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notesSlides/notesSlide2.xml" ContentType="application/vnd.openxmlformats-officedocument.presentationml.notesSlide+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3.xml" ContentType="application/vnd.openxmlformats-officedocument.presentationml.notesSlide+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notesSlides/notesSlide4.xml" ContentType="application/vnd.openxmlformats-officedocument.presentationml.notesSlide+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notesSlides/notesSlide5.xml" ContentType="application/vnd.openxmlformats-officedocument.presentationml.notesSlide+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notesSlides/notesSlide6.xml" ContentType="application/vnd.openxmlformats-officedocument.presentationml.notesSlide+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notesSlides/notesSlide7.xml" ContentType="application/vnd.openxmlformats-officedocument.presentationml.notesSlide+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notesSlides/notesSlide8.xml" ContentType="application/vnd.openxmlformats-officedocument.presentationml.notesSlide+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notesSlides/notesSlide9.xml" ContentType="application/vnd.openxmlformats-officedocument.presentationml.notesSlide+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notesSlides/notesSlide10.xml" ContentType="application/vnd.openxmlformats-officedocument.presentationml.notesSlide+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notesSlides/notesSlide11.xml" ContentType="application/vnd.openxmlformats-officedocument.presentationml.notesSlide+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notesSlides/notesSlide12.xml" ContentType="application/vnd.openxmlformats-officedocument.presentationml.notesSlide+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notesSlides/notesSlide13.xml" ContentType="application/vnd.openxmlformats-officedocument.presentationml.notesSlide+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notesSlides/notesSlide14.xml" ContentType="application/vnd.openxmlformats-officedocument.presentationml.notesSlide+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notesSlides/notesSlide15.xml" ContentType="application/vnd.openxmlformats-officedocument.presentationml.notesSlide+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notesSlides/notesSlide16.xml" ContentType="application/vnd.openxmlformats-officedocument.presentationml.notesSlide+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notesSlides/notesSlide17.xml" ContentType="application/vnd.openxmlformats-officedocument.presentationml.notesSlide+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notesSlides/notesSlide18.xml" ContentType="application/vnd.openxmlformats-officedocument.presentationml.notesSlide+xml"/>
  <Override PartName="/ppt/ink/ink1047.xml" ContentType="application/inkml+xml"/>
  <Override PartName="/ppt/ink/ink1048.xml" ContentType="application/inkml+xml"/>
  <Override PartName="/ppt/ink/ink1049.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1388" r:id="rId2"/>
    <p:sldId id="1389" r:id="rId3"/>
    <p:sldId id="1391" r:id="rId4"/>
    <p:sldId id="1453" r:id="rId5"/>
    <p:sldId id="1393" r:id="rId6"/>
    <p:sldId id="1392" r:id="rId7"/>
    <p:sldId id="1454" r:id="rId8"/>
    <p:sldId id="542" r:id="rId9"/>
    <p:sldId id="536" r:id="rId10"/>
    <p:sldId id="1455" r:id="rId11"/>
    <p:sldId id="425" r:id="rId12"/>
    <p:sldId id="426" r:id="rId13"/>
    <p:sldId id="428" r:id="rId14"/>
    <p:sldId id="540" r:id="rId15"/>
    <p:sldId id="544" r:id="rId16"/>
    <p:sldId id="545" r:id="rId17"/>
    <p:sldId id="1456" r:id="rId18"/>
    <p:sldId id="1457" r:id="rId19"/>
    <p:sldId id="405" r:id="rId20"/>
    <p:sldId id="1472" r:id="rId21"/>
    <p:sldId id="300" r:id="rId22"/>
    <p:sldId id="614" r:id="rId23"/>
    <p:sldId id="793" r:id="rId24"/>
    <p:sldId id="1483" r:id="rId25"/>
    <p:sldId id="617" r:id="rId26"/>
    <p:sldId id="795" r:id="rId27"/>
    <p:sldId id="1485" r:id="rId28"/>
    <p:sldId id="796" r:id="rId29"/>
    <p:sldId id="805" r:id="rId30"/>
    <p:sldId id="806" r:id="rId31"/>
    <p:sldId id="807" r:id="rId32"/>
    <p:sldId id="808" r:id="rId33"/>
    <p:sldId id="799" r:id="rId34"/>
    <p:sldId id="800" r:id="rId35"/>
    <p:sldId id="801" r:id="rId36"/>
    <p:sldId id="802" r:id="rId37"/>
    <p:sldId id="803" r:id="rId3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8" autoAdjust="0"/>
    <p:restoredTop sz="93447" autoAdjust="0"/>
  </p:normalViewPr>
  <p:slideViewPr>
    <p:cSldViewPr snapToGrid="0">
      <p:cViewPr varScale="1">
        <p:scale>
          <a:sx n="113" d="100"/>
          <a:sy n="113" d="100"/>
        </p:scale>
        <p:origin x="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3:30.860"/>
    </inkml:context>
    <inkml:brush xml:id="br0">
      <inkml:brushProperty name="width" value="0.025" units="cm"/>
      <inkml:brushProperty name="height" value="0.025" units="cm"/>
    </inkml:brush>
  </inkml:definitions>
  <inkml:trace contextRef="#ctx0" brushRef="#br0">0 189 3844,'71'-3'6470,"1"-3"-3399,74-2-1498,1885-58 893,-1668 49-2389,355-25 135,-556 23 335,128-8 507,-283 26-1268,21 2 757,-27-1-634,-1 0-1,1 0 1,-1 0 0,1 0-1,0 0 1,-1 0 0,1 1 0,0-1-1,-1 0 1,1 1 0,-1-1-1,1 0 1,-1 1 0,1-1-1,-1 0 1,1 1 0,-1-1-1,1 1 1,-1-1 0,1 1-1,-1-1 1,0 1 0,1 0-1,-1-1 1,0 1 0,0-1 0,1 1-1,-1 0 1,0-1 0,0 1-1,0 0 1,0-1 0,0 2-1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33.500"/>
    </inkml:context>
    <inkml:brush xml:id="br0">
      <inkml:brushProperty name="width" value="0.025" units="cm"/>
      <inkml:brushProperty name="height" value="0.025" units="cm"/>
    </inkml:brush>
  </inkml:definitions>
  <inkml:trace contextRef="#ctx0" brushRef="#br0">0 1 3459,'86'3'5893,"-47"-3"-4323,0 2-1,0 2 1,38 8 0,-7 1-516,0-4-1,112 2 1,-50-5-703,327 11 72,5-1 1354,931 79-1243,-647-73-208,2-33 592,-250 2-620,-411 9-116,-37 2-15,1-3 1,75-11-1,-115 6 3,-19-3-404,-26-6-1603,28 14 1234,-66-32-6924,32 12 1943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32.450"/>
    </inkml:context>
    <inkml:brush xml:id="br0">
      <inkml:brushProperty name="width" value="0.025" units="cm"/>
      <inkml:brushProperty name="height" value="0.025" units="cm"/>
    </inkml:brush>
  </inkml:definitions>
  <inkml:trace contextRef="#ctx0" brushRef="#br0">314 101 6662,'2'-1'664,"0"0"-1,-1 0 0,1 0 0,0 0 1,-1 0-1,0 0 0,1-1 0,-1 1 1,0 0-1,1-1 0,-1 1 0,0-1 1,0 0-1,0 1 0,0-1 0,-1 0 1,1 1-1,0-1 0,-1 0 0,1 0 1,-1 0-1,0 0 0,1-2 0,-14-7 5133,-15 5-5612,15 6-101,0 0-1,1 1 0,-1 1 0,1 0 0,-1 0 0,1 1 0,0 1 1,0 0-1,0 0 0,-11 7 0,15-6-77,0-1 0,0 1 0,1 1 0,0-1-1,0 1 1,0 0 0,1 1 0,-1 0 0,2 0 0,-1 0 0,1 0 0,0 1 0,1 0-1,-7 15 1,10-21 7,0 0 0,0 0 0,0 1 0,0-1 0,1 1 0,-1-1 0,1 0 0,-1 1 0,1-1 0,0 1 0,0-1 0,0 1-1,0-1 1,0 1 0,1-1 0,-1 1 0,1-1 0,0 0 0,-1 1 0,1-1 0,2 3 0,-2-3 1,1-1 1,0 1 0,-1-1-1,1 0 1,0 0-1,0 0 1,0 0-1,0 0 1,0 0-1,0-1 1,0 1-1,0 0 1,0-1-1,1 0 1,-1 0 0,0 1-1,0-1 1,0 0-1,3-1 1,7 0 30,0-1 1,-1-1 0,1 1 0,-1-2 0,1 0-1,-1 0 1,15-9 0,-1-2-40,0-1 1,-1-2 0,32-29-1,-45 37 17,-1 0 0,0-1 0,-1 0 0,0-1-1,-1 0 1,0-1 0,-1 1 0,11-27 0,-49 69 95,-19 48-62,46-71 115,0 0 1,1 1 0,0 0-1,0 0 1,1 0 0,0 0 0,0 0-1,-1 17 1,8-31 135,-4 6-304,-1 0 1,0 0 0,0 1-1,1-1 1,-1 0 0,0 0-1,1 0 1,-1 0 0,0 1 0,0-1-1,0 0 1,1 0 0,-1 0-1,0 1 1,0-1 0,0 0 0,1 0-1,-1 1 1,0-1 0,0 0-1,0 1 1,0-1 0,0 0-1,0 1 1,1-1 0,-1 0 0,0 0-1,0 1 1,0-1 0,0 0-1,0 1 1,0-1 0,0 0-1,-1 1 1,1-1 0,0 0 0,0 1-1,0-1 1,0 58-3,-2-1 0,-2 0 0,-16 72 0,16-110 0,-1 0 0,-1-1 0,0 1 0,-2-1 0,0-1 0,-1 1 0,-1-2 0,0 1 0,-2-1 0,1-1 0,-2 0 0,0 0 0,-22 18 0,31-30 0,1-1 0,-1 1 0,0 0 0,0-1 0,0 0 0,0 0 0,0 0 0,0-1 0,0 1 0,-1-1 0,1 0 0,-1 0 0,1 0 0,-1-1 0,1 0 0,-1 0 0,1 0 0,-1 0 0,-5-2 0,7 1 0,-1 0 0,1 0 0,0-1 0,0 1 0,0-1 0,1 0 0,-1 0 0,0 0 0,1 0 0,-1-1 0,1 1 0,0-1 0,0 1 0,0-1 0,0 0 0,0 0 0,0 1 0,1-2 0,-1 1 0,1 0 0,0 0 0,0 0 0,0 0 0,1-1 0,-1 1 0,1-5 0,-1 1 0,0 0 0,1 0 0,0 0 0,0 0 0,1 0 0,0 0 0,0 0 0,0 0 0,1 0 0,0 0 0,1 0 0,-1 1 0,1-1 0,1 1 0,-1 0 0,6-7 0,2-1 0,1 1 0,1 0 0,0 1 0,1 1 0,20-14 0,184-110-1137,-213 131 40,0-1 1,0 1-1,0-1 0,0 0 1,-1 0-1,4-7 0,4-7-5656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7.214"/>
    </inkml:context>
    <inkml:brush xml:id="br0">
      <inkml:brushProperty name="width" value="0.025" units="cm"/>
      <inkml:brushProperty name="height" value="0.025" units="cm"/>
    </inkml:brush>
  </inkml:definitions>
  <inkml:trace contextRef="#ctx0" brushRef="#br0">70 0 14029,'0'0'6812,"-7"9"-1580,-3 5-4135,0-1 0,1 2 0,-8 15 0,14-26-969,1 1 0,0 0 0,0-1 0,1 1 0,-1 0 1,1 0-1,0 0 0,0 0 0,0 0 0,1 0 0,0 0 0,0 0 0,0 0 1,1 0-1,-1 0 0,1 0 0,3 9 0,-3-12-128,0-1 0,-1 1 0,1-1 0,0 1 0,0-1 0,0 0 0,0 1 0,0-1 0,0 0 0,0 1 0,0-1 0,0 0 0,1 0 0,-1 0 0,0 0 0,1 0 0,-1-1 0,1 1 0,-1 0 0,1-1 0,-1 1 0,1-1 0,0 1 0,-1-1 0,1 0 0,-1 1 0,1-1 0,0 0 0,-1 0 0,1 0 0,0-1 0,-1 1 0,1 0 0,0-1 0,-1 1 0,1-1 0,-1 1 0,1-1 0,-1 0 0,1 1 0,-1-1 0,3-2 0,1 0 0,-1 0 0,0 0 0,0-1 0,0 1 0,-1-1 0,1 0 0,-1 0 0,0 0 0,0-1 0,0 1 0,-1-1 0,4-7 0,-5 7 0,1-1 0,-1 0 0,0 0 0,0 0 0,-1 1 0,0-1 0,0 0 0,0 0 0,0 0 0,-3-7 0,3 12 0,0-1 0,-1 1 0,1-1 0,-1 1 0,0 0 0,1 0 0,-1-1 0,0 1 0,0 0 0,0 0 0,1 0 0,-1 0 0,0 0 0,-1 0 0,1 0 0,0 0 0,0 0 0,-2 0 0,1 0 0,-1 1 0,1-1 0,0 1 0,0 0 0,0 0 0,0 0 0,0 0 0,0 0 0,0 0 0,0 0 0,0 1 0,0-1 0,0 1 0,0 0 0,0 0 0,-3 1 0,1 0 0,1 0 0,0 1 0,0-1 0,0 1 0,0 0 0,0 0 0,0-1 0,1 2 0,0-1 0,-1 0 0,1 0 0,1 1 0,-1 0 0,0-1 0,1 1 0,0 0 0,-1-1 0,2 1 0,-1 0 0,0 0 0,1 0 0,-1 6 0,2-9 2,-1-1 0,1 1 0,-1-1 0,1 1 0,0 0 0,-1-1 0,1 1 0,-1-1 0,1 0 0,0 1 0,-1-1 0,1 1 0,0-1 0,0 0 0,-1 0 0,1 1 0,0-1 0,0 0 0,0 0 0,-1 0 0,1 0 0,0 0 0,0 0 0,-1 0 0,1 0 0,0 0 0,0 0 0,0-1 0,-1 1 0,1 0 0,0 0 0,0-1-1,-1 1 1,1-1 0,0 1 0,0-1 0,32-13-369,-3-17-6609,-26 26 5021,14-14-8839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7.910"/>
    </inkml:context>
    <inkml:brush xml:id="br0">
      <inkml:brushProperty name="width" value="0.025" units="cm"/>
      <inkml:brushProperty name="height" value="0.025" units="cm"/>
    </inkml:brush>
  </inkml:definitions>
  <inkml:trace contextRef="#ctx0" brushRef="#br0">38 1 19346,'0'0'12604,"2"9"-12556,-2-7-94,0 0 15,0 0-1,0 0 0,0 0 1,0 0-1,0 0 0,1 0 1,-1 0-1,1 0 0,0 0 0,-1-1 1,1 1-1,0 0 0,0 0 1,0 0-1,0-1 0,0 1 1,0-1-1,1 1 0,-1-1 0,1 1 1,-1-1-1,1 0 0,-1 1 1,1-1-1,0 0 0,-1 0 1,1 0-1,0-1 0,0 1 0,0 0 1,0-1-1,0 1 0,0-1 1,0 0-1,0 1 0,0-1 0,0 0 1,0 0-1,0 0 0,0 0 1,3-2-1,5-4-2421,-10 8 2003,0 11 903,11 321 3705,-11-332-4144,0 1 0,0-1 0,0 1 0,0-1 0,-1 0 1,1 1-1,-1-1 0,0 1 0,0-1 0,0 0 0,0 1 0,0-1 0,0 0 0,0 0 0,-1 0 0,1 0 0,-1 0 0,0 0 0,1-1 0,-1 1 0,0 0 0,-3 1 0,3-2-10,0 0 0,0 0 0,0-1 0,0 1 0,0-1 0,0 0 0,0 0 0,0 1 0,1-1 0,-1 0 0,0 0 0,0-1 0,0 1 0,0 0 0,0-1 0,0 1-1,0-1 1,0 0 0,0 0 0,1 1 0,-1-1 0,0 0 0,1 0 0,-1-1 0,1 1 0,-1 0 0,1 0 0,-3-4 0,0 0-47,0 1 0,0-2 0,1 1 0,0 0 0,0-1 1,0 1-1,1-1 0,0 0 0,0 0 0,0 0 0,1 0 0,-1 0 0,2 0 0,-1 0 0,1-1 0,0 1 0,0 0 1,0 0-1,1-1 0,0 1 0,0 0 0,1 0 0,0 0 0,0 0 0,6-10 0,3-8-270,1 1 1,1 1-1,1 0 0,31-36 0,-33 42 110,2 0 0,0 0 1,0 2-1,2 0 0,0 0 0,23-13 0,-39 26 251,1 1 0,-1-1 0,1 1 0,0-1 0,-1 1 0,1-1 0,0 1 0,0 0 0,-1 0 0,1-1 0,0 1 0,0 0 0,-1 0 0,1 0 0,0 0 0,0 0 0,0 0 0,-1 0 0,1 0 0,0 0 0,0 0 0,0 0 0,-1 1 0,1-1 0,0 0 0,0 0 0,-1 1 0,1-1 0,0 1 0,-1-1 0,1 0 0,0 1 0,-1-1 0,1 1 0,-1 0 0,1-1 0,0 1 0,-1-1 0,0 1 0,1 0 0,-1-1 0,1 1 0,-1 0 0,0 0 0,0-1 0,1 1 0,-1 0 0,0 0 0,0 0 0,0-1 0,0 2 0,1 52 1333,-2-39-1227,2 94-85,-1-109-69,0 1 0,0-1 0,0 1 0,0-1 0,0 1 0,0-1 0,0 1 0,0-1 0,1 1 0,-1-1 0,0 1 0,0-1 0,0 1 0,1-1 0,-1 1 0,0-1 0,0 1 0,1-1 0,-1 0 0,0 1 0,1-1 0,-1 1 0,1-1 0,-1 0 0,0 1 0,1-1 0,-1 0 0,1 0 0,-1 1 0,1-1 0,0 0 0,13-8 0,10-24 0,-10 7-74,-8 13-19,0 0 0,1 0 0,0 1-1,1 0 1,1 1 0,-1 0 0,2 0-1,16-14 1,-26 24 96,0 0-1,1-1 0,-1 1 1,0 0-1,1 0 0,-1 0 1,0-1-1,1 1 0,-1 0 1,1 0-1,-1 0 1,0 0-1,1 0 0,-1 0 1,0 0-1,1 0 0,-1 0 1,1 0-1,-1 0 0,0 0 1,1 0-1,-1 0 1,0 0-1,1 0 0,-1 1 1,0-1-1,1 0 0,-1 0 1,0 0-1,1 1 1,-1-1-1,0 0 0,1 0 1,-1 1-1,1-1 0,4 18 246,-5 32 274,0-40-464,2 14-67,5-18-31,17-25-215,-5 2-76,-16 14 242,0 0 1,0 1 0,1-1 0,-1 1 0,1 0-1,-1 0 1,1 0 0,0 0 0,-1 1-1,1 0 1,0 0 0,0 0 0,0 0-1,0 0 1,0 1 0,6-1 0,-9 2 162,0 0 1,0 0 0,-1 0 0,1 0 0,0 0 0,-1 0 0,1 0-1,-1 0 1,1 1 0,-1-1 0,0 0 0,1 0 0,-1 0 0,0 0-1,0 1 1,0-1 0,0 0 0,0 0 0,0 0 0,0 1 0,0-1-1,0 0 1,-1 2 0,0-2-68,1 0-1,0 0 1,-1 0 0,1 1-1,0-1 1,0 0 0,0 0-1,0 0 1,0 0 0,0 1-1,0-1 1,0 0 0,0 0 0,0 0-1,1 0 1,-1 1 0,1-1-1,-1 0 1,0 0 0,1 0-1,0 0 1,-1 0 0,1 0-1,0 0 1,-1 0 0,1 0-1,0-1 1,0 1 0,1 1-1,0-3-565,-1 0 1,0 0-1,1 0 0,-1 0 0,0 0 1,0-1-1,0 1 0,0 0 1,0-1-1,0 1 0,0-1 0,0 1 1,-1-1-1,1 1 0,-1-1 0,2-2 1,0-1-2500,7-16-10320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8.282"/>
    </inkml:context>
    <inkml:brush xml:id="br0">
      <inkml:brushProperty name="width" value="0.025" units="cm"/>
      <inkml:brushProperty name="height" value="0.025" units="cm"/>
    </inkml:brush>
  </inkml:definitions>
  <inkml:trace contextRef="#ctx0" brushRef="#br0">62 1 15695,'0'0'16704,"-3"3"-16384,-8 13-289,-26 46-3,35-58-28,0 0-1,1 0 0,0 0 0,0 0 1,0 1-1,0-1 0,0 0 0,1 1 1,0-1-1,0 0 0,0 1 0,0-1 1,1 1-1,2 6 0,-3-10 1,1 0 0,-1 0 0,1 0 0,0 0 0,0 0 0,0 0 0,-1 0 0,1 0 0,0-1 0,0 1 0,0 0 0,0-1 0,0 1 0,0-1 0,0 1 0,0-1 0,1 1 0,-1-1 0,0 0 0,0 0 0,0 0 0,0 1 0,1-1 0,-1 0 0,0 0 0,0 0 0,0-1 0,0 1 0,1 0 0,-1 0 0,0-1 0,0 1 0,0-1 0,0 1 0,1-1 0,40-20 0,-4-13 0,-31 26 0,1 0 0,0 1 0,0 0 0,0 0 0,1 1 0,0 0 0,0 1 0,0 0 0,13-5 0,-21 10 0,0 0 0,0 0 0,0 0 0,-1 0 0,1 0 0,0 0 0,0 0 0,0 1 0,0-1 0,0 0 0,-1 1 0,1-1 0,0 0 0,0 1 0,0-1 0,-1 1 0,1-1 0,0 1 0,-1-1 0,1 1 0,0 0 0,-1-1 0,1 1 0,-1 0 0,1 0 0,-1-1 0,1 1 0,-1 0 0,1 0 0,-1 0 0,0-1 0,0 1 0,1 0 0,-1 0 0,0 0 0,0 0 0,0 1 0,4 49 0,-2-23 0,-2-27-18,0 0 0,0 0 0,0 0 0,0 0 0,0 0 0,1 0 0,-1 0 0,0 0 0,1 0 0,-1 0 0,1-1 0,-1 1 0,1 0 0,-1 0 0,1 0 1,0-1-1,-1 1 0,1 0 0,0-1 0,-1 1 0,1-1 0,0 1 0,0 0 0,0-1 0,0 0 0,-1 1 0,1-1 0,0 0 0,0 1 0,0-1 0,0 0 0,0 0 0,0 0 0,0 0 0,2 0 0,-2 0-164,0 0 0,0-1 0,0 0 0,1 1 0,-1-1 0,0 0 0,0 1 0,0-1 0,0 0 0,0 0 0,0 0 0,0 0 0,-1 0-1,1 0 1,0 0 0,0 0 0,0-2 0,10-15-9058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9.386"/>
    </inkml:context>
    <inkml:brush xml:id="br0">
      <inkml:brushProperty name="width" value="0.025" units="cm"/>
      <inkml:brushProperty name="height" value="0.025" units="cm"/>
    </inkml:brush>
  </inkml:definitions>
  <inkml:trace contextRef="#ctx0" brushRef="#br0">1 406 5541,'9'5'3225,"29"12"-2142,0-1-1,1-1 1,1-3 0,1-1 0,-1-2 0,74 7 0,264-5 854,-310-11-1813,742-69 2240,-390 21-735,1393-78-76,-855 108-1557,-307 12 175,-3-31 1376,-475 20-817,0-8 0,-3-7 0,224-72 0,-332 85-328,-37 13-529,-25 6 49,0 0 0,0 0 1,0 0-1,0 0 0,0 0 0,0 0 0,0 0 0,0 1 0,0-1 1,0 0-1,0 0 0,0 0 0,0 0 0,0 0 0,0 0 0,0 0 1,0 0-1,-4 2-1123,-1 0-1,1-1 1,-1 1 0,0-1 0,1-1 0,-1 1 0,-6 0 0,10-9-5534,1 8 5841,3-14-9329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9.838"/>
    </inkml:context>
    <inkml:brush xml:id="br0">
      <inkml:brushProperty name="width" value="0.025" units="cm"/>
      <inkml:brushProperty name="height" value="0.025" units="cm"/>
    </inkml:brush>
  </inkml:definitions>
  <inkml:trace contextRef="#ctx0" brushRef="#br0">53 2 11915,'0'0'2499,"-9"6"495,9-6-2787,-31 22 1639,30-21-1744,0-1-1,0 1 1,0 0-1,1-1 0,-1 1 1,0 0-1,0 0 0,1-1 1,-1 1-1,0 0 0,1 0 1,-1 0-1,1 0 0,-1 0 1,1 0-1,0 0 0,-1 0 1,1 0-1,0 0 1,0 0-1,-1 0 0,1 1 1,0-1-1,0 0 0,0 0 1,1 0-1,-1 0 0,0 0 1,0 0-1,0 0 0,1 0 1,-1 0-1,1 0 0,-1 0 1,1 0-1,-1 0 1,1 0-1,-1 0 0,2 1 1,3 1 114,-1 0 1,1 0 0,0 0 0,0-1-1,0 0 1,0 0 0,0 0 0,1-1-1,-1 1 1,0-1 0,1-1 0,5 1-1,79 1 794,-60-3-839,62-4-30,0-4 1,0-4-1,142-40 1,-219 49 49,1 1 0,-1 0-1,29-1 1,-43 4-145,0 0-1,-1 0 0,1 0 1,0 0-1,0 1 0,-1-1 0,1 0 1,0 0-1,-1 1 0,1-1 1,0 0-1,-1 1 0,1-1 1,-1 1-1,1-1 0,-1 1 1,1-1-1,-1 1 0,1-1 1,-1 1-1,1 0 0,-1-1 1,1 1-1,-1 0 0,0-1 0,0 1 1,1 0-1,-1-1 0,0 1 1,0 0-1,0 0 0,0-1 1,0 1-1,0 0 0,0 0 1,0-1-1,0 1 0,0 0 1,0 0-1,0-1 0,0 1 1,-1 0-1,1-1 0,0 1 0,-1 0 1,1 0-1,-17 36 1172,-6-10-1141,0-1 0,-2-1 0,0-1-1,-2-2 1,-1-1 0,-38 23 0,-69 57-30,101-65-10,33-35-112,0 0-1,-1 1 1,1-1-1,0 0 1,0 1 0,0-1-1,0 0 1,1 1 0,-1-1-1,0 1 1,1 0-1,-1-1 1,1 1 0,-1-1-1,1 1 1,0 0-1,-1-1 1,1 1 0,0 0-1,0 0 1,0-1-1,1 1 1,-1 0 0,1 2-1,12-1-7450,14-4-7479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0:10.697"/>
    </inkml:context>
    <inkml:brush xml:id="br0">
      <inkml:brushProperty name="width" value="0.025" units="cm"/>
      <inkml:brushProperty name="height" value="0.025" units="cm"/>
    </inkml:brush>
  </inkml:definitions>
  <inkml:trace contextRef="#ctx0" brushRef="#br0">0 35 9385,'0'0'7164,"14"3"-6027,50 8-298,130 5-1,82-21-417,-153-5-379,-109 8-21,0 0-1,0-1 1,-1-1 0,1 0 0,-1-1-1,21-10 1,-34 15 2,0 0 0,0 0 0,-1 0 1,1-1-1,0 1 0,0 0 0,-1 0 0,1 0 0,0 0 0,0 0 1,-1 0-1,1 0 0,0-1 0,0 1 0,0 0 0,-1 0 1,1 0-1,0-1 0,0 1 0,0 0 0,0 0 0,0-1 1,-1 1-1,1 0 0,0 0 0,0-1 0,0 1 0,0 0 1,0 0-1,0-1 0,0 1 0,0 0 0,0 0 0,0-1 0,0 1 1,0 0-1,0 0 0,0-1 0,0 1 0,0 0 0,0 0 1,0-1-1,0 1 0,1 0 0,-1 0 0,0-1 0,0 1 1,0 0-1,0 0 0,0-1 0,1 1 0,-1 0 0,0 0 1,0 0-1,0 0 0,1-1 0,-1 1 0,0 0 0,0 0 0,1 0 1,-29-3 693,25 3-696,-460 11 3493,207-1-1817,1128-16-6785,-1179 27 5796,161-7-1392,0-6-3280,67-8-3579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0:29.917"/>
    </inkml:context>
    <inkml:brush xml:id="br0">
      <inkml:brushProperty name="width" value="0.025" units="cm"/>
      <inkml:brushProperty name="height" value="0.025" units="cm"/>
    </inkml:brush>
  </inkml:definitions>
  <inkml:trace contextRef="#ctx0" brushRef="#br0">4533 0 5830,'-9'1'1718,"-232"33"199,132-18-2056,-14 6 2500,-182 57-1,-112 65-1232,311-106 70,-891 374 14,786-309-711,-305 201 1,409-230-179,3 6 1,3 4 0,5 4-1,-118 137 1,30 5-180,-195 321 0,327-464-93,4 2 0,4 2 0,-36 108 0,59-133-20,2 2 0,3 0 0,3 1 0,4 0 0,-2 99 0,11-146 39,1 0 0,1 0 1,1-1-1,1 1 1,1-1-1,1 1 0,1-1 1,1-1-1,1 0 0,13 23 1,-8-19-53,1-2 1,2 0 0,0-1-1,1 0 1,2-1 0,0-2 0,40 31-1,-23-25-25,1-2 0,1-1 0,1-2 0,0-2 0,1-1 0,1-3 1,1-1-1,-1-2 0,52 5 0,51-1 37,206-7 1,-245-7 68,21-5-28,0-4 0,201-43 0,245-91 182,-455 111-233,55-16 7,-3-7-1,-2-8 1,-3-6 0,285-168-1,-230 91 401,-6-9-1,320-301 0,-316 237-88,373-485-1,-518 603-385,-4-3 0,70-142 0,-114 195-25,-3-1 1,-3-1-1,-1-1 0,-3 0 0,-2-1 1,-3-1-1,4-77 0,-13 109 44,-2-1 0,0 1 0,-2 0 0,0 0 0,-2 0-1,-1 0 1,-1 1 0,0 0 0,-2 0 0,-1 1 0,-1 0 0,0 1 0,-2 0-1,0 1 1,-2 0 0,0 1 0,-1 1 0,-1 0 0,0 1 0,-2 1 0,-37-26 0,23 21-319,0 2 1,-2 1 0,0 2 0,0 1-1,-51-13 1,24 12-1832,-1 3-1,-91-7 1,-13 11-5802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1:13.998"/>
    </inkml:context>
    <inkml:brush xml:id="br0">
      <inkml:brushProperty name="width" value="0.025" units="cm"/>
      <inkml:brushProperty name="height" value="0.025" units="cm"/>
    </inkml:brush>
  </inkml:definitions>
  <inkml:trace contextRef="#ctx0" brushRef="#br0">4833 7 2530,'0'0'1196,"-9"-1"-838,-17-2 56,1 1-1,-1 2 1,1 0 0,-1 2-1,-25 4 1,-11 9-435,-1 3 0,-91 39 0,-112 69-477,-23 10 1428,-444 217 2251,218-116-3293,270-132 144,103-37 117,-144 93 0,-117 111 130,282-180 121,4 6 0,-198 215 0,-153 268-597,400-487 497,5 3 0,3 2 0,6 3-1,-49 124 1,78-159-263,2 1 0,4 1 0,2 1-1,4 0 1,3 1 0,3 0 0,3 135 0,6-179-26,2 0 0,0 1 0,2-2 0,1 1 0,1-1 0,2 0 0,0-1 0,1 0-1,28 44 1,-28-53-51,0 0 0,2-1 0,-1-1 0,2 0 0,0 0 0,0-1 0,2-1 0,-1-1 0,1 0 0,1-1 0,0-1 0,0 0 0,1-1 0,32 9 0,-15-9 60,2-1-1,-1-2 1,48 0 0,113-8 279,-191 2-287,212-14 241,286-59 1,-322 32-1130,-2-7 0,-2-8 0,-3-8 0,293-153 0,183-177-398,-242 100 3517,-188 120-437,-7-9 1,271-303 0,-329 305-1339,-8-5 0,-9-7 0,140-260 0,-232 366-368,67-176-1,-101 228-496,-2-1-1,-1 0 0,-3-1 1,0 1-1,-3-1 0,-1 0 1,-2-1-1,-3-39 1,0 62-276,-1 1 0,0 0 1,-1 0-1,-1 0 0,-7-16 1,0 7-1731,-1 1 1,-20-25 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3:47.231"/>
    </inkml:context>
    <inkml:brush xml:id="br0">
      <inkml:brushProperty name="width" value="0.025" units="cm"/>
      <inkml:brushProperty name="height" value="0.025" units="cm"/>
    </inkml:brush>
  </inkml:definitions>
  <inkml:trace contextRef="#ctx0" brushRef="#br0">46 416 1057,'-1'-1'147,"0"0"0,0 0 0,0 1 1,0-1-1,0 0 0,-1 0 0,1 1 0,0-1 0,0 1 0,0-1 1,-1 1-1,1-1 0,0 1 0,0 0 0,-1 0 0,1 0 0,0-1 0,-1 1 1,1 1-1,0-1 0,-1 0 0,1 0 0,0 0 0,0 1 0,-1-1 1,1 0-1,0 1 0,0-1 0,-1 1 0,1 0 0,0-1 0,0 1 1,-1 1-1,1-1-28,1 0 1,-1 0-1,1 1 1,-1-1 0,1 0-1,0 1 1,-1-1-1,1 0 1,0 1 0,0-1-1,0 1 1,0-1-1,0 0 1,0 1 0,1-1-1,-1 0 1,0 1-1,1-1 1,-1 0 0,1 1-1,-1-1 1,1 0-1,0 0 1,-1 0 0,1 0-1,0 1 1,0-1-1,0 0 1,0 0-1,0-1 1,2 3 0,183 195 1866,-161-176-1637,0-1 1,36 21-1,-33-23-203,52 45-1,265 243 1847,-269-244-1645,289 252 53,-311-267-247,3-3 0,124 75 0,141 48 5,-126-69 69,66 26 271,-119-60-457,-16-13 77,256 68 0,-283-92-103,-19-8 29,0-3 1,1-3 0,1-5 0,120 0 0,-62-8 8,261-33 1,-395 31-51,0 0 1,0 0 0,-1-1 0,1 1-1,0-2 1,-1 1 0,1-1 0,-1 0 0,0 0-1,0-1 1,0 1 0,-1-1 0,1-1-1,-1 1 1,0-1 0,0 0 0,0 0-1,-1 0 1,0-1 0,0 0 0,0 0 0,-1 0-1,1 0 1,-2 0 0,1-1 0,-1 1-1,0-1 1,0 1 0,0-1 0,-1 0-1,0 0 1,-1 0 0,0-10 0,-1 1 11,-1 1 0,-1-1 0,0 1 1,-2 0-1,1 0 0,-2 1 0,0-1 1,0 1-1,-2 1 0,-11-19 0,-5-3 1,-1 1-1,-49-51 0,3 16-3,-2 4 0,-3 3 0,-3 4 0,-2 3 0,-2 3 0,-3 4 0,-104-42 0,-237-60 31,249 93-19,-206-97 0,236 77 88,3-6 0,5-7 0,-234-196 1,251 186 63,-4 5 0,-254-143 0,354 224-57,0 2 0,-1 0-1,-1 2 1,0 1 0,0 1 0,0 2-1,-1 1 1,0 1 0,0 1 0,0 2 0,-42 4-1,42 1-107,0 2 1,0 2-1,1 0 0,-40 19 0,29-12-1211,-49 13 1,69-24-245,0 0 0,0-2 0,-25 1 0,16-3-3083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3:50.677"/>
    </inkml:context>
    <inkml:brush xml:id="br0">
      <inkml:brushProperty name="width" value="0.025" units="cm"/>
      <inkml:brushProperty name="height" value="0.025" units="cm"/>
    </inkml:brush>
  </inkml:definitions>
  <inkml:trace contextRef="#ctx0" brushRef="#br0">1894 141 4260,'0'0'299,"8"-2"107,-2 0-680,46-16 1854,-46 16-667,0-1 0,-1 0 0,0 0 0,0-1 0,0 0 0,0 0 0,0 0 0,4-5 0,-2 1 25,7-12 1372,-15 19-2284,0 0 0,0 1 0,1-1 0,-1 1 0,0 0 0,0-1 0,0 1 0,0-1 0,0 1 0,1 0 0,-1 0 0,0 0 0,0-1 0,0 1 0,0 0 0,0 0 1,0 0-1,0 0 0,0 1 0,0-1 0,0 0 0,0 0 0,0 0 0,0 1 0,1-1 0,-2 1 0,-36 4 810,0-2 0,0-2 0,0-2 0,-60-7 0,-372-39 337,354 43-943,0 5 0,-123 16 0,-29 0-126,190-16 313,0 4 0,0 3 0,-104 24 0,174-30-386,0 0 1,0 1-1,1 0 0,-1 0 0,1 1 0,0 0 1,0 0-1,0 1 0,0 0 0,1 0 0,0 0 1,0 1-1,-6 8 0,8-9-17,1 0 0,-1 1 0,2 0 0,-1 0 0,1 0 0,0 0 0,0 0 0,0 0 0,1 0 0,0 1 0,0-1 0,1 0 0,-1 1 0,2-1 0,-1 1 0,1-1 0,1 10 0,1-9-4,-1 1 1,1 0-1,0-1 0,1 1 1,0-1-1,0 0 0,0 0 1,1-1-1,0 1 0,0-1 1,1 0-1,0 0 0,0-1 1,0 0-1,10 6 0,5 3 21,1 0 0,1-2-1,38 15 1,2-5-21,2-3 0,0-2 0,103 13 0,204-2 100,-243-23-85,0-6 0,-1-6 1,201-36-1,-312 39-10,219-51 73,-204 46-66,1-2 0,-2-2 0,0-1 0,-1-1 0,30-20 0,-53 30 10,-1 1 1,0-1-1,0-1 1,0 1-1,0-1 1,-1 0 0,0 0-1,-1-1 1,1 1-1,-1-1 1,-1 0-1,1 0 1,-1-1-1,0 1 1,-1-1-1,1 1 1,0-10-1,-2 11-50,-1-1-1,0 1 1,0-1-1,0 0 1,-1 1-1,0-1 1,0 1-1,-1-1 1,0 1 0,0-1-1,0 1 1,-1 0-1,0 0 1,0 0-1,-1 1 1,1-1-1,-1 1 1,0 0-1,-1 0 1,-7-8-1,4 7-316,0 0 0,0 0-1,-1 1 1,0 0-1,0 0 1,0 1 0,0 0-1,-1 0 1,-14-2-1,-3 0-2288,0 2 0,-36-2 0,-17 3-6985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32.934"/>
    </inkml:context>
    <inkml:brush xml:id="br0">
      <inkml:brushProperty name="width" value="0.025" units="cm"/>
      <inkml:brushProperty name="height" value="0.025" units="cm"/>
    </inkml:brush>
  </inkml:definitions>
  <inkml:trace contextRef="#ctx0" brushRef="#br0">1 0 16432,'3'0'9988,"3"7"-7268,4 6-1885,8 31 767,-13-30-1262,-1-2-1,2 1 0,0-1 0,14 23 0,-18-33-555,0 1-1,0-1 0,0 0 1,0 0-1,0 0 0,0-1 0,0 1 1,1 0-1,-1-1 0,0 1 1,1-1-1,-1 0 0,1 0 0,0 0 1,-1 0-1,1 0 0,0-1 1,0 1-1,0-1 0,-1 0 0,1 0 1,0 0-1,0 0 0,0 0 1,-1-1-1,1 1 0,0-1 0,0 0 1,2-1-1,-1 1-757,0-1 0,-1 0-1,0-1 1,1 1 0,-1-1-1,0 1 1,0-1 0,0 0 0,2-4-1,11-12-6509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5:02.355"/>
    </inkml:context>
    <inkml:brush xml:id="br0">
      <inkml:brushProperty name="width" value="0.025" units="cm"/>
      <inkml:brushProperty name="height" value="0.025" units="cm"/>
    </inkml:brush>
  </inkml:definitions>
  <inkml:trace contextRef="#ctx0" brushRef="#br0">280 584 4484,'0'0'1004,"-10"-7"843,-30-22-395,39 28-1362,0 1 1,0-1-1,0 0 1,0 0 0,0 1-1,0-1 1,0 1-1,0-1 1,0 1-1,0-1 1,0 1-1,0-1 1,0 1-1,0 0 1,-1 0-1,1 0 1,0 0-1,0 0 1,0 0-1,-1 0 1,1 0-1,-1 0 1,1 1-45,1 0 0,0-1 1,-1 1-1,1 0 0,0 0 0,-1-1 1,1 1-1,0 0 0,0 0 1,0 0-1,-1-1 0,1 1 1,0 0-1,0 0 0,0 0 0,1-1 1,-1 1-1,0 0 0,0 0 1,0 0-1,0-1 0,1 2 1,17 41 820,5-10-662,2-1-1,2-1 0,50 46 0,106 73-513,-98-83-49,710 521 417,-638-483-71,621 380 2010,-732-459-1805,275 142 33,-229-125 274,152 49 1,-147-66-208,133 18 0,105-5 362,-138-18-503,-185-19-152,51 7 37,1-3 1,1-3-1,125-9 0,-177 4-35,-1 0 0,0 0 0,0-2 0,0 1 0,0-1 0,-1-1 0,1 0 1,-1-1-1,0 0 0,-1-1 0,0 0 0,0-1 0,0 0 0,-1 0 0,0-1 0,-1 0 0,1 0 0,-2-1 0,0 0 0,0-1 0,-1 0 0,0 0 0,0 0 0,-2-1 0,1 1 0,-1-1 0,-1 0 0,3-22 0,-5 9 65,-1 0 1,-1 0-1,-2 0 1,0 0-1,-2 0 0,0 0 1,-2 1-1,0 0 1,-2 1-1,-1-1 0,-15-25 1,-20-29-56,-98-127 0,110 162 52,-30-41-3,-4 3-1,-3 4 1,-102-89-1,121 124-171,-2 3 1,-1 1-1,-2 3 0,-2 3 0,0 2 0,-87-31 0,-45 4-110,-336-56 0,-86-22 279,-48-79-45,19-52 892,530 209-1023,-161-72 442,224 109-1128,-2 2 0,0 2-1,-87-14 1,66 23-3328,1 6-2674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5:08.967"/>
    </inkml:context>
    <inkml:brush xml:id="br0">
      <inkml:brushProperty name="width" value="0.025" units="cm"/>
      <inkml:brushProperty name="height" value="0.025" units="cm"/>
    </inkml:brush>
  </inkml:definitions>
  <inkml:trace contextRef="#ctx0" brushRef="#br0">3 31 4773,'-2'-4'10265,"1"-1"-7117,14 3-1347,28 2 41,-11 1-1391,0-1 1,-1-2 0,1-1-1,35-7 1,-55 8-371,0 0-1,0 1 1,-1 1 0,1 0 0,0 0 0,0 1-1,0 0 1,-1 0 0,1 1 0,-1 1-1,1 0 1,-1 0 0,0 1 0,11 5 0,-5-4-8,1 0 1,0 0 0,1-2 0,-1 0 0,31 1 0,89-7 801,-44 0-587,112 14 182,-128 3-130,-56-9-246,-1-2 0,1 0 0,24 1 0,189 3-36,-255-5-6448,5 0 102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5:17.922"/>
    </inkml:context>
    <inkml:brush xml:id="br0">
      <inkml:brushProperty name="width" value="0.025" units="cm"/>
      <inkml:brushProperty name="height" value="0.025" units="cm"/>
    </inkml:brush>
  </inkml:definitions>
  <inkml:trace contextRef="#ctx0" brushRef="#br0">1825 141 4420,'0'0'15167,"7"-2"-14121,-3 0-1140,13-6 1543,-18 7-1271,1 0 0,-1 0 0,-1 0 0,1 0 0,0 0 0,0 0 0,0 1-1,0-1 1,0 0 0,-1 1 0,1-1 0,0 1 0,-1-1 0,1 1 0,0 0-1,-1 0 1,1-1 0,-3 1 0,-28-6 1019,-55-4 0,56 8-840,0-2 0,-37-9 0,40 7 108,-1 2 1,0 0 0,-51 1 0,53 4-437,-1-2 1,1-2 0,0 0 0,-39-10 0,17 1 134,0 3 1,-1 1-1,0 3 0,-74 1 0,55 3-120,-42-4 129,-247 3 711,321 5-884,-1 2 0,1 1 0,-42 12 0,65-14 0,1 1 0,0 0 0,0 1 0,0 0 0,1 1 0,0 0 0,0 1 0,0 0 0,1 1 0,1 0 0,-16 17 0,23-20 0,-1 0 0,1 1 0,0-1 0,0 1 0,1-1 0,0 1 0,0 0 0,1 0 0,0 0 0,0 0 0,1 0 0,-1 0 0,1 0 0,2 13 0,-1 5 0,-1-21 0,1 0 0,0 0 0,0-1 0,0 1 0,1 0 0,-1 0 0,1-1 0,0 1 0,0-1 0,0 0 0,0 0 0,0 1 0,1-1 0,0 0 0,-1-1 0,1 1 0,0-1 0,0 1 0,1-1 0,-1 0 0,0 0 0,1 0 0,-1 0 0,1-1 0,0 0 0,5 2 0,13 4 0,1 0 0,0-2 0,26 3 0,-41-7 0,130 12 0,231-6 0,-219-9 0,178 20 0,-257-9 0,2-3 0,125-4 0,-175-4 0,0-1 0,0 0 0,0-2 0,0 0 0,-1-2 0,0 0 0,0-2 0,-1 0 0,0-2 0,-1 0 0,0-1 0,29-24 0,-29 20 0,-7 6 0,0 0 0,19-21 0,-30 30 0,0-1 0,-1 0 0,1-1 0,0 1 0,-1 0 0,1 0 0,-1-1 0,0 1 0,0-1 0,0 1 0,0-1 0,0 1 0,0-1 0,-1 0 0,1 1 0,-1-1 0,0 0 0,0 0 0,0 1 0,0-1 0,0 0 0,-2-4 0,-2 2 0,0-1 0,0 1 0,-1 0 0,0 1 0,0-1 0,0 1 0,0 0 0,-1 0 0,0 0 0,0 1 0,-9-4 0,-1-2 0,-2-1-425,-1 0 1,0 0-1,-1 2 0,-35-10 1,43 15-145,-1 1 0,1 0 1,-1 1-1,1 0 0,-1 1 1,1 1-1,-1 0 0,1 0 1,-19 6-1,-12 4-7828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7:46.857"/>
    </inkml:context>
    <inkml:brush xml:id="br0">
      <inkml:brushProperty name="width" value="0.025" units="cm"/>
      <inkml:brushProperty name="height" value="0.025" units="cm"/>
    </inkml:brush>
  </inkml:definitions>
  <inkml:trace contextRef="#ctx0" brushRef="#br0">328 492 8104,'0'0'2914,"1"9"-2487,2 7-309,1-1 0,1 0-1,0 0 1,1 0-1,0 0 1,16 23-1,67 93 508,-37-57 47,90 155-81,-74-115 306,147 189 1,-160-243-61,104 90-1,77 36-144,-66-54-719,-111-85 90,1-3 1,2-3-1,2-2 0,2-3 0,113 44 0,17-13-1,360 74-1,-482-129-50,1-4-1,-1-3 1,118-6 0,221-46 32,-289 35-19,-69 8 22,100-20 0,-141 20-42,1 0 0,-1 0 0,0-2 0,-1 1 0,1-2 0,-1 0 0,0 0 1,-1-1-1,0-1 0,0 0 0,16-18 0,-19 16 4,-1 0-1,-1-1 1,0-1 0,0 1-1,-1-1 1,-1 0-1,0 0 1,-1-1 0,0 1-1,-1-1 1,-1 0 0,0 0-1,-1 0 1,0 0-1,-1 0 1,-1 0 0,0 0-1,-1 0 1,-1 0 0,0 0-1,0 1 1,-2-1-1,0 1 1,0 0 0,-1 0-1,-1 1 1,-14-21 0,-2 6 7,-2 2 1,-1 1 0,-51-37 0,-97-50-21,-300-130 69,28 15 48,124 30 1075,-242-135 370,-262-66-1600,610 297 81,109 50-71,-210-64 0,257 98-680,-101-11 0,111 22-893,0 3 0,-79 6 0,24 11-3743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32.618"/>
    </inkml:context>
    <inkml:brush xml:id="br0">
      <inkml:brushProperty name="width" value="0.025" units="cm"/>
      <inkml:brushProperty name="height" value="0.025" units="cm"/>
    </inkml:brush>
  </inkml:definitions>
  <inkml:trace contextRef="#ctx0" brushRef="#br0">66 1 5061,'0'0'-417,"-66"0"-2561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33.394"/>
    </inkml:context>
    <inkml:brush xml:id="br0">
      <inkml:brushProperty name="width" value="0.025" units="cm"/>
      <inkml:brushProperty name="height" value="0.025" units="cm"/>
    </inkml:brush>
  </inkml:definitions>
  <inkml:trace contextRef="#ctx0" brushRef="#br0">2054 692 769,'0'0'1548,"-7"-9"-299,1-1-969,-1 1-1,0 0 1,-1 0 0,0 1-1,-1-1 1,1 2 0,-1-1-1,-1 1 1,1 1 0,-1 0-1,-1 0 1,-19-8-1,-9 4 165,1-3 0,0-1 0,1-2 0,1-1 0,-35-22 0,-171-93 1953,152 87-1863,38 16-348,-68-53 0,-19-11-183,117 81 6,0 1 1,0 1-1,-1 1 0,-45-12 1,26 13 345,0 2 0,0 2 0,0 1 0,-1 3 0,1 1 0,-77 13 0,65-4-82,0 3 0,1 2-1,1 2 1,-90 44 0,134-58-273,0 1 1,0 0-1,0 0 0,1 1 1,0-1-1,0 2 0,0-1 1,1 1-1,0 0 1,0 1-1,0-1 0,1 1 1,0 0-1,0 1 1,1-1-1,0 1 0,0 0 1,0 0-1,1 0 0,1 0 1,-1 0-1,1 1 1,1-1-1,0 1 0,0 0 1,0-1-1,2 10 0,0 27-10,3-1-1,1 1 1,3-1-1,1 0 0,3-1 1,1 0-1,2-1 1,27 54-1,26 35 10,100 141 0,-155-252-3,238 323-975,-198-283 926,3-1 0,2-3 0,82 61 1,4-17 86,4-6 0,5-7 0,239 100 0,518 125 251,-736-265-384,2-7-1,286 28 1,-349-61 47,0-4 1,1-6-1,-2-4 0,1-6 0,143-34 1,-128 14 259,125-52 0,-176 54 141,0-4 0,121-76-1,-192 107-326,27-17 170,37-33 0,-62 48-157,0-1 1,-1 0-1,0-1 1,-1 1-1,0-1 1,0 0-1,-1-1 0,0 0 1,0 0-1,4-11 1,-8 17-44,0 0 1,0 0-1,-1 0 1,1 0-1,-1 0 0,1 0 1,-1 0-1,0 0 1,0 0-1,0 0 0,-1-1 1,1 1-1,-1 0 1,0 0-1,0 0 0,0 0 1,0 1-1,0-1 1,-1 0-1,1 0 0,-1 1 1,1-1-1,-1 1 1,0-1-1,0 1 0,-1 0 1,1-1-1,0 1 1,-1 1-1,1-1 0,-1 0 1,1 0-1,-1 1 1,0 0-1,0-1 0,-3 0 1,-12-4-441,-1 0 0,1 1 0,-1 1 0,-32-3 1,42 6 159,-110-11-3422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3.186"/>
    </inkml:context>
    <inkml:brush xml:id="br0">
      <inkml:brushProperty name="width" value="0.025" units="cm"/>
      <inkml:brushProperty name="height" value="0.025" units="cm"/>
    </inkml:brush>
  </inkml:definitions>
  <inkml:trace contextRef="#ctx0" brushRef="#br0">286 0 13004,'-2'75'4294,"-5"35"-2267,-2 77-965,33 167 244,-1-46-1128,-21-127 339,-9 0 0,-7-1 0,-8 0 0,-8-2 0,-73 246 0,85-369-524,-3-2 1,-1 0-1,-54 90 0,75-143 4,1 1 0,0-1-1,-1 0 1,1 1-1,0-1 1,0 1 0,0-1-1,-1 0 1,1 1 0,0-1-1,0 1 1,0-1 0,0 1-1,0-1 1,0 0-1,0 1 1,0-1 0,0 1-1,0-1 1,0 1 0,0-1-1,0 1 1,0-1-1,0 0 1,1 1 0,-1-1-1,0 1 1,0-1 0,0 0-1,1 1 1,-1-1 0,0 1-1,0-1 1,1 1-1,19 5 148,36-5 355,-44-1-426,406-34 280,-149 5-337,978-16 710,3 64-267,375-55 1062,-1534 31-1668,31-2-1189,-44-2-3064,-62 3 172,-13-2-1244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3.528"/>
    </inkml:context>
    <inkml:brush xml:id="br0">
      <inkml:brushProperty name="width" value="0.025" units="cm"/>
      <inkml:brushProperty name="height" value="0.025" units="cm"/>
    </inkml:brush>
  </inkml:definitions>
  <inkml:trace contextRef="#ctx0" brushRef="#br0">1 42 19122,'0'0'1981,"13"-6"-1629,-9 4-308,7-4 205,1 1 0,-1 1 0,1-1 0,0 2 0,0 0 0,0 0 0,0 1 0,15 0 0,-19 1-25,214 3 2630,-187 0-2823,0 2 1,0 1-1,0 2 0,42 15 1,-70-20-44,-1 0 0,1 1 0,-1 0 0,1 0 0,-1 1 1,0 0-1,0 0 0,0 1 0,-1-1 0,0 1 0,1 0 0,-2 1 0,1-1 0,-1 1 0,0 0 1,0 0-1,5 10 0,-8-11 9,1 0 0,-1 1 1,0-1-1,0 1 1,0-1-1,-1 1 0,0 0 1,0-1-1,0 1 0,-1-1 1,0 1-1,0-1 0,0 1 1,-1-1-1,1 0 0,-2 1 1,1-1-1,0 0 0,-1 0 1,0 0-1,0-1 1,0 1-1,-5 4 0,-14 15 10,-1-2-1,-1 0 0,-1-1 0,-1-1 1,0-2-1,-2 0 0,0-2 1,-1-1-1,0-1 0,-48 14 1,29-18-2695,16-12-3171,0-11-6852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4.083"/>
    </inkml:context>
    <inkml:brush xml:id="br0">
      <inkml:brushProperty name="width" value="0.025" units="cm"/>
      <inkml:brushProperty name="height" value="0.025" units="cm"/>
    </inkml:brush>
  </inkml:definitions>
  <inkml:trace contextRef="#ctx0" brushRef="#br0">1 667 12684,'0'0'11179,"13"-16"-10037,382-517 1020,-376 505-2138,-14 18-18,1 1-1,0 0 1,0 0 0,1 0-1,0 1 1,1 0 0,0 1-1,14-12 1,-21 19-9,-1 0 1,0-1-1,0 1 1,1 0 0,-1 0-1,0 0 1,1 0-1,-1 0 1,1 0-1,-1-1 1,0 1 0,1 0-1,-1 0 1,0 0-1,1 0 1,-1 0-1,0 0 1,1 0 0,-1 1-1,0-1 1,1 0-1,-1 0 1,1 0-1,-1 0 1,0 0 0,0 0-1,1 1 1,-1-1-1,0 0 1,1 0-1,-1 1 1,0-1 0,0 0-1,1 0 1,-1 1-1,0-1 1,0 0-1,1 1 1,-1-1 0,0 0-1,0 1 1,0-1-1,0 0 1,0 1-1,0-1 1,1 0-1,-1 1 1,0-1 0,2 23-42,-2-19 36,2 110 56,3 63 480,-2-155-1062,0 1 0,1-1 0,1 0 1,2 0-1,14 35 0,-17-48-961,1 0-1,0 0 0,1 0 0,9 11 0,28 18-15437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5.078"/>
    </inkml:context>
    <inkml:brush xml:id="br0">
      <inkml:brushProperty name="width" value="0.025" units="cm"/>
      <inkml:brushProperty name="height" value="0.025" units="cm"/>
    </inkml:brush>
  </inkml:definitions>
  <inkml:trace contextRef="#ctx0" brushRef="#br0">0 0 14862,'0'0'6385,"6"9"-5398,0 2-868,-1 0 0,0 1 1,0 0-1,-1 0 0,-1 0 0,0 0 0,-1 1 0,0-1 0,0 24 0,-2 391 1066,0-417-804,0-6-180,0 0 0,0 0 1,-1 0-1,1 0 1,-1 0-1,0 0 0,0 0 1,0-1-1,0 1 0,-1 0 1,-3 5-1,5-9-145,-1-1 1,0 1-1,1-1 0,-1 1 0,1-1 0,0 0 0,-1 1 0,1-1 1,-1 0-1,1 1 0,0-1 0,0 0 0,-1 1 0,1-1 1,0 0-1,0 0 0,0 1 0,0-1 0,0 0 0,0 0 0,0 0 1,0 1-1,0-1 0,0 0 0,0 0 0,1 0 0,0-69-89,3 1-1,3 0 0,3 1 0,3 0 0,30-90 1,-40 149 16,0 0 0,0 0 0,1 0 0,0 0 1,1 1-1,0 0 0,0 0 0,7-8 0,-9 13 6,0 0 0,0 1 0,0-1 0,0 1 0,0 0 0,1 0 0,-1 0 0,1 1 0,-1-1 0,1 1 0,0 0 0,-1 0-1,1 0 1,0 0 0,0 1 0,0-1 0,0 1 0,-1 0 0,1 0 0,0 1 0,0-1 0,6 2 0,-8-1 4,1-1 0,-1 1 1,0 0-1,0 0 0,0-1 0,0 1 1,1 1-1,-1-1 0,0 0 1,-1 0-1,1 1 0,0-1 0,0 1 1,-1 0-1,1-1 0,0 1 1,-1 0-1,0 0 0,1 0 0,-1 0 1,0 0-1,0 0 0,0 0 1,-1 1-1,1-1 0,0 0 0,-1 0 1,1 1-1,-1-1 0,0 0 1,0 5-1,0-3 15,0 1 1,-1-1-1,0 1 1,0-1 0,0 0-1,0 0 1,0 0-1,-1 0 1,0 0-1,0 0 1,0 0 0,0 0-1,-1-1 1,1 1-1,-1-1 1,-4 5-1,-6 2 197,0 0 0,0-1 0,-1 0 0,0-1 0,-17 6-1,23-10-226,1-1 1,-1 0-1,1-1 0,-1 0 0,0 0 0,0-1 0,0 0 1,0 0-1,0-1 0,0 0 0,0 0 0,-10-2 0,17 1-173,1 1 0,-1-1-1,0 1 1,1-1 0,-1 1-1,1-1 1,-1 1 0,1-1-1,-1 1 1,1-1 0,-1 0-1,1 1 1,0-1 0,-1 0-1,1 1 1,0-1 0,-1 0-1,1 1 1,0-1 0,0 0 0,0 0-1,0 1 1,0-1 0,0 0-1,0 0 1,0 1 0,0-1-1,0 0 1,0 0 0,0 1-1,0-1 1,1 0 0,0-1-1,5-16-8132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33.274"/>
    </inkml:context>
    <inkml:brush xml:id="br0">
      <inkml:brushProperty name="width" value="0.025" units="cm"/>
      <inkml:brushProperty name="height" value="0.025" units="cm"/>
    </inkml:brush>
  </inkml:definitions>
  <inkml:trace contextRef="#ctx0" brushRef="#br0">219 1 14478,'0'0'9684,"-8"10"-7939,-31 44-373,1 1 0,4 2 0,2 1 0,-29 73 0,60-128-1624,0 1 0,0-1 0,0 1 0,0 0 0,1 0 0,-1-1 0,1 1 0,0 0 0,0 4 0,0-8 198,0 1 0,0-1-1,0 0 1,0 0 0,0 1-1,0-1 1,0 0 0,1 0-1,-1 0 1,0 1 0,0-1-1,0 0 1,0 0 0,0 0-1,0 1 1,1-1 0,-1 0-1,0 0 1,0 0 0,0 1 0,0-1-1,1 0 1,-1 0 0,0 0-1,0 0 1,0 0 0,1 0-1,-1 0 1,0 0 0,0 1-1,1-1 1,-1 0 0,0 0-1,0 0 1,1 0 0,-1 0-1,0 0 1,0 0 0,0 0-1,1 0 1,-1 0 0,1-1-1,15-15-2274,-1-6-3357,2-4-2807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7.037"/>
    </inkml:context>
    <inkml:brush xml:id="br0">
      <inkml:brushProperty name="width" value="0.025" units="cm"/>
      <inkml:brushProperty name="height" value="0.025" units="cm"/>
    </inkml:brush>
  </inkml:definitions>
  <inkml:trace contextRef="#ctx0" brushRef="#br0">1 18 6758,'1'-2'819,"-1"1"0,1 0 0,0 0 0,0-1 0,-1 1 0,1 0 0,0 0 0,0 0 0,0 0 0,0 0 0,1 0 0,-1 1 0,0-1 0,3-1 0,-4 2-652,1 0 0,-1 0 0,0 0 0,1 0 0,-1 0 0,1 0 0,-1 1 0,1-1 0,-1 0 0,0 0 0,1 0 0,-1 1 0,1-1 0,-1 0 0,0 0 0,1 1 0,-1-1 0,0 0 0,1 1 0,-1-1 0,0 1 0,0-1 0,1 0 0,-1 1 0,0-1 0,0 1 0,0-1 0,0 0 0,1 2 0,7 49 804,-6-29 131,0-12-873,2 17 101,1 1-1,1-1 0,2-1 1,14 36-1,-19-56-315,0 0 1,1 0-1,-1 0 1,1-1-1,0 0 0,1 1 1,-1-1-1,1-1 1,0 1-1,7 5 0,-8-8-11,0 0-1,0 0 0,0 0 1,1-1-1,-1 1 0,0-1 1,1 0-1,-1 0 1,1 0-1,-1-1 0,0 0 1,1 0-1,0 0 0,-1 0 1,0-1-1,1 1 0,4-3 1,-1 1-274,1-1-1,-1 0 1,0-1 0,-1 1 0,1-2 0,0 1 0,-1-1 0,0 0-1,11-11 1,-7 5-1214,0-1 0,-1 0 0,0-1-1,12-19 1,4-17-5369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7.380"/>
    </inkml:context>
    <inkml:brush xml:id="br0">
      <inkml:brushProperty name="width" value="0.025" units="cm"/>
      <inkml:brushProperty name="height" value="0.025" units="cm"/>
    </inkml:brush>
  </inkml:definitions>
  <inkml:trace contextRef="#ctx0" brushRef="#br0">188 1 14862,'-21'57'2819,"-7"5"-865,-3 3 608,0 3-704,4-3-513,3-5-256,6-9-769,11-9-224,7-14-1473,0-15-3556,8-13-5092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7.878"/>
    </inkml:context>
    <inkml:brush xml:id="br0">
      <inkml:brushProperty name="width" value="0.025" units="cm"/>
      <inkml:brushProperty name="height" value="0.025" units="cm"/>
    </inkml:brush>
  </inkml:definitions>
  <inkml:trace contextRef="#ctx0" brushRef="#br0">1 2239 22261,'0'0'2194,"3"-12"-1649,0 3-506,1 1 1,0-1-1,0 1 0,1-1 1,0 1-1,1 1 1,0-1-1,6-6 1,9-7-87,42-33 0,475-343-61,-149 115 51,1621-1054 1866,-1988 1323-1822,-4 2-201,1 1-1,34-13 1,-87 53-4617,-4-8 362,-8 2-2358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8.406"/>
    </inkml:context>
    <inkml:brush xml:id="br0">
      <inkml:brushProperty name="width" value="0.025" units="cm"/>
      <inkml:brushProperty name="height" value="0.025" units="cm"/>
    </inkml:brush>
  </inkml:definitions>
  <inkml:trace contextRef="#ctx0" brushRef="#br0">78 18 4805,'0'0'1932,"-11"-3"203,-1-1-1463,8 2-373,-1 0 1,1 1 0,-1-1 0,0 1-1,0 0 1,0 0 0,1 1-1,-8 0 1,12 0-228,0-1-1,-1 1 1,1 0 0,0 0 0,0 0 0,0 0-1,-1 1 1,1-1 0,0 0 0,0 0-1,0 0 1,-1 0 0,1 0 0,0 0 0,0 0-1,0 0 1,0 0 0,-1 0 0,1 0-1,0 1 1,0-1 0,0 0 0,0 0 0,0 0-1,-1 0 1,1 1 0,0-1 0,0 0-1,0 0 1,0 0 0,0 0 0,0 1 0,0-1-1,0 0 1,0 0 0,0 0 0,0 1-1,0-1 1,0 0 0,0 0 0,0 0 0,0 1-1,0-1 1,5 13 1224,11 9 47,238 245 3591,-78-87-4673,-158-160-311,441 456 1353,33-32 2926,-13-80-3139,-97-77-2564,-341-252-1706,-16-9-6185,-20-21-559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8.749"/>
    </inkml:context>
    <inkml:brush xml:id="br0">
      <inkml:brushProperty name="width" value="0.025" units="cm"/>
      <inkml:brushProperty name="height" value="0.025" units="cm"/>
    </inkml:brush>
  </inkml:definitions>
  <inkml:trace contextRef="#ctx0" brushRef="#br0">175 0 15118,'0'0'4549,"-28"55"-3236,5-14 737,2 4-321,0 8-832,1-1 32,1 3-256,4-3-385,3-7-192,4-9-96,3-8-64,2-14-833,3-10-832,0-22-4549,0-18 1473,0-9-1505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9.120"/>
    </inkml:context>
    <inkml:brush xml:id="br0">
      <inkml:brushProperty name="width" value="0.025" units="cm"/>
      <inkml:brushProperty name="height" value="0.025" units="cm"/>
    </inkml:brush>
  </inkml:definitions>
  <inkml:trace contextRef="#ctx0" brushRef="#br0">133 0 10922,'0'0'11510,"6"11"-10624,-1-4-722,-1-1-27,0 1 0,0-1 0,-1 1 0,0 0-1,0 0 1,-1 0 0,1 0 0,-2 0-1,3 11 1,0 8 294,2-1 0,1 0-1,1-1 1,1 1 0,1-2 0,1 1-1,1-2 1,19 27 0,-20-30-42,-8-15-395,-1 0-29,1 0 0,0 0 0,-1 0 0,0 0 1,0 1-1,0-1 0,-1 0 0,1 1 0,-1 0 0,0-1 0,0 1 1,-1 0-1,1-1 0,-1 10 0,-2-13-399,0-1-1,0 1 1,0 0-1,0-1 1,-1 1 0,1-1-1,0 0 1,0 0-1,0 0 1,0 0 0,0 0-1,0 0 1,0 0-1,-1-1 1,-1 0-1,-4-1-618,0-1 0,1 0 0,0-1 0,-1 1 0,1-1-1,1 0 1,-1-1 0,-8-7 0,-49-49-3893,43 40 3756,-49-47 3276,25 23 7716,54 42-2924,42 1-5481,14 3-976,26-1-1230,-32-2-3752,-20-3-2165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9.446"/>
    </inkml:context>
    <inkml:brush xml:id="br0">
      <inkml:brushProperty name="width" value="0.025" units="cm"/>
      <inkml:brushProperty name="height" value="0.025" units="cm"/>
    </inkml:brush>
  </inkml:definitions>
  <inkml:trace contextRef="#ctx0" brushRef="#br0">15 1 15054,'0'0'5702,"-15"68"-3716,15-35-609,0 2-833,0 2 97,9-1-449,2 0-128,0-4-1313,-2-1-1698,-7-6-1377,-2-7-993,0-7-833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9.800"/>
    </inkml:context>
    <inkml:brush xml:id="br0">
      <inkml:brushProperty name="width" value="0.025" units="cm"/>
      <inkml:brushProperty name="height" value="0.025" units="cm"/>
    </inkml:brush>
  </inkml:definitions>
  <inkml:trace contextRef="#ctx0" brushRef="#br0">1 79 13485,'0'0'4404,"10"-10"-2429,-3 2-1647,-4 4-192,2-1 0,-1 0 0,0 1 0,1 0 0,0 0 0,0 1 0,0-1 0,0 1 0,1 0 0,-1 0 0,1 1 0,0 0 0,12-3 0,7 1 205,0 1 0,1 1 1,-1 2-1,47 4 0,-60-2-321,0-1-1,-1 2 1,0-1-1,1 2 0,-1 0 1,-1 0-1,1 1 1,0 0-1,-1 0 1,0 1-1,-1 1 0,17 14 1,-23-19 40,0 1 0,-1 0 0,1 0 0,-1 1 0,0-1 0,0 0 0,0 1 0,0-1 0,0 1 0,-1 0 0,0-1 0,0 1 0,0 0 0,0 0 1,0 0-1,-1 0 0,0 6 0,0-4 190,-1 0 1,-1 1 0,1-1-1,-1 0 1,0 0 0,0-1-1,0 1 1,-1 0 0,0-1-1,-5 7 1,-4 5 475,-2-1 0,0 0 0,-1-1 0,0-1 0,-26 19 0,30-24-700,1-1-1,-1-1 1,-1 1-1,1-2 0,-1 1 1,0-2-1,-1 0 1,1 0-1,-1-1 1,0 0-1,0-2 1,-24 4-1,34-6-190,1 0-1,0 0 1,0-1 0,0 1-1,0 0 1,0-1-1,0 1 1,0-1-1,0 0 1,0 0 0,0 1-1,0-1 1,0-1-1,0 1 1,0 0 0,1 0-1,-1-1 1,0 1-1,1-1 1,-1 1-1,-1-3 1,1-1-913,0 1-1,0 0 0,0-1 1,0 0-1,1 0 1,0 1-1,0-1 1,-1-8-1,-1-35-13639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0.221"/>
    </inkml:context>
    <inkml:brush xml:id="br0">
      <inkml:brushProperty name="width" value="0.025" units="cm"/>
      <inkml:brushProperty name="height" value="0.025" units="cm"/>
    </inkml:brush>
  </inkml:definitions>
  <inkml:trace contextRef="#ctx0" brushRef="#br0">150 31 4901,'8'-4'8621,"0"0"-6945,-2 1-483,1-1 0,0 1-1,0 0 1,0 1 0,0-1 0,14-2 0,-20 6-1084,-1-1 1,1 0 0,-1 0 0,1 0 0,-1 0 0,0 1 0,1-1 0,-1 0-1,1 0 1,-1 1 0,0-1 0,1 0 0,-1 1 0,0-1 0,1 1 0,-1-1-1,0 0 1,1 1 0,-1-1 0,0 1 0,0-1 0,0 1 0,1-1 0,-1 0-1,0 1 1,0-1 0,0 1 0,0-1 0,0 1 0,0-1 0,0 1 0,0-1-1,0 1 1,0-1 0,0 1 0,0-1 0,0 1 0,-4 22 1042,-6 3-821,-1-1 0,-2 0 0,0 0 0,-25 33 0,2-1-219,-59 85-1884,95-141 1656,-10 11-1276,5-11-1042,3-8-3393,2-13-1519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0.565"/>
    </inkml:context>
    <inkml:brush xml:id="br0">
      <inkml:brushProperty name="width" value="0.025" units="cm"/>
      <inkml:brushProperty name="height" value="0.025" units="cm"/>
    </inkml:brush>
  </inkml:definitions>
  <inkml:trace contextRef="#ctx0" brushRef="#br0">1 1 17072,'0'0'6438,"2"64"-5221,-2-24-512,0 5-64,0-2-385,4 2-160,8-1-96,1-7 0,5-2-352,1-8-513,0-4-320,-2-5-257,-6-4-127,-3-5-897,-6-7-1955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33.929"/>
    </inkml:context>
    <inkml:brush xml:id="br0">
      <inkml:brushProperty name="width" value="0.025" units="cm"/>
      <inkml:brushProperty name="height" value="0.025" units="cm"/>
    </inkml:brush>
  </inkml:definitions>
  <inkml:trace contextRef="#ctx0" brushRef="#br0">220 136 13901,'0'0'3096,"6"-9"-2247,15-23-580,40-63 3290,-67 104 1584,-11 8-3621,-8 9-1365,-119 179 1562,196-254-1324,-38 31-791,0 0-1,-1-1 1,-1-1-1,-1 0 0,0 0 1,14-44-1,-28 74 483,-1 1-1,-1-1 1,1 0-1,-8 10 1,-13 27 138,21-35-51,0 0 0,1 1 0,0-1 0,0 0 0,1 1 0,0 21 0,3-33-157,-1 0-1,1-1 0,-1 1 0,1 0 1,-1-1-1,1 1 0,0 0 0,-1-1 0,1 1 1,0-1-1,-1 1 0,1-1 0,0 1 1,0-1-1,0 1 0,-1-1 0,1 0 0,0 0 1,0 1-1,0-1 0,0 0 0,0 0 1,-1 0-1,1 0 0,0 0 0,0 0 0,0 0 1,0 0-1,0 0 0,0 0 0,0-1 1,-1 1-1,1 0 0,0-1 0,1 0 0,1 1-21,0-1 0,0 1 0,0-1 0,0 0 0,0 0 0,0 0-1,0-1 1,-1 1 0,1-1 0,3-2 0,-5 3-4,0 0 1,0-1-1,0 1 0,0 0 1,0-1-1,0 1 0,0 0 1,-1-1-1,1 0 0,-1 1 1,1-1-1,-1 1 1,1-1-1,-1 1 0,0-1 1,0 0-1,0 1 0,0-1 1,0 0-1,0 1 0,0-1 1,-1-3-1,0 3 0,-1 0 1,1-1-1,0 1 1,-1 0-1,0 0 0,1 0 1,-1 0-1,0 0 0,0 1 1,0-1-1,0 1 0,0-1 1,-3-1-1,-10-4-14,0 1-1,0 0 0,-29-7 1,31 9 20,-12-4-26,8 3-2,-1-1 1,0 2 0,0 1-1,-23-3 1,39 6-54,6 2-92,68 19 55,122 19 0,-77-24-2522,-79-13-1093,-2-3-2893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0.891"/>
    </inkml:context>
    <inkml:brush xml:id="br0">
      <inkml:brushProperty name="width" value="0.025" units="cm"/>
      <inkml:brushProperty name="height" value="0.025" units="cm"/>
    </inkml:brush>
  </inkml:definitions>
  <inkml:trace contextRef="#ctx0" brushRef="#br0">0 39 16816,'0'0'4324,"64"-9"-3235,-17 5-929,9-1-128,-1-3-1601,0-5-5638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1.246"/>
    </inkml:context>
    <inkml:brush xml:id="br0">
      <inkml:brushProperty name="width" value="0.025" units="cm"/>
      <inkml:brushProperty name="height" value="0.025" units="cm"/>
    </inkml:brush>
  </inkml:definitions>
  <inkml:trace contextRef="#ctx0" brushRef="#br0">247 1 18610,'0'0'11338,"-10"12"-11247,-18 19-66,6-10 13,2 2 0,1 0-1,-29 48 1,47-70-34,0-1 0,0 1 0,1 0-1,-1 0 1,1 0 0,-1 0 0,1 0 0,-1-1-1,1 1 1,0 0 0,-1 0 0,1 0 0,0 0-1,0 0 1,0 1 0,0-1 0,-1 0 0,2 0-1,-1 0 1,0 0 0,0 0 0,0 0 0,0 0-1,1 0 1,-1 0 0,0 0 0,1 0 0,-1 0-1,1 0 1,-1-1 0,1 1 0,-1 0 0,1 0-1,0 0 1,-1-1 0,1 1 0,0 0 0,0 0-1,0-1 1,-1 1 0,1-1 0,0 1 0,0-1-1,0 1 1,1-1 0,5 2 10,0-1 0,0-1 1,0 1-1,1-1 0,11-2 0,-1 1-1,56-4-106,-50 2-10,0 1-1,0 1 0,31 3 0,-54-2 101,0 1-1,0-1 1,0 0-1,0 0 1,0 0-1,0 1 0,0-1 1,0 0-1,0 1 1,0-1-1,0 1 1,0-1-1,0 1 0,0-1 1,0 1-1,-1 0 1,1 0-1,0-1 1,0 1-1,-1 0 1,1 0-1,-1 0 0,1 0 1,0-1-1,-1 1 1,0 0-1,1 0 1,-1 0-1,0 0 0,1 0 1,-1 0-1,0 0 1,0 1-1,0-1 1,0 0-1,0 0 1,0 0-1,0 0 0,0 0 1,0 0-1,-1 0 1,1 2-1,-2 1 15,1 0-1,-1 0 1,1 0-1,-1 0 1,-1 0-1,1 0 1,0-1-1,-1 1 1,-4 4-1,-14 11 66,-1-1-1,-1-2 0,-1 0 0,0-1 0,-1-1 1,0-1-1,-1-2 0,-1 0 0,0-2 1,-51 11-1,49-16-2880,11-5-4704,7-2-8421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5.094"/>
    </inkml:context>
    <inkml:brush xml:id="br0">
      <inkml:brushProperty name="width" value="0.025" units="cm"/>
      <inkml:brushProperty name="height" value="0.025" units="cm"/>
    </inkml:brush>
  </inkml:definitions>
  <inkml:trace contextRef="#ctx0" brushRef="#br0">0 46 6406,'0'0'13485,"75"6"-11916,-30-6-544,13 0-480,6-4-417,14-3-32,4 2-256,2 0-993,5-3-961,-1 4-961,2-5-2338,-3 0-2371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5.467"/>
    </inkml:context>
    <inkml:brush xml:id="br0">
      <inkml:brushProperty name="width" value="0.025" units="cm"/>
      <inkml:brushProperty name="height" value="0.025" units="cm"/>
    </inkml:brush>
  </inkml:definitions>
  <inkml:trace contextRef="#ctx0" brushRef="#br0">1 3 15471,'0'0'3971,"50"1"-2145,-26-1-1313,4 0-353,7 0-64,7 0-993,3 0-2338,5-3-2691,1 3-4900</inkml:trace>
  <inkml:trace contextRef="#ctx0" brushRef="#br0" timeOffset="1">469 25 16335,'0'0'6759,"-26"52"-6727,47-42-1666,12-2-4163</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5.807"/>
    </inkml:context>
    <inkml:brush xml:id="br0">
      <inkml:brushProperty name="width" value="0.025" units="cm"/>
      <inkml:brushProperty name="height" value="0.025" units="cm"/>
    </inkml:brush>
  </inkml:definitions>
  <inkml:trace contextRef="#ctx0" brushRef="#br0">130 1 16143,'0'0'1858,"-73"77"-577,50-33-384,3 1-513,9 5-223,9-1-354,2 0-1600,4-1-2339,12-2-1858,0-4 2114</inkml:trace>
  <inkml:trace contextRef="#ctx0" brushRef="#br0" timeOffset="1">73 704 6246,'-2'14'3683,"0"-5"-3306,-22 160 10588,23-142-9217,0 0 1,5 33-1,11 11-1828,15 6-495,14 42-984,-41-107 1624,0-1 0,-1 1 0,0 0 0,-1-1 0,0 1 0,-1 0 1,0 0-1,-3 13 0,3-23-99,0 0 1,-1 0 0,1 0 0,-1-1 0,1 1 0,-1 0 0,0 0 0,0 0 0,0-1 0,0 1 0,0 0 0,0-1 0,0 1 0,-1-1 0,1 0 0,0 1 0,-1-1 0,1 0-1,-1 0 1,0 0 0,1 0 0,-1 0 0,0 0 0,0 0 0,-2 0 0,-11 0-4585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6.649"/>
    </inkml:context>
    <inkml:brush xml:id="br0">
      <inkml:brushProperty name="width" value="0.025" units="cm"/>
      <inkml:brushProperty name="height" value="0.025" units="cm"/>
    </inkml:brush>
  </inkml:definitions>
  <inkml:trace contextRef="#ctx0" brushRef="#br0">0 0 5157,'15'0'-96,"-1"0"224,3 0-192,1 0 1217,1 0-1569,1 0-994,-2 0-1601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7.566"/>
    </inkml:context>
    <inkml:brush xml:id="br0">
      <inkml:brushProperty name="width" value="0.025" units="cm"/>
      <inkml:brushProperty name="height" value="0.025" units="cm"/>
    </inkml:brush>
  </inkml:definitions>
  <inkml:trace contextRef="#ctx0" brushRef="#br0">1 1 7207,'0'0'5029,"31"49"-5029,-31-44 32,0-1-96,-8-1-1346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8.547"/>
    </inkml:context>
    <inkml:brush xml:id="br0">
      <inkml:brushProperty name="width" value="0.025" units="cm"/>
      <inkml:brushProperty name="height" value="0.025" units="cm"/>
    </inkml:brush>
  </inkml:definitions>
  <inkml:trace contextRef="#ctx0" brushRef="#br0">645 90 8264,'0'0'4084,"-9"-10"-1746,9 10-2337,-4-6 252,-1-1 0,0 2 0,0-1 0,-1 0 0,0 1 0,0 0 0,0 1 0,0-1 0,-1 1 0,0 0 0,0 1 0,0 0 0,0 0 0,-9-2-1,2 2-111,0 0 0,-1 2-1,1 0 1,-1 0-1,1 2 1,-1 0-1,1 0 1,0 1 0,-1 1-1,1 0 1,0 1-1,1 1 1,-15 6-1,11-2 68,0 1-1,0 1 1,1 0-1,0 1 0,1 1 1,1 0-1,0 1 1,-22 28-1,15-13 119,2 0 0,1 1 0,2 1 0,1 1 0,1 0 0,2 1 0,1 0 0,1 1 0,3 0 0,-7 53 0,12-56-240,1 0 0,1 0 0,2 1 1,1-1-1,1 0 0,10 36 0,-10-52-80,1-1 0,0 1-1,1-1 1,1 0 0,0 0-1,1-1 1,0 0 0,1 0-1,0-1 1,1 0 0,1 0-1,0-1 1,0-1 0,18 13-1,-21-18 50,-1-1-1,1 0 0,0 0 0,0-1 0,1 0 0,-1-1 0,0 1 0,1-2 1,0 1-1,-1-1 0,1 0 0,0-1 0,0 0 0,-1-1 0,1 1 0,0-2 1,-1 1-1,1-1 0,-1 0 0,1-1 0,-1 0 0,0-1 0,0 1 0,14-10 1,6-5 308,-2-2 1,-1 0-1,0-1 1,-2-1-1,31-37 1,-14 12 1,-2-1 0,-1-2 1,41-78-1,-66 106-267,-1-1 1,-1 0-1,-1-1 1,-1 0-1,-1 0 0,-1-1 1,-2 0-1,0 0 1,-2 0-1,0 0 1,-3-31-1,0 45-157,-1 1 1,-1-1-1,0 1 0,0 0 1,-1 0-1,0 0 0,-1 0 1,0 0-1,-1 1 0,0 0 1,0 0-1,-1 1 0,0 0 1,0 0-1,-1 0 0,0 1 1,0 0-1,-1 1 0,0 0 1,-10-5-1,6 4-77,0 0 0,0 2 0,0-1 0,-1 2 0,0 0 0,0 0 0,0 1 0,0 1 0,-1 0 0,1 1 0,-1 1 0,1 0 0,-1 1 0,-23 5 0,31-4-400,-1 1 1,1-1 0,0 1 0,0 1-1,0 0 1,1 0 0,-9 6-1,-21 20-7022,13-8-5452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36.473"/>
    </inkml:context>
    <inkml:brush xml:id="br0">
      <inkml:brushProperty name="width" value="0.025" units="cm"/>
      <inkml:brushProperty name="height" value="0.025" units="cm"/>
    </inkml:brush>
  </inkml:definitions>
  <inkml:trace contextRef="#ctx0" brushRef="#br0">5534 353 7783,'-700'-209'3780,"501"163"-3187,-321-33-1,241 61 110,-436 27 0,497 10-499,0 10 0,3 9-1,-332 104 1,382-86-43,2 8 1,3 7-1,3 6 0,-287 193 0,356-207-19,4 4 1,2 3-1,4 3 0,2 4 0,-81 109 0,123-140-95,3 1 0,1 2 0,3 1 0,2 0 0,2 2 0,3 1 0,1 1 0,3 0 0,3 1 0,2 1 0,-7 98 0,17-52-34,4 0 1,5 0-1,4-1 0,29 116 1,-3-72 21,7-1 1,73 164-1,-80-225 12,2-2 0,5-1-1,2-3 1,4-2-1,4-2 1,2-2 0,4-3-1,2-3 1,3-2 0,144 103-1,-84-85 59,4-5 0,250 105 0,304 55 257,-297-133-186,5-16 0,4-18-1,506 24 1,731-58-597,-1340-41-181,485-74-1,-572 42 526,-2-9-1,-3-9 1,220-92-1,-245 72 106,244-142 1,-332 164 48,-4-3 1,-1-4 0,-4-4-1,103-107 1,-144 129 47,-1-3 1,-3-1-1,-2-2 1,-2 0 0,-2-3-1,-3 0 1,-1-1-1,-4-2 1,-1 0-1,-3-1 1,-2 0-1,-3-2 1,-3 1 0,-2-1-1,-2 0 1,-3 0-1,-3 0 1,-2 0-1,-2 0 1,-24-94 0,13 88 58,-3 1 0,-2 1 1,-3 1-1,-3 2 0,-3 0 1,-66-95-1,44 84-53,-3 2 1,-3 3-1,-3 2 1,-104-82-1,56 63-244,-3 5 0,-156-79 0,-255-78-1586,-13 43-3713,445 160 3731,-226-79-6208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0:27.280"/>
    </inkml:context>
    <inkml:brush xml:id="br0">
      <inkml:brushProperty name="width" value="0.025" units="cm"/>
      <inkml:brushProperty name="height" value="0.025" units="cm"/>
    </inkml:brush>
  </inkml:definitions>
  <inkml:trace contextRef="#ctx0" brushRef="#br0">0 68 12812,'0'0'7463,"24"-51"-6246,9 43-512,8 1-449,10 6-192,6 1 0,11 0-64,10 0-864,4 8-1154,0 1-1826,-4 0-3491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16.564"/>
    </inkml:context>
    <inkml:brush xml:id="br0">
      <inkml:brushProperty name="width" value="0.025" units="cm"/>
      <inkml:brushProperty name="height" value="0.025" units="cm"/>
    </inkml:brush>
  </inkml:definitions>
  <inkml:trace contextRef="#ctx0" brushRef="#br0">448 0 14798,'0'0'10816,"-7"13"-10128,-35 53 252,-2-3 0,-82 91 0,68-87-380,3 3 0,-48 77 0,102-145-557,-11 28-16,29-40-1119,1-8-504,0-1-1,17-26 1,29-48-6966,-25 31-436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0:28.199"/>
    </inkml:context>
    <inkml:brush xml:id="br0">
      <inkml:brushProperty name="width" value="0.025" units="cm"/>
      <inkml:brushProperty name="height" value="0.025" units="cm"/>
    </inkml:brush>
  </inkml:definitions>
  <inkml:trace contextRef="#ctx0" brushRef="#br0">1 78 9161,'0'0'12139,"58"-29"-11626,-1 16 127,14-2-159,12 3-289,5 6-192,3 4 32,2 2-192,0 7-1121,-7 3-1506,-9-7-1825</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01.780"/>
    </inkml:context>
    <inkml:brush xml:id="br0">
      <inkml:brushProperty name="width" value="0.025" units="cm"/>
      <inkml:brushProperty name="height" value="0.025" units="cm"/>
    </inkml:brush>
  </inkml:definitions>
  <inkml:trace contextRef="#ctx0" brushRef="#br0">35 229 13773,'0'2'372,"0"-1"0,1 1-1,-1 0 1,1-1 0,0 1 0,-1-1 0,1 1 0,0-1-1,0 1 1,0-1 0,0 0 0,0 1 0,0-1-1,0 0 1,0 0 0,0 0 0,1 0 0,-1 0-1,1 0 1,-1 0 0,3 1 0,36 2 1433,-32-4-1439,5-1-306,-1-1 0,1 0-1,-1-1 1,0 0 0,0-1-1,0 0 1,-1-1 0,1 0 0,-1-1-1,0 0 1,-1-1 0,0 0 0,0 0-1,0-1 1,10-12 0,-19 20-14,-1 0 1,0 0 0,0 0 0,1-1-1,-1 1 1,0 0 0,0 0 0,1-1-1,-1 1 1,0 0 0,0 0 0,0-1-1,1 1 1,-1 0 0,0-1 0,0 1-1,0 0 1,0-1 0,0 1 0,0 0-1,0-1 1,0 1 0,1 0 0,-1-1-1,0 1 1,0 0 0,-1-1 0,1 1-1,0 0 1,0-1 0,0 1 0,0 0-1,0 0 1,0-1 0,0 1 0,0 0-1,-1-1 1,1 1 0,0 0 0,0-1-1,0 1 1,-1 0 0,-19-6 1156,-39 6-117,44 0-784,-1 0-236,-1 0 0,1 2 0,-1 0 0,1 0 0,0 2 0,-23 7-1,35-10-63,0 1 0,0-1 0,0 1 0,1 0 0,-1 0-1,1 1 1,-1-1 0,1 1 0,0-1 0,0 1 0,0 0-1,0 0 1,0 1 0,1-1 0,0 0 0,-1 1 0,1-1-1,1 1 1,-1 0 0,0 0 0,1 0 0,0 0 0,0 0-1,0 0 1,0 0 0,1 0 0,-1 0 0,1 0 0,0 1-1,2 6 1,-2-9-4,1 1-1,0-1 0,0 0 0,1 0 1,-1 0-1,0 1 0,1-1 1,-1 0-1,1-1 0,0 1 0,-1 0 1,1 0-1,0-1 0,0 1 1,0-1-1,0 0 0,1 1 1,-1-1-1,0 0 0,1 0 0,-1 0 1,0-1-1,1 1 0,-1-1 1,1 1-1,-1-1 0,1 0 0,2 0 1,6 1-1,0 0 0,0 0 0,0-2 0,0 1 0,14-4 0,-15 2 2,1-2 0,-1 1 0,0-2-1,0 1 1,-1-1 0,1-1 0,9-7 0,-15 11 7,0-1 0,0 0 0,0 0 0,-1 0 0,0 0 0,1-1 1,-1 0-1,0 1 0,-1-1 0,1 0 0,-1 0 0,0 0 0,0-1 0,0 1 0,0-1 1,-1 1-1,0-1 0,2-8 0,-3 12 5,-1-1 0,1 0 0,-1 1 0,0-1 0,1 0 0,-1 1 0,0-1 0,0 1 0,0-1 0,0 1 0,0-1 1,0 1-1,0 0 0,0-1 0,-1 1 0,1 0 0,-1 0 0,1 0 0,-1 0 0,1 0 0,-1 0 0,1 1 0,-1-1 0,0 0 0,1 1 0,-1-1 0,0 1 0,0 0 0,1-1 0,-1 1 1,-2 0-1,-63-2 600,61 2-535,1 1-58,1-1 1,-1 1-1,0 0 1,1 1-1,-1-1 0,0 1 1,1 0-1,0 0 1,-1 0-1,1 1 0,0-1 1,0 1-1,1 0 1,-1 0-1,1 1 1,-1-1-1,1 1 0,0-1 1,0 1-1,0 0 1,1 0-1,0 1 1,-1-1-1,1 0 0,1 1 1,-1-1-1,1 1 1,0 0-1,0-1 0,0 1 1,0 0-1,1 0 1,0 0-1,0-1 1,0 1-1,1 0 0,-1 0 1,1 0-1,2 4 1,-3-7-20,1 0 0,0-1 0,-1 1 0,1-1 0,0 1 0,0-1 0,0 1 0,0-1 0,0 0 0,0 1 0,0-1 0,0 0 0,0 0 0,1 0 0,-1 0 0,0 0 0,1 0 0,-1 0 0,1 0 0,-1-1 0,1 1 1,0 0-1,-1-1 0,1 1 0,-1-1 0,1 0 0,0 0 0,0 1 0,-1-1 0,1 0 0,0-1 0,-1 1 0,1 0 0,0 0 0,-1-1 0,1 1 0,0-1 0,1 0 0,2-1-2,1 0-1,-1 0 1,0-1 0,0 0-1,0 0 1,0 0-1,-1 0 1,1-1 0,-1 0-1,5-4 1,3-7 9,0-1 1,-1 0 0,-1 0-1,0-1 1,-1-1-1,-1 0 1,-1 0-1,0 0 1,-2-1 0,0 0-1,-1 0 1,3-34-1,-7 52 1,1 0 0,-1 0-1,0 0 1,0 0 0,1 0-1,-1 0 1,0 0 0,0 0 0,0 0-1,-1 0 1,1 0 0,0 0-1,0 0 1,0 0 0,-1 0-1,1 0 1,-1 0 0,1 0-1,-1 0 1,1 0 0,-1 1 0,1-1-1,-1 0 1,0 0 0,1 0-1,-1 1 1,0-1 0,0 0-1,1 1 1,-1-1 0,0 1 0,0-1-1,0 1 1,0-1 0,0 1-1,0 0 1,0-1 0,0 1-1,0 0 1,0 0 0,0 0-1,0-1 1,0 1 0,0 0 0,0 1-1,0-1 1,0 0 0,0 0-1,-1 1 1,-2 0 27,0 0 0,0 1 0,0 0 0,1 0 0,-1 0 0,1 0 0,-1 1 0,1-1-1,0 1 1,0 0 0,-4 5 0,-2 4-30,0 1 1,2 0-1,-1 1 0,2 0 0,0 0 0,0 0 0,1 1 0,-3 17 0,3-8-24,1 1 0,2 0 0,0-1-1,2 33 1,0-56-61,0 0 0,0 1-1,1-1 1,-1 0 0,0 0-1,1 0 1,-1 1-1,0-1 1,1 0 0,0 0-1,-1 0 1,1 0 0,0 0-1,-1 1 1,1-1 0,2 1-1,-3-1-128,1-1 0,0 0 0,-1 0 0,1 1 0,0-1 0,-1 0 0,1 0-1,-1 0 1,1 0 0,0 1 0,-1-1 0,1 0 0,0 0 0,-1-1 0,1 1-1,0 0 1,-1 0 0,1 0 0,0 0 0,-1 0 0,1-1 0,0 1 0,-1 0 0,1-1-1,-1 1 1,1 0 0,-1-1 0,1 1 0,-1-1 0,1 1 0,-1-1 0,1 1-1,-1-1 1,1 1 0,0-2 0,12-22-8721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31.519"/>
    </inkml:context>
    <inkml:brush xml:id="br0">
      <inkml:brushProperty name="width" value="0.025" units="cm"/>
      <inkml:brushProperty name="height" value="0.025" units="cm"/>
    </inkml:brush>
  </inkml:definitions>
  <inkml:trace contextRef="#ctx0" brushRef="#br0">29 147 4452,'-1'0'-247,"-12"1"763,-2 2 8925,30-2-8399,177 3 2139,255-31-2316,618-61 1133,6 89-659,112-7-987,-777-5-133,-408 2-5755,-7-7-1452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08.258"/>
    </inkml:context>
    <inkml:brush xml:id="br0">
      <inkml:brushProperty name="width" value="0.025" units="cm"/>
      <inkml:brushProperty name="height" value="0.025" units="cm"/>
    </inkml:brush>
  </inkml:definitions>
  <inkml:trace contextRef="#ctx0" brushRef="#br0">45 888 9705,'-4'14'4495,"-3"11"-3185,-2 4 1041,1 1 0,2 0 0,-5 51 0,11-81-2290,1 0 0,-1 0 0,0 0 0,1 0 0,-1 1 0,0-1 0,1 0 0,-1 0 0,0 0 0,0 0 0,1 0 1,-1 0-1,0 0 0,1-1 0,-1 1 0,0 0 0,1 0 0,-1 0 0,0 0 0,1 0 0,-1 0 0,0-1 0,0 1 0,1 0 0,-1 0 0,0 0 0,0-1 0,1 1 0,-1 0 0,0 0 0,0 0 0,0-1 0,1 1 0,-1 0 0,0-1 0,0 1 0,0 0 0,0-1 0,0 1 0,0 0 0,0 0 0,0-1 0,12-15 839,117-289 1326,-87 192-1174,70-130-1,-8 72-1051,-109 186 0,1-1 0,-2 0 0,-7 14 0,11-23-403,-1-1-1,1 1 1,-1-1 0,0 0-1,0 0 1,-1 0 0,1-1 0,-1 1-1,0-1 1,0 0 0,0 0-1,0 0 1,0-1 0,-1 1-1,1-1 1,-1 0 0,0 0-1,0-1 1,1 1 0,-1-1 0,0 0-1,0 0 1,0-1 0,0 0-1,0 0 1,-1 0 0,1 0-1,0-1 1,0 0 0,-7-2 0,-10-13-7847,7-9 7568,13 21 1382,0 1 0,1-1-1,0 1 1,-1-1 0,2 0 0,-1 0 0,0 1 0,1-1 0,-1 0-1,1 0 1,0 0 0,1 0 0,-1 1 0,1-1 0,-1 0 0,1 0 0,0 1-1,1-1 1,-1 0 0,3-4 0,44-60 443,24-30 803,-63 87-1805,1 0 1,0 1-1,0 0 0,1 1 1,1 0-1,12-7 0,-22 15-129,-1 0-1,1 0 1,0 0-1,0 0 1,-1 1-1,1-1 1,0 0-1,0 1 1,0-1-1,0 1 1,0 0-1,0 0 0,0 0 1,0 0-1,0 0 1,0 0-1,0 0 1,0 1-1,0-1 1,0 1-1,0-1 1,3 2-1,-2 0 36,0 1 0,-1-1 0,1 0 1,-1 0-1,0 1 0,1 0 0,-1-1 0,0 1 0,-1 0 0,1 0 0,0 0 0,1 5 0,3 9 254,-1 1-1,0 0 0,4 35 0,-9-48-257,6 64 92,-4 1-1,-3-1 1,-17 124 0,16-184-2492,-1-14-4372,1-13-3916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11.063"/>
    </inkml:context>
    <inkml:brush xml:id="br0">
      <inkml:brushProperty name="width" value="0.025" units="cm"/>
      <inkml:brushProperty name="height" value="0.025" units="cm"/>
    </inkml:brush>
  </inkml:definitions>
  <inkml:trace contextRef="#ctx0" brushRef="#br0">2677 2542 4068,'0'0'7655,"-9"2"-6539,4-1-909,0 0 0,0 0 0,0-1 0,0 1 0,0-1 1,-1-1-1,1 1 0,0-1 0,0 0 0,0 0 0,0 0 0,0-1 0,0 1 1,-8-5-1,-233-137 4162,-107-101-2430,259 177-1665,-95-68 799,-211-196 0,315 242-773,-141-197-1,84 99-172,100 135-148,-315-387 976,286 348-547,-77-134 0,130 197-412,6 8 194,-1 0-1,-1 2 1,-1 0 0,0 0 0,-1 1 0,-1 1-1,-1 1 1,-25-18 0,41 32-161,-3-2-12,0 0 1,0 0-1,0 0 1,1-1 0,0 1-1,0-1 1,0 0-1,-7-9 1,26 24-12756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12.274"/>
    </inkml:context>
    <inkml:brush xml:id="br0">
      <inkml:brushProperty name="width" value="0.025" units="cm"/>
      <inkml:brushProperty name="height" value="0.025" units="cm"/>
    </inkml:brush>
  </inkml:definitions>
  <inkml:trace contextRef="#ctx0" brushRef="#br0">1 1 11082,'0'0'6316,"6"9"-5948,-1-3-297,-1-1-1,1 1 1,1-1-1,-1 0 1,1 0-1,-1 0 1,1-1-1,1 0 1,-1 0 0,1-1-1,-1 0 1,1 0-1,10 3 1,805 267 4835,-333-158-4524,-96-29 522,24 18 14,-317-85-655,1-4 1,124 2 0,207-16 979,-431-1-1234,0-1 0,0 1 0,0 0 0,-1 0 0,1 0 0,0 0 0,0 0 0,0 0 0,0 0 0,-1 0 0,1 1 0,0-1 0,0 0 0,0 0 0,0 1 0,-1-1 0,1 1 0,0-1 0,0 0 0,-1 1 0,1-1-1,0 1 1,-1 0 0,1-1 0,-1 1 0,1 0 0,0 0 0,-1 0 13,-1 0 0,1-1-1,0 1 1,-1 0 0,1 0 0,-1-1-1,1 1 1,-1 0 0,1-1 0,-1 1-1,0 0 1,1-1 0,-1 1 0,0-1-1,1 1 1,-1-1 0,0 0 0,0 1-1,1-1 1,-1 0 0,0 1 0,0-1-1,0 0 1,0 0 0,1 0 0,-2 0 0,-11 4-280,-60 12 868,35-14-2788,7-12-4410,13-5-1916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3:08.514"/>
    </inkml:context>
    <inkml:brush xml:id="br0">
      <inkml:brushProperty name="width" value="0.025" units="cm"/>
      <inkml:brushProperty name="height" value="0.025" units="cm"/>
    </inkml:brush>
  </inkml:definitions>
  <inkml:trace contextRef="#ctx0" brushRef="#br0">101 3074 4869,'0'0'7164,"2"5"-7090,5 18 1,-5-18 48,-13-19 1169,3-3-947,1 0 1,1 0 0,0-1-1,2 0 1,0 0-1,1 0 1,0 0-1,1-19 1,-7-37-194,-14-96 732,0-318 0,23 485-875,-1-39-22,-1-44-50,15-136 0,-5 128-116,-7-161 0,-3 115 207,1-25-14,6-270 420,17-156 2609,-27 442-1132,5 149-1906,8 15-7265,-8-10 939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3:34.081"/>
    </inkml:context>
    <inkml:brush xml:id="br0">
      <inkml:brushProperty name="width" value="0.025" units="cm"/>
      <inkml:brushProperty name="height" value="0.025" units="cm"/>
    </inkml:brush>
  </inkml:definitions>
  <inkml:trace contextRef="#ctx0" brushRef="#br0">50 251 5125,'-9'3'973,"5"-3"-561,1 1 0,0-1 1,-1 1-1,1 1 0,0-1 0,0 0 1,0 1-1,0-1 0,0 1 1,1 0-1,-5 3 0,8-5-372,-1 1 0,0-1 1,0 1-1,1-1 0,-1 1 0,0-1 0,0 1 0,1-1 1,-1 1-1,1-1 0,-1 0 0,0 1 0,1-1 0,-1 1 1,1-1-1,-1 0 0,1 0 0,-1 1 0,1-1 0,-1 0 0,1 0 1,-1 1-1,1-1 0,0 0 0,-1 0 0,1 0 0,-1 0 1,1 0-1,-1 0 0,1 0 0,0 0 0,0 0 0,24 4 298,-25-4-314,267 22 836,1-12-1,422-37 0,227-23 537,4 37-968,177-6 562,-764 9-714,203-8 389,-4-36 188,33-47-1435,-504 90-2899,-4-2-4687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4:40.160"/>
    </inkml:context>
    <inkml:brush xml:id="br0">
      <inkml:brushProperty name="width" value="0.025" units="cm"/>
      <inkml:brushProperty name="height" value="0.025" units="cm"/>
    </inkml:brush>
  </inkml:definitions>
  <inkml:trace contextRef="#ctx0" brushRef="#br0">6736 793 4004,'0'0'854,"3"-8"-737,-1 2-123,0 4 80,-1-1 0,1 1 0,-1 0-1,0-1 1,0 1 0,0-1 0,-1 1 0,1-1 0,0 0-1,-1 1 1,0-1 0,0 0 0,1 1 0,-2-1 0,1 0 0,0 1-1,0-1 1,-1 1 0,1-1 0,-1 0 0,0 1 0,0-1 0,0 1-1,0-1 1,-1 1 0,1 0 0,0 0 0,-1-1 0,0 1 0,1 0-1,-1 0 1,0 1 0,0-1 0,-4-3 0,-7-2 174,0-1 0,-1 1 1,0 1-1,0 1 0,0 0 1,0 0-1,-1 1 0,-24-2 0,-17 0 89,-57 2 0,8 1-245,-633-111 2983,296 9-2742,80 16-191,82 27-36,-564-111 969,612 137-662,-393-10 0,452 49-139,0 8-1,0 8 1,-287 69 0,-133 76 637,462-119-156,1 6 0,-172 95 0,231-105-481,2 3 0,3 3 0,-75 68 0,108-85-224,2 1 1,1 2-1,2 1 1,1 1 0,1 1-1,2 1 1,-29 65-1,44-82-41,1 1 1,2-1-1,0 1 0,1 1 1,1-1-1,1 1 1,1-1-1,1 1 0,3 34 1,0-37-8,1-1 0,1 0 1,0 0-1,2-1 1,0 1-1,1-1 1,0 0-1,2-1 1,0 0-1,0 0 0,20 23 1,-2-10 4,1 0 0,1-2 0,2-2 0,0 0 1,2-2-1,0-1 0,2-2 0,72 30 0,19-2 45,168 40 0,-258-78-44,1387 287-513,23-136 305,-307-128 207,-797-48 59,449-78 0,-230-25 18,-483 96-80,-2-3 1,0-4 0,-2-3 0,-2-3-1,74-48 1,-123 68 16,-1-2 0,-1 0 0,-1-1-1,0-1 1,-1-1 0,-1 0 0,-1-1 0,-1-2-1,-1 1 1,18-36 0,-24 36 88,0 0 1,-1 0-1,-1-1 0,-1 0 0,-1-1 1,-2 1-1,0-1 0,-1 0 1,-2 0-1,0 0 0,-1 0 0,-6-27 1,0 20 96,-1-1-1,-2 1 1,-1 1 0,-2-1 0,-1 2-1,-1 0 1,-1 1 0,-2 0 0,-38-45-1,12 22 153,-3 3-1,-2 1 0,-95-71 0,62 63-338,-1 4 0,-2 4 0,-3 3 1,-1 5-1,-2 3 0,-168-42 0,-161-7-2650,-7 27-3585,149 25-1364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6:52.129"/>
    </inkml:context>
    <inkml:brush xml:id="br0">
      <inkml:brushProperty name="width" value="0.025" units="cm"/>
      <inkml:brushProperty name="height" value="0.025" units="cm"/>
    </inkml:brush>
  </inkml:definitions>
  <inkml:trace contextRef="#ctx0" brushRef="#br0">5143 342 3427,'-17'-6'6230,"-196"-56"439,-144-24-6013,355 85-651,-97-18-657,-170-12 1,-105 19-774,51 4 1478,-305-46 2224,-275-8-1671,786 63-446,1 6 0,-1 5 0,2 5 1,0 4-1,-171 57 0,192-44-36,2 4 1,1 3 0,3 5-1,1 4 1,2 3-1,3 4 1,3 3-1,-136 134 1,192-170 111,2 1 0,0 1 0,2 1 0,1 1-1,-19 38 1,30-52-175,1 1-1,0 1 0,1-1 1,0 1-1,2 0 0,0 0 0,1 0 1,0 0-1,1 0 0,1 1 1,1-1-1,4 29 0,-1-32-52,0 1 1,1-1-1,1 1 0,0-1 0,1-1 0,0 1 0,1-1 0,0-1 0,1 1 0,1-2 0,12 13 1,11 8 4,1-3 1,49 33 0,-19-21-46,1-3 1,1-3-1,110 39 0,225 53-85,-283-92 137,1076 263-5,-858-237-4,551 26 0,-438-76-250,466-49 0,-693 15 128,-1-10-1,-2-9 1,-2-10-1,230-89 1,-357 108 66,-2-4 0,114-68 1,-174 89 105,-1-1 1,0-1 0,-2-1-1,0-2 1,-1 0 0,-2-2-1,0 0 1,-1-2 0,-2 0-1,28-49 1,-40 60 47,0 0 0,-1-1 0,-1 0 0,-1 1 0,0-2 0,-1 1 0,0 0 0,-1-1 0,-1 1 0,-1-1 0,0 1 0,-6-32 0,2 27 48,-2-1 0,-1 1 0,0 1 1,-2-1-1,0 2 0,-1-1 0,-1 1 1,-25-32-1,5 14-30,-3 1 0,-1 2 1,-1 1-1,-2 2 0,-1 1 0,-1 2 1,-1 2-1,-50-23 0,13 15-196,0 3-1,-2 4 0,-2 3 1,0 4-1,-1 3 1,0 4-1,-127-4 1,-196 23-2781,8 32-4009,134-5-3306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16.937"/>
    </inkml:context>
    <inkml:brush xml:id="br0">
      <inkml:brushProperty name="width" value="0.025" units="cm"/>
      <inkml:brushProperty name="height" value="0.025" units="cm"/>
    </inkml:brush>
  </inkml:definitions>
  <inkml:trace contextRef="#ctx0" brushRef="#br0">17 1 15471,'0'0'10607,"-2"14"-9278,-6 53 681,1 112 0,8-152-1994,1 0 0,1-1 0,2 1 0,0-1 0,2 0 0,0-1 0,21 45 0,-28-70-23,14 24-812,-1-13-3907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17.264"/>
    </inkml:context>
    <inkml:brush xml:id="br0">
      <inkml:brushProperty name="width" value="0.025" units="cm"/>
      <inkml:brushProperty name="height" value="0.025" units="cm"/>
    </inkml:brush>
  </inkml:definitions>
  <inkml:trace contextRef="#ctx0" brushRef="#br0">0 1 16528,'0'0'11659,"52"30"-9738,-4-30-575,9 0-513,8 0-353,1-4-480,-2-3 0,-10 1 0,-6 1-1730,-12 4-1377,-10-3-1953,-10 1-2820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17.609"/>
    </inkml:context>
    <inkml:brush xml:id="br0">
      <inkml:brushProperty name="width" value="0.025" units="cm"/>
      <inkml:brushProperty name="height" value="0.025" units="cm"/>
    </inkml:brush>
  </inkml:definitions>
  <inkml:trace contextRef="#ctx0" brushRef="#br0">72 2 21236,'0'0'8301,"-4"12"-8023,-11 28-188,2 1 0,2 0-1,1 1 1,3 0 0,-4 52 0,11-92-68,0-1-1,0 0 1,0 1 0,0-1-1,0 1 1,0-1 0,0 0-1,1 1 1,-1-1-1,0 0 1,1 1 0,-1-1-1,1 0 1,-1 0 0,1 1-1,0-1 1,-1 0 0,1 0-1,0 0 1,0 0 0,0 0-1,0 0 1,0 0-1,0 0 1,0 0 0,0 0-1,0-1 1,0 1 0,1 0-1,-1-1 1,0 1 0,0-1-1,1 1 1,-1-1 0,0 0-1,1 1 1,-1-1-1,0 0 1,1 0 0,-1 0-1,1 0 1,-1 0 0,2-1-1,3 0 76,-1 0 0,0 0 0,0-1 0,0 0 0,0 0 0,0 0-1,0-1 1,0 0 0,-1 1 0,6-6 0,13-14-58,0-1 1,-2-1-1,-1-1 1,-1-1-1,-1-1 1,-1 0-1,-2-1 1,-1-1 0,17-46-1,-27 58-39,-17 37 0,-17 39 0,-4 41 0,32-93 0,0 1 0,0 0 0,1 0 0,0 0 0,1 0 0,0 0 0,0 0 0,0 0 0,1 0 0,0-1 0,3 9 0,-3-14-14,0 0 1,1 0-1,-1 0 0,0-1 1,1 1-1,-1 0 1,1-1-1,0 0 0,0 1 1,-1-1-1,1 0 0,0 0 1,0 0-1,0 0 0,0 0 1,0 0-1,0-1 0,1 1 1,-1-1-1,0 1 1,0-1-1,0 0 0,1 0 1,-1 0-1,0 0 0,4-1 1,3 1-353,0-1 0,0-1 1,0 0-1,0 0 0,12-5 1,23-16-5027,2-6-3150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21.236"/>
    </inkml:context>
    <inkml:brush xml:id="br0">
      <inkml:brushProperty name="width" value="0.025" units="cm"/>
      <inkml:brushProperty name="height" value="0.025" units="cm"/>
    </inkml:brush>
  </inkml:definitions>
  <inkml:trace contextRef="#ctx0" brushRef="#br0">0 30 19282,'0'0'6502,"54"4"-4388,-10-4-416,9-1-417,11-8-800,7 1-385,0-1-64,-7 5-256,-8 2-545,-9 2-224,-12 0-448,-16 0-673,-9 4-321,-10 6-1184,-3-1-225,-18 1-2626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21.581"/>
    </inkml:context>
    <inkml:brush xml:id="br0">
      <inkml:brushProperty name="width" value="0.025" units="cm"/>
      <inkml:brushProperty name="height" value="0.025" units="cm"/>
    </inkml:brush>
  </inkml:definitions>
  <inkml:trace contextRef="#ctx0" brushRef="#br0">1 1 13389,'0'0'12940,"66"14"-11050,-22-12-225,10 0-704,0-2-608,1 0-257,-6 0-64,-7 2-769,-7 0-1217,-12-1-2434,-7-1-4805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34.543"/>
    </inkml:context>
    <inkml:brush xml:id="br0">
      <inkml:brushProperty name="width" value="0.025" units="cm"/>
      <inkml:brushProperty name="height" value="0.025" units="cm"/>
    </inkml:brush>
  </inkml:definitions>
  <inkml:trace contextRef="#ctx0" brushRef="#br0">1430 237 7815,'-20'-28'919,"0"-1"-134,-33-37 0,44 57-439,-1 0-1,0 1 1,0 0-1,0 0 1,-1 1-1,0 0 1,-18-7-1,5 5 165,0 1 0,-1 1 0,0 1 0,0 2 0,-45-4 0,25 7-313,0 1 0,-64 10 1,71-4-3,1 2 1,1 1 0,-1 2-1,2 2 1,0 1 0,0 1-1,1 2 1,1 2-1,1 1 1,-50 40 0,51-32-69,0 0 1,2 2-1,1 1 1,2 2-1,1 0 1,1 2-1,3 0 1,0 2 0,-23 57-1,15-15-30,4 2 0,3 0-1,3 1 1,4 1 0,4 0 0,4 1-1,4 138 1,5-194 0,2 1-1,0 0 1,2-1 0,1 1 0,1-2-1,2 1 1,0-1 0,2-1-1,1 0 1,1 0 0,1-1-1,34 42 1,-32-48-64,0-1-1,2 0 1,0-2-1,0 0 1,2 0 0,0-2-1,0-1 1,1-1-1,1 0 1,0-2-1,1-1 1,0-1 0,0 0-1,49 7 1,-25-11 184,0-1 1,1-3 0,-1-2 0,0-1-1,0-3 1,0-2 0,-1-2-1,0-3 1,-1-1 0,68-31-1,-68 24-4,-1-2-1,-1-2 0,-1-2 0,-1-2 0,-2-2 0,-1-1 1,-1-2-1,-2-2 0,62-79 0,-76 83-172,-2-1 1,-2-1-1,-1 0 1,-1-1-1,-2-1 1,-2 0-1,-1-1 0,-1 0 1,-3-1-1,-1 0 1,-1 0-1,-3-1 1,-1 1-1,-8-74 1,1 65-24,-2 0 1,-3 0-1,-2 1 1,-1 1-1,-3 0 1,-1 1-1,-3 1 1,-1 1-1,-2 0 1,-2 2-1,-49-59 1,59 81-235,1 1 0,-2 0-1,-1 2 1,0 0 0,0 1 0,-1 0 0,-1 2 0,-1 0-1,0 2 1,0 0 0,-27-8 0,23 11-880,0 1-1,0 2 1,-1 0 0,1 2-1,-1 1 1,-29 2 0,-60 9-9377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25.249"/>
    </inkml:context>
    <inkml:brush xml:id="br0">
      <inkml:brushProperty name="width" value="0.025" units="cm"/>
      <inkml:brushProperty name="height" value="0.025" units="cm"/>
    </inkml:brush>
  </inkml:definitions>
  <inkml:trace contextRef="#ctx0" brushRef="#br0">220 136 16592,'1'-3'564,"-1"-1"0,1 0 0,-1 0 0,0 1 0,-1-1 0,1 0 0,-1 0 1,1 0-1,-1 1 0,0-1 0,0 1 0,-1-1 0,1 1 0,-1-1 0,0 1 1,-2-4-1,1 4-382,0 1 0,0 0 1,0 0-1,0 0 0,-1 0 1,1 1-1,0-1 0,-1 1 0,1 0 1,-1 0-1,1 0 0,-1 0 1,0 1-1,1-1 0,-1 1 1,-7 1-1,5-2-120,1 2 0,0-1 1,-1 1-1,1 0 0,0 0 0,-1 0 0,1 1 0,0-1 1,0 1-1,0 1 0,0-1 0,1 1 0,-1 0 0,0 0 1,1 0-1,0 0 0,0 1 0,0 0 0,0 0 1,-4 6-1,3-3-2,1 0 1,0 0-1,0 1 1,1 0-1,0-1 1,0 1-1,0 0 1,1 0 0,1 1-1,0-1 1,0 0-1,0 16 1,1-23-58,0 1 1,0-1-1,0 1 1,0-1-1,0 0 1,1 1 0,-1-1-1,0 0 1,1 1-1,-1-1 1,1 0-1,0 1 1,-1-1 0,1 0-1,0 0 1,0 0-1,0 0 1,0 0-1,0 0 1,0 0-1,0 0 1,0 0 0,0 0-1,0 0 1,3 1-1,-1-1 10,0 0 0,0-1 0,1 1-1,-1 0 1,0-1 0,1 0 0,-1 0-1,0 0 1,1 0 0,5-1 0,2-1 30,0-1 0,0 0 0,-1-1 0,1 0 0,19-10 0,-11 2-8,0 0 1,-1-2-1,0 0 1,-1-1-1,0 0 0,-1-1 1,-1-1-1,-1-1 1,-1 0-1,20-35 1,-27 34 27,-15 23-156,-16 26-118,9-3 246,2 0-1,0 1 0,2 1 1,1 0-1,1 1 0,2 0 1,-6 38-1,6-15 39,4 1 0,1 0-1,7 74 1,-4-121-68,2 12 16,-1-1 0,-1 0 0,-1 0 1,-3 22-1,3-37-19,1 0 0,0 0 0,-1-1 0,0 1 0,1 0 1,-1-1-1,0 1 0,0 0 0,-1-1 0,1 1 0,0-1 0,-1 0 0,0 1 0,1-1 1,-1 0-1,0 0 0,0 0 0,0 0 0,-1 0 0,1-1 0,0 1 0,-1-1 0,1 1 1,-1-1-1,1 0 0,-1 0 0,1 0 0,-1 0 0,0-1 0,0 1 0,1-1 1,-1 1-1,0-1 0,0 0 0,-4-1 0,3 0-2,1 0 0,0 0 0,0-1 0,0 1 0,0-1 0,0 0 0,0 0 0,0 0 0,0 0 0,1-1 0,-1 1 0,1-1 0,0 1 0,-1-1 0,1 0 0,1 0 0,-1 0 0,0 0 0,1 0 0,-3-7 0,-2-5 0,1 0 0,0 0 0,-3-19 0,6 23 0,1 1 0,-1-1 0,2 1 0,-1-1 0,2 0 0,-1 1 0,1-1 0,1 1 0,0-1 0,1 1 0,0 0 0,0 0 0,1 0 0,0 0 0,7-10 0,-4 10 0,0 0 0,1 1 0,0 0 0,0 0 0,1 1 0,0 0 0,1 0 0,0 1 0,0 1 0,0 0 0,1 0 0,0 1 0,14-5 0,37-8-3383,7-3-5891,-44 10-3309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25.577"/>
    </inkml:context>
    <inkml:brush xml:id="br0">
      <inkml:brushProperty name="width" value="0.025" units="cm"/>
      <inkml:brushProperty name="height" value="0.025" units="cm"/>
    </inkml:brush>
  </inkml:definitions>
  <inkml:trace contextRef="#ctx0" brushRef="#br0">8 1 18770,'0'0'11787,"-7"56"-9961,7-40-1442,7 0-384,5-5 0,6-2 0,3-6 0,3-3 0,2 0 0,-2-6 0,0-7-1441,-4-2-2019,-2 1-1280,-6 0-353,-3 3-2082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25.933"/>
    </inkml:context>
    <inkml:brush xml:id="br0">
      <inkml:brushProperty name="width" value="0.025" units="cm"/>
      <inkml:brushProperty name="height" value="0.025" units="cm"/>
    </inkml:brush>
  </inkml:definitions>
  <inkml:trace contextRef="#ctx0" brushRef="#br0">207 0 7303,'0'0'14894,"-41"58"-12011,24-30-353,0 3-544,-1 3-609,-1 5-192,-2 2-576,1-1-609,2 0 0,3-4 0,4-6 0,4-8-1537,5-11-3172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45.303"/>
    </inkml:context>
    <inkml:brush xml:id="br0">
      <inkml:brushProperty name="width" value="0.025" units="cm"/>
      <inkml:brushProperty name="height" value="0.025" units="cm"/>
    </inkml:brush>
  </inkml:definitions>
  <inkml:trace contextRef="#ctx0" brushRef="#br0">12 631 11371,'0'0'6251,"-3"-9"-5520,0 2-567,2-1-1,-1 1 1,1-1-1,0 1 1,0-1-1,1 1 1,0-1-1,1 0 1,-1 1-1,2-1 1,-1 1-1,1-1 1,0 1-1,0 0 1,5-9-1,52-187 824,18-52 946,-73 238-1735,-1 1 1297,-3 16-1534,0 0 1,0 0 0,0-1-1,0 1 1,1 0 0,-1 0-1,0 0 1,0 0 0,0-1-1,0 1 1,0 0 0,0 0-1,1 0 1,-1 0 0,0 0-1,0 0 1,0 0 0,0 0-1,1-1 1,-1 1 0,0 0-1,0 0 1,0 0 0,1 0-1,-1 0 1,0 0 0,0 0-1,0 0 1,1 0-1,-1 0 1,0 0 0,0 0-1,0 0 1,0 0 0,1 0-1,-1 0 1,0 1 0,0-1-1,0 0 1,1 0 0,-1 0-1,0 0 1,0 0 0,0 0-1,0 0 1,0 1 0,1-1-1,-1 0 1,0 0 0,0 0-1,0 0 1,0 1 0,0-1-1,0 0 1,1 1-500,3 2-777,1-2-2961,0-1-1825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47.125"/>
    </inkml:context>
    <inkml:brush xml:id="br0">
      <inkml:brushProperty name="width" value="0.025" units="cm"/>
      <inkml:brushProperty name="height" value="0.025" units="cm"/>
    </inkml:brush>
  </inkml:definitions>
  <inkml:trace contextRef="#ctx0" brushRef="#br0">0 160 8584,'0'0'4201,"8"7"-3806,-2-3-274,-1 0 0,1 0 0,0-1 0,0 0 0,1 0-1,-1 0 1,1-1 0,-1 0 0,1 0 0,0-1-1,-1 0 1,1 0 0,0-1 0,0 1 0,0-1 0,0-1-1,-1 1 1,13-4 0,65-17 424,-60 14-478,0 0 0,0 2 1,1 1-1,37-2 0,102 17 1356,2 1-588,105-25 141,3-1-484,651-9 58,398-17-57,-204 12 60,-802 24-535,5-1 66,-274 0 485,48-11 0,-63 9-188,1 1 0,-1 2 0,1 1 0,37 2-1,-64 3-150,0 0 0,0 1-1,0 0 1,-1 0-1,0 0 1,1 1-1,-1 0 1,10 8-1,-22-7-222,0-1-1,0 1 0,0 1 0,0-1 1,1 1-1,0 0 0,0 0 0,0 0 0,1 1 1,0 0-1,1 0 0,-1 0 0,1 0 0,0 0 1,1 1-1,0-1 0,0 1 0,0 8 1,-3 20 17,1 0 1,2 57-1,2-69 19,0 74-673,-13-102-9347,2-7 2076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47.466"/>
    </inkml:context>
    <inkml:brush xml:id="br0">
      <inkml:brushProperty name="width" value="0.025" units="cm"/>
      <inkml:brushProperty name="height" value="0.025" units="cm"/>
    </inkml:brush>
  </inkml:definitions>
  <inkml:trace contextRef="#ctx0" brushRef="#br0">5 147 18129,'-2'76'3567,"0"-39"-2355,2 1-1,5 40 1,-5-76-1187,0-1 0,0 1 0,0-1 0,0 1 0,0 0 0,1-1 0,-1 1 0,1-1 0,-1 1 0,1-1-1,0 1 1,0-1 0,-1 1 0,1-1 0,0 0 0,0 0 0,0 1 0,1-1 0,-1 0 0,0 0 0,0 0 0,0 0 0,1 0 0,-1 0 0,1-1 0,-1 1 0,1 0 0,-1-1 0,1 1 0,-1-1 0,1 1 0,-1-1 0,1 0 0,0 1 0,-1-1 0,1 0 0,-1 0 0,1-1 0,0 1 0,-1 0 0,1 0 0,-1-1 0,1 1 0,-1-1 0,3 0 0,5-3 191,0 0-1,0 0 1,-1 0-1,0-1 1,0 0 0,10-9-1,26-24-107,-1-2 0,44-54-1,-37 28-2614,-8-2-3295,-8 3-5617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0.380"/>
    </inkml:context>
    <inkml:brush xml:id="br0">
      <inkml:brushProperty name="width" value="0.025" units="cm"/>
      <inkml:brushProperty name="height" value="0.025" units="cm"/>
    </inkml:brush>
  </inkml:definitions>
  <inkml:trace contextRef="#ctx0" brushRef="#br0">0 395 8552,'0'0'5974,"10"-6"-5248,98-66 1954,-36 23-1114,92-47 1,-103 66-1345,1 3 0,0 3 0,2 3 0,1 2 0,0 4 0,1 2 0,1 3 0,0 3 0,0 3 0,0 3-1,0 3 1,0 2 0,132 28 0,-81 0-145,-2 5 0,-2 5 0,-1 5 0,194 113 0,-173-78 143,148 119 0,-199-133 30,-3 5 0,118 136 0,-108-99-198,145 237-1,-190-265 25,-3 2-1,-4 1 1,-4 2-1,23 91 0,179 651 2221,-216-762-2057,-2 1 1,-4 1-1,-3 0 1,-2 1-1,-4 0 1,-4 96-1,-9-105-109,7-57-253,0 1-1,0-1 1,0 0-1,-1 1 1,0-1 0,0 0-1,0 0 1,0 0-1,0 0 1,-6 6-1,7-10-87,1 1 0,0-1 0,-1 0 0,1 1 0,-1-1-1,1 0 1,0 1 0,-1-1 0,1 0 0,-1 0-1,1 1 1,-1-1 0,1 0 0,-1 0 0,1 0 0,-1 0-1,1 0 1,-1 0 0,0 0 0,1 0 0,-1 0-1,1 0 1,-1 0 0,1 0 0,-1 0 0,1 0 0,-1 0-1,1-1 1,-1 1 0,1 0 0,-1 0 0,1 0-1,-1-1 1,-5-12-7903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1.450"/>
    </inkml:context>
    <inkml:brush xml:id="br0">
      <inkml:brushProperty name="width" value="0.025" units="cm"/>
      <inkml:brushProperty name="height" value="0.025" units="cm"/>
    </inkml:brush>
  </inkml:definitions>
  <inkml:trace contextRef="#ctx0" brushRef="#br0">0 0 14382,'1'41'8060,"3"31"-4488,1 45-2440,-5-82-663,-1-2-257,2 0 1,1 0 0,1-1 0,2 1 0,14 51-1,-18-81-126,0 0-1,0 0 0,1 0 1,-1 0-1,1 0 0,-1 0 1,1-1-1,0 1 0,0-1 1,0 1-1,0-1 0,1 0 1,-1 0-1,1 0 0,-1 0 1,1 0-1,0 0 0,-1-1 1,1 1-1,0-1 0,0 0 1,4 1-1,-3-1 15,1-1 0,-1 0-1,0 0 1,0-1 0,0 1 0,0-1-1,0 0 1,0 0 0,0 0 0,0 0-1,0-1 1,-1 0 0,1 1 0,0-2-1,-1 1 1,0 0 0,4-4 0,24-19-64,-1-2 1,-2-2-1,38-46 1,64-105-65,-116 160 27,19-32 67,19-25-431,-51 75-1781,-12 2-15780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1.945"/>
    </inkml:context>
    <inkml:brush xml:id="br0">
      <inkml:brushProperty name="width" value="0.025" units="cm"/>
      <inkml:brushProperty name="height" value="0.025" units="cm"/>
    </inkml:brush>
  </inkml:definitions>
  <inkml:trace contextRef="#ctx0" brushRef="#br0">50 1 13741,'0'0'7655,"-4"47"-6085,4-12-1,0 9 65,1 5-833,6 6-577,-4 4-64,-2 0-32,-1 3-96,0-6-352,0-4-609,0-14-705,-2-8-384,-6-15-416,-1-15-449,-9 0-1953,-3-21-3492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2.319"/>
    </inkml:context>
    <inkml:brush xml:id="br0">
      <inkml:brushProperty name="width" value="0.025" units="cm"/>
      <inkml:brushProperty name="height" value="0.025" units="cm"/>
    </inkml:brush>
  </inkml:definitions>
  <inkml:trace contextRef="#ctx0" brushRef="#br0">10 373 12396,'-1'-15'2834,"-1"5"-2443,0-1 147,0-1 1,1 1 0,0 0-1,1-1 1,0 1 0,1-1 0,0 1-1,1 0 1,0 0 0,1 0-1,5-15 1,0 12-145,1 1 0,0 0-1,1 1 1,0 0 0,1 1 0,0 0 0,1 0-1,0 1 1,1 1 0,0 0 0,1 1 0,-1 0 0,1 1-1,1 1 1,17-6 0,-8 4-288,1 2 0,-1 0 0,1 2 0,0 0 0,0 2 0,0 1 0,0 1 0,46 5 0,-64-4-150,-1 1 0,1-1 1,-1 1-1,1 0 0,-1 1 0,0 0 1,1 0-1,-1 0 0,-1 1 1,1-1-1,-1 2 0,1-1 0,-1 0 1,0 1-1,6 8 0,-9-10 45,1 0 0,-1 1 0,0-1-1,-1 1 1,1-1 0,-1 1 0,0 0-1,1 0 1,-2-1 0,1 1-1,0 0 1,-1 0 0,0 0 0,1 0-1,-2 0 1,1 0 0,0 0 0,-1 0-1,0-1 1,0 1 0,0 0 0,0 0-1,0-1 1,-1 1 0,0 0 0,0-1-1,0 0 1,-3 5 0,-9 9 213,0-1 1,0-1 0,-1 0-1,-1-1 1,-1-1-1,0 0 1,-22 12 0,9-8 161,-1-1 1,-1-1 0,-53 17 0,83-31-396,0-1 0,1 1 0,-1-1 0,0 1 0,1-1-1,-1 1 1,0-1 0,0 0 0,1 0 0,-1 0 0,0 0 0,0 0 0,1 0-1,-1-1 1,-3 0 0,5 1-74,0-1 0,-1 1 0,1-1 0,0 1 0,-1-1 0,1 1 0,0-1 0,0 1 0,0-1 0,0 1 0,-1-1 0,1 0 0,0 1 0,0-1 0,0 1 0,0-1 0,0 1 0,0-1 0,0 1 0,1-1 0,-1 0 0,0 1-1,0-1 1,0 1 0,0-1 0,1 1 0,-1-1 0,0 1 0,0-1 0,1 0 0,35-46-9556,-2 8-4017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41.769"/>
    </inkml:context>
    <inkml:brush xml:id="br0">
      <inkml:brushProperty name="width" value="0.025" units="cm"/>
      <inkml:brushProperty name="height" value="0.025" units="cm"/>
    </inkml:brush>
  </inkml:definitions>
  <inkml:trace contextRef="#ctx0" brushRef="#br0">115 0 11211,'0'0'14995,"0"13"-14381,6 63 976,33 144 0,-18-116-1268,2 28-79,53 228 1441,-66-332-1381,-9-26-200,-3-6-26,-4-8-42,-15-34-35,3-1 0,2-1 0,-10-54 0,-8-20 0,-3 14-8,-93-188 0,142 339-296,24 59 315,-5 2 1,33 195-1,-48-216 126,-11-56-116,2 0 0,1-1 1,1 0-1,1 0 0,1-1 1,18 29-1,-28-51-21,-1 0 0,1 1 0,0-1 0,-1 0 0,0 1 0,1-1 0,-1 1 0,-1-1 0,1 0 0,-1 5 0,0 13 0,15 43 8,-13-60-11,0 1-1,1 0 1,0-1 0,0 1-1,0-1 1,1 0 0,-1 0-1,1 0 1,0 0 0,0 0-1,4 4 1,-7-8-62,1 0 0,-1 0 1,0 0-1,0 0 0,0 0 0,1 0 1,-1 0-1,0 0 0,1 0 0,-1 0 0,0 0 1,0 0-1,1 0 0,-1 0 0,0 0 1,0 0-1,1 0 0,-1 0 0,0 0 0,0 0 1,1 0-1,-1 0 0,0 0 0,0-1 0,1 1 1,-1 0-1,0 0 0,0 0 0,0 0 1,1-1-1,-1 1 0,0 0 0,0 0 0,0 0 1,0-1-1,1 1 0,-1 0 0,0 0 1,0-1-1,0 1 0,0 0 0,0 0 0,0-1 1,0 1-1,0 0 0,0 0 0,0-1 1,0 1-1,0 0 0,0 0 0,0-1 0,0 1 1,0 0-1,0 0 0,0-1 0,0 1 1,0 0-1,0 0 0,-1-1 0,1 1 0,0 0 1,-2-21-3815,-10-10-4508,-6-10-7746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3.347"/>
    </inkml:context>
    <inkml:brush xml:id="br0">
      <inkml:brushProperty name="width" value="0.025" units="cm"/>
      <inkml:brushProperty name="height" value="0.025" units="cm"/>
    </inkml:brush>
  </inkml:definitions>
  <inkml:trace contextRef="#ctx0" brushRef="#br0">220 189 13196,'0'0'2285,"1"-9"-16,1-2-1988,-1 5 525,0-1 0,0 0 0,0 0 1,-1 0-1,-2-13 0,2 19-713,0-1 1,0 1-1,-1 0 0,1-1 1,-1 1-1,1 0 1,-1 0-1,0 0 1,1-1-1,-1 1 1,0 0-1,0 0 1,0 0-1,0 0 1,0 0-1,0 0 1,0 1-1,0-1 1,0 0-1,0 0 1,0 1-1,0-1 0,-1 1 1,1-1-1,0 1 1,0-1-1,-1 1 1,1 0-1,0 0 1,-1-1-1,1 1 1,0 0-1,-1 0 1,1 1-1,0-1 1,-1 0-1,1 0 1,0 0-1,-3 2 1,-2 0-17,0 0 1,0 1 0,0 0 0,0 0 0,0 1 0,1-1 0,0 1 0,-1 0 0,1 1 0,1-1 0,-1 1 0,1 0 0,0 0 0,-7 11 0,-4 8 429,-25 50 0,6 15 185,32-83-639,0 1-1,0-1 1,1 1 0,0 0-1,1 0 1,-1 0 0,1-1-1,0 1 1,1 0-1,0 0 1,2 9 0,-3-14-51,1-1 1,0 0-1,0 1 0,0-1 1,0 0-1,0 0 1,0 0-1,0 0 0,0 0 1,0 0-1,0 0 0,0 0 1,1 0-1,-1 0 1,0-1-1,1 1 0,-1-1 1,1 1-1,-1-1 0,1 1 1,-1-1-1,0 0 1,1 0-1,-1 1 0,1-1 1,0 0-1,-1-1 1,1 1-1,1 0 0,3-1 13,-1 0-1,1 0 0,-1 0 0,1-1 0,-1 0 0,10-5 1,0-2 30,0-1 1,0-1-1,-2-1 1,1 0 0,-1 0-1,-1-1 1,19-27-1,-8 7 12,-2-1-1,26-53 0,-14 6 271,-30 74-211,-1 1 1,0-1 0,-1 0 0,0 0 0,0 0 0,0 0 0,-1 0 0,0 0-1,-2-13 1,2 20-110,-1-1 1,1 1-1,-1-1 0,1 1 0,-1 0 0,1-1 1,-1 1-1,0 0 0,1 0 0,-1 0 1,0-1-1,1 1 0,-1 0 0,0 0 0,1 0 1,-1 0-1,0 0 0,1 0 0,-1 0 0,0 0 1,1 0-1,-1 0 0,1 1 0,-1-1 0,0 0 1,1 0-1,-1 1 0,0-1 0,1 0 0,-1 1 1,1-1-1,-1 0 0,1 1 0,-1-1 0,1 1 1,-1-1-1,1 1 0,-1-1 0,1 2 1,-6 4-3,0 1 1,1 0-1,0 0 1,1 1 0,-1 0-1,1 0 1,1 0 0,-4 12-1,-19 76 13,23-81-17,-2 4-27,1 0 0,1 0 0,1 1 0,1-1 0,0 1 0,3 23 0,-2-41-96,1 1 0,-1-1 0,1 0 0,0 1 0,0-1 0,-1 0 0,2 1 0,-1-1 0,0 0 0,0 0 0,1 0 0,-1 0 0,1 0 0,0 0 0,-1-1 0,1 1 0,0 0 0,0-1 0,0 1 0,0-1 0,0 0 0,0 0 0,1 0 0,-1 0 0,0 0 0,1 0 0,4 0 0,0 1-627,0-2-1,0 1 1,0-1 0,1 0 0,-1 0 0,0-1 0,0 0 0,11-3-1,26-15-5725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4.048"/>
    </inkml:context>
    <inkml:brush xml:id="br0">
      <inkml:brushProperty name="width" value="0.025" units="cm"/>
      <inkml:brushProperty name="height" value="0.025" units="cm"/>
    </inkml:brush>
  </inkml:definitions>
  <inkml:trace contextRef="#ctx0" brushRef="#br0">5 1 16432,'0'0'8365,"1"8"-7693,4 33 5,-3 0 0,-1 1 0,-8 69 0,0 25 571,25-181 1437,-10-15-2466,-3-1 0,-2-78 0,-3 139-233,1-1-1,-1 1 1,1-1 0,-1 1-1,1 0 1,-1-1 0,1 1-1,0 0 1,-1-1 0,1 1-1,-1 0 1,1 0-1,0-1 1,-1 1 0,1 0-1,-1 0 1,1 0 0,0 0-1,-1 0 1,1 0 0,0 0-1,-1 0 1,1 0 0,-1 0-1,1 1 1,0-1 0,-1 0-1,1 0 1,-1 0 0,1 1-1,0 0 1,23 6-1278,-17-5 41,-1 0 0,1 0-1,0 0 1,0-1 0,0 0 0,0-1 0,7 0 0,11 0-5823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4.817"/>
    </inkml:context>
    <inkml:brush xml:id="br0">
      <inkml:brushProperty name="width" value="0.025" units="cm"/>
      <inkml:brushProperty name="height" value="0.025" units="cm"/>
    </inkml:brush>
  </inkml:definitions>
  <inkml:trace contextRef="#ctx0" brushRef="#br0">167 73 1569,'0'0'14548,"0"-9"-9130,-2-29-2541,2 37-2777,0-1-1,0 1 1,0 0-1,-1 0 1,1 0-1,0 0 1,0 0-1,-1 0 1,1 0-1,-1 0 1,1 0-1,-1 1 1,1-1-1,-1 0 0,1 0 1,-1 0-1,0 0 1,0 1-1,1-1 1,-1 0-1,0 1 1,0-1-1,0 0 1,0 1-1,0-1 1,0 1-1,0 0 1,0-1-1,0 1 1,0 0-1,0-1 0,0 1 1,0 0-1,0 0 1,0 0-1,0 0 1,0 0-1,0 0 1,0 0-1,0 0 1,0 1-1,0-1 1,0 0-1,0 1 1,0-1-1,0 1 1,-1 0-1,-2 0-20,0 1-1,0 1 1,0-1 0,0 0-1,1 1 1,-1 0 0,1 0-1,-6 6 1,-2 7-72,0 0-1,1 0 1,1 1 0,1 1-1,0-1 1,1 1 0,1 0-1,1 1 1,0 0 0,2 0-1,-3 27 1,6-46-6,0 1 0,1-1-1,-1 1 1,0 0 0,0-1 0,0 1-1,0-1 1,1 1 0,-1-1 0,0 1 0,1-1-1,-1 1 1,0-1 0,1 0 0,-1 1 0,1-1-1,-1 1 1,1-1 0,-1 0 0,1 1-1,-1-1 1,1 0 0,-1 0 0,1 1 0,-1-1-1,1 0 1,-1 0 0,1 0 0,-1 0-1,1 0 1,-1 0 0,1 1 0,0-1 0,-1-1-1,1 1 1,-1 0 0,1 0 0,-1 0-1,1 0 1,0 0 0,-1 0 0,1-1 0,0 1-1,27-12 212,-13 1-124,-1 0 1,0-1 0,-1 0 0,0-1-1,-1-1 1,-1 0 0,12-18-1,6-14 137,25-53-1,-76 170 38,15-51-260,-5 8-10,2 2-1,1 0 1,1 0-1,1 0 1,-4 56 0,11-85-63,0 0 0,0 0 0,0 0 1,0-1-1,0 1 0,0 0 1,0 0-1,0 0 0,1 0 1,-1 0-1,0 0 0,1-1 1,-1 1-1,0 0 0,1 0 0,-1 0 1,1-1-1,-1 1 0,1 0 1,-1 0-1,1-1 0,0 1 1,-1-1-1,1 1 0,0-1 1,0 1-1,-1-1 0,2 1 0,0 0-151,0-1 0,0 0 0,0 0 0,0 1 0,0-1 0,0-1 0,0 1 0,-1 0 0,1 0 0,0-1 0,0 1 0,3-2 0,2-1-1191,1-1 0,-1 0 0,0 0-1,0 0 1,9-8 0,10-15-6739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5.314"/>
    </inkml:context>
    <inkml:brush xml:id="br0">
      <inkml:brushProperty name="width" value="0.025" units="cm"/>
      <inkml:brushProperty name="height" value="0.025" units="cm"/>
    </inkml:brush>
  </inkml:definitions>
  <inkml:trace contextRef="#ctx0" brushRef="#br0">36 2 20339,'0'0'7308,"-4"12"-6357,-3 8-690,1-1 0,0 2-1,2-1 1,0 0 0,2 1 0,0 0 0,1 35 0,1-56-260,0 1-1,0 0 1,1 0 0,-1-1-1,0 1 1,0 0 0,0 0-1,1-1 1,-1 1-1,0 0 1,0 0 0,1-1-1,-1 1 1,1-1 0,-1 1-1,1 0 1,-1-1 0,1 1-1,-1-1 1,1 1 0,-1-1-1,1 1 1,0-1-1,-1 1 1,1-1 0,0 0-1,-1 1 1,1-1 0,1 0-1,21-6 48,19-28 67,9-31 7,-36 45-111,0 0 0,1 1-1,27-25 1,-42 44-15,-1-1 0,0 1 1,1-1-1,-1 1 0,1-1 0,-1 1 0,0-1 1,1 1-1,0 0 0,-1-1 0,1 1 1,-1-1-1,1 1 0,-1 0 0,1 0 0,0-1 1,-1 1-1,1 0 0,-1 0 0,1 0 0,0 0 1,-1 0-1,1 0 0,0 0 0,-1 0 0,1 0 1,0 0-1,-1 0 0,1 0 0,0 0 1,-1 1-1,1-1 0,-1 0 0,1 0 0,0 1 1,-1-1-1,1 0 0,-1 1 0,1-1 0,-1 1 1,1-1-1,-1 1 0,1-1 0,-1 0 0,0 1 1,1 0-1,-1-1 0,0 1 0,1-1 0,-1 1 1,0-1-1,0 1 0,1 0 0,-1-1 1,0 1-1,0 0 0,0-1 0,0 1 0,0 0 1,0-1-1,0 1 0,0 0 0,0-1 0,0 1 1,-1 1-1,-1 48-2,-42 86 145,45-136-123,1 0 1,-1-1 0,1 1-1,-1-1 1,0 1-1,1-1 1,-1 1 0,0-1-1,0 0 1,1 0 0,-1 0-1,0 0 1,0 0 0,0 0-1,0 0 1,1-2 0,59-70 394,-45 51-405,1 1 1,1 1-1,1 1 0,32-26 1,-51 44-13,0 1 1,1-1 0,-1 1 0,1 0 0,-1-1-1,1 1 1,-1 0 0,1-1 0,-1 1-1,1 0 1,-1 0 0,1-1 0,0 1 0,-1 0-1,1 0 1,-1 0 0,1 0 0,0 0 0,-1 0-1,1 0 1,-1 0 0,1 0 0,0 0-1,-1 0 1,1 0 0,-1 0 0,1 1 0,-1-1-1,1 0 1,0 0 0,-1 1 0,1-1 0,6 22 6,-9 34 211,1-53-195,-12 44 270,9-40-715,2 0-1,-1 1 0,1-1 1,1 1-1,-3 15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5.685"/>
    </inkml:context>
    <inkml:brush xml:id="br0">
      <inkml:brushProperty name="width" value="0.025" units="cm"/>
      <inkml:brushProperty name="height" value="0.025" units="cm"/>
    </inkml:brush>
  </inkml:definitions>
  <inkml:trace contextRef="#ctx0" brushRef="#br0">1 0 14061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6.275"/>
    </inkml:context>
    <inkml:brush xml:id="br0">
      <inkml:brushProperty name="width" value="0.025" units="cm"/>
      <inkml:brushProperty name="height" value="0.025" units="cm"/>
    </inkml:brush>
  </inkml:definitions>
  <inkml:trace contextRef="#ctx0" brushRef="#br0">93 223 15086,'-51'-48'3438,"45"38"3983,10 2-4460,18-3-3049,-15 8 871,-2-1-675,0-1 0,0 1 0,0-1 0,-1 0 1,0-1-1,0 1 0,-1-1 0,1 1 0,-1-1 0,0 0 0,-1 0 0,1-1 0,-1 1 0,-1 0 0,1-1 0,-1 1 0,0-1 0,-1 0 0,1 1 0,-2-13 0,1 18-104,0 1 0,0-1 0,-1 1-1,1-1 1,0 1 0,0-1 0,-1 1-1,1 0 1,0-1 0,-1 1 0,1-1 0,0 1-1,-1 0 1,1 0 0,-1-1 0,1 1 0,0 0-1,-1-1 1,1 1 0,-1 0 0,1 0-1,-1 0 1,1 0 0,-1 0 0,1-1 0,-1 1-1,1 0 1,-1 0 0,1 0 0,-1 0 0,1 0-1,-1 0 1,1 1 0,-1-1 0,1 0-1,-1 0 1,1 0 0,-1 0 0,1 1 0,0-1-1,-1 0 1,0 1 0,-19 11-108,12 0 73,1 1 0,0-1 0,1 1 1,-8 25-1,9-23 57,-1 0 1,0-1-1,-15 24 1,14-33 492,7-17-332,10-19-172,-5 23-38,0 1 1,1-1 0,-1 1 0,2 1 0,-1-1 0,1 1 0,0 0 0,0 0 0,0 1 0,1 0 0,0 1 0,0-1 0,0 2 0,14-6 0,-21 8 20,0 0 1,1 0 0,-1 0 0,0 0 0,1 0 0,-1-1 0,0 1 0,0-1 0,0 1 0,0-1-1,0 1 1,0-1 0,-1 1 0,1-1 0,0 0 0,-1 1 0,0-1 0,1 0 0,-1 1 0,0-1-1,0 0 1,1 0 0,-2 0 0,1 1 0,0-1 0,-1-2 0,1 2 4,0 2-57,-24 8-228,6 2 323,16-10-53,-1 1 1,1 0-1,0 0 1,-1 0-1,1 1 1,0-1-1,0 0 1,0 1-1,0 0 1,0-1-1,0 1 0,0 0 1,1 0-1,-1 0 1,1 0-1,-1 0 1,1 0-1,0 0 1,0 1-1,0-1 1,0 0-1,0 1 1,0-1-1,1 1 1,-1-1-1,1 1 1,0-1-1,-1 1 1,2 4-1,42-7-1974,-17-15-5952,-17 6 929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6.712"/>
    </inkml:context>
    <inkml:brush xml:id="br0">
      <inkml:brushProperty name="width" value="0.025" units="cm"/>
      <inkml:brushProperty name="height" value="0.025" units="cm"/>
    </inkml:brush>
  </inkml:definitions>
  <inkml:trace contextRef="#ctx0" brushRef="#br0">37 203 9993,'0'0'17067,"9"5"-15823,-3-2-1040,-5-2-138,1 1 1,0-1-1,1 0 0,-1 1 0,0-1 0,0 0 1,0-1-1,1 1 0,-1 0 0,0-1 0,1 1 1,-1-1-1,1 0 0,-1 0 0,0 0 0,1 0 0,-1 0 1,1 0-1,-1-1 0,1 1 0,-1-1 0,0 1 1,0-1-1,1 0 0,-1 0 0,4-3 0,26-18 625,37-34-1,-58 46-635,0-1-1,0 0 0,-2-1 1,1 0-1,-1 0 1,9-19-1,-17 30-45,0-1 1,-1 1-1,1-1 1,0 1-1,-1-1 1,1 0-1,-1 1 1,0-1-1,1 0 1,-1 0-1,0 1 1,0-1-1,0 0 1,0-2-1,-1 4-4,1-1-1,0 0 0,0 1 0,-1-1 1,1 1-1,0-1 0,-1 1 0,1-1 0,-1 1 1,1-1-1,-1 1 0,1-1 0,-1 1 0,1 0 1,-1-1-1,1 1 0,-1 0 0,1-1 1,-1 1-1,0 0 0,1 0 0,-1 0 0,1-1 1,-1 1-1,-1 0 0,-1 0-11,-1 0 0,0 0-1,0 1 1,0 0 0,1-1 0,-1 1 0,0 0-1,1 1 1,-1-1 0,1 1 0,-5 2-1,-9 7-6,1 0-1,1 2 0,0-1 0,1 2 0,0 0 0,-17 24 0,9-8-3,1 0-1,-25 52 0,40-69 27,0 0 0,1 1 0,-5 20 0,9-30-5,0 0-1,1 0 1,-1-1-1,1 1 1,0 0-1,0 0 0,1 0 1,0 4-1,-1-6-1,1-1-1,-1 0 1,1 0-1,-1 0 0,1 0 1,-1 0-1,1 0 0,-1 0 1,1 0-1,0 0 1,0 0-1,0 0 0,-1 0 1,1 0-1,0-1 1,0 1-1,0 0 0,0 0 1,0-1-1,1 1 0,-1-1 1,0 1-1,0-1 1,0 0-1,2 1 0,7 0-69,1 1-1,0-2 1,-1 0 0,1 0-1,0-1 1,-1 0-1,1 0 1,0-2-1,-1 1 1,18-7-1,35-22-3829,-8-9-5878,-29 15-286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7.474"/>
    </inkml:context>
    <inkml:brush xml:id="br0">
      <inkml:brushProperty name="width" value="0.025" units="cm"/>
      <inkml:brushProperty name="height" value="0.025" units="cm"/>
    </inkml:brush>
  </inkml:definitions>
  <inkml:trace contextRef="#ctx0" brushRef="#br0">186 0 19891,'0'0'4500,"-8"13"-3005,-16 29-577,3 2 0,1 1 0,-20 70 1,22-58-571,2 1 0,3 0 0,3 1 0,-5 107 0,28-209 656,-3 16-540,43-241-464,-53 276-29,0-1-1,1 1 1,0-1 0,0 1-1,1-1 1,0 1-1,0-1 1,1 0 0,3 8-1,-4-10 12,0-1 0,0 1 0,0-1 0,1 0 0,0 0 0,0 0 0,0 0 0,0 0 0,0 0-1,1-1 1,0 1 0,0-1 0,0 0 0,0-1 0,0 1 0,0 0 0,8 2 0,-5-4 6,0 0 0,0 0 1,0-1-1,1 0 0,-1 0 0,0-1 1,0 0-1,0 0 0,0 0 0,0-1 1,0 0-1,0-1 0,0 1 0,-1-1 1,1-1-1,-1 1 0,0-1 0,0 0 1,6-6-1,-7 7 25,-1-1 1,0 0-1,0 0 1,0 0-1,0-1 1,-1 1-1,1-1 1,-1 0-1,0 0 0,-1 0 1,1 0-1,-1 0 1,0-1-1,-1 1 1,1-1-1,-1 1 1,0-1-1,0 1 0,-1-1 1,1 0-1,-2 0 1,1 1-1,0-1 1,-3-10-1,3 16-13,-1-1-1,1 0 1,0 0 0,-1 0-1,1 1 1,-1-1 0,1 0-1,-1 1 1,0-1 0,1 0-1,-1 1 1,0-1 0,1 1-1,-1-1 1,0 1 0,1-1-1,-1 1 1,0-1 0,0 1-1,0 0 1,0 0 0,1-1-1,-1 1 1,0 0 0,0 0-1,0 0 1,0 0 0,0 0-1,1 0 1,-1 0 0,0 0-1,0 0 1,0 0 0,0 1-1,0-1 1,1 0 0,-1 0-1,0 1 1,0-1 0,0 1-1,1-1 1,-1 1-1,0-1 1,1 1 0,-2 0-1,-33 27-106,19-9 85,1 1 0,-20 34 0,30-45 22,0 0-1,1 0 1,0 1 0,1-1 0,-1 1-1,2 0 1,0 0 0,0 0-1,0 12 1,2-21-3,0 0 0,1 1 0,0-1 0,-1 0 0,1 0 0,0 0 0,-1 1 0,1-1 0,0 0 0,0 0 0,0 0 0,0-1 0,0 1 0,0 0 0,0 0 0,0 0 0,0-1 0,1 1 0,-1-1 0,0 1 0,0-1 0,1 1 0,-1-1 0,0 0 0,1 1 0,-1-1 0,0 0 0,1 0 0,-1 0 0,0 0 0,1 0 0,-1 0-1,2-1 2,52-3 77,32-16-15,-62 13-92,-1 1 0,1 2-1,41-3 1,-56 7-3,1 0-1,-1 1 1,1 0 0,-1 0-1,12 4 1,-20-4 42,-1-1 0,1 0 0,-1 1 0,1-1 0,0 1 1,-1 0-1,1-1 0,-1 1 0,0 0 0,1 0 0,-1 0 0,0 0 0,0 0 1,1 0-1,-1 0 0,0 1 0,0-1 0,0 0 0,0 1 0,0-1 0,-1 1 1,1-1-1,0 1 0,-1-1 0,1 1 0,-1-1 0,1 1 0,-1 0 0,0-1 1,0 1-1,0-1 0,0 1 0,0 0 0,0-1 0,0 1 0,0 0 0,-1-1 1,1 1-1,-1-1 0,1 1 0,-1-1 0,1 1 0,-3 2 0,3-4 2,0 1-1,0 0 0,-1-1 1,1 1-1,0 0 0,-1-1 1,1 1-1,-1-1 0,1 1 0,0-1 1,-1 1-1,1-1 0,-1 1 1,0-1-1,1 1 0,-1-1 1,1 0-1,-1 1 0,0-1 1,1 0-1,-1 0 0,0 1 0,1-1 1,-1 0-1,0 0 0,1 0 1,-1 0-1,0 0 0,1 0 1,-1 0-1,0 0 0,1 0 1,-1 0-1,0 0 0,1-1 1,-1 1-1,0 0 0,1 0 0,-1-1 1,0 1-1,1 0 0,-1-1 1,1 1-1,-1 0 0,1-1 1,-1 1-1,1-1 0,-1 1 1,1-1-1,-1 0 0,1 1 0,-1-2 1,-23-31 255,-2-18-264,-33-98 0,58 148-44,0 0-1,1 0 1,0 0-1,-1 0 1,1 0 0,-1 0-1,1 0 1,0 0-1,0 0 1,0 0 0,-1 0-1,1 0 1,0 0-1,0 0 1,1 0 0,-1 0-1,0 0 1,0 0-1,0 0 1,1 0 0,-1 0-1,0 0 1,1 0-1,-1 0 1,1 0 0,-1 0-1,1 0 1,-1 0-1,1 1 1,0-1 0,0 0-1,-1 0 1,1 1-1,0-1 1,1 0 0,2 0-388,0 0 0,0 0 0,0 1 0,0-1 0,0 1 0,0 0 0,7 1 0,9 0-1160,59-1-9726,-35 0 1640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7.850"/>
    </inkml:context>
    <inkml:brush xml:id="br0">
      <inkml:brushProperty name="width" value="0.025" units="cm"/>
      <inkml:brushProperty name="height" value="0.025" units="cm"/>
    </inkml:brush>
  </inkml:definitions>
  <inkml:trace contextRef="#ctx0" brushRef="#br0">251 0 17264,'0'0'8729,"-11"1"-6300,1 0-2101,1 1 1,-1 1 0,1-1 0,0 1 0,0 1 0,-15 7 0,20-9-240,0 0 0,0 1 0,0-1 0,0 1 0,0 0 0,1 0 0,0 0 1,-1 1-1,1-1 0,0 1 0,1 0 0,-1 0 0,1 0 0,-1 0 0,1 0 0,0 1 0,1-1 0,-1 0 0,0 6 0,2-8-113,0-1 0,0 0 0,0 1 0,0-1 0,1 1-1,-1-1 1,1 0 0,-1 1 0,1-1 0,-1 0 0,1 0-1,0 1 1,0-1 0,-1 0 0,1 0 0,0 0-1,0 0 1,0 0 0,0 0 0,0 0 0,1 0 0,-1 0-1,0-1 1,0 1 0,0 0 0,1-1 0,-1 1 0,0-1-1,1 1 1,-1-1 0,3 1 0,57 9-1088,-41-7 915,-9-1 144,0 0 0,0 1 0,0 0 0,-1 1 0,13 5 0,-22-8 58,1 0-1,-1-1 1,0 1-1,1 0 1,-1 0-1,0 0 1,0-1 0,1 2-1,-1-1 1,0 0-1,0 0 1,0 0-1,0 0 1,0 1-1,-1-1 1,1 0-1,0 1 1,-1-1-1,1 0 1,0 1-1,-1-1 1,0 1 0,1-1-1,-1 1 1,0-1-1,0 1 1,0 0-1,0-1 1,0 1-1,0-1 1,0 1-1,-1-1 1,1 1-1,0-1 1,-1 1-1,1-1 1,-1 1 0,0-1-1,1 0 1,-1 1-1,0-1 1,0 0-1,0 0 1,0 1-1,0-1 1,0 0-1,0 0 1,-3 1-1,-10 11 98,-1-2 0,0 0 0,-1-1 0,-1 0 0,1-1 0,-1-1-1,-1-1 1,0 0 0,0-1 0,0-1 0,-22 3 0,6-5-1831,12-4-2179,5-3-3043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8.611"/>
    </inkml:context>
    <inkml:brush xml:id="br0">
      <inkml:brushProperty name="width" value="0.025" units="cm"/>
      <inkml:brushProperty name="height" value="0.025" units="cm"/>
    </inkml:brush>
  </inkml:definitions>
  <inkml:trace contextRef="#ctx0" brushRef="#br0">0 1 13933,'0'0'9321,"8"75"-8488,-8-28-545,0 6-160,0-1-128,0-5-640,0-8-1667,0-14-2273,0-12-5189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42.331"/>
    </inkml:context>
    <inkml:brush xml:id="br0">
      <inkml:brushProperty name="width" value="0.025" units="cm"/>
      <inkml:brushProperty name="height" value="0.025" units="cm"/>
    </inkml:brush>
  </inkml:definitions>
  <inkml:trace contextRef="#ctx0" brushRef="#br0">18 829 18578,'-5'11'868,"-8"21"3063,23-34-792,2-9-2655,-1-1 1,0 0-1,-1-1 0,0 0 1,-1 0-1,12-26 1,-6 14-225,9-19-35,-1-1 1,-3-1-1,-1-1 0,-3-1 0,16-75 0,-18 45 151,-3-1-1,0-143 0,2 258-521,-5-16 153,0 2 2,1 1 0,1-1-1,0-1 1,2 0-1,0 0 1,2-1 0,0-1-1,1 0 1,1-1-1,0-1 1,2 0 0,0-2-1,0 0 1,2 0-1,0-2 1,0-1 0,31 14-1,-37-19-69,55 23-2211,-56-25 763,0-1-1,0-1 1,22 4 0,5-6-9937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9.244"/>
    </inkml:context>
    <inkml:brush xml:id="br0">
      <inkml:brushProperty name="width" value="0.025" units="cm"/>
      <inkml:brushProperty name="height" value="0.025" units="cm"/>
    </inkml:brush>
  </inkml:definitions>
  <inkml:trace contextRef="#ctx0" brushRef="#br0">1 142 20403,'0'0'2114,"1"-8"-870,-1 5-1193,0 0-1,1 1 1,-1-1-1,1 1 1,0-1 0,0 1-1,0-1 1,0 1-1,0-1 1,0 1 0,1 0-1,-1 0 1,1 0-1,-1 0 1,1 0-1,0 0 1,3-2 0,-2 2-12,1 0 1,1 0 0,-1 0 0,0 0 0,0 1-1,1 0 1,-1 0 0,1 0 0,-1 0 0,1 1-1,8 0 1,-11-1-38,1 1-1,-1 0 0,1 0 1,-1 0-1,1 0 0,-1 0 1,0 1-1,1-1 1,-1 1-1,1-1 0,-1 1 1,0 0-1,0 0 0,1 0 1,-1 0-1,0 0 1,0 1-1,3 2 0,-3-1 3,-1 0 0,1 0 0,-1 0 0,0 0 0,0 0 0,-1 1 0,1-1 0,-1 0 0,1 0 0,-1 1 0,0-1 0,0 0 0,0 0 0,-1 4 0,-1 5 16,0-1 1,-1 0 0,0 0 0,-1 0 0,-9 19 0,9-21 77,0 1 1,0-1 0,1 1 0,0-1 0,0 1-1,1 0 1,1 0 0,-1 12 0,2-22-83,0 1 1,0-1 0,0 1-1,0-1 1,0 1 0,1-1-1,-1 1 1,0 0 0,0-1-1,1 1 1,-1-1 0,0 0-1,1 1 1,-1-1 0,0 1-1,1-1 1,-1 1-1,1-1 1,-1 0 0,1 1-1,-1-1 1,1 0 0,-1 0-1,1 1 1,-1-1 0,1 0-1,-1 0 1,1 0 0,-1 1-1,1-1 1,0 0 0,-1 0-1,1 0 1,-1 0 0,1 0-1,-1 0 1,1 0-1,0-1 1,-1 1 0,1 0-1,-1 0 1,1 0 0,27-10 404,-15 2-274,-1-1 1,0 0-1,0-1 0,-1 0 1,0-1-1,17-21 0,-1-4-70,23-40 0,-43 67 55,-1-1-1,-1 1 1,0-1-1,0 0 1,-1-1-1,0 1 1,-1-1-1,0 0 1,0 0-1,0-11 1,-3 22-124,0 1 1,0-1 0,0 0-1,0 0 1,0 0 0,0 1-1,0-1 1,-1 0 0,1 0-1,0 0 1,0 1 0,0-1-1,0 0 1,0 0 0,0 0-1,-1 1 1,1-1 0,0 0-1,0 0 1,0 0 0,0 0-1,-1 0 1,1 0 0,0 1-1,0-1 1,0 0 0,-1 0-1,1 0 1,0 0 0,0 0-1,0 0 1,-1 0 0,1 0-1,0 0 1,0 0 0,-1 0-1,1 0 1,0 0 0,0 0-1,0 0 1,-1 0 0,1 0-1,0 0 1,0 0 0,0 0-1,-1-1 1,1 1 0,0 0-1,0 0 1,0 0 0,-1 0-1,1 0 1,0-1 0,0 1-1,0 0 1,0 0 0,0 0-1,-1 0 1,1-1 0,0 1-1,0 0 1,0 0 0,0 0-1,0-1 1,0 1 0,0 0-1,-12 16 261,4 0-264,2 1 1,0 0 0,0 1 0,2 0-1,0-1 1,2 1 0,0 1 0,0-1 0,2 0-1,0 0 1,5 32 0,-5-48 1,1 1 0,0-1-1,-1 0 1,1 1 0,0-1 0,0 0 0,0 0-1,0 1 1,1-1 0,-1 0 0,1 0 0,-1 0-1,1-1 1,0 1 0,-1 0 0,1 0 0,0-1-1,0 1 1,0-1 0,0 0 0,1 0 0,-1 0-1,0 0 1,0 0 0,1 0 0,-1 0 0,1-1-1,-1 1 1,1-1 0,-1 0 0,0 0-1,1 0 1,-1 0 0,1 0 0,-1 0 0,1-1-1,-1 1 1,1-1 0,-1 1 0,3-2 0,5-1 142,0-1 0,0 0 1,-1-1-1,1 0 0,-1 0 1,0-1-1,15-13 0,-9 6-88,0-1 0,-2-1-1,0 0 1,18-28-1,-26 34-55,0 0 0,0 0 0,-1-1 0,0 0 0,0 0 0,-1 0 0,-1 0 0,0 0 0,0 0 0,0-17 0,-2 26-5,0 1 0,0-1 0,0 1 0,0 0 0,0-1 0,0 1 0,0-1 0,0 1 0,0-1 0,0 1 0,0 0 0,0-1 0,0 1 0,-1-1 0,1 1 0,0 0 0,0-1 0,-1 1 0,1-1 0,0 1 0,0 0 0,-1 0 0,1-1 0,0 1 0,-1 0 0,1-1 0,0 1 0,-1 0 0,1 0 0,-1 0 0,1-1 0,0 1 0,-1 0 0,1 0 0,-1 0 0,-19 4 0,-14 17 0,20-3-1227,25-22-1767,29-26-4182,-17 6 252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59.900"/>
    </inkml:context>
    <inkml:brush xml:id="br0">
      <inkml:brushProperty name="width" value="0.025" units="cm"/>
      <inkml:brushProperty name="height" value="0.025" units="cm"/>
    </inkml:brush>
  </inkml:definitions>
  <inkml:trace contextRef="#ctx0" brushRef="#br0">111 0 17681,'0'0'8226,"-10"12"-7206,7-8-961,-4 5 84,0 0-1,1 0 0,-1 1 1,2 0-1,-1 0 1,2 0-1,-1 1 1,1-1-1,-2 14 1,-8 39 299,3 0-1,3 1 1,0 126 0,8-189-441,0 0 1,0 0 0,0 0-1,0 0 1,1 0-1,-1 0 1,0 1-1,0-1 1,1 0 0,-1 0-1,1 0 1,-1-1-1,1 1 1,-1 0-1,1 0 1,-1 0-1,1 0 1,0 0 0,0 0-1,-1-1 1,1 1-1,0 0 1,0-1-1,0 1 1,0-1 0,1 2-1,0-2 10,1 0 0,-1 1 0,0-1 0,0 0 0,0 0 0,0 0 0,0-1 0,0 1 0,0 0 0,0-1 0,0 0 0,0 1 0,2-2 0,4-2 34,1 0-1,-1-1 1,0 0 0,-1 0 0,10-8-1,121-131 95,-138 144-139,0-1 0,0 1-1,0 0 1,0-1 0,1 1 0,-1 0-1,0 0 1,0-1 0,1 1-1,-1 0 1,0 0 0,0-1 0,1 1-1,-1 0 1,0 0 0,1 0 0,-1-1-1,0 1 1,0 0 0,1 0 0,-1 0-1,1 0 1,-1 0 0,0 0-1,1 0 1,-1 0 0,0 0 0,1 0-1,-1 0 1,0 0 0,1 0 0,-1 0-1,0 0 1,1 0 0,-1 0-1,0 0 1,1 1 0,-1-1 0,0 0-1,1 0 1,-1 0 0,0 0 0,0 1-1,1-1 1,-1 0 0,0 0 0,0 1-1,1-1 1,-1 0 0,0 1-1,0-1 1,0 0 0,1 1 0,-1-1-1,0 0 1,0 0 0,0 1 0,0 34 343,-13 38 402,11-65-664,0 1 0,0-1 0,1 1 0,1-1 0,-1 9 0,2-16-79,-1-1 1,0 1-1,0-1 0,0 0 1,1 1-1,-1-1 0,0 0 1,0 1-1,1-1 0,-1 0 1,0 0-1,1 1 0,-1-1 1,0 0-1,1 0 0,-1 1 1,1-1-1,-1 0 0,0 0 1,1 0-1,-1 0 1,1 0-1,-1 0 0,0 0 1,1 0-1,-1 0 0,1 0 1,-1 0-1,1 0 0,-1 0 1,0 0-1,1 0 0,-1 0 1,1 0-1,-1 0 0,0 0 1,1-1-1,-1 1 0,0 0 1,1 0-1,-1 0 0,1-1 1,-1 1-1,0 0 0,1-1 1,19-11 151,-4-4-104,0 0 0,0-1-1,21-32 1,3-4-735,-40 53 662,0 0 0,0-1 1,0 1-1,0-1 1,0 1-1,1 0 0,-1-1 1,0 1-1,0 0 0,0 0 1,1-1-1,-1 1 0,0 0 1,0-1-1,1 1 1,-1 0-1,0 0 0,1 0 1,-1-1-1,0 1 0,1 0 1,-1 0-1,0 0 0,1 0 1,-1-1-1,0 1 1,1 0-1,-1 0 0,0 0 1,1 0-1,-1 0 0,1 0 1,-1 0-1,0 0 0,1 0 1,-1 0-1,0 1 1,1-1-1,-1 0 0,0 0 1,1 0-1,0 1 0,1 18-242,-10 31 313,-9-7-26,12-33 119,0 0 0,1 0 0,0 0 0,1 0 1,0 1-1,1 0 0,0 0 0,-1 17 0,4-28-135,-1 1 0,1-1-1,-1 0 1,1 1 0,-1-1-1,1 0 1,-1 1 0,1-1-1,-1 0 1,1 0 0,-1 0-1,1 1 1,0-1 0,-1 0-1,1 0 1,-1 0 0,1 0-1,0 0 1,-1 0 0,1 0-1,-1 0 1,1-1 0,0 1 0,-1 0-1,1 0 1,-1 0 0,1-1-1,-1 1 1,1 0 0,-1 0-1,1-1 1,-1 1 0,1-1-1,-1 1 1,1-1 0,21-11 147,-3-5-132,0 0 1,-1-1-1,0 0 0,-2-2 1,0 0-1,-1-1 0,-1 0 1,19-41-1,-37 70-29,-6 9-81,2-1 0,0 1 0,1 0 0,0 1 0,1 0 0,2 0-1,-4 22 1,8-40-19,0 0 0,0 0-1,0 1 1,0-1-1,0 0 1,0 0 0,0 0-1,0 1 1,0-1-1,0 0 1,0 0 0,0 1-1,1-1 1,-1 0-1,0 0 1,0 0 0,0 1-1,0-1 1,0 0-1,1 0 1,-1 0 0,0 0-1,0 1 1,0-1-1,1 0 1,-1 0-1,0 0 1,0 0 0,1 0-1,-1 0 1,0 0-1,0 0 1,0 0 0,1 1-1,-1-1 1,0 0-1,0 0 1,1 0 0,-1 0-1,0 0 1,0-1-1,1 1 1,-1 0 0,0 0-1,0 0 1,1 0-1,-1 0 1,0 0 0,0 0-1,0 0 1,1 0-1,-1-1 1,0 1 0,0 0-1,0 0 1,1 0-1,-1 0 1,0-1 0,0 1-1,0 0 1,0 0-1,0-1 1,0 1 0,1 0-1,-1 0 1,0 0-1,0-1 1,13-14-6080,-1-10-3459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00.286"/>
    </inkml:context>
    <inkml:brush xml:id="br0">
      <inkml:brushProperty name="width" value="0.025" units="cm"/>
      <inkml:brushProperty name="height" value="0.025" units="cm"/>
    </inkml:brush>
  </inkml:definitions>
  <inkml:trace contextRef="#ctx0" brushRef="#br0">46 1 21941,'0'0'6630,"-45"58"-16399,45-45-769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00.680"/>
    </inkml:context>
    <inkml:brush xml:id="br0">
      <inkml:brushProperty name="width" value="0.025" units="cm"/>
      <inkml:brushProperty name="height" value="0.025" units="cm"/>
    </inkml:brush>
  </inkml:definitions>
  <inkml:trace contextRef="#ctx0" brushRef="#br0">66 458 10890,'0'0'10784,"-8"8"-9145,4-4-1510,-1 1 119,0-1 0,1 1 0,-1 0 0,1 0-1,0 1 1,0-1 0,1 1 0,0 0 0,0 0-1,0 0 1,1 0 0,-1 0 0,2 0 0,-1 1-1,0 7 1,2-13-232,0 0 0,0-1 0,0 1-1,0 0 1,1-1 0,-1 1 0,0 0 0,0-1 0,1 1-1,-1-1 1,1 1 0,-1 0 0,0-1 0,1 1-1,-1-1 1,1 1 0,0-1 0,-1 0 0,1 1-1,-1-1 1,1 1 0,0-1 0,-1 0 0,1 0-1,-1 1 1,1-1 0,0 0 0,0 0 0,-1 0-1,1 1 1,0-1 0,-1 0 0,1 0 0,0 0-1,-1-1 1,1 1 0,0 0 0,0 0 0,-1 0 0,1 0-1,0-1 1,-1 1 0,1 0 0,1-1 0,33-15 852,-13-2-544,-2-1-1,-1-1 0,0 0 0,-2-1 1,0-1-1,23-40 0,-19 24 32,-2-1 1,-1-1-1,19-63 0,-31 82-336,0 1 0,-2-1 1,-1 0-1,2-36 0,-5 56-19,1 0 0,-1 1 0,0-1 0,0 0 0,0 1 0,0-1 0,0 0 0,0 0 0,0 1 0,0-1 0,0 0 0,0 1 0,0-1 0,-1 0 0,1 1 0,0-1 0,0 0 0,-1 1 0,1-1 0,0 1 0,-1-1 0,1 0 0,0 1 0,-1-1 0,1 1 0,-1-1 0,1 1 0,-1-1 0,0 1 0,1 0 0,-1-1 0,1 1 0,-1 0 0,0-1 0,1 1 0,-1 0 0,1 0 0,-1-1 0,0 1 0,0 0 0,1 0 0,-1 0 0,0 0 0,1 0 0,-1 0 0,0 0 0,1 0 0,-1 0 0,0 1 0,1-1 0,-1 0 0,0 0 0,1 0 0,-1 1 0,0-1 0,1 0 0,-1 1 0,1-1 0,-1 1 0,1-1 0,-1 1 0,0 0 0,-37 31 0,36-29 0,-27 25 0,3 2 0,0 1 0,2 1 0,-35 61 0,58-91 0,0-1 0,0 1 0,0-1 0,1 1 0,-1 0 0,0-1 0,1 1 0,-1 0 0,1-1 0,0 1 0,-1 0 0,1 0 0,0-1 0,0 1 0,0 0 0,0 0 0,1-1 0,-1 1 0,0 0-1,1-1 1,-1 1 0,1 0 0,0-1 0,1 3 0,-1-3-1,1 1 0,-1-1-1,1 0 1,0 0-1,0 0 1,0-1 0,0 1-1,-1 0 1,1-1 0,0 1-1,0-1 1,0 1-1,0-1 1,0 0 0,0 0-1,0 0 1,3-1 0,13-1-64,-1 0 1,-1-2-1,29-8 1,-42 11 37,22-8-361,1 1-1,0 1 0,1 2 0,-1 0 0,28 0 1,-51 5 373,-1 0 0,1 0 1,-1 0-1,0 0 0,1 1 1,-1-1-1,1 1 1,-1-1-1,0 1 0,0 0 1,1 0-1,-1 0 0,0 0 1,0 0-1,0 1 1,0-1-1,0 1 0,0-1 1,0 1-1,-1 0 0,1 0 1,2 3-1,-2-1 10,0 0 1,-1 1-1,1-1 0,-1 0 0,0 1 0,0-1 1,0 1-1,-1-1 0,1 1 0,-1 0 0,-1 6 1,-1 7-30,-1 0 0,0-1 0,-2 1 0,0-1 0,-8 19 0,1-9-2748,5-12-3848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02.236"/>
    </inkml:context>
    <inkml:brush xml:id="br0">
      <inkml:brushProperty name="width" value="0.025" units="cm"/>
      <inkml:brushProperty name="height" value="0.025" units="cm"/>
    </inkml:brush>
  </inkml:definitions>
  <inkml:trace contextRef="#ctx0" brushRef="#br0">36 176 16976,'-1'-10'5934,"-2"13"-2587,-7 32-1926,-8 53-2226,17-80 818,0 0 0,0 0-1,1 0 1,0 0-1,0 0 1,1 0-1,2 10 1,-3-17-4,1 0 0,-1 1 0,1-1 0,-1 0 0,1 0 0,0 0 0,0 1 0,-1-1 0,1 0 0,0 0 0,0 0 0,0 0 0,0 0 0,0-1 0,0 1 0,0 0 0,1 0 0,-1-1 0,2 2 0,-1-2 19,1 1 0,0-1 0,0 0 0,0 1 0,-1-1 1,1 0-1,0-1 0,0 1 0,0 0 0,0-1 0,-1 0 0,6-1 0,7-4 119,0-1-1,-1 0 0,0-1 0,0 0 0,-1-1 1,0-1-1,17-16 0,77-87 94,-103 109-238,6-6 209,-1 0-1,0 0 1,-1-1 0,0 0-1,-1-1 1,0 0 0,-1 0-1,0 0 1,8-24-1,-14 36-195,0 0 1,0 0-1,0 0 0,0-1 0,0 1 0,0 0 0,0 0 0,0 0 0,0 0 0,0-1 0,1 1 0,-1 0 0,0 0 0,0 0 0,0-1 1,0 1-1,0 0 0,0 0 0,0 0 0,0 0 0,-1-1 0,1 1 0,0 0 0,0 0 0,0 0 0,0 0 0,0-1 0,0 1 0,0 0 1,0 0-1,0 0 0,0 0 0,-1 0 0,1-1 0,0 1 0,0 0 0,0 0 0,0 0 0,0 0 0,-1 0 0,1 0 0,0 0 1,0 0-1,0 0 0,0-1 0,-1 1 0,1 0 0,0 0 0,0 0 0,0 0 0,0 0 0,-1 0 0,1 0 0,0 0 0,0 0 0,0 0 1,-1 0-1,1 0 0,0 1 0,-15 9 101,-11 18-277,15-11 166,1 0 1,0 1-1,1 1 0,1-1 1,1 1-1,1 1 0,0-1 1,2 1-1,0 0 0,1 0 1,0 37-1,3-55-6,0-1 0,0 1 0,0-1 0,0 0 0,0 1 0,0-1 0,1 0 0,-1 1 0,1-1 0,-1 0 0,1 0 0,-1 1 0,1-1 0,0 0 0,0 0 0,-1 0 0,1 0 0,0 0 0,0 0 0,0 0 0,0 0 0,0 0 0,0 0-1,1-1 1,1 2 0,0-1 17,-1 0-1,1-1 0,0 1 0,0-1 0,0 0 0,-1 0 1,1 0-1,0 0 0,0-1 0,0 1 0,-1-1 0,4 0 0,4-2 81,0-1-1,0 0 0,0 0 0,0-1 1,15-11-1,-7 2-75,0-1 0,-1-1 0,27-32 0,-39 41-21,1 0 0,-1 0-1,0 0 1,-1-1 0,0 0 0,0 0-1,0 0 1,-1-1 0,-1 1 0,1-1-1,-1 1 1,1-18 0,-3 26 1,0 0 0,0-1 0,0 1 0,0 0 0,0 0 0,0 0 0,0-1 0,0 1 0,0 0 0,0 0 0,0 0 0,0-1 0,-1 1 0,1 0 0,0 0 0,0 0 0,0 0 0,0-1 0,0 1 0,0 0 0,-1 0 0,1 0 0,0 0 0,0 0 0,0-1 0,0 1 0,-1 0 0,1 0 0,0 0 0,0 0 0,0 0 0,-1 0 0,1 0 0,0 0 0,0 0 0,0 0 0,-1 0 0,1 0 0,0 0 0,0 0 0,0 0 0,-1 0 0,1 0 0,0 0 0,0 0 0,0 0 0,-1 0 0,1 0 0,0 0 0,0 1 0,0-1 0,-1 0 0,1 0 0,0 0 0,0 0 0,0 0 0,0 1 0,0-1 0,0 0 0,-1 0 0,1 0 0,0 0 0,0 1 0,0-1 0,0 0 0,0 0 0,0 0 0,0 1 0,0-1 0,-12 13 0,6-5 0,0 1 0,0 0 0,1 1 0,0-1 0,1 1 0,0 0 0,1 0 0,0 0 0,0 0 0,1 1 0,-2 17 0,5-27 0,-1 0 0,0 1 0,1-1 0,-1 0 0,0 0 0,1 0 0,-1 0 0,1 1 0,0-1 0,-1 0 0,1 0 0,0 0 0,0 0 0,0-1 0,-1 1 0,1 0 0,0 0 0,0 0 0,0-1 0,0 1 0,1 0 0,-1-1 0,0 1 0,0-1 0,0 1 0,0-1 0,1 0 0,-1 0 0,0 1 0,0-1 0,0 0 0,1 0 0,-1 0 0,0 0 0,0 0 0,1-1 0,-1 1 0,2-1 0,6 1 0,0-1 0,0-1 0,-1 0 0,13-4 0,7-5 0,0-2 0,0-1 0,-2-1 0,0-2 0,0 0 0,-2-1 0,0-2 0,-1-1 0,36-42 0,-57 60 0,1 0 0,-1 0 0,0 0 0,-1 0 0,1 0 0,-1-1 0,1 1 0,-1-1 0,0 1 0,0-1 0,0 1 0,-1-1 0,1 0 0,-1 1 0,0-6 0,0 8 0,-1 0 0,1 0 0,0 0 0,0 0 0,-1 1 0,1-1 0,0 0 0,-1 0 0,1 0 0,-1 1 0,1-1 0,-1 0 0,1 1 0,-1-1 0,0 0 0,1 1 0,-1-1 0,0 1 0,1-1 0,-1 1 0,0 0 0,0-1 0,1 1 0,-3-1 0,1 1 0,0-1 0,-1 1 0,1 0 0,-1 0 0,1 1 0,0-1 0,-1 0 0,1 1 0,0-1 0,-1 1 0,1 0 0,0 0 0,-3 1 0,-9 7 0,0 0 0,1 0 0,0 1 0,1 1 0,0 0 0,1 0 0,0 2 0,1-1 0,0 1 0,1 1 0,1-1 0,0 1 0,-7 17 0,14-29-7,0 0 0,0 0 0,1 0 0,-1 1 0,0-1 0,1 0 0,-1 0 0,1 1 0,0-1 0,0 1 0,0-1 0,0 0 0,0 1 0,0-1 0,1 0 0,-1 1 0,1-1 0,-1 0-1,1 1 1,0-1 0,0 0 0,0 0 0,0 0 0,1 0 0,-1 0 0,0 0 0,1 0 0,0-1 0,-1 1 0,1 0 0,0-1 0,0 1 0,0-1 0,0 0 0,0 1 0,0-1 0,0 0 0,0 0 0,0-1 0,1 1 0,-1 0 0,4 0 0,10 2-446,0-1 0,0 0 1,1-1-1,30-2 0,-40 1 147,40-7-7072,-1-12-6651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03.345"/>
    </inkml:context>
    <inkml:brush xml:id="br0">
      <inkml:brushProperty name="width" value="0.025" units="cm"/>
      <inkml:brushProperty name="height" value="0.025" units="cm"/>
    </inkml:brush>
  </inkml:definitions>
  <inkml:trace contextRef="#ctx0" brushRef="#br0">41 5 13869,'0'0'77,"0"1"1,0-1-1,0 0 0,0 0 1,0 0-1,-1 0 0,1 0 0,0 0 1,0 0-1,0 1 0,-1-1 1,1 0-1,0 0 0,0 0 1,0 0-1,0 0 0,-1 0 0,1 0 1,0 0-1,0 0 0,0 0 1,-1 0-1,1 0 0,0 0 0,0 0 1,0 0-1,-1-1 0,1 1 1,0 0-1,0 0 0,0 0 1,0 0-1,-1 0 0,1 0 0,0 0 1,0-1-1,0 1 0,0 0 1,0 0-1,0 0 0,-1 0 0,1 0 1,0-1-1,0 1 0,0 0 1,0 0-1,0 0 0,0 0 0,0-1 1,0 1-1,0 0 0,0 0 1,0 0-1,0-1 0,0 1 1,0 0-1,0 0 0,0 0 0,0-1 1,0 1-1,0 0 0,0 0 1,-10 16 657,2 23-271,2 0 0,1 0-1,2 1 1,1-1-1,6 64 1,-3-94-382,-1 0-1,2 0 1,-1 0 0,1 0 0,0 0 0,1 0 0,0 0 0,5 10 0,-6-16-21,-1-1 1,0 0 0,1 1-1,0-1 1,-1 0 0,1 0 0,0 0-1,0-1 1,0 1 0,0 0-1,1-1 1,-1 1 0,0-1-1,1 0 1,-1 0 0,1 0 0,-1 0-1,1 0 1,-1 0 0,1-1-1,0 1 1,-1-1 0,1 0-1,0 0 1,-1 0 0,1 0-1,0 0 1,-1-1 0,1 1 0,0-1-1,-1 1 1,1-1 0,2-1-1,5-3 125,-1 1-1,0-1 0,-1 0 1,1-1-1,-1 0 0,0 0 1,0-1-1,-1 0 0,13-15 1,2-6 123,27-45 0,-38 55-191,0 1 0,-2-1 0,0-1 0,-1 1 0,-1-2 0,0 1 0,-2-1 0,0 0-1,-1 0 1,1-28 0,-8 36 23,-3 15-138,-8 17-131,7-3 113,1 1 0,1 0 0,0 0 0,1 0-1,-2 28 1,1 94 21,5-131-8,0-1 0,0 1 0,1-1 0,0 0 0,1 1 0,0-1 0,0 0 0,1 0 0,0 0 0,5 10 0,-6-16 8,0 1 1,0-1-1,0 1 1,0-1-1,1 0 0,-1 0 1,1 0-1,-1 0 1,1 0-1,0 0 0,0-1 1,0 0-1,0 1 0,0-1 1,0 0-1,0 0 1,0-1-1,0 1 0,0-1 1,1 1-1,-1-1 1,0 0-1,0 0 0,1 0 1,-1-1-1,0 1 1,0-1-1,0 0 0,0 0 1,5-2-1,4-1 122,0-2 0,0 1 1,0-2-1,-1 1 0,0-1 0,-1-1 0,1 0 1,-1-1-1,14-15 0,-9 7 65,-1 1 0,-1-2 0,0 0 0,20-39 1,-29 48-121,0 0 1,0-1 0,-1 1-1,0-1 1,-1 1 0,0-1 0,-1 0-1,0 0 1,0 0 0,-1 0 0,-2-17-1,1 22-51,0 1 0,0 0-1,0 1 1,0-1-1,-1 0 1,0 0-1,0 0 1,0 1-1,0-1 1,-1 1 0,1 0-1,-1 0 1,0 0-1,0 0 1,0 0-1,0 0 1,0 1 0,-1-1-1,1 1 1,-1 0-1,1 0 1,-1 1-1,0-1 1,0 1 0,0-1-1,0 1 1,0 1-1,0-1 1,0 0-1,-5 1 1,6-1-174,0 1 0,-1 0 0,1-1 0,0 2 0,-1-1 0,1 0 0,0 0 0,-1 1 0,1 0 0,0 0 0,-1 0 0,1 0 0,0 0 0,0 1 0,0-1 0,0 1 0,0 0-1,1 0 1,-1 0 0,0 0 0,1 0 0,-1 1 0,1-1 0,0 1 0,0 0 0,0-1 0,0 1 0,1 0 0,-1 0 0,1 0 0,-1 0 0,1 1 0,0-1 0,0 0 0,1 0 0,-1 1 0,1-1 0,-1 0 0,1 1 0,0-1 0,0 1 0,1-1 0,-1 0 0,1 1 0,1 5 0,-1-7-158,0-1 0,0 1 0,0 0 0,1 0 0,-1-1 0,0 1 0,1-1 0,-1 1 1,1-1-1,0 1 0,-1-1 0,1 0 0,0 0 0,0 0 0,-1 0 0,1 0 0,0 0 0,3 0 1,40 7-6973,-8-8-1062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04.077"/>
    </inkml:context>
    <inkml:brush xml:id="br0">
      <inkml:brushProperty name="width" value="0.025" units="cm"/>
      <inkml:brushProperty name="height" value="0.025" units="cm"/>
    </inkml:brush>
  </inkml:definitions>
  <inkml:trace contextRef="#ctx0" brushRef="#br0">91 297 15439,'0'0'8536,"-8"6"-7704,0 1-665,1-1-1,1 1 1,-1 0-1,1 1 1,1-1-1,-1 1 1,1 0-1,1 1 1,-1-1-1,2 1 1,-1 0-1,1 0 1,0 0-1,1 0 1,-2 11-1,3-14-44,0 0 0,0 0 0,0 0 1,0 0-1,1 0 0,1 9 0,-1-14-113,0 0 1,0-1-1,0 1 1,1 0-1,-1-1 1,0 1-1,0-1 1,1 1-1,-1 0 1,0-1-1,1 1 1,-1-1-1,0 1 1,1-1-1,-1 1 1,1-1-1,-1 1 1,1-1-1,-1 0 1,1 1-1,-1-1 1,1 0 0,-1 1-1,2-1 1,0 0-1,-1 0 1,1 0 0,-1 0 0,1 0-1,-1 0 1,1 0 0,-1-1 0,1 1-1,-1-1 1,1 1 0,-1-1 0,1 0-1,-1 1 1,3-3 0,9-7 63,1 0 0,-2-1 0,1 0 1,-2-1-1,19-23 0,-17 19-60,1 0 0,0 1 0,19-15 0,-32 29-21,0 0 0,0 0 0,0 1 1,0-1-1,0 0 0,0 1 0,0-1 0,0 1 0,0-1 0,0 1 1,0-1-1,1 1 0,-1 0 0,0-1 0,0 1 0,0 0 0,1 0 1,-1 0-1,0 0 0,0 0 0,0 0 0,1 1 0,-1-1 0,0 0 1,0 0-1,1 1 0,0 1 3,0-1 0,-1 0 1,0 1-1,1-1 0,-1 1 1,0 0-1,0-1 0,1 1 0,-2 0 1,1 0-1,0-1 0,0 1 0,0 0 1,0 3-1,2 10 18,0 1 0,-1 0 0,0 21 0,-1-23-1,0-5-6,-1-2-2,1 1-1,0 0 1,0 0 0,1-1-1,4 14 1,-5-19-4,-1-1 1,1 0-1,0 0 1,-1 1-1,1-1 1,0 0 0,0 0-1,0 0 1,0 0-1,0 0 1,0 0-1,0 0 1,1 0-1,-1-1 1,0 1-1,0 0 1,1-1-1,-1 1 1,0-1-1,1 1 1,-1-1-1,1 0 1,-1 1-1,0-1 1,1 0-1,-1 0 1,1 0-1,-1 0 1,1 0-1,-1 0 1,0-1 0,1 1-1,-1 0 1,0-1-1,1 1 1,-1-1-1,0 0 1,3-1-1,16-8-520,-1-1-1,0 0 1,29-25-1,-26 19-2346,42-25 1,5 0-3311,-59 34 6110,0-1-1,-1 0 1,0 0 0,0-1-1,-1 1 1,-1-2-1,8-12 1,3-8 712,-2 0-1,18-48 1,-27 60 341,-1 0 1,-1 0-1,0-1 1,-2 0-1,2-21 1,-9 89-243,-15 73 1,9-73 411,-4 81 0,13-118-1064,1-1-1,0 1 1,0-1 0,2 1 0,-1-1-1,6 19 1,-6-27-89,0 1 0,0-1-1,1 0 1,-1 1 0,1-1 0,-1 0 0,1 0-1,0 0 1,0 0 0,0 0 0,0 0 0,0-1-1,0 1 1,0-1 0,1 1 0,-1-1-1,1 0 1,-1 0 0,1 0 0,-1 0 0,1 0-1,0-1 1,-1 1 0,1-1 0,0 0-1,-1 1 1,1-1 0,0-1 0,0 1 0,-1 0-1,5-2 1,-5 2-24,0 0 0,0 0 0,0-1-1,0 1 1,0-1 0,0 0 0,-1 1 0,1-1-1,0 0 1,0 0 0,-1 0 0,1-1 0,0 1-1,-1 0 1,1-1 0,-1 1 0,0 0 0,1-1-1,-1 0 1,0 1 0,0-1 0,0 0 0,0 0-1,0 1 1,0-1 0,-1 0 0,1 0 0,-1 0-1,1 0 1,-1 0 0,0 0 0,0 0 0,0 0-1,0 0 1,0 0 0,0 0 0,0 0 0,-1-3-1,0-2-8,-1 0-1,1 1 0,-1-1 1,0 0-1,-1 1 1,1 0-1,-1-1 0,-1 1 1,1 0-1,-6-7 0,-4 1 263,1 0-1,-2 0 1,0 1-1,0 1 0,-1 0 1,0 1-1,-1 1 1,-31-13-1,-6-3 3201,53 24-3421,0 0 0,0 0 0,-1 0 0,1-1 0,0 1 0,0 0 0,0 0 0,-1 0 0,1 0 0,0 0 0,0 0 0,0 0 0,0 0 0,0 0 0,-1-1 0,1 1 0,0 0 0,0 0 0,0 0 0,0 0 0,0 0 0,0-1 0,0 1 0,-1 0 0,1 0 0,0 0 0,0 0 0,0-1 0,0 1 0,0 0 0,0 0 0,0 0 0,0 0 0,0-1 0,0 1 0,0 0 0,0 0 0,0 0 0,0-1 0,0 1 0,0 0 0,0 0 0,0 0 0,1 0 0,-1-1 0,0 1-1,0 0 1,0 0 0,11-7 481,15-1 10,-26 8-502,44-9-1882,51-3 1,-4 1-3543,-41 1-3903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04.705"/>
    </inkml:context>
    <inkml:brush xml:id="br0">
      <inkml:brushProperty name="width" value="0.025" units="cm"/>
      <inkml:brushProperty name="height" value="0.025" units="cm"/>
    </inkml:brush>
  </inkml:definitions>
  <inkml:trace contextRef="#ctx0" brushRef="#br0">87 1 19635,'0'0'3005,"0"9"-1665,-2 260 2805,-1-93-3464,3-200-1023,-2 1 1,0 0-1,-10-43 0,8 53 226,1 1 0,-2 0 0,0 0-1,0 0 1,-1 0 0,-1 1 0,0 0-1,-14-18 1,18 27 334,9 7 135,16 12 122,-9-12-892,-1-1-1,1-1 1,0 1-1,0-2 1,1 0-1,21 0 1,83-6-4989,-69-3-284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05.083"/>
    </inkml:context>
    <inkml:brush xml:id="br0">
      <inkml:brushProperty name="width" value="0.025" units="cm"/>
      <inkml:brushProperty name="height" value="0.025" units="cm"/>
    </inkml:brush>
  </inkml:definitions>
  <inkml:trace contextRef="#ctx0" brushRef="#br0">143 28 14798,'0'0'2733,"-11"6"-411,2-2-1961,0 1 1,0 1-1,0-1 0,1 1 0,0 1 0,0 0 0,1 0 0,0 0 0,0 1 0,1 0 0,0 0 0,0 1 0,1 0 0,0 0 0,0 0 0,1 0 0,1 1 0,-4 11 0,6-18-297,1 0 1,-1-1-1,0 2 0,1-1 0,0 0 0,0 0 0,0 0 0,0 0 0,0 0 0,1 0 1,-1 0-1,1 0 0,0 0 0,0 0 0,0 0 0,0-1 0,0 1 0,1 0 0,-1-1 1,1 1-1,-1 0 0,1-1 0,0 0 0,3 3 0,-2-3 1,0-1 0,0 1 1,0-1-1,1 0 0,-1 0 0,0 0 0,1 0 0,-1-1 1,0 0-1,1 1 0,-1-1 0,1 0 0,-1 0 0,0-1 1,1 1-1,-1-1 0,0 0 0,1 0 0,-1 0 0,0 0 1,0 0-1,4-3 0,1 0 66,1-1 0,-1 0 0,0-1 0,0 0 0,0 0 0,-1-1 1,0 0-1,0 0 0,-1-1 0,0 0 0,0 0 0,5-10 0,-7 11-48,0 0 1,0-1-1,-1 0 0,0 0 0,0 0 0,-1 0 0,0-1 1,0 1-1,-1-1 0,0 1 0,0-1 0,-1 1 1,-1-1-1,-1-10 0,2 17-222,0 0 0,0 1 0,-1-1 1,1 1-1,-1-1 0,0 1 0,1-1 0,-1 1 0,0 0 0,0-1 0,0 1 1,0 0-1,0-1 0,0 1 0,0 0 0,0 0 0,0 0 0,-1 0 0,1 0 1,0 0-1,-1 1 0,1-1 0,0 0 0,-1 1 0,1-1 0,-1 1 0,0-1 1,1 1-1,-1 0 0,1-1 0,-1 1 0,1 0 0,-1 0 0,-2 0 0,1 1-450,0-1 0,0 1 0,0 0 0,-1 0 0,1 0 0,0 0 0,0 0 0,0 1 0,0-1 0,1 1 0,-1 0 0,0 0 0,1 0 0,-1 0 0,-2 3-1,-1 2-10652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06.020"/>
    </inkml:context>
    <inkml:brush xml:id="br0">
      <inkml:brushProperty name="width" value="0.025" units="cm"/>
      <inkml:brushProperty name="height" value="0.025" units="cm"/>
    </inkml:brush>
  </inkml:definitions>
  <inkml:trace contextRef="#ctx0" brushRef="#br0">0 218 17392,'0'0'4495,"12"7"-3224,-3-2-1019,-4-2-133,0 0 1,0 0-1,-1 0 0,2-1 1,-1 1-1,0-1 1,0-1-1,1 1 0,-1-1 1,1 0-1,-1 0 0,1 0 1,0-1-1,-1 0 1,8 0-1,-3-3 119,1 0-1,-1-1 1,0 0 0,0-1-1,-1 0 1,1 0-1,-1-1 1,0 0 0,0-1-1,-1 0 1,12-12 0,-14 13-69,0 0 0,0-1 0,-1 0 0,0 0 0,0 0 0,-1-1 0,0 1 0,0-1-1,-1 0 1,0-1 0,0 1 0,-1 0 0,0-1 0,2-14 0,-4 21-123,0 0-1,0 0 1,0 0-1,0-1 1,0 1-1,-1 0 1,1 0-1,0 0 1,-1 0-1,0 1 1,1-1-1,-1 0 1,0 0-1,0 0 1,0 0-1,0 1 0,-1-1 1,1 0-1,0 1 1,-1-1-1,1 1 1,-1 0-1,1-1 1,-1 1-1,0 0 1,1 0-1,-1 0 1,0 0-1,0 0 1,0 0-1,0 1 1,0-1-1,0 1 1,0-1-1,0 1 1,0 0-1,0 0 1,0 0-1,0 0 0,0 0 1,0 0-1,-4 1 1,-1 0-48,0 0 0,0 1 0,0 0 0,1 0 0,-1 0 0,0 1 0,1 0 1,-1 0-1,1 1 0,0 0 0,-7 6 0,0 3-5,0 1 1,1 0 0,1 1-1,0 0 1,1 1-1,1 0 1,1 1 0,0 0-1,1 0 1,1 0-1,0 1 1,1 0 0,1 0-1,-2 29 1,6-45-108,0 1 1,-1-1-1,1 1 1,1-1-1,-1 0 0,0 1 1,1-1-1,-1 1 1,1-1-1,-1 0 0,1 1 1,0-1-1,0 0 1,0 0-1,0 0 1,1 0-1,-1 0 0,1 0 1,-1 0-1,1 0 1,-1 0-1,1-1 1,0 1-1,0-1 0,0 1 1,0-1-1,0 0 1,0 0-1,0 0 1,1 0-1,-1 0 0,0 0 1,1-1-1,-1 1 1,4 0-1,2-1-755,0 1 1,0-1-1,0-1 0,0 0 0,0 0 1,0 0-1,-1-1 0,1 0 0,-1-1 1,9-3-1,39-23-7203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52.122"/>
    </inkml:context>
    <inkml:brush xml:id="br0">
      <inkml:brushProperty name="width" value="0.025" units="cm"/>
      <inkml:brushProperty name="height" value="0.025" units="cm"/>
    </inkml:brush>
  </inkml:definitions>
  <inkml:trace contextRef="#ctx0" brushRef="#br0">335 227 6726,'-51'215'3679,"-58"284"-3594,42-215 517,-18 93 1081,76-335-1180,3 0-1,1 0 1,2 1 0,5 77 0,-1-109-467,1 1 0,0-1 0,0 0 0,1 0 0,1 0 0,0-1 0,0 1 0,1-1 0,0 0 0,1 0 0,0 0 0,0-1 0,1 0 0,0 0 0,1-1 0,0 0 1,1 0-1,-1-1 0,1 0 0,1-1 0,-1 1 0,1-2 0,11 6 0,0-3-55,0-1-1,1-1 1,0-1 0,0-1 0,0 0-1,30 0 1,138-9 188,-141 3-123,137-4 37,301 28 0,-292-6-79,342-19 1,193-76 12,-494 48-1,297-2 0,126 54 53,-60-1-10,-84-23-99,334 6-48,64 102 256,-457-40-165,-39-11-14,930 93-26,-379-132 10,-614-17 27,-101 2 54,908-27-140,-167-26 246,-955 51-149,303-18 4,-237 9-1,128-30 0,-217 38-22,-1-1 0,0-1 0,-1-1 0,1 0 1,21-13-1,-28 14 22,-1 0 0,0 0 0,0-1 0,-1 0 0,0-1 1,0 1-1,0-1 0,-1 0 0,0-1 0,0 1 0,5-13 1,115-288 235,-97 232-255,1-8 13,-3-2 0,-4-2 0,-4 1 0,-4-2 0,-4 0 0,-4-1 0,-10-170 0,0 221 45,-3 0 0,-1 1-1,-2-1 1,-24-60-1,10 43-2,-2 1-1,-43-66 0,56 101-63,-2 0-1,1 1 0,-2 1 0,-1 0 1,0 2-1,-1-1 0,-1 2 0,0 1 1,-29-17-1,15 14 11,-1 1 0,0 3 0,-1 0 0,0 2 0,-52-9 0,-154-20 305,-373-15-1,-248 48 49,511 9-386,-1549 12-21,-3 17 86,711-7-40,852-19 106,-846 9-158,2-34 1491,-141-23-832,-368-17-293,1607 55-266,-55-2-62,-151 10 0,222 8 94,66-10-336,0 0-1,0 0 0,0 0 1,0 0-1,0 1 0,1-1 1,-1 1-1,1 0 1,-1 1-1,1-1 0,0 0 1,-1 1-1,1 0 0,-3 4 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06.379"/>
    </inkml:context>
    <inkml:brush xml:id="br0">
      <inkml:brushProperty name="width" value="0.025" units="cm"/>
      <inkml:brushProperty name="height" value="0.025" units="cm"/>
    </inkml:brush>
  </inkml:definitions>
  <inkml:trace contextRef="#ctx0" brushRef="#br0">140 0 21428,'0'0'1399,"-11"12"160,-59 78 463,61-78-1824,1 0 1,0 1-1,1 0 1,1 0-1,0 1 0,-8 28 1,14-42-224,0 0 0,0 1 0,0-1-1,0 0 1,0 1 0,0-1 0,0 0 0,0 1 0,0-1-1,0 0 1,0 0 0,0 1 0,0-1 0,0 0 0,1 1 0,-1-1-1,0 0 1,0 1 0,0-1 0,0 0 0,1 0 0,-1 1 0,0-1-1,0 0 1,0 0 0,1 0 0,-1 1 0,0-1 0,1 0 0,-1 0-1,0 0 1,0 0 0,1 1 0,-1-1 0,0 0 0,1 0 0,-1 0-1,0 0 1,1 0 0,-1 0 0,1 0 0,20-2-494,21-13 218,-42 15 293,15-6-358,0 2 1,1-1 0,-1 2 0,1 0 0,-1 1 0,1 1 0,0 0-1,-1 1 1,30 3 0,-44-2 365,1-1 0,-1 0-1,1 1 1,-1-1 0,1 1 0,-1 0-1,1 0 1,-1-1 0,0 1 0,0 0 0,1 0-1,-1 0 1,0 0 0,0 0 0,0 1-1,0-1 1,0 0 0,0 0 0,0 1-1,0-1 1,-1 1 0,1-1 0,-1 0 0,1 1-1,-1-1 1,1 1 0,-1 0 0,0-1-1,1 1 1,-1-1 0,0 1 0,0-1-1,0 1 1,-1 0 0,1-1 0,0 1 0,-1-1-1,1 1 1,-1 2 0,-1 3 280,0 0 1,-1 1-1,0-1 1,0 0-1,0 0 0,-8 11 1,-1-2 332,0-1 0,-1-1-1,-1 0 1,0-1 0,-16 12 0,22-19-498,0-1-1,0 0 1,0 0 0,-1 0 0,0-1 0,0-1 0,0 1 0,-1-1 0,1-1 0,-1 0-1,-17 2 1,26-4-153,0 0 0,0 0 0,0 0-1,0 0 1,-1-1 0,1 1 0,0 0-1,0 0 1,0-1 0,0 1 0,0-1-1,0 1 1,0-1 0,0 1 0,0-1-1,0 1 1,0-1 0,0 0 0,0 0-1,0 0 1,0 1 0,1-1 0,-1 0-1,0 0 1,1 0 0,-1 0 0,0-2-1,0 0-212,0 0 0,0-1 0,1 1 0,-1-1 0,1 1 0,0 0 0,0-1 0,0 1 0,1-6 0,1-4-1007,1 0 0,0 0 1,1 1-1,7-17 0,16-25-4593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07.329"/>
    </inkml:context>
    <inkml:brush xml:id="br0">
      <inkml:brushProperty name="width" value="0.025" units="cm"/>
      <inkml:brushProperty name="height" value="0.025" units="cm"/>
    </inkml:brush>
  </inkml:definitions>
  <inkml:trace contextRef="#ctx0" brushRef="#br0">77 0 18802,'-4'13'1521,"-16"55"2353,-19 123 0,32-138-3542,3-1 0,2 1 0,5 68-1,7-95-240,-4-24 227,-3-14 277,-1-48-97,-3 0 1,-12-87-1,13 147-509,0 0 0,0 0 0,0 0 1,0 0-1,0 0 0,-1 0 0,1 0 0,0 0 1,0 0-1,0 0 0,0 0 0,0 0 0,0 0 0,0 0 1,0 0-1,0 0 0,-1 0 0,1 0 0,0 0 1,0 0-1,0 0 0,0 0 0,0 0 0,0 0 1,0 0-1,0 0 0,0 0 0,0-1 0,0 1 0,0 0 1,-1 0-1,1 0 0,0 0 0,0 0 0,-2 19-114,0 28 122,2-43 1,0 1 1,1-1 0,0 0-1,0 1 1,0-1-1,0 0 1,1 0 0,0 0-1,-1 0 1,2 0 0,-1 0-1,0 0 1,1-1 0,-1 1-1,1-1 1,0 0-1,0 0 1,1 0 0,-1 0-1,1 0 1,-1-1 0,1 0-1,0 1 1,0-1-1,0-1 1,0 1 0,5 1-1,-4-1 8,0-1 1,0 0-1,1 0 0,-1 0 0,0-1 0,0 1 0,1-1 0,-1 0 0,0-1 0,1 0 0,-1 1 0,0-2 0,0 1 0,0 0 1,0-1-1,0 0 0,0 0 0,0-1 0,-1 1 0,1-1 0,-1 0 0,7-6 0,-3 0 52,-1-1 0,0 1 0,0-2 0,-1 1 0,-1-1 0,1 0 0,-2 0 0,1 0 0,-2 0 0,1-1 0,-2 0 0,1 0 0,-2 0 0,1-20 0,-28 81 97,22-38-147,-6 11 32,1 1 1,1 0-1,1 0 1,1 1-1,-5 43 1,11-66-41,0-1 0,0 1 0,0-1 0,0 1 0,0-1 0,0 1 0,0 0 0,0-1 0,0 1 0,0-1 0,0 1 0,0-1 0,0 1 0,1 0 0,-1-1 0,0 1 0,0-1 0,1 1 0,-1-1 0,0 1 0,1-1 0,-1 0 0,0 1 0,1-1 0,-1 1 0,1-1 0,-1 0 0,1 1 0,-1-1 0,1 0 0,-1 1 0,1-1 0,-1 0 0,1 0 0,-1 0 0,2 1 0,23-9 0,21-26 0,19-30 0,-39 36 0,2 2 0,45-35 0,-71 60 0,-1-1 0,1 1 0,0 0 0,-1 0 0,1 0 0,0 0 0,0 1 0,0-1 0,0 0 0,0 1 0,0-1 0,0 1 0,0 0 0,3 0 0,-4 0 0,0 0 0,-1 0 0,1 1 0,0-1 0,0 0 0,-1 1 0,1-1 0,0 1 0,-1-1 0,1 1 0,-1-1 0,1 1 0,0-1 0,-1 1 0,1 0 0,-1-1 0,1 1 0,-1 0 0,0-1 0,1 1 0,-1 0 0,0 0 0,1 0 0,-1 0 0,1 8 0,0-1 0,0 0 0,-1 1 0,0-1 0,-2 13 0,1-7 0,-3 15 0,2-23 0,1-1 0,0 0 0,1 1 0,-1-1 0,1 1 0,0-1 0,2 8 0,-2-13 0,1 1 0,0-1 0,-1 1 0,1-1 0,0 0 0,0 1 0,0-1 0,-1 0 0,1 1 0,0-1 0,0 0 0,0 0 0,0 0 0,-1 0 0,1 0 0,0 0 0,0 0 0,0 0 0,0 0 0,0-1 0,-1 1 0,1 0 0,0 0 0,0-1 0,0 1 0,0-1 0,24-8 0,0-6 0,-1-2 0,35-29 0,9-8 0,-67 54 0,-1-1 0,1 1 0,-1-1 0,1 0 0,-1 1 0,1-1 0,0 1 0,-1 0 0,1-1 0,0 1 0,-1-1 0,1 1 0,0 0 0,-1 0 0,1-1 0,0 1 0,0 0 0,0 0 0,-1 0 0,1 0 0,0 0 0,0 0 0,-1 0 0,1 0 0,0 0 0,0 0 0,0 0 0,-1 1 0,1-1 0,0 0 0,-1 1 0,1-1 0,0 0 0,0 1 0,-1-1 0,2 1 0,-1 2 0,0-1 0,-1 0 0,1 1 0,0-1 0,-1 0 0,1 1 0,-1-1 0,0 0 0,0 1 0,0-1 0,0 1 0,-1 2 0,-15 78 0,15-79 0,-7 30 0,8-34 0,0 0 0,0 0 0,0 1 0,0-1 0,0 0 0,0 0 0,0 1 0,0-1 0,0 0 0,0 0 0,0 0 0,0 0 0,0 1 0,0-1 0,0 0 0,1 0 0,-1 0 0,0 0 0,0 1 0,0-1 0,0 0 0,1 0 0,-1 0 0,0 0 0,0 0 0,0 0 0,0 1 0,1-1 0,-1 0 0,0 0 0,0 0 0,0 0 0,1 0 0,-1 0 0,0 0 0,0 0 0,0 0 0,1 0 0,-1 0 0,0 0 0,0 0 0,0 0 0,1 0 0,-1 0 0,0 0 0,0-1 0,0 1 0,1 0 0,-1 0 0,0 0 0,0 0 0,0 0 0,1 0 0,9-5 0,9-8 0,-1-1 0,0-1 0,28-30 0,-31 28 0,1 2 0,1 0 0,0 0 0,27-16 0,-43 30 0,1 1 0,-1-1 0,1 0 0,-1 0 0,1 0 0,-1 1 0,1-1 0,-1 1 0,1-1 0,0 1 0,-1 0 0,1-1 0,0 1 0,-1 0 0,1 0 0,0 0 0,0 0 0,-1 1 0,4 0 0,-4-1 0,0 1 0,0 0 0,0 0 0,0 0 0,-1-1 0,1 1 0,0 0 0,0 0 0,-1 0 0,1 0 0,-1 0 0,1 0 0,-1 1 0,1-1 0,-1 0 0,1 0 0,-1 0 0,0 0 0,0 1 0,0 1 0,1 4 0,-1 0 0,-1-1 0,0 1 0,0 0 0,0-1 0,0 1 0,-1 0 0,-5 10 0,6-14-8,-24 43-2136,24-44 1887,0 0-1,0 0 1,0 0-1,-1 0 0,1-1 1,-1 1-1,1 0 1,-1-1-1,1 1 1,-1-1-1,0 0 1,0 0-1,0 1 0,0-1 1,0 0-1,0 0 1,0-1-1,0 1 1,-4 1-1,-1-3-7237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07.683"/>
    </inkml:context>
    <inkml:brush xml:id="br0">
      <inkml:brushProperty name="width" value="0.025" units="cm"/>
      <inkml:brushProperty name="height" value="0.025" units="cm"/>
    </inkml:brush>
  </inkml:definitions>
  <inkml:trace contextRef="#ctx0" brushRef="#br0">0 1 20884,'0'0'736,"56"64"-3746,-31-43-3140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08.258"/>
    </inkml:context>
    <inkml:brush xml:id="br0">
      <inkml:brushProperty name="width" value="0.025" units="cm"/>
      <inkml:brushProperty name="height" value="0.025" units="cm"/>
    </inkml:brush>
  </inkml:definitions>
  <inkml:trace contextRef="#ctx0" brushRef="#br0">213 392 17777,'0'0'3534,"-11"0"-1009,8 0-2390,-5-1 169,0 1 0,0 1-1,0-1 1,0 1 0,0 0 0,1 1-1,-1 0 1,1 0 0,-1 1 0,1 0-1,0 0 1,-14 9 0,14-7-96,0 0-1,0 0 1,0 1 0,1 1 0,0-1 0,0 1 0,1 0 0,0 0 0,0 0-1,0 1 1,1 0 0,1 0 0,-1 0 0,1 0 0,-2 10 0,5-17-207,0-1 1,0 0-1,0 1 1,0-1 0,0 1-1,0-1 1,0 1 0,0-1-1,0 1 1,0-1-1,0 1 1,0-1 0,1 0-1,-1 1 1,0-1-1,0 1 1,0-1 0,1 0-1,-1 1 1,0-1 0,1 0-1,-1 1 1,0-1-1,1 0 1,-1 1 0,0-1-1,1 0 1,-1 0 0,1 0-1,-1 1 1,1-1-1,-1 0 1,0 0 0,1 0-1,0 0 1,23-1 115,23-16 188,-20-3-235,0 0 0,-2-2 0,0-1 1,-2-1-1,0 0 0,25-39 0,-41 57-325,-5 10 96,-4 23 58,-13 33 264,12-48-128,-12 40 100,14-49-125,1 0 0,-1 0 0,1 0 0,0 0 0,-1 0 0,1 0 0,0 0 0,1 0 0,-1-1 0,1 1 0,-1 0 0,1 0 0,0 0 0,1 3 0,-1-6-8,0 1 1,0 0-1,-1 0 0,1-1 0,0 1 1,0-1-1,0 1 0,0-1 0,0 1 1,0-1-1,0 1 0,0-1 0,1 0 1,-1 0-1,0 1 0,0-1 0,0 0 0,0 0 1,0 0-1,0 0 0,1 0 0,-1-1 1,0 1-1,0 0 0,0 0 0,0-1 1,0 1-1,0-1 0,0 1 0,2-2 1,29-18 71,-6-1-293,-2-2-1,0-1 1,-2-1-1,-1-1 0,28-45 1,75-150-1362,-76 114 892,-61 138 1302,-1-1 1,-23 33 0,18-32-290,2 0 0,-15 37 0,25-50-235,1 1-1,0 0 1,1 0 0,1 0-1,1 1 1,1-1 0,0 1-1,2-1 1,2 31-1,-2-49-85,0 0 0,0 0 0,0 0 0,1 0 0,-1 0 0,0 0 0,0-1 0,1 1 0,-1 0 0,0 0 0,1 0-1,-1 0 1,1 0 0,-1-1 0,1 1 0,-1 0 0,1 0 0,0-1 0,-1 1 0,1 0 0,1 0 0,-1-1 2,0 0 0,0 0 1,-1 0-1,1 0 0,0 0 0,-1 0 1,1 0-1,0 0 0,0 0 0,-1-1 1,1 1-1,0 0 0,-1 0 0,1-1 1,0 1-1,-1 0 0,1-1 0,0 1 1,-1-1-1,2 0 0,1-3 17,1 1-1,-1-1 1,0 0-1,0 0 1,0 0-1,3-8 1,6-18-22,-1-1 0,-1-1 0,7-44 0,-17 79 0,1-1 0,0 0 0,1 1 0,-1-1 0,0 0 0,1 0 0,-1 0 0,1 0 0,0 0 0,-1 0 0,1-1 0,0 1 0,0 0 0,0-1 0,0 0 0,3 2 0,1 1 0,0 0 0,1 0 0,-1 0 0,1-1 0,11 4 0,-7-5 0,0-1 0,1 0 0,-1 0 0,0-1 0,0 0 0,1-1 0,-1-1 0,0 0 0,0 0 0,0-1 0,0 0 0,-1-1 0,1 0 0,-1-1 0,0 0 0,0-1 0,-1 0 0,0 0 0,0-1 0,0 0 0,-1-1 0,0 0 0,9-10 0,-16 17 0,0 0 0,0 0 0,0 0 0,-1-1 0,1 1 0,0 0 0,0 0 0,-1-1 0,1 1 0,-1 0 0,1-1 0,-1 1 0,0-1 0,1 1 0,-1 0 0,0-1 0,0 1 0,0-3 0,0 4 0,-1-1 0,1 0 0,-1 0 0,1 1 0,0-1 0,-1 0 0,0 1 0,1-1 0,-1 1 0,1-1 0,-1 0 0,0 1 0,1-1 0,-1 1 0,0 0 0,1-1 0,-1 1 0,0 0 0,0-1 0,1 1 0,-1 0 0,-1-1 0,-3 1 0,1-1 0,-1 1 0,1 0 0,-1 0 0,1 0 0,-1 0 0,1 1 0,-1 0 0,1 0 0,-5 2 0,3 0 0,-1 1 0,1 0 0,0 0 0,0 0 0,1 1 0,-1 0 0,1 0 0,0 0 0,0 0 0,1 1 0,0 0 0,0 0 0,0 0 0,1 1 0,-1-1 0,-2 11 0,4-13 0,1-1 0,0 0 0,0 1 0,0-1 0,0 1 0,0-1 0,1 1 0,0-1 0,0 1 0,0-1 0,0 1 0,0-1 0,1 1 0,-1 0 0,1-1 0,0 0 0,0 1 0,0-1 0,1 1 0,-1-1 0,1 0 0,0 0 0,0 0 0,0 0 0,0 0 0,0-1 0,1 1 0,-1 0 0,1-1 0,0 0 0,-1 0 0,1 0 0,0 0 0,6 3 0,4 0-285,1-1-1,0 0 1,0 0 0,1-2-1,-1 1 1,1-2 0,-1 0 0,16-1-1,28 0-6531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09.534"/>
    </inkml:context>
    <inkml:brush xml:id="br0">
      <inkml:brushProperty name="width" value="0.025" units="cm"/>
      <inkml:brushProperty name="height" value="0.025" units="cm"/>
    </inkml:brush>
  </inkml:definitions>
  <inkml:trace contextRef="#ctx0" brushRef="#br0">164 177 11915,'2'-6'489,"2"-13"834,-1 1 0,0-1 0,0-24 0,-2 41-1154,-1-1 1,0 0-1,0 0 1,0 0-1,0 1 1,0-1-1,-1 0 1,1 0-1,-1 1 1,0-1-1,0 0 1,0 1 0,0-1-1,0 1 1,0-1-1,-1 1 1,1 0-1,-1-1 1,0 1-1,0 0 1,0 0-1,0 0 1,0 0-1,0 1 1,0-1-1,0 0 1,-1 1-1,1 0 1,-1-1-1,1 1 1,-4-1 0,4 2-76,-1 0 1,1 0-1,-1 0 1,0 1-1,1-1 1,-1 1 0,1-1-1,-1 1 1,1 0-1,0 0 1,-1 0-1,1 0 1,0 1 0,-1-1-1,1 0 1,0 1-1,0 0 1,0-1 0,1 1-1,-1 0 1,0 0-1,1 0 1,-1 0-1,1 0 1,-1 1 0,1-1-1,0 0 1,-1 4-1,-5 9 112,0 1 0,1 0 0,-3 16 0,9-31-190,-11 42 373,3 1-1,1-1 1,3 2 0,1-1 0,4 57 0,8 2 81,23 114-1,-25-183-402,-2-1 1,-1 1-1,-1 0 0,-4 52 0,1-84-28,0-1 0,-1 1-1,1 0 1,0 0 0,-1 0 0,1-1-1,-1 1 1,0 0 0,1-1-1,-1 1 1,0 0 0,-2 2-1,2-4-7,1 1 0,-1-1-1,1 1 1,-1-1 0,1 0-1,-1 1 1,1-1 0,-1 0-1,1 0 1,-1 0 0,1 1-1,-1-1 1,0 0 0,1 0-1,-1 0 1,1 0-1,-1 0 1,0 0 0,1 0-1,-1 0 1,1 0 0,-1 0-1,1 0 1,-1-1 0,0 1-1,0 0 1,-1-2 30,0 1 1,0-1-1,0 1 1,0-1-1,0 0 1,0 1-1,1-1 1,-1 0-1,1 0 1,-1-1-1,1 1 1,0 0-1,0 0 1,0-1-1,0 1 0,-1-5 1,-5-20-51,2 0 0,1-1 0,1 1 0,2-1 1,0 1-1,2-1 0,1 0 0,10-45 0,-10 58-12,2 0 0,0 1 0,0 0 0,2 0-1,-1 0 1,2 0 0,0 1 0,0 0 0,2 0 0,-1 1 0,1 0 0,1 1 0,0 0-1,1 0 1,0 1 0,1 1 0,19-13 0,-24 18-47,0 0 1,1 1-1,-1 1 1,1-1-1,-1 1 1,1 0-1,0 1 0,0 0 1,0 0-1,0 0 1,0 1-1,0 1 1,12 1-1,-16-1 21,0 0-1,0 0 1,0 0-1,0 0 1,-1 1-1,1 0 1,0 0-1,-1 0 1,0 0-1,1 1 1,-1-1-1,0 1 1,0 0-1,0-1 1,-1 2-1,1-1 1,-1 0-1,1 0 1,-1 1-1,0-1 1,0 1-1,-1 0 1,1 0-1,-1-1 1,0 1-1,0 0 1,1 6-1,0 2-15,-1-1 1,-1 1-1,0 0 0,-2 21 1,1-29 85,1 1 1,-1 0-1,0-1 0,-1 1 1,1-1-1,-1 1 1,0-1-1,0 0 0,0 1 1,-1-1-1,0 0 1,1-1-1,-1 1 0,-5 4 1,8-7-37,-1-1 1,1 0-1,0 0 0,0 0 1,0 1-1,0-1 0,-1 0 1,1 0-1,0 0 1,0 0-1,0 0 0,-1 1 1,1-1-1,0 0 1,0 0-1,0 0 0,-1 0 1,1 0-1,0 0 1,0 0-1,-1 0 0,1 0 1,0 0-1,0 0 0,-1 0 1,1 0-1,0 0 1,0 0-1,-1 0 0,1 0 1,0 0-1,0 0 1,-1 0-1,1-1 0,0 1 1,0 0-1,0 0 1,-1 0-1,1-1 0,-3-10 321,5-18 47,16-54-375,-10 52 0,-2 0 0,5-62 0,-9 40 0,39 79-2659,-28-23 259,-1 0-1,0 0 1,1-2-1,-1 1 0,1-2 1,16 0-1,-27 0 1973,33 0-11711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10.111"/>
    </inkml:context>
    <inkml:brush xml:id="br0">
      <inkml:brushProperty name="width" value="0.025" units="cm"/>
      <inkml:brushProperty name="height" value="0.025" units="cm"/>
    </inkml:brush>
  </inkml:definitions>
  <inkml:trace contextRef="#ctx0" brushRef="#br0">170 90 10954,'0'0'10042,"-10"-2"-7389,6 0-2471,0 0 0,0 1 0,0 0 0,0 0-1,-1 0 1,1 0 0,0 1 0,-1-1 0,1 1 0,0 0 0,-1 1 0,1-1-1,0 1 1,0-1 0,-1 1 0,1 1 0,0-1 0,0 1 0,0-1 0,0 1-1,1 0 1,-1 1 0,0-1 0,1 1 0,-1-1 0,1 1 0,0 0-1,-4 5 1,3-3-82,-1 0-1,1 1 0,0 0 0,1 0 0,0 0 0,0 0 0,0 0 1,0 1-1,1-1 0,0 1 0,1 0 0,-1-1 0,0 13 0,2-18-94,1 0-1,-1 0 1,0 0-1,0 0 1,0 0-1,1 0 0,-1 0 1,0 0-1,1-1 1,-1 1-1,1 0 1,-1 0-1,1 0 0,-1-1 1,1 1-1,-1 0 1,1-1-1,0 1 1,0 0-1,-1-1 0,1 1 1,0-1-1,0 1 1,0-1-1,-1 0 1,1 1-1,0-1 1,0 0-1,0 1 0,0-1 1,0 0-1,0 0 1,0 0-1,0 0 1,-1 0-1,1 0 0,0 0 1,0 0-1,0 0 1,2-1-1,41-11 177,-24 1-117,0 0-1,-1-2 1,34-27 0,-40 27-67,1 2 1,1 0-1,0 1 1,0 0-1,1 1 1,0 1 0,25-9-1,-40 17-1,1-1-1,-1 1 0,1-1 1,-1 1-1,1 0 1,-1-1-1,1 1 0,-1 0 1,1 0-1,-1 0 1,1 1-1,-1-1 0,1 0 1,-1 0-1,1 1 1,-1-1-1,0 1 0,1-1 1,-1 1-1,1 0 1,-1-1-1,0 1 0,0 0 1,0 0-1,1 0 1,-1 0-1,0 0 0,0 0 1,0 1-1,0-1 1,0 0-1,-1 0 0,1 1 1,0-1-1,-1 0 1,1 1-1,-1-1 0,1 1 1,-1-1-1,1 1 1,-1 1-1,2 9 20,-1 0 0,0-1-1,-1 1 1,-2 18 0,0-3 56,2-14-67,2 19 96,-2-31-88,1-1 0,-1 1 0,1-1 0,-1 1 0,1-1 0,0 1 0,-1-1-1,1 0 1,-1 1 0,1-1 0,0 1 0,-1-1 0,1 0 0,0 0 0,-1 1 0,1-1-1,0 0 1,0 0 0,-1 0 0,1 0 0,0 0 0,-1 0 0,1 0 0,0 0-1,0 0 1,-1 0 0,1 0 0,0-1 0,-1 1 0,1 0 0,0 0 0,-1-1-1,1 1 1,0-1 0,-1 1 0,1 0 0,-1-1 0,1 1 0,0-1 0,-1 1 0,1-2-1,14-8 189,-1 0 0,-1-2-1,19-18 1,-25 22-209,0 0 1,1 0 0,0 1 0,0 0 0,1 1-1,-1-1 1,1 2 0,1-1 0,-1 1 0,1 1-1,0 0 1,0 0 0,18-4 0,-27 8-3,1 0 1,-1 0 0,1 0-1,-1 0 1,1 0-1,-1 1 1,1-1 0,-1 0-1,1 1 1,-1-1-1,0 1 1,1 0 0,-1-1-1,0 1 1,0 0-1,1 0 1,-1 0 0,0 0-1,0 0 1,0 0-1,0 0 1,0 0 0,0 0-1,0 0 1,0 0 0,-1 1-1,1-1 1,0 0-1,-1 1 1,1-1 0,-1 1-1,1-1 1,-1 0-1,0 1 1,0-1 0,0 1-1,0-1 1,0 1-1,0 1 1,1 11 78,-1 0 1,-1 0-1,-3 20 1,1-3 292,4-34-318,1-1 1,1 1 0,-1 1 0,0-1-1,1 0 1,0 0 0,5-4 0,1-1-10,13-17-33,10-10 12,36-32-1,-59 59-22,0 0-1,1 1 0,0 0 1,0 1-1,1 0 1,0 0-1,0 1 0,0 1 1,16-5-1,-26 9 10,0-1 1,0 1 0,0 0-1,1 0 1,-1 0-1,0-1 1,0 1-1,1 1 1,-1-1-1,0 0 1,0 0-1,1 0 1,-1 1-1,0-1 1,0 0 0,0 1-1,0-1 1,1 1-1,-1 0 1,0-1-1,0 1 1,0 0-1,0 0 1,0-1-1,-1 1 1,1 0-1,1 1 1,0 1 3,-1 0 0,0 0 0,0 0 0,0 0 0,0 0 0,0 0-1,-1 0 1,1 0 0,-1 0 0,0 6 0,0 9 22,-2 1 1,-8 34-1,9-47-24,1 22-4651,8-45-3384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11.123"/>
    </inkml:context>
    <inkml:brush xml:id="br0">
      <inkml:brushProperty name="width" value="0.025" units="cm"/>
      <inkml:brushProperty name="height" value="0.025" units="cm"/>
    </inkml:brush>
  </inkml:definitions>
  <inkml:trace contextRef="#ctx0" brushRef="#br0">1 65 19795,'0'0'7233,"1"10"-6432,8 79 447,-5 156 0,-5-144-915,13-114 137,0-10-348,-2 0 0,0-1 0,-1 0 0,-2-1 0,8-40 0,8-131-85,-19 163-80,-2 65-55,3 20 95,-4-43 2,0 0 0,2 0-1,-1 0 1,1 0 0,0 0 0,1-1 0,0 1 0,0-1 0,1 0 0,7 10 0,-9-16 3,-1 1 0,1-1 0,-1 1 1,1-1-1,0 0 0,0 0 0,0 0 0,1-1 0,-1 1 1,0-1-1,0 1 0,1-1 0,-1 0 0,1 0 0,-1-1 1,1 1-1,0-1 0,-1 0 0,1 0 0,-1 0 1,1 0-1,0 0 0,-1-1 0,1 0 0,-1 0 0,1 0 1,-1 0-1,0 0 0,6-4 0,5-2 55,-1-1 0,-1 0 1,1-1-1,-1-1 0,-1 0 0,0 0 0,0-1 0,11-17 1,3-4 101,39-67 0,-36 42-31,-95 209-128,58-127 0,-32 107 0,38-119 0,0 1 0,1-1 0,0 1 0,1 0 0,1-1 0,0 1 0,4 22 0,-3-33 0,-1-1 0,0 0 0,1 0 0,0 0 0,0 0 0,-1 0 0,1 0 0,0 0 0,0 0 0,1-1 0,-1 1 0,0 0 0,1 0 0,-1-1 0,1 1 0,-1-1 0,1 0 0,0 1 0,0-1 0,0 0 0,3 2 0,-2-2 0,1 0 0,0 0 0,0-1 0,0 1 0,-1-1 0,1 0 0,0 0 0,0 0 0,0 0 0,0-1 0,5-1 0,2-1 0,1-1 0,-1 0 0,0 0 0,0-2 0,-1 1 0,20-14 0,-10 3 0,-1 0 0,-1-2 0,-1 0 0,25-33 0,-35 41 0,0 0 0,0 0 0,-1-1 0,-1 0 0,0 0 0,-1 0 0,0-1 0,0 0 0,-1 0 0,-1 1 0,2-20 0,-4 30 0,0 0 0,0 0 0,1 0 0,-1 1 0,0-1 0,0 0 0,0 0 0,-1 0 0,1 0 0,0 0 0,0 0 0,0 0 0,-1 0 0,1 0 0,0 0 0,-1 1 0,1-1 0,-1 0 0,1 0 0,-1 0 0,1 1 0,-1-1 0,0 0 0,1 1 0,-1-1 0,0 0 0,1 1 0,-1-1 0,0 1 0,0-1 0,0 1 0,0-1 0,1 1 0,-1 0 0,0 0 0,0-1 0,0 1 0,0 0 0,0 0 0,0 0 0,0 0 0,0 0 0,0 0 0,0 0 0,0 0 0,0 0 0,1 0 0,-1 1 0,0-1 0,0 0 0,-1 1 0,-3 1 0,0 0 0,0 0 0,1 1 0,-1-1 0,1 1 0,0 0 0,0 0 0,-6 5 0,4-1 0,0-1 0,1 1 0,-1 1 0,1-1 0,1 1 0,-1 0 0,1 0 0,1 0 0,0 0 0,0 1 0,0-1 0,1 1 0,0 0 0,1-1 0,0 1 0,0 17 0,1-24-47,1 0-1,-1 0 1,1 0 0,-1 0-1,1-1 1,0 1 0,-1 0-1,1 0 1,0-1 0,0 1-1,0 0 1,1-1 0,-1 1 0,0-1-1,0 1 1,1-1 0,-1 0-1,1 1 1,-1-1 0,1 0-1,0 0 1,0 0 0,-1 0-1,1 0 1,0-1 0,0 1-1,3 0 1,4 1-875,0 0-1,1-1 1,0 0 0,12-1-1,-20 0 678,41 0-8147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11.791"/>
    </inkml:context>
    <inkml:brush xml:id="br0">
      <inkml:brushProperty name="width" value="0.025" units="cm"/>
      <inkml:brushProperty name="height" value="0.025" units="cm"/>
    </inkml:brush>
  </inkml:definitions>
  <inkml:trace contextRef="#ctx0" brushRef="#br0">239 405 16912,'2'-10'1804,"0"3"-1654,1-1 399,-1 0 1,0-1-1,-1 1 0,1-15 0,-2 21-444,0 0-1,0 0 1,0 1-1,0-1 1,0 0 0,-1 0-1,1 1 1,0-1-1,-1 0 1,0 1 0,1-1-1,-1 0 1,0 1-1,0-1 1,0 1 0,0-1-1,0 1 1,0 0-1,0-1 1,0 1 0,-1 0-1,1 0 1,0 0-1,-1 0 1,1 0 0,-1 0-1,0 0 1,1 0-1,-1 1 1,1-1 0,-1 0-1,-3 0 1,0 1-42,0-1 1,-1 1-1,1 0 1,0 0 0,-1 0-1,1 1 1,0 0-1,0 0 1,0 0-1,-1 1 1,1-1 0,1 1-1,-1 0 1,-7 5-1,3-1 9,1-1-1,0 2 0,0-1 1,1 1-1,0 1 1,0-1-1,-8 12 1,7-6 30,-1 0 1,2 0-1,0 1 1,0 0-1,1 0 1,1 1 0,1 0-1,0-1 1,1 2-1,-2 17 1,5-31-97,-1-1 1,1 1-1,0-1 1,1 1-1,-1 0 1,0-1-1,0 1 0,1-1 1,-1 1-1,0-1 1,1 1-1,0-1 1,-1 1-1,1-1 0,0 0 1,0 1-1,0-1 1,0 0-1,0 0 1,0 0-1,0 1 1,0-1-1,0 0 0,0 0 1,1-1-1,-1 1 1,0 0-1,1 0 1,-1-1-1,1 1 0,-1 0 1,1-1-1,-1 0 1,1 1-1,-1-1 1,1 0-1,-1 0 1,1 0-1,-1 0 0,1 0 1,0 0-1,-1 0 1,3-1-1,5 0 73,0-1 1,-1 0-1,1 0 0,0-1 0,-1 0 1,15-8-1,5-5 207,0-2 0,-1-1-1,-1-1 1,-2-1 0,0-1 0,-1-2-1,33-41 1,-39 42-72,-1-1 0,0 0 0,-2-1 0,-1-1 0,-1 0 0,-1 0 0,-1-1 0,12-54 0,-19 29-214,-3 51 0,0 0 0,0 0 0,0 0 0,0 0 0,0 0 0,0-1 0,-1 1 0,1 0 0,0 0 0,-1 0 0,1 1 0,-1-1 0,1 0 0,-1 0 0,1 0 0,-1 0 0,-1-1 0,1 2 0,1 0 0,-1 0 0,0 0 0,0 0 0,0 0 0,0 0 0,1 0 0,-1 0 0,0 0 0,0 0 0,0 0 0,1 1 0,-1-1 0,0 0 0,0 1 0,0-1 0,1 0 0,-1 1 0,0-1 0,1 1 0,-1-1 0,0 1 0,1-1 0,-1 1 0,1 0 0,-1-1 0,0 2 0,-7 7 0,1 0 0,0 0 0,0 1 0,1 0 0,0 1 0,-8 20 0,-24 75 0,31-86 0,-4 12-32,1 1 0,2 0 0,1 0 0,1 1 0,-2 51 0,8-82-156,0-1 1,0 1 0,1 0-1,-1-1 1,1 1-1,-1 0 1,1-1 0,0 1-1,0-1 1,0 1 0,0-1-1,0 1 1,0-1-1,1 0 1,-1 0 0,1 0-1,0 1 1,0-2-1,-1 1 1,1 0 0,0 0-1,1 0 1,-1-1-1,0 1 1,0-1 0,1 0-1,-1 0 1,1 0-1,-1 0 1,6 1 0,-2-1-780,1 0 0,-1 0 0,1-1 0,-1 0 0,1-1 0,-1 1 0,1-1 0,-1 0 0,1-1 0,-1 0 0,0 0 0,7-3 0,31-19-10409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12.759"/>
    </inkml:context>
    <inkml:brush xml:id="br0">
      <inkml:brushProperty name="width" value="0.025" units="cm"/>
      <inkml:brushProperty name="height" value="0.025" units="cm"/>
    </inkml:brush>
  </inkml:definitions>
  <inkml:trace contextRef="#ctx0" brushRef="#br0">214 398 16848,'0'0'3128,"-13"7"-811,-5 3-1569,1 2 0,0 0 0,1 1 0,0 0 0,0 1 0,2 1 0,0 0 0,-23 35 0,32-45-645,1 0 0,1 1 0,-1 0 0,1 0 0,0 0 0,0 0-1,1 0 1,0 1 0,0-1 0,1 1 0,-1 0 0,1-1 0,0 10 0,1-15-100,1-1 0,-1 1-1,1 0 1,-1 0 0,1 0 0,-1 0-1,1-1 1,-1 1 0,1 0 0,-1-1-1,1 1 1,0 0 0,-1-1-1,1 1 1,0-1 0,0 1 0,0-1-1,-1 1 1,1-1 0,0 0 0,0 1-1,0-1 1,0 0 0,0 0 0,0 1-1,0-1 1,-1 0 0,1 0-1,0 0 1,0 0 0,0 0 0,0 0-1,0-1 1,0 1 0,2-1 0,34-9 267,-21 3-187,-1-2 0,0 0 0,-1 0 0,0-2 0,-1 0 0,0 0 0,0-1 0,-2-1 0,13-15 0,-2-1 49,-1-1 1,-2-1 0,21-43 0,-17 19 58,-20 46-316,-13 35-27,-14 29 110,13-34 28,1 2-1,1-1 0,1 1 1,1 1-1,1-1 1,-4 30-1,10-52-65,0 0 0,-1 1 0,1-1-1,0 0 1,0 0 0,0 0 0,1 0-1,-1 0 1,0 0 0,0 1 0,1-1-1,-1 0 1,0 0 0,1 0 0,-1 0-1,1 0 1,-1 0 0,1 0 0,0 0-1,-1 0 1,1-1 0,0 1 0,0 0-1,0 0 1,0-1 0,1 2 0,0-1-93,0-1-1,0 1 1,0-1 0,0 1 0,1-1 0,-1 0 0,0 0 0,0 0 0,0 0-1,0 0 1,0-1 0,0 1 0,3-1 0,4-2-330,-1 0 0,0-1 1,1 1-1,-1-1 0,14-10 0,-1-5-1417,0 0 1,-1-1-1,-2-1 0,0-1 1,-1-1-1,-1 0 0,25-50 1,19-58-1687,-11 2 5015,-43 112-746,5-13 372,3-11 8314,-12 33-1232,-16 45-6321,-9 35-1241,3 1 0,3 1 1,3 1-1,4 0 0,3 1 0,3 95 0,7-152-470,2-24 29,4-31-24,-1-159-647,-9 169 487,0 0 0,-2 1 0,-1-1 0,-1 1 0,-13-38 0,11 52 224,2 11-139,5 1-28,0 0 0,0 0 0,0 0 1,0 0-1,0 0 0,0 0 0,0 0 0,0 0 0,0 0 0,0 0 0,1 0 0,-1 0 0,0 0 1,1 0-1,-1 0 0,0 0 0,1-1 0,0 1 0,-1 0 0,1 1 0,4 3-329,0 1 1,1-1-1,-1-1 0,1 1 0,0-1 0,0 0 1,0 0-1,1 0 0,-1-1 0,1 0 1,0-1-1,0 1 0,0-1 0,0-1 0,11 2 1,14 1-2115,-1-1 1,37-1 0,-64-2 2151,13-1-2264,0 0-1,0 0 0,32-8 0,-2-11 1646,-43 18 1640,-1 0-1,0-1 1,0 1 0,1-1 0,-2 0 0,1 0 0,0 0-1,0 0 1,2-7 0,-4 10-457,-1 0-1,1-1 1,-1 1-1,0-1 1,1 1 0,-1-1-1,0 1 1,1-1 0,-1 1-1,0-1 1,0 0 0,0 1-1,0-1 1,1 1-1,-1-1 1,0 1 0,0-1-1,0 0 1,0 1 0,0-1-1,0 1 1,-1-1 0,1 0-1,0 1 1,0-1-1,0 1 1,-1-2 0,-14 2 3433,-20 18-926,19-3-2142,0 0 0,1 1 0,1 1 0,-12 18 0,18-24-379,2-1 1,0 1-1,0 0 1,1 1 0,0-1-1,1 1 1,0 0-1,-3 19 1,7-30-247,0 1 0,0-1 0,-1 0 0,1 1 0,0-1 0,0 1 0,0-1 0,1 0 0,-1 1 0,0-1 0,0 0 0,1 1 0,-1-1 0,1 0 0,-1 0 0,1 1 0,-1-1 0,1 0 0,0 0 0,0 0 0,-1 0 0,1 0 0,0 0 0,0 0 0,0 0 0,0 0 0,0 0 0,1 0 0,-1-1 0,0 1 0,0 0 0,0-1 0,1 1 0,-1-1 0,0 1 0,0-1 0,1 0 0,-1 0 0,0 0 0,1 1 0,-1-1 0,1 0 0,-1 0 0,0-1 0,1 1 0,-1 0 0,2-1 0,4 0 0,0 0 0,-1-1 0,1 0 0,-1 0 0,1 0 0,-1-1 0,0 0 0,8-5 0,9-11 0,0-1 0,-2-1 0,-1-1 0,0-1 0,26-40 0,-3 4 0,-43 59 0,0 0 0,1-1 0,-1 1 0,0 0 0,0 0 0,0 0 0,0 0 0,0-1 0,0 1 0,0 0 0,0 0 0,0 0 0,0 0 0,0 0 0,0-1 0,0 1 0,1 0 0,-1 0 0,0 0 0,0 0 0,0 0 0,0 0 0,0-1 0,1 1 0,-1 0 0,0 0 0,0 0 0,0 0 0,0 0 0,0 0 0,1 0 0,-1 0 0,0 0 0,0 0 0,0 0 0,1 0 0,-1 0 0,0 0 0,0 0 0,0 0 0,0 0 0,1 0 0,-1 0 0,0 0 0,0 0 0,0 0 0,0 0 0,1 0 0,-1 1 0,0-1 0,0 0 0,0 0 0,0 0 0,0 0 0,0 0 0,1 0 0,-1 0 0,0 1 0,1 14 0,-7 24 0,-11 21-71,-9 42-694,25-93 537,0-1 0,0 1 0,1 0 0,0 0-1,0 0 1,1 0 0,0 0 0,1 0 0,3 11-1,-4-17-357,1 0-1,-1 0 0,1 0 0,0-1 1,-1 1-1,1 0 0,0-1 0,1 1 1,-1-1-1,5 4 0,32 17-9924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35.850"/>
    </inkml:context>
    <inkml:brush xml:id="br0">
      <inkml:brushProperty name="width" value="0.025" units="cm"/>
      <inkml:brushProperty name="height" value="0.025" units="cm"/>
    </inkml:brush>
  </inkml:definitions>
  <inkml:trace contextRef="#ctx0" brushRef="#br0">1632 156 2755,'0'0'2706,"-13"-12"422,-5-3-2933,-1 1 0,0 1 0,-1 0 0,0 2 0,-44-18 0,12 15 145,-1 2 0,-1 3 0,0 2 0,0 3 0,-1 2 0,-91 8 0,95 0-163,1 1-1,0 3 0,0 3 0,-85 32 0,70-18 97,2 3-1,-116 74 0,148-83-90,1 2-1,1 1 1,1 2 0,1 1 0,1 0-1,-25 36 1,35-40-46,1 0 0,2 1 0,0 1 0,1 0 0,2 0 0,0 1 0,2 1 0,1-1 0,-5 31 0,8-33-142,1 0-1,1 0 1,1 0 0,2 0-1,0 0 1,1 0 0,1 0-1,2-1 1,0 1 0,1-1-1,2 0 1,0 0 0,1-1-1,2-1 1,16 28-1,-1-13-133,2-1 0,1-1 0,2-2 0,1-1 0,1-1 0,2-2-1,1-1 1,1-2 0,1-1 0,1-2 0,1-2 0,1-2-1,0-2 1,69 18 0,-66-22 273,1-2 0,0-3-1,0-1 1,1-2 0,-1-3-1,1-1 1,0-2 0,-1-3-1,0-1 1,0-2 0,0-2-1,-1-2 1,-1-2 0,51-24-1,-47 13 274,-2-1-1,-1-2 0,-1-3 0,-2-1 0,-1-2 0,-2-1 0,-1-3 0,-2 0 1,-1-3-1,-3 0 0,-1-2 0,-2-2 0,-2 0 0,-2-2 0,-3 0 0,-1-2 1,17-64-1,-31 88-360,-1 0 0,-1 0 0,-2-1 0,0 1 0,-2-31 0,-1 45-128,-1-1 0,1 0 0,-2 1 0,0 0 0,0-1 0,-1 1 0,0 0 0,-1 1 0,0-1 0,-1 1 0,0 0 0,0 0 0,-12-12 0,2 7-489,1 0 1,-2 2-1,0 0 0,0 1 1,-1 0-1,-26-11 0,-5 1-2624,-68-21 0,39 20-2468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24.159"/>
    </inkml:context>
    <inkml:brush xml:id="br0">
      <inkml:brushProperty name="width" value="0.025" units="cm"/>
      <inkml:brushProperty name="height" value="0.025" units="cm"/>
    </inkml:brush>
  </inkml:definitions>
  <inkml:trace contextRef="#ctx0" brushRef="#br0">54 131 2626,'0'-18'449,"0"-2"-129,0 3-64,0 2 33,0-1 255,0 5 289,0 0-64,0 2-321,0 4-288,0 1-288,-6 3-256,-8 1 192,-2-2-449,-1 0-1761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26.341"/>
    </inkml:context>
    <inkml:brush xml:id="br0">
      <inkml:brushProperty name="width" value="0.025" units="cm"/>
      <inkml:brushProperty name="height" value="0.025" units="cm"/>
    </inkml:brush>
  </inkml:definitions>
  <inkml:trace contextRef="#ctx0" brushRef="#br0">1127 0 10698,'0'0'2733,"-4"8"-1628,-14 40-149,3-1 0,1 2 0,3 0 0,-6 55-1,-10 216-308,14-119-40,-54 372 1729,37-338-1763,-53 308 950,-16 135-991,87-547-380,-82 649 705,90-754-845,-177 971 692,47-475-459,-24 124 209,138-529-299,-51 167 0,52-231-67,7-20 4,-12 49 0,24-81-88,1-1 0,-1 1 0,0-1 0,1 1 0,-1-1 0,0 1 0,1-1 1,-1 1-1,1-1 0,-1 0 0,0 1 0,1-1 0,-1 0 0,1 1 0,0-1 0,-1 0 0,1 1 0,-1-1 0,1 0 0,-1 0 0,1 0 0,-1 0 1,1 1-1,0-1 0,-1 0 0,1 0 0,-1 0 0,1 0 0,0 0 0,-1-1 0,1 1 0,-1 0 0,1 0 0,0 0 0,-1 0 0,1-1 1,-1 1-1,1 0 0,-1 0 0,2-1 0,28-8 283,51-17-375,2 4 0,0 4 0,93-9-1,-152 24-726,0-2 1,0-1-1,33-12 0,-16 0-3092,-4-4-3709,-29 15 1830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26.729"/>
    </inkml:context>
    <inkml:brush xml:id="br0">
      <inkml:brushProperty name="width" value="0.025" units="cm"/>
      <inkml:brushProperty name="height" value="0.025" units="cm"/>
    </inkml:brush>
  </inkml:definitions>
  <inkml:trace contextRef="#ctx0" brushRef="#br0">1 3 19538,'0'0'4768,"13"1"-4026,154-1 607,-58-3-1033,-107 3-302,0 0 0,0 0 0,0 0-1,1 0 1,-1 0 0,0 1 0,0-1 0,0 1-1,0-1 1,0 1 0,0 0 0,0 0 0,0 0-1,0 0 1,0 0 0,0 0 0,0 1 0,-1-1-1,1 1 1,0-1 0,-1 1 0,1 0-1,-1-1 1,0 1 0,0 0 0,0 0 0,0 0-1,0 0 1,0 0 0,0 0 0,0 0 0,-1 0-1,1 0 1,-1 1 0,0-1 0,1 0 0,-1 0-1,0 0 1,0 1 0,-1-1 0,0 4 0,0 5 224,-1 0 1,0-1-1,-1 1 1,0 0-1,-1-1 1,0 0-1,-7 13 1,-85 129 2343,-15 27-1398,99-155-1569,1 0 1,1 0-1,0 1 0,2 0 0,-8 45 0,14-39-2737,2-13-1905,0-13 2975,0 2-8444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38.092"/>
    </inkml:context>
    <inkml:brush xml:id="br0">
      <inkml:brushProperty name="width" value="0.025" units="cm"/>
      <inkml:brushProperty name="height" value="0.025" units="cm"/>
    </inkml:brush>
  </inkml:definitions>
  <inkml:trace contextRef="#ctx0" brushRef="#br0">121 255 7271,'7'-10'3561,"0"1"-3182,10-14 1665,-2 0 0,13-26 0,-24 43-1511,-1 0 0,0 0 1,0 0-1,-1-1 0,0 1 1,0-1-1,-1 0 0,0 1 0,0-1 1,0 0-1,-1 0 0,0 0 0,0 0 1,-1 1-1,-1-10 0,1 15-427,0-1 0,0 0 0,0 1 0,0-1 0,0 0 0,-1 1-1,1-1 1,0 1 0,-1 0 0,1-1 0,-1 1 0,0 0 0,1 0 0,-1 0 0,0 0 0,1 0 0,-1 0-1,0 1 1,0-1 0,0 1 0,0-1 0,0 1 0,0 0 0,0-1 0,0 1 0,0 0 0,0 0-1,0 1 1,0-1 0,0 0 0,0 1 0,0-1 0,-2 2 0,-2-1-28,0 1 0,0 0 1,0 0-1,0 0 0,1 1 0,-1 0 0,1 0 1,-1 0-1,-7 8 0,2 0 5,1 1 0,1 0 1,0 1-1,0 0 0,1 0 0,-5 15 0,9-20-46,1 0 0,0 0 0,0 0 0,1 0 0,0 0 0,0 0 0,1 1 0,0-1 0,1 0 0,0 1-1,0-1 1,3 16 0,-2-23-33,-1 1-1,1-1 1,0 1-1,0-1 1,-1 1-1,1-1 1,0 0-1,1 1 1,-1-1-1,0 0 1,0 0 0,0 0-1,1 0 1,-1 0-1,0 0 1,1 0-1,-1 0 1,1-1-1,-1 1 1,1-1-1,0 1 1,-1-1-1,1 1 1,-1-1-1,1 0 1,0 0-1,-1 0 1,1 0-1,0 0 1,-1 0-1,4-1 1,2 1 13,0-2-1,0 1 1,0-1 0,0 0-1,0 0 1,8-4 0,4-6 24,0 0 0,0-1 1,-2-1-1,30-29 0,-15 13-18,-15 21-24,-9 20-64,-8 32-56,-1-28 148,2 64 40,-3 100-22,0-152-31,-1 1 0,-1-1 0,-2 0 0,-11 36 0,15-57 28,-1-1 1,0 1 0,0 0-1,0-1 1,-1 0-1,1 1 1,-1-1 0,-1-1-1,1 1 1,-1-1-1,-6 6 1,9-9-32,1 0 0,-1 0-1,0 0 1,1 0 0,-1 0 0,0 0 0,1-1 0,-1 1-1,0-1 1,0 1 0,0-1 0,0 0 0,1 0 0,-1 0-1,0 0 1,0 0 0,0 0 0,0 0 0,0-1 0,1 1-1,-1 0 1,0-1 0,0 0 0,0 1 0,1-1 0,-1 0-1,1 0 1,-1 0 0,0 0 0,1 0 0,0-1 0,-1 1-1,1 0 1,0-1 0,-1 1 0,1 0 0,0-1 0,0 0-1,0 1 1,0-1 0,0-2 0,-6-10-11,0 0 0,2 0 0,-1-1 0,2 0 0,0 0 0,1 0 0,0-1 0,2 1 0,-1 0 0,2-1 0,0 0 0,1 1 0,5-30 0,-4 40-70,-1 1-1,1 0 1,0-1-1,0 1 1,0 0-1,0 0 1,1 0-1,0 0 1,0 1-1,0-1 1,0 1-1,0 0 1,1-1-1,-1 2 1,1-1-1,0 0 1,0 1-1,0-1 1,0 1-1,7-2 1,7-2-735,0 2 1,-1 0 0,1 1-1,20-1 1,41-8-3554,-45 1-5865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38.497"/>
    </inkml:context>
    <inkml:brush xml:id="br0">
      <inkml:brushProperty name="width" value="0.025" units="cm"/>
      <inkml:brushProperty name="height" value="0.025" units="cm"/>
    </inkml:brush>
  </inkml:definitions>
  <inkml:trace contextRef="#ctx0" brushRef="#br0">0 53 10826,'0'0'15337,"2"8"-14242,-1-5-1082,-1 0-1,0 0 1,1 0 0,0 0 0,-1-1-1,1 1 1,0 0 0,0-1 0,1 1-1,-1-1 1,1 1 0,-1-1 0,1 1-1,0-1 1,-1 0 0,1 0 0,0 0-1,1 0 1,-1 0 0,0-1 0,1 1-1,-1 0 1,0-1 0,1 0 0,0 0-1,-1 0 1,1 0 0,0 0 0,0 0-1,-1-1 1,1 1 0,0-1 0,0 0-1,0 1 1,4-2 0,27-7-2010,-28 6 875,0-2 1,0 1 0,0-1-1,-1 0 1,0 0 0,9-8-1,-8 5 57,-1 1 0,1-1 1,-1 0-1,8-15 0,-1-12 3557,-17 62 4906,1 16-4213,-2 17-1762,-4-7 211,3-18-1088,1 0 1,2 0 0,1 0-1,3 56 1,0-91-668,0-1-1,0 1 0,1-1 1,-1 1-1,0 0 1,0-1-1,0 1 1,1-1-1,-1 1 1,0 0-1,1-1 1,-1 1-1,0-1 0,1 1 1,-1-1-1,1 1 1,-1-1-1,0 0 1,1 1-1,-1-1 1,1 1-1,0-1 1,0 1-1,10-2-6234,-2-7-1913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38.962"/>
    </inkml:context>
    <inkml:brush xml:id="br0">
      <inkml:brushProperty name="width" value="0.025" units="cm"/>
      <inkml:brushProperty name="height" value="0.025" units="cm"/>
    </inkml:brush>
  </inkml:definitions>
  <inkml:trace contextRef="#ctx0" brushRef="#br0">0 172 4292,'0'0'24183,"9"-4"-22880,173-80 1620,12 4-4752,-176 76 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39.318"/>
    </inkml:context>
    <inkml:brush xml:id="br0">
      <inkml:brushProperty name="width" value="0.025" units="cm"/>
      <inkml:brushProperty name="height" value="0.025" units="cm"/>
    </inkml:brush>
  </inkml:definitions>
  <inkml:trace contextRef="#ctx0" brushRef="#br0">1 155 15567,'0'0'11915,"56"-10"-9929,-11-9-705,5 0 128,4-2-800,0 1-609,-8 3 0,-5 3-480,-9 4-1314,-9 4-1826,-6-2-3618,2-2-10155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40.701"/>
    </inkml:context>
    <inkml:brush xml:id="br0">
      <inkml:brushProperty name="width" value="0.025" units="cm"/>
      <inkml:brushProperty name="height" value="0.025" units="cm"/>
    </inkml:brush>
  </inkml:definitions>
  <inkml:trace contextRef="#ctx0" brushRef="#br0">155 175 13004,'0'0'2301,"1"-10"-347,-1 9-1742,6-42 1436,-6 41-1358,1-1 0,-1 0 1,0 0-1,0 0 0,0 0 0,0 1 1,-1-1-1,1 0 0,-1 0 1,1 0-1,-1 1 0,0-1 0,0 0 1,-3-3-1,3 5-189,0 0 0,0 0-1,0 0 1,0 0 0,0 1 0,-1-1 0,1 0 0,0 1 0,0-1 0,-1 1 0,1 0-1,0-1 1,-1 1 0,1 0 0,0 0 0,-1 0 0,1 0 0,-1 0 0,1 0-1,0 0 1,-1 0 0,1 0 0,-2 1 0,0 0 7,0 1 1,0-1-1,0 1 0,0 0 1,1 0-1,-1 0 1,1 0-1,-1 0 0,-3 4 1,-2 5 156,-1 0-1,2 0 1,-11 20 0,9-13 96,1 1 1,0 0-1,-7 31 0,13-42-250,0 0 0,0 0 0,1 0 0,0 0 0,1 0 0,0 0 0,0 0-1,1 0 1,0 0 0,0 0 0,5 15 0,-5-21-92,0 0 0,0 0 0,0 0-1,0 1 1,0-1 0,1-1 0,-1 1 0,1 0 0,0 0-1,-1-1 1,1 1 0,0 0 0,0-1 0,0 0 0,0 1-1,0-1 1,0 0 0,0 0 0,0 0 0,4 0-1,-2 0 21,1 0-1,-1-1 0,0 0 0,1 0 1,-1 0-1,1 0 0,-1-1 0,1 0 1,-1 0-1,6-2 0,2-1 82,1-1 0,-1-1 0,0 0-1,-1-1 1,0 0 0,15-12 0,-6 1-79,-1 0 0,-1-1 0,0-2 0,-2 0 0,24-37 0,-33 45-37,1 0 1,-2-1-1,0 0 0,0 0 1,-1-1-1,-1 1 1,-1-1-1,0 0 1,0 0-1,-2 0 1,0-19-1,-1 34-4,-1 0 0,1 0 0,-1 0 0,1 0 0,0 0 0,-1 0 0,1 0 0,-1 0 0,1 0 0,-1 0 0,1 0 0,-1 0 0,1 1 0,-1-1 0,1 0 0,0 0 0,-1 0 0,1 1 0,0-1 0,-1 0 0,1 1 0,-1-1 0,1 0 0,0 1 0,0-1 0,-1 0 0,1 1 0,0-1 0,0 1 0,-1 0 0,-3 7 0,0 0 0,0 1 0,1 0 0,0 0 0,0 0 0,1 0 0,0 0 0,0 15 0,-1 79 0,3-98 0,0-1-132,0-1 0,0 1 0,0-1 0,1 1 0,-1-1 0,1 1 1,0-1-1,0 1 0,0-1 0,0 0 0,1 0 0,0 1 0,-1-1 0,1 0 0,0 0 0,0-1 0,0 1 0,1 0 0,-1-1 0,1 1 1,0-1-1,-1 0 0,1 0 0,0 0 0,0 0 0,5 2 0,-3-3-219,-1 1 1,1-1-1,0-1 0,0 1 1,0-1-1,0 0 0,-1 0 1,1 0-1,0 0 0,0-1 1,0 0-1,0 0 0,-1 0 1,1-1-1,0 0 0,-1 1 1,0-2-1,1 1 0,3-3 1,33-24-7717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41.042"/>
    </inkml:context>
    <inkml:brush xml:id="br0">
      <inkml:brushProperty name="width" value="0.025" units="cm"/>
      <inkml:brushProperty name="height" value="0.025" units="cm"/>
    </inkml:brush>
  </inkml:definitions>
  <inkml:trace contextRef="#ctx0" brushRef="#br0">180 1 10858,'0'0'20905,"-2"12"-20056,-6 28-813,-3-1 1,-1 0-1,-2-1 0,-33 66 1,-6 15-64,45-98 27,2-7-140,1-1 0,0 1 0,-4 23-1,21-58-8407,9-18 2437,-4-11-2980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41.400"/>
    </inkml:context>
    <inkml:brush xml:id="br0">
      <inkml:brushProperty name="width" value="0.025" units="cm"/>
      <inkml:brushProperty name="height" value="0.025" units="cm"/>
    </inkml:brush>
  </inkml:definitions>
  <inkml:trace contextRef="#ctx0" brushRef="#br0">1 1 6406,'0'0'18786,"2"13"-16619,0 0-1860,3 24 636,2 0 0,1-1 1,2 0-1,16 41 1,-15-57-982,1 0 1,1 0-1,0-1 1,32 32-1,31 24-6961,-72-71 6317,-2-2-290,2 2-942,-3-1-3870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41.730"/>
    </inkml:context>
    <inkml:brush xml:id="br0">
      <inkml:brushProperty name="width" value="0.025" units="cm"/>
      <inkml:brushProperty name="height" value="0.025" units="cm"/>
    </inkml:brush>
  </inkml:definitions>
  <inkml:trace contextRef="#ctx0" brushRef="#br0">0 198 16047,'0'0'15599,"55"-24"-14478,-7-2-1121,7-4 0,3 0 0,-2 3 0,-7 5 0,-5 8 0,-6 5-609,-8 2-3971,-7-1-4196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25.247"/>
    </inkml:context>
    <inkml:brush xml:id="br0">
      <inkml:brushProperty name="width" value="0.025" units="cm"/>
      <inkml:brushProperty name="height" value="0.025" units="cm"/>
    </inkml:brush>
  </inkml:definitions>
  <inkml:trace contextRef="#ctx0" brushRef="#br0">2098 214 6342,'0'0'2253,"-8"-2"-1282,-4-2-663,0 0 1,0-1-1,0-1 0,1 0 0,0 0 0,-15-12 0,10 7-150,-1 1 0,0 1 0,0 0 0,-1 1 0,-24-7 1,-99-21 878,57 17-460,18 4-415,-1 3 0,0 3 1,-90-1-1,-205 29-171,279-10 135,1 4 1,-94 26-1,141-28-65,1 1-1,0 2 1,0 1 0,1 2 0,2 1-1,-1 1 1,-40 35 0,44-31-63,2 2-1,0 1 1,2 1 0,1 0-1,1 2 1,-28 49 0,38-54 133,0 0 1,2 1 0,1 0 0,0 0 0,2 1 0,1 0 0,2 0 0,0 0 0,0 44 0,4-43-61,1 1 1,1 0-1,1 0 1,13 46-1,-12-61-72,1 1-1,0-1 1,2 0 0,-1 0-1,1-1 1,1 0 0,0 0-1,1-1 1,0 0 0,1 0-1,12 10 1,10 4 11,0-1 0,1-2-1,1-1 1,1-1 0,54 20-1,-32-18-1,1-3-1,114 23 0,-59-29 16,0-4 1,212-10-1,518-103 72,-770 92-94,-8 2-11,188-36 31,-205 34-52,0-1 0,0-3 0,49-24 1,-82 32 5,-1 0-1,1 0 1,-2-2 0,1 0 0,-2 0 0,1-1 0,-1-1 0,-1 0 0,0 0-1,-1-1 1,0-1 0,11-20 0,-15 23 48,-1 0-1,-1 0 1,0-1-1,0 1 1,-1-1 0,0 0-1,-1 0 1,-1 0-1,0 0 1,0 0 0,-1 0-1,-1-1 1,0 1-1,-1 0 1,0 0 0,-1 1-1,-7-22 1,2 14 38,-2 1 1,0 0-1,-1 1 0,0 0 1,-2 1-1,0 1 1,0-1-1,-2 2 0,-16-14 1,-18-11 325,-88-54 0,70 52-192,-2 3-1,-1 4 1,-1 2 0,-2 4 0,-139-35 0,188 58-429,7 2-493,1 0-1,-1-2 1,1 0 0,-25-11-1,-2-15-4589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42.247"/>
    </inkml:context>
    <inkml:brush xml:id="br0">
      <inkml:brushProperty name="width" value="0.025" units="cm"/>
      <inkml:brushProperty name="height" value="0.025" units="cm"/>
    </inkml:brush>
  </inkml:definitions>
  <inkml:trace contextRef="#ctx0" brushRef="#br0">1 120 6086,'0'0'4174,"3"-10"-581,12-33-214,-8 33 2304,-2 20-3508,0 30-1493,-4-34 35,1 10-284,2 16 499,11 51 1,-13-76-835,0 1-1,0-1 1,1 0-1,0 0 1,0 0-1,1 0 1,0 0-1,0-1 1,1 1-1,-1-1 1,1 0 0,9 7-1,-11-10-71,0-1 0,0 0 0,0 0 0,0-1 1,0 1-1,1-1 0,-1 1 0,0-1 0,1 0 0,-1 0 0,1-1 0,-1 1 0,1-1 0,-1 1 1,1-1-1,0 0 0,-1-1 0,6 0 0,-3-1 58,-1 1 0,1-1 0,-1-1 0,1 1 0,-1-1 0,0 0 0,0 0 0,0-1 0,0 1 0,5-7 0,1-1 78,0 0-1,-1-1 1,-1-1-1,0 0 1,-1 0-1,0-1 1,10-23-1,-13 18-161,0-1 0,-1 1 0,0-1 0,-2 0 0,0 0 0,-3-32 0,2 50 0,-1 1 0,0-1 0,0 1 0,-1 0 0,1-1 0,0 1 0,0-1 0,-1 1 0,1-1 0,0 1 0,-1 0 0,1-1 0,-1 1 0,0 0 0,0 0 0,1-1 0,-3 0 0,-3 4 0,3 15 0,3-1-154,0 1 0,1 0 0,1-1 1,1 1-1,0-1 0,1 0 0,1 0 0,0 0 0,1-1 1,16 29-1,-19-39 11,0 1 1,0-1-1,1 0 1,-1 0-1,1-1 1,0 1-1,1-1 1,-1 0-1,1 0 1,0 0-1,0 0 1,0-1-1,1 0 0,-1 0 1,1-1-1,-1 1 1,1-1-1,0 0 1,0-1-1,0 1 1,0-1-1,0 0 1,0-1-1,0 0 1,1 0-1,-1 0 1,0-1-1,0 1 1,0-1-1,0-1 1,0 1-1,10-5 1,12-11-6948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43.072"/>
    </inkml:context>
    <inkml:brush xml:id="br0">
      <inkml:brushProperty name="width" value="0.025" units="cm"/>
      <inkml:brushProperty name="height" value="0.025" units="cm"/>
    </inkml:brush>
  </inkml:definitions>
  <inkml:trace contextRef="#ctx0" brushRef="#br0">1 0 19378,'0'0'3812,"28"58"-1474,-15-22-736,5 4-866,-1 1-63,1-1-353,0 0-224,-2-4-32,-1-3-128,1-8-768,-6-5-834,0-6-256,-6-6-864,-4-5-1090,-11-3-10538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43.398"/>
    </inkml:context>
    <inkml:brush xml:id="br0">
      <inkml:brushProperty name="width" value="0.025" units="cm"/>
      <inkml:brushProperty name="height" value="0.025" units="cm"/>
    </inkml:brush>
  </inkml:definitions>
  <inkml:trace contextRef="#ctx0" brushRef="#br0">1 233 18674,'0'0'10249,"15"-59"-9416,16 38 96,7-1-673,6-3-224,6 2-192,4 1-1249,0 0-2050,2 2-1538,-6 1-3171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43.805"/>
    </inkml:context>
    <inkml:brush xml:id="br0">
      <inkml:brushProperty name="width" value="0.025" units="cm"/>
      <inkml:brushProperty name="height" value="0.025" units="cm"/>
    </inkml:brush>
  </inkml:definitions>
  <inkml:trace contextRef="#ctx0" brushRef="#br0">176 63 14734,'0'0'3870,"-12"-2"-939,-39-4-561,47 7-2282,0-1 0,0 0 0,0 1 0,1 0 0,-1 0 0,0 0 0,1 0 0,-1 0 0,0 1 0,1 0-1,0-1 1,-1 1 0,1 1 0,0-1 0,0 0 0,0 1 0,0-1 0,1 1 0,-1 0 0,1 0 0,-1 0 0,1 0 0,0 1-1,0-1 1,1 1 0,-3 6 0,-2 3 165,2-1 0,-1 2 0,2-1 0,0 0 0,-3 25 0,5-32-122,1 0 0,0-1 0,0 1 1,0 0-1,0 0 0,1-1 0,0 1 0,0-1 0,1 1 0,3 8 1,-4-13-118,0 1 1,1 0 0,-1-1 0,1 1-1,-1-1 1,1 1 0,0-1 0,0 0 0,-1 0-1,1 0 1,0 0 0,0 0 0,0 0-1,0 0 1,0-1 0,0 1 0,1-1-1,-1 1 1,0-1 0,0 0 0,0 0 0,0 0-1,1 0 1,-1 0 0,0 0 0,0-1-1,0 1 1,0-1 0,0 0 0,4-1-1,3-1 14,0-1 0,0 0 0,-1-1 0,1 0 0,-1 0 0,0 0 0,0-1 0,-1-1 0,0 1 0,0-1 0,9-11 0,-1-1 23,-1 0 0,-1-1 0,17-32 0,-24 40 61,-1 1 1,0-1 0,0-1 0,-2 1-1,1 0 1,-2-1 0,3-24 0,-22 88-145,10 4 40,2 1 0,2 0 0,8 96 0,0-127 29,1 1 0,1-1-1,1 0 1,1-1 0,2 0 0,21 37 0,21 53 76,-48-100-90,0 0 0,-1 0 1,-1 0-1,0 1 0,-1-1 0,0 20 1,-2-32-11,1-1 1,-1 1 0,0 0 0,0-1 0,0 1-1,0-1 1,0 1 0,0 0 0,0-1 0,-1 1-1,1-1 1,-1 1 0,1-1 0,-1 1 0,1-1-1,-1 1 1,0-1 0,0 0 0,1 1 0,-1-1-1,0 0 1,0 0 0,-1 1 0,1-1 0,0 0-1,0 0 1,0 0 0,-1 0 0,1-1 0,-1 1-1,1 0 1,0-1 0,-1 1 0,1 0 0,-1-1-1,1 0 1,-1 1 0,0-1 0,1 0 0,-1 0-1,1 0 1,-1 0 0,-2 0 0,-1-1 21,0-1-1,1 1 1,-1-1 0,1 1 0,-1-1 0,1-1-1,-1 1 1,1-1 0,0 1 0,0-1 0,0-1-1,1 1 1,-6-6 0,-2-5-35,0-1 0,1-1 0,0 0 0,2 0 0,-1-1 0,2 0 0,1-1 0,0 1 0,-4-24 0,3 4 0,1-1 0,3 1 0,1-60 0,1 88-25,2-1 0,0 1-1,0 0 1,0 0 0,1 0 0,1 0 0,-1 0-1,1 0 1,1 0 0,0 1 0,0-1 0,1 1-1,0 0 1,0 1 0,1-1 0,-1 1 0,2 0-1,-1 0 1,1 1 0,0 0 0,1 0 0,-1 1-1,1 0 1,9-4 0,19-13-3477,-1-1-3481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44.578"/>
    </inkml:context>
    <inkml:brush xml:id="br0">
      <inkml:brushProperty name="width" value="0.025" units="cm"/>
      <inkml:brushProperty name="height" value="0.025" units="cm"/>
    </inkml:brush>
  </inkml:definitions>
  <inkml:trace contextRef="#ctx0" brushRef="#br0">1 60 15727,'0'0'13922,"9"12"-12582,72 103 208,-79-112-1642,0 0-1,0 0 0,1 0 0,-1 0 1,1-1-1,0 1 0,-1-1 0,1 0 1,0 0-1,1 0 0,-1 0 1,0 0-1,0-1 0,1 1 0,-1-1 1,1 0-1,-1 0 0,1 0 0,0-1 1,-1 1-1,1-1 0,0 0 0,-1 0 1,1 0-1,0-1 0,-1 1 0,1-1 1,-1 0-1,1 0 0,-1 0 0,1 0 1,3-3-1,1 0-662,0-2-1,0 1 1,-1-1 0,0 0-1,0 0 1,-1-1 0,0 0-1,0 0 1,0-1 0,-1 1 0,7-15-1,-4 3-1833,0 0-1,8-35 1,-8 24 6690,-7 27-2596,-27 105 4378,8-36-4672,2 0 1,4 1-1,-7 119 1,18-185-1294,1-1-1,0 1 1,0-1 0,0 1 0,-1 0-1,1-1 1,0 1 0,0 0 0,0 0-1,0-1 1,0 1 0,0 0-1,1-1 1,-1 1 0,0 0 0,0-1-1,0 1 1,1-1 0,-1 1 0,0 0-1,1-1 1,-1 1 0,0-1 0,1 1-1,-1-1 1,1 1 0,-1-1-1,1 1 1,-1-1 0,1 1 0,-1-1-1,1 0 1,-1 1 0,1-1 0,0 0-1,-1 1 1,1-1 0,0 0-1,-1 0 1,1 0 0,0 0 0,-1 1-1,1-1 1,0 0 0,-1 0 0,1 0-1,1-1 1,0 1-526,-1-1-1,1 0 1,0 0 0,0-1-1,0 1 1,-1 0 0,1 0-1,0-1 1,-1 1 0,0-1-1,1 1 1,-1-1 0,0 0-1,0 0 1,2-2 0,12-30-13521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45.262"/>
    </inkml:context>
    <inkml:brush xml:id="br0">
      <inkml:brushProperty name="width" value="0.025" units="cm"/>
      <inkml:brushProperty name="height" value="0.025" units="cm"/>
    </inkml:brush>
  </inkml:definitions>
  <inkml:trace contextRef="#ctx0" brushRef="#br0">215 1 16560,'0'0'4372,"-3"10"-1799,-58 153 2611,-9 27-4181,65-170-971,36-54 278,5-28-687,40-95 1,-77 216-8,-11 12 409,8-52 51,0 1-1,1 0 1,1 0 0,0 1-1,2-1 1,4 35 0,-4-54-68,0 0 1,0 0 0,0 0-1,1 0 1,-1 0-1,0 0 1,1 0 0,-1-1-1,1 1 1,-1 0-1,1 0 1,0 0 0,-1 0-1,1-1 1,0 1-1,-1 0 1,1 0 0,0-1-1,0 1 1,0-1-1,0 1 1,0-1-1,-1 1 1,1-1 0,0 1-1,0-1 1,0 0-1,0 0 1,0 1 0,0-1-1,0 0 1,0 0-1,1 0 1,-1 0 0,0 0-1,0 0 1,0-1-1,1 1 1,0-1-1,-1 1 1,1-1-1,0 1 1,-1-1-1,1 0 0,-1 0 1,1 1-1,-1-1 1,1 0-1,-1-1 0,0 1 1,1 0-1,-1 0 1,0 0-1,0-1 0,0 1 1,0-1-1,0 1 1,0-1-1,0 1 1,-1-1-1,2-2 0,-2 2 3,1 0 1,-1 0-1,0-1 0,0 1 0,0 0 0,0 0 0,-1-1 0,1 1 0,0 0 1,-1 0-1,0 0 0,1 0 0,-1-1 0,0 1 0,0 0 0,0 0 0,0 0 0,-1 1 1,1-1-1,0 0 0,-1 0 0,1 1 0,-1-1 0,0 1 0,0-1 0,1 1 0,-3-2 1,-8-4 103,1 1 1,-1 0-1,-21-8 1,2 1-25,23 10-93,-65-39-94,69 40 90,0-1 1,0 1-1,0-1 0,0-1 0,1 1 0,-1 0 0,1-1 0,0 0 0,0 0 0,1 1 0,-1-2 0,1 1 0,-1 0 0,-1-7 0,4 10 28,0 1-1,0-1 0,1 0 0,-1 0 1,0 0-1,0 0 0,1 1 0,-1-1 1,0 0-1,1 0 0,-1 1 0,1-1 1,-1 0-1,1 1 0,0-1 0,-1 0 1,1 1-1,0-1 0,-1 1 0,1-1 0,0 1 1,-1-1-1,1 1 0,0-1 0,0 1 1,0 0-1,-1 0 0,1-1 0,0 1 1,0 0-1,0 0 0,0 0 0,0 0 1,-1 0-1,1 0 0,0 0 0,1 0 1,48 0 847,-36 1-672,128 9 275,2 0-2688,-121-10-1290,0-1 0,25-5 0,8-10-13273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52.654"/>
    </inkml:context>
    <inkml:brush xml:id="br0">
      <inkml:brushProperty name="width" value="0.025" units="cm"/>
      <inkml:brushProperty name="height" value="0.025" units="cm"/>
    </inkml:brush>
  </inkml:definitions>
  <inkml:trace contextRef="#ctx0" brushRef="#br0">0 278 11851,'8'0'6118,"8"0"-5606,6-9 321,14-7 865,10-7-385,10-4 64,7-3-576,3 0-577,0-2-160,-2 2 1,-12 7-258,-9 2-1216,-17 5-1217,-13 3-2692,-13 5-6981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52.998"/>
    </inkml:context>
    <inkml:brush xml:id="br0">
      <inkml:brushProperty name="width" value="0.025" units="cm"/>
      <inkml:brushProperty name="height" value="0.025" units="cm"/>
    </inkml:brush>
  </inkml:definitions>
  <inkml:trace contextRef="#ctx0" brushRef="#br0">1 86 13933,'0'0'6369,"13"-9"-5136,3-2-874,1 1 0,0 1 0,0 1 1,1 0-1,0 2 0,0 0 0,1 0 0,-1 2 0,1 0 0,21 0 0,-38 3-348,0 1-1,0 1 1,0-1-1,0 0 1,-1 0-1,1 1 1,0-1-1,0 1 1,0 0-1,0-1 1,-1 1-1,1 0 1,0 0-1,-1 0 1,1 0-1,0 0 1,-1 1-1,0-1 1,1 0-1,-1 1 1,0-1-1,2 3 1,-1 0 15,0-1 0,-1 1 0,1 0 0,-1 0 0,0 0 0,0 0 0,0 0 1,-1 0-1,1 0 0,-1 5 0,0 5 95,-1-1 0,-1 0 0,0 0 0,-1 0 0,-8 25 0,-78 149 689,56-124-3867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54.037"/>
    </inkml:context>
    <inkml:brush xml:id="br0">
      <inkml:brushProperty name="width" value="0.025" units="cm"/>
      <inkml:brushProperty name="height" value="0.025" units="cm"/>
    </inkml:brush>
  </inkml:definitions>
  <inkml:trace contextRef="#ctx0" brushRef="#br0">14 0 17585,'0'0'4308,"-2"13"-3748,-3 18-103,1 1 0,2 1 0,2-1 0,0 0 0,2 0 1,2 0-1,1 0 0,1-1 0,2 1 0,1-1 0,1-1 0,16 32 0,-25-60-434,0 1 0,1 0 0,-1 0 0,1 0 0,0-1 0,0 1 0,0-1 0,0 1 0,0-1 0,0 0 1,1 0-1,-1 0 0,1 0 0,-1 0 0,1-1 0,0 1 0,0-1 0,0 0 0,0 1 0,0-1 0,0-1 0,6 2 0,-6-2 21,0-1 0,1 1 0,-1-1 0,0 0-1,0 0 1,0 0 0,0-1 0,0 1 0,0-1 0,0 0-1,-1 1 1,1-1 0,0-1 0,-1 1 0,0 0 0,1 0-1,-1-1 1,0 0 0,0 1 0,0-1 0,2-5 0,5-9 142,0 0 1,-1-1 0,-1 0 0,-1-1 0,0 1 0,-2-1 0,0 0-1,-1-1 1,-1 1 0,-1-36 0,-3 100-119,-1 39-21,4-80-47,-1 0-1,1 0 1,-1 0 0,1 1 0,0-1 0,1 0 0,-1-1-1,1 1 1,0 0 0,0 0 0,0-1 0,0 1 0,0-1-1,1 1 1,5 5 0,-6-8 0,-1 0 0,0 0 0,1-1 0,-1 1 0,1 0 0,-1-1 0,1 1 0,0 0 0,-1-1 0,1 0 0,-1 1 0,1-1 0,0 0 0,-1 0 0,1 0 0,0 0 0,-1 0 0,1 0 0,-1-1 0,1 1 0,0-1 0,-1 1 0,1-1 0,-1 1 0,1-1 0,-1 0 0,1 0 0,-1 1 0,0-1 0,1 0 0,-1 0 0,0-1 0,0 1 0,2-2 0,5-6 27,0 0 0,-1 0 0,11-18 1,-12 18-9,59-107 109,-65 115-127,0 1 0,0-1-1,0 1 1,0-1 0,1 1-1,-1 0 1,0-1 0,0 1-1,1 0 1,-1-1 0,0 1 0,1 0-1,-1-1 1,0 1 0,1 0-1,-1 0 1,0-1 0,1 1-1,-1 0 1,1 0 0,-1 0-1,0-1 1,1 1 0,-1 0-1,1 0 1,-1 0 0,1 0 0,-1 0-1,1 0 1,-1 0 0,1 0-1,6 13 73,-2 30 160,-4-36-160,0 13-31,-1-10-40,1-1-1,0 0 0,0 0 0,1 0 0,0 0 0,0 0 1,1-1-1,7 16 0,-10-23-1,1 0 0,0 0 0,-1-1 0,1 1 0,0 0 0,-1-1 0,1 1 0,0 0 0,0-1 0,-1 1 0,1-1 0,0 1 0,0-1 0,0 0 0,0 1 0,0-1 0,0 0 0,-1 0 0,1 0 0,0 1 0,0-1 0,0 0 0,0 0 0,0 0 0,0-1 0,0 1 0,0 0 0,0 0 0,0 0 0,0-1 0,0 1 0,0 0 0,-1-1 0,1 1 0,0-1 0,0 1 0,0-1 0,-1 1 0,1-1 0,0 0 0,-1 1 0,1-1 0,0 0 0,0-1 0,29-38 0,-28 37 0,51-93 0,-36 62 0,2 1 0,25-35 0,-44 67 0,0 0 0,1 1 0,0-1 0,-1 0 0,1 1 0,-1-1 0,1 0 0,0 1 0,-1-1 0,1 1 0,0-1 0,0 1 0,-1-1 0,1 1 0,0-1 0,0 1 0,0 0 0,0 0 0,1-1 0,7 11 0,-2 32 0,-6-34 0,3 46 0,4 33 0,-3-74-1476,-2-20-2196,-2-21-5727,-4 0-974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54.363"/>
    </inkml:context>
    <inkml:brush xml:id="br0">
      <inkml:brushProperty name="width" value="0.025" units="cm"/>
      <inkml:brushProperty name="height" value="0.025" units="cm"/>
    </inkml:brush>
  </inkml:definitions>
  <inkml:trace contextRef="#ctx0" brushRef="#br0">1 0 19603,'0'0'5701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5:03.981"/>
    </inkml:context>
    <inkml:brush xml:id="br0">
      <inkml:brushProperty name="width" value="0.025" units="cm"/>
      <inkml:brushProperty name="height" value="0.025" units="cm"/>
    </inkml:brush>
  </inkml:definitions>
  <inkml:trace contextRef="#ctx0" brushRef="#br0">1003 70 7079,'-34'-28'3200,"28"23"-2592,0-1 1,-1 1-1,1 1 0,-1-1 0,0 1 0,-12-5 0,15 8-542,1 0 0,-1 0 0,0 1-1,1-1 1,-1 1 0,0 0 0,0 0-1,1 1 1,-1-1 0,0 1 0,1 0-1,-1 0 1,1 0 0,-1 0 0,1 0-1,-1 1 1,1 0 0,-5 3 0,-59 30 1091,-74 28 1,-62 32 1297,181-82-2338,0 1 0,1 1 0,1 1 0,0 1 0,1 1 0,-29 35 0,15-9-6,3 2 0,1 1 0,3 1 0,2 2 0,1 0 0,4 2 0,1 0 0,3 1 0,-15 88 0,27-122-98,1 0 1,1 0-1,0 1 0,1-1 0,1 0 0,1 0 0,1 0 1,0 0-1,2 0 0,0-1 0,1 1 0,0-1 0,2-1 1,16 30-1,-11-28-15,0-1 0,1 0 1,1-1-1,0-1 0,2 0 1,-1-1-1,2-1 0,0 0 1,1-2-1,0 0 0,1-1 0,0-1 1,0 0-1,1-2 0,1-1 1,-1 0-1,1-2 0,0 0 1,1-2-1,-1 0 0,43-1 0,-56-2 11,0-1 0,1-1 0,-1 1-1,0-2 1,0 1 0,0-1 0,0 0 0,-1-1-1,1 0 1,-1 0 0,0-1 0,0 0-1,-1-1 1,11-9 0,9-10 70,-1-2 0,31-42 0,-2 2 12,22-14 192,-35 39-130,60-79 0,-89 103-109,-2-1-1,0 1 1,-1-2-1,-1 1 1,0-1 0,-2-1-1,-1 0 1,6-27 0,-8 25 50,-1 1 0,-1-1 0,-1 0 0,-1 1 1,-1-1-1,-1 0 0,-1 1 0,-1-1 0,-1 1 0,-1 0 1,0 0-1,-2 1 0,-1 0 0,0 0 0,-2 1 0,0 0 1,-1 1-1,-2 0 0,1 1 0,-2 1 0,0 0 1,-1 1-1,-1 0 0,-29-20 0,2 8-16,-8-7-1153,20 8-2717,10 8-788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54.705"/>
    </inkml:context>
    <inkml:brush xml:id="br0">
      <inkml:brushProperty name="width" value="0.025" units="cm"/>
      <inkml:brushProperty name="height" value="0.025" units="cm"/>
    </inkml:brush>
  </inkml:definitions>
  <inkml:trace contextRef="#ctx0" brushRef="#br0">29 62 14382,'0'0'14451,"6"0"-13811,-5 1-620,0-1-1,0 0 0,0 0 0,1 1 1,-1-1-1,0 0 0,1 0 1,-1 0-1,0-1 0,0 1 0,1 0 1,-1 0-1,0-1 0,0 1 1,0-1-1,1 1 0,-1-1 1,0 1-1,0-1 0,0 0 0,1-1 1,0 0 5,-1 0-1,0 0 1,0-1 0,0 1 0,-1-1 0,1 1 0,0-1-1,-1 1 1,0-1 0,0 0 0,0 1 0,0-6 0,0 8-3,0-1 0,1 1 1,-1-1-1,0 1 1,0-1-1,0 1 1,0-1-1,0 0 1,0 1-1,0-1 0,0 1 1,0-1-1,0 1 1,0-1-1,0 0 1,0 1-1,0-1 1,-1 1-1,1-1 0,0 1 1,0-1-1,-1 1 1,1-1-1,0 1 1,-1-1-1,1 1 0,0-1 1,-1 1-1,1 0 1,-1-1-1,1 1 1,-1 0-1,1-1 1,-1 1-1,1 0 0,-1-1 1,1 1-1,-1 0 1,1 0-1,-1 0 1,0 0-1,1 0 0,-1-1 1,1 1-1,-1 0 1,1 0-1,-1 0 1,0 0-1,1 1 1,-1-1-1,1 0 0,-1 0 1,1 0-1,-1 0 1,1 1-1,-1-1 1,0 0-1,1 0 0,-1 1 1,0 0-1,-1 0 21,-1 1 0,1 0 0,0-1 0,-1 1 0,1 1 0,0-1 0,0 0 0,0 0 0,1 1 0,-3 4 0,-2 10-14,1 0-1,1 0 0,1 1 1,0-1-1,2 1 0,0 0 0,1 0 1,0-1-1,6 33 0,-6-49-43,0 1-1,0 0 1,1 0-1,-1-1 1,0 1-1,1 0 1,-1-1-1,1 1 1,0-1-1,0 1 1,-1-1-1,1 1 1,0-1-1,0 1 1,0-1 0,1 0-1,-1 1 1,0-1-1,0 0 1,1 0-1,-1 0 1,1 0-1,-1 0 1,1 0-1,-1-1 1,1 1-1,-1 0 1,1-1-1,0 1 1,-1-1-1,1 1 1,0-1-1,-1 0 1,1 0-1,0 0 1,0 0-1,-1 0 1,1 0-1,0-1 1,0 1-1,-1 0 1,3-2-1,3 0-389,-1-1 0,0 0-1,0 0 1,0-1 0,0 0-1,0 0 1,-1 0 0,0 0-1,6-7 1,38-54-9231,-28 32 1768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55.047"/>
    </inkml:context>
    <inkml:brush xml:id="br0">
      <inkml:brushProperty name="width" value="0.025" units="cm"/>
      <inkml:brushProperty name="height" value="0.025" units="cm"/>
    </inkml:brush>
  </inkml:definitions>
  <inkml:trace contextRef="#ctx0" brushRef="#br0">85 131 16111,'0'0'5990,"-9"10"-3753,4-5-1800,-45 48 2104,48-51-2474,0 1 0,0-1-1,0 1 1,0 0 0,1 0 0,-1 0-1,1 0 1,0 0 0,-1 1 0,1-1-1,1 0 1,-1 0 0,0 1 0,1-1-1,0 0 1,0 1 0,0-1 0,0 1-1,0-1 1,1 0 0,0 5 0,0-7-65,-1-1 0,1 1 0,0 0 0,-1 0 0,1-1 0,0 1 0,-1 0 0,1-1 0,0 1 0,0-1 0,-1 1 0,1-1 0,0 1 0,0-1 1,0 0-1,0 1 0,0-1 0,0 0 0,0 0 0,-1 0 0,1 0 0,0 1 0,0-1 0,0-1 0,0 1 0,0 0 0,0 0 0,0 0 0,0 0 1,0-1-1,0 1 0,0 0 0,-1-1 0,1 1 0,0 0 0,0-1 0,0 1 0,-1-1 0,1 0 0,0 1 0,0-2 0,32-25 109,-16 7-88,23-26 13,-38 44-38,0 0 0,0 0 0,0 0 1,1 0-1,-1 0 0,1 0 0,0 1 1,-1-1-1,1 1 0,0 0 0,0 0 0,0 0 1,0 0-1,4 0 0,-6 1 2,0 0 1,-1 0-1,1 0 1,-1 0-1,1 0 0,-1 0 1,1 0-1,-1 0 0,1 1 1,-1-1-1,1 0 0,-1 1 1,1-1-1,-1 0 0,1 1 1,-1-1-1,1 0 1,-1 1-1,0-1 0,1 1 1,-1-1-1,0 0 0,1 1 1,-1-1-1,0 1 0,0-1 1,1 1-1,-1-1 0,0 1 1,0 0-1,0-1 1,0 1-1,0-1 0,0 1 1,0 28 398,0-28-368,-1 1 0,1-1 0,-1 1 0,1 0-1,0-1 1,0 1 0,0 0 0,0-1 0,0 1 0,0 0-1,0-1 1,1 1 0,-1 0 0,1-1 0,-1 1-1,1 0 1,-1-1 0,1 1 0,0-1 0,0 1 0,0-1-1,1 2 1,0-3-5,-1 0-1,0 0 1,0 0 0,0-1-1,0 1 1,0-1-1,1 1 1,-1-1-1,0 1 1,0-1 0,0 1-1,0-1 1,-1 0-1,1 0 1,0 1 0,0-1-1,0 0 1,0 0-1,-1 0 1,1 0 0,0 0-1,-1 0 1,1 0-1,-1 0 1,1 0-1,-1 0 1,0 0 0,1-1-1,-1-1 1,12-37 888,-9 19-688,0 0 0,-2 0-1,-1-27 1,0 25-179,2 22-72,0 1 0,-1-1-1,1 0 1,0 1 0,-1 0 0,1-1 0,0 1-1,0 0 1,0 0 0,-1 0 0,1 0 0,0 0-1,3 0 1,5 0-572,-5 0-155,0-1 0,-1 0-1,1-1 1,-1 1 0,1-1 0,-1 0 0,0 0 0,8-5 0,13-11-5879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55.657"/>
    </inkml:context>
    <inkml:brush xml:id="br0">
      <inkml:brushProperty name="width" value="0.025" units="cm"/>
      <inkml:brushProperty name="height" value="0.025" units="cm"/>
    </inkml:brush>
  </inkml:definitions>
  <inkml:trace contextRef="#ctx0" brushRef="#br0">88 370 15054,'1'-9'2990,"0"7"-2897,5-53 3995,-6 53-3859,0 0 1,0 0-1,0 0 0,-1 0 0,1 0 1,-1 1-1,1-1 0,-1 0 0,1 0 1,-1 0-1,0 1 0,-1-3 0,1 3-147,1 1 0,-1-1-1,0 1 1,1-1 0,-1 1 0,0 0-1,1-1 1,-1 1 0,0 0-1,0-1 1,1 1 0,-1 0 0,0 0-1,0 0 1,0 0 0,1 0-1,-1 0 1,0 0 0,0 0-1,0 0 1,1 0 0,-1 0 0,0 0-1,0 0 1,0 1 0,1-1-1,-1 0 1,0 1 0,1-1 0,-2 1-1,-1 1-56,0 1-1,0-1 0,0 1 1,0 0-1,0 0 0,1 0 0,-1 0 1,1 0-1,0 1 0,0-1 1,0 1-1,0-1 0,1 1 1,-2 6-1,-16 57-60,19-64 54,-3 11-12,0 1-1,2 0 0,0-1 1,1 28-1,0-41-9,0 0-1,0-1 1,0 1 0,0 0 0,0-1-1,0 1 1,0 0 0,0-1 0,1 1-1,-1 0 1,0-1 0,0 1 0,1 0-1,-1-1 1,0 1 0,1 0 0,-1-1-1,0 1 1,1-1 0,-1 1 0,1-1-1,-1 1 1,1-1 0,0 1 0,-1-1-1,1 0 1,-1 1 0,1-1 0,0 0-1,-1 1 1,2-1 0,21-8-65,-17 3 81,1 0 0,-1-1 0,0 0 1,9-11-1,3-11 291,-1-1 0,-1-1 0,-2-1 0,-1 0 0,-1-1 0,-2 0 0,-1-1 0,-2 1 0,-1-2 0,-2 1 0,-1-1 0,-1-39 1,-4 55 71,-3 31-222,-3 29-110,1 15-167,3-1-1,2 1 1,7 64 0,-4-115-179,0 0-1,1 0 1,-1 0-1,1 0 1,1 0-1,-1 0 1,1-1-1,0 1 1,6 7-1,-8-11 33,0-1-1,0 0 0,0 1 0,1-1 0,-1 0 1,0 0-1,1 0 0,-1 0 0,1 0 0,-1 0 1,1 0-1,0 0 0,-1-1 0,1 1 0,0-1 1,1 1-1,-1-1-176,0 0 1,-1 0-1,1-1 0,0 1 1,0 0-1,-1-1 0,1 1 1,-1-1-1,1 0 1,0 1-1,-1-1 0,1 0 1,-1 0-1,1 0 1,-1 0-1,0 0 0,1-1 1,-1 1-1,2-2 1,15-22-11917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56"/>
    </inkml:context>
    <inkml:brush xml:id="br0">
      <inkml:brushProperty name="width" value="0.025" units="cm"/>
      <inkml:brushProperty name="height" value="0.025" units="cm"/>
    </inkml:brush>
  </inkml:definitions>
  <inkml:trace contextRef="#ctx0" brushRef="#br0">25 162 14862,'0'0'15044,"9"-4"-13907,-4 1-1103,0 1 0,0-1 0,-1-1 0,1 1 1,-1-1-1,0 1 0,0-1 0,0 0 0,0-1 0,-1 1 1,0-1-1,0 1 0,0-1 0,0 0 0,-1 0 0,1 0 1,-2-1-1,1 1 0,0 0 0,-1-1 0,0 1 0,0-1 1,-1 0-1,0-7 0,1 11-23,-1 1 0,0-1 1,0 1-1,0-1 0,0 1 0,0-1 1,0 1-1,0-1 0,0 1 1,0-1-1,-1 1 0,1-1 0,-1 1 1,1-1-1,-1 1 0,0 0 0,1-1 1,-1 1-1,0 0 0,0 0 0,0-1 1,0 1-1,0 0 0,0 0 0,0 0 1,-2-1-1,2 2-8,-1 0 1,1 0-1,-1 0 0,1 1 0,-1-1 0,1 0 1,-1 0-1,1 1 0,0-1 0,-1 1 1,1 0-1,0-1 0,-1 1 0,1 0 1,0-1-1,0 1 0,0 0 0,0 0 1,0 0-1,0 0 0,0 0 0,0 1 1,0-1-1,0 0 0,0 0 0,1 1 1,-2 1-1,-8 16-7,2-1 1,0 1 0,1 0-1,1 1 1,0 0 0,2 0-1,0 0 1,2 0-1,0 1 1,2 39 0,-1-58-64,1 0 0,0 0 1,0 0-1,0 0 1,1 0-1,-1 0 1,0 0-1,1 0 1,0 0-1,-1 0 1,1 0-1,0 0 1,0-1-1,0 1 1,0 0-1,0 0 0,0-1 1,1 1-1,-1-1 1,0 1-1,1-1 1,0 1-1,-1-1 1,1 0-1,0 0 1,-1 0-1,1 0 1,2 1-1,-2-2-163,1 1 1,-1-1-1,1 0 0,-1 0 1,1 0-1,-1 0 0,1 0 1,-1-1-1,0 1 0,1-1 1,-1 0-1,1 0 0,-1 1 1,0-2-1,0 1 0,0 0 1,1 0-1,-1-1 0,0 1 1,-1-1-1,1 1 0,0-1 1,2-2-1,5-8-1723,0 0 0,0 0 0,-1-1 1,6-13-1,9-19-6818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56.372"/>
    </inkml:context>
    <inkml:brush xml:id="br0">
      <inkml:brushProperty name="width" value="0.025" units="cm"/>
      <inkml:brushProperty name="height" value="0.025" units="cm"/>
    </inkml:brush>
  </inkml:definitions>
  <inkml:trace contextRef="#ctx0" brushRef="#br0">31 1 8136,'0'0'12187,"0"8"-9667,-14 125 1113,0 3-1244,12-98-2282,2-1 1,1 1 0,2-1-1,2 0 1,15 63 0,-1-19 2828,-20-249-2561,-1 88-764,3 1 1,20-144 0,-20 219 376,0 0 0,0 0 0,0 0 0,1 0 1,0 1-1,-1-1 0,1 0 0,1 1 1,-1-1-1,0 1 0,1 0 0,0-1 0,-1 1 1,1 0-1,0 1 0,1-1 0,-1 1 1,0-1-1,1 1 0,4-2 0,-6 3-3,-1 1-1,1-1 1,0 1-1,-1-1 1,1 1-1,0 0 1,0 0-1,-1 0 1,1 0-1,0 0 1,0 0-1,-1 0 1,1 1-1,0-1 1,-1 1-1,1-1 1,0 1-1,-1 0 1,3 0-1,-2 1 6,0 0-1,0 0 1,0 0-1,0 0 0,0 0 1,0 1-1,0-1 1,-1 1-1,1-1 1,-1 1-1,0-1 1,1 1-1,-1 0 1,1 5-1,-1-1 72,1 1-1,-1-1 0,-1 1 1,0 0-1,0-1 0,0 1 1,-1-1-1,0 1 0,0-1 1,-1 0-1,0 1 0,0-1 0,-1 0 1,-4 9-1,3-8 24,-1 1 0,0-1-1,0 1 1,-1-2 0,0 1-1,-1 0 1,1-1 0,-1-1 0,-1 1-1,-12 8 1,19-14-132,0 0 0,0 0 0,0-1 0,0 1 0,0 0 0,0-1 0,0 1 1,0 0-1,-1-1 0,1 0 0,0 1 0,0-1 0,-1 0 0,1 1 0,0-1 0,0 0 0,-1 0 0,1 0 0,0 0 0,-1-1 0,1 1 1,0 0-1,-1 0 0,1-1 0,0 1 0,0-1 0,0 1 0,-2-1 0,2-1-182,-1 0 1,1 0-1,0 0 1,0 0-1,0 0 0,0 0 1,0 0-1,0 0 1,0 0-1,1 0 0,-1 0 1,1 0-1,0-1 1,-1-3-1,1-6-1219,0 1 0,1-1 0,0 1 0,1 0 0,4-19 1,9-5-7510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56.932"/>
    </inkml:context>
    <inkml:brush xml:id="br0">
      <inkml:brushProperty name="width" value="0.025" units="cm"/>
      <inkml:brushProperty name="height" value="0.025" units="cm"/>
    </inkml:brush>
  </inkml:definitions>
  <inkml:trace contextRef="#ctx0" brushRef="#br0">11 195 18834,'0'0'12518,"8"-7"-12486,-4 3-41,1 0-1,0 0 1,-1-1-1,0 1 1,0-1-1,0 0 0,-1 0 1,0 0-1,0-1 1,0 1-1,0-1 1,-1 0-1,0 0 1,0 0-1,-1 0 1,0 0-1,0 0 0,1-7 1,-7-8-58,-5 17-293,9 5 327,-1 0 1,0 1-1,0-1 1,0 0 0,1 1-1,-1 0 1,1-1 0,-1 1-1,1 0 1,0 0-1,-1-1 1,1 1 0,0 0-1,-1 4 1,-5 12 36,0-1 1,2 1-1,0 1 0,1-1 0,1 1 1,0-1-1,1 1 0,2 0 0,1 21 1,-1-39 1,0-1 0,0 1 0,0 0 1,0 0-1,0 0 0,0 0 0,0 0 0,1 0 1,-1 0-1,0 0 0,1 0 0,-1 0 0,1-1 1,-1 1-1,1 0 0,-1 0 0,1 0 0,-1-1 1,1 1-1,0 0 0,0-1 0,-1 1 1,1-1-1,0 1 0,0-1 0,0 1 0,-1-1 1,2 1-1,0-1 9,0 0 1,0 0 0,0 0-1,0 0 1,0 0-1,0 0 1,-1 0 0,1-1-1,0 1 1,0-1-1,0 0 1,0 1 0,1-2-1,5-3 48,-1 1-1,1-1 1,-1 0 0,-1 0-1,9-9 1,124-155 86,-140 169-144,1 1 0,0-1-1,0 0 1,0 1 0,0-1 0,0 1-1,0-1 1,0 1 0,0-1-1,0 0 1,0 1 0,0-1 0,0 1-1,1-1 1,-1 1 0,0-1 0,0 0-1,0 1 1,0-1 0,1 0-1,-1 1 1,0-1 0,0 0 0,1 1-1,-1-1 1,0 0 0,1 1 0,-1-1-1,0 0 1,1 0 0,-1 1-1,0-1 1,1 0 0,-1 0 0,1 0-1,-1 0 1,0 1 0,1-1-1,-1 0 1,1 0 0,-1 0 0,1 0-1,-1 0 1,0 0 0,1 0 0,-1 0-1,1 0 1,-1 0 0,1-1-1,-1 1 1,0 0 0,1 0 0,-1 0-1,1 0 1,-1-1 0,0 1 0,1 0-1,-1 0 1,0-1 0,1 1-1,-1 0 1,0-1 0,0 1 0,1 0-1,-1-1 1,0 1 0,0 0 0,1-1-1,-1 0 1,1 54 402,1-12 318,-2-41-724,1 1 1,0-1 0,-1 1-1,1-1 1,0 1-1,-1-1 1,1 1-1,0-1 1,0 0-1,0 1 1,-1-1-1,1 0 1,0 0 0,0 0-1,0 0 1,0 0-1,-1 0 1,1 0-1,0 0 1,0 0-1,0 0 1,0 0-1,-1 0 1,1-1-1,0 1 1,0 0 0,0-1-1,-1 1 1,1 0-1,0-1 1,0 1-1,-1-1 1,1 1-1,0-1 1,-1 0-1,1 1 1,-1-1-1,2-1 1,26-21-14,27-37 12,-33 35 0,1 1 0,33-27 0,-37 40-30,-9 14-86,-9 29-525,-2-30 524,1 0 0,-1 1 0,1-1 0,0 0 0,0 0 0,0 0 0,0 0 0,0 1 0,0-1-1,0 0 1,1 0 0,-1 0 0,1 0 0,0 0 0,-1 0 0,1 0 0,0 0 0,3 4 0,3-5-5680,2-4-3941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57.571"/>
    </inkml:context>
    <inkml:brush xml:id="br0">
      <inkml:brushProperty name="width" value="0.025" units="cm"/>
      <inkml:brushProperty name="height" value="0.025" units="cm"/>
    </inkml:brush>
  </inkml:definitions>
  <inkml:trace contextRef="#ctx0" brushRef="#br0">108 379 20852,'0'0'8845,"-11"-2"-8006,9 1-829,0 0 26,0 0 0,-1 0 1,1 1-1,-1-1 0,1 1 0,-1-1 0,1 1 0,-1 0 0,1 0 0,-1 0 0,1 0 0,-1 0 0,1 1 0,-1-1 0,1 1 0,-1 0 0,1 0 1,0-1-1,-1 1 0,1 1 0,0-1 0,0 0 0,0 1 0,0-1 0,0 1 0,0-1 0,0 1 0,0 0 0,1 0 0,-1 0 0,1 0 1,-1 0-1,1 0 0,0 0 0,0 1 0,-2 3 0,0 0-27,1 1 0,-1-1 0,1 0 0,1 1 0,-1-1 0,1 1 0,0-1 0,1 1 0,-1 0 0,1-1 0,1 1 0,1 12 0,-2-18-8,1 0 0,-1-1 0,1 1 1,0 0-1,-1-1 0,1 1 0,0-1 0,-1 1 0,1 0 0,0-1 0,-1 0 0,1 1 0,0-1 0,0 1 0,0-1 0,-1 0 0,1 0 1,0 1-1,0-1 0,0 0 0,0 0 0,0 0 0,0 0 0,-1 0 0,1 0 0,0 0 0,0 0 0,0 0 0,0-1 0,0 1 0,-1 0 0,1 0 1,0-1-1,1 0 0,29-17 100,-16 3-58,0-1 1,0-1-1,-2 0 1,0-1-1,0 0 0,-2-1 1,15-34-1,-14 25 14,-1-1-1,-1 0 1,-2-1-1,9-59 1,-14 56-57,-2-45 0,-3 70 0,-1 13 0,-2 15 0,-2 23 0,3 0 0,1 0 0,2 0 0,7 62 0,-5-102-88,0 0 0,0 0 0,0 0 1,0 0-1,0 0 0,1 0 0,-1 0 0,1-1 0,0 1 0,0 0 1,0-1-1,0 0 0,0 1 0,0-1 0,1 0 0,-1 0 0,1 0 1,0 0-1,-1-1 0,1 1 0,0-1 0,0 1 0,4 0 0,-4-1-117,-1 0 0,1-1 0,0 1-1,-1-1 1,1 0 0,-1 0 0,1 0-1,0 0 1,-1 0 0,1 0 0,-1-1-1,1 1 1,0-1 0,-1 0 0,1 0-1,-1 0 1,0 0 0,1 0 0,-1-1-1,0 1 1,0-1 0,0 1 0,0-1-1,0 0 1,0 1 0,0-1 0,0 0-1,1-4 1,9-16-9062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59.062"/>
    </inkml:context>
    <inkml:brush xml:id="br0">
      <inkml:brushProperty name="width" value="0.025" units="cm"/>
      <inkml:brushProperty name="height" value="0.025" units="cm"/>
    </inkml:brush>
  </inkml:definitions>
  <inkml:trace contextRef="#ctx0" brushRef="#br0">0 326 11403,'0'0'13282,"10"-7"-12236,5-6-785,0 0 1,0-1-1,21-27 1,-30 34-161,-1-1 1,0 1 0,0-1 0,-1 1 0,1-1 0,-2-1 0,1 1 0,-1-1 0,-1 1 0,1-1-1,-2 0 1,3-14 0,-5 23-93,1 0 1,0-1-1,0 1 0,0 0 0,0-1 0,0 1 1,0 0-1,0-1 0,0 1 0,-1 0 0,1-1 1,0 1-1,0 0 0,-1-1 0,1 1 0,0 0 1,0 0-1,-1-1 0,1 1 0,0 0 0,0 0 1,-1 0-1,1-1 0,0 1 0,-1 0 0,1 0 1,0 0-1,-1 0 0,1 0 0,0 0 0,-1 0 1,1 0-1,-1 0 0,1-1 0,0 2 0,-1-1 1,1 0-1,0 0 0,-1 0 0,1 0 0,0 0 1,-1 0-1,1 0 0,0 0 0,-1 1 0,1-1 1,0 0-1,-1 0 0,1 0 0,0 1 1,-1-1-1,1 0 0,0 0 0,0 1 0,-1-1 1,1 1-1,-19 13-37,8 3 215,-1 0 1,2 1 0,1 1-1,0-1 1,1 2-1,-7 25 1,10 17 1531,5-57-1713,0-1 1,0 1 0,0-1 0,0 1 0,1-1-1,0 0 1,0 1 0,0-1 0,0 0-1,1 0 1,0 1 0,-1-1 0,2 0 0,3 6-1,-4-9-1,-1 0-1,0-1 1,0 1-1,1 0 1,-1-1-1,1 1 1,-1-1-1,1 0 1,-1 1-1,1-1 1,-1 0-1,1 0 1,-1 0-1,1 0 1,-1 0-1,1 0 1,-1 0-1,0-1 1,1 1-1,-1 0 0,1-1 1,-1 1-1,1-1 1,-1 0-1,0 1 1,1-1-1,-1 0 1,0 0-1,0 0 1,0 0-1,0 0 1,2-2-1,35-42 131,-33 37-145,24-35 44,25-52 1,-15 25-14,-39 71-21,0-1 0,0 0 0,0 0 0,0 0-1,0 0 1,0 0 0,0 1 0,0-1 0,0 0-1,0 0 1,0 0 0,0 0 0,0 1 0,0-1-1,0 0 1,0 0 0,0 0 0,0 0 0,0 0-1,0 0 1,0 1 0,1-1 0,-1 0-1,0 0 1,0 0 0,0 0 0,0 0 0,0 0-1,0 0 1,1 0 0,-1 0 0,0 0 0,0 0-1,0 1 1,0-1 0,0 0 0,1 0 0,-1 0-1,0 0 1,0 0 0,0 0 0,0 0 0,0 0-1,1 0 1,-1 0 0,0 0 0,0-1 0,0 1-1,0 0 1,0 0 0,1 0 0,-1 0 0,0 0-1,0 0 1,0 0 0,0 0 0,0 0 0,0 0-1,0 0 1,1-1 0,-1 1 0,0 0 0,0 0-1,0 0 1,3 25-27,-1 30 7,-2-54 22,-1 1 7,1-1 0,0 0 1,0 1-1,0-1 1,0 0-1,0 0 0,1 1 1,-1-1-1,0 0 1,0 0-1,1 1 0,-1-1 1,1 0-1,-1 0 1,1 0-1,0 0 0,-1 0 1,1 1-1,0-1 0,1 1 1,-1-1 0,0-1 0,0 0-1,0 0 1,0 0 0,0 0 0,-1 0 0,1 0 0,0 0-1,0 0 1,0 0 0,0 0 0,0 0 0,0 0 0,-1-1-1,1 1 1,0 0 0,0-1 0,0 1 0,0-1 0,-1 1-1,2-2 1,5-2 38,-1-2 0,0 1-1,0-1 1,0 0-1,4-6 1,50-71-9,31-38-46,-76 110 7,-8 19 0,-5 30 0,-2-28 0,0 169 0,3-175 20,6-13 0,6-12-220,22-45-4362,-2-3-5535,-17 34 1886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59.393"/>
    </inkml:context>
    <inkml:brush xml:id="br0">
      <inkml:brushProperty name="width" value="0.025" units="cm"/>
      <inkml:brushProperty name="height" value="0.025" units="cm"/>
    </inkml:brush>
  </inkml:definitions>
  <inkml:trace contextRef="#ctx0" brushRef="#br0">102 0 14638,'0'0'11221,"-9"9"-9470,-4 4-1070,1 1 0,0 1-1,-13 21 1,20-30-575,2 1-1,-1-1 1,1 1-1,0 0 1,0 0 0,1 0-1,0 0 1,0 0-1,0 1 1,1-1 0,1 1-1,-1-1 1,1 12-1,1-18-149,-1-1 0,1 1 0,-1 0 0,1 0 0,0 0 0,-1 0 0,1 0 0,0-1 0,-1 1 0,1 0-1,0 0 1,0-1 0,0 1 0,0-1 0,-1 1 0,1-1 0,0 1 0,0-1 0,0 0 0,0 1-1,0-1 1,0 0 0,0 0 0,0 1 0,0-1 0,1 0 0,-1 0 0,0 0 0,0-1 0,0 1 0,1 0-1,37-8-2627,-23-1 65,1 0 0,-1-1 0,0-1 0,-1-1 0,22-22 0,-12 10-4706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5:59.749"/>
    </inkml:context>
    <inkml:brush xml:id="br0">
      <inkml:brushProperty name="width" value="0.025" units="cm"/>
      <inkml:brushProperty name="height" value="0.025" units="cm"/>
    </inkml:brush>
  </inkml:definitions>
  <inkml:trace contextRef="#ctx0" brushRef="#br0">62 117 8808,'0'0'8851,"-8"3"-5605,-26 12-897,17 1-199,20-4-342,-1-10-1716,-1-1 0,1 0 1,-1 0-1,1 0 1,0 0-1,0 0 0,0 0 1,-1 0-1,1-1 1,0 1-1,0-1 1,0 1-1,0-1 0,2 1 1,5-2 35,-1 0 0,0 0 0,0-1-1,0 0 1,0 0 0,0 0 0,-1-1 0,1-1 0,-1 1 0,0-1 0,0 0 0,0-1 0,0 0 0,-1 0 0,0 0 0,0-1 0,0 0 0,0 0 0,-1 0-1,0-1 1,-1 0 0,0 0 0,0 0 0,0 0 0,-1-1 0,0 0 0,0 1 0,2-11 0,-5 17-126,0 0-1,1 0 1,-1 0 0,0 0 0,0 1 0,0-1-1,0 0 1,0 0 0,0 0 0,0 0 0,0 0-1,-1 1 1,1-1 0,0 0 0,0 0-1,-1 0 1,1 1 0,0-1 0,-1 0 0,1 0-1,-1 1 1,1-1 0,-1 0 0,1 1-1,-1-1 1,0 1 0,1-1 0,-1 0 0,0 1-1,1-1 1,-1 1 0,0 0 0,0-1 0,0 1-1,1 0 1,-1-1 0,0 1 0,0 0-1,0 0 1,0 0 0,1 0 0,-1 0 0,0 0-1,0 0 1,0 0 0,0 0 0,0 0-1,1 0 1,-1 0 0,-2 1 0,-2 0-4,-1 1 1,0 0-1,1 0 1,-1 0-1,1 0 1,-8 6-1,-3 2 3,1 1 0,1 1 0,-1 1 0,-15 17-1,25-24 7,0 0-1,0 0 0,1 1 0,-1 0 1,1-1-1,1 1 0,-1 1 0,1-1 0,0 0 1,1 1-1,0 0 0,-2 12 0,4-18-7,1 0 0,-1-1 0,0 1 0,1-1 0,-1 1-1,1-1 1,-1 1 0,1-1 0,0 1 0,0-1 0,-1 1-1,1-1 1,0 0 0,0 0 0,1 1 0,-1-1 0,0 0-1,0 0 1,0 0 0,1 0 0,-1 0 0,0-1-1,1 1 1,-1 0 0,1-1 0,-1 1 0,1 0 0,0-1-1,-1 0 1,1 1 0,-1-1 0,1 0 0,0 0 0,-1 0-1,4 0 1,7 0-235,0 0 0,0 0-1,20-4 1,-15 0-698,0-1 1,0-1 0,0 0-1,-1-1 1,20-11 0,28-19-7657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44.511"/>
    </inkml:context>
    <inkml:brush xml:id="br0">
      <inkml:brushProperty name="width" value="0.025" units="cm"/>
      <inkml:brushProperty name="height" value="0.025" units="cm"/>
    </inkml:brush>
  </inkml:definitions>
  <inkml:trace contextRef="#ctx0" brushRef="#br0">1693 1438 6342,'0'0'12428,"0"5"-11264,-3 19 4019,-3-25-4763,0 0-1,0 0 1,0 0-1,0-1 1,1 0-1,-1 0 1,0-1-1,1 1 1,-1-1-1,1-1 1,-9-5-1,-57-53 313,45 38-268,6 6-377,-191-161 748,153 135-594,-116-67 0,131 88-239,0-2 0,2-1 0,1-3 0,2-1 0,0-2 0,3-2 0,-36-41 0,-256-361-2,315 419 0,0 0 0,-2 0 0,0 1 0,0 1 0,-2 0 0,0 1 0,0 1 0,-1 1 0,-1 0 0,0 1 0,-1 1 0,-23-10 0,22 12 0,10 5 0,0 0 0,0-1 0,0 0 0,0-1 0,1 0 0,-1-1 0,1 0 0,1 0 0,-1-1 0,1 0 0,1 0 0,-11-13 0,18 20-92,0 0 0,0-1 0,0 1 0,0 0 0,0 0 0,0-1 1,0 1-1,0 0 0,0 0 0,0 0 0,0-1 0,0 1 0,0 0 0,0 0 0,0-1 0,0 1 0,0 0 0,0 0 0,1-1 1,-1 1-1,0 0 0,0 0 0,0 0 0,0 0 0,1-1 0,-1 1 0,0 0 0,0 0 0,0 0 0,1 0 0,-1 0 0,0-1 0,0 1 1,0 0-1,1 0 0,-1 0 0,0 0 0,0 0 0,1 0 0,-1 0 0,0 0 0,0 0 0,1 0 0,-1 0 0,0 0 0,0 0 1,1 0-1,-1 0 0,0 0 0,0 0 0,1 1 0,21-1-8393,-14 0 5724,5 0-2865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00.559"/>
    </inkml:context>
    <inkml:brush xml:id="br0">
      <inkml:brushProperty name="width" value="0.025" units="cm"/>
      <inkml:brushProperty name="height" value="0.025" units="cm"/>
    </inkml:brush>
  </inkml:definitions>
  <inkml:trace contextRef="#ctx0" brushRef="#br0">1 32 6278,'0'0'13410,"10"-8"-10346,-4 3-2531,22-13 987,-27 18-1450,0 0 0,0 0 0,0 0 0,0 0 1,0 0-1,1 0 0,-1 0 0,0 0 0,0 0 0,0 0 0,0 1 0,0-1 0,0 0 0,0 1 1,0-1-1,0 1 0,0-1 0,0 1 0,-1-1 0,1 1 0,0 0 0,0-1 0,0 1 0,-1 0 1,1 0-1,0 0 0,-1-1 0,1 1 0,0 0 0,-1 0 0,0 0 0,1 0 0,0 2 0,36 91 3212,-29-70-3007,1 0 1,2-1-1,25 44 0,-35-65-262,0 0 0,0 0 0,0-1 0,1 1-1,-1-1 1,1 1 0,-1-1 0,1 1 0,-1-1-1,1 0 1,0 1 0,0-1 0,0 0 0,-1 0 0,1-1-1,0 1 1,4 1 0,-5-2-2,1 0 0,-1-1 0,1 1 1,-1 0-1,1 0 0,-1-1 0,1 1 0,-1-1 0,0 1 0,1-1 0,-1 0 1,1 1-1,-1-1 0,0 0 0,0 0 0,0 0 0,1 0 0,-1 0 0,1-2 1,5-7 51,1 0 1,-1-1 0,-1-1 0,10-22 0,2-2-20,-18 35-46,1 0 0,-1 0 0,1-1 0,0 1 0,0 0 0,0 0 0,-1 0 0,1 0 0,0 0 0,0 0 0,1 1 0,-1-1 0,0 0 0,0 0 0,0 1 0,0-1 0,1 1 0,-1-1 0,0 1 0,0-1 0,3 1 0,-2 0 0,-1 0 1,0 1-1,0-1 1,0 1-1,1-1 0,-1 1 1,0-1-1,0 1 1,0 0-1,0 0 1,0 0-1,0-1 0,0 1 1,0 0-1,-1 0 1,1 0-1,0 0 0,1 2 1,3 8 48,1-1-1,-2 1 1,7 23 0,-7-24 70,1 6-100,-1 1 1,0 0-1,0 0 1,-2 0-1,0 0 1,-2 30-1,0-43-16,0 1 0,0-1 0,0 0 0,-1 0-1,0 0 1,0 1 0,0-1 0,-1 0 0,1 0-1,-1-1 1,0 1 0,0 0 0,0 0 0,-1-1-1,1 0 1,-1 1 0,0-1 0,0 0 0,0 0-1,0 0 1,0-1 0,-1 1 0,1-1 0,-1 0 0,0 0-1,1 0 1,-1 0 0,0-1 0,0 1 0,0-1-1,0 0 1,-7 0 0,2 0 5,0-1 0,0 0 0,0-1 0,0 0 0,1 0 0,-1-1 0,0 0 0,1 0 0,-1-1-1,-13-6 1,17 6-24,0 1 0,0-1 0,0 0 0,1 0 0,-1 0-1,1-1 1,-1 0 0,1 0 0,1 0 0,-1 0 0,0-1-1,1 1 1,0-1 0,0 0 0,0 0 0,1 0 0,-4-10-1,6 13-166,-1 1-1,1 0 1,0 0-1,0-1 1,1 1-1,-1 0 0,0 0 1,0-1-1,0 1 1,1 0-1,-1 0 1,1 0-1,-1-1 1,1 1-1,-1 0 0,1 0 1,0 0-1,0 0 1,-1 0-1,1 0 1,0 0-1,0 1 1,0-1-1,0 0 0,0 0 1,0 1-1,0-1 1,2-1-1,38-15-6129,-30 14 4212,24-9-5200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00.918"/>
    </inkml:context>
    <inkml:brush xml:id="br0">
      <inkml:brushProperty name="width" value="0.025" units="cm"/>
      <inkml:brushProperty name="height" value="0.025" units="cm"/>
    </inkml:brush>
  </inkml:definitions>
  <inkml:trace contextRef="#ctx0" brushRef="#br0">69 176 21204,'0'0'8798,"8"-7"-8248,0 1-396,0 0 1,-1-1 0,0-1 0,0 1 0,0-1 0,5-9 0,-10 14-136,0 0-1,0 0 1,0 0 0,-1-1-1,1 1 1,-1 0-1,1-1 1,-1 0 0,0 1-1,-1-1 1,1 0 0,-1 1-1,1-1 1,-1 0 0,0 1-1,-1-1 1,1 0 0,-1 0-1,1 1 1,-1-1 0,0 0-1,0 1 1,-3-6 0,3 7-9,0 1 0,0-1 0,0 1 0,0 0 0,-1 0 0,1-1 0,0 1 0,-1 0 0,1 0 0,0 0 0,-1 0 0,1 0 0,-1 1 0,0-1 0,1 0 0,-1 1 0,0-1 0,1 1 1,-1 0-1,0-1 0,1 1 0,-1 0 0,0 0 0,0 0 0,1 0 0,-1 0 0,0 1 0,0-1 0,1 1 0,-1-1 0,0 1 0,1-1 0,-1 1 0,1 0 0,-1 0 0,1 0 0,-2 1 0,-3 1 21,1 0-1,0 0 0,1 1 0,-1 0 0,1 0 0,-1 0 1,1 0-1,0 1 0,-5 7 0,4-1-30,0 1 0,0-1 0,1 1 0,1-1 0,0 1 0,1 0 0,0 1 0,0-1 0,2 0 0,-1 0 0,2 1 0,-1-1 0,2 0 0,4 22 0,-5-31-13,0 0-1,1 0 1,-1 0 0,1-1-1,-1 1 1,1 0 0,0-1-1,0 1 1,0-1 0,0 0-1,0 1 1,1-1 0,-1 0-1,1 0 1,0-1 0,-1 1-1,1 0 1,0-1 0,0 0-1,3 2 1,-1-2-61,1 0 0,-1-1 0,1 1 0,-1-1 0,1 0 0,-1 0 0,1-1 0,-1 0 0,1 0 0,8-3 0,2-1-366,0-2 0,0 0 0,-1 0-1,0-1 1,-1-1 0,20-16 0,3-9-4727,-6 1-2019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02.056"/>
    </inkml:context>
    <inkml:brush xml:id="br0">
      <inkml:brushProperty name="width" value="0.025" units="cm"/>
      <inkml:brushProperty name="height" value="0.025" units="cm"/>
    </inkml:brush>
  </inkml:definitions>
  <inkml:trace contextRef="#ctx0" brushRef="#br0">0 306 18546,'0'0'10671,"6"10"-9502,81 171 276,7 15-509,-186-293-936,62 64 0,19 23 0,1-1 0,0 0 0,-10-16 0,48 23 0,-17 4-500,-1-1 0,1 1 1,0-2-1,-1 0 0,0 0 0,1-1 0,-1 0 1,0-1-1,-1 0 0,1 0 0,17-12 0,-9 2-696,-1 0 0,0-1-1,-1-1 1,22-28 0,-33 39 1261,0 0 0,1 0 1,0 0-1,-1 1 0,2-1 1,-1 1-1,8-3 0,-13 6 12,0 0 0,0 1 0,1-1 1,-1 0-1,0 1 0,1-1 0,-1 0 0,0 1 0,1 0 0,-1-1 0,1 1 0,-1 0 0,1 0 1,-1 0-1,1 0 0,-1 0 0,1 0 0,-1 0 0,1 0 0,-1 1 0,1-1 0,-1 1 0,0-1 1,1 1-1,-1-1 0,1 1 0,-1 0 0,0 0 0,0 0 0,0-1 0,1 1 0,-1 0 0,0 0 0,0 1 1,0-1-1,0 0 0,-1 0 0,1 0 0,0 1 0,0 1 0,3 10 427,-1 0 0,-1 0 0,0 0 0,-1 0 0,0 1 0,-1-1 1,-4 26-1,3-22-74,0 1 1,1-1-1,3 31 1,-2-47-424,-1-1 0,0 1 0,0 0 0,0-1 1,0 1-1,1 0 0,-1-1 0,0 1 0,0-1 0,1 1 0,-1-1 0,0 1 0,1-1 1,-1 1-1,1-1 0,-1 1 0,1-1 0,-1 1 0,1-1 0,-1 0 0,1 1 0,-1-1 1,1 0-1,-1 1 0,1-1 0,0 0 0,-1 0 0,1 0 0,0 0 0,-1 1 1,1-1-1,-1 0 0,1 0 0,0 0 0,-1 0 0,1 0 0,0-1 0,-1 1 0,1 0 1,0 0-1,-1 0 0,1 0 0,-1-1 0,1 1 0,-1 0 0,1-1 0,0 1 1,-1 0-1,1-1 0,-1 1 0,0-1 0,1 1 0,-1-1 0,1 1 0,-1-1 0,1 0 1,27-28 50,-13 1-111,-1-1 0,-1-1-1,-2 0 1,0-1-1,-3 0 1,0 0 0,-2-1-1,3-59 1,-9 131 65,2 73 65,0-102-55,-1-1-1,1 0 1,1 0-1,-1 0 1,2 0-1,-1 0 1,2 0-1,7 14 1,-11-22-9,0 0-1,1 0 1,-1 0 0,0 0 0,0-1 0,1 1-1,-1 0 1,1-1 0,0 1 0,-1-1-1,1 1 1,0-1 0,0 0 0,0 0 0,0 0-1,0 0 1,0 0 0,0 0 0,0-1 0,0 1-1,0-1 1,1 1 0,-1-1 0,0 0 0,0 0-1,0 0 1,1 0 0,-1 0 0,4-1-1,-3-1 63,1 1 0,-1-1 0,0 0 0,0 0-1,0 0 1,0-1 0,0 1 0,0-1-1,-1 1 1,1-1 0,-1 0 0,0 0 0,0 0-1,0 0 1,0 0 0,2-7 0,4-12-6,-1 0-1,-1 0 1,-1 0 0,-1 0 0,-1-1 0,-1 0-1,-1 0 1,-3-30 0,-6 15-69,7 37 0,1 0 0,0 0 0,-1 0 0,1 1 0,-1-1 0,1 0 0,-1 0 0,0 0 0,1 0 0,-1 1 0,0-1 0,1 0 0,-1 1 0,0-1 0,0 0 0,0 1 0,0-1 0,0 1 0,1-1 0,-1 1 0,0 0 0,0-1 0,0 1 0,0 0 0,0 0 0,0 0 0,0-1 0,0 1 0,0 0 0,0 1 0,0-1 0,0 0 0,0 0 0,-2 1 0,1 0 0,1 0 0,-1 1 0,1 0 0,-1-1 0,1 1 0,-1 0 0,1 0 0,0-1 0,0 1 0,0 0 0,0 0 0,0 0 0,1 1 0,-1-1 0,1 0 0,-1 0 0,1 0 0,0 0 0,-1 1 0,1-1 0,1 4 0,1 51 0,-2-56 0,0 1 0,0 0 0,1-1 0,-1 1 0,1-1 0,-1 1 0,1 0 0,-1-1 0,1 1 0,0-1 0,0 0 0,0 1 0,0-1 0,0 1 0,0-1 0,0 0 0,0 0 0,1 0 0,-1 0 0,0 0 0,1 0 0,-1 0 0,1 0 0,-1 0 0,1-1 0,-1 1 0,1-1 0,0 1 0,-1-1 0,1 0 0,-1 1 0,1-1 0,0 0 0,-1 0 0,1 0 0,0 0 0,0 0 0,-1-1 0,1 1 0,2-1 0,3-1 0,-1 1 0,0-1 0,0 0 0,0-1 0,0 1 0,0-1 0,-1 0 0,1-1 0,6-5 0,3-5 0,-1 0 0,0-1 0,-1-1 0,21-33 0,-28 39 0,0-1 0,-1 1 0,-1-1 0,0 0 0,0 0 0,-1 0 0,0 0 0,-1-1 0,0 1 0,0-13 0,-2 23 0,0 0 0,-1 0 0,1 0 0,0 0 0,0 0 0,0 0 0,-1 0 0,1 0 0,0 0 0,-1 1 0,1-1 0,-1 0 0,1 0 0,-1 0 0,1 1 0,-1-1 0,0 0 0,1 1 0,-1-1 0,0 0 0,0 1 0,1-1 0,-1 1 0,0-1 0,0 1 0,0 0 0,0-1 0,0 1 0,1 0 0,-1-1 0,0 1 0,0 0 0,0 0 0,0 0 0,0 0 0,0 0 0,0 0 0,0 0 0,0 0 0,0 0 0,0 1 0,-1-1 0,-1 1 0,1-1 0,-1 1 0,0-1 0,0 1 0,1 0 0,-1 0 0,0 1 0,1-1 0,-1 0 0,1 1 0,-1 0 0,1-1 0,-3 4 0,0 2 0,1 0 0,0 0 0,0 0 0,1 1 0,0-1 0,0 1 0,1-1 0,0 1 0,0 0 0,1 0 0,0 0 0,0 0 0,1 0 0,0 0 0,1 0 0,2 16 0,-2-19 0,0-1 0,0 1 0,0 0 0,1-1 0,-1 0 0,1 1 0,0-1 0,1 0 0,-1 0 0,1 0 0,-1 0 0,1 0 0,1-1 0,-1 0 0,0 1 0,1-1 0,-1 0 0,1 0 0,0-1 0,0 1 0,0-1 0,1 0 0,-1 0 0,0 0 0,1-1 0,-1 0 0,1 0 0,0 0 0,5 1 0,45-3-1588,-51 1 1248,-1 0 0,0-1 1,0 0-1,0 0 0,1 0 1,-1 0-1,0-1 0,0 1 1,-1-1-1,1 0 0,0 1 0,0-1 1,-1 0-1,3-3 0,11-18-8062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02.744"/>
    </inkml:context>
    <inkml:brush xml:id="br0">
      <inkml:brushProperty name="width" value="0.025" units="cm"/>
      <inkml:brushProperty name="height" value="0.025" units="cm"/>
    </inkml:brush>
  </inkml:definitions>
  <inkml:trace contextRef="#ctx0" brushRef="#br0">0 270 10730,'2'0'7949,"15"-2"-6630,-3-1-616,0 0 0,-1-2-1,1 1 1,-1-2 0,0 0 0,0 0 0,-1-1 0,0-1 0,0 0 0,14-12 0,-21 15-635,0 1 0,-1-1 0,1 0-1,-1 0 1,0 0 0,0-1 0,-1 1 0,1-1-1,-1 0 1,0 0 0,-1 0 0,0 0 0,0-1-1,0 1 1,-1-1 0,1 1 0,-2-1 0,1 1-1,-1-1 1,0 0 0,0 1 0,-1-1 0,0 1-1,-2-10 1,2 13-16,0 1 1,0 0-1,0 0 0,0 0 1,-1 1-1,1-1 0,-1 0 1,1 0-1,-1 1 0,1-1 1,-1 1-1,0-1 0,0 1 1,0 0-1,0 0 0,0 0 1,0 0-1,0 0 0,0 0 0,-1 0 1,1 1-1,0-1 0,0 1 1,-1 0-1,1-1 0,0 1 1,0 0-1,-1 0 0,1 1 1,0-1-1,-1 0 0,1 1 1,0-1-1,-4 2 0,0 0-8,0-1-1,-1 1 1,1 1 0,0-1-1,0 1 1,0 0-1,1 0 1,-1 0 0,1 1-1,0 0 1,-7 6-1,6-1 0,1 0 0,-1 0 0,2 0 0,-1 1 0,1 0-1,1-1 1,0 2 0,0-1 0,1 0 0,-2 21 0,3-22-26,0-1 1,1 1 0,0 0 0,1 0 0,-1 0 0,2 0-1,-1-1 1,1 1 0,1-1 0,-1 1 0,2-1-1,-1 0 1,6 10 0,-6-14-25,0 0 0,1 0 0,-1-1 0,1 0 0,0 1-1,0-1 1,0-1 0,0 1 0,0 0 0,1-1 0,-1 0 0,1 0 0,0 0 0,-1-1 0,1 0-1,0 0 1,0 0 0,0 0 0,0-1 0,0 1 0,0-2 0,0 1 0,0 0 0,0-1-1,0 0 1,-1 0 0,1 0 0,0-1 0,7-2 0,2-2-523,0 0 0,0 0 0,19-13 1,29-26-5371,-20 7-2513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03.932"/>
    </inkml:context>
    <inkml:brush xml:id="br0">
      <inkml:brushProperty name="width" value="0.025" units="cm"/>
      <inkml:brushProperty name="height" value="0.025" units="cm"/>
    </inkml:brush>
  </inkml:definitions>
  <inkml:trace contextRef="#ctx0" brushRef="#br0">1 161 16015,'0'0'5093,"8"7"-3593,64 58 1388,-70-63-2873,0 0 0,0-1-1,-1 0 1,2 1 0,-1-1 0,0 0-1,0 0 1,0 0 0,0-1 0,1 1 0,-1 0-1,0-1 1,1 0 0,-1 1 0,0-1-1,1 0 1,-1 0 0,1 0 0,-1-1-1,0 1 1,1 0 0,-1-1 0,0 0 0,0 1-1,1-1 1,-1 0 0,0 0 0,0 0-1,0-1 1,0 1 0,0 0 0,0-1-1,0 1 1,-1-1 0,1 0 0,0 1 0,-1-1-1,1 0 1,-1 0 0,2-3 0,6-10 29,0 0 0,0 0 0,-2-1 0,8-20 0,-12 29-21,35-107 2465,-39 121-2143,0 0 0,0 0 0,1 0 0,1 0 0,-1 0 0,1 0 0,2 8 0,-1 4-84,-1-16-244,14 93 211,-14-90-233,0 0 1,1 0-1,0 0 1,0 0-1,0 0 1,1-1-1,0 1 1,0-1-1,1 0 1,-1 0-1,1 0 1,0 0-1,5 4 1,-7-8-84,-1 0 1,0 0-1,0 0 1,0 0-1,0-1 1,1 1-1,-1-1 1,0 1-1,1-1 1,-1 1-1,0-1 1,1 0-1,-1 1 1,0-1-1,1 0 1,-1 0-1,1 0 1,-1 0-1,1 0 1,-1 0-1,0-1 1,1 1-1,-1 0 1,0-1-1,1 1 1,-1-1-1,0 0 1,1 1-1,-1-1 1,0 0-1,0 0 1,2-1-1,0-2-573,0 1-1,0-1 1,-1 1-1,1-1 1,-1 0-1,0 0 1,0 0-1,0 0 1,1-6-1,8-30-6657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04.522"/>
    </inkml:context>
    <inkml:brush xml:id="br0">
      <inkml:brushProperty name="width" value="0.025" units="cm"/>
      <inkml:brushProperty name="height" value="0.025" units="cm"/>
    </inkml:brush>
  </inkml:definitions>
  <inkml:trace contextRef="#ctx0" brushRef="#br0">98 61 16816,'0'0'1959,"1"-8"-219,1 1-1121,-1 4-429,0 1 0,-1-1 0,1 0 1,-1 0-1,1 1 0,-1-1 0,0 0 0,0 0 1,0 1-1,0-1 0,-1 0 0,-1-5 0,2 8-130,0-1-1,-1 1 0,1 0 1,0-1-1,-1 1 0,1 0 0,0-1 1,-1 1-1,1 0 0,0 0 1,-1 0-1,1-1 0,-1 1 1,1 0-1,-1 0 0,1 0 0,0 0 1,-1 0-1,1 0 0,-1 0 1,1 0-1,-1 0 0,1 0 1,-1 0-1,1 0 0,-1 0 1,1 0-1,0 0 0,-1 0 0,1 1 1,-1-1-1,1 0 0,0 0 1,-1 1-1,1-1 0,-1 0 1,1 1-1,-16 10 864,9-2-733,0-1 0,0 1 0,1 1 0,1-1 0,0 1 0,0 0 0,1 0 0,0 1 0,0-1 1,1 1-1,-1 13 0,-1 3 2,2-1-1,1 1 1,2 40 0,0-64-189,0 0 1,0 0-1,0-1 1,1 1-1,-1 0 1,1 0-1,0-1 1,-1 1-1,1 0 0,1-1 1,-1 1-1,0-1 1,0 0-1,1 1 1,-1-1-1,1 0 1,0 0-1,3 4 0,-3-5-45,1 0 0,-1 0 0,0 0-1,0 0 1,1 0 0,-1-1 0,0 1-1,1-1 1,-1 1 0,0-1 0,1 0-1,-1 0 1,1 0 0,-1 0-1,1-1 1,-1 1 0,3-1 0,4-2-390,1 0 0,-1-1 0,0 0 1,0 0-1,-1-1 0,0 0 0,1-1 1,-2 0-1,9-7 0,27-33-4420,-4-10-2975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04.881"/>
    </inkml:context>
    <inkml:brush xml:id="br0">
      <inkml:brushProperty name="width" value="0.025" units="cm"/>
      <inkml:brushProperty name="height" value="0.025" units="cm"/>
    </inkml:brush>
  </inkml:definitions>
  <inkml:trace contextRef="#ctx0" brushRef="#br0">35 0 18834,'-5'15'769,"-3"12"116,2 0 0,0 1 1,2-1-1,-1 50 1,5-65-666,0-1 1,0 0 0,1 0-1,1 1 1,0-1 0,0 0-1,1-1 1,1 1 0,0 0-1,0-1 1,1 0 0,0 0-1,1 0 1,0-1 0,1 0-1,10 13 1,-15-20-213,1 1 0,-1-1 0,1 1 0,0-1 0,-1 0 0,1 0 0,0 0 0,0 0 0,1-1 0,-1 1 0,0-1 0,0 0 0,1 0 0,-1 0 0,1 0 0,-1 0 0,0-1 0,1 0 0,-1 0 0,1 0 0,0 0 0,-1 0 0,1-1 0,-1 1 0,0-1 0,1 0 0,-1 0 0,0 0 0,1-1 0,-1 1 0,0-1 0,0 1 0,0-1 0,0 0 0,0-1 0,-1 1 0,1 0 0,-1-1 0,1 1 0,1-4 0,7-7 38,-1-1 0,-1 0-1,0 0 1,-1-1 0,-1 0-1,0 0 1,5-18 0,-5-1 2,-6 27 61,1 0 1,-1 0 0,1 0 0,1 1 0,-1-1 0,6-10 0,2 46 1086,-4 3-724,-6-24-409,1 0-1,0 0 0,0 0 1,1 0-1,0 0 0,1 0 1,0-1-1,0 1 0,1-1 1,7 13-1,-10-20-65,0 1 1,-1-1-1,1 1 1,0-1-1,0 1 1,0-1-1,0 1 1,0-1-1,-1 0 0,1 0 1,0 1-1,0-1 1,0 0-1,0 0 1,0 0-1,0 0 1,0 0-1,0 0 1,0 0-1,0 0 1,0-1-1,0 1 0,0 0 1,-1-1-1,1 1 1,0 0-1,0-1 1,0 1-1,0-1 1,-1 1-1,1-1 1,0 0-1,-1 1 0,1-1 1,0 0-1,-1 1 1,1-1-1,0-1 1,26-34-1344,-23 29 688,31-48-5876,-13 16-1261,-6 9-1237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05.754"/>
    </inkml:context>
    <inkml:brush xml:id="br0">
      <inkml:brushProperty name="width" value="0.025" units="cm"/>
      <inkml:brushProperty name="height" value="0.025" units="cm"/>
    </inkml:brush>
  </inkml:definitions>
  <inkml:trace contextRef="#ctx0" brushRef="#br0">48 423 16496,'0'0'7260,"-5"8"-5114,-26 55-572,28-58-1481,1 1-1,1 0 1,-1 0-1,1 0 1,0 1 0,0-1-1,1 0 1,0 0-1,0 0 1,0 1-1,2 6 1,-2-13-98,1 1 0,-1 0 0,0 0 1,1-1-1,-1 1 0,0 0 0,1 0 0,-1-1 0,1 1 0,-1-1 0,1 1 1,-1 0-1,1-1 0,0 1 0,-1-1 0,1 1 0,0-1 0,-1 0 0,1 1 1,0-1-1,0 0 0,-1 1 0,1-1 0,0 0 0,0 0 0,0 0 0,-1 0 1,1 1-1,0-1 0,0 0 0,0 0 0,0-1 0,-1 1 0,1 0 0,0 0 1,0 0-1,1-1 0,0 0-37,1 0 1,0 0 0,-1 0-1,1 0 1,-1 0-1,1 0 1,-1-1 0,1 0-1,-1 1 1,2-3-1,6-9-24,-2 0-1,0 0 0,0-1 1,-1 0-1,-1 0 0,0-1 1,-1 1-1,4-19 0,14-36 70,-23 67-19,0 1 1,1 0 0,-1 0 0,1 0 0,-1 0 0,1 0 0,-1 0 0,1-1 0,-1 1 0,1 0 0,0 1 0,0-1-1,0 0 1,-1 0 0,1 0 0,0 0 0,2 0 0,4 14-117,-4 44 373,-3-47-9,0-8-206,7 44 799,-7-46-804,1 1-1,-1 0 0,0 0 1,0 0-1,1 0 1,-1 0-1,1-1 1,-1 1-1,1 0 0,-1 0 1,1-1-1,-1 1 1,1 0-1,0-1 1,-1 1-1,1-1 0,0 1 1,-1-1-1,1 1 1,0-1-1,0 1 1,0-1-1,-1 0 1,1 1-1,0-1 0,0 0 1,0 0-1,0 1 1,0-1-1,0 0 1,-1 0-1,1 0 0,0 0 1,0 0-1,0-1 1,0 1-1,0 0 1,0 0-1,-1 0 0,1-1 1,0 1-1,0-1 1,0 1-1,0 0 1,-1-1-1,1 1 0,0-1 1,0 0-1,13-12 98,0 0 0,-1 0 0,-1-1-1,0-1 1,-1 0 0,9-17 0,-3 6-179,28-44-629,-25 37-1028,38-50-1,-54 144 2621,-1-41-271,3-17-106,15-26 52,-11 9-591,0 0 24,23-25 30,-31 37-59,0 0 0,0 1 0,0-1 0,0 0 0,0 1 0,0 0 0,0 0 0,1-1 0,-1 1 1,0 0-1,1 1 0,-1-1 0,1 0 0,-1 1 0,1 0 0,3-1 0,-5 2 11,0-1-1,0 1 1,0-1-1,0 1 1,0 0 0,0-1-1,0 1 1,0 0-1,0 0 1,0-1-1,-1 1 1,1 0 0,0 0-1,-1 0 1,1 0-1,-1 0 1,1 0 0,-1 1-1,1-1 1,0 2-1,9 29-4,-8-24 11,42 117 485,-25-77-89,18 73-1,-35-113-316,-1 0-1,0 1 1,0-1-1,0 0 0,-2 17 1,1-23-32,0-1 0,-1 1 0,1-1 0,0 0 0,-1 1 1,1-1-1,-1 1 0,1-1 0,-1 0 0,1 1 0,-1-1 0,0 0 0,0 0 1,0 1-1,0-1 0,0 0 0,0 0 0,0 0 0,0 0 0,0 0 0,0 0 1,0-1-1,-1 1 0,1 0 0,0 0 0,-1-1 0,1 1 0,0-1 1,-1 0-1,1 1 0,-1-1 0,1 0 0,-1 0 0,1 0 0,-1 0 0,1 0 1,-1 0-1,1 0 0,-3-1 0,1 0-17,1 0 0,-1 0 1,1-1-1,-1 1 0,1-1 0,0 1 1,-1-1-1,1 0 0,0 0 0,0 0 1,0 0-1,1 0 0,-1-1 0,0 1 1,1-1-1,-1 1 0,1-1 0,0 1 1,0-1-1,0 0 0,0 1 0,1-1 0,-1 0 1,0-5-1,-7-70-56,8 64 20,1 1 0,0-1 0,1 1 0,1-1 0,0 1 0,0 0 0,10-21 0,3 0 15,28-46 1,-9 20-7,-28 49 9,-1-1 1,0 1 0,-1-1 0,0 0-1,-1-1 1,0 1 0,-1-1-1,3-26 1,-6 39-11,0 0 1,0 0-1,0 0 1,0-1-1,0 1 0,0 0 1,0 0-1,0 0 1,0 0-1,0 0 1,0-1-1,0 1 0,0 0 1,0 0-1,0 0 1,0 0-1,0 0 1,0-1-1,0 1 0,0 0 1,0 0-1,0 0 1,0 0-1,0 0 1,0 0-1,0-1 0,-1 1 1,1 0-1,0 0 1,0 0-1,0 0 1,0 0-1,0 0 0,0 0 1,0 0-1,-1-1 1,1 1-1,0 0 1,0 0-1,0 0 0,0 0 1,0 0-1,-1 0 1,1 0-1,0 0 1,0 0-1,0 0 0,0 0 1,0 0-1,-1 0 1,1 0-1,0 0 1,0 0-1,0 0 0,0 0 1,-1 0-1,-9 9 16,-7 14 29,14-16 11,0 1 0,0-1-1,1 0 1,-1 1 0,2 0-1,-1-1 1,1 1 0,0 0-1,1 0 1,0 11 0,0-16-188,1 0 0,-1-1 1,1 1-1,0-1 0,-1 1 1,1-1-1,0 1 0,1-1 1,-1 1-1,0-1 0,1 0 1,-1 0-1,5 4 0,-4-4-379,0 0-1,0-1 0,1 1 1,-1-1-1,0 0 0,1 0 1,-1 0-1,1 0 0,0 0 1,-1 0-1,1-1 0,0 1 1,-1-1-1,1 0 0,0 0 1,3 0-1,18-1-9476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06.670"/>
    </inkml:context>
    <inkml:brush xml:id="br0">
      <inkml:brushProperty name="width" value="0.025" units="cm"/>
      <inkml:brushProperty name="height" value="0.025" units="cm"/>
    </inkml:brush>
  </inkml:definitions>
  <inkml:trace contextRef="#ctx0" brushRef="#br0">101 440 13068,'-2'-1'745,"-1"0"-1,0 0 1,1 0 0,-1 0-1,0 0 1,0 1-1,0-1 1,0 1-1,1 0 1,-1 0-1,0 0 1,0 0-1,0 1 1,0-1 0,0 1-1,-4 1 1,4-1-478,0 1 0,1-1 0,-1 1 1,1 0-1,-1-1 0,1 1 1,0 0-1,0 0 0,0 1 0,0-1 1,0 0-1,0 1 0,-2 5 0,1-3-256,1 1-1,0 0 1,0 0-1,1 0 0,-1 0 1,1 0-1,0 0 0,1 0 1,0 0-1,0 0 1,0 0-1,0 0 0,1 1 1,0-1-1,3 8 0,-4-12-7,1-1-1,0 1 0,-1 0 0,1-1 0,0 1 0,0-1 1,0 1-1,0-1 0,1 1 0,-1-1 0,0 1 1,1-1-1,-1 0 0,0 0 0,1 0 0,-1 0 0,1 0 1,0 0-1,-1 0 0,1-1 0,0 1 0,0 0 0,-1-1 1,1 0-1,0 1 0,0-1 0,0 0 0,0 0 1,-1 0-1,1 0 0,0 0 0,0 0 0,0 0 0,0-1 1,-1 1-1,4-2 0,1 0 18,1 0-1,-1-1 1,0 0 0,0 0-1,-1 0 1,1-1 0,-1 1 0,1-1-1,4-5 1,1-4 6,0 0-1,-1 0 1,0-1-1,-1-1 1,0 0 0,-2 0-1,1 0 1,-2-1-1,6-19 1,-6 10-27,0 0 0,-1 0 0,-2 0 0,2-40 0,-7 101 27,1-23-23,0 0 0,1 0-1,0 0 1,1 0 0,4 21 0,-5-33-3,0 0 1,1 0 0,-1 0 0,0 0-1,0 0 1,1 0 0,-1 0 0,1 0 0,-1 0-1,1 0 1,-1 0 0,1-1 0,-1 1-1,1 0 1,0 0 0,-1 0 0,1-1 0,0 1-1,0 0 1,-1-1 0,1 1 0,0-1 0,0 1-1,0-1 1,0 0 0,0 1 0,0-1-1,0 0 1,0 1 0,0-1 0,0 0 0,0 0-1,0 0 1,0 0 0,0 0 0,0 0-1,0 0 1,0 0 0,0-1 0,0 1 0,0 0-1,0 0 1,0-1 0,0 1 0,0-1-1,-1 1 1,1-1 0,0 1 0,0-1 0,0 0-1,-1 1 1,2-2 0,3-2 18,-1 0 0,1 0-1,-1-1 1,0 1 0,0-1 0,-1 0 0,4-6 0,1-8 92,0 1 1,-1-1-1,-1-1 1,-1 1-1,0-1 1,2-33 0,-4-1 378,-4-67 0,1 141-518,-1 210-328,4-203 349,1 0 0,1-1 0,1 0 0,2 0 0,1 0 0,0-1 0,2 0 1,1-1-1,30 44 0,-23-40-374,21 42 0,-36-61 399,1 1 0,-2 0 0,1 0 1,-1 1-1,-1-1 0,0 1 0,0-1 1,0 15-1,-2-24 1,0-1 0,0 1 1,0-1-1,0 1 0,0-1 1,0 1-1,0-1 1,0 1-1,0-1 0,0 1 1,0-1-1,0 1 0,0-1 1,0 1-1,0-1 0,-1 0 1,1 1-1,0-1 0,0 1 1,-1-1-1,1 1 0,0-1 1,-1 0-1,1 1 0,0-1 1,-1 0-1,1 1 0,0-1 1,-1 0-1,1 0 0,-1 1 1,1-1-1,-1 0 0,1 0 1,-1 0-1,1 1 1,-1-1-1,1 0 0,0 0 1,-1 0-1,1 0 0,-1 0 1,1 0-1,-1 0 0,0 0 1,-1-1 26,1 1 1,-1-1 0,1 0 0,-1 1-1,1-1 1,0 0 0,-1 0-1,1 0 1,0 0 0,-1 0 0,1 0-1,0 0 1,0-1 0,-1-1 0,-7-12-33,1 0 1,0-1-1,2 0 0,0 0 1,-4-18-1,-16-87-31,25 120 17,-4-28-74,1-1 0,1 1 0,1-36 0,2 58 3,0-1 0,1 1 0,0 0 0,0 0 0,1 0 0,-1 0 0,2 0 0,-1 0 0,1 1 0,0-1 0,0 1 0,1 0 1,0-1-1,0 2 0,1-1 0,-1 0 0,1 1 0,10-8 0,50-23-6790,-54 30 4711,31-15-7951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07.736"/>
    </inkml:context>
    <inkml:brush xml:id="br0">
      <inkml:brushProperty name="width" value="0.025" units="cm"/>
      <inkml:brushProperty name="height" value="0.025" units="cm"/>
    </inkml:brush>
  </inkml:definitions>
  <inkml:trace contextRef="#ctx0" brushRef="#br0">1 123 14958,'0'-23'3597,"1"36"-318,4 35-1026,-1-22-1491,14 56 935,-17-76-1588,1 0 0,0 0 1,1 0-1,-1 0 1,1-1-1,1 1 0,-1-1 1,1 0-1,0 0 1,5 6-1,-8-10-100,0-1 1,0 1 0,0 0-1,0 0 1,0-1-1,0 1 1,0 0-1,0-1 1,1 0-1,-1 1 1,0-1 0,0 0-1,1 1 1,-1-1-1,0 0 1,0 0-1,1 0 1,-1 0-1,0 0 1,0 0 0,1 0-1,-1-1 1,0 1-1,0 0 1,1-1-1,-1 1 1,0-1-1,0 1 1,0-1 0,0 0-1,0 1 1,0-1-1,0 0 1,0 0-1,0 0 1,0 0-1,0 0 1,0 0 0,0 0-1,-1 0 1,2-2-1,4-5 60,-1-1-1,0 0 1,-1 0-1,4-10 1,-7 15-50,9-25 96,-2 0-1,-1-1 0,-2 0 0,4-61 1,-9 122 219,8 52 1,-6-71-262,1 0-1,0 0 1,0 0-1,1-1 0,0 1 1,1-1-1,9 15 1,-13-25-51,-1 0-1,1 1 1,0-1 0,0 0 0,0 0 0,0 1 0,0-1 0,0 0 0,1 0-1,-1 0 1,0 0 0,1 0 0,-1-1 0,0 1 0,1 0 0,-1-1 0,1 1-1,-1-1 1,1 1 0,-1-1 0,1 0 0,-1 1 0,1-1 0,-1 0 0,3 0-1,-1-1 21,0 0-1,0 0 0,-1 0 0,1 0 0,0-1 0,-1 1 0,1-1 0,-1 1 1,1-1-1,-1 0 0,0 0 0,3-4 0,5-5 75,-1 0-1,-1-2 1,0 1 0,8-15-1,47-132 190,-63 160-304,0-1 0,1 0 1,-1 1-1,0-1 1,0 0-1,0 0 1,0 1-1,0-1 1,0 0-1,1 0 0,-1 1 1,0-1-1,0 0 1,0 0-1,1 1 1,-1-1-1,0 0 0,0 0 1,1 0-1,-1 0 1,0 1-1,1-1 1,-1 0-1,0 0 1,0 0-1,1 0 0,-1 0 1,0 0-1,1 0 1,-1 0-1,0 0 1,1 0-1,-1 0 0,0 0 1,1 0-1,-1 0 1,0 0-1,0 0 1,1 0-1,-1 0 1,0 0-1,1 0 0,-1-1 1,0 1-1,0 0 1,1 0-1,-1 0 1,0 0-1,0-1 0,1 1 1,-1 0-1,0 0 1,0-1-1,0 1 1,1 0-1,-1 0 1,0-1-1,0 1 0,0 0 1,0-1-1,6 32 99,-6-29-69,2 11 7,-1-1-6,1-1 0,0 0 0,0-1 0,7 18 0,-9-28-32,0 1 0,1-1 1,-1 0-1,0 1 0,0-1 0,1 1 0,-1-1 1,0 1-1,1-1 0,-1 0 0,0 1 1,1-1-1,-1 0 0,0 1 0,1-1 0,-1 0 1,1 1-1,-1-1 0,1 0 0,-1 0 1,1 0-1,-1 0 0,1 1 0,-1-1 0,1 0 1,-1 0-1,1 0 0,-1 0 0,1 0 1,-1 0-1,1 0 0,-1 0 0,1 0 0,-1 0 1,1-1-1,-1 1 0,1 0 0,-1 0 0,1 0 1,-1-1-1,0 1 0,1 0 0,-1 0 1,1-1-1,-1 1 0,0 0 0,1-1 0,-1 1 1,0-1-1,1 1 0,-1 0 0,0-1 1,1 1-1,-1-1 0,0 1 0,0-1 0,0 1 1,1-1-1,-1 1 0,0-1 0,0 0 1,19-36 16,-17 32-16,6-14-1,21-45 0,-28 62 0,1-1 0,-1 1 0,1 0 0,-1-1 0,1 1 0,0 0 0,0 0 0,0 0 0,0 0 0,0 0 0,0 0 0,1 1 0,-1-1 0,1 1 0,-1-1 0,1 1 0,-1 0 0,6-1 0,-6 2 0,-1 0 0,0 1 0,1-1 0,-1 1 0,1-1 0,-1 1 0,0-1 0,1 1 0,-1 0 0,0 0 0,0-1 0,0 1 0,0 0 0,1 0 0,-1 0 0,0 1 0,-1-1 0,1 0 0,0 0 0,0 0 0,0 1 0,-1-1 0,1 0 0,-1 1 0,1-1 0,-1 1 0,1-1 0,-1 3 0,10 47 0,-9-45 0,3 25-2888,0 3-3526,-3-26 2818,0-11 239,-1-18-8318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45.056"/>
    </inkml:context>
    <inkml:brush xml:id="br0">
      <inkml:brushProperty name="width" value="0.025" units="cm"/>
      <inkml:brushProperty name="height" value="0.025" units="cm"/>
    </inkml:brush>
  </inkml:definitions>
  <inkml:trace contextRef="#ctx0" brushRef="#br0">0 392 8680,'0'0'8691,"1"8"-6972,-1-7-1548,4 34 1193,-4-34-1203,0 0-1,0 1 1,1-1-1,-1 0 1,1 0 0,-1 1-1,1-1 1,-1 0-1,1 0 1,0 0 0,-1 0-1,1 0 1,0 0-1,0 0 1,0 0-1,0 0 1,0 0 0,0 0-1,0 0 1,0-1-1,0 1 1,0 0 0,0-1-1,1 1 1,-1-1-1,0 1 1,0-1 0,1 0-1,0 1 1,-1-2-10,0 0 0,0 0 1,0 0-1,0 0 1,0 0-1,0 0 0,0 0 1,-1 0-1,1-1 0,0 1 1,-1 0-1,1 0 1,-1-1-1,1 1 0,-1 0 1,0-1-1,1 1 0,-1 0 1,0-1-1,0-1 0,4-31 787,2-51 151,-10-155 0,-8 164-886,27 85-508,12 12 216,1 1 84,1 0 1,1-2-1,0-1 1,43 18-1,-17-16-59,116 26 1,-73-26-2564,-49-11-229,-13-3-2985,-6-6-4206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08.455"/>
    </inkml:context>
    <inkml:brush xml:id="br0">
      <inkml:brushProperty name="width" value="0.025" units="cm"/>
      <inkml:brushProperty name="height" value="0.025" units="cm"/>
    </inkml:brush>
  </inkml:definitions>
  <inkml:trace contextRef="#ctx0" brushRef="#br0">10 374 15631,'0'0'12780,"10"-9"-11558,0 0-1128,0 0-1,0 0 0,-1-1 0,-1 0 0,1-1 1,-2 0-1,0 0 0,0-1 0,-1 0 1,0 0-1,-1-1 0,7-23 0,-12 31-69,1 0 0,-1-1 0,1 1 0,-1-1 0,-1 1-1,1-1 1,-1 1 0,0-1 0,-3-7 0,4 11-15,-1 1 0,1 0 1,-1 0-1,0-1 0,1 1 1,-1 0-1,0 0 0,0 0 0,0 0 1,1 0-1,-1 0 0,0 0 1,0 0-1,-1 1 0,1-1 0,0 0 1,0 1-1,0-1 0,0 0 1,-1 1-1,1 0 0,0-1 0,0 1 1,-1 0-1,1-1 0,0 1 1,-1 0-1,1 0 0,0 0 0,-1 0 1,1 0-1,0 1 0,-1-1 1,1 0-1,0 0 0,-1 1 0,1-1 1,0 1-1,0-1 0,0 1 1,-1 0-1,1 0 0,0-1 0,-2 3 1,-1 1-18,-1-1 0,1 1 0,0 1 0,1-1 1,-1 0-1,1 1 0,-1 0 0,1 0 0,1 0 0,-1 0 0,1 0 1,0 1-1,0-1 0,-2 10 0,-1 8-3,0 0 1,-1 28-1,5-39 4,-1 2 7,1-1-1,0 0 1,1 1 0,2 14 0,-2-27 0,0 0 1,0 1 0,0-1-1,1 1 1,-1-1-1,0 1 1,1-1 0,-1 0-1,1 1 1,-1-1 0,1 0-1,0 1 1,-1-1 0,1 0-1,0 0 1,0 0 0,0 0-1,0 1 1,0-1-1,0-1 1,0 1 0,0 0-1,0 0 1,1 0 0,-1 0-1,0-1 1,1 1 0,-1-1-1,0 1 1,1-1-1,-1 1 1,0-1 0,1 0-1,-1 0 1,1 0 0,-1 0-1,1 0 1,-1 0 0,1 0-1,-1 0 1,0 0 0,1-1-1,-1 1 1,1-1-1,-1 1 1,2-2 0,3-1 15,0 0 1,-1 0 0,1-1 0,-1 1 0,0-1-1,0-1 1,-1 1 0,1-1 0,5-7-1,35-53 21,-35 50-49,76-135-356,-86 150 366,0 0 0,0 1 0,0-1 0,0 0 0,0 1 0,0-1 0,0 0 0,0 0 0,0 1 0,0-1 0,0 0 0,0 0 0,0 1 0,1-1 0,-1 0 0,0 1 0,0-1 0,0 0 0,0 0 0,0 0 0,1 1 0,-1-1 0,0 0 0,0 0 0,1 0 0,-1 1 0,0-1 0,0 0 0,1 0 0,-1 0 0,0 0 0,0 0 0,1 1 0,-1-1 0,0 0 0,0 0 0,1 0 0,-1 0 0,0 0 0,1 0 0,-1 0 0,0 0 0,1 0 0,-1 0 0,0 0 0,0 0 0,1-1 0,-1 1 0,0 0 0,0 0 0,1 0 0,-1 0 0,0 0 0,0 0 0,1-1 0,-1 1 0,0 0 0,0 0 0,1 0 0,-1-1 0,0 1 0,0 0 0,0 0 0,0-1 0,1 1 0,-1-1 0,5 33 42,-5-26 11,13 82 445,-13-87-485,0-1 1,0 1-1,0-1 0,0 1 0,0-1 1,0 1-1,0-1 0,0 1 0,0-1 0,1 1 1,-1-1-1,0 1 0,0-1 0,1 1 1,-1-1-1,0 1 0,0-1 0,1 0 0,-1 1 1,1-1-1,-1 0 0,0 1 0,1-1 1,-1 0-1,1 1 0,-1-1 0,0 0 0,1 0 1,-1 1-1,1-1 0,-1 0 0,1 0 1,-1 0-1,1 0 0,-1 0 0,1 0 0,0 0 1,-1 0-1,1 0 0,-1 0 0,1 0 1,-1 0-1,1 0 0,-1 0 0,1 0 0,-1-1 1,1 1-1,-1 0 0,0 0 0,1 0 1,-1-1-1,1 1 0,-1 0 0,1-1 0,-1 1 1,0 0-1,1-1 0,-1 1 0,0-1 1,1 1-1,-1-1 0,0 1 0,0 0 0,1-1 1,-1 1-1,0-2 0,21-31 310,-14 20-304,2-7-23,2 0 1,0 0-1,1 1 1,24-27 0,-35 44-25,0 1 1,0 0-1,1 0 1,-1-1-1,0 1 1,0 0-1,1 0 1,-1 1 0,1-1-1,-1 0 1,1 0-1,-1 1 1,1-1-1,0 1 1,2-1-1,-3 1 21,0 0 0,0 0 0,-1 0-1,1 1 1,0-1 0,0 0-1,-1 0 1,1 1 0,0-1 0,-1 1-1,1-1 1,0 1 0,-1-1 0,1 1-1,-1-1 1,1 1 0,-1-1-1,1 1 1,-1 0 0,1-1 0,-1 1-1,0 0 1,1 1 0,2 7 4,0 0 1,-1 1-1,0-1 1,1 17-1,4 16 38,-7-42-25,0 1 1,0-1-1,1 1 0,-1-1 0,0 1 0,1-1 0,-1 1 0,1-1 1,-1 1-1,1-1 0,-1 0 0,1 1 0,-1-1 0,1 0 0,-1 1 1,1-1-1,-1 0 0,1 0 0,-1 1 0,1-1 0,0 0 0,-1 0 0,1 0 1,-1 0-1,1 0 0,0 0 0,-1 0 0,1 0 0,-1 0 0,1 0 1,0 0-1,-1 0 0,1-1 0,-1 1 0,1 0 0,-1 0 0,1 0 1,0-1-1,-1 1 0,1 0 0,-1-1 0,1 1 0,-1-1 0,0 1 1,1 0-1,-1-1 0,1 1 0,-1-1 0,0 1 0,1-1 0,-1 1 1,0-1-1,0 1 0,1-1 0,-1 0 0,0 1 0,0-1 0,22-38 230,-20 34-232,10-20-75,-7 11-180,1 1-1,1 0 1,0 0-1,0 0 1,1 1 0,1 0-1,0 1 1,1 0 0,12-12-1,-21 23 147,-1-1-1,1 1 0,-1-1 1,0 1-1,1-1 0,-1 1 1,1 0-1,-1-1 0,1 1 1,-1-1-1,1 1 0,-1 0 1,1 0-1,0-1 0,-1 1 1,1 0-1,-1 0 0,1 0 1,0-1-1,-1 1 1,1 0-1,0 0 0,-1 0 1,1 0-1,0 0 0,-1 0 1,1 0-1,-1 1 0,1-1 1,0 0-1,-1 0 0,1 0 1,-1 1-1,1-1 0,0 0 1,-1 1-1,1-1 0,-1 0 1,1 1-1,-1-1 1,1 1-1,-1-1 0,0 1 1,1-1-1,-1 1 0,1-1 1,-1 1-1,0 0 0,4 31-5431,-4-26 3882,0 6-4284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08.907"/>
    </inkml:context>
    <inkml:brush xml:id="br0">
      <inkml:brushProperty name="width" value="0.025" units="cm"/>
      <inkml:brushProperty name="height" value="0.025" units="cm"/>
    </inkml:brush>
  </inkml:definitions>
  <inkml:trace contextRef="#ctx0" brushRef="#br0">1 56 13036,'0'0'4693,"0"11"-1885,4 59-746,4 0 0,17 75 1,4 30-1204,-25-139 659,-7-66 285,-5-43-1168,-10-297-1217,18 366 574,1-1-1,-1 1 0,0-1 0,1 0 1,0 1-1,0-1 0,1 1 1,-1 0-1,1-1 0,0 1 1,0 0-1,0 0 0,1 0 0,5-7 1,-6 9-5,0 1 0,0-1 0,0 0 1,0 1-1,0 0 0,1-1 0,-1 1 0,0 0 1,1 0-1,-1 0 0,1 1 0,-1-1 0,1 0 1,-1 1-1,1 0 0,-1-1 0,1 1 0,0 0 1,-1 1-1,1-1 0,-1 0 0,1 1 0,-1-1 1,1 1-1,-1 0 0,1 0 0,-1 0 0,4 2 0,-3-2 4,-1 1-1,0-1 0,1 1 0,-1 0 1,0 0-1,0 0 0,0 0 0,0 0 1,0 0-1,0 0 0,-1 1 0,1-1 1,-1 1-1,0-1 0,1 1 0,-1-1 1,0 1-1,-1 0 0,1 0 0,0-1 1,-1 1-1,1 0 0,-1 0 0,0 0 1,0 0-1,0 0 0,-1-1 0,1 1 1,-1 0-1,1 0 0,-1 0 0,-2 3 1,0 5 184,-1 0-1,0 0 1,-1-1 0,0 0 0,-1 0 0,-12 16 0,15-22-202,0 1-46,-1 0 0,0 0 0,0 0 1,0 0-1,-1-1 0,0 0 0,0 0 0,0 0 1,0 0-1,-10 4 0,14-8-63,1 0 1,0 0-1,-1 0 0,1 0 0,0 0 1,-1 0-1,1 0 0,0-1 0,-1 1 0,1 0 1,0 0-1,0 0 0,-1-1 0,1 1 0,0 0 1,0 0-1,-1-1 0,1 1 0,0 0 1,0-1-1,0 1 0,-1 0 0,1-1 0,0 1 1,0 0-1,0-1 0,0 1 0,0 0 0,0-1 1,0 1-1,0 0 0,0-1 0,0 1 1,0 0-1,0-1 0,0 1 0,0 0 0,0-1 1,0 1-1,1-21-4250,-1 19 3564,4-28-5873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09.248"/>
    </inkml:context>
    <inkml:brush xml:id="br0">
      <inkml:brushProperty name="width" value="0.025" units="cm"/>
      <inkml:brushProperty name="height" value="0.025" units="cm"/>
    </inkml:brush>
  </inkml:definitions>
  <inkml:trace contextRef="#ctx0" brushRef="#br0">1 1 18642,'0'0'5092,"0"60"-2817,0-17-450,0 7-287,0 2-513,0-3-481,5-7-384,3-10-160,5-9-448,-1-14-513,1-7-544,1-2-481,-2-15-224,-2-9-1153,2-4-1346,-1-3-928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09.607"/>
    </inkml:context>
    <inkml:brush xml:id="br0">
      <inkml:brushProperty name="width" value="0.025" units="cm"/>
      <inkml:brushProperty name="height" value="0.025" units="cm"/>
    </inkml:brush>
  </inkml:definitions>
  <inkml:trace contextRef="#ctx0" brushRef="#br0">18 26 9673,'0'0'13885,"-2"12"-12171,2-10-1677,-7 43 2312,-1 51 0,8-94-2336,0-1 0,0 0 0,-1 1 0,1-1 0,0 0 0,1 1 0,-1-1 0,0 0 0,0 1 0,0-1 0,1 0 0,-1 0 0,1 1 0,-1-1 0,1 0 0,-1 0 0,1 0 0,0 0 0,0 0 0,-1 0 0,1 0 0,0 0 0,0 0 0,0 0 0,0 0 0,0 0 0,0 0 0,1-1 0,-1 1 0,0-1 0,0 1 0,0-1 0,1 1 0,-1-1 0,0 1 0,0-1 0,1 0 0,-1 0 0,0 0 1,1 0-1,-1 0 0,0 0 0,1 0 0,-1 0 0,2-1 0,1 0 44,0 0 0,-1 0 0,1 0 1,0-1-1,-1 0 0,1 0 0,-1 0 1,0 0-1,0 0 0,0 0 0,0-1 1,0 0-1,0 0 0,4-6 0,-1 1 22,-1-1 0,0 0 0,-1 0 0,0-1 0,-1 1 0,0-1 0,0 0 0,-1 0 0,0 0 0,-1 0 0,0 0 0,-1-1 0,-1-14-1,1 23-71,-1 0-1,1 1 0,-1-1 0,0 0 0,1 1 0,-1-1 0,0 1 0,0-1 0,0 1 0,0 0 0,-1 0 0,1-1 0,0 1 0,0 0 0,-1 0 1,1 0-1,-1 0 0,1 0 0,-1 0 0,1 1 0,-1-1 0,0 0 0,1 1 0,-1-1 0,0 1 0,1 0 0,-1 0 0,0-1 0,1 1 0,-1 0 1,0 0-1,0 1 0,-2-1 0,2 0-18,0 0 1,0 1 0,0-1-1,0 0 1,0 1 0,-1-1-1,1 1 1,0 0 0,1 0-1,-1 0 1,0 0 0,0 0-1,0 0 1,0 0 0,1 0-1,-1 1 1,1-1 0,-1 1-1,1-1 1,-1 1-1,1 0 1,0-1 0,0 1-1,0 0 1,0 0 0,0 0-1,0 0 1,0 3 0,0-4-115,1 0 1,0 0-1,0 0 0,0 0 1,0 1-1,0-1 1,0 0-1,0 0 1,0 0-1,1 0 1,-1 0-1,0 0 0,1 0 1,-1 0-1,1 0 1,-1 0-1,1 0 1,-1 0-1,1 0 0,0 0 1,-1 0-1,1 0 1,0-1-1,0 1 1,-1 0-1,1-1 1,0 1-1,0 0 0,0-1 1,0 1-1,0-1 1,0 1-1,0-1 1,0 0-1,0 1 1,0-1-1,0 0 0,1 0 1,-1 0-1,2 0 1,2 0-599,-1 0 0,1 0 1,0 0-1,0-1 0,0 0 0,-1 0 1,1 0-1,0-1 0,4-2 1,18-12-6879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10.276"/>
    </inkml:context>
    <inkml:brush xml:id="br0">
      <inkml:brushProperty name="width" value="0.025" units="cm"/>
      <inkml:brushProperty name="height" value="0.025" units="cm"/>
    </inkml:brush>
  </inkml:definitions>
  <inkml:trace contextRef="#ctx0" brushRef="#br0">34 327 9417,'0'0'16181,"-6"10"-14922,-14 29-155,13-10-395,7-28-692,0 0 0,0-1 0,0 1 1,0 0-1,0-1 0,0 1 0,0 0 1,0-1-1,0 1 0,1 0 0,-1-1 1,0 1-1,1-1 0,-1 1 0,0 0 0,1-1 1,-1 1-1,1-1 0,-1 1 0,0-1 1,1 0-1,0 1 0,-1-1 0,1 1 1,-1-1-1,1 0 0,-1 1 0,1-1 0,0 0 1,-1 0-1,1 1 0,0-1 0,2 0-26,0 1 0,0-1 0,-1 0 1,1 0-1,0-1 0,0 1 0,0 0 0,-1-1 0,1 0 0,0 0 0,-1 0 0,1 0 0,-1 0 0,1 0 0,-1 0 0,1-1 0,-1 1 0,0-1 0,0 0 0,0 0 0,0 0 0,0 0 0,0 0 0,0 0 0,-1 0 0,3-4 0,-3 3-63,1 1 0,0-1 0,0 1 1,0 0-1,0-1 0,0 1 0,1 0 0,-1 0 0,0 1 0,1-1 0,0 0 0,-1 1 0,1 0 0,0-1 0,0 1 0,0 0 0,0 0 0,0 1 0,5-2 0,-6 3 43,1 0-1,-1 0 1,1 1 0,-1-1 0,0 0 0,0 1 0,1-1 0,-1 1 0,0 0-1,0 0 1,0 0 0,-1 0 0,1 0 0,0 0 0,-1 0 0,0 0-1,1 1 1,-1-1 0,0 1 0,1 4 0,21 55-5,-15-31 284,-1-1-1,-1 1 1,1 47 0,-6-64 164,-1 1 1,-1-1-1,0 0 1,0 0-1,-2 0 0,0 0 1,0 0-1,-2-1 0,1 1 1,-8 12-1,11-24-405,0 0 0,0 0 0,0 0 0,0 0 1,0 0-1,0 0 0,-1-1 0,1 1 0,-1-1 0,1 1 0,-1-1 0,0 1 0,1-1 0,-1 0 0,0 0 1,0 0-1,0 0 0,-2 1 0,3-2-5,-1 0 0,1 0-1,0 0 1,0-1 0,-1 1 0,1 0 0,0 0 0,0-1 0,0 1-1,0-1 1,-1 1 0,1-1 0,0 0 0,0 1 0,0-1 0,0 0-1,0 0 1,0 1 0,1-1 0,-1 0 0,0 0 0,-1-2 0,-2-4 0,-1 0 1,1 0 0,1-1-1,0 0 1,0 1 0,0-1-1,-2-14 1,2 2-142,1 0 1,1-1-1,0 0 0,2 1 1,0-1-1,2 1 0,0 0 1,1-1-1,1 1 0,1 1 0,17-38 1,-2 14-272,2 0 0,2 1 0,59-73 0,-83 113 406,0 0 0,0 1 0,0 0 1,1-1-1,-1 1 0,0 0 0,1-1 1,-1 1-1,1 0 0,-1 0 0,1 0 1,0 0-1,1 0 0,-3 1 4,1 0 1,-1 0-1,1 0 0,-1 0 0,0 0 1,1 0-1,-1 1 0,1-1 0,-1 0 1,0 0-1,1 0 0,-1 1 0,0-1 1,1 0-1,-1 0 0,0 1 0,1-1 1,-1 0-1,0 0 0,0 1 0,1-1 0,-1 1 1,0-1-1,0 0 0,1 1 0,-1-1 1,0 0-1,0 1 0,0-1 0,0 1 1,0-1-1,0 0 0,0 2 0,0 52 268,-1-38-191,-1 9 74,1-20-36,0 1 0,0 0 0,1 0 0,0-1 0,0 1 0,0 0 0,1 0 0,2 10 0,-2-16-100,-1 1 1,1-1-1,-1 1 0,1-1 0,0 1 0,0-1 0,-1 1 0,1-1 0,0 0 0,0 1 0,-1-1 0,1 0 0,0 0 0,0 1 0,0-1 0,0 0 0,-1 0 0,1 0 0,0 0 1,0 0-1,0 0 0,0 0 0,-1-1 0,1 1 0,0 0 0,0 0 0,0-1 0,-1 1 0,1 0 0,0-1 0,0 1 0,-1-1 0,1 1 0,0-1 0,-1 1 0,1-1 0,-1 1 0,1-1 1,0 0-1,-1 1 0,1-2 0,27-26 291,-3-5-231,21-38 1,21-27-259,-67 97 172,1 0 1,-1 0-1,1 1 0,-1-1 1,0 1-1,1-1 1,0 0-1,-1 1 0,1-1 1,-1 1-1,1-1 1,0 1-1,-1 0 0,1-1 1,0 1-1,-1-1 1,1 1-1,0 0 0,0 0 1,-1 0-1,1-1 1,0 1-1,1 0 0,5 13-95,-6 37 118,-2-40 32,-2 80 872,7-93-918,0 1 0,-1-1 0,1 0 0,-1 0 0,0 0 0,0 0 0,4-6 0,57-86 0,-41 57 0,2 1 0,34-37 0,-58 73 0,-1 1 0,0-1 0,1 1 0,-1-1 0,0 1 0,1 0 0,-1-1 0,0 1 0,1-1 0,-1 1 0,1 0 0,-1-1 0,1 1 0,-1 0 0,1 0 0,-1-1 0,1 1 0,-1 0 0,1 0 0,0 0 0,-1 0 0,1 0 0,-1 0 0,1 0 0,-1 0 0,1 0 0,-1 0 0,1 0 0,1 0 0,5 16 0,-6 34 0,-1-42 0,0 86 0,0-94-6,0 1 0,0-1 0,0 0 0,0 0 0,1 0 0,-1 1 0,0-1 0,0 0 0,0 0 0,1 0 0,-1 0 0,0 0 0,0 0 0,1 1 0,-1-1 1,0 0-1,0 0 0,1 0 0,-1 0 0,0 0 0,0 0 0,1 0 0,-1 0 0,0 0 0,0 0 0,1 0 0,-1 0 0,0-1 0,0 1 0,1 0 0,-1 0 0,0 0 0,0 0 0,1 0 0,-1 0 0,0 0 0,0-1 0,0 1 0,1 0 0,-1 0 0,0 0 0,0-1 0,0 1 0,0 0 0,1 0 0,-1 0 0,0-1 1,0 1-1,0 0 0,0 0 0,0-1 0,0 1 0,0 0 0,0-1 0,12-12-1812,10-29-8501,-10 18 1740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11.245"/>
    </inkml:context>
    <inkml:brush xml:id="br0">
      <inkml:brushProperty name="width" value="0.025" units="cm"/>
      <inkml:brushProperty name="height" value="0.025" units="cm"/>
    </inkml:brush>
  </inkml:definitions>
  <inkml:trace contextRef="#ctx0" brushRef="#br0">1 582 19026,'0'0'12145,"8"-1"-12054,-4 1-84,0-1 1,0 0-1,0 0 1,-1-1-1,1 1 1,-1-1-1,1 0 1,-1 0-1,0 0 1,1 0-1,-1 0 1,0-1 0,-1 0-1,1 1 1,0-1-1,-1 0 1,1 0-1,-1-1 1,0 1-1,0 0 1,0-1-1,-1 1 1,1-1-1,-1 1 1,0-1 0,0 0-1,0 0 1,0 0-1,-1 1 1,1-1-1,-1 0 1,0 0-1,-1-4 1,1 7-18,0 0 0,1 1 0,-1-1 1,0 0-1,0 1 0,0-1 0,0 0 0,0 1 0,0-1 1,0 0-1,0 1 0,0-1 0,0 1 0,0-1 0,-1 0 1,1 1-1,0-1 0,0 0 0,0 1 0,-1-1 0,1 1 1,-1-1-1,1 1 0,0-1 0,-1 1 0,1-1 1,-1 1-1,1-1 0,-1 1 0,1 0 0,-1-1 0,1 1 1,-1 0-1,1-1 0,-1 1 0,0 0 0,1 0 0,-1-1 1,0 1-1,1 0 0,-1 0 0,1 0 0,-1 0 0,0 0 1,1 0-1,-1 0 0,0 0 0,1 0 0,-1 0 1,0 0-1,1 1 0,-1-1 0,1 0 0,-1 0 0,0 1 1,1-1-1,-1 0 0,1 1 0,-1-1 0,1 0 0,-2 2 1,-1 0-19,-1 0 0,1 1 0,0-1 0,0 1 1,0 0-1,0 0 0,1 0 0,-5 7 0,2 2 62,0 0-1,1 0 0,1 0 0,0 1 0,0-1 1,1 1-1,1 0 0,0 14 0,1-26-23,0-1-1,0 1 0,0 0 1,0-1-1,0 1 0,0 0 1,0-1-1,0 1 1,0 0-1,1-1 0,-1 1 1,0 0-1,0-1 0,1 1 1,-1 0-1,0-1 0,1 1 1,-1-1-1,1 1 0,-1-1 1,0 1-1,1-1 1,-1 1-1,1-1 0,0 0 1,-1 1-1,1-1 0,-1 1 1,2-1-1,21-2 186,-17-1-163,0 0 0,0 0 0,0-1 0,0 1 0,7-7 0,15-18-126,29-40 1,15-13-25,-72 80 122,0 1 0,0 0 0,0 0 0,1-1 0,-1 1 0,0 0 0,0 0 0,0-1 0,1 1 0,-1 0 0,0 0 0,0 0 0,1-1-1,-1 1 1,0 0 0,1 0 0,-1 0 0,0 0 0,0 0 0,1 0 0,-1 0 0,0 0 0,1-1 0,-1 1 0,0 0 0,1 0 0,-1 0 0,0 1 0,1-1 0,-1 0-1,0 0 1,0 0 0,1 0 0,-1 0 0,0 0 0,1 0 0,-1 0 0,0 1 0,0-1 0,1 0 0,-1 0 0,0 0 0,0 1 0,1-1 0,-1 0 0,6 21 270,-6 39 336,0-48-448,-1-1-93,4 26 52,-3-36-120,1-1-1,-1 1 1,0 0 0,1 0-1,-1-1 1,1 1 0,-1-1-1,1 1 1,-1 0 0,1-1 0,-1 1-1,1-1 1,0 1 0,-1-1-1,1 0 1,0 1 0,-1-1-1,1 0 1,0 1 0,0-1-1,-1 0 1,1 0 0,0 1 0,0-1-1,-1 0 1,1 0 0,0 0-1,0 0 1,0 0 0,-1 0-1,1-1 1,0 1 0,0 0-1,-1 0 1,1 0 0,0-1-1,0 1 1,-1 0 0,1-1 0,0 1-1,0-1 1,5-3-18,0 1 0,0-1 0,-1 0-1,0 0 1,1 0 0,-1-1 0,-1 0 0,1 0 0,-1 0 0,6-10 0,36-66-389,-34 59 274,8-21-516,-14 27 24,1 2 0,18-28 0,-22 88 1665,-4-46-1003,1 1 0,0 0 0,-1-1 0,1 1 0,0 0 0,0-1 0,-1 1 0,1 0 0,0-1 0,0 1 1,0 0-1,0 0 0,0-1 0,0 1 0,0 0 0,0-1 0,1 1 0,-1 0 0,0 0 0,0-1 0,0 1 0,1-1 0,-1 1 0,0 0 0,1-1 0,-1 1 0,1-1 0,-1 1 0,1 0 0,-1-1 0,1 1 0,0 0 0,18-15 335,17-38-394,-27 35-16,-1-1 0,-1 0 0,0-1 0,-1 1 0,-1-1 0,3-22 0,-3-3-578,0-70 0,-6 138 578,0 2-28,1 0-1,1 0 1,1 0 0,1-1-1,2 1 1,0-1 0,2 0-1,9 25 1,-12-41 44,-2-3-48,1 0 0,-1-1 0,1 1 0,0 0 0,0-1 0,0 0 0,1 0 0,0 0 0,0 0 0,0-1 0,1 0 0,7 7 0,-35-37-2387,-5 4 2453,-48-42 1154,71 60-864,0-1 1,0 0-1,1 0 1,0-1-1,0 1 0,0-1 1,1 0-1,0 0 0,0 0 1,1 0-1,-3-10 1,4 14-237,1-1 1,1 1-1,-1 0 1,0 0-1,0 0 1,1 0-1,-1-1 1,1 1-1,0 0 0,0 0 1,0 0-1,0 0 1,0 1-1,0-1 1,0 0-1,0 0 1,1 0-1,-1 1 1,1-1-1,-1 1 1,1-1-1,0 1 1,0 0-1,-1 0 1,1 0-1,0 0 1,0 0-1,0 0 1,0 0-1,2 0 1,11-5-116,0 1 1,0 1-1,17-3 1,-21 5 103,57-17-2751,-24-1-4117,-6-2-4986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12.241"/>
    </inkml:context>
    <inkml:brush xml:id="br0">
      <inkml:brushProperty name="width" value="0.025" units="cm"/>
      <inkml:brushProperty name="height" value="0.025" units="cm"/>
    </inkml:brush>
  </inkml:definitions>
  <inkml:trace contextRef="#ctx0" brushRef="#br0">117 208 15951,'1'-1'281,"-1"0"-1,1 0 0,-1-1 1,0 1-1,0 0 1,0-1-1,0 1 1,0 0-1,0-1 1,0 1-1,0 0 1,0 0-1,-1-1 1,1 1-1,0 0 0,-1-1 1,1 1-1,-1 0 1,1 0-1,-1 0 1,0 0-1,0 0 1,1-1-1,-1 1 1,-2-1-1,2 2-209,-1-1 0,1 1 0,-1 0-1,0 0 1,1 0 0,-1 0 0,1 0 0,-1 0-1,0 0 1,1 0 0,-1 1 0,1-1 0,-1 0-1,1 1 1,-1 0 0,1-1 0,-1 1 0,1 0-1,0 0 1,-1 0 0,1 0 0,-2 2 0,-4 2 47,0 1 0,1 0 0,0 1 0,0 0 1,1 0-1,0 0 0,0 0 0,-5 11 0,8-14 14,0 0 0,0 0-1,0 0 1,0 1-1,1-1 1,-1 0 0,1 1-1,0 0 1,1-1-1,-1 1 1,1-1 0,0 1-1,0 0 1,1-1-1,-1 1 1,1-1 0,2 9-1,-2-12-116,-1 0-1,1 0 1,0-1-1,0 1 1,0 0-1,0 0 1,-1-1-1,1 1 1,0 0-1,0-1 1,0 1-1,0-1 1,1 1 0,-1-1-1,0 0 1,0 0-1,0 1 1,0-1-1,0 0 1,0 0-1,1 0 1,-1 0-1,0 0 1,0 0-1,0 0 1,0-1-1,0 1 1,0 0-1,0-1 1,1 1 0,-1 0-1,0-1 1,0 1-1,0-1 1,0 0-1,-1 1 1,1-1-1,0 0 1,1-1-1,38-30 569,-24 12-416,0 0 0,-1-1 0,-1-1 0,-1 0 0,-1-1 0,-1 0 1,-1-1-1,-1 0 0,6-26 0,-22 99 559,-2 96 0,9-144-724,0 0 0,0-1 1,0 1-1,-1-1 0,1 1 1,0 0-1,0-1 0,0 1 1,0-1-1,1 1 0,-1 0 0,0-1 1,0 1-1,0 0 0,0-1 1,1 1-1,-1-1 0,0 1 1,0-1-1,1 1 0,-1-1 0,0 1 1,1-1-1,-1 1 0,1-1 1,-1 1-1,1-1 0,-1 0 1,1 1-1,-1-1 0,1 0 0,-1 1 1,1-1-1,-1 0 0,1 0 1,-1 1-1,1-1 0,0 0 0,-1 0 1,1 0-1,0 0 0,-1 0 1,1 0-1,-1 0 0,1 0 1,0 0-1,-1 0 0,1 0 0,-1 0 1,1 0-1,0-1 0,-1 1 1,2-1-1,1 0 4,0-1 0,1 0-1,-1 0 1,0 0 0,0 0 0,0 0-1,0-1 1,2-2 0,20-28-6,-2-1 0,-2-1 0,-1-1 0,27-64 0,-40 84 0,-8 16 0,1 1 0,0-1 0,0 0 0,0 0 0,0 0 0,0 1 0,0-1 0,1 0 0,-1 0 0,0 0 0,0 0 0,0 1 0,0-1 0,0 0 0,0 0 0,0 0 0,0 0 0,0 1 0,0-1 0,1 0 0,-1 0 0,0 0 0,0 0 0,0 0 0,0 1 0,0-1 0,1 0 0,-1 0 0,0 0 0,0 0 0,0 0 0,0 0 0,1 0 0,-1 0 0,0 0 0,0 0 0,0 0 0,0 0 0,1 0 0,-1 0 0,0 0 0,0 0 0,0 0 0,1 0 0,-1 0 0,0 0 0,0 0 0,0 0 0,0 0 0,1 0 0,-1 0 0,0 0 0,0 0 0,0-1 0,0 1 0,0 0 0,1 0 0,-1 0 0,0 0 0,6 34 0,-1 41 0,-4-60 0,-1-7 0,0 0 0,0-1 0,1 1 0,0 0 0,0 0 0,1 0 0,0-1 0,1 1 0,4 11 0,-6-19 0,0 1 0,-1 0 1,1-1-1,-1 1 0,1-1 0,0 1 0,-1-1 0,1 1 1,0-1-1,0 1 0,-1-1 0,1 0 0,0 1 0,0-1 1,0 0-1,-1 0 0,1 0 0,0 0 0,0 1 0,0-1 1,0 0-1,0-1 0,-1 1 0,1 0 0,0 0 0,0 0 1,0 0-1,0-1 0,-1 1 0,1 0 0,0-1 0,0 1 1,-1 0-1,1-1 0,0 1 0,-1-1 0,1 1 0,1-2 1,24-24-27,-24 24 18,60-79-3940,-7-6-9977,-43 67 7354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12.818"/>
    </inkml:context>
    <inkml:brush xml:id="br0">
      <inkml:brushProperty name="width" value="0.025" units="cm"/>
      <inkml:brushProperty name="height" value="0.025" units="cm"/>
    </inkml:brush>
  </inkml:definitions>
  <inkml:trace contextRef="#ctx0" brushRef="#br0">1 397 7944,'0'0'13095,"3"-8"-11483,20-43-240,-20 127-1137,-14-36 32,8-33 132,1-1-1,0 0 1,0 1-1,1 0 1,-2 10-1,3-16 611,2-20-16,7-26-884,5-23-24,9-101-1,-25 189 20,-1-1 1,-1 1 0,-11 30 0,9-32 451,1 0-1,1 0 1,0 1 0,-2 31-1,6-49-548,0 0-1,0-1 0,1 1 1,-1 0-1,0 0 1,0-1-1,0 1 0,1 0 1,-1-1-1,0 1 1,1 0-1,-1-1 0,0 1 1,1-1-1,-1 1 1,1-1-1,-1 1 0,1-1 1,-1 1-1,1-1 1,-1 1-1,1-1 0,0 0 1,-1 1-1,1-1 1,0 0-1,-1 1 0,1-1 1,0 0-1,-1 0 1,1 0-1,0 0 0,0 1 1,-1-1-1,1 0 0,0 0 1,-1-1-1,1 1 1,0 0-1,0 0 0,-1 0 1,1 0-1,0-1 1,-1 1-1,1 0 0,0 0 1,0-1-1,36-18 61,-21 2-67,0 0 0,-1-1 0,0-1 0,-2 0 0,0 0 0,-1-2 0,-1 1 0,10-28 0,-11 22 0,-1 0 0,-1 0 0,-1-1 0,-2 0 0,0-1 0,0-44 0,-23 111 0,12-12 0,2 0 0,0 1 0,2 0 0,2 53 0,0-77-304,0 0-1,1-1 1,-1 1 0,1-1 0,-1 0-1,1 1 1,0-1 0,0 1-1,1-1 1,-1 0 0,1 0 0,0 0-1,0 0 1,0 0 0,0 0-1,0 0 1,0-1 0,1 1 0,-1-1-1,1 1 1,0-1 0,0 0-1,0 0 1,0-1 0,0 1 0,6 2-1,10-3-6533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15.117"/>
    </inkml:context>
    <inkml:brush xml:id="br0">
      <inkml:brushProperty name="width" value="0.025" units="cm"/>
      <inkml:brushProperty name="height" value="0.025" units="cm"/>
    </inkml:brush>
  </inkml:definitions>
  <inkml:trace contextRef="#ctx0" brushRef="#br0">154 5 15535,'0'0'6806,"-10"-1"-5226,4 0-1417,4 1-116,-1-1 0,1 1 0,0-1 0,-1 1 0,1 0 0,0 0 0,-1 0 0,1 0 0,-1 0 1,1 0-1,0 1 0,-1-1 0,1 1 0,0 0 0,0 0 0,0 0 0,-1 0 0,1 0 0,0 0 0,0 0 0,0 1 0,0-1 1,1 1-1,-1-1 0,0 1 0,1 0 0,-1 0 0,1 0 0,-3 3 0,-7 16 257,0 1-1,2 0 1,0 1-1,1 0 0,2 0 1,0 1-1,1-1 1,2 1-1,0 0 1,2 0-1,0 1 1,6 41-1,-5-63-291,1 0 0,0 0-1,-1 0 1,1 0 0,1 1 0,-1-1-1,0-1 1,1 1 0,-1 0 0,1 0-1,0 0 1,0-1 0,0 1 0,0-1-1,1 0 1,-1 1 0,1-1 0,-1 0-1,1-1 1,0 1 0,-1 0 0,1-1-1,0 1 1,0-1 0,0 0-1,1 0 1,-1 0 0,0-1 0,0 1-1,0-1 1,1 1 0,-1-1 0,0 0-1,6-1 1,-1 0 23,-1 0 0,1-1-1,-1 1 1,1-2 0,-1 1-1,0-1 1,0 0 0,0-1 0,0 1-1,0-1 1,-1-1 0,0 1-1,10-10 1,-8 5 29,0 0 1,-1 0-1,0-1 0,10-18 0,-15 24-10,0-1-1,0 0 0,0 0 1,0 0-1,-1 1 0,0-2 1,0 1-1,0 0 0,-1 0 1,0 0-1,0 0 0,0 0 0,-1-7 1,1 12-50,0-1 0,-1 1 1,1-1-1,0 1 0,0-1 1,-1 1-1,1 0 0,0-1 1,0 1-1,-1-1 0,1 1 1,-1 0-1,1-1 0,0 1 1,-1 0-1,1 0 0,-1-1 1,1 1-1,-1 0 0,1 0 1,-1-1-1,1 1 0,0 0 1,-1 0-1,1 0 0,-1 0 1,1 0-1,-1 0 1,0 0-1,1 0 0,-1 0 1,1 0-1,-1 0 0,1 0 1,-1 0-1,1 0 0,0 1 1,-1-1-1,1 0 0,-1 0 1,1 0-1,-1 1 0,0-1 1,-18 14 65,17-10-66,0 0-1,0 0 1,0 0 0,0 0-1,1 0 1,0 0-1,0 0 1,0 1-1,0-1 1,0 0-1,1 9 1,1-13-3,0 0-1,-1 0 1,1 1-1,0-1 1,0 0-1,-1 0 1,1 0-1,0 0 1,0 0-1,0 0 1,-1 0-1,1 0 1,0 0-1,0-1 1,-1 1-1,1 0 1,0 0-1,0-1 1,-1 1-1,2-1 1,4-3 16,1-1 1,-1 0 0,-1 0 0,1 0-1,-1-1 1,1 1 0,-2-1 0,1-1 0,4-7-1,36-69-26,-35 64-31,2-11 5,-10 24 34,0 0-1,0 1 1,1-1-1,-1 1 1,1-1-1,0 1 1,1 0-1,6-7 1,-8 65-261,-3-7 229,2 51-518,11-38-2805,-12-58 3031,0 1 0,0-1 0,1 0 0,-1 0 0,1 0 0,-1 0 0,1 1 0,-1-1 0,1 0 0,0 0 0,-1 0 0,1 0 0,0 0 0,0-1 0,0 1 0,0 0 0,-1 0 0,1 0 0,0-1 0,1 1 0,-1 0 0,0-1 0,0 1 0,2 0 0,8-1-5312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15.487"/>
    </inkml:context>
    <inkml:brush xml:id="br0">
      <inkml:brushProperty name="width" value="0.025" units="cm"/>
      <inkml:brushProperty name="height" value="0.025" units="cm"/>
    </inkml:brush>
  </inkml:definitions>
  <inkml:trace contextRef="#ctx0" brushRef="#br0">1 0 16560,'0'0'4676,"8"56"-3010,-4-18-769,3 7-225,0 3 161,1-1-192,3-2-449,1-3-128,3-4-577,0-10-1697,1-6-1665,-3-9-1507,-6-8-2977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3:46.548"/>
    </inkml:context>
    <inkml:brush xml:id="br0">
      <inkml:brushProperty name="width" value="0.025" units="cm"/>
      <inkml:brushProperty name="height" value="0.025" units="cm"/>
    </inkml:brush>
  </inkml:definitions>
  <inkml:trace contextRef="#ctx0" brushRef="#br0">1051 64 2498,'-50'-14'3053,"-5"-1"532,-79-13 0,116 26-3355,0 0 0,1 2-1,-1 0 1,0 1-1,1 0 1,-1 2-1,1 0 1,-32 10-1,5 3-130,2 3 0,0 1-1,1 2 1,1 1-1,1 3 1,1 1-1,2 2 1,-43 42 0,57-47 22,0 0 1,2 0-1,1 2 1,1 1-1,1 0 0,2 1 1,0 1-1,2 0 1,1 1-1,2 0 1,1 1-1,-10 58 1,15-57-10,1 0 1,1 1-1,2-1 0,1 1 1,9 52-1,-7-71-85,1 1-1,0-1 1,1 0 0,1 0-1,0 0 1,1-1-1,0 0 1,1-1-1,0 1 1,1-1-1,1-1 1,0 0 0,0 0-1,18 14 1,-8-11 6,1-1 0,0-1 1,0-1-1,1 0 1,1-2-1,0-1 0,0 0 1,1-2-1,33 5 0,-5-4 44,0-3 0,0-2 0,69-6-1,-79 0-19,0-3 0,-1-2 0,0-1 0,-1-2 0,71-31 0,-43 10-11,-1-3 1,84-58-1,-122 74 25,-1-2 0,0 0 1,-2-2-1,-1-1 0,42-53 1,-56 61 41,0 0 1,-1-1-1,-1 0 0,0 0 1,-2-1-1,0 0 0,-1 0 1,-1-1-1,0 0 0,-2 0 1,2-35-1,-5 33-64,-1 1-1,-1 0 1,-1 0-1,-1 0 1,0 1-1,-2-1 1,0 1-1,-2 0 1,0 1 0,-1 0-1,-1 0 1,0 0-1,-2 2 1,0-1-1,-1 2 1,-1-1-1,0 2 1,-1 0-1,-23-17 1,12 11-51,-1 3 0,0 0-1,-2 1 1,0 2 0,0 1 0,-2 2 0,1 0 0,-2 2-1,1 2 1,-1 0 0,-62-4 0,50 10-502,1 1 1,-82 12-1,-14 14-4396,67-10-716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5:14.782"/>
    </inkml:context>
    <inkml:brush xml:id="br0">
      <inkml:brushProperty name="width" value="0.025" units="cm"/>
      <inkml:brushProperty name="height" value="0.025" units="cm"/>
    </inkml:brush>
  </inkml:definitions>
  <inkml:trace contextRef="#ctx0" brushRef="#br0">1382 77 10890,'0'0'1185,"-11"-3"59,-85-23 2479,61 14-2756,0 2 0,0 2 0,-1 1 0,-53-3 0,63 11-719,0 2 0,0 0 0,0 2-1,0 0 1,1 2 0,0 1 0,0 1 0,-27 15 0,-1-1-76,2 3-1,1 2 1,1 2-1,1 3 1,2 1-1,1 2 1,-67 71-1,58-48 101,2 2-1,-58 89 1,93-124-199,2 1-1,1 1 1,2 0 0,0 1 0,2 0 0,1 1-1,1 0 1,2 0 0,-3 37 0,6-28-66,1-1 1,2 0-1,8 65 0,-4-86-6,-1-1 1,2 1-1,0-1 0,1 0 0,0 0 1,2-1-1,0 1 0,0-2 0,2 1 0,18 22 1,-7-15 6,1-1 0,1-1 0,0-1 0,1-1 0,2-2 0,-1 0 0,2-2 0,0 0 1,0-2-1,2-1 0,-1-1 0,40 7 0,8-2 20,1-3 1,0-4-1,124-3 0,-172-6-26,1-1 0,-1-2 0,0-1-1,0-1 1,-1-2 0,0-1 0,0-1-1,-1-1 1,0-1 0,-1-2 0,42-28-1,-31 15 92,-1-2 1,-2-1-1,-1-2 0,-2-1 0,-1-2 0,48-72 0,-29 33 235,-4-2 1,-3-2-1,-3-2 0,-4-1 1,36-126-1,-65 182-198,-1-1-1,-2 0 1,0 0-1,-2 0 1,-1 0-1,-1 0 1,-1 0-1,-1 1 1,-2-1-1,0 1 1,-2-1 0,-9-23-1,10 34-123,0 1-1,-1 0 0,-1 0 1,0 0-1,-1 1 1,0 0-1,-1 1 1,0 0-1,-1 1 1,0 0-1,-1 0 1,-1 1-1,1 1 1,-1 0-1,-1 1 1,0 0-1,0 1 1,0 1-1,-1 0 1,-28-7-1,14 8-25,0 0 1,-1 2-1,1 2 0,-1 0 0,0 2 1,1 2-1,-1 0 0,1 2 1,-52 15-1,36-5-1452,-73 34 0,-36 36-7585,94-47-221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15.831"/>
    </inkml:context>
    <inkml:brush xml:id="br0">
      <inkml:brushProperty name="width" value="0.025" units="cm"/>
      <inkml:brushProperty name="height" value="0.025" units="cm"/>
    </inkml:brush>
  </inkml:definitions>
  <inkml:trace contextRef="#ctx0" brushRef="#br0">36 99 19154,'0'0'5312,"-7"-8"-2590,-20-27-1376,27 34-1328,0 1 0,-1-1 1,1 1-1,0-1 0,0 0 0,0 1 1,0-1-1,0 0 0,0 1 1,0-1-1,0 0 0,0 1 0,0-1 1,1 1-1,-1-1 0,0 0 1,0 1-1,0-1 0,1 1 1,-1-1-1,0 1 0,1-1 0,-1 1 1,1-1-1,-1 1 0,0-1 1,1 1-1,-1-1 0,1 1 0,-1 0 1,1-1-1,0 1 0,-1 0 1,1-1-1,0 1 0,24-10 282,-20 9-217,19-6-20,1 1 0,-1 1 0,1 2 0,0 0 0,0 2 0,0 0 0,0 2 0,0 1 0,38 8 0,-55-8-70,0 0 0,0 1 0,-1 0 0,1 1 0,-1 0 0,0 0 0,0 0 0,-1 1 0,1 0 0,-1 0 0,0 1 0,0 0 0,-1 0 0,0 0 0,0 0 0,0 1 0,-1 0 0,0 0 0,0 0 0,-1 1 0,0-1 0,0 1 0,-1 0 0,2 8 0,-2-7 97,-1 1 0,0-1 1,0 0-1,-1 1 0,0-1 0,-1 0 0,0 0 0,-1 1 1,0-1-1,0 0 0,-1 0 0,0-1 0,0 1 0,-1 0 1,0-1-1,-1 0 0,0 0 0,0 0 0,0-1 0,-13 13 1,8-11 48,0 0 0,0-1 0,-1 0 0,0-1 0,-16 8 0,22-12-144,0-1-1,0 0 0,0 0 0,-1 0 0,1-1 1,0 0-1,-1 0 0,1 0 0,-1 0 0,0-1 1,1 0-1,-1 0 0,1-1 0,-1 0 0,-5-1 1,9 1-155,0 1 1,1-1-1,-1 0 1,1 0-1,0 0 1,-1-1 0,1 1-1,0 0 1,-1 0-1,1-1 1,0 1-1,0 0 1,0-1 0,0 1-1,1-1 1,-1 0-1,0 1 1,1-1-1,-1 0 1,1 1 0,-1-1-1,1 0 1,0 0-1,-1 1 1,1-1-1,0 0 1,0 0 0,1 1-1,-1-1 1,1-3-1,-1 0-1014,1 0 0,0-1 0,1 1 0,-1 0 0,1 0 0,0 0 0,0 1 0,0-1 0,4-5 0,16-15-7987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16.203"/>
    </inkml:context>
    <inkml:brush xml:id="br0">
      <inkml:brushProperty name="width" value="0.025" units="cm"/>
      <inkml:brushProperty name="height" value="0.025" units="cm"/>
    </inkml:brush>
  </inkml:definitions>
  <inkml:trace contextRef="#ctx0" brushRef="#br0">1 1 19795,'0'0'9908,"3"13"-9049,12 71-60,24 107 392,-29-156-3622,20 50 0,-29-83 1256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16.530"/>
    </inkml:context>
    <inkml:brush xml:id="br0">
      <inkml:brushProperty name="width" value="0.025" units="cm"/>
      <inkml:brushProperty name="height" value="0.025" units="cm"/>
    </inkml:brush>
  </inkml:definitions>
  <inkml:trace contextRef="#ctx0" brushRef="#br0">49 236 14414,'-7'-11'3085,"1"2"-2272,0-1 1,1 1-1,0-1 0,0 0 0,1-1 0,-4-18 1,7 25-646,0 0 1,1 0 0,-1 0 0,1 0 0,0 0-1,0 0 1,1 0 0,-1 0 0,1 1-1,0-1 1,0 0 0,0 0 0,0 0 0,1 0-1,-1 1 1,1-1 0,0 1 0,0-1 0,1 1-1,-1 0 1,1 0 0,-1 0 0,1 0 0,0 0-1,0 1 1,4-3 0,3-1-125,0 1 0,1 0 0,0 0 0,0 1 0,0 1 0,1 0 0,-1 0 0,1 1 0,-1 1 0,1 0 0,14 0 0,-15 1-25,0 0-1,0 1 1,0 0-1,0 1 1,0 0-1,-1 1 1,1 0-1,-1 0 1,1 1-1,-1 0 1,0 1-1,10 7 1,-18-11-17,0 1 0,0 0 0,0 0 1,0 0-1,0-1 0,-1 2 0,1-1 0,-1 0 1,1 0-1,-1 0 0,0 1 0,1-1 1,-1 1-1,0-1 0,-1 1 0,1-1 1,0 1-1,-1 0 0,0-1 0,1 1 0,-1 4 1,-1-2-10,0 0 0,0 0 1,0-1-1,-1 1 0,0 0 1,0 0-1,0-1 1,0 1-1,-1-1 0,-5 8 1,-1-1-224,0 0 1,-1-1 0,0 0 0,-1-1 0,0 0-1,0 0 1,-19 9 0,10-10-4506,1-6-2296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16.904"/>
    </inkml:context>
    <inkml:brush xml:id="br0">
      <inkml:brushProperty name="width" value="0.025" units="cm"/>
      <inkml:brushProperty name="height" value="0.025" units="cm"/>
    </inkml:brush>
  </inkml:definitions>
  <inkml:trace contextRef="#ctx0" brushRef="#br0">0 226 17424,'0'0'11211,"61"-30"-9962,-22 6-640,4-5-449,3-1-160,-2-2-609,-5 1-2369,-11 6-2564,-10 1-4003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18.462"/>
    </inkml:context>
    <inkml:brush xml:id="br0">
      <inkml:brushProperty name="width" value="0.025" units="cm"/>
      <inkml:brushProperty name="height" value="0.025" units="cm"/>
    </inkml:brush>
  </inkml:definitions>
  <inkml:trace contextRef="#ctx0" brushRef="#br0">104 446 13741,'0'0'2317,"1"-12"123,1 1-1616,-1 3-162,1 0-1,-1-1 1,0 1 0,-1-1 0,0 1-1,0-1 1,-1 1 0,-2-11-1,3 18-579,-1 0-1,1 0 0,-1 0 1,1 1-1,0-1 0,-1 0 1,0 0-1,1 0 0,-1 0 1,0 1-1,1-1 0,-1 0 1,0 0-1,0 1 1,1-1-1,-1 1 0,0-1 1,0 1-1,0-1 0,0 1 1,0-1-1,0 1 0,0 0 1,0 0-1,0-1 0,0 1 1,0 0-1,0 0 0,0 0 1,0 0-1,0 0 0,0 0 1,0 0-1,0 1 1,0-1-1,0 0 0,0 1 1,0-1-1,0 0 0,1 1 1,-1-1-1,0 1 0,0-1 1,0 1-1,0 0 0,1-1 1,-1 1-1,-1 1 0,-2 1-12,0 1-1,0-1 0,0 1 1,0 0-1,1 0 0,-1 1 0,-4 7 1,3-1-39,0 1 1,0-1-1,1 1 1,1 0-1,0 0 1,1 0 0,0 0-1,0 1 1,2-1-1,0 18 1,0-29-28,1 1 0,-1-1 0,0 0 1,1 0-1,0 0 0,-1 0 0,1 0 0,-1 0 1,1 0-1,0 0 0,0 0 0,0-1 0,0 1 1,-1 0-1,1 0 0,0-1 0,0 1 0,0 0 1,0-1-1,1 1 0,-1-1 0,0 0 0,0 1 1,0-1-1,0 0 0,0 1 0,1-1 0,-1 0 1,0 0-1,0 0 0,0 0 0,1 0 0,-1-1 0,0 1 1,0 0-1,0 0 0,0-1 0,2 0 0,4 0 15,-1-1-1,0 0 0,0 0 1,0 0-1,0-1 0,5-3 0,6-7 23,19-13-310,-34 25 250,-1 0 0,1 0 0,-1 0 0,1 0-1,0 0 1,-1 1 0,1-1 0,0 1 0,0-1-1,0 1 1,-1 0 0,1-1 0,0 1 0,0 0-1,0 0 1,0 0 0,-1 1 0,4 0 0,-3 0 12,-1 0 1,0 1-1,1-1 1,-1 1-1,0-1 1,0 1 0,0-1-1,0 1 1,0 0-1,0 0 1,0-1 0,-1 1-1,1 0 1,0 0-1,-1 0 1,0 0 0,1 3-1,4 43-127,-3-34 115,-2-12 20,9 61 214,-4 0-1,-3 121 1,-4-173 14,0 0-1,0-1 1,-1 0 0,-8 20-1,11-28-190,-1 0-1,1 0 1,-1 0-1,0 0 1,0 0-1,0 0 1,0 0-1,0-1 1,-1 1-1,1 0 1,0-1-1,-1 1 1,1-1-1,-1 1 1,1-1-1,-1 0 1,0 1-1,0-1 1,0 0-1,0 0 1,1-1-1,-1 1 1,0 0-1,-1 0 1,1-1-1,0 0 1,0 1-1,0-1 1,0 0-1,0 0 1,-3 0-1,3-1-27,1 1 0,0-1 0,0 0 0,0 0-1,0 0 1,0 1 0,-1-1 0,2 0 0,-1-1 0,0 1 0,0 0 0,0 0 0,0 0-1,1 0 1,-1-1 0,0 1 0,1 0 0,-1-1 0,1 1 0,0 0 0,-1-3 0,-4-33 84,5 30-72,-3-33-38,2 0 1,1 0-1,3-1 1,1 1-1,2 0 1,1 1-1,3-1 1,1 1 0,1 1-1,3 0 1,35-67-1,-49 104 7,0-1 0,-1 1 0,1-1-1,0 1 1,0-1 0,0 1 0,0 0 0,0 0-1,0-1 1,0 1 0,0 0 0,1 0 0,-1 0-1,0 0 1,1 0 0,-1 0 0,1 1 0,-1-1-1,4-1 1,-4 3-1,-1-1 0,1 0-1,0 1 1,0-1 0,0 1 0,-1-1-1,1 1 1,0 0 0,-1-1 0,1 1-1,0 0 1,-1-1 0,1 1-1,-1 0 1,1 0 0,-1 0 0,1-1-1,-1 1 1,0 0 0,1 0 0,-1 0-1,0 0 1,0 0 0,0 1 0,3 11-31,-1 0 1,-1 0-1,0 18 1,-2 9 32,0-18 92,1 0 0,3 25 0,-3-47-77,0-1-1,0 1 0,1 0 1,-1 0-1,0-1 1,0 1-1,1 0 1,-1 0-1,0-1 1,1 1-1,-1 0 1,0 0-1,0 0 0,1 0 1,-1-1-1,0 1 1,1 0-1,-1 0 1,1 0-1,-1 0 1,0 0-1,1 0 1,-1 0-1,0 0 0,1 0 1,-1 0-1,0 0 1,1 0-1,-1 0 1,1 0-1,-1 0 1,0 0-1,1 1 1,-1-1-1,0 0 1,1 0-1,-1 0 0,0 1 1,0-1-1,1 0 1,-1 0-1,0 1 1,0-1-1,1 0 1,-1 0-1,0 1 1,0-1-1,1 0 0,-1 1 1,0-1-1,0 0 1,0 1-1,0-1 1,0 0-1,0 1 1,0-1-1,0 0 1,0 1-1,0-1 0,0 1 1,0-1-1,0 0 1,0 1-1,0-1 1,0 0-1,0 1 1,0-1-1,14-25 254,-9 5-259,0-1 0,-2 0 0,0 0 0,-1-1 0,-1 1 0,-1 0 0,-1-1 0,-1 1 0,-7-30 0,-2 20 0,11 30 0,0 0 0,-1 0 0,1 0 0,0 0 0,-1 0 0,1 0 0,0 0 0,-1 0 0,1 0 0,-1 0 0,1 1 0,-1-1 0,0 0 0,1 0 0,-1 1 0,0-1 0,0 0 0,1 1 0,-1-1 0,0 1 0,0-1 0,0 1 0,0-1 0,0 1 0,0-1 0,1 1 0,-3 0 0,3 1 0,-1 1 0,1 0 0,0 0 0,0-1 0,0 1 0,0 0 0,0 0 0,0 0 0,0-1 0,1 1 0,-1 0 0,1 0 0,-1-1 0,1 1 0,0 0 0,-1-1 0,1 1 0,2 2 0,-1-3-89,-1 0-1,1 0 1,0 0-1,-1-1 1,1 1-1,0 0 1,0-1-1,0 0 1,-1 1-1,1-1 1,0 0 0,0 0-1,0 0 1,0 0-1,0 0 1,-1 0-1,1-1 1,0 1-1,0-1 1,0 1-1,-1-1 1,1 0-1,0 1 1,-1-1 0,1 0-1,0 0 1,-1 0-1,3-2 1,6-5-990,-1 0 0,0-1 0,11-14 0,4-2-184,-20 22 1270,0 0 0,1 0 0,-1 1 0,0 0 0,1-1 0,-1 2 0,8-3 1,8 1 2364,-36 32-1678,7-14-402,1 1 1,1-1-1,0 2 1,1-1-1,1 0 0,1 1 1,0 0-1,-2 20 1,6-37-290,0 1 0,0-1 1,0 1-1,0-1 1,0 0-1,0 1 0,0-1 1,1 0-1,-1 1 0,0-1 1,0 0-1,0 1 1,0-1-1,0 0 0,1 1 1,-1-1-1,0 0 0,0 0 1,1 1-1,-1-1 1,0 0-1,0 0 0,1 1 1,-1-1-1,0 0 0,1 0 1,-1 0-1,0 1 1,1-1-1,-1 0 0,0 0 1,1 0-1,-1 0 0,0 0 1,1 0-1,-1 0 1,0 0-1,1 0 0,-1 0 1,0 0-1,1 0 0,-1 0 1,0 0-1,1 0 1,-1 0-1,0 0 0,1-1 1,-1 1-1,0 0 0,1 0 1,-1 0-1,0 0 1,1-1-1,-1 1 0,0 0 1,0 0-1,1-1 0,-1 1 1,0 0-1,0-1 1,1 1-1,-1 0 0,0 0 1,0-1-1,0 0 0,20-19 100,-6-2-98,0-1 0,17-45-1,13-22-92,-43 88 84,-1 0 0,2 1 0,-1-1 0,0 0 0,0 1 0,0-1 0,1 1 0,-1 0 0,1-1 0,-1 1 0,1 0 0,0 0 0,-1 0 1,1 0-1,0 0 0,0 0 0,0 1 0,0-1 0,-1 0 0,1 1 0,3-1 0,-3 1-2,-1 1 1,0-1-1,0 0 0,0 1 0,1-1 0,-1 1 1,0-1-1,0 1 0,0-1 0,0 1 1,0 0-1,0-1 0,0 1 0,0 0 1,-1 0-1,1 0 0,0 0 0,0 0 1,-1 0-1,1 0 0,0 0 0,-1 0 1,1 0-1,-1 0 0,0 0 0,1 1 0,-1-1 1,0 0-1,1 0 0,-1 0 0,0 1 1,0-1-1,0 0 0,0 2 0,0 14-14,-1 0-1,-4 30 0,-1 17 1194,24-81-671,-7-4-501,0 0 1,-1 0 0,-1-1 0,-1 0-1,-1-1 1,-2 0 0,0 0 0,3-34 0,-9 79-72,0-5 75,1 0-1,0 1 1,2-1 0,4 25 0,-6-40 2,0 0 1,1 1-1,-1-1 1,1 0-1,-1 0 1,1 0-1,0 0 1,0 0 0,0 0-1,0-1 1,0 1-1,0 0 1,1 0-1,-1-1 1,0 1-1,1-1 1,0 1-1,-1-1 1,1 1 0,0-1-1,-1 0 1,1 0-1,0 0 1,0 0-1,0 0 1,0-1-1,0 1 1,0 0-1,0-1 1,1 0 0,-1 1-1,0-1 1,0 0-1,0 0 1,0 0-1,0 0 1,1-1-1,-1 1 1,0 0-1,0-1 1,0 0 0,0 1-1,0-1 1,3-2-1,0 0 13,0 0 0,-1 0 0,1 0 0,-1-1 0,0 0 0,0 1 0,0-2 0,-1 1 0,1 0-1,-1-1 1,0 0 0,0 1 0,0-1 0,2-9 0,0 4 14,-2 1-1,1-2 1,-1 1-1,-1 0 1,0 0-1,1-21 1,-3 27-34,0 0 0,-1 0 0,1 0 0,-1 0 0,0 1 0,0-1 0,-1 0 0,1 1 0,-1-1 0,0 1 0,0-1 0,0 1 0,0 0 0,0 0 0,-1 0 0,1 0 0,-1 0 0,0 1 0,0-1 0,0 1 0,0 0 0,-1 0 0,1 0 0,0 0 0,-1 0 0,1 1 0,-1-1 0,-5 0 0,5 3-204,8 6-342,10 6-1181,21-2-3967,3-10-4665,-20-4 1279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19.177"/>
    </inkml:context>
    <inkml:brush xml:id="br0">
      <inkml:brushProperty name="width" value="0.025" units="cm"/>
      <inkml:brushProperty name="height" value="0.025" units="cm"/>
    </inkml:brush>
  </inkml:definitions>
  <inkml:trace contextRef="#ctx0" brushRef="#br0">0 98 6246,'2'34'13868,"1"2"-6678,4 11-4295,6 24-3710,-2-8 2799,-8-43-1831,1-1 0,1 1-1,1-1 1,14 35 0,-19-53-152,-1 0 0,1 0 0,-1 0 1,1 0-1,-1 1 0,1-1 0,0 0 0,0-1 1,-1 1-1,1 0 0,0 0 0,0 0 1,0 0-1,0-1 0,0 1 0,0 0 0,2 0 1,-2-1-1,-1 0 0,1 0 1,-1 0-1,1 0 0,-1-1 0,0 1 1,1 0-1,-1 0 0,1-1 0,-1 1 1,1 0-1,-1 0 0,0-1 1,1 1-1,-1-1 0,0 1 0,1 0 1,-1-1-1,0 1 0,1-1 0,-1 1 1,0-1-1,0 1 0,0-1 1,1 1-1,-1-2 0,7-41-15,-21-134-263,16 177 239,0 1 1,1-1 0,-1 1-1,0 0 1,0 0 0,1 0-1,-1 0 1,0 0 0,0 0-1,2 2 1,-2-1 38,0-1 1,0 0-1,0 1 1,0-1-1,1 0 0,-1 0 1,0-1-1,0 1 1,1 0-1,-1-1 1,0 1-1,1-1 1,-1 0-1,1 0 0,-1 0 1,0 0-1,1 0 1,-1 0-1,1-1 1,-1 1-1,0-1 0,1 0 1,-1 0-1,0 0 1,0 0-1,0 0 1,1 0-1,-1 0 1,0-1-1,-1 1 0,1-1 1,0 1-1,0-1 1,-1 0-1,1 0 1,-1 0-1,1 0 0,-1 0 1,0 0-1,2-4 1,3-4 17,-1 0 0,-1-1 1,1 1-1,-2-1 0,0 0 1,0 0-1,2-17 0,-3 14 37,-2 1 0,1-1 0,-2 0 0,-3-25 0,4 37-52,0-1-1,-1 0 0,0 0 1,1 1-1,-1-1 1,0 0-1,0 1 0,-1-1 1,1 1-1,0-1 0,-1 1 1,0 0-1,1-1 0,-1 1 1,0 0-1,0 0 1,0 0-1,0 0 0,-1 1 1,1-1-1,0 1 0,-1-1 1,1 1-1,-1 0 1,1 0-1,-1 0 0,0 0 1,0 0-1,1 1 0,-5-1 1,6 1-13,-1 0 1,0 1 0,1-1-1,-1 0 1,0 1 0,1-1-1,-1 1 1,1 0 0,-1 0-1,1-1 1,-1 1 0,1 0-1,0 0 1,-1 0 0,1 1-1,0-1 1,0 0 0,0 0-1,0 1 1,0-1-1,0 0 1,0 1 0,0-1-1,1 1 1,-2 2 0,-14 46-43,14-43 46,-3 14 59,1 0-1,1 1 1,1 0-1,2 40 0,0-60-46,-1-1-1,1 1 0,0 0 1,0-1-1,0 1 0,1 0 1,-1-1-1,0 1 0,0-1 1,1 1-1,-1 0 0,1-1 1,0 1-1,-1-1 0,1 0 1,0 1-1,0-1 0,0 1 1,0-1-1,0 0 0,0 0 0,0 0 1,0 1-1,1-1 0,-1 0 1,0-1-1,1 1 0,-1 0 1,1 0-1,-1 0 0,1-1 1,-1 1-1,1-1 0,-1 1 1,1-1-1,0 0 0,-1 0 1,1 0-1,2 0 0,5-1 19,1-1-1,-1 0 0,1-1 1,-1 0-1,16-7 1,-18 6-78,0 1 1,-1 1 0,1 0-1,0 0 1,10-2 0,-16 5 44,0-1 1,0 0 0,0 1-1,0-1 1,0 1 0,0 0-1,0-1 1,0 1-1,0 0 1,-1-1 0,1 1-1,0 0 1,0 0 0,-1 0-1,1 0 1,0 0-1,-1 0 1,1 0 0,-1 0-1,1 0 1,-1 0 0,0 0-1,1 0 1,-1 0-1,0 0 1,0 0 0,0 0-1,0 0 1,0 1 0,0 0-1,1 43 15,-1-37-15,0 48-40,0-32-2856,1-28-3471,0-2 3008,2-4-482,0-11-6994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19.534"/>
    </inkml:context>
    <inkml:brush xml:id="br0">
      <inkml:brushProperty name="width" value="0.025" units="cm"/>
      <inkml:brushProperty name="height" value="0.025" units="cm"/>
    </inkml:brush>
  </inkml:definitions>
  <inkml:trace contextRef="#ctx0" brushRef="#br0">0 89 288,'0'0'28828,"59"-19"-27515,-41 12-641,0-1-511,-3 1-129,-2-1-545,-3 1-864,-6 0-1186,-4 0-1312,0-2-1474,0 0-4453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19.875"/>
    </inkml:context>
    <inkml:brush xml:id="br0">
      <inkml:brushProperty name="width" value="0.025" units="cm"/>
      <inkml:brushProperty name="height" value="0.025" units="cm"/>
    </inkml:brush>
  </inkml:definitions>
  <inkml:trace contextRef="#ctx0" brushRef="#br0">2 1 16560,'0'0'10724,"-1"8"-9490,1 14-940,0-1 1,1 1 0,1-1 0,1 0 0,1 1-1,1-1 1,0-1 0,14 33 0,-19-52-289,1 0 1,-1-1 0,0 1-1,0 0 1,0 0 0,1-1-1,-1 1 1,0 0 0,1-1-1,-1 1 1,1 0 0,-1-1-1,1 1 1,-1 0 0,1-1-1,-1 1 1,1-1 0,0 1-1,-1-1 1,1 1 0,0-1-1,-1 0 1,1 1-1,0-1 1,-1 0 0,1 0-1,0 1 1,0-1 0,-1 0-1,1 0 1,0 0 0,0 0-1,0 0 1,1 0 0,-1-1 6,0-1 1,1 1 0,-1-1-1,0 1 1,0-1 0,0 0-1,0 1 1,0-1 0,-1 0 0,1 1-1,0-1 1,-1 0 0,1-3-1,8-63 102,-8 57-118,0 2-11,0 0 0,-1-1 0,0 1 0,-1-1 0,0 1 0,0-1 0,-1 1 0,0 0 0,-1 0 0,0 0 0,-6-13 0,9 21-82,0 3-20,0-1 0,1 1 0,-1 0 1,1-1-1,-1 1 0,1-1 0,-1 1 0,1-1 0,0 0 0,0 1 0,0-1 1,0 0-1,0 1 0,0-1 0,0 0 0,2 2 0,28 6-6137,1-12-5660,-20-5 2880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20.549"/>
    </inkml:context>
    <inkml:brush xml:id="br0">
      <inkml:brushProperty name="width" value="0.025" units="cm"/>
      <inkml:brushProperty name="height" value="0.025" units="cm"/>
    </inkml:brush>
  </inkml:definitions>
  <inkml:trace contextRef="#ctx0" brushRef="#br0">50 342 9257,'0'0'14125,"-7"9"-12785,5-7-1249,-27 36 1349,28-37-1346,0 1-1,-1 0 1,1-1 0,0 1 0,0 0 0,0 0-1,1 0 1,-1 0 0,0 0 0,1 0 0,-1 0-1,1 0 1,0 0 0,-1 0 0,1 0 0,0 0-1,0 0 1,1 0 0,-1 0 0,0 0 0,1 1-1,-1-1 1,1 0 0,1 2 0,-2-3-85,1-1 0,0 1 0,0 0 0,-1-1 0,1 1 0,0-1 0,0 1 0,0-1 0,0 1 0,0-1 0,0 0 0,0 1 0,0-1 0,0 0 0,0 0 0,0 0 0,0 0 0,0 0 0,0 0 0,0 0 0,0 0 0,0 0 0,0 0 0,0-1 0,0 1 0,0 0 0,-1-1 0,1 1 0,0-1 0,0 1 0,0-1 0,0 1 0,0-1 1,-1 0-1,1 1 0,1-2 0,25-26 52,-20 17-271,-1 1 1,0-1-1,-1-1 1,-1 1-1,1-1 1,-2 0-1,4-20 1,-7 38 32,2 30 835,-2-36-629,0 1 0,0-1-1,0 1 1,0-1 0,1 1 0,-1-1-1,0 1 1,0-1 0,0 1 0,1-1-1,-1 1 1,0-1 0,1 1 0,-1-1-1,0 1 1,1-1 0,-1 1 0,1-1-1,-1 0 1,1 1 0,-1-1 0,0 0-1,1 0 1,-1 1 0,1-1 0,0 0-1,-1 0 1,1 0 0,-1 1 0,1-1-1,-1 0 1,1 0 0,-1 0 0,1 0-1,0 0 1,-1 0 0,1 0-1,-1 0 1,1-1 0,-1 1 0,1 0-1,-1 0 1,1 0 0,-1 0 0,1-1-1,-1 1 1,1 0 0,-1-1 0,1 1-1,-1 0 1,1-1 0,-1 1 0,1-1-1,3-3 54,0 0-1,0 0 0,0 0 0,-1 0 0,0-1 0,0 1 0,0-1 1,0 0-1,3-10 0,19-52 155,-21 55-157,3-12 129,-1 1 0,4-31 0,-8 44-176,-1 1 0,-1-1 0,0 1 0,0-1 0,-1 0 0,0 1 0,0-1 1,-5-14-1,6 23-37,-1 0 1,1 1-1,0-1 1,0 0-1,0 0 0,-1 1 1,1-1-1,0 0 1,-1 0-1,1 1 1,-1-1-1,1 0 1,-1 1-1,1-1 1,-1 1-1,1-1 1,-1 0-1,1 1 0,-1-1 1,0 1-1,1 0 1,-1-1-1,-1 0 1,-8 13-134,0 32 64,10-44 80,-6 49 664,1 88 0,5-139-665,1-1 0,-1 1 0,1 0 0,0 0 0,0-1 0,0 1 0,0 0 1,0 0-1,0 0 0,1 0 0,-1 0 0,1 1 0,-1-1 0,1 0 0,0 1 0,0-1 0,0 1 1,-1-1-1,1 1 0,1 0 0,-1 0 0,0 0 0,0 0 0,0 0 0,1 1 0,-1-1 1,0 1-1,0-1 0,1 1 0,-1 0 0,1 0 0,-1 0 0,0 0 0,1 0 0,-1 0 0,0 1 1,1-1-1,-1 1 0,0 0 0,0 0 0,0-1 0,1 2 0,-1-1 0,0 0 0,0 0 1,0 1-1,-1-1 0,1 1 0,0-1 0,0 1 0,-1 0 0,1-1 0,-1 1 0,0 0 0,1 0 1,-1 0-1,0 0 0,0 1 0,0-1 0,0 0 0,-1 0 0,1 1 0,-1-1 0,1 0 1,-1 1-1,0-1 0,0 0 0,0 4 0,3-23-5,-1-1 0,-1 1 0,-1-31 0,0 19 0,2 31 0,1 0 0,0-1 0,0 1 0,0-1 0,0 0 0,0 0 0,0 0 0,0-1 0,0 1 0,1-1 0,-1 1 0,0-1 0,0 0 0,0 0 0,4-1 0,-6 0 0,-1-1 0,1 1 0,0 0 0,-1-1 0,1 1 0,-1 0 0,1-1 0,-1 1 0,0-1 0,1 1 0,-1 0 0,0-1 0,0 1 0,0-1 0,0 1 0,0-1 0,-1 1 0,1-1 0,0 1 0,-1 0 0,1-1 0,-1 1 0,-1-3 0,2 4 0,0-1 0,0 1 0,0-1 0,0 1 0,0-1 0,0 1 0,0-1 0,0 1 0,0-1 0,0 1 0,-1-1 0,1 1 0,0-1 0,0 1 0,-1-1 0,1 1 0,0-1 0,-1 1 0,1 0 0,0-1 0,-1 1 0,1 0 0,-1-1 0,1 1 0,0 0 0,-1-1 0,1 1 0,-1 0 0,1 0 0,-1 0 0,1-1 0,-1 1 0,1 0 0,-1 0 0,1 0 0,-1 0 0,1 0 0,-1 0 0,0 0 0,1 0 0,-1 0 0,1 0 0,-1 0 0,1 0 0,-1 1 0,1-1 0,-1 0 0,1 0 0,-1 0 0,1 1 0,0-1 0,-1 0 0,1 1 0,-1-1 0,1 0 0,0 1 0,-1-1 0,1 0 0,0 1 0,-1-1 0,1 1 0,-1 0 0,-2 6 0,0 1 0,0-1 0,0 1 0,1-1 0,1 1 0,-1 0 0,1 0 0,0 0 0,1 0 0,0 11 0,0-16 0,0 0 0,0 0 0,0 0 0,1 0 0,-1 0 0,1 0 0,0 0 0,-1 0 0,1 0 0,1 0 0,-1 0 0,0 0 0,1-1 0,-1 1 0,1-1 0,0 1 0,0-1 0,0 1 0,0-1 0,0 0 0,0 0 0,1 0 0,-1-1 0,1 1 0,-1 0 0,1-1 0,0 1 0,0-1 0,5 2 0,42-1-2025,-43-3 1075,1 0-1,0-1 0,-1 1 0,1-1 1,-1-1-1,1 0 0,11-6 1,19-14-7677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28.076"/>
    </inkml:context>
    <inkml:brush xml:id="br0">
      <inkml:brushProperty name="width" value="0.025" units="cm"/>
      <inkml:brushProperty name="height" value="0.025" units="cm"/>
    </inkml:brush>
  </inkml:definitions>
  <inkml:trace contextRef="#ctx0" brushRef="#br0">92 1584 9257,'0'0'7094,"-10"1"-6800,-28 2-187,36-3-81,0-1 1,0 1 0,0 0-1,1-1 1,-1 1-1,0-1 1,0 0 0,0 1-1,1-1 1,-1 0-1,0 0 1,1 0 0,-1 0-1,1 0 1,-1-1-1,1 1 1,0 0 0,-1-1-1,1 1 1,0-1-1,0 1 1,0-1 0,0 1-1,0-1 1,0 0-1,1 0 1,-1 0 0,0 1-1,1-1 1,-1 0-1,1 0 1,0 0 0,0 0-1,0 0 1,0-2-1,-1-9 289,0 0-1,1 0 1,3-19-1,-1 20-99,1 1 0,0 0-1,0 0 1,1 0 0,0 0 0,1 1-1,10-15 1,52-71 181,-34 50-342,23-27 139,2 3 1,4 3-1,3 2 0,2 3 1,3 3-1,127-82 1,23 8-180,258-113 0,-317 170-24,179-57-1,-262 108 141,0 4-1,1 4 0,1 2 0,135-6 0,-166 20 343,-1 2 0,93 14 0,-115-10-281,0 2-1,0 1 0,-1 0 1,0 2-1,-1 1 1,43 27-1,-52-28-286,31 18 577,-17-20-3007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27.915"/>
    </inkml:context>
    <inkml:brush xml:id="br0">
      <inkml:brushProperty name="width" value="0.025" units="cm"/>
      <inkml:brushProperty name="height" value="0.025" units="cm"/>
    </inkml:brush>
  </inkml:definitions>
  <inkml:trace contextRef="#ctx0" brushRef="#br0">2636 17 13196,'-174'-14'3667,"-231"11"-3533,347 7-99,1 2-1,0 2 0,1 3 0,0 2 0,1 3 0,0 2 0,-70 34 0,5 8 219,3 4-1,-111 83 1,93-53 545,4 6 0,-213 209-1,292-254-597,2 3 0,3 1-1,2 2 1,3 3 0,3 1-1,3 1 1,2 2 0,-33 102-1,53-123-208,3 1-1,1 0 0,3 1 1,2 0-1,2 0 0,2 0 1,2 0-1,3 0 1,1 0-1,3 0 0,2-1 1,2 0-1,21 54 0,-13-52 0,2-2-1,2 0 1,2-2-1,1 0 1,3-2-1,2-1 0,2-2 1,1-1-1,2-2 1,2-1-1,1-3 1,46 31-1,6-6 39,3-5-1,1-4 1,138 51 0,322 76 11,-279-107-71,3-12 0,501 37-1,630-13-189,2-46-324,2243-87 909,-2164 0-320,-746 21-12,1241-132-143,-1841 142 112,457-83-1,-528 85 2,-1-4 0,-1-3 0,-2-3 1,0-3-1,122-75 0,-152 79 23,-2-2-1,-1-1 1,-1-2 0,-2-2 0,-1-2 0,54-73 0,-75 88-9,0 0 1,-2 0-1,0-2 1,-1 1 0,-2-1-1,11-40 1,-16 46-12,0-1 1,-2 0-1,1 0 1,-2 1-1,-1-1 1,0 0-1,-1 0 1,-1 1-1,0-1 1,-7-17-1,1 11 6,-1 1 0,-1 1 0,-1 0 0,-1 1 0,-1 0 0,-1 1 0,0 0-1,-2 1 1,-19-17 0,-21-16 48,-102-70-1,29 37 21,-3 5 0,-3 6 0,-260-99 0,-461-98 218,-401-49-209,-20 85-8,-1234 26-191,-2189 165-326,3807 75 1125,9 69-2180,885-100 1488,-222 29-5238,133-27-2252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28.586"/>
    </inkml:context>
    <inkml:brush xml:id="br0">
      <inkml:brushProperty name="width" value="0.025" units="cm"/>
      <inkml:brushProperty name="height" value="0.025" units="cm"/>
    </inkml:brush>
  </inkml:definitions>
  <inkml:trace contextRef="#ctx0" brushRef="#br0">1 154 14446,'0'0'1724,"8"-3"-352,29-11 83,65-35 0,36-14-249,-124 58-1180,1 0 0,0 1 0,0 0 0,1 2 0,-1 0 0,1 0 0,23 2 0,-37 0-26,0 0 1,0 1-1,0-1 0,0 1 1,0-1-1,0 1 0,0 0 1,0 0-1,-1 0 0,1 0 1,0 0-1,0 0 1,-1 0-1,1 1 0,-1-1 1,1 0-1,-1 1 0,0-1 1,0 1-1,1 0 0,-1 0 1,0-1-1,0 1 0,-1 0 1,1 0-1,0 0 0,-1 0 1,1 0-1,-1 0 0,1 0 1,-1 0-1,0 0 0,0 0 1,0 0-1,0 0 0,-1 3 1,1 3 53,-1 1-1,0 0 1,-1-1 0,0 0 0,0 1 0,-1-1-1,-6 14 1,-9 10 407,-1-2 0,-1 0-1,-38 43 1,-85 76 1716,100-107-1761,5-5-315,23-24-230,1 0 0,0 1 1,0 1-1,2 0 0,0 1 0,-16 27 1,25-29-1133,14-13-11027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29.614"/>
    </inkml:context>
    <inkml:brush xml:id="br0">
      <inkml:brushProperty name="width" value="0.025" units="cm"/>
      <inkml:brushProperty name="height" value="0.025" units="cm"/>
    </inkml:brush>
  </inkml:definitions>
  <inkml:trace contextRef="#ctx0" brushRef="#br0">1 33 19763,'0'0'2039,"2"14"-1051,29 143 48,-15-83-773,-2 1 0,6 129 0,-20-176-120,1-11 539,-1 1 0,0 0-1,-2-1 1,0 1 0,-7 27 0,1-32 1047,3-25-701,3-24-481,4-10-498,2 0-1,2 0 1,13-51 0,45-133-387,-51 187 177,-7 22 108,-3 8 33,1-1 0,0 2 0,0-1-1,2 0 1,-1 1 0,2 0-1,0 0 1,14-18 0,-20 28 16,1 0 0,-1 0 0,1 1 0,-1-1 0,1 1 0,0-1 1,0 1-1,0 0 0,0 0 0,0-1 0,0 1 0,0 1 0,0-1 0,0 0 0,0 0 0,0 1 0,1 0 1,-1-1-1,0 1 0,0 0 0,1 0 0,-1 0 0,0 0 0,0 0 0,1 1 0,-1-1 0,0 1 0,0-1 1,0 1-1,1 0 0,-1 0 0,0 0 0,0 0 0,0 0 0,-1 1 0,1-1 0,0 0 0,0 1 0,-1 0 1,1-1-1,-1 1 0,3 3 0,0 0-8,0 1 0,0 0 1,0 0-1,-1 0 0,0 1 1,0-1-1,-1 1 0,1 0 0,-1 0 1,-1-1-1,0 1 0,1 10 1,-3-10 33,0 0 0,0 0 0,-1 0 1,0 0-1,-1-1 0,0 1 0,0-1 1,0 1-1,0-1 0,-1 0 1,0-1-1,-1 1 0,1-1 0,-1 1 1,0-1-1,0-1 0,-1 1 0,-7 4 1,5-2 11,-1-1 1,1-1-1,-1 1 1,-1-2 0,1 1-1,-1-1 1,1 0-1,-1-1 1,0 0 0,-1-1-1,-18 2 1,28-4-120,0 0-1,0 1 1,0-1 0,1 0 0,-1 0 0,0 0 0,0 0 0,0 0 0,0 0 0,1-1-1,-1 1 1,0 0 0,0 0 0,0-1 0,1 1 0,-1 0 0,0-1 0,0 1 0,1 0-1,-1-1 1,0 1 0,1-1 0,-1 0 0,1 1 0,-1-1 0,1 1 0,-1-1 0,1 0-1,-1 1 1,1-1 0,-1 0 0,1 0 0,0 1 0,-1-1 0,1 0 0,0 0-1,0 0 1,0 1 0,0-1 0,-1 0 0,1 0 0,0 0 0,0 1 0,1-1 0,-1 0-1,0 0 1,0 0 0,0 1 0,1-3 0,0 0-1181,1-1 1,-1 0-1,1 1 1,0 0-1,0-1 0,0 1 1,1 0-1,-1 0 0,5-4 1,15-11-11425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0.251"/>
    </inkml:context>
    <inkml:brush xml:id="br0">
      <inkml:brushProperty name="width" value="0.025" units="cm"/>
      <inkml:brushProperty name="height" value="0.025" units="cm"/>
    </inkml:brush>
  </inkml:definitions>
  <inkml:trace contextRef="#ctx0" brushRef="#br0">1 170 17392,'0'0'8328,"12"7"-7201,-3-2-908,-6-3-166,0 0 1,0 0-1,0 0 1,0 0 0,0 0-1,1-1 1,-1 1-1,1-1 1,-1 0 0,1 0-1,-1 0 1,1-1-1,0 1 1,-1-1 0,1 0-1,0 0 1,-1 0 0,1-1-1,0 1 1,-1-1-1,1 0 1,0 0 0,4-2-1,-1 0 0,0-1 1,-1 1-1,0-2 0,0 1 0,0 0 0,-1-1 0,1 0 1,-1-1-1,0 1 0,-1-1 0,1 0 0,-1 0 0,0 0 1,-1-1-1,0 1 0,0-1 0,0 0 0,-1 0 1,0 0-1,0 0 0,0 0 0,-1-1 0,0 1 0,-1 0 1,0-14-1,0 20-44,0 0 0,0-1 0,-1 1 1,1 0-1,0 0 0,0 0 0,-1-1 0,1 1 1,-1 0-1,1 0 0,-1 0 0,1 0 0,-1 0 1,0 0-1,1 0 0,-1 0 0,0 0 0,0 0 1,0 0-1,0 1 0,0-1 0,0 0 0,0 1 1,0-1-1,0 0 0,0 1 0,0 0 0,0-1 1,-1 1-1,1-1 0,0 1 0,0 0 0,0 0 1,-1 0-1,1 0 0,0 0 0,0 0 1,-1 0-1,1 0 0,0 0 0,0 1 0,0-1 1,0 0-1,-1 1 0,1-1 0,0 1 0,0-1 1,-2 2-1,-2 1-20,0-1 1,0 1 0,1 0-1,-1 1 1,1-1-1,-1 1 1,1 0 0,0 0-1,-4 6 1,-3 7 74,2 0 0,0 1 0,0 0 0,2 0 0,0 1 0,2 0 0,0 0 0,-5 34 0,10-52-52,0 0 0,0-1 0,0 1-1,0 0 1,0 0 0,0-1-1,0 1 1,0 0 0,0 0 0,0 0-1,0-1 1,0 1 0,1 0-1,-1 0 1,0-1 0,1 1 0,-1 0-1,0 0 1,1-1 0,-1 1 0,1 0-1,-1-1 1,1 1 0,-1-1-1,1 1 1,0-1 0,-1 1 0,1-1-1,0 1 1,0 0 0,1-1 7,0 0 0,0 0 0,-1 0 0,1 0 0,0 0 0,0 0 0,0 0 0,-1 0 0,1-1 0,0 1 0,0-1 0,3-1 0,52-30 231,-53 29-235,41-31 20,-35 25-133,1 0 0,1 0 0,0 1 1,0 0-1,1 1 0,-1 1 0,28-10 0,-39 15 94,0 1 0,0 0 0,0 0 0,-1 0 0,1 0 0,0 0-1,0 0 1,-1 0 0,1 0 0,0 0 0,0 1 0,-1-1 0,1 0-1,0 0 1,0 1 0,-1-1 0,1 1 0,0-1 0,-1 0 0,1 1 0,0-1-1,-1 1 1,1 0 0,-1-1 0,1 1 0,-1-1 0,1 2 0,8 25 56,-10 44 213,0-52-221,1-14 79,0 1 0,-1-1-1,1 0 1,-1 1 0,0-1 0,-1 0-1,1 0 1,-3 6 0,3-14-68,0 1-1,1-1 1,-1 0-1,1 1 1,0-1-1,-1 1 1,1-1-1,0 0 1,1 1-1,0-5 1,-1 0-25,-1-47-30,-1 29 0,2 0 0,0 0 0,2 0 0,6-32 0,-7 56-2,0 0 1,-1 0-1,1 1 1,0-1-1,-1 0 0,1 1 1,0-1-1,0 0 1,0 1-1,0-1 0,0 1 1,0-1-1,0 1 1,0 0-1,0-1 1,0 1-1,0 0 0,0 0 1,0 0-1,0-1 1,0 1-1,0 0 0,2 1 1,33-1-443,-25 1 29,18 0-2944,10 1-5811,-16-2 559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0.797"/>
    </inkml:context>
    <inkml:brush xml:id="br0">
      <inkml:brushProperty name="width" value="0.025" units="cm"/>
      <inkml:brushProperty name="height" value="0.025" units="cm"/>
    </inkml:brush>
  </inkml:definitions>
  <inkml:trace contextRef="#ctx0" brushRef="#br0">98 1 16656,'0'0'9139,"2"13"-7521,8 85-174,-4 123 0,-7-120-211,22 168 0,-17-260-1233,-1-17 0,0-19 0,-4 1 0,-1 0 0,-2 0 0,0 0 0,-2 1 0,-1 0 0,-1 0 0,-1 0 0,-1 1 0,-1 0 0,-1 1 0,-1 0 0,-1 1 0,-30-35 0,125 51-1025,-42 6 696,17-1-2082,-21-5-5739,-17-2-2452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1.780"/>
    </inkml:context>
    <inkml:brush xml:id="br0">
      <inkml:brushProperty name="width" value="0.025" units="cm"/>
      <inkml:brushProperty name="height" value="0.025" units="cm"/>
    </inkml:brush>
  </inkml:definitions>
  <inkml:trace contextRef="#ctx0" brushRef="#br0">124 93 11147,'0'0'6304,"6"-8"-3512,-3 6-2288,22-28 931,-24 29-1178,0-1 0,0 1-1,0-1 1,0 1 0,0-1-1,-1 0 1,1 1 0,0-1-1,-1 0 1,1 0 0,-1 1-1,0-1 1,0 0 0,1 0-1,-1 0 1,0 1 0,-1-1-1,1 0 1,0 0 0,0 0-1,-1-2 1,0 3-167,0 0 1,0 0-1,0 0 1,0 0-1,0 0 1,0 1-1,0-1 0,-1 0 1,1 0-1,0 1 1,0-1-1,0 1 0,-1-1 1,1 1-1,0 0 1,-1-1-1,1 1 1,0 0-1,-1 0 0,1 0 1,0 0-1,-1 0 1,1 0-1,0 0 0,-1 1 1,1-1-1,0 0 1,-1 1-1,1-1 1,-2 1-1,-1 1-34,0-1 1,-1 1-1,1 0 0,0 0 1,0 0-1,1 0 0,-1 1 0,-3 3 1,-3 3 30,1 1-1,1 0 1,0 0 0,1 1 0,0 0-1,0 1 1,1-1 0,0 1 0,1 0-1,1 1 1,-5 19 0,9-31-80,0-1 0,0 1 1,0-1-1,-1 0 0,1 1 0,0-1 1,0 1-1,0-1 0,0 1 1,0-1-1,1 1 0,-1-1 0,0 1 1,0-1-1,0 1 0,0-1 1,0 0-1,1 1 0,-1-1 0,0 1 1,0-1-1,1 0 0,-1 1 1,0-1-1,1 1 0,-1-1 0,0 0 1,1 0-1,-1 1 0,1-1 1,-1 0-1,0 0 0,1 1 0,0-1 1,20-1 141,20-17 7,46-42-124,-61 40-33,1 2 0,0 0-1,40-17 1,-66 34 1,0 1 0,0-1 0,0 1 0,0-1 0,0 1 0,0-1 0,0 1 0,0 0 0,0 0 0,0-1 0,0 1 0,0 0 0,1 0 0,-1 0 0,0 0 0,0 0 0,0 0 0,0 1 0,0-1 0,0 0 0,0 1 0,0-1 0,0 0 0,0 1 0,0-1 0,0 1 0,0 0 0,0-1 0,0 1 0,0 0 0,0-1 0,-1 1 0,1 0 0,0 0 0,-1 0 0,1 0 0,0 0 0,-1-1 0,1 1 0,-1 0 0,1 1 0,-1-1 0,0 0 0,1 0 0,-1 1 0,2 9 0,-1-1 0,0 0 0,-1 0 0,-1 15 0,1 11 0,0-36 0,0 1 0,0-1 0,1 1 0,-1-1 0,0 1 0,0-1 0,0 1 0,0-1 0,1 1 0,-1-1 0,0 1 0,1-1 0,-1 1 0,0-1 0,1 0 0,-1 1 0,0-1 0,1 1 0,-1-1 0,1 0 0,-1 0 0,0 1 0,1-1 0,-1 0 0,1 0 0,-1 1 0,1-1 0,-1 0 0,1 0 0,0 0 0,-1 0 0,1 0 0,-1 0 0,1 0 0,-1 0 0,1 0 0,-1 0 0,1 0 0,-1 0 0,1 0 0,-1 0 0,1 0 0,-1-1 0,1 1 0,-1 0 0,1 0 0,-1-1 0,1 1 0,-1 0 0,1-1 0,-1 1 0,0 0 0,1-1 0,0 0 0,26-21 0,-25 21 0,3-6 0,1 1 0,0 0 0,1 1 0,0-1 0,-1 2 0,1-1 0,1 0 0,-1 1 0,1 1 0,0-1 0,-1 1 0,2 1 0,-1-1 0,9 0 0,-16 3 0,0 0 0,0 1 0,1-1 0,-1 1 0,0-1 0,0 1 0,0-1 0,0 1 0,1 0 0,-1 0 0,0 0 0,0-1 0,-1 1 0,1 0 0,0 0 0,0 0 0,0 0 0,-1 0 0,1 1 0,0-1 0,-1 0 0,1 0 0,-1 0 0,1 1 0,-1-1 0,0 0 0,1 0 0,-1 1 0,0-1 0,0 0 0,0 1 0,0 0 0,0 56 0,-1-42 0,5 10 0,-4-26 0,0 1 0,1-1 0,-1 1 0,0-1 0,0 0 0,1 1 0,-1-1 0,0 1 0,1-1 0,-1 0 0,0 1 0,1-1 0,-1 0 0,1 1 0,-1-1 0,0 0 0,1 0 0,-1 1 0,1-1 0,-1 0 0,1 0 0,-1 0 0,1 0 0,-1 1 0,2-1 0,1-1 0,0 0 0,0 0 0,0 0 0,0-1 0,0 1 0,-1-1 0,1 0 0,0 1 0,-1-1 0,1 0 0,3-5 0,17-14 0,49-40 0,-67 57 0,1 0 0,0 1 0,-1 0 0,1-1 0,1 2 0,-1-1 0,0 1 0,1 0 0,-1 0 0,12-1 0,-17 3 2,0 0-1,0 1 1,0-1 0,0 1 0,0-1-1,0 1 1,0-1 0,0 1-1,0 0 1,-1-1 0,1 1-1,0 0 1,0 0 0,-1-1 0,1 1-1,-1 0 1,1 0 0,-1 0-1,1 0 1,-1 0 0,1 0 0,-1 0-1,0 0 1,0 0 0,1 0-1,-1 0 1,0 0 0,0 0 0,0 0-1,0 0 1,0 0 0,0 1-1,-1 48-105,0-35-94,7-22-5588,2-6-1250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2.686"/>
    </inkml:context>
    <inkml:brush xml:id="br0">
      <inkml:brushProperty name="width" value="0.025" units="cm"/>
      <inkml:brushProperty name="height" value="0.025" units="cm"/>
    </inkml:brush>
  </inkml:definitions>
  <inkml:trace contextRef="#ctx0" brushRef="#br0">17 110 6342,'-1'-1'574,"1"1"1,-1 0-1,1 0 1,-1 0-1,1 0 1,-1-1-1,1 1 1,-1 0-1,1 0 1,-1-1-1,1 1 0,0 0 1,-1-1-1,1 1 1,-1-1-1,1 1 1,0-1-1,-1 1 1,1 0-1,0-1 0,0 1 1,-1-1-1,1 1 1,0-2-1,-5-19 4073,4 19-4528,1-1 0,0 1 1,0-1-1,0 1 1,0-1-1,0 1 0,1-1 1,-1 1-1,1-1 0,-1 1 1,1-1-1,0 1 1,0 0-1,2-3 0,2 1-55,0 0 0,0 1 0,0-1 0,1 1 0,0 1-1,-1-1 1,1 1 0,0 0 0,0 0 0,10-1 0,63-4 13,-78 7-77,0 0 0,0 0 0,0 0 0,-1 0 0,1 0 0,0 1 0,0-1 0,-1 0 0,1 0 0,0 1 0,0-1 0,-1 0 0,1 1 0,0-1 0,-1 1 0,1-1 0,-1 1 0,1-1 0,0 1 0,-1 0 0,1-1 0,-1 1 0,0 0 0,1-1 0,-1 1 0,1 0 0,-1-1 0,0 1 0,1 1 0,0 31 242,-16 33-215,15-64-88,-2 7-186,2-5-2488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3.130"/>
    </inkml:context>
    <inkml:brush xml:id="br0">
      <inkml:brushProperty name="width" value="0.025" units="cm"/>
      <inkml:brushProperty name="height" value="0.025" units="cm"/>
    </inkml:brush>
  </inkml:definitions>
  <inkml:trace contextRef="#ctx0" brushRef="#br0">208 111 10410,'0'0'7596,"-2"-9"-4227,2 9-3368,0-3 234,0 0 0,-1-1 0,1 1 0,-1 0 1,0 0-1,1 0 0,-1 0 0,-1 0 0,1 1 0,0-1 1,-1 0-1,1 0 0,-1 1 0,0-1 0,0 1 1,0 0-1,0-1 0,0 1 0,-1 0 0,1 0 0,0 0 1,-1 0-1,0 1 0,1-1 0,-1 1 0,0 0 1,0 0-1,0 0 0,0 0 0,0 0 0,0 0 0,0 1 1,-5-1-1,3 1-166,0 1 0,-1-1 0,1 1 0,0 0 0,0 1 0,0-1 0,0 1 0,0 0 0,0 0 0,0 1 0,1-1 0,-1 1 0,1 0 0,0 0 0,0 0 1,0 1-1,0 0 0,0 0 0,-3 5 0,2-3-31,1 0-1,0 0 1,0 0 0,0 1 0,1 0 0,0 0 0,0 0 0,1 0 0,0 0-1,0 0 1,1 1 0,0-1 0,-1 9 0,2-16-34,0 1 0,0 0-1,0 0 1,1-1 0,-1 1 0,0 0 0,0-1 0,0 1 0,1 0-1,-1 0 1,0-1 0,1 1 0,-1-1 0,0 1 0,1 0 0,-1-1-1,1 1 1,-1-1 0,1 1 0,-1-1 0,1 1 0,0-1 0,-1 1-1,1-1 1,-1 0 0,1 1 0,0-1 0,1 1 0,27 0 119,28-16 106,-37 6-161,0-1 0,-1-1 0,-1-1 0,25-19 0,-35 25-14,0-1-1,-1 1 1,0-2-1,0 1 1,-1-1-1,0 0 1,0 0 0,-1-1-1,0 1 1,0-1-1,6-18 1,-11 27-54,0 0 1,0 0 0,0 0 0,0 0 0,0 0-1,-1 0 1,1 0 0,0 0 0,0 0-1,0 0 1,0 0 0,0 1 0,0-1 0,0 0-1,0 0 1,-1 0 0,1 0 0,0 0-1,0 0 1,0 0 0,0 0 0,0 0 0,0 0-1,0 0 1,0 0 0,-1 0 0,1 0-1,0-1 1,0 1 0,0 0 0,0 0 0,0 0-1,0 0 1,0 0 0,0 0 0,-1 0-1,1 0 1,0 0 0,0 0 0,0 0 0,0 0-1,0 0 1,0-1 0,0 1 0,0 0-1,0 0 1,0 0 0,0 0 0,0 0 0,0 0-1,0 0 1,0 0 0,0-1 0,0 1-1,0 0 1,0 0 0,0 0 0,0 0 0,0 0-1,-7 6-9,1 3 9,0 1 0,1 0 0,0 0 0,1 0 0,0 0 0,0 0 0,2 1 0,-1 0 0,1 0 0,1 0 0,-1 0 0,2 15 0,0-24-67,0 1 1,0-1-1,1 0 0,-1 0 1,1 0-1,-1 1 0,1-1 1,0 0-1,0 0 0,0 0 1,0 0-1,0 0 0,0 0 1,1-1-1,-1 1 0,1 0 1,-1-1-1,1 1 0,0 0 0,-1-1 1,1 0-1,0 0 0,0 1 1,2 0-1,2 0-555,-1 0 0,0-1 0,1 1 0,-1-1 0,1 0 0,-1 0 0,1-1 0,9 0-1,21-2-9407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4.355"/>
    </inkml:context>
    <inkml:brush xml:id="br0">
      <inkml:brushProperty name="width" value="0.025" units="cm"/>
      <inkml:brushProperty name="height" value="0.025" units="cm"/>
    </inkml:brush>
  </inkml:definitions>
  <inkml:trace contextRef="#ctx0" brushRef="#br0">9 0 13805,'0'0'11419,"-1"9"-10490,-7 94 1003,10 188 1,-2-285-1887,1 0 0,0 0 1,0-1-1,1 1 0,-1 0 0,1-1 1,1 1-1,-1-1 0,1 0 1,3 6-1,-5-9-28,0-1 1,1 0-1,-1 1 1,0-1-1,1 0 0,-1 0 1,1 0-1,-1 0 1,1 0-1,-1 0 0,1 0 1,0-1-1,-1 1 1,1-1-1,0 1 1,0-1-1,-1 1 0,1-1 1,0 0-1,0 0 1,0 0-1,0 0 0,-1 0 1,1 0-1,0-1 1,0 1-1,-1-1 1,1 1-1,0-1 0,0 0 1,-1 1-1,1-1 1,-1 0-1,1 0 0,-1 0 1,3-3-1,6-3 47,-1-1-1,0 0 1,-1-1-1,0 0 1,-1 0-1,0-1 1,0 0-1,9-19 1,0-3 7,20-55 1,-17 15 297,-15 60-55,-11 58-167,0 15-148,1 77 0,6-136 0,-1-1 0,1 0 0,0 0 0,0 0 0,0 1 0,0-1 0,0 0 0,0 0 0,0 0 0,0 1 0,0-1 0,1 0 0,-1 0 0,0 0 0,1 1 0,-1-1 0,1 0 0,-1 0 0,1 0 0,0 0 0,0 0 0,-1 0 0,1 0 0,0 0 0,0 0 0,0-1 0,0 1 0,0 0 0,0-1 0,0 1 0,0 0 0,0-1 0,0 1 0,0-1 0,0 1 0,1-1 0,-1 0 0,0 0 0,0 1 0,1-1 0,-1 0 0,0 0 0,0 0 0,0 0 0,1 0 0,-1-1 0,0 1 0,0 0 0,0-1 0,1 1 0,-1 0 0,0-1 0,0 0 0,2 0 0,7-4 0,-1 0 0,1-1 0,-1 1 0,16-15 0,13-14 0,39-49 0,20-18 0,-96 101 0,-1-1 0,1 0 0,0 0 0,0 1 0,-1-1 0,1 0 0,0 1 0,0-1 0,0 1 0,0-1 0,0 1 0,0-1 0,0 1 0,0 0 0,0 0 0,0-1 0,0 1 0,0 0 0,2 0 0,-3 0 0,1 1 0,0-1 0,-1 0 0,1 1 0,-1-1 0,1 1 0,-1-1 0,1 1 0,-1-1 0,1 1 0,-1-1 0,0 1 0,1-1 0,-1 1 0,0-1 0,1 1 0,-1 0 0,0-1 0,0 1 0,1 0 0,-1-1 0,0 2 0,0 49 0,0-36 0,0-5 0,0 1 0,0 1 0,-1 0 0,0 0 0,-4 17 0,37-63 0,-16 13 0,27-35 0,-40 52 0,1 0 0,-1 1 0,0 0 0,1 0 0,0 0 0,0 0 0,0 0 0,0 1 0,0 0 0,0 0 0,6-2 0,-9 4 0,-1 0 0,1-1 0,-1 1 0,1 0 0,0 0 0,-1 0 0,1 0 0,-1 1 0,1-1 0,-1 0 0,1 0 0,-1 0 0,1 0 0,-1 0 0,1 1 0,-1-1 0,1 0 0,-1 0 0,1 1 0,-1-1 0,0 0 0,1 1 0,-1-1 0,1 1 0,-1-1 0,0 0 0,1 1 0,-1-1 0,1 2 0,5 20 0,-6 35 0,0-44 0,-3 60-5281,1-61-5,1-49-595,1 5-9445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4.699"/>
    </inkml:context>
    <inkml:brush xml:id="br0">
      <inkml:brushProperty name="width" value="0.025" units="cm"/>
      <inkml:brushProperty name="height" value="0.025" units="cm"/>
    </inkml:brush>
  </inkml:definitions>
  <inkml:trace contextRef="#ctx0" brushRef="#br0">1 1 13837,'0'0'15086,"38"53"-18609,-12-35-1890,-5 2-4004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5.038"/>
    </inkml:context>
    <inkml:brush xml:id="br0">
      <inkml:brushProperty name="width" value="0.025" units="cm"/>
      <inkml:brushProperty name="height" value="0.025" units="cm"/>
    </inkml:brush>
  </inkml:definitions>
  <inkml:trace contextRef="#ctx0" brushRef="#br0">84 180 10730,'0'0'15962,"9"-5"-14531,1 0-1184,-1-1 0,-1 0 1,1 0-1,-1-1 1,0 0-1,12-15 0,-16 17-129,0 0 0,0 0 0,0 0 0,-1-1 0,0 0 0,0 1 0,0-1 0,-1 0 0,0-1 0,0 1 1,0 0-1,-1-1 0,0 1 0,0-11 0,-1 16-91,0 0 1,-1 0 0,1 1-1,0-1 1,-1 0 0,1 0-1,-1 0 1,1 0 0,-1 1-1,1-1 1,-1 0 0,0 0-1,1 1 1,-1-1 0,0 0-1,0 1 1,0-1 0,1 1-1,-1-1 1,0 1 0,0-1-1,0 1 1,0 0 0,0 0 0,0-1-1,0 1 1,0 0 0,1 0-1,-1 0 1,0 0 0,0 0-1,0 0 1,-2 0 0,-34 6 157,29-2-183,1 1-1,-1 0 1,1 0 0,0 0-1,1 1 1,-1 0 0,1 1-1,0-1 1,1 1 0,-1 0-1,-4 10 1,0 0-3,1 0 0,0 0 1,1 1-1,-5 20 0,11-32 4,0-1 0,1 1 0,0 0 1,0 0-1,0 0 0,1-1 0,0 1 0,0 0 0,0 0 1,2 7-1,-1-11-9,-1 0 0,1 0 0,0 0 0,0 0 0,0 0 0,0 0 0,1-1 0,-1 1 0,1 0 0,-1-1 0,1 1 0,-1 0 0,1-1 0,0 0 0,0 1 0,-1-1 0,1 0 0,0 0 0,0 0 0,0 0 0,1-1 0,-1 1 0,0 0 0,0-1 0,0 0 0,0 1 0,1-1 0,3 0 0,53-2-2254,-51 1 1127,0-1 0,0 0 0,0 0-1,0-1 1,9-4 0,22-15-7702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38.385"/>
    </inkml:context>
    <inkml:brush xml:id="br0">
      <inkml:brushProperty name="width" value="0.025" units="cm"/>
      <inkml:brushProperty name="height" value="0.025" units="cm"/>
    </inkml:brush>
  </inkml:definitions>
  <inkml:trace contextRef="#ctx0" brushRef="#br0">1 5207 15855,'0'0'1468,"1"-10"-1500,-1 7 20,1-1-5,-1-1-1,1 1 1,-1 0-1,1 0 1,1 0 0,-1-1-1,0 1 1,1 0-1,0 1 1,0-1-1,0 0 1,1 0 0,-1 1-1,1 0 1,0-1-1,-1 1 1,7-5-1,64-45-241,2 2 1,2 4-1,128-57 0,261-81-713,-196 96 1455,439-86 0,296 27 612,-594 106-799,697-99-117,-32-77 748,-20-76-461,-776 194-566,-5-12 0,-5-11 0,433-271 0,-574 308 355,173-153 1,-239 183 75,-4-4 1,-2-2-1,-3-2 0,64-99 0,-94 124-257,-2-1-1,-2 0 1,-1-2-1,-2 0 0,15-62 1,-26 80-36,-2 1 1,0-1-1,-1 0 1,-2 0-1,0 0 1,-2-1-1,0 1 1,-2 0-1,-1 1 0,-1-1 1,-14-42-1,1 24 93,-2 2 0,-2 1 0,-1 0 0,-2 2 0,-2 1 0,-1 1 0,-44-42 0,-250-201 1088,261 229-971,-55-41 37,44 37-247,3-3 0,1-3 1,-62-73-1,120 120-276,1-1 0,0 0 1,1-1-1,0 0 0,1 0 1,1-1-1,0 0 0,1 0 1,1 0-1,0-1 0,-2-21 1,4 16-1697,1 0 1,1 0 0,1 0-1,6-39 1,14-19-6950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5.834"/>
    </inkml:context>
    <inkml:brush xml:id="br0">
      <inkml:brushProperty name="width" value="0.025" units="cm"/>
      <inkml:brushProperty name="height" value="0.025" units="cm"/>
    </inkml:brush>
  </inkml:definitions>
  <inkml:trace contextRef="#ctx0" brushRef="#br0">180 97 12107,'0'0'3236,"3"-10"-679,-1 2-2636,1 2 871,-2 0-1,1 0 0,-1 0 1,1 0-1,-2 0 1,1-10-1,-1 15-665,0-1-1,0 1 1,-1 0 0,1-1-1,-1 1 1,1 0-1,-1 0 1,1 0 0,-1 0-1,1 0 1,-1-1 0,0 1-1,0 0 1,0 0 0,0 1-1,0-1 1,1 0-1,-2 0 1,1 0 0,0 1-1,0-1 1,0 0 0,0 1-1,0-1 1,0 1-1,-1-1 1,1 1 0,0 0-1,0 0 1,-1-1 0,1 1-1,0 0 1,-1 0 0,1 0-1,0 0 1,-1 0-1,1 1 1,0-1 0,0 0-1,-1 1 1,1-1 0,-2 1-1,-3 1-57,0 0 0,0 1 0,1 0 0,-1 0 1,0 0-1,1 0 0,0 1 0,0 0 0,0 0 0,0 0 0,1 1 0,-1-1 0,1 1 0,-4 7 0,-2 2 36,0 1 0,1 0-1,-14 31 1,23-45-98,-3 5 24,0 1 1,0-1-1,1 0 0,0 1 0,0-1 0,1 1 1,0 0-1,0-1 0,1 1 0,-1 0 0,2 8 1,0-14-16,-1 0 0,1-1 0,0 1 0,0 0 0,0-1 0,0 1 0,-1-1 1,1 1-1,0-1 0,0 0 0,0 1 0,0-1 0,0 0 0,0 0 1,0 0-1,0 1 0,0-1 0,0 0 0,0 0 0,0 0 0,0-1 0,0 1 1,0 0-1,0 0 0,0-1 0,0 1 0,0 0 0,0-1 0,0 1 0,0-1 1,0 1-1,1-2 0,31-15 340,-2-6-224,-15 11-126,-1 1 0,28-16 0,-38 25-16,-1 0-1,1 0 1,-1 0-1,1 1 1,0 0-1,0 0 1,0 0-1,0 0 1,-1 1-1,1-1 1,0 1-1,0 1 1,0-1-1,0 1 1,6 1-1,-7 0 5,0 0-1,-1 0 0,1 0 1,0 0-1,-1 1 1,1 0-1,-1 0 0,0 0 1,0 0-1,0 0 0,-1 1 1,1-1-1,-1 1 1,1-1-1,-1 1 0,-1 0 1,1 0-1,0 0 0,-1 0 1,0 0-1,1 7 0,2 8 26,0 0 0,-2 0 0,1 26 0,-1-31 52,2-12 96,8-27 322,9-42 208,-15 31-681,0 0 0,-3 0-1,0-59 1,38 111-15,-26-13-426,1 0 0,-1-1 0,1 0 0,-1-2 0,1 0 0,-1 0 0,1-1 0,-1-1 0,29-8 0,-22-3-7929,-5-4-8914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6.687"/>
    </inkml:context>
    <inkml:brush xml:id="br0">
      <inkml:brushProperty name="width" value="0.025" units="cm"/>
      <inkml:brushProperty name="height" value="0.025" units="cm"/>
    </inkml:brush>
  </inkml:definitions>
  <inkml:trace contextRef="#ctx0" brushRef="#br0">0 144 13773,'0'0'12684,"5"10"-11211,3 14-1031,-1 1 0,-1-1-1,-2 1 1,0 1-1,-2-1 1,0 27-1,-1-48-320,1-10 99,5-23 372,5-44 221,-7-112-813,-2 182 0,4 9 0,7 11 0,-13-16 0,8 11 0,1 0 0,0-1 0,1 0 0,0-1 0,1-1 0,0 1 0,19 10 0,-24-16 0,0-1 0,0 0 0,1 0 0,-1 0 0,1-1 0,0 0 0,-1 0 0,1-1 0,0 0 0,0 0 0,0-1 0,0 0 0,0 0 0,0-1 0,0 0 0,8-3 0,-12 3 0,0-1 0,1 0 0,-1 0 0,0 0 0,0-1 0,0 0 0,0 1 0,-1-1 0,1-1 0,-1 1 0,0 0 0,0-1 0,0 0 0,0 0 0,-1 0 0,1 0 0,-1 0 0,0 0 0,0 0 0,1-6 0,1-3 0,0 0 0,-1 0 0,-1 0 0,0 0 0,0-25 0,-2 37 0,0 0 0,0-1 0,0 1 0,0 0 0,0-1 0,-1 1 0,1 0 0,0-1 0,-1 1 0,1 0 0,-1 0 0,1-1 0,-1 1 0,1 0 0,-1 0 0,-1-2 0,1 3 0,1-1 0,-1 1 0,1 0 0,-1-1 0,1 1 0,-1 0 0,1 0 0,-1 0 0,0 0 0,1-1 0,-1 1 0,1 0 0,-1 0 0,0 0 0,1 0 0,-1 0 0,1 0 0,-1 1 0,0-1 0,1 0 0,-1 0 0,1 0 0,-1 0 0,0 1 0,-2 1 0,0 0 0,0 0 0,1 0 0,-1 0 0,1 0 0,-1 0 0,1 1 0,0-1 0,0 1 0,0-1 0,-2 6 0,-13 27 0,-17 51 0,30-74 0,0 1 0,1-1 0,1 1 0,0 0 0,0 0 0,1 0 0,1 0 0,1 13 0,0-25-59,-1 1 0,1-1-1,0 0 1,-1 1 0,1-1 0,0 0 0,0 0-1,0 0 1,0 0 0,0 0 0,1 0 0,-1 0-1,0 0 1,0-1 0,1 1 0,-1 0 0,0-1 0,1 1-1,-1-1 1,1 1 0,-1-1 0,0 0 0,1 0-1,-1 1 1,1-1 0,-1 0 0,1 0 0,-1 0-1,1-1 1,-1 1 0,1 0 0,-1-1 0,3 0-1,5 0-682,0-1 0,0 0 0,-1-1 0,14-5 0,-7 0-1927,0 0 0,0-1 0,21-19-1,1-5-7835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7.496"/>
    </inkml:context>
    <inkml:brush xml:id="br0">
      <inkml:brushProperty name="width" value="0.025" units="cm"/>
      <inkml:brushProperty name="height" value="0.025" units="cm"/>
    </inkml:brush>
  </inkml:definitions>
  <inkml:trace contextRef="#ctx0" brushRef="#br0">109 111 14926,'0'0'9107,"-8"13"-7847,8-13-1259,-22 34 1080,1 2-1,2 0 1,-17 45 0,36-81-1075,0 0 1,-1 1-1,1-1 0,0 0 0,0 0 0,0 1 0,0-1 0,-1 0 0,1 0 0,0 1 0,0-1 0,0 0 0,0 0 1,0 1-1,0-1 0,0 0 0,0 1 0,0-1 0,0 0 0,0 0 0,0 1 0,0-1 0,0 0 0,0 1 0,0-1 1,0 0-1,0 0 0,0 1 0,0-1 0,1 0 0,-1 0 0,0 1 0,0-1 0,0 0 0,0 0 0,1 1 0,-1-1 1,0 0-1,0 0 0,0 0 0,1 1 0,-1-1 0,0 0 0,0 0 0,1 0 0,-1 0 0,1 1 0,15-10 161,16-18-17,-22 18-193,-1 0 0,1 1 0,1 0 0,-1 1 0,22-11 0,-30 17 15,0 0-1,0 0 1,0 0 0,0 0-1,0 1 1,0-1-1,0 0 1,0 1-1,0 0 1,0-1-1,1 1 1,-1 0 0,0 0-1,0 0 1,0 0-1,1 1 1,-1-1-1,0 1 1,0-1 0,0 1-1,0 0 1,0 0-1,0 0 1,0 0-1,0 0 1,0 0-1,0 0 1,-1 1 0,1-1-1,0 1 1,-1-1-1,1 1 1,-1-1-1,0 1 1,1 0-1,-1 0 1,0 0 0,0 0-1,0 0 1,0 0-1,1 4 1,0 5 24,1 1 0,-2-1 0,1 0 0,-2 1 1,1-1-1,-2 1 0,1-1 0,-2 0 0,1 1 0,-2-1 0,1 0 0,-1 0 1,-1 0-1,-8 16 0,-6 12 584,-2 0 0,-35 50-1,48-78-278,4-6-203,1-1 0,-1 0 0,1 0 0,-1 0 0,0 0 0,-1 0 0,1-1 0,-1 1 0,1-1 0,-1 0 0,0 0 0,-7 3 0,14-47-445,5 12 64,2 0-1,1 1 1,2 1-1,29-49 0,-8 24 273,55-65-1,-81 107 51,-5 5-22,1 1 0,-1-1 0,1 1 0,0 0 0,1 0 0,-1 0 0,1 1-1,-1 0 1,8-4 0,-12 7-10,1 0 0,-1 0 1,1 0-1,-1 0 0,1 0 0,-1 1 0,1-1 0,-1 0 1,1 0-1,-1 1 0,1-1 0,-1 0 0,0 1 0,1-1 1,-1 0-1,1 1 0,-1-1 0,0 0 0,1 1 0,-1-1 1,0 1-1,0-1 0,1 1 0,-1-1 0,0 1 0,0-1 0,0 1 1,1-1-1,-1 1 0,0-1 0,0 1 0,0-1 0,0 1 1,0-1-1,0 1 0,0-1 0,0 1 0,0-1 0,-1 1 1,1 0-1,0-1 0,0 1 0,-2 27 64,-1-16-21,0-1-1,-1 0 1,0 0 0,0 0-1,-2 0 1,1-1 0,-1 1-1,-1-1 1,-14 17 0,42-73 1300,-11 20-1337,0-1 0,-2 0 0,-2 0 0,0-1 0,-1 1 1,1-49-1,-5 64-14,-1 17 1,15 58 0,-14-60 0,0 0 0,0 0 0,0 0 0,0 0 0,0-1 0,0 1 0,1 0 0,-1 0 0,1-1 0,0 1 0,0-1 0,0 0 0,0 1 0,0-1 0,1 0 0,-1 0 0,1-1 0,-1 1 0,6 3 0,-1-5 0,-1 0 0,0 0 0,1 0 0,-1-1 0,1 0 0,-1 0 0,0-1 0,1 1 0,-1-2 0,0 1 0,0 0 0,-1-1 0,1 0 0,0-1 0,-1 1 0,0-1 0,0 0 0,0 0 0,0-1 0,-1 1 0,8-11 0,-5 7 0,-1 0 0,0-1 0,0 1 0,-1-1 0,0 0 0,-1-1 0,0 1 0,0-1 0,-1 0 0,0 0 0,-1 0 0,0 0 0,0-11 0,-2 20 0,0 1 0,0-1 0,0 1 0,0-1 0,0 1 0,0-1 0,0 1 0,0-1 0,-1 1 0,1-1 0,0 1 0,0 0 0,-1-1 0,1 1 0,0-1 0,-1 1 0,1 0 0,0-1 0,-1 1 0,1 0 0,0-1 0,-1 1 0,1 0 0,-1-1 0,1 1 0,-1 0 0,1 0 0,-1 0 0,1-1 0,-1 1 0,1 0 0,-1 0 0,1 0 0,-1 0 0,1 0 0,-1 0 0,1 0 0,-1 0 0,1 0 0,-1 0 0,1 0 0,-1 1 0,1-1 0,-1 0 0,1 0 0,-1 0 0,1 1 0,0-1 0,-1 0 0,1 0 0,-1 1 0,-26 17 0,8 6 0,1 1 0,2 1 0,0 0 0,2 1 0,1 1 0,-15 45 0,26-68-52,1 1 0,-1-1-1,1 0 1,0 1 0,1-1 0,-1 1-1,2 6 1,-1-11-5,0 0 0,0 1 0,1-1 0,-1 0 0,1 0 0,-1 1 0,1-1 0,-1 0 0,1 0 0,0 0 0,-1 0-1,1 0 1,0 0 0,0 0 0,0 0 0,0 0 0,0 0 0,0 0 0,0 0 0,0-1 0,0 1 0,1-1 0,-1 1 0,0 0 0,0-1 0,1 0 0,-1 1-1,0-1 1,0 0 0,1 0 0,-1 0 0,3 0 0,3 1-1057,-1-1 0,1 0 0,0-1 0,0 1 0,-1-2 0,1 1 1,-1-1-1,13-4 0,27-17-8148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7.885"/>
    </inkml:context>
    <inkml:brush xml:id="br0">
      <inkml:brushProperty name="width" value="0.025" units="cm"/>
      <inkml:brushProperty name="height" value="0.025" units="cm"/>
    </inkml:brush>
  </inkml:definitions>
  <inkml:trace contextRef="#ctx0" brushRef="#br0">267 8 17040,'0'0'9155,"-13"-3"-6224,7 2-2691,1 0-120,0 0 0,0 0 0,-1 1 0,1-1 0,-1 1 0,1 0 0,-1 1 0,1-1 0,0 1 0,-1 0 0,1 0 0,0 1 0,0-1 0,0 1 0,0 1 0,-8 4 0,-70 55 822,74-55-915,1 1 0,1 0 0,-1 0 0,1 1 0,1 0 0,0 0 0,-7 13 0,13-22-29,-1 1 0,1 0 0,0-1 0,-1 1-1,1 0 1,0-1 0,-1 1 0,1 0 0,0 0 0,0-1-1,0 1 1,-1 0 0,1 0 0,0 0 0,0-1 0,0 1-1,1 0 1,-1 0 0,0-1 0,0 1 0,0 0 0,0 0-1,1-1 1,-1 1 0,0 0 0,1-1 0,-1 1 0,1 0 0,-1-1-1,0 1 1,2 0 0,-1 0-7,1 0-1,0 0 1,-1-1 0,1 1-1,0-1 1,-1 1 0,1-1-1,0 0 1,0 0-1,0 0 1,-1 0 0,1 0-1,2 0 1,56-13-175,-34 3 124,-1 0-181,0 1-1,1 1 0,0 2 0,1 0 0,43-3 0,-70 9 239,1 0-1,0 0 1,-1 0-1,1 0 1,0 0-1,-1 0 0,1 0 1,0 0-1,-1 0 1,1 0-1,0 0 1,-1 0-1,1 0 1,-1 1-1,1-1 1,0 0-1,-1 1 1,1-1-1,-1 0 1,1 1-1,-1-1 1,1 1-1,-1-1 1,1 1-1,-1-1 1,1 1-1,-1-1 1,0 1-1,1-1 1,-1 1-1,0-1 1,1 1-1,-1 0 1,0-1-1,0 2 1,0 1 31,0-1 0,0 0 0,-1 0 1,1 1-1,-1-1 0,0 0 0,1 0 0,-1 0 0,0 1 0,-3 2 1,-34 45 1132,20-34-1022,0-1 1,-2 0-1,-21 12 0,31-21-117,-1 0-1,0-1 1,0 0 0,0-1 0,0 0 0,-1-1-1,1 0 1,-14 1 0,25-4-36,0 0 0,0 0 1,0 0-1,0 0 0,-1 0 0,1 0 0,0 0 1,0 0-1,0 0 0,0 1 0,-1-1 1,1 0-1,0 0 0,0 0 0,0 0 0,0 0 1,-1 0-1,1-1 0,0 1 0,0 0 0,0 0 1,0 0-1,0 0 0,-1 0 0,1 0 0,0 0 1,0 0-1,0 0 0,0 0 0,0 0 1,-1-1-1,1 1 0,0 0 0,0 0 0,0 0 1,0 0-1,0 0 0,0 0 0,0-1 0,0 1 1,0 0-1,-1 0 0,1 0 0,0 0 1,0-1-1,0 1 0,0 0 0,0 0 0,0 0 1,0 0-1,0-1 0,0 1 0,0 0 0,0 0 1,0 0-1,0 0 0,1-1 0,8-11-2013,17-10-3474,7-3-1151,1-2-3191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8.230"/>
    </inkml:context>
    <inkml:brush xml:id="br0">
      <inkml:brushProperty name="width" value="0.025" units="cm"/>
      <inkml:brushProperty name="height" value="0.025" units="cm"/>
    </inkml:brush>
  </inkml:definitions>
  <inkml:trace contextRef="#ctx0" brushRef="#br0">193 1 12876,'0'0'15332,"-9"-1"-13191,5 1-2047,-1 1 0,0-1 0,0 1 1,1-1-1,-1 1 0,0 1 0,1-1 1,-1 1-1,1-1 0,0 1 0,0 1 1,-1-1-1,1 1 0,1-1 0,-1 1 0,0 0 1,1 0-1,-1 1 0,1-1 0,0 1 1,0 0-1,-3 6 0,-1-4-73,1 1 0,1 0 0,-1 1 0,1-1 0,1 1 0,-1 0-1,1 0 1,1 1 0,-1-1 0,1 1 0,-3 17 0,7-26-30,0 1 1,-1-1-1,1 1 0,0-1 1,-1 1-1,1-1 0,0 1 0,0-1 1,0 1-1,-1-1 0,1 0 1,0 1-1,0-1 0,0 0 1,0 0-1,0 0 0,0 0 0,-1 0 1,1 0-1,0 0 0,0 0 1,0 0-1,0 0 0,0 0 1,0-1-1,1 0 0,28-4-354,6-7-62,-18 4 211,1 2-1,0 1 0,0 0 0,0 1 0,31-2 0,-52 19 1011,-9 1-609,0-1 0,0 0 0,-1 0 0,-1-2-1,0 0 1,-24 16 0,-6 6 21,9-8-193,23-18-30,1 0 0,0 1 0,1 0-1,0 0 1,0 1 0,-9 13 0,36-30-3364,-5 0 567,-1-1 0,0-1 0,11-11 0,13-13-7454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8.601"/>
    </inkml:context>
    <inkml:brush xml:id="br0">
      <inkml:brushProperty name="width" value="0.025" units="cm"/>
      <inkml:brushProperty name="height" value="0.025" units="cm"/>
    </inkml:brush>
  </inkml:definitions>
  <inkml:trace contextRef="#ctx0" brushRef="#br0">75 207 22101,'0'0'8264,"-31"74"-6983,15-37-576,3 6-385,4-3-224,3-4-96,6-7-256,0-6-1314,0-12-1088,5-11-898,5 0-640,-1-20-2146</inkml:trace>
  <inkml:trace contextRef="#ctx0" brushRef="#br0" timeOffset="1">62 1 9129,'0'0'17841,"-10"51"-23575,20-23-1665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6:39.100"/>
    </inkml:context>
    <inkml:brush xml:id="br0">
      <inkml:brushProperty name="width" value="0.025" units="cm"/>
      <inkml:brushProperty name="height" value="0.025" units="cm"/>
    </inkml:brush>
  </inkml:definitions>
  <inkml:trace contextRef="#ctx0" brushRef="#br0">128 57 17745,'0'0'10751,"-10"-4"-8930,4 1-1591,5 2-195,-1 0 0,0 0 0,0 0 0,0 0 0,0 0 0,0 0 1,0 1-1,0-1 0,0 1 0,0-1 0,0 1 0,0 0 0,0 0 0,-1 0 0,1 0 1,0 0-1,0 0 0,0 0 0,0 1 0,0-1 0,0 1 0,0 0 0,0-1 0,0 1 1,0 0-1,0 0 0,0 0 0,0 1 0,1-1 0,-3 2 0,-3 6 127,0 1-1,1-1 1,-10 20-1,14-25-123,0 1-1,1-1 0,-1 0 1,1 1-1,0-1 0,0 1 1,0 0-1,0-1 1,1 1-1,0 0 0,0-1 1,1 8-1,0-11-37,0 0 0,-1 0 0,1 0 0,0 0 0,0 0 0,0 0 0,0 0 0,0-1 0,0 1 0,0 0 0,1 0 0,-1-1 0,0 1 0,0-1 0,1 1 0,-1-1 0,0 1 0,0-1 0,1 0 0,-1 0 0,0 0 0,1 1 0,-1-1 0,1-1 0,-1 1 0,0 0 0,1 0 0,-1 0 0,0-1 0,0 1 0,3-2 0,44-13 0,-18-1 0,42-30 0,-46 28 0,53-27 0,-47 35 0,-31 10 0,-1 0 0,1 0 0,0 1 0,-1-1 0,1 0 0,0 0 0,-1 0 0,1 1 0,0-1 0,-1 0 0,1 1 0,0-1 0,-1 0 0,1 1 0,-1-1 0,1 1 0,-1-1 0,1 1 0,-1-1 0,0 1 0,1-1 0,-1 1 0,1 0 0,-1-1 0,0 1 0,0 0 0,1-1 0,-1 1 0,0 0 0,0-1 0,0 1 0,0 0 0,0-1 0,0 1 0,0 0 0,0-1 0,0 1 0,0 0 0,0 0 0,-1 11 0,0 0 0,-1 0 0,-1-1 0,0 1 0,-6 17 0,4-17 0,1 1 0,0 0 0,-2 25 0,6-37 0,0-1 0,0 1 0,0-1 0,0 1 0,0 0 0,0-1 0,0 1 0,1-1 0,-1 1 0,0-1 0,0 1 0,1-1 0,-1 1 0,0-1 0,1 0 0,-1 1 0,0-1 0,1 1 0,-1-1 0,1 0 0,-1 1 0,0-1 0,1 0 0,-1 0 0,1 1 0,-1-1 0,1 0 0,-1 0 0,1 0 0,0 1 0,-1-1 0,1 0 0,-1 0 0,1 0 0,-1 0 0,1 0 0,-1 0 0,1 0 0,0 0 0,-1 0 0,1-1 0,-1 1 0,1 0 0,-1 0 0,1 0 0,-1-1 0,1 1 0,-1 0 0,1 0 0,-1-1 0,0 1 0,1 0 0,0-1 0,30-17 0,5-12 0,53-56 0,8-8 0,-97 94 0,0 0 0,1 0 0,-1 0 0,0-1 0,0 1 0,0 0 0,0 0 0,0 0 0,0 0 0,0 0 0,0-1 0,0 1 0,1 0 0,-1 0 0,0 0 0,0 0 0,0 0 0,0 0 0,0 0 0,1 0 0,-1 0 0,0-1 0,0 1 0,0 0 0,0 0 0,1 0 0,-1 0 0,0 0 0,0 0 0,0 0 0,1 0 0,-1 0 0,0 0 0,0 0 0,0 0 0,0 0 0,1 0 0,-1 0 0,0 1 0,0-1 0,0 0 0,0 0 0,0 0 0,1 0 0,-1 0 0,0 0 0,0 0 0,0 0 0,0 1 0,0-1 0,1 0 0,-1 0 0,0 0 0,0 0 0,0 0 0,0 1 0,-2 15 0,-13 30 0,11-33 0,4-13 0,-1 1 0,1-1 0,0 1 0,-1-1 0,1 1 0,0-1 0,0 1 0,0 0 0,0-1 0,0 1 0,0-1 0,-1 1 0,1 0 0,1-1 0,-1 1 0,0-1 0,0 1 0,0 0 0,0-1 0,0 1 0,0-1 0,1 1 0,-1-1 0,0 1 0,0-1 0,1 1 0,-1-1 0,0 1 0,1-1 0,-1 1 0,1-1 0,0 1 0,20-4 0,37-30 0,-43 24 0,-8 5-17,-1 1 0,0 0 0,1 0 0,0 0 0,-1 1 1,1 0-1,0 0 0,0 1 0,0 0 0,1 0 0,11 1 0,-18 0-86,0 1 0,0 0 0,0-1-1,0 1 1,0 0 0,0-1 0,0 1 0,0 0-1,0 0 1,0 0 0,0 0 0,-1 0 0,1 0 0,0 0-1,-1 0 1,1 0 0,-1 1 0,1-1 0,-1 0-1,1 0 1,-1 0 0,0 1 0,0-1 0,1 0 0,-1 0-1,0 1 1,0 0 0,0 43-2597,-1-35 1424,-1 18-3176,-5-5-3150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0.831"/>
    </inkml:context>
    <inkml:brush xml:id="br0">
      <inkml:brushProperty name="width" value="0.025" units="cm"/>
      <inkml:brushProperty name="height" value="0.025" units="cm"/>
    </inkml:brush>
  </inkml:definitions>
  <inkml:trace contextRef="#ctx0" brushRef="#br0">314 1 6726,'0'0'5862,"1"8"-4570,2 33-200,-2 1 1,-2 0 0,-2 0-1,-15 76 1,3-20-193,-65 1055 3168,80-1084-3938,-30 907 685,-79 55 2778,105-987-3600,2-21-38,0 0 0,-2 0 0,0 0-1,-1-1 1,-18 44 0,24-65-21,-1-1 0,0 0-1,0 0 1,0 0 0,0 0 0,0 1 0,0-1-1,0 0 1,0 0 0,0 0 0,-1 0 0,1 1-1,0-1 1,0 0 0,0 0 0,0 0 0,0 0-1,0 1 1,0-1 0,0 0 0,0 0 0,0 0-1,-1 0 1,1 0 0,0 0 0,0 1 0,0-1-1,0 0 1,0 0 0,-1 0 0,1 0-1,0 0 1,0 0 0,0 0 0,0 0 0,0 0-1,-1 0 1,1 0 0,0 0 0,0 0 0,0 0-1,-1 0 1,1 0 0,0 0 0,0 0 0,0 0-1,0 0 1,-1 0 0,1 0 0,0 0 0,0 0-1,0 0 1,0 0 0,0 0 0,-1 0 0,1 0-1,0-1 1,0 1 0,0 0 0,-4-11-5510,3 8 4965,-6-21-8160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1.439"/>
    </inkml:context>
    <inkml:brush xml:id="br0">
      <inkml:brushProperty name="width" value="0.025" units="cm"/>
      <inkml:brushProperty name="height" value="0.025" units="cm"/>
    </inkml:brush>
  </inkml:definitions>
  <inkml:trace contextRef="#ctx0" brushRef="#br0">1 115 19346,'0'0'369,"9"5"-647,4-1 316,-1 1-1,1-2 1,0 0-1,0 0 1,0-2-1,0 1 1,0-2 0,0 1-1,17-3 1,133-23 411,-92 12-484,282-36 845,1 15-1,515 16 1,-319 64-560,13 0 77,699-87 1591,-1252 40-1925,559-24 375,0 50 1517,-539-22-1844,881 64 355,-846-67-649,15 2-2039,145-18 1,-218 12-1366,-6-3-1815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1.782"/>
    </inkml:context>
    <inkml:brush xml:id="br0">
      <inkml:brushProperty name="width" value="0.025" units="cm"/>
      <inkml:brushProperty name="height" value="0.025" units="cm"/>
    </inkml:brush>
  </inkml:definitions>
  <inkml:trace contextRef="#ctx0" brushRef="#br0">26 141 18289,'13'-8'-384,"14"-11"286,2 2 0,0 1 0,1 1 0,0 2 1,56-17-1,-57 23 695,-1 1 1,1 2-1,0 1 1,-1 1 0,48 3-1,-67 0-465,-1 0-1,1 0 1,-1 1-1,0 1 1,1 0 0,-1 0-1,0 0 1,-1 1-1,1 0 1,8 6-1,-12-7-96,0 1-1,0 0 0,0 0 1,0 0-1,0 1 0,-1-1 1,0 1-1,0 0 0,0 0 1,-1 0-1,0 0 0,0 1 0,0-1 1,0 1-1,-1-1 0,2 11 1,-3-3 121,1 0 1,-2-1-1,0 1 1,0 0-1,-1-1 0,-1 1 1,0-1-1,-1 1 1,0-1-1,-1 0 1,0-1-1,0 1 1,-2-1-1,1 0 1,-14 16-1,-13 13 824,-1-2 0,-60 52-1,70-68-683,-159 140 831,57-63-3545,84-73-2115,8-13-2332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39.193"/>
    </inkml:context>
    <inkml:brush xml:id="br0">
      <inkml:brushProperty name="width" value="0.025" units="cm"/>
      <inkml:brushProperty name="height" value="0.025" units="cm"/>
    </inkml:brush>
  </inkml:definitions>
  <inkml:trace contextRef="#ctx0" brushRef="#br0">51 1010 13357,'-5'-3'128,"-1"-1"-1,1 0 1,0 0 0,0 0 0,1 0 0,-1-1 0,-3-5 0,7 9-107,0 0 1,0 0-1,1-1 1,-1 1 0,0 0-1,1-1 1,-1 1-1,1-1 1,0 1-1,-1 0 1,1-1-1,0 1 1,0-1 0,0 1-1,0-1 1,0 1-1,0-1 1,0 1-1,0-1 1,1 1-1,-1-1 1,1 1 0,-1-1-1,1 1 1,0 0-1,-1-1 1,1 1-1,0 0 1,0 0-1,0-1 1,0 1-1,0 0 1,0 0 0,0 0-1,2-1 1,750-664 3079,-719 637-3027,6-8 345,1 2 1,2 2 0,2 2 0,71-38 0,-106 65-327,0 0 0,0 0 1,0 1-1,0 1 0,1 0 0,16-2 1,-22 4-47,0 0 1,0 0 0,-1 1-1,1-1 1,0 1-1,0 0 1,-1 0 0,1 0-1,-1 1 1,1 0 0,-1 0-1,0 0 1,0 0 0,0 1-1,0-1 1,6 6 0,16 20 337,-2 0 0,35 54 0,26 30-195,-65-90-497,0-1-1,2-1 1,35 25-1,-40-34-1659,0 0 1,1-2-1,26 11 0,7-3-10060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2.496"/>
    </inkml:context>
    <inkml:brush xml:id="br0">
      <inkml:brushProperty name="width" value="0.025" units="cm"/>
      <inkml:brushProperty name="height" value="0.025" units="cm"/>
    </inkml:brush>
  </inkml:definitions>
  <inkml:trace contextRef="#ctx0" brushRef="#br0">1 335 14286,'0'0'5722,"9"-10"-5193,37-32 140,2 2 0,2 3 1,84-50-1,-32 22-560,-91 57-124,1-1 91,1 1 0,-1 0 0,15-6 0,-25 14-72,-1-1 1,0 0 0,1 0-1,-1 1 1,0-1 0,1 0-1,-1 1 1,1-1 0,-1 1-1,1 0 1,-1 0 0,1-1-1,-1 1 1,1 0-1,-1 0 1,1 0 0,-1 1-1,1-1 1,-1 0 0,1 0-1,-1 1 1,1-1 0,-1 1-1,1 0 1,-1-1 0,0 1-1,1 0 1,-1 0 0,0-1-1,0 1 1,0 0 0,1 0-1,-1 1 1,0-1 0,0 0-1,-1 0 1,1 0 0,1 3-1,8 30 329,-1 0-1,-2 1 0,5 56 1,1 6-216,-8-66-56,20 58 0,-21-78-378,0-1 0,0 0 0,1 0 0,0-1 0,1 0 0,0 0 0,1 0 0,0 0 0,9 8 0,-14-15-265,1 0 0,0 0 0,0 0 0,0 0 0,0 0 0,0-1 0,0 1 1,0-1-1,4 1 0,28 1-12780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3.258"/>
    </inkml:context>
    <inkml:brush xml:id="br0">
      <inkml:brushProperty name="width" value="0.025" units="cm"/>
      <inkml:brushProperty name="height" value="0.025" units="cm"/>
    </inkml:brush>
  </inkml:definitions>
  <inkml:trace contextRef="#ctx0" brushRef="#br0">0 0 6951,'0'0'15363,"9"10"-14156,5 7-611,-2 1-1,0 0 1,-1 1 0,10 24 0,-19-38-671,0 0-1,1 0 1,-1-1 0,1 1 0,0-1 0,0 0 0,0 0 0,1 0-1,0 0 1,-1 0 0,1-1 0,0 0 0,1 0 0,-1 0 0,1 0 0,-1 0-1,1-1 1,0 0 0,0 0 0,0-1 0,0 1 0,0-1 0,0 0-1,0 0 1,0-1 0,1 1 0,-1-1 0,0 0 0,0-1 0,1 1-1,-1-1 1,0 0 0,0 0 0,0-1 0,0 0 0,0 0 0,0 0-1,-1 0 1,8-5 0,48-32-3413,-47 29 1703,0 0 0,0-1 0,-1-1 0,-1 0-1,0 0 1,-1-1 0,0 0 0,12-22 0,-31 50 12987,-6 5-7661,-17 25-1431,4 5-471,2 2 0,3 1 0,-34 110 0,39-92-2958,-10 84 0,23-126-2311,-1-12-2493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4.518"/>
    </inkml:context>
    <inkml:brush xml:id="br0">
      <inkml:brushProperty name="width" value="0.025" units="cm"/>
      <inkml:brushProperty name="height" value="0.025" units="cm"/>
    </inkml:brush>
  </inkml:definitions>
  <inkml:trace contextRef="#ctx0" brushRef="#br0">532 1 13004,'0'0'10549,"-8"7"-8691,-192 188 2436,-90 126-3544,266-288-942,14-19-2430,20-32-500,27-63-4058,-19 26 411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4.861"/>
    </inkml:context>
    <inkml:brush xml:id="br0">
      <inkml:brushProperty name="width" value="0.025" units="cm"/>
      <inkml:brushProperty name="height" value="0.025" units="cm"/>
    </inkml:brush>
  </inkml:definitions>
  <inkml:trace contextRef="#ctx0" brushRef="#br0">1 1 16656,'0'0'5957,"71"54"-4131,-35-15-288,6 5 768,4 5-1217,6 2-449,-1-1-383,-1-5-193,-1-6-1474,-5-14-2722,-8-10-2562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5.468"/>
    </inkml:context>
    <inkml:brush xml:id="br0">
      <inkml:brushProperty name="width" value="0.025" units="cm"/>
      <inkml:brushProperty name="height" value="0.025" units="cm"/>
    </inkml:brush>
  </inkml:definitions>
  <inkml:trace contextRef="#ctx0" brushRef="#br0">0 1 20371,'0'0'1506,"33"63"-898,-9-21 738,6 12-770,5 7-160,6 0-255,3 0-161,-1-9-865,1-10-1313,-8-9-1025,-6-9 320,-14-8 1249,-8-8-1889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5.793"/>
    </inkml:context>
    <inkml:brush xml:id="br0">
      <inkml:brushProperty name="width" value="0.025" units="cm"/>
      <inkml:brushProperty name="height" value="0.025" units="cm"/>
    </inkml:brush>
  </inkml:definitions>
  <inkml:trace contextRef="#ctx0" brushRef="#br0">1 365 13837,'0'0'3107,"45"-59"-1505,-6 29-545,12-3-705,6-8 96,9-3-159,1-6-546,-1-2-3010,-9-4-8328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6.115"/>
    </inkml:context>
    <inkml:brush xml:id="br0">
      <inkml:brushProperty name="width" value="0.025" units="cm"/>
      <inkml:brushProperty name="height" value="0.025" units="cm"/>
    </inkml:brush>
  </inkml:definitions>
  <inkml:trace contextRef="#ctx0" brushRef="#br0">30 28 19442,'0'0'5478,"64"-28"-4678,-46 55-511,0 3-225,0 5-32,-2 2-32,-1 3 32,-2 0-385,-1 1-1056,-3 2-673,1-5-801,-6-2-1152,-1-7-4069</inkml:trace>
  <inkml:trace contextRef="#ctx0" brushRef="#br0" timeOffset="1">0 332 2851,'0'0'16367,"27"-60"-14349,12 42-609,5 0-1056,11 2-289,13 1-32,4 0-737,2 1-2786,0-2-5478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6.460"/>
    </inkml:context>
    <inkml:brush xml:id="br0">
      <inkml:brushProperty name="width" value="0.025" units="cm"/>
      <inkml:brushProperty name="height" value="0.025" units="cm"/>
    </inkml:brush>
  </inkml:definitions>
  <inkml:trace contextRef="#ctx0" brushRef="#br0">1 1 25496,'0'0'1666,"0"70"-1122,2-35-416,6 5-64,9 3 0,6-5-32,9 0-32,3-8-768,6-5-1506,-7-8-897,-6-10-1698,-12-5-1089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6.814"/>
    </inkml:context>
    <inkml:brush xml:id="br0">
      <inkml:brushProperty name="width" value="0.025" units="cm"/>
      <inkml:brushProperty name="height" value="0.025" units="cm"/>
    </inkml:brush>
  </inkml:definitions>
  <inkml:trace contextRef="#ctx0" brushRef="#br0">1 311 17809,'0'0'7847,"86"-19"-6245,-21-6-417,7-7-352,10-7-577,2-4-192,1-5-512,-3-3-2403,-14-3-3363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7.142"/>
    </inkml:context>
    <inkml:brush xml:id="br0">
      <inkml:brushProperty name="width" value="0.025" units="cm"/>
      <inkml:brushProperty name="height" value="0.025" units="cm"/>
    </inkml:brush>
  </inkml:definitions>
  <inkml:trace contextRef="#ctx0" brushRef="#br0">75 0 19250,'0'0'353,"0"77"1184,-8-19 65,-4 10-962,2 8 161,-3 0 800,5-3-896,4-7-545,4-10-64,0-10-192,0-8-897,2-14-160,0-11-993,-2-8-288,-3-5-2050,-17-9-2371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45.100"/>
    </inkml:context>
    <inkml:brush xml:id="br0">
      <inkml:brushProperty name="width" value="0.025" units="cm"/>
      <inkml:brushProperty name="height" value="0.025" units="cm"/>
    </inkml:brush>
  </inkml:definitions>
  <inkml:trace contextRef="#ctx0" brushRef="#br0">198 141 6406,'0'0'8002,"1"-12"-4809,0 4-3158,0-1 636,0 0 0,0-1 0,-1 1 1,-1-1-1,1 1 0,-4-13 1,4 20-521,-1-1 1,0 1 0,0 0-1,0 0 1,0 0-1,0-1 1,0 1 0,-1 0-1,1 0 1,-1 1 0,1-1-1,-1 0 1,0 0 0,1 1-1,-1-1 1,0 1 0,0 0-1,0-1 1,-1 1-1,1 0 1,0 0 0,0 0-1,-1 1 1,1-1 0,0 0-1,-1 1 1,1 0 0,0-1-1,-1 1 1,1 0 0,-1 0-1,1 0 1,0 1-1,-4 0 1,0 0-71,1 1 0,0 0-1,0 0 1,0 0 0,1 1 0,-1-1-1,1 1 1,-1 0 0,1 1 0,0-1-1,0 1 1,0 0 0,0 0 0,1 0-1,0 0 1,0 1 0,-4 6 0,-1 2 90,0 1 1,1 1-1,0-1 1,-7 27 0,12-35-150,1 0 1,0 0 0,0 0-1,0 0 1,1 0 0,0 12-1,0-17-21,0 0 0,1 0 0,-1 0 0,0 0 0,1 0-1,-1 0 1,0 0 0,1 0 0,-1 0 0,1 0 0,0-1-1,-1 1 1,1 0 0,0 0 0,-1 0 0,1-1-1,0 1 1,0 0 0,0-1 0,-1 1 0,1 0 0,0-1-1,0 0 1,0 1 0,0-1 0,0 1 0,0-1 0,0 0-1,0 0 1,0 1 0,0-1 0,0 0 0,1 0 0,-1 0-1,0 0 1,0-1 0,0 1 0,0 0 0,0 0-1,0 0 1,0-1 0,0 1 0,0-1 0,0 1 0,0-1-1,1 0 1,6-3 14,0 0 0,-1-1 0,1 0 0,-1 0 0,0 0 0,0-1 0,-1 0-1,0-1 1,0 1 0,0-1 0,5-8 0,-1 0 24,-1 1 0,0-1 0,-1-1 0,11-29 0,-15 40-10,0 14-60,0 17-61,-4-25 90,45 337 215,3 24 1410,-45-339-1456,-2 0 1,-2 35-1,1-57-167,0-1 0,0 1 0,0-1 0,0 1 0,0-1 0,0 1 0,0-1 0,0 1 0,0-1 0,0 1 0,-1-1 0,1 1 0,0-1 0,0 1 0,0-1 0,-1 1 0,1-1 0,0 1 0,-1-1 0,1 0 0,0 1 0,-1-1 0,1 1 0,-1-1 0,1 0 0,-1 0 0,1 1 0,0-1 0,-1 0 0,1 0 0,-1 1 0,1-1 0,-1 0 0,1 0 0,-1 0 0,0 0 0,1 0 0,-1 0 0,1 0 0,-1 0 0,1 0 0,-1 0 0,1 0 0,-1 0 0,1 0 0,-1 0 0,1-1 0,-1 1 0,1 0 0,-1 0 0,-2-2 0,1 1 0,0 0 0,0 0 0,0-1 0,0 1 0,0-1 0,0 0 0,1 1 0,-1-1 0,-1-3 0,-9-14 0,1-2 0,1 1 0,1-1 0,1-1 0,1 0 0,1 0 0,-3-25 0,3 6 0,1 1 0,3-1 0,3-47 0,-1 81-300,1 1-1,1 0 1,-1 0-1,1 0 1,0 0-1,0 0 1,1 0-1,0 1 1,0-1-1,0 1 1,6-7-1,49-53-7164,-35 42 4480,-8 8-6758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7.517"/>
    </inkml:context>
    <inkml:brush xml:id="br0">
      <inkml:brushProperty name="width" value="0.025" units="cm"/>
      <inkml:brushProperty name="height" value="0.025" units="cm"/>
    </inkml:brush>
  </inkml:definitions>
  <inkml:trace contextRef="#ctx0" brushRef="#br0">1 33 15375,'0'0'2658,"64"-19"-320,-6 18-288,20 1-1089,12 0-384,10 0-289,8 0-224,0-2-673,-5-9-4644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8.545"/>
    </inkml:context>
    <inkml:brush xml:id="br0">
      <inkml:brushProperty name="width" value="0.025" units="cm"/>
      <inkml:brushProperty name="height" value="0.025" units="cm"/>
    </inkml:brush>
  </inkml:definitions>
  <inkml:trace contextRef="#ctx0" brushRef="#br0">383 0 13293,'0'0'4697,"-12"8"-3800,3-3-672,1 1 1,-1 0-1,1 0 0,0 1 0,1 0 0,-1 0 0,1 1 1,1 0-1,0 0 0,-8 13 0,-46 104 1278,-47 141 0,39-89-2539,68-175 628,-16 29-328,6-21-2328,9-10 2809,1 0 1,0 0-1,-1 0 1,1 0-1,-1 0 0,1 0 1,0 0-1,-1 0 0,1 0 1,0 0-1,-1 0 1,1 0-1,-1 0 0,1-1 1,0 1-1,-1 0 0,1 0 1,0-1-1,0 1 0,-1 0 1,1 0-1,0-1 1,0 1-1,-1 0 0,1 0 1,0-1-1,0 1 0,-1 0 1,1-1-1,0 1 0,0-1 1,0 1-1,0-1 1,-9-24-10215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08.918"/>
    </inkml:context>
    <inkml:brush xml:id="br0">
      <inkml:brushProperty name="width" value="0.025" units="cm"/>
      <inkml:brushProperty name="height" value="0.025" units="cm"/>
    </inkml:brush>
  </inkml:definitions>
  <inkml:trace contextRef="#ctx0" brushRef="#br0">1 17 14798,'0'0'2851,"74"-16"-1410,-30 17 417,5 7-417,7 3-480,1 1-352,7-1-449,3 1-128,7-4-32,4-2-1281,0-6-2018,1-1-4421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7:11.532"/>
    </inkml:context>
    <inkml:brush xml:id="br0">
      <inkml:brushProperty name="width" value="0.025" units="cm"/>
      <inkml:brushProperty name="height" value="0.025" units="cm"/>
    </inkml:brush>
  </inkml:definitions>
  <inkml:trace contextRef="#ctx0" brushRef="#br0">1 4637 5958,'0'0'1745,"6"-9"1170,2-3-2210,1 1-1,0-1 1,0 2 0,1-1-1,0 1 1,1 1 0,0 0-1,18-11 1,405-248 1304,-2 0-1632,-289 192-345,194-139 0,332-242 832,27 37 7,52-7-668,-343 188-187,102-53-5,458-255 8,48-25 10,-774 453-27,488-270 7,-720 385-87,116-77 236,-106 68-1305,-1 0-1,0-2 0,-1 0 0,25-31 0,-11-1-9086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39:48.650"/>
    </inkml:context>
    <inkml:brush xml:id="br0">
      <inkml:brushProperty name="width" value="0.025" units="cm"/>
      <inkml:brushProperty name="height" value="0.025" units="cm"/>
    </inkml:brush>
  </inkml:definitions>
  <inkml:trace contextRef="#ctx0" brushRef="#br0">8479 457 18610,'-9'1'251,"-94"2"-1417,0-5 0,-145-20 1,-289-10 452,117 11 1234,23-17 226,-403-21 1693,-422 104-1298,-497 15-1302,1525-61 208,-592 13-45,555 2 303,-314 60-1,454-55 48,1 4 1,1 4 0,2 4-1,-151 76 1,189-81-346,1 3 1,1 2-1,2 2 1,1 2-1,2 1 0,1 3 1,3 1-1,0 2 1,-37 57-1,60-77-103,2 1-1,1 0 1,1 1-1,1 1 0,1 0 1,1 0-1,1 0 1,-6 46-1,10-37 30,1 0 1,2 0-1,2-1 0,1 1 1,1 0-1,10 39 0,3-15 65,2-1 0,3-1 0,2-1 0,3 0 0,2-2-1,2-2 1,51 66 0,-47-74 66,2-1-1,2-1 1,1-3-1,3-1 1,64 44-1,-43-41-11,2-2 0,1-3 1,101 37-1,-49-31 14,162 34 0,127-2 85,648 41-12,7-61-77,77-56-75,-5-92 13,-187-79-104,-713 112-259,442-177 0,-575 194 326,-3-5 1,148-98-1,-209 121 51,0-1 1,-2-3-1,-1 0 1,-2-3-1,-1 0 1,-1-2-1,-2-2 1,39-68-1,-55 80 30,0 0-1,-3-2 1,0 1-1,-1-1 1,-2-1-1,-1 1 1,-1-1 0,-2 0-1,-1 0 1,-1-1-1,-5-47 1,-1 38 55,-2 1 0,-1 1 0,-2 0 0,-2 0 1,-1 1-1,-2 0 0,-1 1 0,-30-47 0,0 15 407,-3 1-1,-3 3 1,-2 2 0,-3 2-1,-2 3 1,-3 3-1,-2 2 1,-134-79 0,83 65-53,-4 6 1,-1 5 0,-3 6-1,-229-59 1,219 78-438,-2 5 0,-1 6 1,-1 6-1,-147 7 0,146 11-923,0 6 0,-136 32 0,12 12-3498,7-1-2808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09.539"/>
    </inkml:context>
    <inkml:brush xml:id="br0">
      <inkml:brushProperty name="width" value="0.025" units="cm"/>
      <inkml:brushProperty name="height" value="0.025" units="cm"/>
    </inkml:brush>
  </inkml:definitions>
  <inkml:trace contextRef="#ctx0" brushRef="#br0">76 421 12107,'0'0'7255,"-2"15"-6774,-27 211 1221,-10 122 909,37-292-1794,0-30-405,0 1 0,2-1 0,1 0 0,2 0 0,8 43 0,-9-63-351,0-1-1,1 1 1,0-1 0,0 0 0,1 0 0,-1 0 0,1 0 0,0-1 0,0 1 0,0-1-1,1 0 1,0 0 0,0-1 0,0 1 0,0-1 0,0 0 0,0-1 0,1 1-1,0-1 1,-1 0 0,1 0 0,0-1 0,0 0 0,0 0 0,11 1 0,10-1 57,-1-1 0,1-1-1,0-1 1,42-9 0,276-70 66,69-13-517,-139 64-1496,293 7 0,204-21 2476,-628 32-564,196 8 1,-185 5-59,-142-1 73,0-1 0,0-1 0,0 0 0,0 0 0,0-2-1,-1 1 1,1-2 0,11-5 0,-17 7-38,-1 0-1,0 0 1,-1-1-1,1 0 1,0 0 0,-1 0-1,0-1 1,0 1 0,0-1-1,-1 0 1,0-1-1,0 1 1,0-1 0,-1 0-1,1 0 1,-1 0-1,2-8 1,148-559 2252,-139 516-2035,-2 0 1,-3-1-1,2-68 1,-11 124-282,0 1 1,0-1-1,0 1 1,0-1-1,0 1 0,0-1 1,0 1-1,0 0 0,-1-1 1,1 1-1,-1-1 1,1 1-1,-1 0 0,1-1 1,-1 1-1,0 0 0,0 0 1,0-1-1,0 1 1,1 0-1,-1 0 0,-1 0 1,1 0-1,0 0 1,0 0-1,0 1 0,0-1 1,-1 0-1,1 1 0,0-1 1,-1 0-1,1 1 1,-1 0-1,1-1 0,0 1 1,-4-1-1,-11-4-3028,0-7-4532,9 4-2905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12.380"/>
    </inkml:context>
    <inkml:brush xml:id="br0">
      <inkml:brushProperty name="width" value="0.025" units="cm"/>
      <inkml:brushProperty name="height" value="0.025" units="cm"/>
    </inkml:brush>
  </inkml:definitions>
  <inkml:trace contextRef="#ctx0" brushRef="#br0">19 1 21652,'0'0'1410,"-4"59"-1218,-3-23-160,3 5 0,1 0 0,2 3-1185,1-8-2146,0-5-2691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12.772"/>
    </inkml:context>
    <inkml:brush xml:id="br0">
      <inkml:brushProperty name="width" value="0.025" units="cm"/>
      <inkml:brushProperty name="height" value="0.025" units="cm"/>
    </inkml:brush>
  </inkml:definitions>
  <inkml:trace contextRef="#ctx0" brushRef="#br0">0 160 17681,'0'0'1126,"3"-11"556,-2 5-1523,0 1 0,1-1 0,0 1 0,1-1 0,-1 1 0,1 0 0,0 0 0,0 0 0,1 0 0,-1 0 0,1 1 0,0-1 0,0 1 0,1 0 0,-1 0 0,1 1 0,0 0 0,0-1 0,0 2 0,0-1 0,1 0 0,5-1 0,14-6 67,1 2 1,-1 0-1,1 2 1,0 1-1,1 1 1,43-2-1,-60 6-226,1 0-1,0 0 1,0 1-1,-1 0 1,1 1-1,-1 0 1,1 1-1,-1 0 0,0 0 1,0 1-1,0 1 1,0-1-1,-1 2 1,0-1-1,0 1 1,0 1-1,-1 0 0,0 0 1,7 8-1,-10-9 102,-1 0 0,0 0 0,0 0 0,-1 1 0,1 0-1,-1-1 1,-1 1 0,1 0 0,-1 1 0,-1-1 0,1 0-1,-1 0 1,0 1 0,-1-1 0,0 1 0,0-1 0,0 0 0,-1 1-1,0-1 1,-1 0 0,-3 12 0,0-7 154,-1 0-1,1-1 1,-2 1 0,0-1-1,0-1 1,-1 0-1,0 0 1,0 0 0,-1-1-1,-1 0 1,-16 12 0,3-5 24,0 0 1,-1-2-1,-41 19 1,52-28-215,1 0 1,0-1-1,-1-1 1,0 0-1,0-1 0,0 0 1,0-1-1,0 0 1,-25-2-1,35 0-150,0 0 1,0 1-1,0-1 0,0 0 1,0 0-1,0-1 1,1 1-1,-1-1 0,0 1 1,1-1-1,-1 0 0,1 0 1,0 0-1,0 0 0,0 0 1,0-1-1,0 1 1,0 0-1,0-1 0,1 0 1,-1 1-1,1-1 0,-1-3 1,1 4 5,1 0 0,-1 1 0,1-1 0,0 0 1,-1 0-1,1 1 0,0-1 0,0 0 0,1 0 0,-1 1 1,0-1-1,0 0 0,1 1 0,-1-1 0,1 0 0,0 1 0,-1-1 1,1 1-1,0-1 0,0 1 0,0-1 0,0 1 0,0-1 1,0 1-1,0 0 0,1 0 0,-1 0 0,0-1 0,1 1 1,-1 0-1,1 1 0,-1-1 0,1 0 0,0 0 0,-1 1 1,1-1-1,0 1 0,-1-1 0,1 1 0,2 0 0,22-4-2445,-1 2 0,1 0 0,45 5 0,-26-2-1201,18 1-3038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13.672"/>
    </inkml:context>
    <inkml:brush xml:id="br0">
      <inkml:brushProperty name="width" value="0.025" units="cm"/>
      <inkml:brushProperty name="height" value="0.025" units="cm"/>
    </inkml:brush>
  </inkml:definitions>
  <inkml:trace contextRef="#ctx0" brushRef="#br0">128 335 13677,'0'0'5066,"3"-10"-1532,5-31-528,-8 40-2892,0-1 0,0 1 1,0 0-1,0 0 1,0-1-1,0 1 0,0 0 1,0 0-1,0 0 1,-1-1-1,1 1 0,0 0 1,-1 0-1,1 0 1,-1 0-1,1-1 0,-1 1 1,0 0-1,1 0 1,-1 0-1,0 1 0,0-1 1,0 0-1,0 0 1,0 0-1,0 0 0,0 1 1,0-1-1,0 1 1,0-1-1,0 1 0,0-1 1,-1 1-1,1-1 1,0 1-1,0 0 0,0 0 1,-1-1-1,1 1 1,0 0-1,0 0 0,-1 1 1,-1-1-1,-1 0-43,0 0 1,0 1-1,0-1 0,1 1 0,-1 0 0,0 0 1,0 1-1,0-1 0,1 1 0,-1-1 1,-5 5-1,4-1-65,-1 1 0,1 0 0,0 0 0,1 1 0,0-1 0,0 1 0,-4 9 0,6-12 2,0 0 0,0 1 0,1-1 0,-1 1 0,1-1 0,0 1 0,1-1 0,-1 1 0,1 0 0,0 0 0,0-1 0,0 1 0,2 6 0,-1-10-4,0 0 1,-1 1-1,1-1 1,0 0-1,1 0 0,-1 0 1,0 0-1,0 0 1,0 0-1,1 0 0,-1 0 1,0-1-1,1 1 1,-1 0-1,1-1 0,-1 1 1,1-1-1,-1 0 1,1 1-1,-1-1 0,1 0 1,-1 0-1,1 0 1,-1 0-1,1 0 0,0 0 1,-1-1-1,1 1 1,-1 0-1,1-1 0,-1 1 1,3-2-1,4 0 40,1-1-1,-1 0 1,0 0-1,12-7 1,-3-1-57,-1-1 1,21-20-1,-31 28-5,-1-1-1,0 0 0,-1-1 0,1 1 0,-1-1 0,0 0 0,-1 0 0,1 0 0,-1-1 0,3-9 0,-10 41-281,0 1-1,0 46 0,4-71 156,0 1-1,0 0 1,0 0-1,0 0 1,0 0-1,0-1 1,0 1-1,0 0 1,1 0-1,-1 0 1,1-1-1,-1 1 1,1 0-1,0-1 1,0 1-1,-1 0 1,1-1-1,0 1 1,1-1-1,-1 1 1,0-1-1,0 0 1,1 1-1,-1-1 1,0 0-1,1 0 1,-1 0-1,1 0 1,0 0-1,-1 0 1,1-1-1,0 1 1,-1-1-1,1 1 1,0-1-1,0 1 1,0-1-1,-1 0 1,1 0-1,0 0 1,0 0-1,0 0 1,2-1-1,1 0-607,1 0-1,-1 0 0,1-1 0,-1 0 1,0 0-1,0 0 0,0-1 0,0 0 0,0 0 1,-1 0-1,1-1 0,-1 1 0,5-6 1,0-2-80,-1 1 1,-1-1-1,11-19 1,9-37 1005,-16 22 2829,7-54 0,4-20 2009,-17 185-1915,-6 42-2319,1 92 2108,0-200-2876,5 40 136,-5-39-133,0 1-1,0-1 1,0 0 0,1 0 0,-1 0 0,0 0-1,1 1 1,-1-1 0,1 0 0,-1 0 0,1 0 0,0 0-1,-1 0 1,1 0 0,0 0 0,0 0 0,0 0-1,0-1 1,-1 1 0,1 0 0,0 0 0,0-1 0,1 1-1,-1-1 1,0 1 0,0-1 0,0 1 0,1-1-1,-1 0 16,0-1-1,0 0 1,0 0-1,0 0 0,0 0 1,-1 0-1,1-1 0,0 1 1,-1 0-1,1 0 0,-1 0 1,1-1-1,-1 1 0,0 0 1,1 0-1,-1-1 0,0 1 1,0 0-1,0-1 1,0 1-1,0 0 0,0 0 1,-1-1-1,1-1 0,-4-37 52,0 30-65,1 1 0,-1-1-1,-1 1 1,0 0 0,0 1-1,-1-1 1,0 1 0,-9-9-1,12 13 7,-1-1 0,0 1 0,0 0 0,0 0 0,-1 0 0,0 1 0,1 0 0,-1 0-1,0 0 1,-1 0 0,1 1 0,0 0 0,-1 0 0,1 0 0,-11-1 0,9 7 385,12 7-292,16 6-95,-12-13-17,1 0-1,0-1 1,0-1-1,11 3 1,-5-3-954,0-1 0,0-1 0,1 0 0,21-3 0,-22 1-210,1-1 1,-1-1-1,0 0 0,0-1 0,-1-1 0,1 0 1,28-17-1,-40 20 1151,1 0-1,-1-1 1,0 1 0,0-1 0,-1 1 0,7-8-1,-9 9 358,0 1-1,-1-1 0,1 1 0,0-1 0,0 1 0,-1-1 0,1 1 0,-1-1 0,1 0 0,-1 1 0,0-1 1,0 0-1,0 1 0,0-1 0,0-2 0,0 4-213,0 0 0,0-1 0,-1 1 0,1 0 0,0-1 0,0 1 0,0 0 0,-1 0 0,1-1 1,0 1-1,-1 0 0,1 0 0,0-1 0,-1 1 0,1 0 0,0 0 0,-1 0 0,1 0 0,0 0 0,-1 0 0,1-1 0,0 1 0,-1 0 1,1 0-1,-1 0 0,1 0 0,0 0 0,-1 0 0,1 0 0,0 1 0,-1-1 0,1 0 0,0 0 0,-1 0 0,1 0 0,0 0 0,-1 1 0,1-1 1,0 0-1,-1 0 0,1 0 0,0 1 0,-1-1 0,1 0 0,0 0 0,-1 1 0,-15 11 1124,10-5-1023,0 0 0,1-1-1,0 2 1,0-1 0,0 1 0,1-1 0,0 1 0,1 0 0,0 1 0,0-1 0,1 0-1,0 1 1,0 0 0,1-1 0,-1 15 0,2-22-231,0 0 0,0 0 0,0 1 0,1-1 0,-1 0 0,0 0 0,1 0 0,-1 1 0,0-1 0,1 0 0,-1 0 0,1 0 0,0 0 0,-1 0 0,1 0 0,0 0 0,0 0 0,0 0 0,0 0 0,-1 0 0,1-1 0,0 1 0,0 0 0,1-1 0,0 2 0,1-1 0,0 0 0,0 0 0,0-1 0,0 1 0,1-1 0,-1 1 0,0-1 0,0 0 0,0 0 0,4-1 0,-1 0 0,1 0 0,-1 0 0,1 0 0,-1-1 0,0 0 0,0-1 0,0 0 0,0 1 0,10-8 0,-11 5 0,0 0 0,0 0 0,-1 0 0,0-1 0,0 0 0,0 0 0,-1 0 0,0 0 0,0 0 0,0-1 0,-1 1 0,0-1 0,0 0 0,-1 0 0,0 1 0,1-12 0,-8 43 0,4-21 0,1 1 0,0-1 0,0 0 0,0 1 0,0-1 0,0 10 0,2-13 0,-1 0 0,0 1 0,1-1 0,-1 0 0,0 1 0,1-1 0,0 0 0,-1 0 0,1 1 0,0-1 0,-1 0 0,1 0 0,0 0 0,0 0 0,0 0 0,0 0 0,0 0 0,0 0 0,0 0 0,1-1 0,-1 1 0,0 0 0,0-1 0,1 1 0,-1-1 0,0 1 0,1-1 0,1 1 0,15 2-274,1 0-1,-1-1 1,1-1 0,-1-1 0,1 0-1,-1-1 1,21-5 0,12-10-6468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14.452"/>
    </inkml:context>
    <inkml:brush xml:id="br0">
      <inkml:brushProperty name="width" value="0.025" units="cm"/>
      <inkml:brushProperty name="height" value="0.025" units="cm"/>
    </inkml:brush>
  </inkml:definitions>
  <inkml:trace contextRef="#ctx0" brushRef="#br0">1 58 17969,'2'0'306,"-1"1"-1,1-1 1,0 1 0,-1-1-1,1 1 1,-1 0 0,1 0-1,0 0 1,-1 0 0,0 0-1,1 0 1,-1 0 0,0 0-1,1 0 1,-1 1 0,0-1-1,0 0 1,0 1 0,0-1-1,0 1 1,-1 0-1,2 1 1,16 44 2614,-16-39-2492,8 25 122,-2 1 0,-1 0 1,3 58-1,-6 105 1497,-5-136-1875,2-60-172,-1 0 0,0 0 0,0 1 0,0-1 0,0 0 0,0 0 0,-1 1 0,1-1 0,0 0 0,-1 0 0,1 0 0,0 1 0,-1-1 0,0 0 0,1 0 0,-1 0 0,-1 2 0,1-3 0,1-1 0,-1 1 0,0 0 0,1-1 0,-1 1 0,1-1 0,-1 1 0,1-1 0,-1 1 0,1-1 0,-1 1 0,1-1 0,-1 1 0,1-1 0,-1 1 0,1-1 0,0 0 0,-1 1 0,1-1 0,0 0 0,0 0 0,0 1 0,-1-1 0,1 0 0,0 1 0,0-1 0,0 0 0,0 0 0,0 1 0,0-1 0,1-1 0,-7-43 0,2-1 0,3 0 0,1 1 0,2-1 0,3 0 0,1 1 0,2 0 0,2 0 0,20-54 0,-27 91 0,1 0 0,-1 1 0,1-1 0,1 1 0,-1 0 0,1 0 0,9-9 0,-13 14 0,1 1 0,-1 0 0,0-1 0,1 1 0,-1 0 0,1 0 0,0 0 0,-1 0 0,1 0 0,0 0 0,0 0 0,0 0 0,0 1 0,0-1 0,-1 1 0,1 0 0,0-1 0,0 1 0,0 0 0,0 0 0,0 0 0,0 0 0,0 1 0,0-1 0,0 0 0,0 1 0,0-1 0,0 1 0,0 0 0,-1 0 0,1 0 0,0 0 0,-1 0 0,1 0 0,0 0 0,-1 0 0,3 3 0,0-1 0,-1 1 0,1 0 0,-1 0 0,1 0 0,-1 0 0,0 0 0,-1 1 0,1-1 0,-1 1 0,0 0 0,0 0 0,0 0 0,-1 0 0,1 0 0,-1 0 0,-1 0 0,1 0 0,-1 0 0,0 1 0,0-1 0,0 0 0,-1 0 0,0 0 0,-1 7 0,0-8 0,1 1 0,-1-1 0,-1 0 0,1 0 0,0 0 0,-1 0 0,0 0 0,0 0 0,0-1 0,-1 1 0,1-1 0,-1 0 0,1 0 0,-1 0 0,0-1 0,0 1 0,-1-1 0,1 0 0,0 0 0,-1 0 0,1-1 0,-1 0 0,1 0 0,-1 0 0,0 0 0,-7 0 0,9-1-6,-43-1-664,44 1 609,1 0 0,0-1 0,0 1 0,-1 0 1,1 0-1,0-1 0,0 1 0,0-1 0,0 1 0,0-1 0,-1 0 0,1 1 0,0-1 1,0 0-1,1 0 0,-1 0 0,0 1 0,0-1 0,0 0 0,0 0 0,1 0 1,-1-1-1,0 1 0,1 0 0,-1 0 0,1 0 0,0 0 0,-1 0 0,1-1 0,0 1 1,0 0-1,-1-2 0,1 2-188,1 1 1,-1-1 0,0 1-1,0-1 1,1 0-1,-1 1 1,0-1-1,1 1 1,-1-1 0,1 1-1,-1 0 1,1-1-1,-1 1 1,1-1-1,-1 1 1,1 0 0,-1-1-1,1 1 1,-1 0-1,1 0 1,-1-1 0,1 1-1,0 0 1,-1 0-1,1 0 1,-1 0-1,1 0 1,0 0 0,-1 0-1,1 0 1,0 0-1,3-1-1389,22-3-6140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45.744"/>
    </inkml:context>
    <inkml:brush xml:id="br0">
      <inkml:brushProperty name="width" value="0.025" units="cm"/>
      <inkml:brushProperty name="height" value="0.025" units="cm"/>
    </inkml:brush>
  </inkml:definitions>
  <inkml:trace contextRef="#ctx0" brushRef="#br0">1 69 11627,'0'0'20430,"6"6"-19837,10 11-500,-9-9-84,-1-1-1,1 0 1,1 0-1,-1 0 0,14 7 1,-19-12-10,0-1 0,1 0 0,-1 0 0,1 0 0,-1 0 0,1 0 0,-1 0 0,1-1 0,0 0 0,-1 1 0,1-1 0,0 0 0,-1 0 0,1 0 1,0-1-1,-1 1 0,1-1 0,0 1 0,-1-1 0,1 0 0,-1 0 0,1 0 0,-1 0 0,0 0 0,1-1 0,-1 1 0,3-3 0,4-4 1,1 0 0,-1-1 0,-1 0 0,0-1 0,0 0 0,-1 0 0,0 0 0,-1-1 0,0 0 0,-1 0 0,6-19 0,-12 99 0,-9 3 0,-3 22 0,-2 117 0,15-211-51,0 0 0,0 0-1,0 1 1,0-1 0,0 0 0,0 0 0,0 0 0,0 0-1,0 1 1,0-1 0,0 0 0,0 0 0,0 0-1,0 0 1,0 1 0,0-1 0,0 0 0,0 0 0,0 0-1,0 0 1,0 0 0,0 1 0,0-1 0,0 0-1,1 0 1,-1 0 0,0 0 0,0 0 0,0 0 0,0 1-1,0-1 1,0 0 0,1 0 0,-1 0 0,0 0-1,0 0 1,0 0 0,0 0 0,1 0 0,-1 0 0,0 0-1,0 0 1,0 0 0,0 0 0,1 0 0,-1 0-1,0 0 1,0 0 0,0 0 0,0 0 0,0 0 0,1 0-1,-1 0 1,0 0 0,0 0 0,1 0 0,4-9-8040,-5-2-4603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15.387"/>
    </inkml:context>
    <inkml:brush xml:id="br0">
      <inkml:brushProperty name="width" value="0.025" units="cm"/>
      <inkml:brushProperty name="height" value="0.025" units="cm"/>
    </inkml:brush>
  </inkml:definitions>
  <inkml:trace contextRef="#ctx0" brushRef="#br0">153 52 16335,'0'0'6919,"-5"-8"-3796,4 5-2912,1 1-124,-1 0-1,0 0 0,1 0 1,-1 0-1,0 0 1,0 0-1,0 0 0,-1 0 1,1 1-1,0-1 1,-1 0-1,1 1 0,-1-1 1,1 1-1,-1 0 1,0-1-1,1 1 0,-1 0 1,0 0-1,0 0 1,0 0-1,0 0 1,0 1-1,0-1 0,0 1 1,0-1-1,0 1 1,0 0-1,-1 0 0,1-1 1,0 2-1,0-1 1,0 0-1,0 0 0,0 1 1,0-1-1,0 1 1,0-1-1,-3 3 0,-1 0-53,1 0 0,1 1-1,-1 0 1,0 0 0,1 0-1,0 1 1,0-1 0,0 1-1,1 0 1,-1 0 0,1 1-1,0-1 1,1 1 0,-1-1-1,-2 11 1,1-2 57,1-1 0,1 1 0,0 0 0,0 0 0,2 26 0,0-37-75,0-1 0,0 1 1,0-1-1,1 0 0,-1 1 0,1-1 1,-1 1-1,1-1 0,0 0 0,0 1 1,0-1-1,0 0 0,1 0 1,-1 0-1,0 0 0,1 0 0,0 0 1,-1 0-1,1-1 0,0 1 0,2 2 1,0-3 24,-1 1 0,0-1 0,0 0 0,1 0 1,-1 0-1,1 0 0,-1-1 0,1 0 0,-1 1 0,1-1 0,-1 0 1,1 0-1,4-2 0,1 1 29,0-1 0,0-1 1,0 1-1,-1-2 0,1 1 1,-1-1-1,0 0 0,0-1 0,0 0 1,13-11-1,-14 9-69,-1 0 0,1-1 0,-1 1 0,-1-1 0,0-1 0,0 1 0,0-1 0,-1 0 0,-1 0 0,1 0 0,-1 0 0,-1-1 0,0 0 0,0 1 0,-1-1 0,0 0 0,-1 1 0,0-1 0,-2-10 0,3 19 0,-1 0 0,0 0 0,0 1 0,0-1 0,0 0 0,0 1 0,0-1 0,0 0 0,0 1 0,0-1 0,0 0 0,-1 0 0,1 1 0,0-1 0,0 0 0,-1 1 0,1-1 0,0 1 0,-1-1 0,1 0 0,-1 1 0,1-1 0,-1 1 0,1-1 0,-1 1 0,1-1 0,-1 1 0,1 0 0,-1-1 0,0 1 0,1 0 0,-1-1 0,0 1 0,1 0 0,-1 0 0,0-1 0,1 1 0,-1 0 0,0 0 0,1 0 0,-1 0 0,0 0 0,1 0 0,-1 0 0,0 0 0,0 0 0,0 1 0,-1 0 0,0 0 0,0 0 0,1 0 0,-1 0 0,1 0 0,-1 0 0,1 1 0,-1-1 0,1 0 0,0 1 0,0 0 0,0-1 0,0 1 0,0 0 0,0-1 0,-1 4 0,-2 5 0,1 0 0,1 0 0,-3 21 0,4-29 0,1-1 0,0 1 0,-1-1 0,1 1 0,0-1 0,0 1 0,0-1 0,0 1 0,1-1 0,-1 1 0,0-1 0,1 1 0,-1-1 0,1 1 0,-1-1 0,1 0 0,0 1 0,-1-1 0,1 0 0,0 0 0,0 1 0,0-1 0,0 0 0,0 0 0,0 0 0,0 0 0,0 0 0,1 0 0,-1-1 0,0 1 0,0 0 0,1-1 0,-1 1 0,1 0 0,-1-1 0,1 0 0,2 1 0,5-1 0,1 0 0,0-1 0,0 0 0,0-1 0,-1 0 0,1 0 0,-1-1 0,1-1 0,-1 1 0,0-1 0,0-1 0,-1 0 0,1 0 0,11-10 0,-20 14 0,1 0 0,0 1 0,0-1 0,0 0 0,0 0 0,0 1 0,-1-1 0,1 1 0,0-1 0,1 1 0,-1-1 0,0 1 0,0-1 0,0 1 0,0 0 0,0 0 0,0 0 0,0-1 0,0 1 0,1 0 0,-1 0 0,0 1 0,0-1 0,0 0 0,0 0 0,0 1 0,0-1 0,0 0 0,0 1 0,0-1 0,2 2 0,-1 0 0,0 1 0,-1 0 0,1 0 0,-1 0 0,0 0 0,0 0 0,0 0 0,0 0 0,0 4 0,0-5 0,-1 0 0,0 1 0,0-1 0,1 0 0,-1 0 0,1 1 0,0-1 0,0 0 0,0 0 0,0 0 0,0 0 0,0 0 0,0 0 0,1 0 0,-1 0 0,1-1 0,-1 1 0,1 0 0,0-1 0,0 0 0,-1 1 0,1-1 0,0 0 0,2 1 0,0-1 0,0-1 0,-1 0 0,1 0 0,-1 0 0,1-1 0,0 1 0,-1-1 0,1 0 0,-1 0 0,0 0 0,1 0 0,-1 0 0,0-1 0,5-2 0,45-37 0,-46 34 0,0 1 0,0 0 0,1 0 0,-1 1 0,2 0 0,-1 0 0,0 1 0,11-4 0,-17 7 0,-1 1 0,0-1 0,0 1 0,0-1 0,1 1 0,-1 0 0,0 0 0,1-1 0,-1 1 0,0 0 0,1 0 0,-1 0 0,0 1 0,1-1 0,-1 0 0,0 0 0,0 1 0,1-1 0,-1 0 0,0 1 0,0 0 0,1-1 0,-1 1 0,0 0 0,0-1 0,0 1 0,0 0 0,0 0 0,0 0 0,0 0 0,0 0 0,-1 0 0,2 1 0,-1 3 0,0-1 0,0 1 0,0 0 0,-1-1 0,0 1 0,1 0 0,-2 8 0,0-9 0,1 0 0,-1 0 0,1 0 0,0 0 0,1 0 0,-1 1 0,1-1 0,0 0 0,0-1 0,0 1 0,2 4 0,-3-8-60,0-1 0,0 1-1,0 0 1,0-1 0,0 1 0,0 0 0,0-1 0,0 1-1,0 0 1,0-1 0,0 1 0,0 0 0,0-1 0,0 1-1,0 0 1,0 0 0,1-1 0,-1 1 0,0 0-1,0-1 1,0 1 0,0 0 0,1 0 0,-1 0 0,0-1-1,0 1 1,1 0 0,-1 0 0,0 0 0,1-1 0,-1 1-1,0 0 1,0 0 0,1 0 0,-1 0 0,0 0-1,1 0 1,-1 0 0,0 0 0,1 0 0,-1 0 0,0 0-1,1 0 1,-1 0 0,0 0 0,1 0 0,-1 0 0,0 0-1,1 0 1,-1 0 0,0 0 0,0 0 0,1 1 0,-1-1-1,0 0 1,1 0 0,-1 0 0,0 1 0,0-1-1,0 0 1,1 0 0,-1 0 0,0 1 0,0-1 0,0 0-1,1 1 1,2-28-8832,-3 3-2783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15.899"/>
    </inkml:context>
    <inkml:brush xml:id="br0">
      <inkml:brushProperty name="width" value="0.025" units="cm"/>
      <inkml:brushProperty name="height" value="0.025" units="cm"/>
    </inkml:brush>
  </inkml:definitions>
  <inkml:trace contextRef="#ctx0" brushRef="#br0">63 0 18514,'0'0'10004,"2"11"-8301,4 32-1311,-2 1 1,-1-1 0,-3 0 0,-5 46 0,1 88 189,4-175-582,0 0 0,1 0 0,-1 0 0,1 0 0,-1 0 0,1 0 0,0 0 0,-1 0 0,1 0 0,0 0 0,0 0 0,1 0 0,-1-1 0,2 3 0,6-2 0,-3-18 0,-6 6 0,0-1 0,-1 1 0,0 0 0,0 0 0,-1 0 0,0-1 0,-1 2 0,0-1 0,-1 0 0,0 1 0,-1-1 0,0 1 0,0 0 0,-1 1 0,0-1 0,0 1 0,-1 0 0,0 1 0,-8-7 0,4 9 0,9 11 0,2-4 0,1-1 0,-1 0 0,0 0 0,1 0 0,-1 0 0,1 0 0,-1 0 0,1 0 0,0 0 0,0 0 0,-1 0 0,1 0 0,0 0 0,0 0 0,0 0 0,0-1 0,1 2 0,5 0 1,0 1 0,-1-1 1,2 0-1,-1-1 0,0 0 0,0 0 1,0 0-1,1-1 0,-1 0 0,0-1 1,0 1-1,9-3 0,-5 1-11,-1-1 0,0 0 0,0 0 0,0-1 0,0 0 0,-1-1 0,16-9 0,-20 6-5200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16.815"/>
    </inkml:context>
    <inkml:brush xml:id="br0">
      <inkml:brushProperty name="width" value="0.025" units="cm"/>
      <inkml:brushProperty name="height" value="0.025" units="cm"/>
    </inkml:brush>
  </inkml:definitions>
  <inkml:trace contextRef="#ctx0" brushRef="#br0">109 55 12748,'0'0'10373,"1"-8"-6589,3-25-922,-3 33-2818,-1-1 1,0 0-1,0 1 1,0-1-1,-1 1 1,1-1-1,0 1 1,0-1 0,0 1-1,0-1 1,0 1-1,-1-1 1,1 1-1,0-1 1,0 1-1,-1-1 1,1 1-1,0 0 1,-1-1-1,1 1 1,0-1-1,-1 1 1,1 0-1,-1-1 1,1 1-1,-1 0 1,1 0 0,-1-1-1,1 1 1,-1 0-1,1 0 1,-1 0-1,1 0 1,-1-1-1,1 1 1,-1 0-1,1 0 1,-1 0-1,1 0 1,-1 0-1,1 0 1,-1 0-1,1 1 1,-1-1-1,1 0 1,-2 0-1,-20 7 864,16-3-908,0 0 0,0 1 0,0-1 0,1 1 0,0 1 0,0-1 0,0 0 0,1 1 0,-1 0 0,1 0 0,1 1 0,-1-1 0,1 1 0,0-1 0,-1 8 0,4-13 0,1 0 0,0 0 0,-1 0 0,1 0 0,0 0 0,0-1 0,-1 1 0,1 0 0,0-1 0,0 1 0,0 0 0,0-1 0,0 0 0,0 1 0,0-1 0,0 1 0,0-1 0,1 0 0,-1 0 0,0 0 0,0 1 0,0-1 0,0 0 0,0 0 0,0-1 0,0 1 0,0 0 0,2-1 0,2 1 0,17 2 0,6-1 0,-1 1 0,33 7 0,-54-8 0,0 0 0,0 1 0,0 0 0,0 0 0,0 0 0,-1 1 0,1 0 0,-1 0 0,1 0 0,-1 1 0,0 0 0,0 0 0,-1 0 0,1 1 0,5 7 0,-9-10 0,1 0 0,-1 0 0,0 0 0,0 0 0,0 1 0,0-1 0,0 0 0,0 1 0,0-1 0,-1 1 0,1-1 0,-1 1 0,0-1 0,0 1 0,0-1 0,0 1 0,0-1 0,-1 1 0,1-1 0,-1 1 0,1-1 0,-3 4 0,1-2 0,-1 0 0,1 0 0,-1 0 0,0-1 0,-1 1 0,1-1 0,0 0 0,-1 0 0,0 0 0,0 0 0,-6 3 0,-3 0 0,0 0 0,-1 0 0,1-1 0,-1-1 0,-1 0 0,-27 3 0,33-6-107,0-1-1,0 0 1,1 0 0,-18-3 0,25 3 30,0-1 0,0 1 1,0 0-1,0 0 1,0-1-1,0 1 1,0-1-1,0 1 1,0-1-1,0 1 0,1-1 1,-1 0-1,0 1 1,0-1-1,1 0 1,-1 0-1,0 1 1,1-1-1,-1 0 1,0-2-1,1 2-90,-1-1 1,1 1-1,0-1 0,1 1 1,-1-1-1,0 1 0,0 0 1,1-1-1,-1 1 0,1-1 1,-1 1-1,1 0 0,-1-1 1,1 1-1,0 0 0,0 0 1,0 0-1,0-1 0,2-1 1,12-15-11974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39:54.827"/>
    </inkml:context>
    <inkml:brush xml:id="br0">
      <inkml:brushProperty name="width" value="0.025" units="cm"/>
      <inkml:brushProperty name="height" value="0.025" units="cm"/>
    </inkml:brush>
  </inkml:definitions>
  <inkml:trace contextRef="#ctx0" brushRef="#br0">197 171 9257,'30'-47'11197,"-27"41"-10358,-1 0-1,1-1 1,-1 0-1,0 1 0,-1-1 1,0 0-1,0 0 0,0 0 1,-1-12-1,0 18-745,-1 0-1,1-1 1,-1 1-1,1-1 1,-1 1 0,0 0-1,0-1 1,1 1-1,-1 0 1,0 0-1,0 0 1,0-1 0,0 1-1,-1 0 1,1 0-1,0 1 1,0-1 0,0 0-1,-1 0 1,1 1-1,-1-1 1,1 0 0,0 1-1,-1 0 1,1-1-1,-1 1 1,1 0 0,-1-1-1,1 1 1,-1 0-1,1 0 1,-1 1-1,-1-1 1,-4 0-42,-1 0 1,1 1-1,0 0 0,0 0 1,0 0-1,-7 3 0,4 1-28,1 0 1,0 0-1,0 1 0,0 0 0,1 1 0,0-1 0,0 2 1,0-1-1,1 1 0,-9 12 0,11-13-11,0 0 0,1 0 0,-1 0 0,1 0 0,0 1 0,1 0 0,0 0 0,0 0-1,1 0 1,0 0 0,1 0 0,-1 1 0,1 12 0,1-20-12,0 0 0,0-1 0,0 1 0,0 0 0,0-1 0,1 1 0,-1 0 0,0 0 0,0-1 0,1 1 0,-1 0 0,0-1 0,1 1 0,-1-1 0,1 1 0,-1 0 0,1-1 0,-1 1 0,1-1 0,-1 1 0,1-1 0,0 0 0,-1 1 0,1-1 0,0 0 0,-1 1 0,1-1 0,0 0 0,-1 0 0,1 1 0,1-1 0,29-4 0,-21 1 0,0-1 0,0 0 0,-1-1 0,11-6 0,5-7 0,0-2 0,37-37 0,-51 45 0,0-1 0,0 0 0,-2-1 0,1 0 0,-2 0 0,13-28 0,-35 83 0,1 1 0,3 0 0,1 0 0,-4 55 0,4 176 0,8-149 0,1-109 0,0 0 0,-1 0 0,-1-1 0,0 1 0,-1-1 0,-1 1 0,0-1 0,-1 0 0,-12 24 0,16-36 0,1-1 0,-1 0 0,0 1 0,0-1 0,0 0 0,0 0 0,0 0 0,0 0 0,0 0 0,-1 0 0,1 0 0,0 0 0,0 0 0,-1-1 0,1 1 0,0 0 0,-1-1 0,1 1 0,-1-1 0,1 0 0,-1 1 0,1-1 0,-1 0 0,-1 0 0,1 0 0,-1-1 0,1 0 0,0 0 0,0 0 0,0 0 0,0 0 0,0 0 0,0 0 0,1 0 0,-1-1 0,0 1 0,0-1 0,1 0 0,-3-2 0,-2-4 0,0-1 0,1 0 0,-1 0 0,2 0 0,-7-18 0,5 9 0,1 0 0,1 1 0,1-2 0,0 1 0,2 0 0,0 0 0,1-1 0,0 1 0,2 0 0,4-20 0,-4 27 0,1 1 0,0-1 0,1 1 0,0 0 0,0 0 0,1 1 0,1-1 0,0 1 0,0 0 0,1 0 0,-1 1 0,2 0 0,-1 0 0,1 1 0,1 0 0,-1 0 0,1 1 0,13-7 0,2 2-368,0 1 0,33-9 0,-31 11-2264,49-22-1,-34 6-8070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39:55.563"/>
    </inkml:context>
    <inkml:brush xml:id="br0">
      <inkml:brushProperty name="width" value="0.025" units="cm"/>
      <inkml:brushProperty name="height" value="0.025" units="cm"/>
    </inkml:brush>
  </inkml:definitions>
  <inkml:trace contextRef="#ctx0" brushRef="#br0">0 0 13933,'0'2'11409,"0"2"-5614,5 29-4293,-3-25-1488,0-1-1,1 0 1,1 0 0,-1 0-1,1 0 1,0 0 0,0-1-1,1 0 1,0 0 0,0 0 0,0 0-1,1-1 1,12 10 0,-13-12-44,0 0 0,-1-1-1,1 0 1,0 1 0,0-1 0,0-1 0,1 1 0,-1-1 0,0 0 0,0 0 0,1-1 0,-1 1 0,1-1 0,-1 0 0,0-1 0,1 1-1,-1-1 1,0 0 0,1-1 0,-1 1 0,7-4 0,-8 4-633,-1-1 1,1-1-1,0 1 0,-1 0 0,0-1 1,1 0-1,3-4 0,17-26-8134,-10 7-721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39:55.925"/>
    </inkml:context>
    <inkml:brush xml:id="br0">
      <inkml:brushProperty name="width" value="0.025" units="cm"/>
      <inkml:brushProperty name="height" value="0.025" units="cm"/>
    </inkml:brush>
  </inkml:definitions>
  <inkml:trace contextRef="#ctx0" brushRef="#br0">238 1 15983,'0'0'3251,"-5"8"54,-46 75-748,4 1 0,4 3 0,-39 110 0,75-167-6770,7-29 3925,-1 0 1,1-1-1,0 1 1,0 0-1,-1 0 1,1 0-1,0 0 1,0-1-1,0 1 1,0 0-1,0 0 0,0 0 1,0 0-1,0-1 1,0 1-1,1 0 1,-1 0-1,0 0 1,0-1-1,1 1 1,-1 0-1,1 0 1,-1-1-1,0 1 1,1 0-1,-1-1 1,1 1-1,0 0 1,0 0-1,6-1-10127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39:57.385"/>
    </inkml:context>
    <inkml:brush xml:id="br0">
      <inkml:brushProperty name="width" value="0.025" units="cm"/>
      <inkml:brushProperty name="height" value="0.025" units="cm"/>
    </inkml:brush>
  </inkml:definitions>
  <inkml:trace contextRef="#ctx0" brushRef="#br0">1 48 19859,'0'0'7837,"9"1"-5873,27 1-1403,1-1 0,-1-2 1,0-1-1,0-2 0,53-13 0,-37 7-923,0 2-1,61-1 1,-110 9-11,26 2-2345,-17 3-1378,-7 5-4434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39:57.742"/>
    </inkml:context>
    <inkml:brush xml:id="br0">
      <inkml:brushProperty name="width" value="0.025" units="cm"/>
      <inkml:brushProperty name="height" value="0.025" units="cm"/>
    </inkml:brush>
  </inkml:definitions>
  <inkml:trace contextRef="#ctx0" brushRef="#br0">0 101 15983,'0'0'15022,"79"2"-13260,-26-17-1762,8-3 0,4-2 0,-3 1 0,-3 6 0,-8 7 0,-10 2-2434,-13 0-5254,-7 0-11530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39:59.157"/>
    </inkml:context>
    <inkml:brush xml:id="br0">
      <inkml:brushProperty name="width" value="0.025" units="cm"/>
      <inkml:brushProperty name="height" value="0.025" units="cm"/>
    </inkml:brush>
  </inkml:definitions>
  <inkml:trace contextRef="#ctx0" brushRef="#br0">179 154 8008,'0'0'2503,"8"-9"-127,1-1-1736,34-44 4069,-40 49-3838,0 1 0,0-1 0,0 0 0,-1-1 1,1 1-1,-1 0 0,-1-1 0,1 1 0,-1-1 0,1-10 0,-2 15-782,0 1 0,-1-1-1,1 0 1,-1 0 0,1 1 0,-1-1-1,1 0 1,-1 1 0,1-1-1,-1 1 1,0-1 0,1 1 0,-1-1-1,0 1 1,1-1 0,-1 1-1,0-1 1,0 1 0,1 0 0,-1 0-1,0-1 1,0 1 0,0 0 0,1 0-1,-1 0 1,0 0 0,0 0-1,0 0 1,0 0 0,1 0 0,-1 0-1,0 0 1,0 0 0,0 1-1,0-1 1,1 0 0,-1 1 0,-1 0-1,-37 12 323,22-3-328,1 1 0,0 1 0,1 1-1,0 0 1,1 1 0,1 0 0,0 2 0,1-1 0,0 1 0,1 1 0,1 0 0,-13 31 0,21-43-83,0 0 0,1 0 0,-1 0 0,1 1 0,0-1 0,1 0 0,-1 1 0,2 8 0,-1-13 0,0 1 0,0-1 0,0 1 0,1-1 0,-1 1 0,1-1 0,-1 1 0,1-1 0,0 0 0,0 1 0,-1-1 0,1 0 0,0 0 0,0 1 0,0-1 0,0 0 0,1 0 0,-1 0 0,0 0 0,0 0 0,0-1 0,1 1 0,-1 0 0,1 0 0,-1-1 0,0 1 0,1-1 0,-1 0 0,1 1 0,-1-1 0,1 0 0,2 0 0,9 0 0,0 0 0,1-1 0,-1-1 0,0 0 0,0-1 0,0-1 0,0 0 0,-1 0 0,1-1 0,-1-1 0,0 0 0,-1-1 0,19-13 0,-16 10 0,1-1 0,-2-1 0,0 0 0,0-1 0,-1 0 0,0-1 0,-2 0 0,1-1 0,13-28 0,-21 38 0,-1-1 0,0 1 0,0 0 0,0-1 0,-1 0 0,0 1 0,0-1 0,-1 0 0,1-6 0,-2 12 0,0 0 0,0 0 0,0 0 0,0 0 0,0 1 0,0-1 0,0 0 0,0 1 0,1-1 0,-1 0 0,0 1 0,0-1 0,0 1 0,0-1 0,1 1 0,-1-1 0,-1 2 0,-6 8 0,0 1 0,1-1 0,0 1 0,0 1 0,1 0 0,1-1 0,0 2 0,0-1 0,1 0 0,1 1 0,0 0 0,-1 17 0,4-29 5,0 1-1,0 0 1,0 0-1,0 0 1,0 0-1,0 0 1,1 0-1,-1 0 1,1 0-1,-1-1 1,1 1-1,0 0 1,0 0 0,0 0-1,0-1 1,0 1-1,0-1 1,0 1-1,0-1 1,1 1-1,-1-1 1,0 0-1,1 1 1,2 1-1,1-1 7,-1 0-1,1 0 0,0-1 0,-1 1 0,1-1 0,0 0 0,0 0 1,0 0-1,8-1 0,3 0-221,-1-1 0,1 0 0,-1-1 0,1-1-1,25-8 1,13-15-6211,-1-7-7148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00.436"/>
    </inkml:context>
    <inkml:brush xml:id="br0">
      <inkml:brushProperty name="width" value="0.025" units="cm"/>
      <inkml:brushProperty name="height" value="0.025" units="cm"/>
    </inkml:brush>
  </inkml:definitions>
  <inkml:trace contextRef="#ctx0" brushRef="#br0">0 671 13677,'0'0'17771,"16"-14"-16660,187-188-903,120-208-208,-307 383 0,-4 9 0,-13 44 0,-9 31 0,-5 113 0,14-130 0,2-1 0,2 1 0,1-1 0,18 71 0,-15-83 0,-2-7 0,1 0 0,1-1 0,0 0 0,2 0 0,12 21 0,-21-39 0,0 0 0,1-1 0,-1 1 0,0 0 0,1 0 0,-1 0 0,1 0 0,-1-1 0,1 1 0,-1 0 0,1-1 0,0 1 0,-1 0 0,1-1 0,0 1 0,0-1 0,0 1 0,-1-1 0,1 1 0,0-1 0,0 0 0,0 1 0,0-1 0,0 0 0,0 0 0,-1 1 0,1-1 0,0 0 0,0 0 0,0 0 0,0 0 0,0 0 0,0-1 0,0 1 0,0 0 0,0 0 0,0-1 0,0 1 0,1-2 0,-1 1 0,0-1 0,0 1 0,0-1 0,0 1 0,0-1 0,0 0 0,-1 0 0,1 1 0,0-1 0,-1 0 0,0 0 0,1 0 0,-1 0 0,0 0 0,0 0 0,0-2 0,-5-32-2310,-14 5-3884,-4 8-2566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47.160"/>
    </inkml:context>
    <inkml:brush xml:id="br0">
      <inkml:brushProperty name="width" value="0.025" units="cm"/>
      <inkml:brushProperty name="height" value="0.025" units="cm"/>
    </inkml:brush>
  </inkml:definitions>
  <inkml:trace contextRef="#ctx0" brushRef="#br0">0 98 12908,'0'0'15498,"9"0"-14596,15-1-547,-1-2-1,0 0 1,0-1 0,-1-2 0,1 0 0,42-19 0,21-5-1860,-66 24-585,1 1 0,26-4 0,-46 9 1069,-1 0-246,-11 0-8611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00.780"/>
    </inkml:context>
    <inkml:brush xml:id="br0">
      <inkml:brushProperty name="width" value="0.025" units="cm"/>
      <inkml:brushProperty name="height" value="0.025" units="cm"/>
    </inkml:brush>
  </inkml:definitions>
  <inkml:trace contextRef="#ctx0" brushRef="#br0">0 61 16528,'0'0'13645,"77"4"-11788,-27-16-1120,4-2-737,4 0 0,-2 1 0,-3 4 0,-11 7 0,-3 2-320,-9 0-2723,-4 2-2434,-8 2-3876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01.367"/>
    </inkml:context>
    <inkml:brush xml:id="br0">
      <inkml:brushProperty name="width" value="0.025" units="cm"/>
      <inkml:brushProperty name="height" value="0.025" units="cm"/>
    </inkml:brush>
  </inkml:definitions>
  <inkml:trace contextRef="#ctx0" brushRef="#br0">33 49 19795,'0'0'7126,"-4"12"-6106,3-8-960,-22 83 1505,21-82-1513,1 0-1,0 1 1,1-1-1,-1 0 1,1 0-1,0 0 1,1 1-1,-1-1 0,1 0 1,0 0-1,0 0 1,1 0-1,-1 0 1,1 0-1,0 0 1,1-1-1,2 6 1,-3-8-14,0 0-1,1 0 1,-1-1 0,1 1 0,-1-1-1,1 1 1,0-1 0,-1 0 0,1 1-1,0-2 1,0 1 0,0 0-1,0 0 1,0-1 0,0 0 0,0 0-1,0 1 1,0-2 0,0 1 0,0 0-1,0-1 1,0 1 0,0-1 0,0 0-1,0 0 1,3-2 0,3 0 132,1-2 0,-1 0 0,0 0 0,0 0 1,0-1-1,9-9 0,-1-1-164,-2-1 1,0 0-1,-1-1 1,0-1-1,-2 0 0,0-1 1,-1 0-1,-1 0 1,9-30-1,-19 117-6,-3-45 0,0-7 0,1 1 0,1-1 0,1 0 0,1 19 0,-1-31 0,1-1 0,-1 1 0,1 0 0,-1 0 0,1-1 0,0 1 0,0 0 0,0-1 0,0 1 0,0-1 0,1 1 0,-1-1 0,1 0 0,0 0 0,0 1 0,0-1 0,0 0 0,0-1 0,0 1 0,0 0 0,0-1 0,1 1 0,-1-1 0,1 1 0,-1-1 0,1 0 0,-1 0 0,7 1 0,32 1-1158,-13-7-2403,8-11-4916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02.503"/>
    </inkml:context>
    <inkml:brush xml:id="br0">
      <inkml:brushProperty name="width" value="0.025" units="cm"/>
      <inkml:brushProperty name="height" value="0.025" units="cm"/>
    </inkml:brush>
  </inkml:definitions>
  <inkml:trace contextRef="#ctx0" brushRef="#br0">0 64 7655,'0'0'6246,"3"-49"-5573,3 43-353,-1-1-224,-1 5-128,1 2-1922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03.409"/>
    </inkml:context>
    <inkml:brush xml:id="br0">
      <inkml:brushProperty name="width" value="0.025" units="cm"/>
      <inkml:brushProperty name="height" value="0.025" units="cm"/>
    </inkml:brush>
  </inkml:definitions>
  <inkml:trace contextRef="#ctx0" brushRef="#br0">0 76 8264,'0'0'6422,"3"-9"-3240,-1-5-1969,3-14 119,7 4 3361,-12 24-4632,0 0-1,0 1 0,0-1 0,0 0 0,0 0 0,0 0 0,0 0 1,0 1-1,0-1 0,0 0 0,0 0 0,0 0 0,0 1 0,0-1 1,0 0-1,0 0 0,0 0 0,0 1 0,0-1 0,0 0 0,0 0 1,0 0-1,0 0 0,0 1 0,0-1 0,0 0 0,1 0 0,-1 0 0,0 0 1,0 1-1,0-1 0,0 0 0,0 0 0,1 0 0,-1 0 0,0 0 1,0 0-1,0 0 0,0 0 0,1 1 0,-1-1 0,0 0 0,0 0 1,0 0-1,1 0 0,-1 0 0,0 0 0,0 0 0,0 0 0,1 0 1,-1 0-1,0 0 0,0 0 0,0 0 0,0 0 0,1-1 0,-1 1 1,0 0-1,0 0 0,0 0 0,1 0 0,-1 0 0,0 0 0,0-1 1,1 18 252,-4 97 1564,0-50-1443,5 65-1,-2-129-427,0 0 0,0 1 0,0-1 0,-1 0 0,1 0 0,0 1 0,0-1 0,0 0 0,0 1 0,0-1 1,0 0-1,0 1 0,0-1 0,0 1 0,0-1 0,0 0 0,0 1 0,0-1 0,0 0 0,1 0 0,-1 1 0,0-1 0,0 0 0,0 1 0,0-1 0,1 0 0,-1 1 0,0-1 0,0 0 0,0 0 0,1 1 0,-1-1 0,0 0 1,1 0-1,-1 0 0,0 0 0,0 1 0,1-1 0,-1 0 0,0 0 0,1 0 0,-1 0 0,0 0 0,1 0 0,-1 0 0,0 0 0,1 0 0,-1 0 0,0 0 0,1 0 0,-1 0 0,0 0 0,1 0 0,-1 0 0,0 0 1,1 0-1,-1 0 0,0 0 0,1-1 0,-1 1 0,0 0 0,1 0 0,-1 0 0,0-1 0,0 1 0,1 0 0,-1-1 0,13-18 277,-5-21-283,-19 44-60,10-4 51,1 0-1,0 0 1,-1 0 0,1 0 0,-1 0 0,1 0 0,0 0-1,-1 0 1,1 0 0,0 0 0,-1 0 0,1 1 0,0-1-1,-1 0 1,1 0 0,0 0 0,-1 1 0,1-1 0,0 0-1,-1 0 1,1 1 0,0-1 0,0 0 0,-1 0 0,1 1-1,0-1 1,0 0 0,-1 1 0,1-1 0,0 0-1,0 1 1,0-1 0,0 0 0,0 1 0,0-1 0,0 1-1,-1-1 1,1 0 0,0 1 0,-1 7-617,-1 1-1845,1-3-5894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03.754"/>
    </inkml:context>
    <inkml:brush xml:id="br0">
      <inkml:brushProperty name="width" value="0.025" units="cm"/>
      <inkml:brushProperty name="height" value="0.025" units="cm"/>
    </inkml:brush>
  </inkml:definitions>
  <inkml:trace contextRef="#ctx0" brushRef="#br0">0 81 5733,'0'0'24728,"59"-16"-23287,-18 11-576,6-1-865,1-1 0,0-2 0,-3 1 0,-8 1 0,-8 3 0,-12 0-2082,-11-2-3203,-6-3-4676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04.596"/>
    </inkml:context>
    <inkml:brush xml:id="br0">
      <inkml:brushProperty name="width" value="0.025" units="cm"/>
      <inkml:brushProperty name="height" value="0.025" units="cm"/>
    </inkml:brush>
  </inkml:definitions>
  <inkml:trace contextRef="#ctx0" brushRef="#br0">221 39 11018,'0'0'10357,"-9"-1"-8158,1 1-1867,0 1-1,-1-1 0,1 1 0,0 0 1,0 1-1,0 0 0,1 0 1,-1 1-1,0 0 0,1 0 0,0 1 1,0 0-1,0 0 0,0 1 0,0 0 1,1 0-1,-7 7 0,6-6-280,1 1 0,-1-1 1,1 1-1,1 1 0,-1-1 0,1 1 0,1 0 0,-1 0 0,2 0 0,-1 0 0,1 1 0,0 0 1,-3 17-1,6-25-48,0 0 1,0 0 0,0 0 0,0 0-1,0 0 1,0 1 0,1-1-1,-1 0 1,0 0 0,1 0 0,-1 0-1,1 0 1,-1 0 0,1 0-1,0 0 1,-1 0 0,1-1 0,0 1-1,-1 0 1,1 0 0,0 0-1,0-1 1,0 1 0,0 0 0,0-1-1,0 1 1,0-1 0,0 1 0,0-1-1,0 0 1,0 1 0,0-1-1,0 0 1,0 0 0,1 0 0,-1 0-1,0 0 1,0 0 0,0 0-1,0 0 1,2 0 0,4-1 19,0 0 0,0 0 0,0 0-1,0-1 1,11-4 0,-4-1-4,1 0 1,-1-2-1,-1 1 0,0-2 0,0 0 0,-1 0 1,0-1-1,12-15 0,-9 9 22,0 0-1,-2-2 1,0 0-1,-2 0 1,13-27 0,-43 94 159,3 0 1,3 1-1,1 0 1,2 1-1,3 1 1,2 0-1,2-1 1,7 93-1,10-74-200,-11-58 0,0-1 0,0 1 0,-1 0 0,-1 0 0,1 0 0,-2 0 0,-1 22 0,0-31 0,1-1 0,-1 0 0,0 1 0,0-1 0,0 1 0,0-1 0,0 0 0,0 0 0,0 0 0,0 1 0,-1-1 0,1 0 0,0-1 0,-1 1 0,1 0 0,-1 0 0,1 0 0,-1-1 0,1 1 0,-1-1 0,1 1 0,-1-1 0,1 0 0,-1 0 0,0 1 0,1-1 0,-1 0 0,0-1 0,-2 1 0,-3 0 0,-1-1 0,1 1 0,0-1 0,-1-1 0,-10-3 0,10 2 0,-1-1 0,1 0 0,0-1 0,0 0 0,0-1 0,1 1 0,0-1 0,0-1 0,0 1 0,1-1 0,0 0 0,0-1 0,1 1 0,0-1 0,0 0 0,1-1 0,-7-16 0,9 18 0,0 0 0,0 1 0,1-1 0,0 0 0,0 0 0,0 1 0,1-1 0,0 0 0,1 0 0,-1 0 0,1 0 0,0 1 0,1-1 0,0 0 0,0 1 0,0-1 0,1 1 0,0 0 0,0 0 0,1 0 0,0 0 0,0 1 0,0-1 0,9-8 0,4 0-565,0 1-1,1 2 1,0-1 0,1 2-1,0 0 1,1 2 0,32-11-1,-20 8-3568,57-30 0,-55 19-13536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04.984"/>
    </inkml:context>
    <inkml:brush xml:id="br0">
      <inkml:brushProperty name="width" value="0.025" units="cm"/>
      <inkml:brushProperty name="height" value="0.025" units="cm"/>
    </inkml:brush>
  </inkml:definitions>
  <inkml:trace contextRef="#ctx0" brushRef="#br0">18 1 22261,'0'0'8937,"-17"51"-8233,31-27-159,4-3-225,5-3-320,6-6 0,3-5 0,0-3-577,1-4-1024,-2 0-769,-2-10-1058,-6-7-1280,-6 0-2627,-1-4-5413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05.357"/>
    </inkml:context>
    <inkml:brush xml:id="br0">
      <inkml:brushProperty name="width" value="0.025" units="cm"/>
      <inkml:brushProperty name="height" value="0.025" units="cm"/>
    </inkml:brush>
  </inkml:definitions>
  <inkml:trace contextRef="#ctx0" brushRef="#br0">270 0 12812,'0'0'8808,"-55"67"-5508,28-28-129,-4 8-1089,-3 4-545,1 5-480,3 0-1057,3 0 0,8-4 0,9-8 0,6-11 0,4-10 0,3-15-2178,11-8-1794,1-5-2082,-1-19-5797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06.511"/>
    </inkml:context>
    <inkml:brush xml:id="br0">
      <inkml:brushProperty name="width" value="0.025" units="cm"/>
      <inkml:brushProperty name="height" value="0.025" units="cm"/>
    </inkml:brush>
  </inkml:definitions>
  <inkml:trace contextRef="#ctx0" brushRef="#br0">287 0 14958,'0'0'8584,"-6"10"-6742,-95 146 801,5-11-1378,95-143-1230,0-1 2,-1 1 0,1 0 0,0 0 0,0 0 1,1 0-1,-1 0 0,0 0 0,0 0 0,1 0 0,0 0 0,-1 3 0,21-10 166,-10-2-276,0-1 0,-1 0 1,0 0-1,0-1 0,-1 0 0,0 0 1,0-1-1,6-11 0,-1 1-77,-2 0 0,0-1 0,11-28 1,-43 95 749,9-23-449,1 0 1,1 1-1,2 1 0,0-1 1,1 1-1,-4 31 1,11-55-141,0-1 1,0 1-1,0 0 0,0 0 1,0 0-1,0-1 1,0 1-1,0 0 1,0 0-1,0 0 0,0-1 1,1 1-1,-1 0 1,0 0-1,1-1 1,-1 1-1,0 0 0,1-1 1,-1 1-1,1 0 1,-1-1-1,1 1 1,-1 0-1,1-1 0,-1 1 1,1-1-1,0 1 1,-1-1-1,1 1 1,0-1-1,-1 0 0,1 1 1,0-1-1,0 0 1,-1 0-1,1 1 0,0-1 1,0 0-1,0 0 1,-1 0-1,1 0 1,0 0-1,0 0 0,0 0 1,-1 0-1,1 0 1,0-1-1,0 1 1,-1 0-1,1 0 0,0-1 1,0 1-1,-1 0 1,1-1-1,0 1 1,0-2-1,4 0 12,-1 0-1,0 0 1,0-1-1,0 0 1,0 0-1,0 0 1,0 0-1,3-5 1,-4 3-27,-1 1 1,1 0-1,-1-1 1,0 0-1,0 1 0,-1-1 1,0 0-1,1 0 1,-2 0-1,1 0 0,0 0 1,-1 0-1,0 0 1,0 0-1,-1 0 0,1 0 1,-1 0-1,0 0 1,-1 0-1,1 0 0,-1 1 1,0-1-1,0 0 1,0 1-1,-1-1 0,1 1 1,-1 0-1,0 0 1,0 0-1,-1 0 0,1 1 1,-1-1-1,0 1 1,0 0-1,0 0 0,0 0 1,-1 1-1,1 0 1,-1-1-1,1 1 0,-1 1 1,0-1-1,0 1 1,1 0-1,-9-1 0,0 0 0,0 0 0,0 1 0,0 1 0,0 0 0,0 1 0,-1 0 0,-20 5 0,34-6 4,0 0 0,-1 0-1,1 0 1,0 0-1,0 0 1,0 0-1,-1 0 1,1 0 0,0 0-1,0 0 1,0 0-1,-1 1 1,1-1 0,0 0-1,0 0 1,0 0-1,0 0 1,-1 0-1,1 0 1,0 1 0,0-1-1,0 0 1,0 0-1,0 0 1,0 0 0,-1 1-1,1-1 1,0 0-1,0 0 1,0 0 0,0 1-1,0-1 1,0 0-1,0 0 1,0 0-1,0 1 1,0-1 0,0 0-1,0 0 1,0 0-1,0 1 1,0-1 0,0 0-1,0 0 1,0 0-1,0 1 1,0-1-1,1 0 1,-1 0 0,0 0-1,0 0 1,0 1-1,0-1 1,0 0 0,1 0-1,15 9-49,26 2-17,-40-11 69,71 17 21,1-4 0,97 5 0,-165-18-366,15 2 286,-9 2-6291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18.389"/>
    </inkml:context>
    <inkml:brush xml:id="br0">
      <inkml:brushProperty name="width" value="0.025" units="cm"/>
      <inkml:brushProperty name="height" value="0.025" units="cm"/>
    </inkml:brush>
  </inkml:definitions>
  <inkml:trace contextRef="#ctx0" brushRef="#br0">31 710 13293,'0'0'5130,"-6"-9"-4484,3 4-594,-1-1 0,1 1 0,1-1 0,-1 0 0,1 0 0,0 0 0,1 0 0,-1 0 0,1 0 0,0 0 0,1 0 0,-1 0 0,1-1 0,1 1 0,-1 0 0,1 0 1,0-1-1,0 1 0,3-7 0,35-121 379,-15 58 135,-3-2 1,15-116-1,-36 194-539,0-1 1,0 0 0,0 0 0,0 1-1,0-1 1,0 0 0,1 0 0,-1 1 0,0-1-1,0 0 1,1 0 0,-1 1 0,0-1-1,1 0 1,-1 1 0,1-1 0,-1 1-1,1-1 1,-1 0 0,1 1 0,-1-1-1,1 1 1,0 0 0,-1-1 0,1 1-1,0-1 1,-1 1 0,1 0 0,0-1-1,-1 1 1,1 0 0,0 0 0,0 0-1,-1 0 1,1 0 0,0-1 0,0 1-1,-1 0 1,1 1 0,1-1 0,36 13-155,-17-5 167,22 0-28,0-1 0,0-2 0,1-3-1,74-4 1,-49 0 20,448-38 42,-249 13-57,1592-18-87,-1757 48 121,201 34 0,-302-37 8,0 1 0,0-1 0,1 1 1,-1 0-1,0-1 0,0 1 0,0 0 0,-1 0 0,1 1 1,0-1-1,0 0 0,0 1 0,-1-1 0,1 1 0,-1-1 1,1 1-1,-1 0 0,0 0 0,0-1 0,0 1 1,0 0-1,0 0 0,0 0 0,0 0 0,0 0 0,-1 1 1,1-1-1,-1 0 0,0 0 0,1 0 0,-1 5 0,-1 6 668,0 0-1,-1 0 0,-1 0 0,-5 19 0,-3 11-202,8 18 487,3-37-2705,-1-1-5620,2-38-3544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47.533"/>
    </inkml:context>
    <inkml:brush xml:id="br0">
      <inkml:brushProperty name="width" value="0.025" units="cm"/>
      <inkml:brushProperty name="height" value="0.025" units="cm"/>
    </inkml:brush>
  </inkml:definitions>
  <inkml:trace contextRef="#ctx0" brushRef="#br0">1 86 15086,'0'0'9802,"70"0"-7560,-33-14-513,5-2-704,-3-1-576,-1 3-321,-4 3-96,-6 3-128,-4 3-705,-4 5-1409,-7 0-1890,-4 0-2242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19.669"/>
    </inkml:context>
    <inkml:brush xml:id="br0">
      <inkml:brushProperty name="width" value="0.025" units="cm"/>
      <inkml:brushProperty name="height" value="0.025" units="cm"/>
    </inkml:brush>
  </inkml:definitions>
  <inkml:trace contextRef="#ctx0" brushRef="#br0">44 7 13837,'0'0'14211,"1"10"-13597,-5 168 697,-2-38-989,6-114-269,1-10 15,-1 0 0,0 0 0,-1-1 0,-1 1 0,-1 0 0,-6 22 0,1-28 736,3-17-151,0-19-226,3-18-408,2 1-1,2-1 0,11-66 1,-11 97-20,0 0 0,2 0 0,-1 1 0,2-1 0,0 1 1,0 0-1,1 1 0,0-1 0,1 1 0,1 0 0,0 1 0,0-1 0,1 2 1,0-1-1,0 1 0,15-10 0,-16 15-41,1 0-1,-1 0 1,1 1 0,0 0 0,0 1-1,0 0 1,0 0 0,10 0 0,-15 1 23,-1 0 1,1 1 0,-1 0 0,1-1 0,-1 1 0,1 1-1,-1-1 1,1 0 0,-1 1 0,1 0 0,-1 0-1,0 0 1,1 0 0,-1 1 0,0-1 0,0 1 0,0 0-1,0-1 1,0 1 0,0 1 0,0-1 0,-1 0-1,4 5 1,-5-6 17,-1 1 0,1-1 0,-1 1 0,0-1 0,1 1 0,-1-1 0,0 1 0,0-1 0,0 1 0,0-1 0,0 1 0,-1-1 0,1 1 0,0-1 0,-1 1 0,1-1 0,-1 1 0,1-1 0,-1 1 0,0-1 0,0 0 0,1 1 0,-1-1 0,0 0 0,0 0 0,0 0 0,0 1 0,-1-1 0,1 0 0,0-1 0,0 1 0,-3 1 0,-50 29 311,43-26-197,-34 16 100,-82 27 1,169-59-5470,19-6-5530,-17 5 1300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20.183"/>
    </inkml:context>
    <inkml:brush xml:id="br0">
      <inkml:brushProperty name="width" value="0.025" units="cm"/>
      <inkml:brushProperty name="height" value="0.025" units="cm"/>
    </inkml:brush>
  </inkml:definitions>
  <inkml:trace contextRef="#ctx0" brushRef="#br0">222 14 15759,'0'0'3822,"-9"-1"-2354,-5-1-884,0 2 0,-1 0 0,1 0 0,0 1 0,-1 1 0,-17 5 0,27-6-451,0 0 1,0 0 0,0 1-1,0 0 1,0 0-1,0 1 1,1-1-1,-1 1 1,1 0-1,0 0 1,0 0-1,0 1 1,0 0-1,0-1 1,1 1-1,0 1 1,0-1-1,0 0 1,0 1-1,1-1 1,-1 1-1,-1 7 1,3-11-114,1-1 0,0 1 0,-1 0-1,1-1 1,0 1 0,0 0 0,0 0 0,0-1 0,-1 1-1,1 0 1,0-1 0,0 1 0,1 0 0,-1 0 0,0-1-1,0 1 1,0 0 0,0-1 0,0 1 0,1 0 0,-1-1 0,0 1-1,1 0 1,-1-1 0,1 1 0,-1-1 0,0 1 0,1 0-1,-1-1 1,1 1 0,-1-1 0,1 1 0,0-1 0,0 1-1,1-1 7,0 1-1,1-1 0,-1 0 1,0 1-1,0-1 0,0 0 0,1 0 1,-1-1-1,0 1 0,0 0 0,4-2 1,4-1 63,1-1 1,0 0-1,17-10 1,7-10 17,49-43 0,-82 65-102,-2 2-8,0 0-1,1-1 1,-1 1 0,0 0 0,0-1 0,1 1 0,-1 0-1,0 0 1,1-1 0,-1 1 0,0 0 0,1 0-1,-1 0 1,0-1 0,1 1 0,-1 0 0,0 0-1,1 0 1,-1 0 0,1 0 0,-1 0 0,0 0 0,1 0-1,-1 0 1,1 0 0,-1 0 0,0 0 0,1 0-1,-1 0 1,1 0 0,-1 0 0,0 0 0,1 0-1,-1 1 1,0-1 0,1 0 0,-1 0 0,0 0 0,1 1-1,-1-1 1,0 0 0,1 0 0,-1 1 0,0-1-1,0 0 1,1 1 0,-1-1 0,0 0 0,0 1-1,0-1 1,1 0 0,-1 1 0,0-1 0,0 1 0,0-1-1,0 0 1,0 1 0,0-1 0,0 1 0,0-1-1,0 0 1,0 1 0,0 0 0,0 34-147,0-27 189,-15 132 89,15-139-125,-1-1-1,1 0 1,0 1 0,0-1-1,0 0 1,0 1 0,0-1-1,0 0 1,0 1 0,0-1-1,0 0 1,0 0 0,0 1-1,0-1 1,1 0-1,-1 1 1,0-1 0,0 0-1,0 0 1,0 1 0,0-1-1,1 0 1,-1 0 0,0 1-1,0-1 1,0 0 0,1 0-1,-1 1 1,0-1 0,0 0-1,1 0 1,-1 0 0,0 0-1,0 1 1,1-1 0,-1 0-1,0 0 1,1 0 0,-1 0-1,1 0 1,13-8 246,9-17 204,-18 17-417,0 0 1,-1 0-1,0 0 0,-1-1 0,0 0 0,0 1 0,0-1 0,-1 0 0,-1 0 0,1 0 0,-1-18 0,-11 29-70,8 2 324,11-3 36,1-1-226,1-2 0,0 0 0,-1 0 0,0 0 0,11-5 1,19-5-1349,0 7-4020,-27 5 565,-5 0-1559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20.988"/>
    </inkml:context>
    <inkml:brush xml:id="br0">
      <inkml:brushProperty name="width" value="0.025" units="cm"/>
      <inkml:brushProperty name="height" value="0.025" units="cm"/>
    </inkml:brush>
  </inkml:definitions>
  <inkml:trace contextRef="#ctx0" brushRef="#br0">242 42 10442,'0'0'18716,"-9"-7"-17685,3 2-883,4 2-114,0 1-1,0-1 0,0 1 1,-1 0-1,1 0 1,-1 0-1,1 0 0,-1 1 1,0-1-1,0 1 1,0-1-1,0 1 0,0 0 1,0 0-1,0 0 1,0 1-1,0-1 0,0 1 1,-1 0-1,1-1 1,0 1-1,0 1 0,-5 0 1,-4 3 53,0 1-1,1 1 1,-1 0 0,1 1 0,0 0 0,-12 10 0,17-13-34,1 1 0,-1 0 0,1 0 0,0 1 0,0-1 0,0 1 0,1 0 0,0 1 0,0-1 0,1 1 0,0-1 0,-3 10 0,6-16-52,-1 1-1,1 0 1,0 0 0,0 0 0,0 0-1,0-1 1,0 1 0,0 0-1,0 0 1,0 0 0,0 0-1,1-1 1,-1 1 0,0 0 0,0 0-1,1 0 1,-1-1 0,0 1-1,1 0 1,-1 0 0,1-1 0,-1 1-1,1 0 1,0-1 0,-1 1-1,1-1 1,-1 1 0,1-1-1,0 1 1,0-1 0,-1 1 0,1-1-1,0 0 1,0 1 0,0-1-1,-1 0 1,1 1 0,0-1 0,0 0-1,0 0 1,1 0 0,42-1 53,-37 0-42,6 0-85,-1-2 1,1 0-1,-1 0 0,0-1 0,0 0 0,-1-1 1,1 0-1,-1-1 0,0-1 0,0 0 1,-1 0-1,0-1 0,-1 0 0,1 0 1,-1-1-1,-1-1 0,0 0 0,7-11 0,-19 28-27,-31 53 29,33-56 157,0 1-1,-1-1 1,2 1-1,-1 0 0,0-1 1,1 1-1,0 0 1,0 0-1,1 0 1,-1 8-1,1-12-68,1-1 0,0 1 0,-1-1-1,1 1 1,-1 0 0,1-1 0,0 0-1,-1 1 1,1-1 0,0 1 0,-1-1-1,1 0 1,0 1 0,0-1 0,-1 0 0,1 0-1,0 0 1,0 1 0,-1-1 0,1 0-1,0 0 1,0 0 0,0 0 0,-1-1 0,1 1-1,0 0 1,0 0 0,25-4 191,-9-3-175,0 0 0,-1-1 0,1-1-1,14-10 1,-14 8-156,1 1-1,-1 0 0,22-7 0,-38 17 116,-1 0-1,1-1 1,0 1-1,-1 0 1,1 0-1,-1 0 1,1 0-1,0-1 1,-1 1-1,1 0 1,0 0-1,-1 0 1,1 1-1,0-1 1,-1 0-1,1 0 1,0 0-1,-1 0 1,1 0-1,-1 1 0,1-1 1,0 0-1,-1 1 1,1-1-1,-1 0 1,1 1-1,-1-1 1,1 1-1,0 0 1,4 21-55,-13 42 314,5-43-34,3-20-210,-1 1-1,1-1 1,0 0 0,0 0 0,0 0 0,0 0 0,0 0 0,0 1 0,0-1 0,0 0 0,1 0-1,-1 0 1,0 0 0,1 0 0,-1 0 0,1 0 0,-1 1 0,1-1 0,0-1 0,-1 1-1,1 0 1,0 0 0,0 0 0,-1 0 0,1 0 0,0-1 0,0 1 0,0 0 0,0-1 0,0 1-1,0-1 1,0 1 0,0-1 0,0 1 0,3 0 0,1-1 6,1 0 0,-1 0 0,1 0 0,-1-1 0,1 0 0,-1 0 0,6-1 0,1-3-13,0 1 0,0-1 0,0-1 0,-1 0 0,21-15 0,-21 13 0,1 0 0,-1 1 0,1 1 0,0 0 0,17-5 0,-28 11 0,-1 0 0,1 0 0,-1 0 0,1 0 0,-1 0 0,1 1 0,0-1 0,-1 0 0,1 0 0,-1 1 0,1-1 0,-1 0 0,0 0 0,1 1 0,-1-1 0,1 1 0,-1-1 0,0 0 0,1 1 0,-1-1 0,1 1 0,-1-1 0,0 1 0,0-1 0,1 1 0,-1-1 0,0 1 0,0-1 0,0 1 0,0-1 0,0 1 0,1 0 0,-1-1 0,0 1 0,0-1 0,0 1 0,-1-1 0,1 1 0,0-1 0,0 2 0,-1 33 0,0-23 0,2-12 0,-1 1 0,1-1 0,-1 1 0,1-1 0,-1 0 0,1 1 0,-1-1 0,1 0 0,-1 1 0,1-1 0,-1 0 0,1 0 0,-1 0 0,1 1 0,0-1 0,-1 0 0,1 0 0,-1 0 0,1 0 0,0 0 0,-1 0 0,1 0 0,-1 0 0,1 0 0,-1 0 0,1-1 0,0 1 0,-1 0 0,1 0 0,-1 0 0,1-1 0,-1 1 0,2-1 0,22-8 0,-18 5 0,3-2 0,0 0 0,1 0 0,-1 1 0,1 0 0,1 0 0,-1 2 0,1-1 0,0 1 0,-1 0 0,1 1 0,1 1 0,11-1 0,-22 3 0,0-1 0,0 1 0,0 0 0,0 0 0,-1-1 0,1 1 0,0 0 0,-1 0 0,1 0 0,-1 0 0,1 0 0,-1 0 0,1 0 0,-1 0 0,0 0 0,0 0 0,1 0 0,-1 0 0,0 0 0,0 0 0,0 0 0,0 0 0,0 1 0,0-1 0,0 0 0,-1 0 0,1 0 0,0 0 0,0 0 0,-2 2 0,-8 35 0,10-39-119,1 1-1,-1 0 1,1 0 0,-1-1-1,1 1 1,-1 0 0,1 0 0,-1 0-1,1 0 1,-1 0 0,1 0-1,-1 0 1,1 0 0,-1 0-1,1 0 1,-1 0 0,1 0 0,-1 0-1,1 0 1,-1 0 0,1 1-1,-1-1 1,1 0 0,-1 0-1,1 0 1,-1 1 0,1-1-1,-1 0 1,1 1 0,-1-1 0,0 0-1,1 1 1,-1-1 0,0 1-1,1-1 1,-1 1 0,0-1-1,0 0 1,1 1 0,-1-1-1,0 1 1,0-1 0,0 1 0,0-1-1,0 1 1,0-1 0,0 1-1,0-1 1,0 1 0,0 0-1,0-1 1,0 1 0,0-1 0,0 1-1,0-1 1,0 1 0,0-1-1,-1 1 1,1-1 0,0 0-1,0 1 1,-1-1 0,1 1-1,0-1 1,-1 1 0,17-9-6581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21.334"/>
    </inkml:context>
    <inkml:brush xml:id="br0">
      <inkml:brushProperty name="width" value="0.025" units="cm"/>
      <inkml:brushProperty name="height" value="0.025" units="cm"/>
    </inkml:brush>
  </inkml:definitions>
  <inkml:trace contextRef="#ctx0" brushRef="#br0">1 111 17232,'0'0'14932,"10"1"-14649,0-1-261,-1 0 0,1 0 0,-1-1 1,1-1-1,-1 0 0,1 0 0,-1-1 1,10-4-1,-14 6-17,-1-1 0,0 0 1,0 0-1,0 0 0,0 0 0,0-1 0,-1 0 1,1 1-1,-1-1 0,1-1 0,-1 1 1,0 0-1,0-1 0,-1 1 0,1-1 0,-1 0 1,0 0-1,0 0 0,0 0 0,0 0 1,-1-1-1,2-7 0,-2 11-5,-1 1 0,0-1 0,0 1 0,0-1 0,0 1 0,0-1 0,0 1 0,0-1 0,0 1 0,0-1 0,0 1 0,0-1 0,0 1 0,-1 0 0,1-1 0,0 1 0,0-1 0,0 1 0,-1-1 0,1 1 0,0-1 0,0 1 0,-1 0 0,1-1 0,0 1 0,-1 0 0,1-1 0,-1 1 0,1 0 0,0-1 0,-1 1 0,1 0 0,-1 0 0,0-1 0,-19 4 0,-19 18 0,29-11 0,1-1 0,0 2 0,0-1 0,-10 18 0,16-24 0,1 1 0,-1-1 0,1 1 0,0-1 0,0 1 0,1 0 0,-1 0 0,1 0 0,0 0 0,1 0 0,-1 0 0,1 0 0,0 0 0,0 0 0,1 7 0,0-10 0,1 0 1,-1 0-1,1 0 0,-1 0 1,1 0-1,0-1 0,0 1 0,0-1 1,-1 1-1,2-1 0,-1 0 1,0 1-1,0-1 0,0 0 1,0 0-1,1-1 0,-1 1 1,0 0-1,1-1 0,-1 1 0,1-1 1,-1 0-1,1 0 0,-1 0 1,3 0-1,8 0-74,0 0 0,0-1 0,19-3 0,-24 2-544,1-1 1,-1 0 0,0 0 0,0 0-1,0-1 1,13-9 0,-12 7-1264,0-1 0,0-1 0,0 0 1,13-16-1,3-12-4734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21.955"/>
    </inkml:context>
    <inkml:brush xml:id="br0">
      <inkml:brushProperty name="width" value="0.025" units="cm"/>
      <inkml:brushProperty name="height" value="0.025" units="cm"/>
    </inkml:brush>
  </inkml:definitions>
  <inkml:trace contextRef="#ctx0" brushRef="#br0">103 1 14638,'0'0'11109,"-9"7"-9390,0 2-1418,0-1-1,1 1 1,1 0-1,-1 1 1,1-1 0,1 2-1,0-1 1,0 1 0,1 0-1,1 0 1,0 0-1,0 0 1,1 1 0,0 0-1,-1 15 1,4 46 158,1-73-458,-1 1 1,1-1-1,0 1 1,0-1-1,0 0 1,0 1-1,0-1 0,0 0 1,0 1-1,-1-1 1,1 0-1,0 0 1,0 0-1,0 0 0,0 0 1,0 0-1,0 0 1,0 0-1,0 0 1,0-1-1,0 1 0,0 0 1,0-1-1,0 1 1,-1 0-1,1-1 1,1 0-1,28-9-9,-21 6 8,-1 0 0,0 1 0,1 0 0,0 1 0,-1-1 0,1 2 0,0-1 0,0 1 0,10 1 0,-18 1 0,1 0 0,-1 0 0,1 0 0,-1 0 0,1 0 0,-1 1 0,0-1 0,0 0 0,0 1 0,1-1 0,-1 1 0,-1 0 0,1-1 0,0 1 0,0 0 0,-1-1 0,1 1 0,-1 0 0,1 0 0,-1 0 0,0-1 0,0 1 0,1 0 0,-1 0 0,-1 0 0,1 0 0,-1 2 0,2 5 0,-1-1 0,-1 1 0,0-1 0,-4 16 0,31-117 0,-26 93 0,0 0 0,0 0 0,1 0 0,-1-1 0,0 1 0,0 0 0,0 0 0,0 0 0,1-1 0,-1 1 0,0 0 0,0 0 0,0 0 0,1 0 0,-1 0 0,0-1 0,0 1 0,0 0 0,1 0 0,-1 0 0,0 0 0,0 0 0,1 0 0,-1 0 0,0 0 0,0 0 0,1 0 0,-1 0 0,0 0 0,0 0 0,1 0 0,-1 0 0,0 0 0,0 0 0,1 0 0,-1 1 0,0-1 0,0 0 0,1 0 0,-1 0 0,0 0 0,0 0 0,0 1 0,0-1 0,1 0 0,-1 0 0,18 12 0,-6-5 0,-1-3 0,-1 0 0,2-1 0,-1-1 0,0 0 0,0-1 0,1 0 0,-1 0 0,1-1 0,-1-1 0,16-2 0,-21 3 0,0-1 0,-1 0 0,1 0 0,-1-1 0,1 0 0,-1 0 0,0 0 0,0 0 0,0-1 0,0 0 0,0 0 0,0 0 0,-1-1 0,0 1 0,1-1 0,-1 0 0,-1-1 0,1 1 0,-1-1 0,1 1 0,-1-1 0,4-9 0,-7 14 0,0 0 0,0-1 0,1 1 0,-1 0 0,0-1 0,0 1 0,0-1 0,0 1 0,1 0 0,-1-1 0,0 1 0,0 0 0,0-1 0,0 1 0,0-1 0,0 1 0,0 0 0,0-1 0,0 1 0,0-1 0,0 1 0,0 0 0,-1-1 0,1 1 0,0 0 0,0-1 0,0 1 0,0 0 0,-1-1 0,1 1 0,0 0 0,0-1 0,-1 0 0,-12 5 0,-14 15 0,20-13 0,2 0 0,-1 0 0,1 0 0,0 1 0,0 0 0,1 0 0,-1 0 0,2 1 0,-1-1 0,1 1 0,0 0 0,1 0 0,0 0 0,-2 15 0,4-22 0,0 0 1,1 0-1,-1-1 0,0 1 1,1 0-1,-1 0 0,1 0 1,0 0-1,-1 0 0,1-1 1,-1 1-1,1 0 1,0-1-1,0 1 0,-1 0 1,1-1-1,0 1 0,0-1 1,0 1-1,0-1 0,0 1 1,0-1-1,0 0 0,-1 0 1,1 1-1,0-1 0,0 0 1,0 0-1,0 0 0,0 0 1,2 0-1,41 0-22,-32 0-15,-11 0 39,24-1-997,1-3-3783,-2-5-3400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22.283"/>
    </inkml:context>
    <inkml:brush xml:id="br0">
      <inkml:brushProperty name="width" value="0.025" units="cm"/>
      <inkml:brushProperty name="height" value="0.025" units="cm"/>
    </inkml:brush>
  </inkml:definitions>
  <inkml:trace contextRef="#ctx0" brushRef="#br0">1 0 19667,'0'0'2274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23.088"/>
    </inkml:context>
    <inkml:brush xml:id="br0">
      <inkml:brushProperty name="width" value="0.025" units="cm"/>
      <inkml:brushProperty name="height" value="0.025" units="cm"/>
    </inkml:brush>
  </inkml:definitions>
  <inkml:trace contextRef="#ctx0" brushRef="#br0">1 139 11723,'0'0'18732,"11"2"-17189,11 2-1431,0-1 0,1-1 1,0-1-1,-1-1 0,33-4 0,-47 3-108,0 0 1,0 0 0,0-1-1,0 0 1,-1 0-1,1-1 1,-1 0 0,0 0-1,0-1 1,0 0-1,0 0 1,0-1-1,-1 1 1,0-1 0,0-1-1,0 1 1,-1-1-1,0 0 1,0-1-1,7-10 1,-11 15-5,0 0 0,0 1 0,0-1 0,0 0 0,-1 0 0,1 0 0,-1 0 0,1 1 0,-1-1 0,0 0 0,1 0 0,-1 0 0,0 0 0,0 0 0,0 0 0,-1 0 0,1 0 0,0 0 0,-1 0 0,0-2 0,0 3 0,0 0 0,0 0 0,0 0 0,0 0 0,0 0 0,-1 0 0,1 0 0,0 0 0,0 1 0,-1-1 0,1 0 0,0 1 0,-1-1 0,1 1 0,-1 0 0,1-1 0,-1 1 0,1 0 0,0 0 0,-3 0 0,-2 0 0,-1 0 0,1 1 0,0 0 0,0 0 0,0 1 0,-1-1 0,2 1 0,-1 1 0,0-1 0,0 1 0,-6 4 0,-3 4 0,-1 1 0,1 1 0,1 1 0,0 0 0,-21 29 0,34-42 0,0 0 0,1-1 0,-1 1 0,1-1 0,-1 1 0,1 0 0,-1-1 0,1 1 0,0 0 0,-1 0 0,1-1 0,0 1 0,0 0 0,-1 0 0,1 0 0,0-1 0,0 1 0,0 0 0,0 0 0,0 0 0,0 0 0,0-1 0,0 1 0,1 0 0,-1 0 0,0 0 0,0-1 0,1 1 0,-1 0 0,0 0 0,1-1 0,-1 1 0,1 0 0,-1-1 0,1 1 0,-1 0 0,1-1 0,-1 1 0,1-1 0,0 1 0,-1-1 0,1 1 0,0-1 0,0 0 0,-1 1 0,1-1 0,0 0 0,0 1 0,-1-1 0,1 0 0,0 0 0,0 0 0,0 0 0,-1 0 0,1 0 0,1 0 0,61 0 0,-44-1 0,51 1-107,-56 38-9470,-5-35 4228,2-3-3032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23.663"/>
    </inkml:context>
    <inkml:brush xml:id="br0">
      <inkml:brushProperty name="width" value="0.025" units="cm"/>
      <inkml:brushProperty name="height" value="0.025" units="cm"/>
    </inkml:brush>
  </inkml:definitions>
  <inkml:trace contextRef="#ctx0" brushRef="#br0">0 59 9737,'0'0'2274,"8"-6"1084,-2 1-2614,42-31 4253,-46 35-4256,1-1-1,0 1 1,0-1 0,0 1 0,0 0 0,0 0 0,1 0 0,-1 1 0,0-1 0,6 1 0,-7 2-570,-1 0 0,-1 0 0,1 0 0,0 0 0,0 0 1,-1 0-1,1 0 0,-1 1 0,0-1 0,0 0 0,0 0 0,0 0 1,0 1-1,0-1 0,-1 0 0,0 3 0,1-1 59,-3 14-184,0 0 0,-2 0 0,0 0 0,-1 0 0,-1-1 0,0 0 0,-17 27 0,54-84-46,-22 31 0,-1 0 0,0 0 0,0 0 0,-1-1 0,7-16 0,-1-15 0,-10 35 0,-2 22 0,0-2 0,0-12-110,0-1 0,1 1 0,-1 0 0,1 0 0,-1 0 1,1-1-1,0 1 0,0 0 0,0-1 0,0 1 0,0-1 0,0 1 0,0-1 0,1 0 0,-1 1 0,0-1 1,1 0-1,-1 0 0,1 0 0,-1 0 0,1 0 0,-1 0 0,1 0 0,0-1 0,0 1 0,-1 0 1,1-1-1,0 0 0,0 1 0,0-1 0,-1 0 0,1 0 0,3 0 0,5 1-1014,0-1-1,-1 0 0,1-1 1,0 0-1,12-3 0,10-8-6135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24.024"/>
    </inkml:context>
    <inkml:brush xml:id="br0">
      <inkml:brushProperty name="width" value="0.025" units="cm"/>
      <inkml:brushProperty name="height" value="0.025" units="cm"/>
    </inkml:brush>
  </inkml:definitions>
  <inkml:trace contextRef="#ctx0" brushRef="#br0">137 1 4100,'0'0'16752,"-12"2"-13912,6-1-2622,-5 0 579,1 0 1,0 1-1,0 0 1,-1 1-1,2 0 0,-1 0 1,0 1-1,1 1 1,-1-1-1,-8 8 1,17-5-726,13-1-47,19-1-79,-27-5 32,26 3-345,-9-1 146,0 0-1,0 2 1,-1 0 0,35 12 0,-54-15 238,1-1 0,-1 1 0,0-1 1,1 1-1,-1 0 0,0-1 1,1 1-1,-1 0 0,0 0 0,0 0 1,0 0-1,0 0 0,0 0 1,0 0-1,0 1 0,0-1 0,0 0 1,0 0-1,-1 1 0,1-1 1,-1 1-1,1-1 0,-1 0 0,1 1 1,-1-1-1,0 1 0,0-1 1,1 1-1,-1-1 0,0 1 0,0-1 1,-1 1-1,1-1 0,0 1 1,0-1-1,-1 1 0,1-1 1,-1 1-1,1-1 0,-1 0 0,0 1 1,0-1-1,-1 2 0,-1 2 70,-1 1-1,0-1 0,0 0 0,-1 0 1,0-1-1,0 1 0,0-1 1,-8 5-1,-1-1-86,0-1 0,0 0 0,-20 5 0,29-10 0,0 0 0,0-1 0,-1 0 0,1 0 0,-1 0 0,1 0 0,-1-1 0,1 0 0,-1 0 0,1-1 0,0 0 0,-1 0 0,-5-1 0,10 1-130,-1 0 0,1-1 0,-1 1 0,1 0 0,-1-1 0,1 1 0,0 0 0,0-1-1,0 0 1,0 1 0,0-1 0,0 0 0,0 1 0,1-1 0,-1 0 0,0 0 0,1 0 0,0 1 0,-1-1 0,1 0 0,0-4 0,-3-10-7387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24.430"/>
    </inkml:context>
    <inkml:brush xml:id="br0">
      <inkml:brushProperty name="width" value="0.025" units="cm"/>
      <inkml:brushProperty name="height" value="0.025" units="cm"/>
    </inkml:brush>
  </inkml:definitions>
  <inkml:trace contextRef="#ctx0" brushRef="#br0">1 36 21588,'0'0'8681,"87"-13"-7048,-22 12-768,7-1-865,8 1 0,-5 1-609,-7-5-3651,-5-8-6790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1.827"/>
    </inkml:context>
    <inkml:brush xml:id="br0">
      <inkml:brushProperty name="width" value="0.025" units="cm"/>
      <inkml:brushProperty name="height" value="0.025" units="cm"/>
    </inkml:brush>
  </inkml:definitions>
  <inkml:trace contextRef="#ctx0" brushRef="#br0">211 130 16303,'0'-3'507,"0"0"0,0 0-1,0 0 1,-1-1 0,1 1-1,-1 0 1,1 0-1,-1 0 1,0 0 0,0 0-1,-1 0 1,1 0-1,0 1 1,-1-1 0,0 0-1,-3-3 1,3 4-371,0 1 0,-1-1 0,1 1 1,-1-1-1,1 1 0,-1 0 0,0 0 0,1 0 1,-1 1-1,0-1 0,0 0 0,0 1 0,1 0 0,-1 0 1,0 0-1,0 0 0,0 0 0,-5 2 0,4-1-64,0 0-1,0 1 0,0-1 1,0 1-1,0 0 0,1 0 1,-1 1-1,1-1 0,-1 1 1,1 0-1,0 0 0,0 0 1,0 0-1,0 0 0,1 1 1,-1-1-1,-1 5 0,-35 67 589,38-71-644,-7 18 58,1 0 1,2 0 0,0 1-1,1-1 1,1 1 0,1 0 0,1 0-1,3 26 1,-2-47-74,0-1 0,-1 1 0,2 0 0,-1 0 0,0 0 0,0 0 1,1 0-1,-1 0 0,1 0 0,-1 0 0,1-1 0,0 1 0,0 0 0,0 0 0,0-1 0,0 1 0,0-1 0,0 1 0,0-1 0,1 1 0,-1-1 0,0 0 0,1 1 0,0-1 0,-1 0 1,1 0-1,0 0 0,-1 0 0,1-1 0,3 2 0,-3-2 8,1 0 1,0 0-1,0 0 0,-1 0 1,1 0-1,0-1 0,0 1 1,-1-1-1,1 0 1,0 0-1,-1 0 0,1 0 1,-1 0-1,1-1 0,-1 1 1,0-1-1,0 1 1,1-1-1,-1 0 0,3-3 1,11-15 131,-1 0 0,0-1 1,-2 0-1,0-1 0,-2 0 1,0-1-1,-1 0 0,-2-1 1,0 0-1,-2 0 0,0-1 0,-2 0 1,-1 0-1,-1 0 0,-1 0 1,-2-34-1,-4 41-141,0 31 0,0 31 0,5-24 0,-1 6 0,2-1 0,0 0 0,8 38 0,-8-58 0,-1-1 0,1 1 0,1-1 0,-1 0 0,0 0 0,1 1 0,0-1 0,0 0 0,0 0 0,1-1 0,-1 1 0,1 0 0,0-1 0,0 0 0,0 1 0,0-1 0,1 0 0,-1-1 0,1 1 0,0-1 0,0 1 0,0-1 0,0 0 0,0-1 0,0 1 0,9 2 0,-3-3-357,0 0 0,0-1 0,0 0 0,0-1 0,1 0 0,-1 0 0,0-1 1,19-6-1,-16 3-1173,0-1 0,0 0 1,-1-1-1,1-1 0,20-16 1,3-7-13787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33.823"/>
    </inkml:context>
    <inkml:brush xml:id="br0">
      <inkml:brushProperty name="width" value="0.025" units="cm"/>
      <inkml:brushProperty name="height" value="0.025" units="cm"/>
    </inkml:brush>
  </inkml:definitions>
  <inkml:trace contextRef="#ctx0" brushRef="#br0">318 109 13485,'0'0'3000,"2"-9"-486,3-29 81,-4 36-2416,-1-1 1,0 1-1,0 0 1,0 0-1,-1 0 0,1 0 1,0 0-1,-1 0 1,0 0-1,1-1 1,-1 1-1,0 1 1,0-1-1,0 0 1,0 0-1,0 0 1,-1 0-1,1 1 0,0-1 1,-1 1-1,1-1 1,-1 1-1,0-1 1,1 1-1,-1 0 1,0 0-1,0 0 1,0 0-1,0 0 0,0 0 1,0 1-1,0-1 1,-3 0-1,-4-1-23,0 0-1,-1 1 1,1 0 0,0 0-1,0 1 1,-10 1 0,10 1-135,0 0 1,0 0-1,1 1 1,-1 0-1,1 1 1,-1-1-1,1 2 1,0-1 0,1 1-1,-1 0 1,1 1-1,-12 12 1,7-7 2,0 2 0,2-1 0,-1 1 0,1 1 0,1 0 0,-8 18 0,15-30-26,1 1 0,-1 0 0,1 0 1,0 0-1,0 0 0,0 0 0,0 1 0,1-1 0,0 0 0,-1 0 0,1 0 1,0 0-1,0 1 0,1 2 0,0-5 2,-1 1 1,1-1-1,0 0 0,0 0 1,0 0-1,0 1 1,0-1-1,0 0 0,0 0 1,0-1-1,0 1 0,0 0 1,1 0-1,-1 0 1,0-1-1,1 1 0,-1-1 1,0 1-1,1-1 0,-1 0 1,0 1-1,1-1 1,-1 0-1,1 0 0,-1 0 1,1 0-1,-1 0 0,1 0 1,-1 0-1,0-1 1,2 1-1,10-2 21,-1 0 0,1-1 1,-1 0-1,1-1 0,-1 0 1,-1-1-1,21-11 0,3-5-219,35-29-1,-40 28-88,48-28 0,-77 50 283,0-1-1,-1 0 1,1 1-1,0-1 0,0 1 1,0-1-1,-1 1 1,1 0-1,0-1 1,0 1-1,0 0 0,0 0 1,0-1-1,0 1 1,0 0-1,0 0 1,0 0-1,0 0 1,0 0-1,0 0 0,0 1 1,-1-1-1,1 0 1,0 0-1,0 1 1,0-1-1,0 0 1,0 1-1,0-1 0,-1 1 1,1-1-1,0 1 1,0-1-1,0 1 1,-1 0-1,1-1 0,-1 1 1,1 0-1,0 0 1,-1 0-1,1-1 1,-1 1-1,0 0 1,1 0-1,-1 0 0,0 0 1,1 0-1,-1 0 1,0 0-1,0 1 1,2 9 28,-2-1 0,1 0 1,-1 1-1,-2 11 1,1 1 208,1 36 250,1 11-39,-2 0 0,-20 123 0,20-185-297,-1 0 1,0 1-1,-1-1 1,0 0-1,-1-1 0,1 1 1,-1 0-1,-6 6 1,9-12-115,-1 0-1,0 0 1,1 0 0,-1 0 0,0-1 0,0 1 0,0-1 0,0 1 0,0-1 0,-1 0 0,1 0 0,0 0 0,0 0 0,-1 0-1,1 0 1,-1-1 0,1 1 0,-1-1 0,1 0 0,-1 0 0,1 1 0,-1-2 0,1 1 0,-1 0 0,1 0 0,-1-1-1,1 0 1,0 1 0,-1-1 0,1 0 0,0 0 0,-3-2 0,-3-1-33,1-1 0,1-1 0,-1 1 0,1-1 0,-1 0 0,2 0 0,-1-1 0,1 0 0,0 0 0,0 0 0,1 0 0,0-1 0,0 0 0,1 0 0,0 0 0,0 0 0,-1-11 0,2 13 0,0 0 0,1 0 0,0 0 0,0 0 0,0-1 0,1 1 0,0 0 0,0-1 0,1 1 0,0 0 0,0 0 0,0-1 0,1 1 0,0 0 0,0 0 0,0 0 0,1 1 0,0-1 0,0 1 0,0-1 0,1 1 0,0 0 0,0 0 0,5-4 0,2 2-149,0 1 0,0 1 0,0-1 0,1 2 0,0 0 0,0 0 1,0 1-1,0 1 0,0 0 0,0 0 0,17 1 0,-11 0-886,1-1 0,-1-1 0,0-1 1,23-7-1,10-12-10614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39.098"/>
    </inkml:context>
    <inkml:brush xml:id="br0">
      <inkml:brushProperty name="width" value="0.025" units="cm"/>
      <inkml:brushProperty name="height" value="0.025" units="cm"/>
    </inkml:brush>
  </inkml:definitions>
  <inkml:trace contextRef="#ctx0" brushRef="#br0">0 38 17104,'3'-4'11680,"3"14"-10221,10 16-1353,-12-20-37,0-2 1,1 1-1,-1 0 1,1-1-1,0 0 1,0 0-1,1 0 1,-1-1-1,1 0 1,-1 0-1,1 0 1,0-1-1,1 1 1,-1-2 0,0 1-1,0-1 1,1 0-1,6 1 1,-8-2-62,-1-1 0,1 0 0,-1 1 0,1-1 0,-1-1 0,1 1 0,-1-1 1,0 1-1,0-1 0,0-1 0,0 1 0,0 0 0,0-1 0,0 0 0,-1 0 1,0 0-1,1 0 0,-1-1 0,0 1 0,-1-1 0,1 0 0,-1 0 0,1 0 1,-1 0-1,3-9 0,-2 7-46,-1 0 0,1-1-1,-1 0 1,0 1 0,-1-1 0,1-10 0,-2 16-15,-5 46-326,-1-14 58,-28 146 1262,30-139-3347,0 43 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39.453"/>
    </inkml:context>
    <inkml:brush xml:id="br0">
      <inkml:brushProperty name="width" value="0.025" units="cm"/>
      <inkml:brushProperty name="height" value="0.025" units="cm"/>
    </inkml:brush>
  </inkml:definitions>
  <inkml:trace contextRef="#ctx0" brushRef="#br0">1 5 21877,'0'0'10890,"31"-5"-10890,-28 5-2178,-26 0-25144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39.807"/>
    </inkml:context>
    <inkml:brush xml:id="br0">
      <inkml:brushProperty name="width" value="0.025" units="cm"/>
      <inkml:brushProperty name="height" value="0.025" units="cm"/>
    </inkml:brush>
  </inkml:definitions>
  <inkml:trace contextRef="#ctx0" brushRef="#br0">19 1 1281,'0'0'31486,"-18"26"-31486,24-23 0,-1-1 0,-3 2-3171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41.211"/>
    </inkml:context>
    <inkml:brush xml:id="br0">
      <inkml:brushProperty name="width" value="0.025" units="cm"/>
      <inkml:brushProperty name="height" value="0.025" units="cm"/>
    </inkml:brush>
  </inkml:definitions>
  <inkml:trace contextRef="#ctx0" brushRef="#br0">0 1 19410,'0'0'7842,"3"11"-6646,5 13-792,1 0 0,2-1-1,0-1 1,1 0 0,1 0 0,1-1-1,28 32 1,-19-30-336,2-1 1,26 20-1,17 15 21,-66-55-165,1 1 1,-1-1-1,0 1 1,1 0-1,-1 0 1,-1 0 0,1 0-1,2 6 1,0 3-2812,-3 1-3701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41.537"/>
    </inkml:context>
    <inkml:brush xml:id="br0">
      <inkml:brushProperty name="width" value="0.025" units="cm"/>
      <inkml:brushProperty name="height" value="0.025" units="cm"/>
    </inkml:brush>
  </inkml:definitions>
  <inkml:trace contextRef="#ctx0" brushRef="#br0">354 0 17489,'0'0'10815,"-7"15"-9939,-274 658 2711,266-630-4615,1 1 1,2 0-1,-12 84 0,24-122-174,-1 16-1243,8-13-5657,9-7-5634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47.150"/>
    </inkml:context>
    <inkml:brush xml:id="br0">
      <inkml:brushProperty name="width" value="0.025" units="cm"/>
      <inkml:brushProperty name="height" value="0.025" units="cm"/>
    </inkml:brush>
  </inkml:definitions>
  <inkml:trace contextRef="#ctx0" brushRef="#br0">178 46 7399,'0'0'10122,"5"-9"-7736,17-26 112,-22 35-2433,0 0 0,0 0 0,0 0 0,0 0-1,0 0 1,0 0 0,0 1 0,0-1 0,0 0 0,1 0-1,-1 0 1,0 0 0,0 0 0,0 0 0,0 0 0,0 0-1,0 0 1,0 0 0,0 0 0,0 0 0,0 0 0,1 1-1,-1-1 1,0 0 0,0 0 0,0 0 0,0 0 0,0 0-1,0 0 1,0 0 0,1 0 0,-1 0 0,0 0 0,0 0-1,0 0 1,0 0 0,0 0 0,0 0 0,0-1 0,0 1-1,1 0 1,-1 0 0,0 0 0,0 0 0,0 0 0,0 0-1,0 0 1,0 0 0,0 0 0,0 0 0,0 0 0,0 0 0,1 0-1,-1-1 1,0 1 0,0 0 0,0 0 0,0 0 0,0 0-1,0 0 1,0 0 0,0 0 0,0 0 0,0-1 0,0 1-1,0 0 1,0 0 0,0 0 0,0 14 1090,-5 17-848,-22 37-316,-3-1 0,-4-1-1,-76 113 1,107-175-4499,3-8 2783,7-13-1016,9-18-4001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47.541"/>
    </inkml:context>
    <inkml:brush xml:id="br0">
      <inkml:brushProperty name="width" value="0.025" units="cm"/>
      <inkml:brushProperty name="height" value="0.025" units="cm"/>
    </inkml:brush>
  </inkml:definitions>
  <inkml:trace contextRef="#ctx0" brushRef="#br0">85 0 17585,'0'0'5893,"-29"49"-4067,14-12-577,0 9-320,1 6-513,4-1-255,8 2-65,2-6-64,0-4 32,13-10-64,10-3 64,-1-6-577,-1-2-1152,-3-8-1314,-6-2-801,-10-8-2273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47.868"/>
    </inkml:context>
    <inkml:brush xml:id="br0">
      <inkml:brushProperty name="width" value="0.025" units="cm"/>
      <inkml:brushProperty name="height" value="0.025" units="cm"/>
    </inkml:brush>
  </inkml:definitions>
  <inkml:trace contextRef="#ctx0" brushRef="#br0">1 0 18481,'0'0'6919,"54"27"-5766,-12-26-320,11-1-513,1 0-224,7 0-64,-6 0-768,-1 0-1763,-9 0-2177,-8 0-2947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48.211"/>
    </inkml:context>
    <inkml:brush xml:id="br0">
      <inkml:brushProperty name="width" value="0.025" units="cm"/>
      <inkml:brushProperty name="height" value="0.025" units="cm"/>
    </inkml:brush>
  </inkml:definitions>
  <inkml:trace contextRef="#ctx0" brushRef="#br0">26 1 18578,'0'0'7495,"-2"9"-5696,-5 18-1125,1 1 1,2-1-1,0 1 0,2 0 1,1 28-1,2-53-659,-1-1 0,0 1-1,1-1 1,0 1 0,0-1-1,0 0 1,0 1 0,0-1-1,0 0 1,0 1 0,1-1-1,-1 0 1,1 0 0,0 0 0,-1-1-1,1 1 1,0 0 0,0-1-1,0 1 1,0-1 0,1 1-1,-1-1 1,0 0 0,0 0-1,1 0 1,-1 0 0,1-1-1,-1 1 1,1 0 0,-1-1 0,1 0-1,-1 0 1,1 0 0,-1 0-1,1 0 1,0 0 0,3-1-1,3 0 11,-1-1-1,0 0 1,1 0-1,-1 0 1,0-1-1,0 0 1,0-1-1,0 0 1,-1 0-1,8-6 1,-3 0-24,0-1 1,-1 0 0,-1 0-1,0-1 1,0-1 0,-1 1-1,-1-2 1,0 1-1,-1-1 1,-1 0 0,0 0-1,8-29 1,-23 91-2,3 1 0,0 70 0,6-117-162,0 0-1,0 1 1,0-1 0,0 0-1,1 1 1,-1-1-1,1 0 1,0 0 0,0 1-1,0-1 1,0 0 0,0 0-1,0 0 1,0 0 0,1 0-1,-1 0 1,1-1-1,-1 1 1,1 0 0,0-1-1,-1 1 1,1-1 0,0 1-1,0-1 1,0 0 0,0 0-1,0 0 1,1 0-1,-1 0 1,0-1 0,0 1-1,1-1 1,-1 1 0,0-1-1,1 0 1,-1 0 0,0 0-1,1 0 1,-1 0-1,3-1 1,22-1-6410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2.880"/>
    </inkml:context>
    <inkml:brush xml:id="br0">
      <inkml:brushProperty name="width" value="0.025" units="cm"/>
      <inkml:brushProperty name="height" value="0.025" units="cm"/>
    </inkml:brush>
  </inkml:definitions>
  <inkml:trace contextRef="#ctx0" brushRef="#br0">21 77 7111,'-2'-9'9118,"1"0"-7412,-6-24 576,-4 8 2405,15 46-1219,-1 6-3680,16 31 572,96 325 3001,-111-368-1856,-1 1-6683,-22-33-4970,0 1 2113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49.129"/>
    </inkml:context>
    <inkml:brush xml:id="br0">
      <inkml:brushProperty name="width" value="0.025" units="cm"/>
      <inkml:brushProperty name="height" value="0.025" units="cm"/>
    </inkml:brush>
  </inkml:definitions>
  <inkml:trace contextRef="#ctx0" brushRef="#br0">1 1 19474,'0'0'13293,"63"41"-27258,-52-43-545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49.472"/>
    </inkml:context>
    <inkml:brush xml:id="br0">
      <inkml:brushProperty name="width" value="0.025" units="cm"/>
      <inkml:brushProperty name="height" value="0.025" units="cm"/>
    </inkml:brush>
  </inkml:definitions>
  <inkml:trace contextRef="#ctx0" brushRef="#br0">8 34 17328,'0'0'15439,"-7"17"-15439,14-26 0,1-1-416,-5-4-3973,-2-3-6469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50.067"/>
    </inkml:context>
    <inkml:brush xml:id="br0">
      <inkml:brushProperty name="width" value="0.025" units="cm"/>
      <inkml:brushProperty name="height" value="0.025" units="cm"/>
    </inkml:brush>
  </inkml:definitions>
  <inkml:trace contextRef="#ctx0" brushRef="#br0">456 1 18353,'0'0'9823,"-6"10"-8606,-83 120 351,-170 192-1,176-224-1328,83-97-282,-1-1 0,1 1 0,0-1-1,0 0 1,0 1 0,-1-1 0,1 0 0,0 1 0,0-1 0,-1 0 0,1 0-1,0 1 1,-1-1 0,1 0 0,0 0 0,-1 1 0,1-1 0,0 0 0,-1 0-1,1 0 1,-1 0 0,1 1 0,0-1 0,-1 0 0,1 0 0,-1 0 0,1 0-1,0 0 1,-1 0 0,1 0 0,-1 0 0,1 0 0,-1 0 0,1-1 0,-1 1 0,-4-16-3866,5-42-6476,0 39 6634,0-33-6728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50.407"/>
    </inkml:context>
    <inkml:brush xml:id="br0">
      <inkml:brushProperty name="width" value="0.025" units="cm"/>
      <inkml:brushProperty name="height" value="0.025" units="cm"/>
    </inkml:brush>
  </inkml:definitions>
  <inkml:trace contextRef="#ctx0" brushRef="#br0">5 61 9673,'0'0'8744,"-4"-58"-4964,4 56-449,10 2-1377,9 9-705,11 14 96,8 11-480,6 4-256,5 7-289,-1 9-96,-2 0-96,-1 0-63,-6-4-33,-6-3-705,-4-10-2082,-5-15-3939,-2-14-10122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51.840"/>
    </inkml:context>
    <inkml:brush xml:id="br0">
      <inkml:brushProperty name="width" value="0.025" units="cm"/>
      <inkml:brushProperty name="height" value="0.025" units="cm"/>
    </inkml:brush>
  </inkml:definitions>
  <inkml:trace contextRef="#ctx0" brushRef="#br0">93 78 11659,'0'0'4959,"1"-11"-2012,-1-33-358,0 43-2488,-1 0 0,1 0 0,0 0-1,0 0 1,0 0 0,-1 1 0,1-1 0,0 0 0,-1 0-1,1 0 1,-1 0 0,1 0 0,-1 0 0,1 1-1,-1-1 1,0 0 0,1 0 0,-1 1 0,0-1-1,0 0 1,1 1 0,-1-1 0,0 1 0,0-1-1,0 1 1,0-1 0,0 1 0,0 0 0,0 0-1,0-1 1,0 1 0,0 0 0,0 0 0,0 0-1,-1 0 1,0 0-45,0 0 0,0 0 0,0 1 0,1-1 0,-1 1 0,0-1 0,0 1 0,0 0 0,0 0 0,1-1 0,-1 1 0,0 0 0,1 1 0,-4 1 0,1 4-29,-1 0 0,1 0 0,0 0 1,0 1-1,1-1 0,0 1 1,0 0-1,1 0 0,0 0 1,0 1-1,1-1 0,0 0 1,0 0-1,1 1 0,0-1 1,2 11-1,-1-17-18,0 0 0,-1-1 1,1 1-1,0-1 0,0 1 1,0-1-1,0 1 0,0-1 0,0 1 1,1-1-1,-1 0 0,0 0 0,1 1 1,-1-1-1,1 0 0,-1 0 0,1-1 1,-1 1-1,1 0 0,0 0 0,-1-1 1,1 1-1,0-1 0,0 0 0,0 1 1,-1-1-1,1 0 0,0 0 0,0 0 1,3 0-1,3-1 28,0 1 0,0-1-1,0 0 1,-1-1 0,1 0 0,8-3-1,0-2 24,0-1-1,0-1 0,0-1 0,-1 0 1,-1-1-1,0-1 0,0 0 1,-1-1-1,21-27 0,-50 86 400,8-26-550,1 1 1,0 0-1,2 1 0,0-1 0,-2 45 1,6-64-100,1 0 0,0 0 1,0 0-1,0 0 1,1 1-1,-1-1 0,0 0 1,1 0-1,-1 0 1,1 0-1,0 0 0,0 0 1,0 0-1,0 0 1,0 0-1,0 0 0,2 1 1,-1-1-208,-1-1 1,1 0-1,0 0 1,0 0-1,0 0 1,0 0-1,0 0 1,0-1-1,0 1 1,0-1-1,1 1 1,-1-1-1,0 0 1,0 0-1,0 0 1,4 0-1,24-2-6730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52.164"/>
    </inkml:context>
    <inkml:brush xml:id="br0">
      <inkml:brushProperty name="width" value="0.025" units="cm"/>
      <inkml:brushProperty name="height" value="0.025" units="cm"/>
    </inkml:brush>
  </inkml:definitions>
  <inkml:trace contextRef="#ctx0" brushRef="#br0">6 0 19442,'0'0'8937,"-6"54"-12428,24-50-1378,-1-3-4068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52.507"/>
    </inkml:context>
    <inkml:brush xml:id="br0">
      <inkml:brushProperty name="width" value="0.025" units="cm"/>
      <inkml:brushProperty name="height" value="0.025" units="cm"/>
    </inkml:brush>
  </inkml:definitions>
  <inkml:trace contextRef="#ctx0" brushRef="#br0">42 1 19699,'0'0'5124,"-37"51"-2401,33-42-1153,4-2-962,0-3-416,8-4-160,9 0-1057,-4-17-3491,2-7-5413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53.270"/>
    </inkml:context>
    <inkml:brush xml:id="br0">
      <inkml:brushProperty name="width" value="0.025" units="cm"/>
      <inkml:brushProperty name="height" value="0.025" units="cm"/>
    </inkml:brush>
  </inkml:definitions>
  <inkml:trace contextRef="#ctx0" brushRef="#br0">202 23 15919,'0'0'2493,"-9"-2"433,4 1-2594,-1 1 1,1-1 0,0 1-1,0 0 1,-1 0 0,1 0-1,0 1 1,-1 0 0,1 0-1,0 0 1,0 1 0,0-1-1,0 1 1,0 1 0,1-1-1,-1 1 1,0-1 0,-7 7-1,4-1-182,0-1 0,1 1 0,-1 0-1,1 1 1,1-1 0,0 2 0,0-1 0,1 0-1,0 1 1,1 0 0,0 0 0,0 1 0,1-1-1,0 1 1,-1 15 0,4-25-144,0 0-1,0 1 0,0-1 1,1 0-1,-1 1 1,0-1-1,1 0 1,-1 0-1,1 0 0,-1 1 1,1-1-1,0 0 1,0 0-1,-1 0 1,1 0-1,0 0 0,0 0 1,0 0-1,0-1 1,0 1-1,0 0 1,0 0-1,0-1 0,0 1 1,0 0-1,1-1 1,-1 0-1,0 1 1,0-1-1,1 0 0,-1 1 1,0-1-1,1 0 1,-1 0-1,0 0 1,0 0-1,1 0 0,-1 0 1,0 0-1,3-1 1,5 0 18,-1 0 0,1-1 1,-1 0-1,1 0 0,9-5 0,3-2 0,-1-2 0,-1 0-1,0-1 1,-1-1-1,23-20 1,-29 22 5,0 0 1,-1 0-1,-1-2 0,1 1 1,-2-1-1,0-1 0,0 0 1,7-17-1,-16 26 1364,-9 17-1083,-10 24-219,12-19-57,1 0-1,1 1 1,0-1 0,-2 20 0,6-34-40,1 0 0,-1 0 0,1 0 0,0 0 0,0 0 0,0 0 0,0 0 0,0 0 0,1 0 1,-1 0-1,1 0 0,0 0 0,0 0 0,0-1 0,0 1 0,0 0 0,1 0 0,-1-1 0,1 1 0,-1-1 0,1 1 0,0-1 0,0 0 1,1 0-1,-1 0 0,0 0 0,0 0 0,1 0 0,0-1 0,-1 1 0,1-1 0,5 2 0,-1-1-472,0 0-1,0-1 0,0 0 1,1-1-1,-1 0 0,0 0 1,10-1-1,26-13-8242,-6-9-7834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55.048"/>
    </inkml:context>
    <inkml:brush xml:id="br0">
      <inkml:brushProperty name="width" value="0.025" units="cm"/>
      <inkml:brushProperty name="height" value="0.025" units="cm"/>
    </inkml:brush>
  </inkml:definitions>
  <inkml:trace contextRef="#ctx0" brushRef="#br0">116 95 5349,'0'0'4041,"5"-9"-1366,-2 2-1949,14-33 2430,-12 8 3265,-5 32-6322,-1-1 1,1 0-1,-1 1 1,1 0-1,-1-1 1,0 1-1,1-1 1,-1 1-1,0 0 1,1-1 0,-1 1-1,0 0 1,1-1-1,-1 1 1,0 0-1,0 0 1,0 0-1,1 0 1,-1 0-1,0 0 1,0 0-1,1 0 1,-1 0-1,0 0 1,0 0-1,1 1 1,-1-1-1,-1 1 1,-26 6 292,20-2-351,0 0-1,0 1 1,1 0 0,0 0 0,0 0 0,1 1 0,0 0 0,-8 11 0,11-14-10,0 0 0,0 0 0,1 0-1,-1 0 1,1 0 0,0 1 0,1-1 0,-1 1 0,1 0-1,0 0 1,0-1 0,0 1 0,0 0 0,1 0 0,0 0-1,0 0 1,2 9 0,-1-13-25,-1 0 0,1 0 0,0 1 0,0-1 0,0 0-1,0-1 1,0 1 0,0 0 0,0 0 0,0 0 0,0-1 0,0 1 0,1 0-1,-1-1 1,0 1 0,0-1 0,1 1 0,-1-1 0,0 0 0,1 0 0,-1 0-1,0 1 1,1-1 0,-1 0 0,0-1 0,1 1 0,-1 0 0,0 0 0,1 0-1,-1-1 1,0 1 0,0-1 0,1 1 0,1-2 0,45-21 183,-32 11-146,0-2 0,-2 0-1,1 0 1,-1-2 0,-1 0-1,16-25 1,-37 99 256,1 2 735,1 117 1,4-44 777,3-130-1780,-1-1-1,-1 1 1,1-1 0,0 1-1,-1-1 1,1 1 0,-1-1-1,1 1 1,-1-1-1,0 0 1,0 1 0,-1-1-1,1 0 1,0 0 0,-1 0-1,1 0 1,-1 0 0,0 0-1,1 0 1,-1 0-1,0-1 1,0 1 0,0-1-1,0 1 1,-1-1 0,-3 2-1,4-3-13,-1 1-1,1-1 0,-1 0 1,1 0-1,-1 0 1,0 0-1,1-1 0,-1 1 1,1-1-1,-1 1 1,1-1-1,-1 0 0,1 0 1,0 0-1,-1 0 1,1 0-1,0-1 0,0 1 1,0-1-1,0 1 1,0-1-1,0 0 0,0 0 1,1 0-1,-1 0 1,-1-2-1,-1-1-14,0 0-1,1 0 1,-1-1-1,1 1 1,1-1 0,-1 0-1,1 0 1,0 0 0,0 0-1,0 0 1,1 0-1,0-1 1,1 1 0,-1 0-1,1 0 1,0-1-1,1 1 1,-1 0 0,1-1-1,0 1 1,1 0-1,2-8 1,1 4-26,-1 1 0,1 0 0,1 0 0,0 0 0,0 0-1,1 1 1,0 0 0,0 1 0,1-1 0,0 1 0,0 1 0,15-10 0,36-19-2571,15-11-6605,-29 16-1958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55.886"/>
    </inkml:context>
    <inkml:brush xml:id="br0">
      <inkml:brushProperty name="width" value="0.025" units="cm"/>
      <inkml:brushProperty name="height" value="0.025" units="cm"/>
    </inkml:brush>
  </inkml:definitions>
  <inkml:trace contextRef="#ctx0" brushRef="#br0">0 11 10442,'0'0'17595,"5"12"-16698,0 5-667,2 3 19,0-1 0,14 27 0,-20-44-249,0 0 0,0-1 0,0 1 0,1-1 0,-1 1 0,0-1 0,1 1 0,-1-1 0,1 0 1,0 0-1,-1 0 0,1 0 0,0 0 0,0 0 0,0 0 0,-1-1 0,1 1 0,0-1 0,0 1 0,0-1 0,0 0 0,0 0 0,0 0 0,0 0 0,0 0 0,0 0 1,0 0-1,0-1 0,0 1 0,0-1 0,0 1 0,0-1 0,-1 0 0,1 0 0,3-1 0,3-3-239,-1 1 0,1-1 0,-1 0 0,0-1 0,0 0 0,8-9 0,53-79-7229,-70 107 7446,-40 98 3361,23-68-2670,3 1 1,1 0-1,-13 69 1,28-103-2313,6-20-307,5-21-2230,0-9-3796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3:56.376"/>
    </inkml:context>
    <inkml:brush xml:id="br0">
      <inkml:brushProperty name="width" value="0.025" units="cm"/>
      <inkml:brushProperty name="height" value="0.025" units="cm"/>
    </inkml:brush>
  </inkml:definitions>
  <inkml:trace contextRef="#ctx0" brushRef="#br0">1 0 737,'0'0'-128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3.250"/>
    </inkml:context>
    <inkml:brush xml:id="br0">
      <inkml:brushProperty name="width" value="0.025" units="cm"/>
      <inkml:brushProperty name="height" value="0.025" units="cm"/>
    </inkml:brush>
  </inkml:definitions>
  <inkml:trace contextRef="#ctx0" brushRef="#br0">1 383 13869,'0'0'1511,"0"9"-646,0-3-672,-1 0 1,2 0 0,-1 0 0,1 0 0,0 0-1,0 0 1,1-1 0,0 1 0,0 0 0,0-1-1,0 1 1,1-1 0,0 0 0,0 0-1,1 0 1,-1 0 0,1-1 0,0 1 0,6 4-1,6 6 1071,0-1-1,35 22 1,-44-31-975,0-1 0,0-1 0,1 1 1,-1-1-1,1-1 0,0 1 0,0-1 1,0-1-1,0 1 0,16-1 0,-22-1-139,1 0 0,-1-1 0,0 1 0,0-1 0,0 0 0,1 0 0,-1 0 0,0 0 0,0 0 0,0-1 0,0 1-1,-1 0 1,1-1 0,0 0 0,0 1 0,-1-1 0,1 0 0,-1 0 0,0 0 0,1 0 0,-1 0 0,1-3 0,21-56 1682,-18 46-1614,5-20 33,-1-1 0,-2 0-1,3-58 1,-6-28-488,-4 39-5302,-1 11-4951,1 60-4564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56.507"/>
    </inkml:context>
    <inkml:brush xml:id="br0">
      <inkml:brushProperty name="width" value="0.025" units="cm"/>
      <inkml:brushProperty name="height" value="0.025" units="cm"/>
    </inkml:brush>
  </inkml:definitions>
  <inkml:trace contextRef="#ctx0" brushRef="#br0">90 1 5093,'0'0'23110,"2"13"-21770,-1-8-1229,0 2-7,0 0-1,0 0 0,0-1 1,-1 1-1,0 0 0,-1 0 1,1 0-1,-1 0 1,-1-1-1,1 1 0,-1 0 1,0-1-1,-5 10 0,-5 9 183,4-9-74,-1 1 0,0-1 0,-1-1 0,-23 28 0,38-70-127,64-126-5280,-47 107 3456,-25 91 2070,-3-20-134,-2 3 704,1 0 0,2 0 0,-4 52-1,9-80-887,0 0 0,0 1 0,0-1 0,0 0-1,0 1 1,0-1 0,0 0 0,0 1 0,0-1-1,0 0 1,0 1 0,0-1 0,0 0-1,0 0 1,0 1 0,0-1 0,1 0 0,-1 1-1,0-1 1,0 0 0,0 0 0,1 1-1,-1-1 1,0 0 0,0 0 0,0 0 0,1 1-1,-1-1 1,0 0 0,1 0 0,-1 0 0,0 0-1,0 0 1,1 1 0,-1-1 0,0 0-1,1 0 1,-1 0 0,15-6 259,10-16-7,-23 19-262,-1 0 1,0 1-1,0-1 0,0 0 0,0 0 1,-1 0-1,1 0 0,-1 1 0,1-1 0,-1 0 1,0 0-1,0 0 0,-1 0 0,1 0 1,0 0-1,-1 0 0,0 0 0,0 1 1,0-1-1,0 0 0,0 0 0,0 1 1,-1-1-1,1 1 0,-1-1 0,0 1 1,0 0-1,1 0 0,-2-1 0,1 1 0,0 0 1,0 1-1,-3-3 0,0 0 0,-1 0 0,0 0 0,1 1 1,-1-1-1,0 1 0,-1 0 0,1 1 0,0 0 0,-1 0 0,-10-2 0,109 7-725,4 0-7001,-60-3 505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56.925"/>
    </inkml:context>
    <inkml:brush xml:id="br0">
      <inkml:brushProperty name="width" value="0.025" units="cm"/>
      <inkml:brushProperty name="height" value="0.025" units="cm"/>
    </inkml:brush>
  </inkml:definitions>
  <inkml:trace contextRef="#ctx0" brushRef="#br0">7 0 23927,'0'0'8039,"-7"55"-8039,26-52-1313,4-3-3203,-4 0-3908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57.253"/>
    </inkml:context>
    <inkml:brush xml:id="br0">
      <inkml:brushProperty name="width" value="0.025" units="cm"/>
      <inkml:brushProperty name="height" value="0.025" units="cm"/>
    </inkml:brush>
  </inkml:definitions>
  <inkml:trace contextRef="#ctx0" brushRef="#br0">33 0 21813,'0'0'7463,"-32"56"-5445,32-53-1057,0-1-737,15-2-288,5-4-2275,-4-14-3298,-6-11-6534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58.764"/>
    </inkml:context>
    <inkml:brush xml:id="br0">
      <inkml:brushProperty name="width" value="0.025" units="cm"/>
      <inkml:brushProperty name="height" value="0.025" units="cm"/>
    </inkml:brush>
  </inkml:definitions>
  <inkml:trace contextRef="#ctx0" brushRef="#br0">133 1 18642,'0'0'7826,"0"12"-7575,-11 248 2866,7-165-917,4-93-2186,1-1 0,-1 1 0,1-1 1,-1 1-1,1-1 0,0 0 0,0 1 0,-1-1 1,1 0-1,0 0 0,0 0 0,0 1 1,0-1-1,1 0 0,-1 0 0,0 0 0,0-1 1,1 1-1,-1 0 0,0 0 0,1-1 1,-1 1-1,1-1 0,-1 1 0,1-1 0,-1 0 1,1 1-1,-1-1 0,1 0 0,-1 0 1,1 0-1,-1 0 0,1 0 0,2-1 0,58-6 220,-23-3-234,-30 7 0,0 0 0,0 1 0,0 0 0,0 1 0,1 0 0,-1 0 0,1 1 0,-1 0 0,10 1 0,-18 0 0,1 0 0,-1 0 0,0 0 0,1 0 0,-1 0 0,0 0 0,0 0 0,0 0 0,0 1 0,0-1 0,0 0 0,0 1 0,0-1 0,-1 1 0,1-1 0,0 1 0,-1-1 0,1 1 0,-1 0 0,0-1 0,0 1 0,1-1 0,-1 1 0,0 0 0,0-1 0,0 1 0,-1 0 0,1-1 0,0 1 0,-2 2 0,2 1 0,-1 0 0,0 0 0,0 0 0,0-1 0,-1 1 0,1 0 0,-1-1 0,0 1 0,-5 6 0,1-6 0,0 0 0,0-1 0,0 1 0,0-1 0,-1 0 0,0-1 0,0 0 0,0 0 0,0 0 0,0-1 0,-1 0 0,1-1 0,-1 0 0,-7 1 0,-20 1 0,-60-4 0,64 0 0,21 1 0,-1-1 0,1-1 0,-1 0 0,-15-5 0,24 6 0,1 1 0,-1-1 0,1 1 0,-1-1 0,1 0 0,-1 0 0,1 0 0,0 0 0,-1 0 0,1 0 0,0 0 0,0 0 0,0 0 0,0 0 0,0-1 0,-2-1 0,3 1 0,0 1 0,0 0 0,0 0 0,1-1 0,-1 1 0,0 0 0,0 0 0,1 0 0,-1-1 0,0 1 0,1 0 0,-1 0 0,1 0 0,-1 0 0,1 0 0,0 0 0,0 0 0,-1 0 0,1 0 0,0 0 0,0 0 0,0 1 0,0-1 0,0 0 0,0 1 0,2-2 0,57-31-2218,-36 22-1020,33-19-7129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59.529"/>
    </inkml:context>
    <inkml:brush xml:id="br0">
      <inkml:brushProperty name="width" value="0.025" units="cm"/>
      <inkml:brushProperty name="height" value="0.025" units="cm"/>
    </inkml:brush>
  </inkml:definitions>
  <inkml:trace contextRef="#ctx0" brushRef="#br0">1 6 19314,'0'0'2819,"91"2"-2691,-19-1 128,14-1 33,13 0-65,6 0-160,2 0-32,-3 0-545,-14-3-960,-13 2-641,-20-2-1409,-22 2-2179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0:59.888"/>
    </inkml:context>
    <inkml:brush xml:id="br0">
      <inkml:brushProperty name="width" value="0.025" units="cm"/>
      <inkml:brushProperty name="height" value="0.025" units="cm"/>
    </inkml:brush>
  </inkml:definitions>
  <inkml:trace contextRef="#ctx0" brushRef="#br0">57 32 11627,'0'0'4292,"-55"27"-2690,53-20-1058,13-3-256,35-4-160,18 0 33,18-5-1,12-8-64,5-3-1345,-2-1-3716,-9-2-3363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1:00.216"/>
    </inkml:context>
    <inkml:brush xml:id="br0">
      <inkml:brushProperty name="width" value="0.025" units="cm"/>
      <inkml:brushProperty name="height" value="0.025" units="cm"/>
    </inkml:brush>
  </inkml:definitions>
  <inkml:trace contextRef="#ctx0" brushRef="#br0">108 0 15439,'0'0'2658,"64"42"-2530,-33-22 161,-6 1-1,-7 1 0,-9 7 257,-9 1 608,-18 6 352,-16 0-544,-12 4-609,-1 0-192,1-7-320,8-8-3459,12-16-6567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1:00.554"/>
    </inkml:context>
    <inkml:brush xml:id="br0">
      <inkml:brushProperty name="width" value="0.025" units="cm"/>
      <inkml:brushProperty name="height" value="0.025" units="cm"/>
    </inkml:brush>
  </inkml:definitions>
  <inkml:trace contextRef="#ctx0" brushRef="#br0">1 0 14638,'0'0'9796,"9"10"-8974,-8-9-797,6 6 69,-1 1-1,0-1 1,0 1-1,0 0 1,-1 1 0,-1-1-1,1 1 1,-1 0-1,3 11 1,-4-8-24,1 2 77,0 0 0,0-1 0,1 1 0,8 12 0,-12-22-117,1-1 0,1 0-1,-1 0 1,0 0 0,1 0-1,0 0 1,-1 0 0,1-1-1,0 1 1,0-1 0,1 0-1,-1 0 1,0 0 0,1 0-1,-1-1 1,1 1 0,0-1-1,-1 0 1,8 1-1,7 0-195,-1-1 0,0-1-1,1-1 1,-1 0-1,0-1 1,0-1 0,0-1-1,25-8 1,-18 3-1944,0-1 1,38-21-1,-2-7-3938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1:00.910"/>
    </inkml:context>
    <inkml:brush xml:id="br0">
      <inkml:brushProperty name="width" value="0.025" units="cm"/>
      <inkml:brushProperty name="height" value="0.025" units="cm"/>
    </inkml:brush>
  </inkml:definitions>
  <inkml:trace contextRef="#ctx0" brushRef="#br0">452 0 769,'0'0'18161,"-73"81"-15951,20-23-544,-4 11-161,-5 11-448,-1 6 545,10 0-129,7-6-544,14-5-641,19-14-192,13-11-96,7-19-1922,12-17-2498,0-14-4708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1:01.267"/>
    </inkml:context>
    <inkml:brush xml:id="br0">
      <inkml:brushProperty name="width" value="0.025" units="cm"/>
      <inkml:brushProperty name="height" value="0.025" units="cm"/>
    </inkml:brush>
  </inkml:definitions>
  <inkml:trace contextRef="#ctx0" brushRef="#br0">0 65 20211,'0'0'4292,"51"22"-3299,6-22 224,17-15-160,15-3-576,9-2-385,-2 4-64,-7 3-993,-15 9-1890,-18 4-736,-19 0-129,-19 5-95,-15 5-1186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3.965"/>
    </inkml:context>
    <inkml:brush xml:id="br0">
      <inkml:brushProperty name="width" value="0.025" units="cm"/>
      <inkml:brushProperty name="height" value="0.025" units="cm"/>
    </inkml:brush>
  </inkml:definitions>
  <inkml:trace contextRef="#ctx0" brushRef="#br0">145 281 8072,'1'-12'3715,"0"0"-3304,2-9 1548,-2 0 0,0-1-1,-5-41 1,3 57-1431,0 0-1,-1 0 0,1 0 1,-1 1-1,0-1 0,-1 0 1,0 1-1,-5-10 0,5 12-347,1 1-1,0-1 1,0 1-1,-1 0 1,0 0-1,1 0 1,-1 0-1,0 0 1,0 0-1,0 1 1,0-1-1,0 1 1,0 0-1,0 0 1,-1 0-1,1 0 1,-5 0-1,6 1-151,0 0-1,0 0 0,0 0 0,0 1 0,0-1 0,0 0 0,0 1 0,0-1 0,1 1 0,-1 0 0,0 0 0,0 0 1,0 0-1,1 0 0,-1 0 0,0 0 0,1 0 0,-1 1 0,1-1 0,-1 0 0,1 1 0,0 0 0,0-1 0,0 1 0,0 0 1,0-1-1,0 1 0,0 0 0,0 0 0,0 2 0,-3 7 56,1 0 0,1 1 0,-1-1 0,1 12 0,-2 11-64,2-1 1,2 1-1,4 38 0,-2-56-12,0 1 0,2-1 0,0 0 0,0 1 0,2-2-1,0 1 1,1-1 0,10 18 0,-14-29-12,-1 0 1,1 0-1,0 0 1,0-1-1,1 1 1,-1-1-1,1 0 1,-1 0 0,1 0-1,0-1 1,0 1-1,0-1 1,1 0-1,-1 0 1,8 2-1,-9-3 21,1-1 0,-1 1 1,1-1-1,-1 0 0,1 0 0,-1 0 0,1-1 0,-1 1 0,1-1 0,-1 0 0,0 0 1,1 0-1,-1 0 0,0 0 0,0-1 0,0 0 0,0 0 0,0 1 0,0-2 1,0 1-1,3-4 0,5-5 122,-1-1 1,0-1 0,-1 0 0,-1 0-1,0-1 1,-1 0 0,0 0-1,-1-1 1,-1 1 0,0-1-1,3-21 1,-4 16 18,0 1 1,-2-1-1,-1 0 0,0 1 1,-1-1-1,-1 0 0,-1 0 1,-8-32-1,7 40-157,-1 0 0,-1 1 0,-12-22 0,16 30 0,0 1 0,-1-1 0,1 1 0,-1-1 0,0 1 0,0 0 0,0 0 0,0-1 0,0 1 0,0 1 0,-1-1 0,1 0 0,-1 0 0,1 1 0,-1 0 0,1-1 0,-1 1 0,0 0 0,0 0 0,0 1 0,-4-2 0,6 3-92,0-1 0,0 1-1,0-1 1,1 1 0,-1 0 0,0 0 0,1-1-1,-1 1 1,0 0 0,1 0 0,-1 0 0,1 0-1,-1-1 1,1 1 0,-1 0 0,1 0 0,0 0-1,0 0 1,-1 0 0,1 0 0,0 0 0,0 0-1,0 0 1,0 0 0,0 2 0,-1 35-4944,1-31 3458,-1 19-4930,0-6-2028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1:01.640"/>
    </inkml:context>
    <inkml:brush xml:id="br0">
      <inkml:brushProperty name="width" value="0.025" units="cm"/>
      <inkml:brushProperty name="height" value="0.025" units="cm"/>
    </inkml:brush>
  </inkml:definitions>
  <inkml:trace contextRef="#ctx0" brushRef="#br0">0 49 17521,'0'0'6213,"100"3"-5700,-24-14-321,10 1-128,6 1-160,-8-3-2691,-6 3-4035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1:04.560"/>
    </inkml:context>
    <inkml:brush xml:id="br0">
      <inkml:brushProperty name="width" value="0.025" units="cm"/>
      <inkml:brushProperty name="height" value="0.025" units="cm"/>
    </inkml:brush>
  </inkml:definitions>
  <inkml:trace contextRef="#ctx0" brushRef="#br0">136 93 4644,'32'-40'11958,"-30"38"-11538,-1 0 1,1 0 0,-1 0 0,0 0 0,1-1 0,-1 1 0,0 0 0,0 0 0,-1-1 0,1 1 0,0 0 0,-1-1 0,0 1 0,1-1 0,-1 1-1,0 0 1,0-1 0,-1-3 0,1 5-345,-1 1 0,0-1 0,1 1-1,-1-1 1,0 1 0,0 0 0,1-1-1,-1 1 1,0 0 0,0-1 0,0 1-1,1 0 1,-1 0 0,0 0 0,0 0-1,0 0 1,1 0 0,-1 0 0,0 0-1,0 0 1,0 0 0,0 0 0,1 1-1,-1-1 1,0 0 0,-1 1 0,-21 8 174,13-2-168,1 1 0,0 0 0,1 0 0,0 1 0,0 0 0,1 0 1,0 1-1,1 0 0,-8 17 0,4-8 61,2 0 0,0 1 1,1 0-1,-6 30 0,11-45-115,1 1-1,1-1 0,-1 0 0,0 1 1,1-1-1,0 0 0,1 1 0,1 7 1,-2-11-24,1-1 1,0 1-1,0-1 1,0 1-1,0-1 0,0 0 1,0 1-1,0-1 1,0 0-1,1 0 1,-1 0-1,0 0 1,1 0-1,-1 0 1,1-1-1,-1 1 0,1 0 1,-1-1-1,1 1 1,0-1-1,-1 1 1,1-1-1,0 0 1,-1 0-1,1 0 0,0 0 1,-1 0-1,1 0 1,2-1-1,8 0 15,0 0 1,0-1-1,0-1 0,0 0 0,-1 0 1,1-1-1,-1-1 0,0 0 0,0-1 0,-1 0 1,1 0-1,-1-1 0,9-8 0,-8 6-36,0-1-1,-1 1 1,-1-1-1,1-1 1,-2 0-1,1 0 1,-1-1-1,-1 0 1,0 0-1,-1-1 1,5-15-1,-6 7 34,-8 17-142,-4 11 77,-6 12 64,7-8 28,1 0 0,0 1 0,1-1 0,0 1 1,1 0-1,0 1 0,1-1 0,0 0 0,1 1 0,1-1 1,0 14-1,1-24-85,0 0 0,0 0 0,1 0 1,-1-1-1,0 1 0,1 0 0,-1-1 1,1 1-1,-1-1 0,1 0 0,0 1 1,-1-1-1,1 0 0,0 0 0,0 0 0,0 0 1,0-1-1,0 1 0,0 0 0,0-1 1,0 1-1,0-1 0,0 0 0,1 0 1,-1 0-1,0 0 0,0 0 0,0 0 1,4-1-1,3 0-830,0 0 0,0 0 0,-1-1 0,1 0 0,-1-1 0,9-3 0,15-13-5000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1:04.953"/>
    </inkml:context>
    <inkml:brush xml:id="br0">
      <inkml:brushProperty name="width" value="0.025" units="cm"/>
      <inkml:brushProperty name="height" value="0.025" units="cm"/>
    </inkml:brush>
  </inkml:definitions>
  <inkml:trace contextRef="#ctx0" brushRef="#br0">213 1 17424,'0'0'9807,"-3"10"-9193,-14 33-570,-2 0 0,-3-1 1,0 0-1,-3-2 0,-2-1 0,-42 48 1,69-87-122,0 0 1,0 0-1,0 1 0,0-1 1,0 0-1,0 0 1,0 0-1,0 1 1,0-1-1,0 0 1,0 0-1,0 0 0,0 0 1,0 1-1,0-1 1,-1 0-1,1 0 1,0 0-1,0 0 1,0 1-1,0-1 1,0 0-1,-1 0 0,1 0 1,0 0-1,0 0 1,0 0-1,0 0 1,-1 0-1,1 1 1,0-1-1,0 0 0,0 0 1,-1 0-1,1 0 1,0 0-1,0 0 1,0 0-1,-1 0 1,1 0-1,0 0 1,0 0-1,0 0 0,-1 0 1,1-1-1,0 1 1,0 0-1,0 0 1,-1 0-1,1 0 1,0 0-1,0 0 0,0 0 1,0-1-1,-1 1 1,1 0-1,0 0 1,0 0-1,0 0 1,0 0-1,0-1 1,0 1-1,0 0 0,-1-1 1,1-15-6717,1 8 5210,-1-19-7935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1:05.341"/>
    </inkml:context>
    <inkml:brush xml:id="br0">
      <inkml:brushProperty name="width" value="0.025" units="cm"/>
      <inkml:brushProperty name="height" value="0.025" units="cm"/>
    </inkml:brush>
  </inkml:definitions>
  <inkml:trace contextRef="#ctx0" brushRef="#br0">0 1 15310,'0'0'10282,"55"66"-9545,-37-40-385,2 2-224,1-4-96,2 0-800,1-3-2051,-2-5-2722,4-7-7271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1:05.685"/>
    </inkml:context>
    <inkml:brush xml:id="br0">
      <inkml:brushProperty name="width" value="0.025" units="cm"/>
      <inkml:brushProperty name="height" value="0.025" units="cm"/>
    </inkml:brush>
  </inkml:definitions>
  <inkml:trace contextRef="#ctx0" brushRef="#br0">194 1 19314,'0'0'10821,"2"10"-10292,4 38 166,-1 79 1,-5-45-3994,-1-21-5360</inkml:trace>
  <inkml:trace contextRef="#ctx0" brushRef="#br0" timeOffset="1">0 156 17969,'0'0'9161,"68"-2"-7656,-31 2-768,1 2-513,2 1-192,0 0-1089,-3-3-2883,-6 0-3138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1:06.056"/>
    </inkml:context>
    <inkml:brush xml:id="br0">
      <inkml:brushProperty name="width" value="0.025" units="cm"/>
      <inkml:brushProperty name="height" value="0.025" units="cm"/>
    </inkml:brush>
  </inkml:definitions>
  <inkml:trace contextRef="#ctx0" brushRef="#br0">107 0 21941,'0'0'1575,"-9"8"496,-1 2-1590,1 1 0,1-1-1,-1 2 1,2-1 0,0 1 0,0 0 0,1 1 0,0-1 0,1 1 0,1 0-1,0 1 1,-3 14 0,4-4-262,0 0 0,1 37 0,2-55-205,0-1 0,0 0 1,1 0-1,-1 0 0,1 0 1,0 0-1,1 0 0,-1 0 1,1 0-1,0-1 0,0 1 1,1 0-1,-1-1 0,1 0 1,0 0-1,0 0 0,1 0 1,6 7-1,-7-9-14,0-1 0,0 1 0,0-1 0,0 0 0,0 0 0,0 0 0,0-1 0,0 1 0,0 0 0,1-1 0,-1 0 0,0 0 0,0 0 0,0 0 0,1-1 0,4-1 0,56-21 0,-55 19 0,0 0 0,1 1 0,-1-1 0,1 2 0,13-3 0,-20 5 0,1-1 0,-1 1 0,0 0 0,0 1 0,1-1 0,-1 1 0,0-1 0,0 1 0,1 0 0,-1 0 0,0 0 0,0 1 0,0-1 0,0 1 0,-1-1 0,1 1 0,0 0 0,2 3 0,-2-1 0,0 0 0,0-1 0,0 1 0,-1 0 0,0 1 0,0-1 0,0 0 0,0 1 0,-1-1 0,0 1 0,0-1 0,1 9 0,-1-10 0,-1 0 0,1 0 0,-1 0 0,0 0 0,1 0 0,-2 1 0,1-1 0,0 0 0,-1 0 0,1 0 0,-1 0 0,0 0 0,0 0 0,0 0 0,0 0 0,0 0 0,-1 0 0,0 0 0,1-1 0,-1 1 0,0 0 0,0-1 0,-5 4 0,1-2 0,0-1 0,0 0 0,-1 0 0,1-1 0,-1 0 0,0 0 0,0 0 0,0-1 0,0 0 0,-8 0 0,11-1 0,-78 6 0,75-6 0,0 0 0,0-1 0,1 1 0,-1-1 0,0 0 0,0-1 0,0 0 0,1 0 0,-8-4 0,13 6-3,0 0-1,0-1 1,1 1 0,-1-1-1,0 1 1,0-1-1,1 1 1,-1-1 0,0 0-1,1 1 1,-1-1 0,1 0-1,-1 0 1,1 1-1,-1-1 1,1 0 0,-1 0-1,1 0 1,0 1 0,0-1-1,-1 0 1,1 0-1,0 0 1,0 0 0,0 0-1,0-1 1,0 0-32,1 0 0,0 1 0,-1-1 0,1 0 0,0 1 0,0-1 0,0 1 0,0-1 0,0 1 0,0-1 0,0 1 0,3-2 0,52-36-3053,-45 33 1405,39-25-7990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0:41:07.460"/>
    </inkml:context>
    <inkml:brush xml:id="br0">
      <inkml:brushProperty name="width" value="0.025" units="cm"/>
      <inkml:brushProperty name="height" value="0.025" units="cm"/>
    </inkml:brush>
  </inkml:definitions>
  <inkml:trace contextRef="#ctx0" brushRef="#br0">1 208 17553,'7'-9'667,"27"-27"-518,-34 35-122,1 0-1,0 0 0,0 0 0,0 0 0,0 1 0,0-1 1,0 0-1,0 0 0,0 1 0,0-1 0,0 1 0,0-1 1,0 1-1,0-1 0,1 1 0,-1 0 0,0 0 0,0-1 1,0 1-1,1 0 0,-1 0 0,0 0 0,0 0 0,0 0 1,1 1-1,-1-1 0,0 0 0,0 0 0,0 1 1,1-1-1,-1 1 0,0-1 0,0 1 0,0 0 0,0-1 1,0 1-1,0 0 0,0 0 0,0 0 0,0-1 0,-1 1 1,1 0-1,0 0 0,-1 0 0,1 0 0,0 2 0,3 4 317,-1 0 0,0 1 0,-1-1 0,1 1 0,1 9 0,-4-17-342,8 61 613,-2 0 1,-3 1 0,-4 62-1,-1-33 72,-12 221 893,0 44 862,14-346-2380,0-1 1,1 1-1,0-1 0,1 1 1,0-1-1,0 1 0,1-1 1,0 0-1,1 0 1,6 12-1,-7-17-49,0 0-1,0-1 1,1 1 0,-1-1 0,1 1 0,-1-1-1,1 0 1,0 0 0,0 0 0,1-1 0,-1 0-1,0 0 1,1 0 0,0 0 0,-1 0-1,1-1 1,0 0 0,0 0 0,-1 0 0,1-1-1,9 0 1,26-2 40,0-2 1,-1-2-1,74-21 0,25-3 27,488-26-475,5 51-194,-386 6 503,-156-1 82,991-36 913,888-218-9,-1728 220-768,-89 19 355,-153 15-474,-3 1 13,0-1 0,0 0-1,1 0 1,-1-1 0,0 1-1,0-1 1,1 0-1,-1 0 1,-5-3 0,8 3-22,0-1 1,1 0 0,-1 1 0,1-1 0,0 0 0,-1 0-1,1 0 1,0 0 0,0 0 0,0 0 0,0 0 0,1 0-1,-1 0 1,0 0 0,1 0 0,0-1 0,-1 1 0,1 0-1,0 0 1,0-1 0,0 1 0,1-3 0,0-7-3,0 1 0,1 0 0,0 1 0,0-1 0,1 0 0,1 1 0,0-1 0,7-12 0,51-82-57,-21 39-159,-20 28 202,-2-1 0,-1-1 0,-2 0 0,-3-1 0,0-1-1,-3 0 1,-2-1 0,-1 0 0,-3 0 0,0-68 0,-4 107 21,0 0 0,0-1 0,-1 1-1,1 0 1,-1 0 0,0 0 0,0 0 0,0 0 0,-1 0 0,1 0 0,-1 0-1,0 0 1,0 0 0,-5-5 0,4 6-7,0 1 0,0-1 0,0 1 0,0 0 0,0 0-1,-1 1 1,1-1 0,-1 1 0,1-1 0,-1 1 0,0 0 0,1 1 0,-1-1 0,0 0 0,0 1 0,-5 0-1,-720-15 54,637 12 40,-915-15 66,-2 50-377,187 45 254,91-7-207,0-36-2152,440-41-625,232 1 513,-72-17-1,15-9-3218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40.912"/>
    </inkml:context>
    <inkml:brush xml:id="br0">
      <inkml:brushProperty name="width" value="0.025" units="cm"/>
      <inkml:brushProperty name="height" value="0.025" units="cm"/>
    </inkml:brush>
  </inkml:definitions>
  <inkml:trace contextRef="#ctx0" brushRef="#br0">156 411 7143,'-13'3'2108,"13"-3"-2102,-75 15 1942,8-10 5430,67-5-6433,16-2-225,413-83 2387,1918-238-1382,-2290 316-1626,122-9 949,-204 17-963,-1 2 0,1 1 0,-35 10 0,-7 2-3082,0-9-5759,54-6-2727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47.942"/>
    </inkml:context>
    <inkml:brush xml:id="br0">
      <inkml:brushProperty name="width" value="0.025" units="cm"/>
      <inkml:brushProperty name="height" value="0.025" units="cm"/>
    </inkml:brush>
  </inkml:definitions>
  <inkml:trace contextRef="#ctx0" brushRef="#br0">70 459 8616,'0'0'1981,"-9"-2"-1111,-4-2-361,7 3-72,1 0 0,0-1 0,0 1 0,0-1-1,0 0 1,0-1 0,-6-3 0,80 1 2328,311-49-1654,-168 18-1010,381-62-55,74-9-25,3 50 35,-607 56-27,78-3-246,-121 2 190,0 0 1,-1-2-1,0 0 1,36-13-1,-31 1 72,-23 16-21,-1 0 0,1-1 0,-1 1-1,0-1 1,1 1 0,-1-1 0,0 1 0,0-1 0,1 1 0,-1-1 0,0 1 0,0-1 0,0 1 0,1-1-1,-1 1 1,0-1 0,0 1 0,0-1 0,0 1 0,0-1 0,0 0 0,0 1 0,0-1 0,-1 1 0,1-1-1,-1-1 2,0 1-1,-1 0 0,1 0 0,-1-1 0,1 1 0,-1 0 0,1 0 0,-1 1 0,1-1 0,-1 0 0,0 0 0,0 1 0,1-1 0,-1 1 1,0 0-1,0-1 0,0 1 0,1 0 0,-1 0 0,0 0 0,-3 1 0,4-1-161,-33 2-354,23 2-2042,1 1-3451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59.596"/>
    </inkml:context>
    <inkml:brush xml:id="br0">
      <inkml:brushProperty name="width" value="0.025" units="cm"/>
      <inkml:brushProperty name="height" value="0.025" units="cm"/>
    </inkml:brush>
  </inkml:definitions>
  <inkml:trace contextRef="#ctx0" brushRef="#br0">5 201 7751,'-5'-1'4173,"11"-1"-1695,24-5-1012,44-5-1303,1165-113 1027,-836 89-196,101 18 2513,-390 31-5392,-107-15-1270,-6-8-3149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4.307"/>
    </inkml:context>
    <inkml:brush xml:id="br0">
      <inkml:brushProperty name="width" value="0.025" units="cm"/>
      <inkml:brushProperty name="height" value="0.025" units="cm"/>
    </inkml:brush>
  </inkml:definitions>
  <inkml:trace contextRef="#ctx0" brushRef="#br0">1 1 21044,'0'8'1270,"-1"50"-211,4-1 0,14 88 0,-5-84-968,22 96 90,-33-154-108,0 0 0,0 0 0,0 0 0,0 0 0,1 0 0,-1 0 0,1-1 0,0 1 0,0 0 0,0-1 0,4 5 0,-5-7 1,0 1 0,0-1 0,0 1 0,0-1 0,1 0 0,-1 1 0,0-1 0,0 0 0,0 0 0,0 0 0,0 0 0,0 0 0,1 0 0,-1 0 0,0 0 0,0 0 0,0 0 0,0-1 0,0 1 0,0 0 0,0-1 0,0 1 0,1-1 0,-1 1 0,-1-1-1,1 0 1,0 1 0,0-1 0,0 0 0,0 0 0,0 0 0,-1 0 0,1 1 0,0-1 0,0-2 0,11-12 265,-2-1 0,0 1 0,-1-2 0,-1 1 0,11-29 0,24-94 1066,-38 122-1379,9-38-2398,-2-1 0,5-62 0,-19 137-4669,-6 6-2120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8:33.861"/>
    </inkml:context>
    <inkml:brush xml:id="br0">
      <inkml:brushProperty name="width" value="0.025" units="cm"/>
      <inkml:brushProperty name="height" value="0.025" units="cm"/>
    </inkml:brush>
  </inkml:definitions>
  <inkml:trace contextRef="#ctx0" brushRef="#br0">53 252 10474,'0'0'3774,"-9"0"-2268,-34 0 1104,95 1 2102,25-1-3489,81-9 1,721-45-841,77-11-286,-567-1 10,-81 13 2413,-294 50-1150,-34 3-2765,1 1-2555,5-1-3430,3-3-3137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8:50.213"/>
    </inkml:context>
    <inkml:brush xml:id="br0">
      <inkml:brushProperty name="width" value="0.025" units="cm"/>
      <inkml:brushProperty name="height" value="0.025" units="cm"/>
    </inkml:brush>
  </inkml:definitions>
  <inkml:trace contextRef="#ctx0" brushRef="#br0">135 106 5669,'0'0'5510,"-3"10"-5131,-1 24 95,1 0 0,2 61 1,1-62-425,-2 731 2037,-1-724-1810,-1 0 0,-16 64 0,11-66 25,2 0-1,-4 74 0,11-110-286,1 0 0,-1 0 0,1 0 0,-1 0 0,1-1 0,0 1 0,0 0 0,0 0 0,0-1 0,0 1 0,0 0 1,0-1-1,0 1 0,1-1 0,-1 0 0,1 1 0,-1-1 0,1 0 0,-1 0 0,1 0 0,0 0 0,-1 0 0,1 0 0,0-1 0,0 1 0,0 0 0,-1-1 0,1 1 0,0-1 0,0 0 0,0 0 0,0 0 0,0 0 0,2 0 0,6 0 97,0 1-1,0-2 1,0 0 0,0 0-1,15-4 1,134-49 308,27-8-397,306-19-16,-330 59 8,648-81-48,343-12 33,-101 93-5,-381 32 13,-642-10-11,108 7-25,-83-3 37,0-2 1,59-6-1,-41 0-2,-53 5 54,0-2 0,1 0 1,-1-2-1,0 0 0,24-7 0,-41 9 115,-1-1 0,1 1 0,-1-1 0,1 1 0,-1-1 0,0 0 0,0 1 0,0-1 0,0 0 0,0 0-1,0 0 1,-1 0 0,1 0 0,0 0 0,-1 0 0,1-3 0,9-23-23,14-8-80,-1 0 0,-2-2 0,-2 0 0,-1-1 0,-2-1 0,-2-1 0,-1 0 0,-2 0 0,-3-1 0,-1-1 0,3-71 0,-10-196 221,-1 309-291,1 0 0,-1 0 1,0 0-1,0 0 0,0 0 0,0 0 1,0 1-1,0-1 0,0 0 1,0 1-1,0-1 0,0 1 1,0-1-1,0 1 0,-1-1 1,1 1-1,0 0 0,-3-1 0,-33-8-13,27 7-37,-45-6-1,1 1 0,-1 3-1,-92 6 1,50-1-26,-1128-16-1127,535-23 26,54 33 1135,4 61 705,-379 96-631,478-64-15,424-76 59,-164 0-1,211-6 768,33 5-3237,19 0-5344,19-32-886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16.789"/>
    </inkml:context>
    <inkml:brush xml:id="br0">
      <inkml:brushProperty name="width" value="0.025" units="cm"/>
      <inkml:brushProperty name="height" value="0.025" units="cm"/>
    </inkml:brush>
  </inkml:definitions>
  <inkml:trace contextRef="#ctx0" brushRef="#br0">30 17 4933,'0'0'10356,"-7"-4"-9342,-4-3-820,0 1 1150,27 25 92,557 514 2205,-485-454-3609,131 125 1171,142 120-1008,53 38 1913,-239-203-1888,30 16-123,59 54 35,37 70-87,-126-122-25,191 151 129,-106-103-74,48 71 109,53 47 395,366 372-497,-358-339-62,109 120-110,47 46-13,-105-112-445,-157-157 274,-66-83-24,44 46-866,-241-236 1054,11 14-1979,-10-6-6581,-8-7-2424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24.793"/>
    </inkml:context>
    <inkml:brush xml:id="br0">
      <inkml:brushProperty name="width" value="0.025" units="cm"/>
      <inkml:brushProperty name="height" value="0.025" units="cm"/>
    </inkml:brush>
  </inkml:definitions>
  <inkml:trace contextRef="#ctx0" brushRef="#br0">0 132 6118,'10'3'6595,"29"-2"-4270,437 3 2267,497-8-4523,-372-19 121,498-9 234,96 64 357,-537-8 130,1062-14-737,-1030-12-156,734-39-6,-167 0 35,-808 38 2,826-14 836,-999 14-107,128-4-633,-397 7-242,23-4-209,-29 3 147,0 1 0,-1-1 1,1 1-1,0-1 0,0 1 0,-1-1 0,1 1 0,0-1 0,-1 0 0,1 1 1,-1-1-1,1 0 0,-1 0 0,1 1 0,-1-1 0,1 0 0,-1 0 0,1-1 1,2-12-4487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50.163"/>
    </inkml:context>
    <inkml:brush xml:id="br0">
      <inkml:brushProperty name="width" value="0.025" units="cm"/>
      <inkml:brushProperty name="height" value="0.025" units="cm"/>
    </inkml:brush>
  </inkml:definitions>
  <inkml:trace contextRef="#ctx0" brushRef="#br0">53 37 6694,'0'0'4559,"-8"-5"-3053,-36-27 1553,58 53 781,-2-1-3730,92 88 1262,229 181 0,-247-219-1100,121 95 1227,267 239-948,-414-343 40,609 576 500,-182-163-988,-329-306 3,248 202 0,456 381 125,-791-686-227,80 72 8,194 185 72,-111-81 603,290 284-168,-181-195-401,328 283 250,637 388-208,-1173-889-126,-80-65 51,103 71-1,-152-114-105,1-1-1,-1 0 1,0 0-1,1 0 1,9 2-1,7-2-4280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28.042"/>
    </inkml:context>
    <inkml:brush xml:id="br0">
      <inkml:brushProperty name="width" value="0.025" units="cm"/>
      <inkml:brushProperty name="height" value="0.025" units="cm"/>
    </inkml:brush>
  </inkml:definitions>
  <inkml:trace contextRef="#ctx0" brushRef="#br0">240 354 16303,'0'0'2344,"0"-10"-33,0 6-2082,0 0-1,0 0 0,-1 0 0,0 0 0,1 0 0,-1 0 0,-1 0 1,1 0-1,-1 0 0,1 0 0,-1 1 0,0-1 0,0 1 0,-1-1 1,1 1-1,-1 0 0,1 0 0,-1 0 0,0 0 0,0 0 0,-1 1 1,1-1-1,0 1 0,-1 0 0,1 0 0,-1 0 0,0 1 0,0-1 0,0 1 1,0 0-1,0 0 0,0 0 0,-4 0 0,2 0-182,0 1-1,0-1 0,0 1 1,1 1-1,-1-1 0,0 1 1,0 0-1,1 0 1,-1 1-1,0 0 0,1 0 1,0 0-1,-1 0 0,1 1 1,0 0-1,0 0 1,0 0-1,1 1 0,-1 0 1,1 0-1,0 0 0,0 0 1,0 1-1,1-1 1,-1 1-1,1 0 0,0 0 1,1 0-1,-1 1 0,1-1 1,0 0-1,0 1 1,-1 10-1,3-15-36,-1 1 0,1-1 0,0 0 0,1 0 0,-1 0 0,0 0 0,0 0 0,0 1 1,1-1-1,-1 0 0,0 0 0,1 0 0,-1 0 0,1 0 0,-1 0 0,1 0 0,0 0 0,-1 0 0,1 0 0,0-1 0,0 1 0,0 0 0,0 0 0,-1-1 0,1 1 1,0 0-1,0-1 0,0 1 0,0-1 0,1 1 0,-1-1 0,0 0 0,0 1 0,0-1 0,0 0 0,0 0 0,0 0 0,1 0 0,-1 0 0,0 0 0,0 0 0,2 0 1,5-1 72,1 1 0,0-2 0,-1 1 0,14-5 1,0-3 13,-1 0 0,1-2 0,-2-1 0,1 0 0,-2-2 0,0 0 0,0-1 0,-1-1 1,-1-1-1,-1 0 0,-1-1 0,0-1 0,-1 0 0,-1-1 0,13-27 0,-21 37-74,-1 0-1,0-1 0,-1 1 1,0-1-1,-1 0 0,0 0 1,1-20-1,-3 31-21,-1 0 0,1 0 0,0 1 0,0-1 0,0 0 0,0 0 0,-1 0 0,1 0 0,0 1 0,0-1 0,0 0 0,-1 0 0,1 0 0,0 0 0,0 0 0,0 1 0,-1-1 0,1 0 0,0 0 0,0 0 0,-1 0 0,1 0 0,0 0 0,0 0 0,-1 0 0,1 0 0,0 0 0,-1 0 0,1 0 0,0 0 0,0 0 0,-1 0 0,1 0 0,0-1 0,0 1 0,-1 0 0,1 0 0,0 0 0,0 0 0,0 0 0,-1 0 0,1-1 0,0 1 0,0 0 0,0 0 0,0 0 0,-1-1 0,1 1 0,0 0 0,0 0 0,0-1 0,0 1 0,0 0 0,0 0 0,0-1 0,-1 1 0,1 0 0,0 0 0,0-1 0,0 1 0,-14 20 0,-1 8 0,1 1 0,2 0 0,-12 44 0,19-55 0,0 0 0,2 1 0,0 0 0,1 0 0,1 0 0,1 0 0,2 20 0,-2-36-90,1-1 1,0 1-1,0-1 0,0 1 1,0-1-1,0 1 0,0-1 0,1 1 1,-1-1-1,1 0 0,0 0 1,0 0-1,-1 0 0,1 0 1,0 0-1,1 0 0,-1-1 0,0 1 1,0-1-1,1 0 0,-1 1 1,1-1-1,-1 0 0,1 0 1,0-1-1,-1 1 0,1-1 1,3 1-1,-2 0-328,1-1 0,-1 1 0,0-1-1,0 0 1,1 0 0,-1-1 0,0 1 0,0-1 0,0 0 0,1 0 0,-1-1 0,0 1 0,0-1-1,-1 0 1,1 0 0,0 0 0,5-4 0,15-20-11748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28.381"/>
    </inkml:context>
    <inkml:brush xml:id="br0">
      <inkml:brushProperty name="width" value="0.025" units="cm"/>
      <inkml:brushProperty name="height" value="0.025" units="cm"/>
    </inkml:brush>
  </inkml:definitions>
  <inkml:trace contextRef="#ctx0" brushRef="#br0">1 1 12492,'0'0'1633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28.739"/>
    </inkml:context>
    <inkml:brush xml:id="br0">
      <inkml:brushProperty name="width" value="0.025" units="cm"/>
      <inkml:brushProperty name="height" value="0.025" units="cm"/>
    </inkml:brush>
  </inkml:definitions>
  <inkml:trace contextRef="#ctx0" brushRef="#br0">19 45 16464,'-5'19'1874,"0"0"1,2 0 0,0 1-1,2-1 1,0 29 0,1-46-1784,0-1 0,0 1 0,0-1 0,0 1 1,1-1-1,-1 1 0,0-1 0,1 1 1,-1-1-1,1 0 0,-1 1 0,1-1 0,0 0 1,0 1-1,-1-1 0,1 0 0,0 0 1,0 0-1,0 1 0,0-1 0,1 0 0,-1-1 1,0 1-1,0 0 0,1 0 0,1 0 1,1 1-6,0-1 1,0 0 0,0 0 0,0 0 0,1-1 0,-1 0-1,0 0 1,0 0 0,7-1 0,1 0-25,0-1-1,0-1 1,0 0 0,-1-1 0,0 0-1,13-7 1,-11 4-30,-1-2-1,0 1 1,-1-1 0,0-1-1,0 0 1,15-20 0,-21 24-45,0-1 1,-1 0-1,1-1 1,-1 1 0,-1-1-1,1 1 1,-1-1-1,-1 0 1,1-1 0,-2 1-1,1 0 1,-1 0 0,0-10-1,-2 22-38,0-1 0,0 1 0,0-1 0,-1 0 0,0 0 0,0 0 0,0 0 0,-3 5 0,-4 5 40,-7 15 21,-4 7 146,-17 40 1,33-66-108,0 0 0,1 0 1,0 1-1,1-1 0,0 1 1,1-1-1,0 1 0,0 0 1,1-1-1,1 12 0,-1-19-159,0-1 0,1 0 0,-1 1 0,1-1 0,-1 0 0,1 1 0,0-1 0,-1 0-1,1 0 1,0 0 0,0 0 0,0 0 0,0 0 0,0 0 0,1 1 0,11 7-4657,-12-9 3950,8 4-5979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29.081"/>
    </inkml:context>
    <inkml:brush xml:id="br0">
      <inkml:brushProperty name="width" value="0.025" units="cm"/>
      <inkml:brushProperty name="height" value="0.025" units="cm"/>
    </inkml:brush>
  </inkml:definitions>
  <inkml:trace contextRef="#ctx0" brushRef="#br0">0 1 15631,'0'0'3710,"13"5"-1575,13 3-1372,0-1-1,1-1 1,0-2-1,1-1 1,48 0-1,191 0 1944,587-8-3543,-810 4-589,63-4-2080,-98 4 1604,0-1 0,0 0 1,0 0-1,17-8 0,-19 4-4562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29.469"/>
    </inkml:context>
    <inkml:brush xml:id="br0">
      <inkml:brushProperty name="width" value="0.025" units="cm"/>
      <inkml:brushProperty name="height" value="0.025" units="cm"/>
    </inkml:brush>
  </inkml:definitions>
  <inkml:trace contextRef="#ctx0" brushRef="#br0">0 0 17777,'0'0'2258,"2"9"881,1 0-2433,0 1-1,0-1 1,1 0 0,0 0-1,1-1 1,0 1 0,1-1-1,-1 0 1,10 10 0,-10-13-610,1 0-1,-1 0 1,1-1 0,-1 0 0,1 0 0,0 0-1,1-1 1,-1 0 0,0 0 0,1-1-1,0 0 1,0 0 0,-1 0 0,1-1 0,11 1-1,-7-2-83,1 0 0,-1 0 0,1-1-1,-1-1 1,0 0 0,0-1 0,0 0-1,20-8 1,-24 8-190,0-1-1,0 1 1,0-2 0,-1 1-1,1-1 1,-1 0-1,0 0 1,-1 0 0,1-1-1,-1 0 1,0 0 0,0-1-1,6-11 1,-45 80-276,-24 55 1980,52-104-1274,1 1-1,1 0 1,0 0 0,1 1 0,1-1 0,-2 28-1,4-41-260,0 0 1,0 0-1,0 1 0,0-1 0,0 0 0,1 0 0,-1 0 0,0 0 0,0 0 0,1 0 0,-1 0 0,1 0 0,-1-1 0,0 1 0,1 0 0,0 0 0,-1 0 0,1 0 0,0-1 0,-1 1 0,1 0 0,0 0 0,0-1 0,0 1 0,-1-1 0,1 1 0,0-1 0,0 1 0,0-1 1,0 1-1,0-1 0,0 0 0,0 0 0,0 1 0,0-1 0,0 0 0,0 0 0,0 0 0,0 0 0,0 0 0,0 0 0,0 0 0,0-1 0,0 1 0,1-1 0,24-8-2862,-6-7-3497,0-14-7635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4.906"/>
    </inkml:context>
    <inkml:brush xml:id="br0">
      <inkml:brushProperty name="width" value="0.025" units="cm"/>
      <inkml:brushProperty name="height" value="0.025" units="cm"/>
    </inkml:brush>
  </inkml:definitions>
  <inkml:trace contextRef="#ctx0" brushRef="#br0">1 269 9545,'0'0'13474,"7"8"-11589,-3-3-1693,0-1 1,1 0 0,0 0 0,0 0 0,0-1 0,0 1 0,0-1 0,1 0 0,0-1-1,6 3 1,-9-4-280,-1 0 0,1-1 0,-1 1 0,1-1 0,-1 1 0,1-1 0,0 0-1,-1 0 1,1 0 0,-1-1 0,1 1 0,0 0 0,-1-1 0,1 0 0,-1 0 0,1 0 0,-1 0-1,0 0 1,1 0 0,-1 0 0,0-1 0,0 1 0,0-1 0,0 0 0,0 0 0,0 1-1,0-1 1,-1 0 0,1-1 0,-1 1 0,1 0 0,0-3 0,3-4-565,-1 1 0,-1-1 0,0 0 0,0-1 0,-1 1 0,0 0 0,1-12 0,-2 1 579,0 1 0,-3-29 0,2 47 187,0 0 0,0 0 0,0 0-1,0 0 1,0 0 0,0 0-1,0 0 1,0 0 0,-1 0 0,1 0-1,0 0 1,0 0 0,-1 0-1,1 0 1,-1 0 0,1 0 0,-1 0-1,1 1 1,-1-1 0,0 0-1,1 0 1,-1 1 0,0-1 0,0 0-1,-1 0 1,1 2-13,1-1-1,-1 1 1,0-1 0,1 1-1,-1 0 1,0-1 0,1 1-1,-1 0 1,1 0 0,-1-1-1,1 1 1,-1 0 0,1 0-1,0 0 1,-1 0 0,1 0-1,0 0 1,0 0 0,0 0-1,-1-1 1,1 1 0,0 0-1,0 0 1,1 0 0,-1 0-1,0 1 1,-1 26 256,-1 52 379,2-74-614,1 1 0,0 0-1,0 0 1,0 0 0,1-1 0,0 1-1,0-1 1,7 12 0,-8-16-89,-1-1 0,1 0 0,0 1 0,0-1 0,0 0 0,0 0-1,1 0 1,-1 0 0,0 0 0,0 0 0,1 0 0,-1 0 0,1 0 0,-1 0 0,0-1 0,1 1 0,-1-1 0,1 1 0,0-1 0,-1 0 0,1 1 0,-1-1 0,1 0 0,-1 0 0,1 0 0,0 0-1,-1-1 1,1 1 0,-1 0 0,1-1 0,-1 1 0,1-1 0,-1 1 0,1-1 0,-1 0 0,1 1 0,-1-1 0,0 0 0,1 0 0,-1 0 0,0 0 0,0 0 0,0 0 0,1-2 0,6-4 363,0-1 0,-1 0 1,0 0-1,11-18 0,1-9 103,-2 0 0,22-67 0,-38 100-490,-2 12 61,0 0 0,1-1 0,0 1 0,2 13 0,-1 8-20,-1-29-47,0 0-1,0-1 0,0 1 1,0 0-1,0-1 0,1 1 0,-1 0 1,1-1-1,-1 1 0,1 0 1,-1-1-1,1 1 0,0-1 1,-1 1-1,3 1 0,-2-2 3,-1-1-1,1 1 0,0-1 0,-1 1 0,1-1 0,0 0 0,-1 1 1,1-1-1,0 0 0,0 0 0,-1 0 0,1 0 0,0 1 1,0-1-1,0 0 0,-1 0 0,1 0 0,0 0 0,0-1 0,-1 1 1,1 0-1,0 0 0,1-1 0,2-1 48,0 0 0,0 0 0,0 0 0,0-1 0,0 0 0,0 0 0,-1 0 0,1 0 0,3-5 0,29-37 63,-26 31-109,1 0 1,0 1-1,0 0 1,2 1-1,-1 1 1,28-20-1,-39 30-6,0 1 0,0-1 0,1 0 0,-1 0 0,0 1 0,1-1 0,-1 1 0,1-1 0,-1 1 0,0 0 0,1-1 0,-1 1 0,1 0 0,-1 0 0,1 0 0,-1 0 0,1 0 0,-1 0 0,1 1 0,-1-1 0,1 0 0,-1 1 0,1-1 0,-1 1 0,0-1 0,1 1 0,-1 0 0,0 0 0,0 0 0,1-1 0,-1 1 0,0 0 0,0 1 0,1 0 0,2 4 0,0 1 0,0 0 0,-1 0 0,0 1 0,4 13 0,-6-17 0,0 0 0,0 1 0,1-1 0,-1 0 0,1 0 0,0 0 0,0 0 0,0 0 0,1 0 0,-1 0 0,1-1 0,0 1 0,0-1 0,5 4 0,-7-7-55,-1 1 0,1-1 0,0 1 0,0-1 0,0 0-1,0 0 1,0 1 0,0-1 0,0 0 0,0 0 0,0 0 0,0 0 0,0 0 0,0 0 0,0 0-1,0-1 1,0 1 0,0 0 0,0 0 0,0-1 0,0 1 0,0-1 0,-1 1 0,1 0 0,0-1-1,0 0 1,0 1 0,-1-1 0,1 0 0,0 1 0,-1-1 0,1 0 0,0 0 0,0-1 0,1-1-607,-1 0 0,1-1 0,-1 1 0,0-1 0,0 1 1,0-1-1,0 1 0,0-6 0,1-21-9262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29.798"/>
    </inkml:context>
    <inkml:brush xml:id="br0">
      <inkml:brushProperty name="width" value="0.025" units="cm"/>
      <inkml:brushProperty name="height" value="0.025" units="cm"/>
    </inkml:brush>
  </inkml:definitions>
  <inkml:trace contextRef="#ctx0" brushRef="#br0">0 0 3972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30.168"/>
    </inkml:context>
    <inkml:brush xml:id="br0">
      <inkml:brushProperty name="width" value="0.025" units="cm"/>
      <inkml:brushProperty name="height" value="0.025" units="cm"/>
    </inkml:brush>
  </inkml:definitions>
  <inkml:trace contextRef="#ctx0" brushRef="#br0">482 0 4452,'0'0'2755,"-9"1"496,-1 1-2391,0 0 0,1 0 0,-1 1 0,1 1 1,0-1-1,-1 2 0,2-1 0,-1 1 0,0 0 0,1 1 1,0 0-1,1 1 0,-1-1 0,1 1 0,-6 8 0,1 0-144,1 1 0,1-1 0,1 2-1,0-1 1,-8 23 0,-27 95 1008,26-75-1315,-32 93 102,5-24-331,-46 231-1,86-329-133,1 0 0,1-1-1,2 1 1,1 0 0,2 0 0,1 0 0,11 51 0,-11-69-137,1 0 1,0-1 0,1 1 0,0-1 0,1 0-1,0 0 1,0-1 0,2 1 0,-1-1 0,1-1-1,0 0 1,1 0 0,0 0 0,1-1 0,0-1-1,0 0 1,0 0 0,1-1 0,0 0 0,0-1-1,13 5 1,-6-5-1268,0 0 0,0-2 0,1 0-1,-1-1 1,1 0 0,24-2 0,41-3-8081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30.513"/>
    </inkml:context>
    <inkml:brush xml:id="br0">
      <inkml:brushProperty name="width" value="0.025" units="cm"/>
      <inkml:brushProperty name="height" value="0.025" units="cm"/>
    </inkml:brush>
  </inkml:definitions>
  <inkml:trace contextRef="#ctx0" brushRef="#br0">403 0 20243,'0'69'2362,"-2"-13"-929,3-1 0,2 0-1,17 90 1,26 24-309,18 93-479,-58-229-603,-2 0 1,-1 1-1,-2-1 1,-1 0-1,-10 67 0,5-77-34,-2-1-1,0 1 1,-2-1-1,0-1 1,-2 0 0,0 0-1,-1-1 1,-1 0-1,-1-1 1,-23 24-1,17-21-615,-1-1 0,-1-1-1,-1-1 1,-1-1 0,0-1 0,-1-2-1,-50 24 1,60-33-717,0-1 0,0 0-1,-25 4 1,-44-4-8028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31.059"/>
    </inkml:context>
    <inkml:brush xml:id="br0">
      <inkml:brushProperty name="width" value="0.025" units="cm"/>
      <inkml:brushProperty name="height" value="0.025" units="cm"/>
    </inkml:brush>
  </inkml:definitions>
  <inkml:trace contextRef="#ctx0" brushRef="#br0">1 1 14125,'0'0'7042,"8"7"-5249,0-1-1544,-1-2-1,1 1 1,0-1-1,0 0 0,0-1 1,1 1-1,0-2 1,-1 1-1,1-1 1,0-1-1,0 0 0,17 1 1,26-2 243,55-6 0,-47 2-216,676-14 333,-755 19-645,1 1 0,-1 1 0,-23 7 0,-11 1 169,-739 107 3764,701-112-3652,721-72-1024,-423 61 239,170-14-650,-355 14 962,-26 1 257,-36-1 192,-478-4 855,349 11-3115,1-4-4178,95-1-2757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53.605"/>
    </inkml:context>
    <inkml:brush xml:id="br0">
      <inkml:brushProperty name="width" value="0.025" units="cm"/>
      <inkml:brushProperty name="height" value="0.025" units="cm"/>
    </inkml:brush>
  </inkml:definitions>
  <inkml:trace contextRef="#ctx0" brushRef="#br0">1 236 4004,'8'-1'3534,"93"-18"318,-53 8-2303,0 3 0,80-4 0,737 24 909,-701-8-2210,-99 0-219,81 16 1,-87-10 111,106 4 1,524-59 360,-391 18-380,743 5 447,-918 24-550,163 8 173,25 0 43,503-39 88,-2-34 8,-577 43-249,1106-28 278,-797 40 588,-266-1-871,596 14 70,-60 85-77,-235-21-65,226-38 60,19 3-7,-168 3 75,-639-40 466,-38-2-516,-42-5-1645,-35-9-6900,44 2-2444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54.538"/>
    </inkml:context>
    <inkml:brush xml:id="br0">
      <inkml:brushProperty name="width" value="0.025" units="cm"/>
      <inkml:brushProperty name="height" value="0.025" units="cm"/>
    </inkml:brush>
  </inkml:definitions>
  <inkml:trace contextRef="#ctx0" brushRef="#br0">22 0 12620,'0'0'5466,"-2"8"-3971,-3 43 285,1-1 0,7 98 0,25 112 607,-1-16-1439,-19-132-919,-4 1-1,-23 216 0,15-311-1302,-1-17-2136,-6-31-4092,6 13 6273,-11-29-4734,-4-10-149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54.895"/>
    </inkml:context>
    <inkml:brush xml:id="br0">
      <inkml:brushProperty name="width" value="0.025" units="cm"/>
      <inkml:brushProperty name="height" value="0.025" units="cm"/>
    </inkml:brush>
  </inkml:definitions>
  <inkml:trace contextRef="#ctx0" brushRef="#br0">7 113 5958,'-1'-9'1697,"1"3"-1297,-4-45 1937,3 48-1985,1 1 1,0-1 0,0 0 0,0 0 0,0 1-1,0-1 1,1 0 0,-1 1 0,1-1 0,0 0-1,0 1 1,0-1 0,0 1 0,0-1 0,2-2 0,-3 5-288,1 0 1,-1 0-1,0 0 1,0 0 0,1 0-1,-1-1 1,0 1-1,1 0 1,-1 0 0,0 0-1,0 0 1,1 0-1,-1 0 1,0 0 0,1 0-1,-1 0 1,0 0-1,1 0 1,-1 0 0,0 0-1,0 0 1,1 0-1,-1 0 1,0 0 0,1 1-1,-1-1 1,0 0-1,0 0 1,1 0 0,-1 0-1,0 1 1,0-1-1,1 0 1,-1 0 0,0 0-1,0 1 1,0-1-1,1 1 1,6 16 1084,0 27-175,-6-39-608,56 653 3690,-41-419-3529,8 239-693,-25-494-4442,-6-85-3876,-10 27-443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55.269"/>
    </inkml:context>
    <inkml:brush xml:id="br0">
      <inkml:brushProperty name="width" value="0.025" units="cm"/>
      <inkml:brushProperty name="height" value="0.025" units="cm"/>
    </inkml:brush>
  </inkml:definitions>
  <inkml:trace contextRef="#ctx0" brushRef="#br0">127 1 12300,'0'0'4260,"-4"17"-3977,-5 40 245,2 0 0,0 113 1,23 137 224,-6-153-299,12 595-454,-22-733-124,1 3 62,-1-1 1,-1 1-1,0 0 0,-1 0 1,-1-1-1,-1 1 1,-1-1-1,-10 28 1,14-44 36,1 0 0,-1-1 1,0 1-1,1-1 0,-1 1 1,0 0-1,0-1 0,0 1 1,0-1-1,0 0 0,0 1 1,-1-1-1,1 0 0,0 0 0,-1 1 1,1-1-1,0 0 0,-1 0 1,0-1-1,1 1 0,-1 0 1,1-1-1,-1 1 0,0 0 1,0-1-1,1 0 0,-1 1 1,0-1-1,0 0 0,1 0 1,-3 0-1,0-2-402,1 1-1,0-1 1,0 0-1,0 0 1,0 0-1,0 0 1,1 0-1,-1-1 1,0 1-1,1-1 1,0 1 0,0-1-1,0 0 1,-4-6-1,-23-44-9629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55.626"/>
    </inkml:context>
    <inkml:brush xml:id="br0">
      <inkml:brushProperty name="width" value="0.025" units="cm"/>
      <inkml:brushProperty name="height" value="0.025" units="cm"/>
    </inkml:brush>
  </inkml:definitions>
  <inkml:trace contextRef="#ctx0" brushRef="#br0">1 0 18001,'0'0'96,"0"104"0,0-24 0,0 15 32,13 13-64,5 6-31,3 8-1,9 1-32,6 1 32,7-4-64,4-11-1090,3-13-3138,0-19-7463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55.982"/>
    </inkml:context>
    <inkml:brush xml:id="br0">
      <inkml:brushProperty name="width" value="0.025" units="cm"/>
      <inkml:brushProperty name="height" value="0.025" units="cm"/>
    </inkml:brush>
  </inkml:definitions>
  <inkml:trace contextRef="#ctx0" brushRef="#br0">10 1 9321,'-2'14'459,"2"-12"-430,-4 19 392,2 1-1,1 0 1,0 0 0,2 0 0,0 0 0,1-1-1,7 27 1,11 10 824,-5-19 279,-2 0 0,-1 0 0,10 71-1,-11 115-914,-10-129-5878,-1-69-1073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5.410"/>
    </inkml:context>
    <inkml:brush xml:id="br0">
      <inkml:brushProperty name="width" value="0.025" units="cm"/>
      <inkml:brushProperty name="height" value="0.025" units="cm"/>
    </inkml:brush>
  </inkml:definitions>
  <inkml:trace contextRef="#ctx0" brushRef="#br0">0 151 8232,'0'0'20852,"60"-40"-20788,-33 20-64,4-2-1218,-3 1-1921,-1-2-1825,-6-2-4005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56.340"/>
    </inkml:context>
    <inkml:brush xml:id="br0">
      <inkml:brushProperty name="width" value="0.025" units="cm"/>
      <inkml:brushProperty name="height" value="0.025" units="cm"/>
    </inkml:brush>
  </inkml:definitions>
  <inkml:trace contextRef="#ctx0" brushRef="#br0">1 0 3619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56.681"/>
    </inkml:context>
    <inkml:brush xml:id="br0">
      <inkml:brushProperty name="width" value="0.025" units="cm"/>
      <inkml:brushProperty name="height" value="0.025" units="cm"/>
    </inkml:brush>
  </inkml:definitions>
  <inkml:trace contextRef="#ctx0" brushRef="#br0">1 0 9257,'0'0'7169,"1"18"-6197,62 515 3372,-8-76-3131,-47-371-1165,-3-21-39,2-1 1,3 0-1,23 78 0,-32-138-152,1 0 0,0 0 0,-1 0 0,1 0 0,1 0-1,-1 0 1,0-1 0,1 1 0,0-1 0,5 5 0,-8-7 58,1-1 1,-1 1-1,1-1 1,-1 0-1,1 1 1,0-1-1,-1 0 1,1 0 0,-1 1-1,1-1 1,0 0-1,-1 0 1,1 0-1,0 0 1,-1 0-1,1 0 1,0 0-1,-1 0 1,1 0 0,-1 0-1,1 0 1,0 0-1,-1-1 1,1 1-1,0 0 1,0-1-1,0 0-80,1 0-1,-1-1 0,0 1 0,1-1 0,-1 1 1,0-1-1,0 1 0,0-1 0,0 0 0,0 0 0,-1 1 1,1-1-1,0-3 0,11-47-3037,-3-18-2675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57.026"/>
    </inkml:context>
    <inkml:brush xml:id="br0">
      <inkml:brushProperty name="width" value="0.025" units="cm"/>
      <inkml:brushProperty name="height" value="0.025" units="cm"/>
    </inkml:brush>
  </inkml:definitions>
  <inkml:trace contextRef="#ctx0" brushRef="#br0">2 0 7399,'0'0'4660,"0"8"-2615,-1 255 2019,4 322 296,1-512-3794,4 0-1,23 98 1,16 14-1271,-11-63-3468,5 19-6382,-35-120 2916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57.365"/>
    </inkml:context>
    <inkml:brush xml:id="br0">
      <inkml:brushProperty name="width" value="0.025" units="cm"/>
      <inkml:brushProperty name="height" value="0.025" units="cm"/>
    </inkml:brush>
  </inkml:definitions>
  <inkml:trace contextRef="#ctx0" brushRef="#br0">54 0 14798,'-15'52'1203,"3"1"0,2 0-1,-5 93 1,14 165 2649,3-178-2772,7 718 67,-4-677-2143,8-61-4894,-10-100 1053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2:57.735"/>
    </inkml:context>
    <inkml:brush xml:id="br0">
      <inkml:brushProperty name="width" value="0.025" units="cm"/>
      <inkml:brushProperty name="height" value="0.025" units="cm"/>
    </inkml:brush>
  </inkml:definitions>
  <inkml:trace contextRef="#ctx0" brushRef="#br0">0 0 20788,'0'0'1601,"1"75"-1793,26 6 192,5 30 64,-5 29 64,-4 21 0,-4 11-96,-5 7 0,-7 0-32,-4-2-512,-3-4-865,0-3-1090,-4-3-2081,-11-4-1153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3:34.251"/>
    </inkml:context>
    <inkml:brush xml:id="br0">
      <inkml:brushProperty name="width" value="0.025" units="cm"/>
      <inkml:brushProperty name="height" value="0.025" units="cm"/>
    </inkml:brush>
  </inkml:definitions>
  <inkml:trace contextRef="#ctx0" brushRef="#br0">97 2464 10410,'0'0'2989,"-10"-3"-1248,7 2-1624,-1 0 0,0-1 0,1 1 1,-1-1-1,1 0 0,-1 0 0,1 0 1,0 0-1,0-1 0,0 1 0,0-1 1,0 0-1,0 1 0,1-2 0,0 1 1,-1 0-1,1 0 0,0-1 0,0 1 1,1-1-1,-1 1 0,1-1 0,0 0 1,0 0-1,0 1 0,0-7 0,-8-42 686,3-1 1,2 0-1,4-82 0,31-160 346,175-593-174,87 20-76,-287 851-843,2-2-197,-6 39 33,-3-3-675,-1 0 0,-1 0-1,-7 24 1,-12 16-6632,10-37 1398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3:34.607"/>
    </inkml:context>
    <inkml:brush xml:id="br0">
      <inkml:brushProperty name="width" value="0.025" units="cm"/>
      <inkml:brushProperty name="height" value="0.025" units="cm"/>
    </inkml:brush>
  </inkml:definitions>
  <inkml:trace contextRef="#ctx0" brushRef="#br0">51 524 9865,'0'0'4890,"-9"-5"-2696,5 2-2034,2 2-42,-1 0 0,1-1 0,0 1 0,-1-1 0,1 0 0,0 1 0,0-1 0,0 0 0,0 0 0,0-1 0,1 1 0,-1 0 0,1 0 0,-1-1 0,1 1 0,0-1 0,0 0 0,0 1 0,0-1 0,0 0 0,1 1 0,-1-1 0,1 0 0,0 0 0,0 1 0,0-1 0,0 0 0,1-4 0,1-4 179,1 1 0,1-1-1,0 1 1,0-1 0,1 1-1,1 1 1,11-17-1,55-64 642,-54 69-827,-8 9-43,19-25 14,3 1 1,0 2 0,2 2-1,48-36 1,-79 66-79,0 0 0,0 0 0,1 0 0,-1 0 0,1 1 0,0 0 0,-1-1 0,1 1 0,0 0 0,0 1 0,7-1 0,-9 1 16,-1 0 1,1 0-1,0 1 1,-1-1 0,1 1-1,-1-1 1,1 1 0,-1 0-1,1-1 1,-1 1 0,1 0-1,-1 0 1,0 0 0,1 0-1,-1 0 1,0 0 0,0 1-1,0-1 1,0 0 0,0 1-1,0-1 1,0 0 0,0 1-1,-1-1 1,1 1-1,-1-1 1,1 1 0,-1 0-1,1 2 1,6 35 704,-1 1 1,-3 0-1,-1 0 0,-5 59 0,1-20-134,-8 257-446,12-323-1392,-2-13 1130,0 0 0,0 0 0,0-1 0,0 1 0,0 0-1,0 0 1,0 0 0,0 0 0,0 0 0,0 0 0,0 0 0,0 0 0,0-1 0,1 1 0,-1 0 0,0 0 0,0 0 0,0 0 0,0 0 0,0 0 0,0 0 0,0 0 0,0 0 0,0 0 0,1 0 0,-1 0 0,0 0 0,0 0 0,0 0 0,0 0 0,0 0 0,0 0 0,0 0 0,1 0 0,-1 0 0,0 0 0,0 0 0,0 0-1,0 0 1,0 0 0,0 0 0,0 0 0,1 0 0,-1 0 0,0 0 0,3-29-6348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3:36.384"/>
    </inkml:context>
    <inkml:brush xml:id="br0">
      <inkml:brushProperty name="width" value="0.025" units="cm"/>
      <inkml:brushProperty name="height" value="0.025" units="cm"/>
    </inkml:brush>
  </inkml:definitions>
  <inkml:trace contextRef="#ctx0" brushRef="#br0">0 267 5381,'0'0'7351,"11"5"-6048,28 11-656,0-2 1,76 17 0,690 83 2288,7-92-2114,-702-30-775,122-24 1,65-6 17,581-3 789,47 44-568,-625 5-273,678-42 681,-802 19-672,950-48 42,-775 65 59,881-32 1168,448-102-650,-1568 124-357,390-24 97,0 33 1180,-441 3-1246,0-2 0,-1-4 0,101-13 0,-146 9-1489,-14 0-3741,-26-8-3260,-10 2-1312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3:37.399"/>
    </inkml:context>
    <inkml:brush xml:id="br0">
      <inkml:brushProperty name="width" value="0.025" units="cm"/>
      <inkml:brushProperty name="height" value="0.025" units="cm"/>
    </inkml:brush>
  </inkml:definitions>
  <inkml:trace contextRef="#ctx0" brushRef="#br0">32 2283 8616,'-8'9'657,"-7"5"3086,15-14-3696,0 0 0,-1 0 1,1 0-1,0 0 0,-1 0 0,1 0 0,-1 0 1,1 0-1,0 0 0,-1-1 0,1 1 0,0 0 1,-1 0-1,1 0 0,0-1 0,0 1 0,-1 0 0,1 0 1,0-1-1,-1 1 0,1 0 0,0 0 0,0-1 1,0 1-1,-1 0 0,1-1 0,0 1 0,0 0 1,0-1-1,0 1 0,0 0 0,-1-1 0,1 1 0,0-1 1,0 1-1,0 0 0,0-1 0,0 1 0,0 0 1,0-1-1,0 1 0,1 0 0,-1-1 0,0 1 0,0-1 1,0 1-1,0 0 0,0-1 0,1 1 0,-1-1 1,27-646 2621,57 36-2476,-59 490-161,4 0-1,90-227 1,-111 331-32,36-87 5,109-188 1,-150 287 21,-3 3-11,1 1 1,0-1-1,0 0 1,0 0 0,1 1-1,-1-1 1,0 1 0,0-1-1,1 1 1,-1 0 0,1-1-1,-1 1 1,1 0-1,0 0 1,-1 0 0,4-1-1,-10 32 1762,-7-7-1557,9-19-503,1 0 1,0 0 0,0 0-1,0 1 1,0-1 0,0 0-1,1 1 1,-1 7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3:37.772"/>
    </inkml:context>
    <inkml:brush xml:id="br0">
      <inkml:brushProperty name="width" value="0.025" units="cm"/>
      <inkml:brushProperty name="height" value="0.025" units="cm"/>
    </inkml:brush>
  </inkml:definitions>
  <inkml:trace contextRef="#ctx0" brushRef="#br0">0 241 8456,'0'0'8520,"9"-11"-7933,34-36 169,2 2-1,2 1 0,58-40 1,-103 83-755,-1 0 0,0 0 0,1 0 0,-1 0 0,1 0 0,0 0 0,-1 1 0,1-1 0,0 1 0,-1-1 0,1 1 0,0 0 0,-1 0 0,1-1 0,0 1 0,0 0 0,-1 1 0,5-1 0,-5 1 20,0 0-1,0-1 0,0 1 0,0 0 1,1 0-1,-1 0 0,0 0 1,0 0-1,-1 0 0,1 0 0,0 0 1,0 0-1,0 1 0,-1-1 1,1 0-1,-1 0 0,1 1 0,0 1 1,1 9 213,0-1 0,0 1 0,-1-1 0,-1 21 1,0-14 52,0 74 771,4 58 494,-3-131-1874,2 0 0,0 0 0,1 0 0,1-1 0,10 27 0,-9-35-4157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5.747"/>
    </inkml:context>
    <inkml:brush xml:id="br0">
      <inkml:brushProperty name="width" value="0.025" units="cm"/>
      <inkml:brushProperty name="height" value="0.025" units="cm"/>
    </inkml:brush>
  </inkml:definitions>
  <inkml:trace contextRef="#ctx0" brushRef="#br0">5 1 20403,'0'0'2242,"-4"62"-1921,14-30-33,7 8-224,2 1-32,2 5 32,0-1-352,-4-2-1153,-5-3-1026,-6-7-960,-6-5-1602,0-10-672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3:12.884"/>
    </inkml:context>
    <inkml:brush xml:id="br0">
      <inkml:brushProperty name="width" value="0.025" units="cm"/>
      <inkml:brushProperty name="height" value="0.025" units="cm"/>
    </inkml:brush>
  </inkml:definitions>
  <inkml:trace contextRef="#ctx0" brushRef="#br0">0 1 6662,'0'0'17259,"4"11"-15636,8 31-594,-3 0-1,-1 1 1,4 66-1,7 53-455,12-32-666,-16-76-4896,-25-76-14074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3:13.336"/>
    </inkml:context>
    <inkml:brush xml:id="br0">
      <inkml:brushProperty name="width" value="0.025" units="cm"/>
      <inkml:brushProperty name="height" value="0.025" units="cm"/>
    </inkml:brush>
  </inkml:definitions>
  <inkml:trace contextRef="#ctx0" brushRef="#br0">10 163 14606,'0'0'1452,"-2"-9"614,-5-31 245,7 37-2108,0 1 0,0-1-1,0 0 1,0 0 0,1 0-1,-1 1 1,1-1 0,0 0 0,0 1-1,0-1 1,0 0 0,0 1-1,1-1 1,-1 1 0,1 0-1,-1-1 1,1 1 0,0 0-1,0 0 1,0 0 0,0 0 0,0 1-1,1-1 1,-1 0 0,0 1-1,5-2 1,6-4 277,-1 2 0,1 0 0,24-6 0,-36 11-431,22-7 133,0 2 0,1 1 0,-1 1 0,1 1 0,0 1 0,0 1 0,-1 1 0,1 2 0,45 9 0,-64-11-163,0 0 0,0 1 0,-1 0 0,1 0-1,-1 0 1,0 0 0,1 1 0,-1-1-1,0 1 1,0 0 0,-1 0 0,1 1 0,-1-1-1,0 1 1,1 0 0,-1 0 0,-1 0 0,1 0-1,-1 0 1,0 1 0,0-1 0,0 1-1,0-1 1,-1 1 0,1 0 0,-1-1 0,-1 1-1,1 0 1,-1 0 0,0 0 0,0 0-1,0 0 1,0 0 0,-1-1 0,0 1 0,-2 8-1,-3 3 111,1-1 1,-2 1-1,0-1 0,-1-1 0,0 1 0,-2-1 0,1-1 0,-1 1 0,-18 16 0,-3-1-21,18-18-65,1 1-1,0 0 0,-20 28 1,32-39-42,-1 0 0,0-1 0,1 1 1,-1 0-1,1 0 0,-1 0 0,0 0 0,1 0 0,0-1 1,-1 1-1,1 0 0,0 0 0,-1 0 0,1 0 1,0 0-1,0 0 0,0 0 0,0 0 0,0 0 0,0 0 1,0 0-1,0 0 0,0 0 0,1 0 0,-1 0 0,0 0 1,1 0-1,-1 0 0,1 0 0,-1 0 0,1 0 1,-1 0-1,1 0 0,-1-1 0,1 1 0,0 0 0,-1 0 1,1-1-1,0 1 0,0 0 0,0-1 0,0 1 0,0-1 1,-1 1-1,1-1 0,0 0 0,0 1 0,0-1 1,0 0-1,0 0 0,2 1 0,8 1 36,-1-1-1,0 0 1,1-1-1,12-1 1,-10 1 7,201 0-738,-211 0 492,0 0-1,-1 0 0,1 0 1,0 1-1,0-1 0,0 1 1,-1 0-1,1 0 0,0 0 1,-1 0-1,5 2 1,12 12-5360,-12-8 1752,0-2-3867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3:14.585"/>
    </inkml:context>
    <inkml:brush xml:id="br0">
      <inkml:brushProperty name="width" value="0.025" units="cm"/>
      <inkml:brushProperty name="height" value="0.025" units="cm"/>
    </inkml:brush>
  </inkml:definitions>
  <inkml:trace contextRef="#ctx0" brushRef="#br0">0 81 11307,'0'0'7142,"9"-7"-5492,0-2-1237,1 2 0,0-1 0,0 2 0,1-1 0,0 1 0,0 1 0,1 0 0,-1 1 0,1 0 0,0 0 0,0 1 0,0 1 0,14-1-1,-25 3-403,-1 0-1,1 1 0,-1-1 0,1 0 0,-1 1 0,1-1 0,-1 1 0,1-1 1,-1 0-1,1 1 0,-1-1 0,1 1 0,-1-1 0,0 1 0,1-1 0,-1 1 0,0 0 1,0-1-1,1 1 0,-1-1 0,0 1 0,0 0 0,0-1 0,0 1 0,1 0 0,-1-1 1,0 1-1,0-1 0,0 1 0,-1 0 0,1-1 0,0 1 0,0 0 0,0-1 0,0 1 1,-1-1-1,1 1 0,0 0 0,0-1 0,-1 1 0,1-1 0,0 1 0,-1-1 0,0 2 1,-15 28 330,-19 11 206,27-33-320,0-1 1,1 1 0,0 0-1,1 1 1,0-1-1,0 1 1,1 1-1,0-1 1,0 1-1,1-1 1,-4 17-1,8-25-204,0 0 0,1 0 0,-1 0 0,0 0 0,0 0 0,1 0 1,-1 0-1,1 0 0,-1 0 0,1 0 0,-1-1 0,1 1 0,-1 0 0,1 0 0,0-1 0,0 1 0,-1 0 0,1-1 0,0 1 0,0-1 0,0 1 0,-1-1 0,1 1 0,0-1 0,0 1 0,0-1 0,0 0 0,0 0 0,0 0 0,0 1 0,0-1 1,0 0-1,0 0 0,0 0 0,0 0 0,2-1 0,44-1 233,-41 1-192,22-3-201,-1-1 1,1-1-1,34-13 1,31-18-5053,-38 11-1706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3:25.818"/>
    </inkml:context>
    <inkml:brush xml:id="br0">
      <inkml:brushProperty name="width" value="0.025" units="cm"/>
      <inkml:brushProperty name="height" value="0.025" units="cm"/>
    </inkml:brush>
  </inkml:definitions>
  <inkml:trace contextRef="#ctx0" brushRef="#br0">0 191 9417,'0'0'14494,"5"-12"-13299,0 1-1006,1 0-1,0 0 1,1 1-1,0 0 1,1 0-1,0 0 1,0 1-1,1 1 0,11-9 1,-10 9-144,47-34 109,-52 39-160,0 0 1,0 0-1,0 1 1,0 0-1,0 0 1,1 0-1,-1 1 1,1-1 0,-1 1-1,7 0 1,-10 2 5,0 0 0,0 0 0,-1 0 0,1 0 0,0 0 0,0 0 1,-1 0-1,1 1 0,-1-1 0,1 1 0,-1-1 0,0 1 0,0 0 1,0-1-1,0 1 0,0 0 0,0 0 0,0 0 0,1 3 0,-1-2 3,0 0-1,1 0 1,0 0-1,-1 0 1,1-1-1,0 1 0,0 0 1,1-1-1,-1 0 1,0 1-1,4 1 1,-2-2-852,1-1 0,0 0 0,0 0 0,0-1 1,0 1-1,0-1 0,-1 0 0,9-1 0,2 0-1900,-19 1-2333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3:26.142"/>
    </inkml:context>
    <inkml:brush xml:id="br0">
      <inkml:brushProperty name="width" value="0.025" units="cm"/>
      <inkml:brushProperty name="height" value="0.025" units="cm"/>
    </inkml:brush>
  </inkml:definitions>
  <inkml:trace contextRef="#ctx0" brushRef="#br0">1 149 14798,'0'0'8573,"11"-10"-7670,8-9-550,51-47 353,-61 58-648,1 0-1,-1 1 1,1 0-1,1 1 0,20-10 1,-29 16-73,0-1 1,0 1 0,-1 0 0,1 0 0,0-1-1,0 1 1,-1 0 0,1 1 0,0-1 0,0 0 0,-1 0-1,1 1 1,0-1 0,-1 1 0,1 0 0,0-1-1,-1 1 1,1 0 0,-1 0 0,1 0 0,-1 0-1,1 0 1,-1 0 0,3 3 0,-2-2-274,0-1 1,0 1-1,0 0 1,0-1 0,0 1-1,1-1 1,-1 0-1,1 0 1,-1 0-1,1 0 1,-1 0-1,1-1 1,0 1 0,-1-1-1,4 1 1,-2-1-584,1 0 0,0 0 0,-1 0 1,1-1-1,-1 0 0,1 0 0,-1 0 1,8-3-1,16-13-6186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3:26.520"/>
    </inkml:context>
    <inkml:brush xml:id="br0">
      <inkml:brushProperty name="width" value="0.025" units="cm"/>
      <inkml:brushProperty name="height" value="0.025" units="cm"/>
    </inkml:brush>
  </inkml:definitions>
  <inkml:trace contextRef="#ctx0" brushRef="#br0">150 89 14125,'0'0'10127,"-11"2"-9641,5-1-456,0 1-1,1 0 1,-1-1-1,1 2 1,0-1-1,-1 1 1,1 0-1,0 0 1,1 0-1,-1 1 1,0-1-1,1 1 1,0 0-1,0 1 1,0-1-1,0 1 1,1-1-1,-6 11 1,1 0 34,0-1 1,1 1 0,-5 17 0,10-28-22,1 1 0,0 0 1,-1-1-1,1 1 0,1 0 0,-1 0 0,1 0 0,0-1 1,0 1-1,0 0 0,1 0 0,0 0 0,0-1 0,0 1 1,2 5-1,-2-8 0,1 0 1,0 0-1,-1 0 0,1 0 1,0-1-1,0 1 1,0 0-1,0-1 0,0 0 1,1 1-1,-1-1 1,0 0-1,1 0 0,-1 0 1,0-1-1,1 1 1,-1 0-1,1-1 0,-1 0 1,1 1-1,-1-1 0,1 0 1,0 0-1,-1-1 1,1 1-1,-1 0 0,5-2 1,1 0 169,0 0 0,0 0 0,0-1 0,0 0 1,0 0-1,-1-1 0,10-6 0,-4 1-77,-1-1 1,0 0-1,-1-1 1,-1 0-1,1-1 0,-2 0 1,0 0-1,0-1 1,-1-1-1,0 1 0,-2-1 1,1 0-1,-2-1 0,0 1 1,-1-1-1,0 0 1,-1-1-1,-1 1 0,1-28 1,-2 42-153,-1 0 0,0 0 0,0 0 0,0 1 0,0-1 0,0 0 1,0 0-1,0 0 0,0 0 0,0 1 0,-1-1 0,1 0 0,0 0 0,0 1 0,-1-1 0,1 0 0,-1 0 1,1 1-1,0-1 0,-1 0 0,1 1 0,-1-1 0,0 0 0,1 1 0,-1-1 0,1 1 0,-1-1 1,0 1-1,0-1 0,1 1 0,-1 0 0,0-1 0,0 1 0,1 0 0,-1 0 0,0-1 0,0 1 1,0 0-1,1 0 0,-1 0 0,0 0 0,0 0 0,0 0 0,1 0 0,-1 0 0,0 0 0,0 1 0,0-1 1,1 0-1,-1 0 0,0 1 0,0-1 0,1 0 0,-1 1 0,0-1 0,1 1 0,-2 0 0,-1 1-259,-1 0 0,1 0 0,-1 0 0,1 1 0,0-1 0,0 1 0,0 0 0,0 0 0,1 0 0,-1 0 0,-2 4 0,2 1-1002,1 0 1,-1 0-1,1 0 0,1 0 0,-1 9 1,1 11-5157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3:26.845"/>
    </inkml:context>
    <inkml:brush xml:id="br0">
      <inkml:brushProperty name="width" value="0.025" units="cm"/>
      <inkml:brushProperty name="height" value="0.025" units="cm"/>
    </inkml:brush>
  </inkml:definitions>
  <inkml:trace contextRef="#ctx0" brushRef="#br0">0 1 14542,'0'0'10410,"3"52"-8425,-3-28-607,0 6-513,0-1-609,7 0-224,11-5-1217,5-6-1634,5-8-544,-2-10-1634,2-1-5541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3:27.220"/>
    </inkml:context>
    <inkml:brush xml:id="br0">
      <inkml:brushProperty name="width" value="0.025" units="cm"/>
      <inkml:brushProperty name="height" value="0.025" units="cm"/>
    </inkml:brush>
  </inkml:definitions>
  <inkml:trace contextRef="#ctx0" brushRef="#br0">0 130 17873,'0'0'11937,"12"1"-10896,13 1-844,1-1 1,0-1 0,0-2-1,0 0 1,43-10 0,-58 10-155,-1-1 0,1-1 0,-1 1 0,1-2 0,-1 1 0,0-1 0,-1-1 0,0 0-1,1 0 1,-2-1 0,1 0 0,-1-1 0,0 0 0,-1 0 0,0 0 0,12-19 0,-30 51-646,0 0 0,1 1 0,2 0 0,0 1 0,2 0 0,-5 39 0,4 10-2361,3 77 1,4-148 1947,0-3 544,0 0 1,1 0-1,-1 0 1,0 1-1,0-1 1,0 0-1,-1 0 1,1 0-1,0 0 1,0 0 0,-1 0-1,1 0 1,0 0-1,-1 0 1,1 0-1,-1 0 1,0 1-1,-8 0-9409</inkml:trace>
  <inkml:trace contextRef="#ctx0" brushRef="#br0" timeOffset="1">129 335 14350,'0'0'9641,"59"-37"-7944,-13 35-319,6-2-546,6-1-351,4-2-321,2 2-96,-3-8-1057,-6-6-4004,-4-8-7238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3:42.221"/>
    </inkml:context>
    <inkml:brush xml:id="br0">
      <inkml:brushProperty name="width" value="0.025" units="cm"/>
      <inkml:brushProperty name="height" value="0.025" units="cm"/>
    </inkml:brush>
  </inkml:definitions>
  <inkml:trace contextRef="#ctx0" brushRef="#br0">1390 96 5830,'0'0'1158,"-11"-4"-235,-22-8 606,-1 1 0,0 2-1,-1 2 1,-68-7 0,72 12-1269,0 2 1,0 1-1,-47 8 1,37-4 494,-81-1 1,86-4-495,0 1 1,0 1-1,-47 11 1,38-2-97,1 2 0,0 2 0,1 1-1,-72 41 1,94-44-37,0 0 0,0 2 0,1 0 0,1 2 0,1 0 0,0 1 0,2 0 0,0 2 0,1 0 0,-19 31 0,16-14-66,2 0 0,1 1 0,2 0 0,1 1 0,3 1 0,1 0 0,1 0 1,3 0-1,1 1 0,4 57 0,-1-87-54,2 1 0,-1-1 0,1 1 0,1-1 0,0 0 0,0 1 0,1-1 0,1-1 0,0 1 0,0-1 0,1 0 0,1 0 0,-1-1 0,1 1 0,1-1 0,0-1 0,14 12 0,-8-9 73,1-1 0,0 0 0,1-1 0,-1-1 0,2-1 0,-1 0 0,1-1 0,0-1 0,1-1 0,32 5 1,-2-5 102,0-1 1,0-3 0,0-2 0,0-2 0,0-2 0,-1-3 0,0-1 0,0-2 0,63-27 0,-50 15-79,-2-3-1,-2-3 1,0-2 0,-2-3-1,-2-1 1,78-72 0,-106 85-73,0-2 1,-2 0-1,-1-1 1,-1-1-1,-1-1 1,-2-1-1,18-38 1,-25 43-16,-1-1 0,-1 1 0,-1-1 0,-1-1 0,-2 1 0,0-1 0,-2 0 0,0 0 0,-5-50 0,2 65-19,-1 0 0,0-1 1,-1 1-1,0 0 0,0 0 0,-1 0 1,-1 0-1,0 1 0,0 0 0,-1 0 0,-1 0 1,1 1-1,-1 0 0,-1 0 0,0 1 0,-11-10 1,7 9-58,1 1 1,-1 1 0,-1 0-1,1 0 1,-1 1 0,0 1 0,-1 0-1,1 1 1,-1 1 0,0 0 0,0 0-1,-27 0 1,-9 3-2367,-82 10 1,38 2-3092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4:41.327"/>
    </inkml:context>
    <inkml:brush xml:id="br0">
      <inkml:brushProperty name="width" value="0.025" units="cm"/>
      <inkml:brushProperty name="height" value="0.025" units="cm"/>
    </inkml:brush>
  </inkml:definitions>
  <inkml:trace contextRef="#ctx0" brushRef="#br0">5445 375 5637,'-11'-4'2226,"-377"-122"5707,307 106-7697,-1 3 0,-112-9-1,-172 7 421,88 6-455,-251-33 186,-431-17 593,213 82-932,568-4-43,0 8 1,-201 53-1,290-51 169,1 4 0,2 3-1,2 4 1,-122 70 0,163-79-77,1 1 1,1 2-1,1 2 0,2 2 0,2 2 1,1 1-1,2 1 0,1 2 1,-44 72-1,63-88-51,2 0 1,1 1-1,1 0 1,1 0-1,1 1 0,1 1 1,2-1-1,-5 54 1,10-63-41,0 0 0,1 0 1,1 0-1,0 0 0,1 0 0,1-1 0,1 1 1,0-1-1,1 0 0,1-1 0,0 1 1,1-1-1,1-1 0,0 1 0,15 16 1,0-5 16,1-2 1,2-1-1,0-1 1,1-1-1,1-1 0,1-2 1,48 22-1,13-1 65,133 38 0,346 61 552,10-40 73,-507-86-700,356 46 61,695 7 0,-744-73-22,0-16 1,409-80-1,-583 65-18,208-69 0,-335 82-13,-1-3 1,-1-4-1,-3-3 1,0-3 0,110-79-1,-155 96 3,-1-2 0,-1-1 0,-1-1 0,-2-2 0,0 0 0,-2-1 0,-1-2 0,-1 0 0,-2-1 0,25-62 0,-34 72-7,-2 0 0,-1-1 1,-1 1-1,-1-1 0,0 0 1,-2 0-1,-1 0 0,-1-1 1,0 1-1,-2 0 0,-1 0 1,-1 0-1,-1 0 0,0 1 0,-2 0 1,-1 0-1,-1 0 0,-13-25 1,2 16 115,0 1 0,-2 1 0,-1 1 0,-2 1 0,0 1 0,-2 1 0,-1 1 0,0 2 1,-47-28-1,9 12 161,-1 2 1,-2 4-1,-114-36 1,62 32-202,-1 6 1,-172-19 0,-259 2-2466,364 34-310,-91-8-4455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6.119"/>
    </inkml:context>
    <inkml:brush xml:id="br0">
      <inkml:brushProperty name="width" value="0.025" units="cm"/>
      <inkml:brushProperty name="height" value="0.025" units="cm"/>
    </inkml:brush>
  </inkml:definitions>
  <inkml:trace contextRef="#ctx0" brushRef="#br0">17 218 16624,'0'0'1799,"-3"-11"395,1 4-1924,0 2-88,0 1 1,0-1 0,1-1 0,0 1-1,0 0 1,0 0 0,0 0 0,1-1-1,0 1 1,0 0 0,0 0 0,1-1-1,0 1 1,0 0 0,0 0 0,0 0 0,1 0-1,4-9 1,0 6-71,1 1 1,0-1-1,1 1 1,0 0-1,0 1 1,0 0-1,1 0 0,-1 1 1,1 0-1,1 0 1,-1 1-1,1 0 0,-1 1 1,1 0-1,0 1 1,15-2-1,-18 2-109,1 1 0,-1 1-1,0-1 1,0 1 0,0 0 0,0 1 0,0 0-1,1 0 1,-1 0 0,0 1 0,-1 0-1,1 1 1,0-1 0,-1 1 0,1 0 0,-1 1-1,0 0 1,0 0 0,0 0 0,-1 1-1,1-1 1,-1 1 0,0 1 0,5 7 0,-7-8 98,-1-1 0,0 2 0,0-1 1,0 0-1,-1 0 0,1 1 0,-1-1 0,-1 0 1,1 1-1,-1-1 0,0 1 0,0-1 1,0 1-1,-1-1 0,0 1 0,0-1 1,0 1-1,-1-1 0,0 0 0,0 0 1,0 0-1,-1 0 0,1 0 0,-5 5 0,3-4-23,0-1 0,0 1 0,0-1 0,-1 0 0,1 0 0,-1 0 0,0 0 0,-1-1 0,1 0 0,-1 0 0,0-1-1,0 0 1,0 0 0,0 0 0,-1 0 0,1-1 0,-1 0 0,1-1 0,-9 2 0,15-3-163,-1 0 0,1 0 0,0 0 0,-1 0 0,1 0 0,0 0 0,0 0 0,-1 0 0,1 0 0,0 0 0,-1 0 0,1-1 0,0 1 0,0 0 0,-1 0 1,1 0-1,0 0 0,0 0 0,-1 0 0,1-1 0,0 1 0,0 0 0,0 0 0,-1 0 0,1-1 0,0 1 0,0 0 0,0 0 0,0-1 0,-1 1 0,1 0 0,0 0 0,0-1 0,0 1 0,0 0 0,0-1 0,0 1 1,0 0-1,0 0 0,0-1 0,0 1 0,0 0 0,0-1 0,0 1 0,0 0 0,0 0 0,0-1 0,0 1 0,0 0 0,0-1 0,0 1 0,1 0 0,-1 0 0,0-1 0,0 1 0,0 0 0,0 0 0,1 0 0,-1-1 1,0 1-1,0 0 0,0 0 0,1-1 0,12-14-3511,32-12-6413,-18 14 1441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5:00.919"/>
    </inkml:context>
    <inkml:brush xml:id="br0">
      <inkml:brushProperty name="width" value="0.025" units="cm"/>
      <inkml:brushProperty name="height" value="0.025" units="cm"/>
    </inkml:brush>
  </inkml:definitions>
  <inkml:trace contextRef="#ctx0" brushRef="#br0">53 244 5221,'0'0'1222,"-8"0"-207,-36 2 4964,44-4-5865,1 2 1,0-1-1,-1 0 1,1 0-1,0 0 1,0 0-1,-1 0 1,1 0-1,0 1 1,0-1-1,0 0 1,0 1-1,0-1 1,0 1-1,0-1 1,0 1-1,0-1 1,0 1-1,0 0 1,2-1-1,25-6 375,-28 7-452,65-9 497,0 3-1,1 2 1,118 11-1,-152-6-462,1453 14 699,-1346-16-429,2904-75 2712,-1810 15-2402,371-11 721,-1531 70-1417,1145 13 1281,-1213-11-885,6 0-1696,-7-9-5114,-4-9-1916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6:36.746"/>
    </inkml:context>
    <inkml:brush xml:id="br0">
      <inkml:brushProperty name="width" value="0.025" units="cm"/>
      <inkml:brushProperty name="height" value="0.025" units="cm"/>
    </inkml:brush>
  </inkml:definitions>
  <inkml:trace contextRef="#ctx0" brushRef="#br0">1 188 7079,'0'0'1809,"7"-9"-970,1-1-639,-1 0 262,1 0-1,0 0 1,0 1 0,1 0 0,0 1-1,12-9 1,-18 17-367,-1 0 0,1 0 0,0 1 0,0 0 0,-1 0 1,1-1-1,-1 1 0,1 1 0,-1-1 0,1 0 0,-1 1 0,0-1 0,1 1 0,-1 0 0,3 3 0,24 12 12,4-11 201,-1-1 0,1-2 0,0-2-1,41-2 1,-2 0 27,55 0 44,189-23 0,95-5 90,1 35-175,-71 1 443,-118-6-491,346-8-129,140 13 103,-560 1-184,718 3 16,-426-10-39,1126 0 88,-866-19-53,-77 1 64,-151 13-89,1798-51 109,-2149 54-26,12-1-782,-47-6-4979,-44 0-5769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7:25.250"/>
    </inkml:context>
    <inkml:brush xml:id="br0">
      <inkml:brushProperty name="width" value="0.025" units="cm"/>
      <inkml:brushProperty name="height" value="0.025" units="cm"/>
    </inkml:brush>
  </inkml:definitions>
  <inkml:trace contextRef="#ctx0" brushRef="#br0">9956 337 4933,'-206'-43'266,"-246"-17"1,-214 18 1975,587 38-1868,-657-21 821,-576-41-1039,1194 55 42,-1146-75 3570,-1101 215-2871,1323 18-847,751-90-14,-434 145 1,419-85-16,257-94 130,1 1-1,1 2 1,2 3 0,-43 35-1,75-54-108,2 0 0,0 1-1,0 1 1,1-1 0,0 2 0,1 0 0,0 0 0,-8 17-1,15-24-36,-1 0-1,1 0 1,0 0 0,0 0-1,1 1 1,-1-1-1,2 1 1,-1-1-1,1 1 1,0-1-1,0 1 1,0-1-1,1 1 1,0-1-1,1 1 1,-1-1-1,1 0 1,0 1-1,1-1 1,0 0-1,0-1 1,4 7-1,4 3-1,1-1-1,1 0 0,0-1 0,1 0 0,1-1 0,0-1 0,0 0 0,1-1 1,1 0-1,-1-2 0,33 12 0,14 3 31,128 26-1,305 28 0,9-34 4,-288-27-24,91 9 46,2645 204-340,3-47 191,-1414-160 115,-1202-39 36,-1-15 0,508-114-1,-446 27 7,-341 96-53,-2-3-1,0-3 1,-2-1-1,76-56 0,-115 73 26,0 0 0,-2-1 0,1-1-1,-2 0 1,0-2 0,-1 1 0,-1-1-1,0-1 1,11-24 0,-18 32 11,-1-1-1,0 1 1,-1-1 0,0 0-1,-1 0 1,0-1 0,-1 1-1,0 0 1,0-1 0,-2 1-1,1 0 1,-1-1 0,-1 1-1,0 0 1,-1 0 0,0 0 0,0 0-1,-11-20 1,3 12-53,0 1 0,-2 0 0,0 1 1,-1 0-1,-1 1 0,0 0 0,-1 2 0,-1-1 0,0 2 1,-24-14-1,-5-1-294,-2 3 0,0 2 0,-58-20 1,-15 4-2218,-155-28 1,44 22-2910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37:46.096"/>
    </inkml:context>
    <inkml:brush xml:id="br0">
      <inkml:brushProperty name="width" value="0.025" units="cm"/>
      <inkml:brushProperty name="height" value="0.025" units="cm"/>
    </inkml:brush>
  </inkml:definitions>
  <inkml:trace contextRef="#ctx0" brushRef="#br0">3541 369 769,'0'0'4980,"-6"-11"-3544,-2-4-854,-1 0 0,-1 1 0,0 0 0,-1 1 0,0 0 0,-1 1 0,-1 0 0,1 1-1,-28-17 1,-4 9-408,0 3-1,-2 2 0,0 1 1,-81-10-1,86 15-52,-205-27 992,-469-8 0,427 37-1051,-285 3 826,486 8-784,0 4 0,1 4 1,0 3-1,1 5 0,1 3 0,1 3 0,1 4 0,2 4 0,2 3 0,1 4 0,-98 70 0,159-101-102,2 1-1,0 0 0,0 1 0,1 1 0,0 0 1,2 0-1,-12 18 0,20-27 7,0 0-1,1 0 1,0 0 0,0 0-1,0 0 1,0 1 0,1-1-1,0 1 1,0-1 0,0 1-1,1-1 1,0 1 0,0 0-1,0-1 1,1 1 0,-1-1-1,2 1 1,-1-1 0,0 1-1,1-1 1,0 0 0,0 0-1,1 0 1,0 0 0,-1 0-1,2 0 1,5 7 0,8 7 56,1-1 0,1 0 0,0-2 1,1 0-1,1-2 0,0 0 1,25 12-1,23 7-33,77 25 0,-25-18-8,2-5-1,2-6 0,211 23 1,391-13 56,-480-31-82,101 8 30,349 7 25,-478-25-35,253-35-1,-199-10-50,-232 37 56,0-2-1,0-1 1,-2-2 0,56-30 0,-86 40 13,-1 0 1,0 0 0,-1-1 0,0 0 0,1 0 0,-2-1-1,1 0 1,-1 0 0,0 0 0,-1-1 0,10-16 0,-13 19 2,0 0 0,0 0 0,-1 0 0,0 0 0,0-1 0,0 1 0,0 0 1,-1 0-1,0-1 0,0 1 0,0 0 0,-1-1 0,0 1 0,0 0 1,0 0-1,0 0 0,-1-1 0,0 2 0,0-1 0,0 0 0,-1 0 1,0 1-1,-3-5 0,-9-10-21,0 1 0,-1 0 0,-1 2-1,-1 0 1,-31-22 0,-109-62-9,132 84 11,-142-80 428,-255-107 0,312 160-728,-1 5 0,-2 4 0,-188-29 0,120 42-2153,0 6-1917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34.076"/>
    </inkml:context>
    <inkml:brush xml:id="br0">
      <inkml:brushProperty name="width" value="0.025" units="cm"/>
      <inkml:brushProperty name="height" value="0.025" units="cm"/>
    </inkml:brush>
  </inkml:definitions>
  <inkml:trace contextRef="#ctx0" brushRef="#br0">1189 303 4548,'-7'-62'2953,"7"47"-1578,-2-1-1,0 1 1,-7-26-1,7 35-1110,0 0 0,-1 1 0,0-1 0,0 1 0,0-1 0,-1 1 0,0 0 0,0 0 0,0 1 0,0-1 0,-1 1 1,-9-7-1,-2 1-58,-1 0 0,0 1 0,0 1 0,-1 1 0,0 1 0,0 0 0,0 1 0,-24-3 0,-1 2-159,0 2 1,-68 2-1,90 4-8,0 1 0,1 1 0,-1 1 1,0 0-1,1 2 0,0 0 0,1 1 0,0 1 0,0 1 0,1 1 0,0 0 0,1 2 1,-18 15-1,-5 8 454,1 2 0,3 1 0,-64 88 0,64-75-255,3 1 0,3 1 0,-39 93 0,56-113-233,1 2-1,2 0 0,1 0 1,2 1-1,1 0 1,2 0-1,2 50 0,2-76-9,1 0 0,0 0-1,1 0 1,1 0-1,0-1 1,0 1 0,1 0-1,0-1 1,1 0-1,0 0 1,0-1-1,11 15 1,-6-13 14,0 0 0,1 0 0,0-2 0,0 1 0,1-1 0,0-1 0,1 0 0,20 10 0,1-4 61,2-1 0,-1-2 0,2-2 1,-1-1-1,1-1 0,65 2 0,-10-6 261,0-3-1,1-5 1,105-18-1,-135 11-73,-1-2-1,-1-3 1,-1-2-1,0-4 1,85-44 0,-124 55-102,0 0 1,-1-1-1,-1-2 1,0 0-1,-1 0 1,-1-2-1,29-36 1,-35 37 31,0 0 1,-2 0-1,0-1 0,-1-1 0,0 0 1,-2 0-1,0 0 0,-1-1 0,-1 1 1,3-26-1,-4 14-94,-1-1 1,-2 1-1,0-1 0,-2 1 0,-2 0 0,0 0 1,-3 0-1,-12-40 0,15 59-156,0 0 0,-1 0-1,0 1 1,0-1 0,-1 1 0,-1 0-1,0 1 1,0 0 0,-1 0 0,0 0-1,0 1 1,-1 0 0,0 1 0,-1 0-1,1 1 1,-1-1 0,-1 2 0,1-1-1,-1 2 1,0-1 0,0 2 0,0-1 0,-1 1-1,-19-2 1,14 4-916,1 0 1,-1 1-1,0 0 0,0 2 1,1 0-1,-1 1 0,1 0 0,-17 7 1,-21 11-6576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5:08.652"/>
    </inkml:context>
    <inkml:brush xml:id="br0">
      <inkml:brushProperty name="width" value="0.025" units="cm"/>
      <inkml:brushProperty name="height" value="0.025" units="cm"/>
    </inkml:brush>
  </inkml:definitions>
  <inkml:trace contextRef="#ctx0" brushRef="#br0">269 143 16047,'0'0'2792,"4"-11"-208,-2 6-2644,2-3 953,-1-1-1,0 0 1,0 0 0,-1 1 0,2-19-1,-4 25-739,1 0 0,-1 0 0,0-1 0,-1 1 0,1 0 0,0 0 0,-1 0-1,1 0 1,-1 0 0,0 0 0,1 0 0,-1 0 0,0 0 0,0 0-1,0 0 1,-1 0 0,1 0 0,0 1 0,-1-1 0,1 1 0,-1-1-1,0 1 1,1-1 0,-1 1 0,0 0 0,0 0 0,0 0 0,0 0-1,0 0 1,0 0 0,0 1 0,0-1 0,0 1 0,0-1 0,-4 0-1,-3 1-129,0 0 0,-1 0-1,1 1 1,0 0 0,0 0-1,0 1 1,0 0-1,0 1 1,0 0 0,1 0-1,-1 1 1,1 0-1,0 1 1,0-1 0,0 2-1,-12 10 1,12-10-14,1 1 1,0-1-1,0 1 1,1 0-1,-1 1 0,2 0 1,-1 0-1,1 0 1,0 0-1,1 1 0,0 0 1,0 0-1,1 0 1,0 0-1,1 1 1,-2 9-1,4-18-9,0 1 0,0-1 0,0 0 0,0 0 0,0 1 0,1-1 0,-1 0 0,0 0 0,0 0 0,1 0 0,-1 1 0,1-1 0,-1 0 0,1 0 0,-1 0 0,1 0 0,0 0 0,0 0 0,-1 0 0,1 0 0,0 0 0,0-1 0,0 1 0,2 1 0,0-1 0,-1 1 0,1-1 0,0 0 0,0-1 0,0 1 0,0 0 0,-1-1 0,1 0 0,0 0 0,4 0 0,3 0 0,0-1 0,1-1 0,-1 0 0,0 0 0,12-6 0,-4 1 0,-1-1 0,-1-1 0,0 0 0,0-2 0,-1 1 0,0-2 0,-1 0 0,0-1 0,-1 0 0,-1-1 0,0 0 0,-1-1 0,19-33 0,-42 83 0,1 0 0,-9 60 0,0 78 0,-7 35 0,22-180 0,-2 0 0,-1-1 0,-1 1 0,-2-2 0,-15 30 0,-2-19 0,28-36 0,-1 0 0,0 0 0,1-1 0,-1 1 0,0-1 0,1 1 0,-1-1 0,0 1 0,0-1 0,0 1 0,0-1 0,1 0 0,-1 1 0,0-1 0,0 0 0,0 0 0,0 0 0,0 0 0,0 0 0,0 0 0,0 0 0,0 0 0,0 0 0,1 0 0,-1 0 0,0-1 0,0 1 0,0 0 0,0-1 0,0 1 0,0 0 0,1-1 0,-1 1 0,0-1 0,0 1 0,1-1 0,-1 0 0,0 1 0,1-1 0,-1 0 0,1 0 0,-1 1 0,1-1 0,-1 0 0,1 0 0,-1-1 0,-7-13 0,0-1 0,2-1 0,0 1 0,1-1 0,0 0 0,-3-34 0,2 0 0,3-55 0,3 101-100,0 1 1,0 0-1,1 0 1,0 0-1,0 0 0,0 0 1,0 0-1,0 0 0,1 0 1,0 0-1,0 0 1,0 1-1,0-1 0,0 1 1,1 0-1,0-1 0,0 1 1,-1 0-1,2 1 1,-1-1-1,7-4 0,4-1-1042,0 1-1,0 0 1,1 1 0,23-6-1,-9 3-1117,12-5-7883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5:09.088"/>
    </inkml:context>
    <inkml:brush xml:id="br0">
      <inkml:brushProperty name="width" value="0.025" units="cm"/>
      <inkml:brushProperty name="height" value="0.025" units="cm"/>
    </inkml:brush>
  </inkml:definitions>
  <inkml:trace contextRef="#ctx0" brushRef="#br0">18 1 10346,'0'0'18647,"-3"10"-15967,1-2-2334,-1 1-206,0 0 0,1 0 1,1 0-1,-2 17 0,3-24-139,0-1 1,0 1-1,0 0 0,0 0 1,0-1-1,1 1 0,-1 0 0,0-1 1,1 1-1,-1 0 0,1-1 1,0 1-1,0-1 0,-1 1 1,1-1-1,0 1 0,0-1 1,0 1-1,1-1 0,-1 0 0,0 0 1,0 0-1,1 0 0,-1 0 1,1 0-1,-1 0 0,1 0 1,-1 0-1,1-1 0,-1 1 0,1 0 1,0-1-1,-1 0 0,1 1 1,2-1-1,8 1-619,-1 0-1,1-1 1,18-2 0,-20 0-359,0 0-1,0 0 1,0-1 0,0 0 0,-1-1 0,0 0-1,0-1 1,0 0 0,0 0 0,-1 0-1,0-1 1,15-14 0,-3-5-12546,-16 13 28636,-6 17-13614,0-2-328,-19 31 649,1 2-1,2 0 1,2 1-1,1 1 1,-16 65-1,31-68-2642,0-35 683,0 1 1,1 0 0,-1 0 0,1 0-1,-1 0 1,1-1 0,-1 1 0,1 0-1,-1 0 1,1-1 0,0 1 0,0-1-1,-1 1 1,1 0 0,0-1 0,0 1-1,-1-1 1,1 0 0,0 1 0,0-1-1,0 0 1,0 1 0,0-1 0,0 0 0,0 0-1,0 0 1,-1 0 0,1 0 0,0 0-1,0 0 1,0 0 0,2-1 0,13-1-9529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5:09.819"/>
    </inkml:context>
    <inkml:brush xml:id="br0">
      <inkml:brushProperty name="width" value="0.025" units="cm"/>
      <inkml:brushProperty name="height" value="0.025" units="cm"/>
    </inkml:brush>
  </inkml:definitions>
  <inkml:trace contextRef="#ctx0" brushRef="#br0">0 22 16976,'0'0'14814,"9"1"-14147,28 2-457,0-3-1,1 0 1,72-12-1,36-1-1698,-122 13-191,-1 0 1,26 5-1,-31 2-2667,-12 3-1540,-5 0-2606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5:10.146"/>
    </inkml:context>
    <inkml:brush xml:id="br0">
      <inkml:brushProperty name="width" value="0.025" units="cm"/>
      <inkml:brushProperty name="height" value="0.025" units="cm"/>
    </inkml:brush>
  </inkml:definitions>
  <inkml:trace contextRef="#ctx0" brushRef="#br0">0 41 13325,'0'0'19442,"92"-6"-19442,-36-4 0,5-1 0,1 3 0,-3 5 0,-15 1-384,-3 2-5254,-3 0-3971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5:11.703"/>
    </inkml:context>
    <inkml:brush xml:id="br0">
      <inkml:brushProperty name="width" value="0.025" units="cm"/>
      <inkml:brushProperty name="height" value="0.025" units="cm"/>
    </inkml:brush>
  </inkml:definitions>
  <inkml:trace contextRef="#ctx0" brushRef="#br0">299 97 17713,'0'0'2717,"-1"-9"150,1 8-2828,0-1 151,1 0 0,-1 0 1,0 0-1,-1-1 0,1 1 0,0 0 0,0 0 1,-1 0-1,0-1 0,1 1 0,-1 0 0,0 0 1,0 0-1,0 0 0,0 0 0,0 0 0,0 1 1,-1-1-1,1 0 0,-1 1 0,1-1 0,-1 1 1,0-1-1,0 1 0,1 0 0,-1-1 0,0 1 1,0 0-1,0 0 0,0 1 0,0-1 0,0 0 1,-1 1-1,1-1 0,-4 0 0,-3 0-82,-1 1 0,0 0 0,0 0 0,0 1 0,0 1 0,0-1 0,1 1 0,-1 1 0,1 0 0,-1 0 0,1 1 0,0 0 0,0 1 0,-15 10 0,17-10-51,0 0 0,0 1-1,0 0 1,0 0 0,1 1 0,0 0-1,1 0 1,-1 0 0,1 0-1,1 1 1,-1 0 0,1 0-1,1 1 1,0-1 0,0 1-1,-3 13 1,6-20-57,-1-1 0,1 1 0,0-1 0,0 1 0,0-1 0,0 1 0,0-1 0,0 0 0,0 1 0,0-1 0,1 1 0,-1-1 0,1 1 0,-1-1 0,1 0 0,-1 1 0,1-1 0,0 0 0,-1 0 0,1 1 0,0-1 0,0 0 0,0 0 0,0 0 0,0 0 0,0 0 0,0 0 0,2 1 0,1-1 0,-1 0 0,1 0 0,0 0 0,-1 0 0,1 0 0,0-1 0,-1 0 0,1 1 0,0-1 0,-1-1 0,6 0 0,5-1 0,1-1 0,-1-1 0,1 0 0,-1-1 0,13-6 0,-3-2 0,0-1 0,-2 0 0,38-32 0,-51 37 0,1 0 0,-1 0 0,-1 0 0,1-1 0,-2-1 0,0 1 0,0-1 0,0 0 0,-2-1 0,6-13 0,-11 25 0,0-1 0,0 1 0,0 0 0,1 0 0,-1 0 0,0 0 0,0 0 0,0-1 0,0 1 0,0 0 0,0 0 0,0 0 0,0 0 0,0-1 0,0 1 0,0 0 0,0 0 0,0 0 0,0 0 0,0-1 0,0 1 0,0 0 0,0 0 0,0 0 0,0-1 0,0 1 0,0 0 0,0 0 0,0 0 0,0 0 0,0 0 0,0-1 0,-1 1 0,1 0 0,0 0 0,0 0 0,0 0 0,0 0 0,0 0 0,0-1 0,-1 1 0,1 0 0,0 0 0,0 0 0,0 0 0,0 0 0,-1 0 0,1 0 0,0 0 0,0 0 0,0 0 0,0 0 0,-1 0 0,1 0 0,0 0 0,0 0 0,0 0 0,0 0 0,-1 0 0,1 0 0,0 0 0,0 0 0,0 0 0,0 0 0,-1 0 0,1 0 0,0 0 0,0 1 0,-9 3 0,1 6 0,-1-1 0,2 1 0,0 1 0,0 0 0,1 0 0,0 0 0,1 0 0,0 1 0,1 0 0,0 0 0,1 0 0,0 1 0,-2 22 0,5-34 2,0 1 0,0 0 1,0 0-1,1-1 0,-1 1 0,0 0 1,1-1-1,-1 1 0,1 0 0,0-1 0,-1 1 1,1-1-1,0 1 0,0-1 0,0 1 0,0-1 1,0 1-1,0-1 0,0 0 0,1 0 1,-1 0-1,0 1 0,1-1 0,-1-1 0,1 1 1,-1 0-1,1 0 0,-1 0 0,1-1 0,0 1 1,-1-1-1,1 1 0,2-1 0,7 2-36,0-1 0,0 0 0,0-1 0,14-1 0,-5 0-191,25-3-2102,-3-8-3824,-2-6-5550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6.505"/>
    </inkml:context>
    <inkml:brush xml:id="br0">
      <inkml:brushProperty name="width" value="0.025" units="cm"/>
      <inkml:brushProperty name="height" value="0.025" units="cm"/>
    </inkml:brush>
  </inkml:definitions>
  <inkml:trace contextRef="#ctx0" brushRef="#br0">54 94 7655,'0'0'11574,"-4"10"-9503,-1 1-1627,-28 68 1996,31-72-2197,-1 0-1,1 0 1,1 0-1,-1 0 1,1 0-1,1 0 1,-1 0-1,1 1 1,0-1 0,2 10-1,-2-17-226,1 0 0,-1 1 0,1-1 0,-1 0 0,0 0 0,1 1 0,-1-1 1,1 0-1,-1 0 0,0 0 0,1 0 0,-1 1 0,1-1 0,-1 0 0,1 0 0,-1 0 0,1 0 0,-1 0 0,0 0 0,1 0 0,-1 0 0,1-1 0,-1 1 0,1 0 1,-1 0-1,0 0 0,1 0 0,-1 0 0,1-1 0,-1 1 0,0 0 0,1 0 0,-1-1 0,1 1 0,-1 0 0,0-1 0,0 1 0,1 0 0,-1-1 0,16-12 474,20-28 732,-23 24-1050,2 0 0,22-20 1,-34 34-180,1 0 1,-1 0-1,0 1 1,1-1 0,0 1-1,0 0 1,-1 0-1,1 1 1,0-1-1,1 1 1,-1 0-1,0 0 1,0 0-1,0 0 1,1 1 0,-1-1-1,8 2 1,-10 0 18,0 0-1,0 1 1,0-1 0,0 1 0,0 0 0,0 0 0,-1-1-1,1 1 1,-1 0 0,1 0 0,-1 1 0,0-1 0,0 0 0,0 0-1,0 1 1,0-1 0,0 0 0,-1 1 0,1-1 0,-1 1-1,0-1 1,1 3 0,3 11 330,-4-15 352,-1-36 1158,-1 16-1852,-1-1 0,-1 1 0,-1 0 0,0 0 0,-1 1 0,-10-19 0,16 36-16,0 1 0,0 0 0,0-1 0,0 1 0,1 0 0,-1-1 0,0 1 1,0 0-1,0 0 0,0-1 0,0 1 0,1 0 0,-1 0 0,0-1 0,0 1 0,1 0 0,-1 0 0,0-1 0,0 1 0,1 0 0,-1 0 0,0 0 0,1 0 1,-1 0-1,0 0 0,1-1 0,-1 1 0,0 0 0,0 0 0,1 0 0,-1 0 0,0 0 0,1 0 0,-1 0 0,0 0 0,1 0 0,-1 0 0,0 1 1,1-1-1,-1 0 0,0 0 0,1 0 0,-1 0 0,0 0 0,0 0 0,1 1 0,-1-1 0,0 0 0,1 1 0,18 4-1958,-3 1-1070,0-1 0,1-1 1,0 0-1,34 3 0,-21-6-1836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5:12.606"/>
    </inkml:context>
    <inkml:brush xml:id="br0">
      <inkml:brushProperty name="width" value="0.025" units="cm"/>
      <inkml:brushProperty name="height" value="0.025" units="cm"/>
    </inkml:brush>
  </inkml:definitions>
  <inkml:trace contextRef="#ctx0" brushRef="#br0">51 507 7271,'0'0'11638,"-8"8"-8905,-2 2-1877,6-7-399,0 0 1,0 1-1,1 0 1,-1 0-1,1 0 1,0 0 0,-5 8-1,9-8 3210,14-6-2385,8-12-959,-1-1 0,0 0 0,-1-2 0,37-37 0,-33 31-278,66-70-45,-3-5 0,95-138 0,-198 281 0,-1-17 0,1 0 0,2 1 0,0 1 0,2 0 0,2 0 0,0 1 0,2 0 0,2 1 0,0-1 0,3 1 0,1 55 0,2-77 0,0 0 0,1-1 0,0 1 0,1-1 0,0 1 0,8 17 0,-9-23 0,0 0 0,0 0 0,0 0 0,1-1 0,-1 1 0,1 0 0,0-1 0,0 0 0,0 0 0,1 0 0,-1 0 0,1 0 0,-1-1 0,1 1 0,0-1 0,0 0 0,7 3 0,-10-6-43,0 0 0,-1 1 1,1-1-1,0 1 0,-1-1 0,1 0 0,-1 0 1,1 1-1,-1-1 0,0 0 0,1 0 0,-1 0 1,0 1-1,1-1 0,-1 0 0,0 0 0,0 0 1,0 0-1,0 0 0,0 0 0,0 1 0,0-1 1,0 0-1,0 0 0,0 0 0,-1 0 0,1-1 1,0 0-300,0-1 1,-1 1-1,1 0 1,0-1-1,-1 1 1,1 0 0,-1-1-1,0 1 1,0 0-1,0 0 1,-2-5-1,-6 1-6945,-1 1-3864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5:12.952"/>
    </inkml:context>
    <inkml:brush xml:id="br0">
      <inkml:brushProperty name="width" value="0.025" units="cm"/>
      <inkml:brushProperty name="height" value="0.025" units="cm"/>
    </inkml:brush>
  </inkml:definitions>
  <inkml:trace contextRef="#ctx0" brushRef="#br0">0 50 19603,'0'0'12278,"11"-4"-11525,10-4-728,1 2 1,0 0 0,0 2-1,0 0 1,34 0 0,131 4-93,-87 2-186,-87-1-734,10-1-2787,-4-6-5403,-9-5-5317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5:13.841"/>
    </inkml:context>
    <inkml:brush xml:id="br0">
      <inkml:brushProperty name="width" value="0.025" units="cm"/>
      <inkml:brushProperty name="height" value="0.025" units="cm"/>
    </inkml:brush>
  </inkml:definitions>
  <inkml:trace contextRef="#ctx0" brushRef="#br0">124 16 11627,'0'0'15823,"-10"11"-15599,-3 5-39,0 1 0,1 1-1,1 0 1,0 0 0,1 1-1,1 0 1,1 1 0,1 0 0,-7 34-1,12-47-52,1 1-1,0-1 1,0 1 0,1 0-1,0-1 1,2 15 0,-2-20-113,1 0 0,0-1 0,0 1 0,-1-1 0,1 1 0,0-1 0,0 1 1,0-1-1,1 1 0,-1-1 0,0 0 0,1 0 0,-1 0 0,0 1 1,1-1-1,-1-1 0,1 1 0,0 0 0,-1 0 0,1 0 0,0-1 0,-1 1 1,1-1-1,0 0 0,0 1 0,-1-1 0,1 0 0,0 0 0,0 0 0,-1 0 1,1 0-1,0-1 0,0 1 0,1-1 0,8-1 67,0 0 0,-1-1 1,1 0-1,-1-1 0,0 0 0,0-1 0,0 0 0,-1 0 0,0-1 1,17-14-1,5-7 267,42-46 1,-58 59-354,-1-1 0,0-1 0,-1 0 0,-1-1 0,-1 0 0,0-1 0,-1 0 0,12-31 0,-59 94 0,24-24 0,-51 98 0,59-108 0,1 0 0,0 0 0,1 0 0,0 1 0,0-1 0,1 1 0,1 0 0,0-1 0,0 14 0,1-23-5,1 0-1,-1-1 1,0 1-1,1-1 1,-1 1-1,1-1 1,0 1 0,-1-1-1,1 1 1,0-1-1,0 1 1,0-1-1,0 0 1,0 0-1,0 1 1,0-1 0,0 0-1,1 0 1,-1 0-1,3 1 1,0 0-48,0 0 0,0 0 0,1-1 1,-1 1-1,0-1 0,1 0 0,7 0 1,4 0-511,0-1 0,1-1 1,20-3-1,4-8-4353,-2-8-3716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5:14.849"/>
    </inkml:context>
    <inkml:brush xml:id="br0">
      <inkml:brushProperty name="width" value="0.025" units="cm"/>
      <inkml:brushProperty name="height" value="0.025" units="cm"/>
    </inkml:brush>
  </inkml:definitions>
  <inkml:trace contextRef="#ctx0" brushRef="#br0">1 14 15054,'0'0'17233,"64"5"-16753,-21-5-480,9-5 0,-1-1 0,-5 1 0,0 3 0,-7 2 0,-11 0 0,-5 0-3427,-8 0-5285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5:15.716"/>
    </inkml:context>
    <inkml:brush xml:id="br0">
      <inkml:brushProperty name="width" value="0.025" units="cm"/>
      <inkml:brushProperty name="height" value="0.025" units="cm"/>
    </inkml:brush>
  </inkml:definitions>
  <inkml:trace contextRef="#ctx0" brushRef="#br0">137 52 10730,'0'0'13127,"6"-8"-10420,19-26-449,-25 34-2219,0 0-1,0-1 1,0 1 0,-1-1-1,1 1 1,0 0 0,0-1-1,0 1 1,0-1 0,0 1-1,-1 0 1,1-1 0,0 1-1,0 0 1,-1-1 0,1 1-1,0 0 1,-1-1 0,1 1-1,0 0 1,-1-1 0,1 1-1,0 0 1,-1 0 0,1 0-1,0-1 1,-1 1 0,1 0-1,-1 0 1,1 0 0,0 0-1,-1 0 1,1 0 0,-1 0-1,1 0 1,-1 0 0,1 0-1,0 0 1,-1 0 0,1 0-1,-1 0 1,1 0 0,-1 0-1,1 1 1,0-1 0,-1 0-1,0 0 1,-24 3 48,17 0-73,0 1 0,0 0-1,0 1 1,1 0 0,0 0 0,0 1 0,0-1-1,1 2 1,0-1 0,0 1 0,0-1 0,1 2-1,0-1 1,0 0 0,1 1 0,0 0 0,0 0-1,1 0 1,0 1 0,1-1 0,0 1-1,0 0 1,-1 14 0,3-22-13,0 1-1,0-1 1,0 0-1,0 0 1,1 0 0,-1 1-1,0-1 1,1 0-1,-1 0 1,0 0 0,1 0-1,0 0 1,-1 0-1,1 0 1,0 0 0,-1 0-1,1 0 1,0 0-1,0 0 1,0 0-1,0 0 1,0-1 0,0 1-1,1 0 1,1 1 10,0-1 1,1 0 0,-1 0-1,0 0 1,0-1-1,0 1 1,1-1-1,-1 0 1,4 0-1,4 0 26,-1-1 0,0-1 0,1 0 0,-1 0 0,13-5 0,-3-2 8,-1 0-1,-1-1 0,1-1 0,18-15 0,-29 21-24,-1-1 0,0 0 0,0-1 0,0 0 0,0 0-1,-1 0 1,-1-1 0,1 0 0,-1 0 0,0-1 0,4-11 0,-10 15-114,-6 11-19,-8 11-22,-1 11 249,2 1 1,1 1-1,1 0 1,-11 47-1,-17 132 515,37-171-629,2-21 0,-1 0 0,0 0 0,-1-1 0,-8 26 0,10-38 0,0-1 0,-1 0 0,1 0 0,-1 0 0,1 0 0,-1 0 0,0 0 0,0-1 0,-1 1 0,1 0 0,0-1 0,-1 0 0,0 0 0,1 1 0,-1-2 0,0 1 0,0 0 0,0 0 0,0-1 0,0 0 0,-1 0 0,1 0 0,0 0 0,-1 0 0,1 0 0,0-1 0,-8 0 0,9 0 0,0 0 0,0 0 0,0 0 0,0-1 0,0 1 0,0-1 0,0 0 0,1 1 0,-1-1 0,0 0 0,0 0 0,0 0 0,1 0 0,-1 0 0,1-1 0,-1 1 0,1 0 0,-1-1 0,1 1 0,-2-3 0,0-1 0,0 0 0,1 0 0,-1 0 0,1 0 0,0 0 0,0 0 0,-1-9 0,1 0 0,0 0 0,1 0 0,0-1 0,1 1 0,2-19 0,0 24 3,0 0 0,0 1 0,1-1 0,0 0 0,0 1 0,1-1 0,0 1 0,1 0 0,0 1 0,0-1 0,1 1 0,-1 0 0,2 0 0,-1 1 0,1-1 0,0 2 0,0-1 0,9-5 0,5-1-50,1 1-1,0 1 0,0 0 0,1 2 0,40-9 0,-17 4-2210,-2-6-4671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5:17.301"/>
    </inkml:context>
    <inkml:brush xml:id="br0">
      <inkml:brushProperty name="width" value="0.025" units="cm"/>
      <inkml:brushProperty name="height" value="0.025" units="cm"/>
    </inkml:brush>
  </inkml:definitions>
  <inkml:trace contextRef="#ctx0" brushRef="#br0">1 1 12139,'-1'9'11679,"5"4"-4940,14 21-3408,-13-27-3812,0-1 1,0 1-1,0-1 1,0 0-1,11 8 0,4-3 2159,18-3-1905,-17-9-2635,-7-6-5239,-8-6 862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5:17.672"/>
    </inkml:context>
    <inkml:brush xml:id="br0">
      <inkml:brushProperty name="width" value="0.025" units="cm"/>
      <inkml:brushProperty name="height" value="0.025" units="cm"/>
    </inkml:brush>
  </inkml:definitions>
  <inkml:trace contextRef="#ctx0" brushRef="#br0">127 0 17328,'0'0'7624,"-51"72"-4485,34-38-1122,2-1-543,2-1-289,1 0-1185,1-1 0,7-4 0,2-2 0,1-5 0,1-4-961,0-5-801,0-3-608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5:18.169"/>
    </inkml:context>
    <inkml:brush xml:id="br0">
      <inkml:brushProperty name="width" value="0.025" units="cm"/>
      <inkml:brushProperty name="height" value="0.025" units="cm"/>
    </inkml:brush>
  </inkml:definitions>
  <inkml:trace contextRef="#ctx0" brushRef="#br0">263 0 16912,'0'0'12481,"-4"9"-11782,-7 12-477,0 0 0,-2-1 0,0 0 0,-22 25 0,-77 73 1109,58-62-1097,45-43-234,20-19 0,21-19 0,-8 2-164,-1-1 0,-1-1 0,-2 0-1,0-2 1,-2 0 0,0-1 0,20-48 0,-33 58 273,-15 30 110,-14 32 93,13-22-288,-26 62 247,34-76-249,0 0-1,1 0 1,0 0 0,1 0 0,0 0 0,0 1 0,0-1 0,2 14-1,-1-21-16,1 1-1,-1-1 1,1 0-1,0 1 0,-1-1 1,1 1-1,0-1 0,0 0 1,0 0-1,0 0 1,0 1-1,0-1 0,0 0 1,0 0-1,1 0 0,-1 0 1,0-1-1,1 1 1,-1 0-1,0 0 0,3 0 1,-3-4 3,-1 0 1,0 0-1,0 0 1,0 0-1,0 1 1,-1-1-1,1 0 1,-1 0-1,-1-3 1,-8-11-9,0 1 0,-2 0 0,0 1 0,-1 0 0,0 1 0,-1 0 0,-1 1 0,0 1 0,-27-17 0,65 40-184,0-2 0,1 0 0,0-1 0,48 9 0,137 15-2329,-180-30-2195,-3-2-3807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19.443"/>
    </inkml:context>
    <inkml:brush xml:id="br0">
      <inkml:brushProperty name="width" value="0.025" units="cm"/>
      <inkml:brushProperty name="height" value="0.025" units="cm"/>
    </inkml:brush>
  </inkml:definitions>
  <inkml:trace contextRef="#ctx0" brushRef="#br0">953 145 8936,'-5'-9'2979,"-2"-1"-2842,-1 0 0,0 0 0,0 0-1,-1 1 1,0 1 0,-1-1-1,0 2 1,0-1 0,0 1 0,-1 1-1,0 0 1,-22-8 0,17 9-105,1 0-1,-1 1 1,1 1 0,-1 1 0,0 0-1,0 1 1,0 1 0,-1 1 0,1 0-1,-28 6 1,24-2 190,1 1 0,-1 1 0,1 1 0,0 0 0,0 2 0,1 0 0,-26 19 0,11-2 136,1 2-1,2 1 1,1 1 0,1 1-1,2 1 1,1 2-1,-33 61 1,32-47-165,2 2-1,2 0 1,3 2-1,2 0 1,2 1 0,3 1-1,2 0 1,2 0-1,3 1 1,2 0 0,3 0-1,12 105 1,-4-125-181,0-1-1,2-1 1,2 1 0,1-2 0,1 0 0,2 0-1,2-2 1,0 0 0,2-1 0,39 45 0,-40-54-39,1 0 0,0-1 0,2-2 0,0 0 1,1-1-1,1-1 0,1-1 0,0-1 0,1-2 0,0 0 1,1-2-1,0-1 0,51 11 0,-43-16 79,0-1 0,0-1-1,0-2 1,0-2 0,0-1-1,0-1 1,0-2 0,57-18-1,-51 9 193,-2-1 0,1-1 0,-2-3-1,-1-1 1,0-2 0,57-47 0,-57 38 88,-1-1 1,-2-3-1,-1 0 1,-2-2 0,-2-2-1,-1 0 1,-3-2-1,-1-1 1,-2-1 0,-1-1-1,-3 0 1,-2-2-1,14-66 1,-22 68-239,-1 1 0,-3-1 0,-2-1 0,-2 1 0,-1 0 0,-3 0 0,-1 0 0,-3 1 0,-1 0 0,-22-59 1,22 78-124,-1 0 1,-1 1 0,-2 0 0,0 1 0,-1 1 0,-2 0 0,0 1 0,-1 0 0,-1 2 0,-1 0 0,0 1 0,-2 1 0,0 1 0,-1 0 0,0 2 0,-1 1 0,-1 1 0,-45-17 0,42 20-90,0 2 1,-1 1 0,0 2 0,0 0-1,-36 1 1,-137 14-5898,129-5 349,37-4-6500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21.689"/>
    </inkml:context>
    <inkml:brush xml:id="br0">
      <inkml:brushProperty name="width" value="0.025" units="cm"/>
      <inkml:brushProperty name="height" value="0.025" units="cm"/>
    </inkml:brush>
  </inkml:definitions>
  <inkml:trace contextRef="#ctx0" brushRef="#br0">16 309 18642,'0'0'1542,"-2"12"-1040,-4 19 235,2 0 0,1 55 0,2-76-703,1 1 0,1-1 1,0 0-1,1 1 0,0-1 0,0 0 1,1 0-1,0 0 0,1 0 1,0-1-1,1 0 0,0 0 0,9 14 1,-13-22 25,1 0 1,-1 1-1,1-1 1,0 0 0,0 1-1,-1-1 1,1 0-1,0-1 1,0 1-1,0 0 1,0 0-1,0-1 1,0 1-1,0-1 1,0 0 0,1 1-1,-1-1 1,0 0-1,0 0 1,0 0-1,0-1 1,0 1-1,0-1 1,0 1 0,0-1-1,0 1 1,0-1-1,0 0 1,0 0-1,0 0 1,0 0-1,2-3 1,6-3 543,0 0 0,-1-1 0,-1 0 0,13-14 0,62-83 828,111-182 0,-175 258-1584,18-34-2829,-15 20-2750,-1-2-5549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6.828"/>
    </inkml:context>
    <inkml:brush xml:id="br0">
      <inkml:brushProperty name="width" value="0.025" units="cm"/>
      <inkml:brushProperty name="height" value="0.025" units="cm"/>
    </inkml:brush>
  </inkml:definitions>
  <inkml:trace contextRef="#ctx0" brushRef="#br0">81 103 10410,'0'0'13196,"-9"-1"-11712,8 1-1467,-1 0 21,0-1-1,0 1 1,0-1-1,0 1 1,0 0-1,0 0 1,0 0-1,0 0 1,0 0-1,0 0 1,0 1-1,0-1 1,0 0-1,0 1 1,0 0-1,0-1 0,0 1 1,1 0-1,-1 0 1,0 0-1,0 0 1,1 1-1,-1-1 1,1 0-1,-1 1 1,1-1-1,0 1 1,-1-1-1,1 1 1,0 0-1,0 0 1,0-1-1,0 1 1,0 0-1,1 0 1,-1 0-1,0 0 1,1 0-1,-1 4 1,1-5-34,-2 6 55,0 0 1,1 0-1,-1 1 1,2-1-1,-1 1 0,1-1 1,0 1-1,2 11 1,-1-18-56,-1-1 0,1 1 0,-1-1 0,1 1 0,-1 0 0,1-1 0,0 1 0,-1-1 0,1 0 0,0 1 0,0-1 0,-1 1 0,1-1 0,0 0 0,0 0 0,0 1 0,-1-1 0,1 0 0,0 0 0,0 0 0,0 0 0,-1 0 0,1 0 0,0 0 0,0 0 0,0 0 0,0-1 0,-1 1 0,1 0 0,0 0 0,0-1 0,-1 1 0,1-1 0,0 1 0,0 0 0,-1-1 0,1 1 0,-1-1 0,1 0 0,1 0 0,27-24 921,-17 6-526,-1 0 1,-1-1-1,0 0 0,-2 0 1,0-1-1,7-32 1,-7 27-89,15 127-744,-21-97 213,-1-1 0,1 0 0,-1 0 0,1 1 0,0-2 0,0 1 0,0 0 0,1 0 0,-1-1 0,5 5 0,-5-6-411,0 0 0,0 0 1,0 0-1,0 0 1,0 0-1,0 0 0,0-1 1,0 1-1,0-1 0,1 1 1,3-1-1,10 0-6645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24.321"/>
    </inkml:context>
    <inkml:brush xml:id="br0">
      <inkml:brushProperty name="width" value="0.025" units="cm"/>
      <inkml:brushProperty name="height" value="0.025" units="cm"/>
    </inkml:brush>
  </inkml:definitions>
  <inkml:trace contextRef="#ctx0" brushRef="#br0">1266 625 7207,'9'-6'614,"65"-36"683,-22 14-281,0-3 0,66-53 0,-111 78-1474,-1 0 0,1-1 0,-1 0 0,9-16-1,-10 16 870,-1-1 0,0-1-1,0 1 1,-1-1-1,3-10 1,-5 14-67,0 0 0,0 0 0,0 0 0,-1-1-1,1 1 1,-1 0 0,0 0 0,-1 0 0,1-1 0,-1 1 0,0 0 0,-1 0 0,1 0-1,-1 0 1,0 0 0,0 0 0,0 1 0,-1-1 0,0 1 0,0-1 0,0 1 0,-4-4-1,-21-15 188,-1 1-1,0 2 1,-2 1-1,0 2 1,-50-21-1,69 32-424,-20-7 93,-1 2 1,-1 1-1,1 1 1,-2 2-1,1 2 1,-1 1-1,0 1 1,1 2-1,-1 2 1,-58 8-1,62-4-111,1 2 1,-1 2-1,1 0 1,0 2-1,-33 18 1,-135 84-6,159-89-33,1 2 1,1 2-1,1 1 0,2 1 1,1 3-1,2 0 0,1 2 1,1 1-1,3 1 0,0 2 1,3 0-1,1 2 0,-30 79 1,38-79-28,1 0 0,1 0 1,3 1-1,2 0 1,1 1-1,2 0 1,3 61-1,2-83-24,2-1-1,0 1 1,2-1-1,0 0 1,1-1-1,1 1 1,14 28-1,-13-34 15,0-1 0,1 0-1,0 0 1,1-1 0,1 0-1,0-1 1,1 0 0,0-1-1,0 0 1,25 15 0,-10-11 42,0-2 0,1 0 0,1-2 1,0-1-1,0-1 0,0-2 0,1-1 1,32 2-1,35-2 243,112-10 1,-147 2-256,0-3 0,0-3 1,0-2-1,-1-3 0,-1-3 0,68-28 1,-99 32 130,0-1 0,0-1 1,-2-1-1,0-2 0,0 0 1,-2-2-1,-1-1 1,0-1-1,-2-1 0,0-1 1,-2-1-1,-1-1 0,30-51 1,-29 35-107,-2-2 0,-1 0 0,-3-1 1,-1-1-1,-2 0 0,-3-1 0,-1 0 0,-3 0 0,-2 0 1,-1 0-1,-3-1 0,-11-66 0,9 93-41,0 1-1,-2-1 1,-1 1 0,0 0 0,-1 0-1,-1 1 1,-1 0 0,-1 1 0,-17-23-1,21 33-281,-1-1 0,1 1 0,-1 0 0,-1 1-1,1 0 1,-1 0 0,-1 1 0,1 0 0,-1 1-1,0 0 1,0 0 0,-1 1 0,1 0 0,-1 1-1,0 0 1,0 1 0,0 0 0,0 1 0,-11 0-1,10 1-2235,0 1-1,0 0 0,-19 4 1,10 1-6595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25.732"/>
    </inkml:context>
    <inkml:brush xml:id="br0">
      <inkml:brushProperty name="width" value="0.025" units="cm"/>
      <inkml:brushProperty name="height" value="0.025" units="cm"/>
    </inkml:brush>
  </inkml:definitions>
  <inkml:trace contextRef="#ctx0" brushRef="#br0">1 1 12075,'0'0'8563,"1"12"-6876,1 14-885,2-1 1,1 1-1,1-1 1,1-1-1,2 1 0,0-1 1,19 35-1,-22-49-808,0 0 1,1 0-1,0-1 1,0 0-1,1 0 0,0-1 1,1 0-1,-1 0 1,11 6-1,-13-11-232,0 1 1,0-1-1,1-1 0,-1 1 1,0-1-1,1 0 0,0 0 1,-1-1-1,1 0 0,0 0 0,0-1 1,0 1-1,0-2 0,-1 1 1,1-1-1,11-2 0,-15 2-389,1 0 0,-1-1 0,0 1 0,0-1 0,0 1 0,1-1 0,-2 0 0,1 0 0,0-1-1,0 1 1,-1-1 0,1 1 0,-1-1 0,4-4 0,15-25-8112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26.103"/>
    </inkml:context>
    <inkml:brush xml:id="br0">
      <inkml:brushProperty name="width" value="0.025" units="cm"/>
      <inkml:brushProperty name="height" value="0.025" units="cm"/>
    </inkml:brush>
  </inkml:definitions>
  <inkml:trace contextRef="#ctx0" brushRef="#br0">432 1 19122,'0'0'3267,"-75"90"-1313,39-30 32,-7 12-64,0 12-577,-2 4-704,1 6-449,6 1-96,5-2-96,8-10 32,5-6-256,7-13-1570,4-13-1377,4-18-1698,3-12-4515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26.818"/>
    </inkml:context>
    <inkml:brush xml:id="br0">
      <inkml:brushProperty name="width" value="0.025" units="cm"/>
      <inkml:brushProperty name="height" value="0.025" units="cm"/>
    </inkml:brush>
  </inkml:definitions>
  <inkml:trace contextRef="#ctx0" brushRef="#br0">1 0 19474,'0'0'2178,"85"8"-992,-24-8 287,14 0-576,11 0-609,1-3-192,-4 3-512,-6 0-1314,-14 0-1377,-18 3-1345,-18 1-2851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27.145"/>
    </inkml:context>
    <inkml:brush xml:id="br0">
      <inkml:brushProperty name="width" value="0.025" units="cm"/>
      <inkml:brushProperty name="height" value="0.025" units="cm"/>
    </inkml:brush>
  </inkml:definitions>
  <inkml:trace contextRef="#ctx0" brushRef="#br0">1 67 15887,'0'0'2787,"90"12"-1730,-19-15-321,14-10-447,12-2-225,5-1-1153,-3 1-3972,-8-1-5157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27.503"/>
    </inkml:context>
    <inkml:brush xml:id="br0">
      <inkml:brushProperty name="width" value="0.025" units="cm"/>
      <inkml:brushProperty name="height" value="0.025" units="cm"/>
    </inkml:brush>
  </inkml:definitions>
  <inkml:trace contextRef="#ctx0" brushRef="#br0">251 21 1666,'0'0'14066,"-13"-4"-9795,9 2-4118,-2 0-2,0-1 1,0 1-1,0 0 1,-1 1 0,1-1-1,0 1 1,-1 0-1,1 1 1,-1 0-1,1 0 1,-1 0-1,1 1 1,0 0-1,-1 0 1,1 0-1,0 1 1,-1 0 0,-10 5-1,8 0 120,0 0 1,0 0-1,0 1 0,1 0 1,0 0-1,1 1 0,-8 11 1,11-15-114,1 0 1,0 1-1,0-1 1,0 1-1,1-1 1,0 1-1,0 0 1,0 0-1,1 0 1,0 0-1,0 1 1,0-1-1,1 0 1,0 10-1,1-14-133,-1 0 0,1 0-1,-1 0 1,1 0 0,0 0-1,0 0 1,0 0 0,0 0-1,0-1 1,0 1-1,0 0 1,1-1 0,-1 1-1,0-1 1,1 1 0,0-1-1,-1 0 1,1 0 0,0 1-1,1 0 1,3 0 12,-1 0 0,0 0 0,0 0 0,1-1 0,-1 0 0,1 0 0,8 1-1,0-2 14,1 0 0,-1-1-1,1 0 1,-1-1-1,17-4 1,-18 1-53,1 0 1,-1-1-1,1 0 1,-2-1-1,1-1 1,-1 0-1,0 0 1,17-17-1,-23 20-16,0-1 0,0 0 0,0-1 0,-1 1 0,0-1 0,-1 0 0,1 0 0,-1 0 0,-1-1-1,1 1 1,-1-1 0,-1 0 0,1 0 0,-1 0 0,-1 0 0,2-12 0,-7 16-408,-3 11 246,-6 9 84,8-8 124,0 0 1,1 1-1,0 0 0,1 0 1,0 0-1,1 0 0,-1 0 1,2 0-1,-1 1 0,1-1 0,1 1 1,0 18-1,1-23-178,0-1 0,0 1-1,0-1 1,1 1 0,-1-1 0,1 1-1,0-1 1,1 0 0,-1 0 0,1 0 0,5 6-1,-5-6-322,1-1 0,0 1 0,0-1 0,0 0 0,0-1 0,1 1 0,-1-1-1,1 0 1,-1 0 0,1 0 0,0 0 0,8 1 0,40 3-5644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29.032"/>
    </inkml:context>
    <inkml:brush xml:id="br0">
      <inkml:brushProperty name="width" value="0.025" units="cm"/>
      <inkml:brushProperty name="height" value="0.025" units="cm"/>
    </inkml:brush>
  </inkml:definitions>
  <inkml:trace contextRef="#ctx0" brushRef="#br0">444 1 15086,'0'0'3608,"-4"7"-2667,-215 299 2625,76-99-3097,141-204-521,-1 1 0,0 0-1,0 0 1,-1-1 0,1 0 0,-1 0-1,-3 3 1,6-5-67,0-1 1,1 0-1,-1 0 1,0 1-1,0-1 1,1 0-1,-1 0 1,0 0-1,0 0 1,0 0-1,1 0 0,-1 0 1,0 0-1,0 0 1,1 0-1,-1 0 1,0-1-1,0 1 1,1 0-1,-1 0 1,0-1-1,1 1 1,-1-1-1,0 1 0,1 0 1,-1-1-1,0 1 1,1-1-1,-1 0 1,1 1-1,-1-1 1,1 1-1,-1-1 1,1 0-1,0 1 1,-1-1-1,1 0 1,0 1-1,0-1 0,-1 0 1,1 0-1,0 1 1,0-1-1,0 0 1,0 0-1,0-1 1,-11-34-5893,0-11-3289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29.403"/>
    </inkml:context>
    <inkml:brush xml:id="br0">
      <inkml:brushProperty name="width" value="0.025" units="cm"/>
      <inkml:brushProperty name="height" value="0.025" units="cm"/>
    </inkml:brush>
  </inkml:definitions>
  <inkml:trace contextRef="#ctx0" brushRef="#br0">1 0 8072,'0'0'12075,"56"11"-10153,-17 10-353,4 5-704,10 4-416,2 3-257,4 1-128,0 1-32,0-3-1281,-2-2-2339,-6-6-1152,-3-7-5638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29.915"/>
    </inkml:context>
    <inkml:brush xml:id="br0">
      <inkml:brushProperty name="width" value="0.025" units="cm"/>
      <inkml:brushProperty name="height" value="0.025" units="cm"/>
    </inkml:brush>
  </inkml:definitions>
  <inkml:trace contextRef="#ctx0" brushRef="#br0">117 1 18033,'0'0'3684,"-42"56"-2788,24-16 193,-1 7-288,2 4-641,5 4-96,5-3-32,5-4-96,2-8-544,2-6-866,6-10-127,0-12-257,-5-7-1441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30.273"/>
    </inkml:context>
    <inkml:brush xml:id="br0">
      <inkml:brushProperty name="width" value="0.025" units="cm"/>
      <inkml:brushProperty name="height" value="0.025" units="cm"/>
    </inkml:brush>
  </inkml:definitions>
  <inkml:trace contextRef="#ctx0" brushRef="#br0">1 14 16015,'0'0'5285,"81"-14"-4196,-31 14-192,8 0-737,10 8-96,6-2-1185,2-1-1826,1-5-3363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7.460"/>
    </inkml:context>
    <inkml:brush xml:id="br0">
      <inkml:brushProperty name="width" value="0.025" units="cm"/>
      <inkml:brushProperty name="height" value="0.025" units="cm"/>
    </inkml:brush>
  </inkml:definitions>
  <inkml:trace contextRef="#ctx0" brushRef="#br0">0 148 15150,'0'0'11323,"0"8"-10949,0-4-328,6 61 174,-6-62-213,1-1 0,-1 1 1,0-1-1,1 1 1,0-1-1,-1 0 1,1 1-1,0-1 0,0 0 1,0 1-1,1-1 1,-1 0-1,0 0 1,1 0-1,0 0 0,-1 0 1,1-1-1,0 1 1,0 0-1,0-1 1,0 1-1,0-1 1,0 0-1,1 1 0,1 0 1,-1-3 92,-1 1 1,1 0-1,-1-1 1,1 0-1,-1 1 1,1-1-1,-1 0 0,0 0 1,0-1-1,1 1 1,-1 0-1,0-1 1,0 1-1,0-1 1,-1 0-1,1 1 1,0-1-1,0 0 1,-1 0-1,0 0 0,1 0 1,1-4-1,28-52 1450,-30 55-1518,9-25 345,-8 22-333,-1 0 1,1 0-1,1 0 1,-1 0-1,1 0 1,0 1-1,0 0 1,0-1-1,9-8 1,-12 14-57,1 0 0,-1 0 1,1 0-1,-1 0 1,1 0-1,0 0 0,-1 1 1,1-1-1,-1 0 1,1 0-1,-1 0 0,1 1 1,-1-1-1,1 0 1,-1 1-1,1-1 0,-1 0 1,1 1-1,-1-1 1,0 0-1,1 1 0,-1-1 1,0 1-1,1-1 1,-1 1-1,0-1 0,1 1 1,-1-1-1,0 1 1,0-1-1,0 1 0,0 0 1,1-1-1,-1 1 1,0-1-1,0 1 0,0-1 1,0 2-1,8 31 37,-7-26 24,2 2 18,11 38 7,-14-47-71,1 1 0,-1-1 1,0 1-1,0-1 0,1 1 0,-1-1 1,1 1-1,-1-1 0,0 0 1,1 1-1,-1-1 0,1 1 0,-1-1 1,1 0-1,-1 1 0,1-1 1,-1 0-1,1 0 0,-1 0 0,1 1 1,-1-1-1,1 0 0,0 0 1,-1 0-1,1 0 0,1 0 11,-1-1 0,0 1 0,0-1 0,0 0 0,0 1 0,0-1 0,0 0 0,0 0 0,0 0 0,0 0 0,0 0 0,0 0 0,-1 0 0,1 0 0,0 0 0,0-2 0,40-82 373,-30 60-249,27-47-1,-38 71-137,0 1 0,0-1 0,1 1 0,-1-1 0,0 1 0,0-1 0,1 1 0,-1-1 0,0 1 0,1 0 0,-1-1 0,0 1 0,1-1 0,-1 1 0,1 0 0,-1-1 0,0 1 0,1 0 0,-1-1 0,1 1 0,-1 0 0,1 0 0,-1 0 0,1 0 0,-1-1 0,1 1 0,0 0 0,-1 0 0,1 0 0,-1 0 0,1 0 0,-1 0 0,1 0 0,-1 0 0,1 0 0,-1 1 0,2-1 0,9 21 0,-1 36 0,-10-55 0,0 1-179,0 0 0,1 0 0,-1 0 0,1 0 0,0 0 0,0 0 0,0 0 0,0 0 0,2 4 0,7-7-1436,4-17 71,12-32-10745,-17 31 6337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30.600"/>
    </inkml:context>
    <inkml:brush xml:id="br0">
      <inkml:brushProperty name="width" value="0.025" units="cm"/>
      <inkml:brushProperty name="height" value="0.025" units="cm"/>
    </inkml:brush>
  </inkml:definitions>
  <inkml:trace contextRef="#ctx0" brushRef="#br0">162 0 19859,'0'0'3262,"-5"9"-1928,-3 8-587,0-1 1,1 1-1,0 1 0,2-1 1,-7 36-1,7-20-435,2-1-1,1 61 1,1-89-312,1-1 1,1 1 0,-1-1 0,0 1 0,1-1 0,0 0-1,-1 1 1,1-1 0,1 0 0,-1 0 0,0 0-1,1 1 1,0-1 0,-1-1 0,1 1 0,0 0 0,1 0-1,-1-1 1,0 1 0,1-1 0,-1 0 0,1 0-1,0 0 1,0 0 0,0 0 0,0 0 0,0-1 0,3 2-1,0-2-38,-1 0-1,0-1 0,0 1 1,0-1-1,0 0 0,1 0 1,-1-1-1,0 0 0,0 1 0,0-2 1,0 1-1,0-1 0,0 1 1,0-1-1,-1-1 0,1 1 1,8-6-1,-5 2 4,-3 2 38,0 0 1,1 1-1,-1 0 1,0 0-1,1 0 1,9-2-1,-14 5 14,-1 0-1,0 1 1,1-1-1,-1 0 0,0 1 1,1-1-1,-1 0 1,0 1-1,0-1 1,0 1-1,1-1 0,-1 0 1,0 1-1,0-1 1,0 1-1,0-1 1,0 1-1,0-1 0,0 1 1,0-1-1,0 1 1,0-1-1,0 0 1,0 1-1,0-1 0,0 1 1,0-1-1,0 1 1,-1-1-1,1 0 1,0 1-1,0-1 0,0 1 1,-1-1-1,-6 20 360,2-13-297,-1 0 0,0-1 0,0 1 1,-1-1-1,0-1 0,0 1 1,0-1-1,0 0 0,-1-1 0,0 0 1,0 0-1,0-1 0,-16 5 0,3-2 221,1-2-1,-1 0 0,0-1 0,-37 0 0,56-2-291,0-1 1,0 0 0,0 0 0,0 0 0,-1-1-1,1 1 1,0 0 0,0-1 0,0 0-1,0 1 1,0-1 0,0 0 0,0 0 0,0 0-1,1 0 1,-1 0 0,0-1 0,-1-1 0,2 2-36,0 0 0,0 0 0,1-1 0,-1 1 0,0-1 0,1 1 0,0-1 0,-1 1 0,1-1 0,0 1 1,-1-1-1,1 1 0,0-1 0,0 1 0,0-1 0,1 1 0,-1-1 0,0 1 0,1-3 0,1-3-749,1 1 1,0-1-1,0 0 0,1 1 0,0 0 0,0 0 0,0 0 0,1 0 0,5-6 0,24-21-7920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43.581"/>
    </inkml:context>
    <inkml:brush xml:id="br0">
      <inkml:brushProperty name="width" value="0.025" units="cm"/>
      <inkml:brushProperty name="height" value="0.025" units="cm"/>
    </inkml:brush>
  </inkml:definitions>
  <inkml:trace contextRef="#ctx0" brushRef="#br0">1 0 8168,'0'0'3491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44.048"/>
    </inkml:context>
    <inkml:brush xml:id="br0">
      <inkml:brushProperty name="width" value="0.025" units="cm"/>
      <inkml:brushProperty name="height" value="0.025" units="cm"/>
    </inkml:brush>
  </inkml:definitions>
  <inkml:trace contextRef="#ctx0" brushRef="#br0">994 1 11082,'-17'0'241,"-24"1"-197,1 2 0,0 2 0,-46 10 0,36 0-46,0 1 1,2 2-1,0 3 1,1 1-1,1 3 1,1 1-1,1 3 1,-44 37 0,61-43 1,1 2 0,1 0 0,1 1 0,2 2 1,0 0-1,2 1 0,1 1 0,2 1 0,1 1 1,1 0-1,2 1 0,-17 65 0,20-55 2,3 1 0,1 0-1,3 0 1,1 1 0,2 0-1,2-1 1,12 62 0,-8-77-8,1 1 0,1-1 0,2 0 0,1 0 0,2-2 0,0 1 0,2-1 0,1-1 0,1-1 0,1-1-1,35 38 1,-23-34-53,0-2-1,2-1 0,1-2 1,0-1-1,2-1 0,56 23 1,-41-23-1290,2-2 1,62 14 0,0-11-2448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46:44.378"/>
    </inkml:context>
    <inkml:brush xml:id="br0">
      <inkml:brushProperty name="width" value="0.025" units="cm"/>
      <inkml:brushProperty name="height" value="0.025" units="cm"/>
    </inkml:brush>
  </inkml:definitions>
  <inkml:trace contextRef="#ctx0" brushRef="#br0">5 1598 673,'39'-11'1048,"0"-2"1,-1-2 0,-1-2-1,-1-1 1,48-31 0,-51 25-707,-2 0 0,0-2 0,-2-2 0,0 0 0,35-48 0,-36 37 177,-1-1 0,-2-1 0,-2-1 0,-2-1 0,-1 0 0,-3-2 1,-1-1-1,-3 0 0,-1 0 0,-3-1 0,-1 0 0,-3-1 1,-2 0-1,-2 0 0,-9-91 0,3 112-460,0 1 1,-1 1-1,-2-1 1,-1 1-1,-1 0 1,-1 1-1,0 0 0,-2 1 1,-1 0-1,-25-31 1,27 40-50,0 1 0,0 0 0,-2 0 1,1 2-1,-1-1 0,-1 2 0,0 0 1,-1 1-1,0 0 0,0 1 0,0 1 0,-1 0 1,-1 2-1,1 0 0,-1 1 0,-21-3 1,16 6-235,0 1 0,0 0 0,1 2 1,-1 1-1,1 0 0,-1 2 1,1 1-1,1 0 0,-23 11 1,-13 3-4384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1:03:35.176"/>
    </inkml:context>
    <inkml:brush xml:id="br0">
      <inkml:brushProperty name="width" value="0.025" units="cm"/>
      <inkml:brushProperty name="height" value="0.025" units="cm"/>
    </inkml:brush>
  </inkml:definitions>
  <inkml:trace contextRef="#ctx0" brushRef="#br0">42 141 3011,'0'0'3288,"0"9"-3138,-4 27 1683,3-31-618,0-1 1,-1 1 0,0-1 0,0 0-1,0 0 1,0 0 0,0 0 0,-6 7 0,-7 6 3068,21-29 2087,8-10-3483,21-41-2888,52-83 0,-87 146 0,0 0 0,0 0 0,1 0 0,-1-1 0,0 1 0,0 0 0,0 0 0,0 0 0,0-1 0,0 1 0,0 0 0,0 0 0,1 0 0,-1-1 0,0 1 0,0 0 0,0 0 0,0 0 0,1 0 0,-1 0 0,0 0 0,0-1 0,0 1 0,1 0 0,-1 0 0,0 0 0,0 0 0,0 0 0,1 0 0,-1 0 0,0 0 0,0 0 0,0 0 0,1 0 0,-1 0 0,0 0 0,0 0 0,1 0 0,-1 0 0,0 0 0,0 0 0,0 0 0,1 0 0,-1 1 0,0-1 0,0 0 0,0 0 0,1 0 0,-1 0 0,4 15 0,-2 21 0,-2-35 0,-17 259 0,19-256-349,4-9-766,3-12-3832,-6 2-3440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1:03:40.005"/>
    </inkml:context>
    <inkml:brush xml:id="br0">
      <inkml:brushProperty name="width" value="0.025" units="cm"/>
      <inkml:brushProperty name="height" value="0.025" units="cm"/>
    </inkml:brush>
  </inkml:definitions>
  <inkml:trace contextRef="#ctx0" brushRef="#br0">0 123 8232,'0'0'11568,"12"-1"-10698,71-3 406,238-22-582,-183 1-666,105-13 441,-137 37-982,-88-5-1729,0-15-2381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1:03:46.899"/>
    </inkml:context>
    <inkml:brush xml:id="br0">
      <inkml:brushProperty name="width" value="0.025" units="cm"/>
      <inkml:brushProperty name="height" value="0.025" units="cm"/>
    </inkml:brush>
  </inkml:definitions>
  <inkml:trace contextRef="#ctx0" brushRef="#br0">668 533 9961,'0'0'10277,"11"-5"-9679,33-12-203,2 2 1,-1 1 0,2 3 0,49-5-1,-36 5-377,-2 2 45,81 0-1,5-1 75,-128 7-30,1 0 0,-1-1 0,0-1 0,0 0 0,-1-1 1,1-1-1,-1 0 0,-1-2 0,27-17 0,-35 21 19,0 1 0,0-1 1,-1 0-1,0 0 0,1-1 0,-2 0 0,1 0 1,-1 0-1,1 0 0,-2-1 0,1 0 0,-1 1 1,0-1-1,0 0 0,-1-1 0,0 1 0,-1 0 1,1-1-1,-1 1 0,-1-1 0,1 1 0,-1-1 1,-2-14-1,0 17-75,0 0 0,0-1 1,-1 1-1,1 0 0,-1 0 1,-1 1-1,1-1 0,-1 0 1,1 1-1,-1 0 0,0 0 1,-1 0-1,1 1 0,-1-1 1,0 1-1,1 0 0,-2 0 1,-9-4-1,-1 0-1,0 1 0,-1 0 0,1 1 0,-1 1 0,-19-2 1,-46 0 23,-109 5 0,-14 0-68,-219-37 10,83 32 267,332 7-291,1 0-1,-1 1 1,1-1-1,-1 2 0,1 0 1,0 0-1,0 0 1,1 1-1,-1 0 0,1 0 1,-1 1-1,1 0 1,1 0-1,-1 1 0,-10 11 1,13-13-4,1 0 0,-1 1 1,0-1-1,1 1 0,0-1 0,0 1 1,1 0-1,-1 0 0,1 0 0,0 1 1,1-1-1,-1 0 0,1 1 0,0-1 1,0 1-1,1-1 0,-1 1 0,1 0 1,0-1-1,1 1 0,0-1 0,0 1 1,0-1-1,0 1 0,3 5 0,6 10-767,1 0 1,1-1-1,0 0 0,27 31 0,-25-36 716,0-1-1,1 0 0,0-1 1,1 0-1,1-1 1,0-1-1,1-1 1,0 0-1,0-2 0,1 0 1,0-1-1,0 0 1,1-2-1,0 0 1,35 3-1,-14-5-2464,56-3 1,-22-6-3687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1:04:06.465"/>
    </inkml:context>
    <inkml:brush xml:id="br0">
      <inkml:brushProperty name="width" value="0.025" units="cm"/>
      <inkml:brushProperty name="height" value="0.025" units="cm"/>
    </inkml:brush>
  </inkml:definitions>
  <inkml:trace contextRef="#ctx0" brushRef="#br0">513 38 9353,'0'0'2103,"-9"-1"-971,-41-11 285,27 6 886,-47-5-1,62 10-2053,0 1 1,1 0-1,-1 0 1,0 1-1,0 0 0,0 0 1,0 1-1,1 0 1,-1 0-1,-9 5 1,-13 9-107,17-9 189,0 0-1,0-1 1,0 0-1,-1-1 1,0-1-1,0 0 1,0 0 0,-1-2-1,-19 2 1,32-3-317,-1 0 0,0-1 1,0 2-1,1-1 0,-1 0 1,1 0-1,-1 1 0,1 0 1,-1-1-1,1 1 0,0 0 0,0 0 1,0 0-1,0 0 0,0 0 1,1 1-1,-1-1 0,1 1 1,-3 4-1,-1 2 31,0 1 0,0-1 1,-5 21-1,7-17 33,1 0 0,0 0 1,2 0-1,-1 0 0,1 0 0,1 0 1,1 0-1,0 0 0,0 0 0,1-1 1,1 1-1,6 15 0,-7-23-78,1 0 0,0-1-1,0 1 1,0-1 0,1 0 0,-1 0-1,1 0 1,0 0 0,0-1-1,1 0 1,-1 0 0,11 4 0,4 1 4,1-1 1,25 6 0,-13-6 8,0-1 0,1-1-1,0-3 1,0 0 0,58-6 0,-73 2-6,0-1 0,0 0 0,0-2 1,0 0-1,-1-2 0,0 0 0,0 0 1,-1-2-1,0 0 0,0-1 0,21-18 0,-18 12 33,-1-2 0,0 0 0,-2 0 0,24-34 0,-36 45 72,0-1-1,0 0 0,-1-1 1,0 1-1,0-1 0,-1 0 0,0 1 1,-1-1-1,0-1 0,-1 1 1,1 0-1,-2 0 0,1-1 1,-1 1-1,-1 0 0,-1-11 0,0 16-12,1 0 0,-1 0 0,0 0-1,0 0 1,-1 0 0,1 0 0,-1 1 0,0 0-1,0-1 1,0 1 0,0 0 0,-1 0-1,1 1 1,-1-1 0,1 1 0,-1-1-1,0 1 1,0 1 0,0-1 0,0 0-1,-6 0 1,-7-4 127,-1 1 0,1 1-1,-34-3 1,26 5-221,-1 1 0,0 1 0,1 1 0,-46 9 0,-1 10-2844,43-11-1166,10-6-1596,4-3-4201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0:23.041"/>
    </inkml:context>
    <inkml:brush xml:id="br0">
      <inkml:brushProperty name="width" value="0.025" units="cm"/>
      <inkml:brushProperty name="height" value="0.025" units="cm"/>
    </inkml:brush>
  </inkml:definitions>
  <inkml:trace contextRef="#ctx0" brushRef="#br0">0 249 5445,'0'0'5867,"9"4"-5440,2 0-215,0 0 0,1 0 0,-1-1-1,1-1 1,0 0 0,19 1 0,88-2 1439,-69-1-1192,1268-67 1036,481-58 2044,-161 67-1553,-1577 54-3149,-23-4-2361,-8-6-4564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0:26.770"/>
    </inkml:context>
    <inkml:brush xml:id="br0">
      <inkml:brushProperty name="width" value="0.025" units="cm"/>
      <inkml:brushProperty name="height" value="0.025" units="cm"/>
    </inkml:brush>
  </inkml:definitions>
  <inkml:trace contextRef="#ctx0" brushRef="#br0">7882 311 6951,'-23'-1'1715,"0"0"1,-33-8-1,-95-32-776,-6-1-965,-221-3 1635,-4 31-852,-8-1-593,-300-37 175,-157-10 188,0 33 1127,-239 82-1542,423-15-45,-331 34 282,863-54-291,1 5 0,1 7-1,1 4 1,-183 77 0,279-96-10,0 1 1,1 1-1,1 2 1,0 1 0,2 1-1,0 1 1,-35 39 0,52-49-40,1 0 0,1 1 0,0 0 0,0 1 0,2 0 0,0 1 0,0-1 0,-5 19 0,9-21-4,1 0-1,0 0 1,0 0-1,1 0 1,1 0-1,0 0 0,1 0 1,0 0-1,0 0 1,2 0-1,-1-1 1,5 13-1,1-4 39,1-1-1,0 0 0,2-1 1,0 0-1,1 0 1,16 18-1,95 96 140,-87-96-181,43 41-13,152 118-1,-171-153 5,1-3-1,3-3 1,112 48 0,-39-33 74,2-7 1,3-6-1,181 25 0,444 12 208,-146-69-238,-1-40-3,-555 30-33,1048-12-171,-685 19 91,587-70-209,-955 61 199,664-102-23,-7-41 59,-500 102 51,-111 25 20,178-44 126,-238 52-111,0-2 0,-1-2 0,83-45 0,-121 59-13,0-1 0,0 0 1,0 0-1,-1 0 0,1-1 1,-1 0-1,-1 0 0,1-1 1,-1 0-1,0 0 0,-1 0 1,5-8-1,-7 10 13,0-1 1,-1 0 0,1 1-1,-1-1 1,0 0-1,0 0 1,-1 0 0,0 0-1,0 1 1,0-1-1,-1 0 1,0 0-1,0 0 1,0 1 0,-1-1-1,0 0 1,0 1-1,-4-8 1,-7-12 199,-1 2 1,-1 0-1,-2 0 0,0 2 0,-32-31 1,-109-88 1250,156 138-1467,-58-44 281,-2 2-1,-1 3 1,-93-44-1,-219-68-6243,257 111-198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02.722"/>
    </inkml:context>
    <inkml:brush xml:id="br0">
      <inkml:brushProperty name="width" value="0.025" units="cm"/>
      <inkml:brushProperty name="height" value="0.025" units="cm"/>
    </inkml:brush>
  </inkml:definitions>
  <inkml:trace contextRef="#ctx0" brushRef="#br0">0 281 4837,'0'0'5904,"11"2"-5328,33 10-132,-6 0 234,76 11-1,175-14 43,-62-4 103,216 8-257,-305-16-491,166-24 0,1890-200 2524,-1473 190 684,-710 37-3556,53-7 611,-35-4-2094,-28 10 1353,1 0-1,0-1 1,-1 1 0,1 0-1,-1 0 1,0-1 0,1 1-1,-1-1 1,0 1 0,0-1 0,0 0-1,1-1 1,2-21-10685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7.832"/>
    </inkml:context>
    <inkml:brush xml:id="br0">
      <inkml:brushProperty name="width" value="0.025" units="cm"/>
      <inkml:brushProperty name="height" value="0.025" units="cm"/>
    </inkml:brush>
  </inkml:definitions>
  <inkml:trace contextRef="#ctx0" brushRef="#br0">0 106 10314,'0'0'13175,"9"-4"-12155,-2 1-916,1 0 133,0-1 1,0 0 0,0 0 0,12-9-1,-17 11-58,-1 0 0,1 0 0,-1-1 0,0 1-1,0-1 1,0 1 0,0-1 0,-1 0-1,1 1 1,-1-1 0,1 0 0,-1 0 0,0 0-1,0 0 1,-1 0 0,1 0 0,0-1 0,-1 1-1,0-4 1,0 6-147,0 1 0,0-1 0,0 1-1,-1-1 1,1 0 0,0 1 0,0-1 0,-1 1 0,1-1 0,0 1-1,-1 0 1,1-1 0,-1 1 0,1-1 0,-1 1 0,1 0-1,0-1 1,-1 1 0,1 0 0,-1-1 0,0 1 0,1 0 0,-1 0-1,1-1 1,-1 1 0,1 0 0,-1 0 0,0 0 0,1 0-1,-1 0 1,1 0 0,-1 0 0,1 0 0,-1 0 0,0 0-1,1 0 1,-1 0 0,1 1 0,-1-1 0,1 0 0,-1 0 0,1 1-1,-1-1 1,0 1 0,-25 13-285,21-5 227,0-1 0,1 1 0,1 0 0,-1 0 1,2 1-1,-1-1 0,1 0 0,0 1 0,1 0 0,0-1 0,1 1 0,2 19 1,-2-28-78,0 0 0,0 1 0,0-1 1,0 0-1,1 0 0,-1 1 0,1-1 1,-1 0-1,1 0 0,-1 0 0,1 0 1,0 0-1,-1 0 0,1 0 1,0 0-1,0 0 0,0 0 0,0 0 1,-1 0-1,2 0 0,-1-1 0,0 1 1,0 0-1,0-1 0,0 1 0,0-1 1,0 1-1,1-1 0,-1 0 0,0 0 1,0 1-1,0-1 0,1 0 1,-1 0-1,0 0 0,0 0 0,1 0 1,-1 0-1,0-1 0,0 1 0,1 0 1,-1-1-1,0 1 0,0-1 0,0 1 1,2-2-1,3 0-617,0 0 0,0-1 1,0 0-1,-1 0 0,1 0 0,-1-1 0,0 0 1,6-5-1,13-21-4464,0-6-2716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1:38.794"/>
    </inkml:context>
    <inkml:brush xml:id="br0">
      <inkml:brushProperty name="width" value="0.025" units="cm"/>
      <inkml:brushProperty name="height" value="0.025" units="cm"/>
    </inkml:brush>
  </inkml:definitions>
  <inkml:trace contextRef="#ctx0" brushRef="#br0">216 1 1666,'-166'9'6905,"116"0"1121,100 1-7506,-1-2 0,1-3 0,0-1 0,96-7 0,12 2-216,200 32 157,79 1 1721,-333-35-1435,127-18 0,-180 17-774,-30 4-2609,-18-1-1881,-3-6-3453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02.835"/>
    </inkml:context>
    <inkml:brush xml:id="br0">
      <inkml:brushProperty name="width" value="0.025" units="cm"/>
      <inkml:brushProperty name="height" value="0.025" units="cm"/>
    </inkml:brush>
  </inkml:definitions>
  <inkml:trace contextRef="#ctx0" brushRef="#br0">0 318 13196,'0'0'2696,"11"-5"-2226,28-13 21,1 3-1,1 1 1,82-17 0,146-9 526,-47 8-949,160-48 659,-2 0 575,-369 78-1269,-3 1 126,-25 8-4,-455 138 238,353-118-335,-2-5-1,-131 6 1,145-18 853,89-8-108,72-8-852,107-19-196,222-64 0,-283 63-492,-61 16 368,127-39-800,-151 42 844,-21 4 157,-27 4 123,29-1 55,-71 11-248,-1 3 1,-136 44 0,56-13 399,151-44-187,-243 53 133,143-46-2524,68-12-2784,18-13-4847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06.598"/>
    </inkml:context>
    <inkml:brush xml:id="br0">
      <inkml:brushProperty name="width" value="0.025" units="cm"/>
      <inkml:brushProperty name="height" value="0.025" units="cm"/>
    </inkml:brush>
  </inkml:definitions>
  <inkml:trace contextRef="#ctx0" brushRef="#br0">688 192 5157,'0'0'2658,"-9"-3"-789,-3-1-1554,-1 0 0,0 1 0,0 0 0,0 1 0,0 1 0,0 0 0,0 1 0,0 0 0,0 1-1,-19 4 1,8 1-90,0 2 0,1 0 0,1 1 0,-1 2-1,2 0 1,-1 2 0,2 0 0,0 1 0,-20 18-1,16-10 30,2 1 0,1 1 0,0 0-1,2 2 1,1 0 0,-21 42 0,18-25 81,3 0 1,2 1 0,1 1 0,2 0 0,3 1 0,1 0 0,3 1 0,1-1 0,3 79-1,5-97-306,0 0-1,2-1 1,1 0-1,1 0 0,1-1 1,2 0-1,1 0 0,0-1 1,2 0-1,1-1 1,1-1-1,1 0 0,0-1 1,27 26-1,-30-35-37,1 1 1,0-2-1,1 0 0,0 0 1,0-2-1,2 0 0,-1-1 1,1 0-1,0-1 0,1-1 1,0-1-1,0-1 0,0 0 1,1-1-1,0-1 0,-1-1 1,1-1-1,0 0 0,0-1 1,0-2-1,36-5 0,-37 1 24,1-1-1,-1 0 1,-1-2-1,1 0 1,-1 0-1,-1-2 1,0 0-1,0-1 1,-2 0-1,1-2 0,23-27 1,-3-2 350,-2-1 0,-2-1 0,27-51 0,-15 10 169,-4-1 0,-3-2-1,-4-1 1,-5-2 0,-3 0 0,-4-2 0,13-169 0,-32 249-543,1-15 36,0-1 1,-2 1-1,-2 0 1,-6-41-1,7 65-32,0-1-1,0 1 1,0-1-1,-1 1 1,0 0-1,0 0 1,-1 0-1,1 0 0,-1 0 1,0 0-1,0 0 1,-1 1-1,1 0 1,-1 0-1,0 0 1,0 0-1,-1 0 1,1 1-1,-1 0 1,1 0-1,-1 0 1,0 1-1,0-1 0,-1 1 1,1 0-1,0 1 1,-1-1-1,1 1 1,-9-1-1,2 2-350,1 0-1,-1 0 1,0 1 0,1 1-1,-1 0 1,1 0 0,0 1-1,-19 8 1,-4 4-4473,-44 27 0,21-8-8234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08.512"/>
    </inkml:context>
    <inkml:brush xml:id="br0">
      <inkml:brushProperty name="width" value="0.025" units="cm"/>
      <inkml:brushProperty name="height" value="0.025" units="cm"/>
    </inkml:brush>
  </inkml:definitions>
  <inkml:trace contextRef="#ctx0" brushRef="#br0">1093 156 7271,'-3'-9'429,"0"1"1,-1 0-1,0 0 0,0 0 1,0 1-1,-1-1 0,-1 1 1,1 0-1,-1 1 1,0-1-1,0 1 0,-1 1 1,-9-7-1,6 5-193,-1 1-1,0 0 1,0 1 0,-1 0 0,1 1-1,-1 0 1,0 1 0,-23-3 0,17 4-65,0 1 1,-1 0-1,1 2 1,-1 0-1,1 1 0,0 1 1,0 1-1,0 0 1,0 1-1,1 1 1,-1 1-1,-28 16 1,-7 14-66,1 2 1,2 2 0,2 3 0,2 1 0,2 3-1,-57 79 1,69-82 164,2 2 0,2 1 0,2 1 0,-35 91 0,48-102-152,2 1-1,1 1 0,2 0 0,2 0 0,2 1 1,1 0-1,4 46 0,-1-72-75,2 1 1,0-1-1,1 0 1,1-1-1,0 1 1,1-1 0,0 1-1,1-1 1,1-1-1,0 1 1,1-1-1,13 17 1,-12-20 22,0 0 1,0-1-1,1 0 1,1-1-1,-1 0 1,1-1 0,0 0-1,1 0 1,0-2-1,0 1 1,0-1-1,1-1 1,-1 0-1,22 3 1,-5-3 39,-1-1 1,1-2-1,0 0 0,0-2 0,-1-1 0,1-2 1,-1-1-1,29-8 0,-20 2-9,1-2-1,-2-2 0,0-2 1,-1 0-1,47-33 1,-38 18 22,-1-1 1,-2-3-1,-1-1 1,-2-2-1,-1-1 1,-3-2-1,-1-2 1,46-82 0,-58 87 65,-2-1 1,-2 0-1,-2-2 1,16-68-1,-25 84-153,-2-1-1,-1 0 1,-1 0-1,-1 0 1,-1 0 0,-2 0-1,0 0 1,-12-44-1,12 60-78,-1 1 0,-1 0-1,0 0 1,0 0 0,-1 0-1,0 1 1,-1 0 0,0 0-1,-1 0 1,1 1 0,-2 0-1,1 0 1,-1 1-1,0 0 1,-1 0 0,1 1-1,-1 0 1,-18-8 0,11 7-473,-1 1 0,0 1 0,0 1 0,0 0 0,0 2 0,-1-1 0,1 2 0,-1 1 0,0 0 0,-30 4 0,-19 9-3943,6 1-3668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19.191"/>
    </inkml:context>
    <inkml:brush xml:id="br0">
      <inkml:brushProperty name="width" value="0.025" units="cm"/>
      <inkml:brushProperty name="height" value="0.025" units="cm"/>
    </inkml:brush>
  </inkml:definitions>
  <inkml:trace contextRef="#ctx0" brushRef="#br0">1019 146 3171,'0'-5'355,"0"-1"1,-1 1-1,0-1 0,0 1 0,-1-1 1,1 1-1,-1 0 0,0 0 0,-1 0 1,-4-9-1,-10-22 2976,16 34-3276,1 0 0,-1 0-1,1 0 1,-1 0 0,0 0 0,0 0 0,0 0 0,0 0 0,0 0 0,0 0-1,0 1 1,-1-1 0,1 0 0,-1 1 0,1-1 0,-1 1 0,0 0-1,1-1 1,-1 1 0,0 0 0,0 0 0,0 0 0,0 0 0,0 1 0,0-1-1,0 0 1,0 1 0,0-1 0,0 1 0,0 0 0,0 0 0,-1 0-1,1 0 1,0 0 0,-4 1 0,-60 3 959,-1 2 1,-92 23-1,27-5 96,106-20-986,1 1 0,0 2-1,-1 0 1,2 2 0,0 1-1,0 0 1,0 2 0,-37 26 0,46-27-35,1 0 0,0 2 0,1 0 0,0 0 0,1 1 0,0 1 0,2 0 0,-1 0 0,2 1 0,0 0 0,1 1 0,1 0 0,-7 23 0,-8 53 77,4 0-1,-6 99 1,15-108-124,7-70 3,0 1 1,2-1-1,-1 1 1,2-1-1,0 1 0,1-1 1,0 1-1,1-1 0,1 0 1,0 0-1,1 0 1,1-1-1,11 22 0,-7-17-24,3 8-2,1-1 0,2 0 0,33 40 0,-43-58-20,0-1 0,1 0-1,0 0 1,0-1 0,0 0-1,1 0 1,-1-1 0,1 0 0,0 0-1,1-1 1,-1 0 0,1 0-1,-1-1 1,1 0 0,0 0-1,16 0 1,47-4 57,0-3 1,122-24-1,-87 11-38,-80 13-9,1 0 0,-1-1 1,0-2-1,-1-1 0,0-1 0,0-1 1,-1-1-1,0-2 0,-1 0 0,-1-1 1,0-2-1,-2 0 0,1-1 0,32-38 1,-23 18 86,-1-1 1,-2-1-1,-2-2 1,26-55 0,-40 72-76,-2-1 1,-1 0 0,-1 0-1,-1-1 1,-1 0-1,-1 0 1,-2-1 0,-1 1-1,-1-29 1,-2 48 5,0 0-1,0 0 1,0 0-1,-1 1 1,0-1-1,-1 1 1,0-1-1,0 1 1,0 0-1,-1 0 1,0 0-1,-1 1 1,-6-8-1,2 4 42,0 1 1,0 1-1,-1-1 0,0 2 0,-1-1 0,0 2 1,-18-9-1,-3 1 34,-1 2 1,-1 2-1,1 1 1,-2 1 0,-37-3-1,-24 1-79,-97-16-959,189 25 715,0 1 0,1-1 0,-1 0 0,0 0 1,1 0-1,-1-1 0,1 1 0,0-1 0,-1 0 0,1 0 0,0 0 0,0 0 0,0-1 0,0 1 0,1-1 0,-1 0 0,-4-5 0,-2-23-5101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26.114"/>
    </inkml:context>
    <inkml:brush xml:id="br0">
      <inkml:brushProperty name="width" value="0.025" units="cm"/>
      <inkml:brushProperty name="height" value="0.025" units="cm"/>
    </inkml:brush>
  </inkml:definitions>
  <inkml:trace contextRef="#ctx0" brushRef="#br0">1136 97 5605,'-16'-11'894,"1"0"0,-1 1 0,-1 0 0,1 1-1,-35-12 1,33 15-785,0 1 0,-1 1 0,1 0-1,-1 2 1,0 0 0,1 1 0,-1 0-1,0 2 1,0 0 0,0 2 0,1 0 0,-1 0-1,1 2 1,0 1 0,0 0 0,-25 12-1,6 4 133,0 1 0,1 2 0,1 1 0,-61 62 0,52-42 144,3 2 0,-66 97 0,72-84-281,2 1 0,3 2 0,2 1 0,4 1 1,2 0-1,4 2 0,-13 85 0,26-123-73,2 0 0,1 0 0,1 0 0,1 0 0,7 47 0,-5-65-21,1-1 0,0 1 0,0-1 0,1 0-1,1 0 1,0-1 0,0 1 0,1-1 0,0 0-1,1-1 1,0 1 0,1-1 0,0-1 0,0 0-1,1 0 1,0 0 0,11 7 0,-1-4 105,1-1 0,0-1 1,1 0-1,0-2 0,0 0 0,1-1 1,0-2-1,0 0 0,33 1 0,3-2 65,0-4 0,83-10 0,-54-1-169,0-4-1,-1-3 1,-1-5 0,-2-3-1,0-3 1,-2-4 0,-1-4 0,81-52-1,-128 68-8,-2-1 0,-1-2 0,-1-1 0,-1-1 0,-1-2 1,-1 0-1,-2-2 0,-1-1 0,-2 0 0,25-51 0,-31 52 94,-2-1 1,-1-1-1,-2 0 1,-1-1-1,-1 0 0,-2 0 1,-2 0-1,-1-1 1,-1 0-1,-2 1 1,-9-68-1,6 82-79,-2 0 0,0 0-1,-1 1 1,0-1 0,-2 2 0,-1-1 0,0 1-1,-1 0 1,-1 1 0,0 0 0,-1 1 0,-1 0-1,-1 1 1,0 0 0,-22-16 0,15 16-58,0 0 0,-1 2 1,-1 0-1,-1 2 1,1 0-1,-1 2 0,-1 1 1,0 0-1,0 2 0,-1 1 1,-41-3-1,6 4-1070,0 3-1,0 3 1,0 2-1,-96 20 1,14 9-3325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40.422"/>
    </inkml:context>
    <inkml:brush xml:id="br0">
      <inkml:brushProperty name="width" value="0.025" units="cm"/>
      <inkml:brushProperty name="height" value="0.025" units="cm"/>
    </inkml:brush>
  </inkml:definitions>
  <inkml:trace contextRef="#ctx0" brushRef="#br0">110 1 7143,'-9'2'1489,"-92"23"-197,148-8 993,49 10-1704,0-5-1,1-3 1,141 7-1,299-22-478,-69-40-11,6-1 858,382 69-169,-25-10-733,0-55-21,-580 20 8,2381-31-136,-2364 44 38,794-11 1415,-1018 9-1331,472 0 1908,-481 6-1806,42 10 0,25 3-3371,-80-16-915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17.346"/>
    </inkml:context>
    <inkml:brush xml:id="br0">
      <inkml:brushProperty name="width" value="0.025" units="cm"/>
      <inkml:brushProperty name="height" value="0.025" units="cm"/>
    </inkml:brush>
  </inkml:definitions>
  <inkml:trace contextRef="#ctx0" brushRef="#br0">0 296 5509,'63'-2'3560,"84"-13"-1,165-48-2698,-57 8 32,-29 23-239,262-4 0,233 33-698,-35 1 563,1269 22 1760,1243-54-2156,-1674-29 1126,-1032 53-1147,-478 10-289,1 1 1,-1 0-1,21 5 1,14 9-3104,-25-7-1253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37.139"/>
    </inkml:context>
    <inkml:brush xml:id="br0">
      <inkml:brushProperty name="width" value="0.025" units="cm"/>
      <inkml:brushProperty name="height" value="0.025" units="cm"/>
    </inkml:brush>
  </inkml:definitions>
  <inkml:trace contextRef="#ctx0" brushRef="#br0">166 1 4292,'0'0'2167,"-11"2"-517,-8 1-1137,5-1 703,0 0 1,0 0-1,0 1 1,1 1-1,-1 1 0,1 0 1,-17 8-1,30-12-1182,-1-1 1,1 0-1,-1 0 0,1 1 0,-1-1 0,1 0 0,-1 1 0,1-1 0,-1 0 0,1 1 1,-1-1-1,1 1 0,0-1 0,-1 1 0,1-1 0,0 1 0,-1-1 0,1 1 0,0-1 0,-1 1 1,1-1-1,0 1 0,0-1 0,0 1 0,0 0 0,0-1 0,0 1 0,0-1 0,0 1 1,0 0-1,0-1 0,0 1 0,0-1 0,0 1 0,0 0 0,0-1 0,1 1 0,-1-1 1,0 1-1,0-1 0,1 1 0,-1-1 0,0 1 0,1-1 0,-1 1 0,1-1 0,-1 1 0,0-1 1,1 0-1,-1 1 0,1-1 0,-1 0 0,1 1 0,-1-1 0,1 0 0,0 0 0,-1 1 1,1-1-1,-1 0 0,2 0 0,36 9 224,336-3 170,-143-7-285,786 5 1937,-618-5-1827,-291 1-62,410 14 1417,137-1-893,-549-19-271,115-23-1,-51 6-631,-158 22-259,20-5-758,-31 6 911,0 0 1,0-1-1,0 1 1,0-1-1,0 1 1,0-1-1,0 1 1,0-1-1,0 0 1,-1 1-1,1-1 1,0 0-1,0 0 1,-1 0-1,1 0 1,-1 1-1,1-1 1,-1 0-1,1 0 1,-1 0-1,1 0 1,-1 0-1,0 0 1,0 0-1,1-2 1,-1-21-10507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49.615"/>
    </inkml:context>
    <inkml:brush xml:id="br0">
      <inkml:brushProperty name="width" value="0.025" units="cm"/>
      <inkml:brushProperty name="height" value="0.025" units="cm"/>
    </inkml:brush>
  </inkml:definitions>
  <inkml:trace contextRef="#ctx0" brushRef="#br0">561 18 5349,'-8'-2'4255,"-7"-3"-3259,0 2 0,-1 0 0,1 1 0,-1 0 0,0 1 0,-21 2 0,23 0-713,0 1 0,0 1 1,0 0-1,0 1 0,0 0 1,1 1-1,-1 1 0,1 0 1,1 1-1,-1 0 0,1 1 1,-15 13-1,7-3-104,1 1 0,1 1-1,1 0 1,0 1 0,2 1-1,0 1 1,2 0 0,0 1-1,2 0 1,0 1 0,2 0-1,-10 46 1,5-5 57,4 1 0,2 0 0,2 127 0,9-121-193,4 0 0,2 0-1,4 0 1,3-2 0,3 0 0,3-1-1,47 100 1,-58-148-29,1 0 0,2-1-1,0 0 1,1-2 0,1 1 0,1-2 0,0 0-1,1-1 1,1-1 0,1 0 0,1-2 0,0 0 0,36 17-1,-27-17 4,0-2 0,1-2 0,0 0 0,0-2 0,1-2 0,0 0-1,0-2 1,1-2 0,-1-1 0,35-3 0,-54 0 33,-1 0 0,1 0 0,-1-1 0,0-1 0,0 0 0,0 0 0,0-1 0,-1-1 0,19-12 0,-12 5 138,-2 0 1,0-1 0,0-1 0,-1 0-1,16-22 1,-3-3 203,-2-1 0,-1-1 0,-3-1 1,24-62-1,-28 55 42,-2-2 0,-3 0 0,-1 0 0,6-81 0,-13 37 80,-9-159-1,1 221-473,-2 0-1,-1 0 0,-2 0 0,-1 0 0,-1 2 0,-2-1 1,-1 1-1,-2 1 0,-1 0 0,-1 1 0,-2 1 1,-33-39-1,35 48-108,0 1 1,-2 1 0,0 1-1,-1 1 1,0 1 0,-2 0-1,0 2 1,0 0 0,-1 2-1,-1 0 1,1 2 0,-2 0-1,1 2 1,-1 0 0,0 2-1,-1 1 1,-34-1 0,-25 4-6573,49 1 197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8.497"/>
    </inkml:context>
    <inkml:brush xml:id="br0">
      <inkml:brushProperty name="width" value="0.025" units="cm"/>
      <inkml:brushProperty name="height" value="0.025" units="cm"/>
    </inkml:brush>
  </inkml:definitions>
  <inkml:trace contextRef="#ctx0" brushRef="#br0">42 88 6470,'0'0'17782,"-7"11"-17216,2-2-466,1 1-1,0 1 1,0-1-1,1 1 1,0-1-1,0 1 1,1 0-1,1 0 1,0 0-1,1 12 1,-2 9 193,1-23-262,0 0 0,1 0-1,0 1 1,0-1-1,1 0 1,0 0-1,0 0 1,1 0-1,0 0 1,6 13-1,-8-21-30,1 0-1,0 0 1,-1 0-1,1 0 0,0 0 1,0-1-1,0 1 1,0 0-1,0-1 0,-1 1 1,1 0-1,1-1 1,-1 1-1,0-1 0,0 0 1,0 1-1,0-1 1,0 0-1,0 0 0,0 1 1,0-1-1,1 0 1,-1 0-1,0 0 0,0 0 1,0-1-1,0 1 1,0 0-1,0 0 0,0-1 1,1 1-1,-1-1 1,0 1-1,0-1 0,0 1 1,0-1-1,-1 1 1,1-1-1,0 0 0,0 0 1,0 0-1,0 1 1,-1-1-1,1 0 0,1-1 1,33-45-13,-33 44-80,8-16-179,17-25-186,-26 42 441,0 1 1,0-1-1,1 0 0,-1 1 1,0-1-1,1 1 0,-1 0 1,1-1-1,0 1 1,-1 0-1,1 0 0,0 0 1,0 0-1,0 0 0,0 0 1,0 1-1,0-1 0,2 0 1,-2 4 21,0 0 0,-1 1 0,1-1 1,-1 0-1,0 0 0,0 1 0,0-1 1,0 1-1,0-1 0,-1 1 0,0-1 1,1 1-1,-2 3 0,2 3 98,0-2-75,1 1 1,0-1-1,0 1 1,0-1-1,1 0 1,5 11-1,-7-18-8,-1 0-1,1 0 1,0 0 0,-1 0-1,1-1 1,0 1 0,0 0-1,-1 0 1,1-1 0,0 1-1,0 0 1,0-1 0,0 1-1,0-1 1,0 1 0,0-1-1,0 1 1,0-1 0,0 0-1,0 0 1,0 1 0,2-1-1,-1-1 81,0 1 1,1-1-1,-1 0 0,0 0 0,0 1 0,0-2 0,0 1 0,0 0 0,0 0 0,0-1 0,0 1 0,-1-1 0,1 1 0,-1-1 1,3-3-1,15-14 588,26-32-302,-43 47-327,1 1-1,-1-1 1,1 0 0,-1 0-1,0 0 1,-1 0-1,1 0 1,-1-1 0,0 1-1,0 0 1,0-1-1,0-4 1,-1 8-29,-1 0 1,0-1-1,1 1 1,-1 0-1,0 0 1,0 0-1,0 0 1,0 0-1,0 0 1,0 0-1,0 0 1,0 0-1,0 0 0,0 1 1,-1-1-1,1 0 1,0 1-1,0-1 1,-1 1-1,1-1 1,0 1-1,-1 0 1,1 0-1,-1-1 1,1 1-1,0 0 1,-1 0-1,1 0 0,-1 1 1,1-1-1,0 0 1,-1 0-1,-1 1 1,-1-1-42,0 1 0,-1-1 1,1 1-1,-1 0 0,1 0 1,0 0-1,0 0 0,0 1 1,-1 0-1,-3 2 0,7-3 13,1-1 1,-1 1-1,0-1 0,0 1 0,0-1 0,1 1 0,-1 0 1,0 0-1,1-1 0,-1 1 0,0 0 0,1 0 1,-1 0-1,1 0 0,-1 0 0,1-1 0,0 1 0,-1 0 1,1 0-1,0 0 0,0 0 0,0 0 0,0 0 1,0 0-1,0 0 0,0 0 0,0 0 0,0 0 0,0 0 1,1 2-1,0-2-3,0 0 0,0 0 1,1 0-1,-1 0 0,1 0 0,-1 0 1,1-1-1,-1 1 0,1 0 0,0-1 1,-1 1-1,1-1 0,0 1 0,-1-1 1,4 0-1,7 1 15,0 0 0,0-1 0,23-3 0,-22 1-1,6-1 1,1-1 0,-1-1 0,0 0 0,0-1 0,19-10-1,-36 14 27,0 0-1,0 0 1,0 0-1,0 0 1,-1 0-1,1-1 0,-1 1 1,0-1-1,1 1 1,-1-1-1,0 1 0,0-1 1,-1 1-1,1-1 1,-1 0-1,1 0 1,-1 1-1,0-1 0,0-5 1,-4-58 933,4 62-957,-3-15-19,2 13 2,0 0 0,0 1-1,1-1 1,0 0 0,0 0 0,0 0-1,2-6 1,-2 10-27,1 1 0,-1-1 0,1 1 0,0 0 0,0-1 0,0 1 0,0 0 1,0-1-1,0 1 0,0 0 0,0 0 0,0 0 0,0 0 0,1 0 0,-1 0 0,0 0 0,1 0 0,-1 1 0,1-1 0,-1 1 0,1-1 0,-1 1 0,1-1 0,-1 1 0,1 0 0,0 0 0,-1 0 0,1 0 0,-1 0 1,1 0-1,1 0 0,6 0-789,17-1-1752,-16 3-4749,-9 4 522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45.440"/>
    </inkml:context>
    <inkml:brush xml:id="br0">
      <inkml:brushProperty name="width" value="0.025" units="cm"/>
      <inkml:brushProperty name="height" value="0.025" units="cm"/>
    </inkml:brush>
  </inkml:definitions>
  <inkml:trace contextRef="#ctx0" brushRef="#br0">250 0 9833,'0'0'12097,"-10"15"-11430,-138 249 487,84-144-1566,56-111-1275,8-9 1482,0 0 0,-1 1 0,1-1 0,0 0 0,-1 0 0,1 0 0,0 0 0,-1 1 0,1-1-1,-1 0 1,1 0 0,0 0 0,-1 0 0,1 0 0,-1 0 0,1 0 0,0 0 0,-1 0 0,1 0 0,-1 0-1,1-1 1,0 1 0,-1 0 0,1 0 0,0 0 0,-1 0 0,1-1 0,0 1 0,-1 0 0,1 0 0,0-1-1,-1 1 1,1 0 0,0 0 0,0-1 0,-1 1 0,1 0 0,0-1 0,0 1 0,-1 0 0,1-1 0,0 0-1,-5-14-6157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45.798"/>
    </inkml:context>
    <inkml:brush xml:id="br0">
      <inkml:brushProperty name="width" value="0.025" units="cm"/>
      <inkml:brushProperty name="height" value="0.025" units="cm"/>
    </inkml:brush>
  </inkml:definitions>
  <inkml:trace contextRef="#ctx0" brushRef="#br0">106 45 10250,'-5'9'1601,"-12"25"-81,1 1 0,1 0 0,3 1 0,1 1 0,1 0 0,-8 72 0,17-108-1461,1 0 0,0 0 0,0 1 0,0-1 1,0 0-1,0 0 0,0 1 0,0-1 0,1 0 0,-1 0 1,0 0-1,1 1 0,-1-1 0,1 0 0,-1 0 1,1 0-1,-1 0 0,1 0 0,0 0 0,0 0 0,-1 0 1,1 0-1,0 0 0,0 0 0,0-1 0,0 1 1,0 0-1,0-1 0,0 1 0,0 0 0,0-1 0,1 1 1,-1-1-1,0 0 0,0 1 0,0-1 0,1 0 1,-1 0-1,0 0 0,0 0 0,0 0 0,1 0 1,-1 0-1,2-1 0,6 0 265,0-1 0,-1 0 0,1 0 0,-1-1 0,12-6 0,54-30 582,132-93 0,-95 57-1394,-72 50-2667,57-49 0,-49 28-4031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5.923"/>
    </inkml:context>
    <inkml:brush xml:id="br0">
      <inkml:brushProperty name="width" value="0.025" units="cm"/>
      <inkml:brushProperty name="height" value="0.025" units="cm"/>
    </inkml:brush>
  </inkml:definitions>
  <inkml:trace contextRef="#ctx0" brushRef="#br0">188 42 6246,'0'0'18994,"7"-8"-16432,20-25-853,-27 33-1678,0 0 0,0 0 0,0 1 1,0-1-1,0 0 0,0 0 1,0 0-1,0 1 0,0-1 1,0 0-1,0 0 0,0 0 0,0 0 1,0 1-1,0-1 0,0 0 1,0 0-1,0 0 0,0 0 0,0 1 1,0-1-1,1 0 0,-1 0 1,0 0-1,0 0 0,0 0 1,0 0-1,0 1 0,1-1 0,-1 0 1,0 0-1,0 0 0,0 0 1,0 0-1,1 0 0,-1 0 0,0 0 1,0 0-1,0 0 0,0 0 1,1 0-1,-1 0 0,0 0 1,0 0-1,0 0 0,1 0 0,-1 0 1,0 0-1,0 0 0,0 0 1,0 0-1,1 0 0,-1 0 0,0 0 1,0 0-1,0 0 0,0-1 1,0 1-1,1 0 0,-1 0 1,0 0-1,0 0 0,0-1 0,0 17 81,-3-3-30,-1 0 0,1-1 0,-2 1 0,0-1 0,0 0 0,-9 13 0,-48 69 450,46-71-496,-15 20-211,13-20-251,2 0 0,0 2 0,-15 32 0,49-83-8336,5-10 4391,2-10-2045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6.313"/>
    </inkml:context>
    <inkml:brush xml:id="br0">
      <inkml:brushProperty name="width" value="0.025" units="cm"/>
      <inkml:brushProperty name="height" value="0.025" units="cm"/>
    </inkml:brush>
  </inkml:definitions>
  <inkml:trace contextRef="#ctx0" brushRef="#br0">97 0 8616,'0'0'13533,"3"13"-12626,1 17-647,-1 0 0,-1 0 0,-2 0 0,-2 0 0,-5 35 0,6-56-186,-2 19 35,1-11-64,0 1 0,1 0 0,1 0 0,0 0 0,4 19 0,5-25-3559,-9-12 3430,-1-1 0,1 1 0,0 0 1,0 0-1,0 0 0,0 0 0,0 0 0,-1 0 0,1-1 0,0 1 0,0 0 1,0 0-1,0 0 0,0 0 0,0 0 0,0-1 0,0 1 0,-1 0 0,1 0 0,0 0 1,0 0-1,0-1 0,0 1 0,0 0 0,0 0 0,0 0 0,0-1 0,0 1 1,0 0-1,0 0 0,0 0 0,0 0 0,1-1 0,-1 1 0,0 0 0,0 0 0,0 0 1,0 0-1,0-1 0,0 1 0,0 0 0,0 0 0,0 0 0,1 0 0,-1 0 1,0-1-1,0 1 0,0 0 0,0 0 0,1 0 0,-1 0 0,0 0 0,0 0 1,0 0-1,0 0 0,1 0 0,-1 0 0,0 0 0,0 0 0,0 0 0,0 0 0,1 0 1,-1 0-1,0 0 0,0 0 0,1 0 0,-8-16-4801</inkml:trace>
  <inkml:trace contextRef="#ctx0" brushRef="#br0" timeOffset="1">1 263 10762,'0'0'15759,"64"-23"-15439,-20 23-224,-1 0-1377,-2-2-4292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7.240"/>
    </inkml:context>
    <inkml:brush xml:id="br0">
      <inkml:brushProperty name="width" value="0.025" units="cm"/>
      <inkml:brushProperty name="height" value="0.025" units="cm"/>
    </inkml:brush>
  </inkml:definitions>
  <inkml:trace contextRef="#ctx0" brushRef="#br0">18 80 17264,'0'0'2611,"6"-11"-348,-6 9-1989,23-41 1844,-23 42-1978,1-1 0,0 1 0,0-1 0,0 1 0,-1 0 0,2-1 0,-1 1 0,0 0 0,0 0 0,0-1 0,1 1 0,-1 0 0,0 0 0,1 1 0,-1-1 0,1 0 0,-1 0 1,1 1-1,-1-1 0,1 1 0,0-1 0,-1 1 0,1 0 0,0-1 0,-1 1 0,1 0 0,0 0 0,-1 0 0,3 1 0,-3 0-101,0-1 0,0 1 0,0 0 0,0 0 0,0 0 0,0 0-1,0 0 1,-1 1 0,1-1 0,0 0 0,-1 0 0,1 0 0,-1 1 0,1-1 0,-1 0-1,1 1 1,-1-1 0,0 0 0,0 1 0,0-1 0,0 2 0,0 35 294,0-27-166,-1 12-1,-2 0-1,0 0 1,-2 0-1,-7 25 1,4-21 157,-7 54 0,15-81-316,-1 1 1,1-1 0,0 1 0,0-1 0,0 1 0,0-1-1,0 0 1,0 1 0,0-1 0,0 1 0,0-1 0,0 1-1,1-1 1,-1 1 0,0-1 0,0 1 0,0-1 0,0 0 0,1 1-1,-1-1 1,0 1 0,0-1 0,1 0 0,-1 1 0,0-1-1,1 0 1,-1 1 0,1-1 0,-1 0 0,0 0 0,1 1-1,-1-1 1,1 0 0,18-3 132,31-24-188,-33 17-118,-14 8 151,-1 1 0,1 0 1,-1 0-1,1 0 0,0 0 1,-1 0-1,1 1 1,0-1-1,-1 1 0,1 0 1,0-1-1,0 1 0,0 1 1,5 0-1,-7-1 14,0 1-1,0 0 1,0 0 0,0 0-1,0 0 1,0-1 0,0 2 0,0-1-1,0 0 1,-1 0 0,1 0-1,0 0 1,-1 0 0,1 1-1,-1-1 1,1 0 0,-1 0-1,0 1 1,1-1 0,-1 0-1,0 1 1,0-1 0,0 1 0,0-1-1,0 0 1,0 1 0,0-1-1,0 0 1,-1 1 0,1-1-1,-1 2 1,-1 2 37,0 1-1,0-1 1,0 0-1,0 0 0,-1-1 1,0 1-1,0 0 1,0-1-1,0 0 1,-1 0-1,0 0 1,0 0-1,0 0 1,0-1-1,-1 0 1,1 0-1,-1 0 1,-5 3-1,1-1 32,-1-1 0,1 0 0,-1 0 0,1-1-1,-1 0 1,0-1 0,0 0 0,-20 1 0,29-3-76,0 1 0,0-1 0,0 0 0,0 0 0,0 0-1,0 0 1,0 0 0,0 0 0,0 0 0,0-1 0,0 1 0,0 0 0,0 0 0,0-1 0,0 1-1,0-1 1,0 1 0,0-1 0,0 1 0,1-1 0,-1 0 0,0 1 0,0-1 0,0 0 0,1 1-1,-1-1 1,1 0 0,-1 0 0,0 0 0,1 0 0,-1 0 0,1 0 0,0 0 0,-1 0 0,1 0-1,0 0 1,0 0 0,-1 0 0,1 0 0,0 0 0,0 0 0,0 0 0,0-1 0,1-1-108,0 1 1,-1-1-1,1 1 0,0 0 1,0-1-1,0 1 1,1 0-1,-1 0 1,1 0-1,-1 0 1,1 0-1,-1 0 0,1 0 1,0 0-1,0 1 1,0-1-1,2-1 1,21-10-4614,2-1-2199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8.006"/>
    </inkml:context>
    <inkml:brush xml:id="br0">
      <inkml:brushProperty name="width" value="0.025" units="cm"/>
      <inkml:brushProperty name="height" value="0.025" units="cm"/>
    </inkml:brush>
  </inkml:definitions>
  <inkml:trace contextRef="#ctx0" brushRef="#br0">249 1 12812,'0'0'16047,"-11"5"-15070,-7 4-602,-1 2 0,2 1 0,-28 22 0,33-25-300,2 1 0,-1 0 0,2 1-1,-1 0 1,1 0 0,1 1-1,-10 19 1,17-30-72,0 0 0,1 0 1,-1 0-1,1 0 0,-1 0 0,1 0 0,0 0 0,-1 0 0,1 1 0,0-1 0,0 0 0,0 0 1,0 0-1,0 0 0,0 0 0,0 1 0,0-1 0,0 0 0,1 0 0,-1 0 0,0 0 0,1 0 1,-1 0-1,1 0 0,-1 0 0,1 0 0,0 0 0,-1 0 0,1 0 0,0 0 0,0 0 0,0 0 1,-1-1-1,1 1 0,0 0 0,0-1 0,0 1 0,0 0 0,0-1 0,0 1 0,0-1 0,1 0 1,-1 1-1,0-1 0,0 0 0,0 0 0,0 0 0,0 0 0,1 0 0,0 0 0,11 2-5,1-2-1,-1 0 1,22-3-1,-17 2-102,54-2-66,-91 21 620,2-11-369,-1-1 0,1-1 1,-1 0-1,0-2 0,0 0 1,-34 1-1,-12-2-3755,136-8-6820,-37 0 3731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8.659"/>
    </inkml:context>
    <inkml:brush xml:id="br0">
      <inkml:brushProperty name="width" value="0.025" units="cm"/>
      <inkml:brushProperty name="height" value="0.025" units="cm"/>
    </inkml:brush>
  </inkml:definitions>
  <inkml:trace contextRef="#ctx0" brushRef="#br0">200 2 18866,'0'0'12283,"-10"-1"-11770,4 0-493,0 1 1,0 0-1,0 1 1,0-1-1,0 1 1,0 1-1,0-1 0,0 1 1,1 0-1,-1 0 1,0 0-1,1 1 0,0 0 1,-1 0-1,1 1 1,1-1-1,-1 1 1,0 0-1,1 0 0,0 1 1,0-1-1,-6 9 1,3-5 21,1 1 0,0-1 1,0 1-1,0 0 0,1 0 1,1 1-1,0 0 1,0-1-1,1 1 0,0 1 1,0-1-1,1 0 0,1 1 1,-1 16-1,2-25-42,0 0 0,1 0 0,-1 0 0,0-1 0,1 1 0,-1 0 0,1 0 0,-1 0 0,1-1 0,0 1 0,0 0 0,0-1 0,0 1 0,0-1 0,0 1 0,0-1 0,1 0 0,-1 1 0,0-1 0,1 0 0,2 2 0,-1-1 0,1-1 0,-1 0 0,1 1 0,-1-1 0,1 0 0,0-1 0,-1 1 0,1-1 0,0 0 0,5 0 0,0 0 0,1-1 0,-1 0 0,0-1 0,0 0 0,0-1 0,0 0 0,0 0 0,11-7 0,-10 4 0,-1 0 0,0-1 0,0 0 0,0-1 0,-1 0 0,0 0 0,13-17 0,-19 21 0,1 1 0,-1-1 0,0 1 0,0-1 0,0 0 0,-1 0 0,1 0 0,-1 0 0,0 0 0,0 0 0,-1 0 0,1 0 0,-1 0 0,0-1 0,0 1 0,0 0 0,0 0 0,-1 0 0,1-1 0,-1 1 0,0 0 0,-1 0 0,1 0 0,-4-6 0,3 7-4,0 1 1,-1-1-1,1 1 1,-1 0-1,1 0 0,-1 0 1,0 0-1,1 0 1,-1 1-1,0-1 0,0 1 1,-4-2-1,6 3-8,0 0 0,0-1 0,1 1 0,-1-1 0,0 1 0,0 0 0,1 0 0,-1-1 0,0 1 0,0 0 0,0 0 0,0 0 0,1 0 1,-1 0-1,0 0 0,0 0 0,0 0 0,0 0 0,1 1 0,-1-1 0,0 0 0,0 0 0,0 1 0,1-1 0,-1 1 0,0-1 0,1 1 0,-1-1 0,0 1 0,1-1 0,-1 1 0,0-1 0,1 1 0,-1 0 0,1-1 0,-1 1 0,1 0 0,0-1 0,-1 1 0,1 0 0,0 0 0,-1-1 0,1 1 0,0 0 0,0 0 0,0 0 0,0 0 0,-1-1 0,2 2 0,-1-1-209,0-1-1,1 1 1,-1-1 0,1 1-1,-1-1 1,1 0-1,-1 1 1,1-1 0,0 0-1,-1 1 1,1-1-1,-1 0 1,1 0 0,0 0-1,-1 1 1,1-1 0,0 0-1,-1 0 1,1 0-1,-1 0 1,1 0 0,0 0-1,-1 0 1,1 0 0,0-1-1,-1 1 1,1 0-1,0 0 1,-1 0 0,1-1-1,24-6-6448,-6-8-291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9.363"/>
    </inkml:context>
    <inkml:brush xml:id="br0">
      <inkml:brushProperty name="width" value="0.025" units="cm"/>
      <inkml:brushProperty name="height" value="0.025" units="cm"/>
    </inkml:brush>
  </inkml:definitions>
  <inkml:trace contextRef="#ctx0" brushRef="#br0">140 0 12524,'0'0'15262,"-6"14"-14263,-10 22-717,-61 149 1948,68-159-1985,1 0 0,1 1 0,1 0 0,1 0 0,-1 39 0,6-65-245,0 1 0,0-1 0,0 1 0,1-1 0,-1 0 0,0 1 0,1-1 0,-1 0 0,0 1 0,1-1 0,0 0 0,-1 1 0,1-1 0,0 0 0,0 0 0,-1 0 0,1 0 0,0 0 0,0 0 0,0 0 0,0 0 0,1 0 0,-1 0 0,0 0 0,0-1 0,0 1 0,1 0 0,-1-1 0,0 1 0,1-1 0,-1 1 0,0-1 0,1 0 0,-1 0 0,1 0 0,-1 0 0,0 0 0,1 0 0,-1 0 0,1 0 0,-1 0 0,0-1 0,2 1 0,4-1 0,-1-1 0,0 1 0,1-1 0,-1 0 0,0-1 0,0 0 0,0 0 0,7-5 0,-1 0 0,0-1 0,0-1 0,-1 0 0,0 0 0,-1-1 0,0-1 0,-1 0 0,0 0 0,-1-1 0,0 0 0,-1 0 0,-1 0 0,8-23 0,-20 58 0,1-1 0,1 1 0,1 0 0,1 1 0,1 31 0,1-53 0,0 0 0,0 0 0,0-1 0,0 1 0,1 0 0,-1 0 0,0 0 0,0-1 0,1 1 0,-1 0 0,0 0 0,1-1 0,-1 1 0,1 0 0,-1-1 0,1 1 0,-1 0 0,1-1 0,-1 1 0,1-1 0,0 1 0,-1-1 0,1 1 0,0-1 0,-1 0 0,1 1 0,0-1 0,1 1 0,25-4 0,-19 1 0,-1-1 0,0 0 0,0-1 0,-1 0 0,10-6 0,2-7 0,0-1 0,-2-1 0,23-31 0,3-5 0,-29 46 0,-7 17 0,-5 28 0,-1-27 0,-3 106 0,3-114-100,0 0 1,1 0-1,-1 0 1,0 0-1,0 0 1,1 0-1,-1 0 1,0 0-1,1 0 0,-1-1 1,1 1-1,-1 0 1,1 0-1,0 0 1,-1 0-1,1-1 1,0 1-1,-1 0 1,1-1-1,0 1 0,0 0 1,0-1-1,0 1 1,0-1-1,-1 1 1,1-1-1,0 0 1,0 1-1,0-1 0,0 0 1,2 0-1,-1 1-476,1-1 1,-1 0-1,0 0 0,1 0 0,-1-1 0,1 1 1,-1-1-1,0 1 0,1-1 0,-1 0 0,0 0 0,5-2 1,15-15-9766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9.767"/>
    </inkml:context>
    <inkml:brush xml:id="br0">
      <inkml:brushProperty name="width" value="0.025" units="cm"/>
      <inkml:brushProperty name="height" value="0.025" units="cm"/>
    </inkml:brush>
  </inkml:definitions>
  <inkml:trace contextRef="#ctx0" brushRef="#br0">73 1 17777,'0'0'9721,"1"14"-8226,-15 227 1734,9-182-3071,5 108-1,0-165-185,0 0 0,0 0 0,1 0 0,-1 0 0,0-1 0,1 1 0,0 0-1,-1 0 1,1 0 0,0-1 0,0 1 0,0 0 0,0-1 0,2 4 0,3-8-1367,-3-15-403,-3 7 1239,-1 1 0,0-1 0,0 1 0,-1-1-1,-1 1 1,1 0 0,-8-16 0,-2 1 2422,-27-38 0,39 62-1770,-1 0 0,1 0-1,-1 0 1,1 0 0,-1 0 0,1 0 0,0 0-1,0 0 1,-1 0 0,1 0 0,0 0 0,0 0-1,0 0 1,0 0 0,0 0 0,0 0 0,0 0-1,1-1 1,-1 1 0,0 0 0,1 0 0,-1 1-1,0-1 1,1 0 0,-1 0 0,1 0 0,0 0-1,-1 0 1,1 0 0,0 1 0,-1-1 0,1 0-1,0 0 1,0 1 0,0-1 0,0 1 0,-1-1-1,1 1 1,0-1 0,0 1 0,0-1 0,0 1-1,0 0 1,0-1 0,0 1 0,2 0 0,64-14-677,-50 12 372,2-2-924,28-5-6910,-17 2-5161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1.168"/>
    </inkml:context>
    <inkml:brush xml:id="br0">
      <inkml:brushProperty name="width" value="0.025" units="cm"/>
      <inkml:brushProperty name="height" value="0.025" units="cm"/>
    </inkml:brush>
  </inkml:definitions>
  <inkml:trace contextRef="#ctx0" brushRef="#br0">0 18 2018,'10'-5'96,"1"0"-64,4-3-641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6:58.886"/>
    </inkml:context>
    <inkml:brush xml:id="br0">
      <inkml:brushProperty name="width" value="0.025" units="cm"/>
      <inkml:brushProperty name="height" value="0.025" units="cm"/>
    </inkml:brush>
  </inkml:definitions>
  <inkml:trace contextRef="#ctx0" brushRef="#br0">0 119 17072,'0'0'7623,"75"-44"-6277,-32 25-930,-2 3-352,2 1-769,-6 2-2562,-7 1-4388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1.527"/>
    </inkml:context>
    <inkml:brush xml:id="br0">
      <inkml:brushProperty name="width" value="0.025" units="cm"/>
      <inkml:brushProperty name="height" value="0.025" units="cm"/>
    </inkml:brush>
  </inkml:definitions>
  <inkml:trace contextRef="#ctx0" brushRef="#br0">198 70 4644,'0'0'11980,"6"-9"-9167,18-31-74,-18 21 2389,-16 17-2894,-15 16-1530,6 3-655,1 2 0,1 0 0,0 1 0,1 1 0,2 1 0,0 0 0,1 0 0,1 2 0,1-1 0,2 1 0,0 1 1,1 0-1,2 0 0,0 1 0,-3 50 0,8-73-60,1 0 1,0-1-1,0 1 1,0 0-1,1-1 0,-1 1 1,1 0-1,-1-1 1,1 1-1,0-1 1,0 1-1,0-1 1,0 1-1,0-1 1,1 0-1,-1 1 0,1-1 1,-1 0-1,4 3 1,-2-4-105,0 1 0,1 0 0,-1-1 0,1 0 0,-1 0 0,1 0 0,0 0 0,-1 0 0,1-1 0,0 0 0,-1 0 0,1 0 0,5-1 0,-1 1-412,0-1 0,-1-1 0,1 0 0,0 0-1,-1 0 1,0-1 0,1 0 0,-1 0 0,0-1-1,-1 0 1,10-7 0,1-2-2085,-1-1 1,0 0-1,13-18 0,15-20-7771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1.857"/>
    </inkml:context>
    <inkml:brush xml:id="br0">
      <inkml:brushProperty name="width" value="0.025" units="cm"/>
      <inkml:brushProperty name="height" value="0.025" units="cm"/>
    </inkml:brush>
  </inkml:definitions>
  <inkml:trace contextRef="#ctx0" brushRef="#br0">136 0 11627,'0'0'14611,"-10"17"-13639,-11 17-478,2 2-1,2 1 1,-20 58 0,33-82-336,-2 5 118,0 0-1,2 1 1,0-1-1,1 1 1,0 0 0,1 27-1,2-45-270,1 0 0,-1 0 0,0 0 0,0 0 0,1 0 0,-1 0 0,0-1 0,1 1 0,-1 0 0,1 0 0,-1 0 0,1-1 0,0 1 0,-1 0 0,1-1 0,0 1 0,-1 0 0,1-1 0,0 1 0,0-1 1,-1 1-1,1-1 0,0 1 0,0-1 0,0 0 0,0 0 0,0 1 0,0-1 0,-1 0 0,1 0 0,0 0 0,0 0 0,0 0 0,0 0 0,0 0 0,0 0 0,0 0 0,0 0 0,0-1 0,0 1 0,-1 0 0,1-1 0,0 1 0,0 0 0,0-1 0,1 0 0,41-24 186,15-30-233,12-11-284,-70 66 331,0-1 1,1 1-1,-1-1 1,1 1-1,-1-1 1,0 1-1,1 0 1,-1-1-1,1 1 1,-1 0-1,1-1 1,0 1-1,-1 0 1,1-1-1,-1 1 1,1 0-1,0 0 1,-1 0-1,1 0 1,-1 0-1,1 0 1,0-1-1,-1 1 1,1 1-1,-1-1 1,1 0-1,0 0 1,-1 0-1,1 0 1,-1 0-1,1 0 1,0 1-1,-1-1 1,1 0-1,-1 1 1,1-1-1,-1 0 1,1 1-1,-1-1 1,1 0-1,-1 1 0,1-1 1,-1 1-1,0-1 1,1 1-1,-1-1 1,0 1-1,1-1 1,-1 1-1,0 0 1,0-1-1,1 1 1,-1-1-1,0 1 1,0 0-1,0-1 1,0 1-1,0 0 1,0 0-1,0 47 528,-1-34-386,-6 70 280,7-83-454,0-1 0,0 1 1,0 0-1,0-1 0,0 1 0,0-1 0,1 1 0,-1-1 1,0 1-1,0-1 0,1 1 0,-1-1 0,0 1 1,1-1-1,-1 1 0,0-1 0,1 1 0,-1-1 0,0 0 1,1 1-1,-1-1 0,1 0 0,-1 1 0,1-1 1,-1 0-1,1 1 0,-1-1 0,1 0 0,0 0 0,-1 0 1,1 0-1,-1 1 0,1-1 0,28-2-2252,25-15-3643,-24 1-996,1-1-3476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2.605"/>
    </inkml:context>
    <inkml:brush xml:id="br0">
      <inkml:brushProperty name="width" value="0.025" units="cm"/>
      <inkml:brushProperty name="height" value="0.025" units="cm"/>
    </inkml:brush>
  </inkml:definitions>
  <inkml:trace contextRef="#ctx0" brushRef="#br0">151 1 16207,'0'0'9022,"-10"9"-6091,8-8-2847,-22 21 1353,-35 39 1,53-55-1344,0 1 1,1 0-1,0 0 1,0 1-1,1-1 1,0 1-1,0 0 1,0 0-1,1 0 0,1 1 1,-1-1-1,1 1 1,0 9-1,2-18-93,0 1 0,0 0-1,0-1 1,1 1-1,-1-1 1,0 1 0,1 0-1,-1-1 1,0 1-1,1-1 1,-1 1 0,1-1-1,-1 1 1,1-1-1,-1 0 1,1 1 0,-1-1-1,1 1 1,-1-1-1,1 0 1,0 0 0,-1 1-1,1-1 1,-1 0-1,1 0 1,0 0-1,-1 0 1,1 1 0,0-1-1,-1 0 1,1 0-1,0 0 1,-1-1 0,1 1-1,0 0 1,-1 0-1,1 0 1,-1 0 0,2-1-1,29-9 30,-19 2-155,-1 0 0,0-1 0,-1 0 1,0-1-1,9-11 0,-11 11-122,1 0 0,1 1 0,-1 0 0,1 1-1,20-13 1,-29 21 239,-1 0 0,1-1-1,-1 1 1,1 0 0,-1 0-1,0 0 1,1 0 0,-1 0-1,1 1 1,-1-1-1,0 0 1,1 0 0,-1 0-1,1 0 1,-1 0 0,0 0-1,1 1 1,-1-1 0,0 0-1,1 0 1,-1 1 0,0-1-1,1 0 1,-1 1 0,0-1-1,1 0 1,-1 1 0,0-1-1,0 0 1,1 1 0,-1-1-1,0 0 1,0 1 0,0-1-1,0 1 1,0-1-1,0 0 1,1 1 0,-1-1-1,0 1 1,0-1 0,0 0-1,0 1 1,0-1 0,-1 1-1,1-1 1,0 1 0,0 0-1,0 31 80,0-23 0,0 1 21,-1-4 1,1 1 1,0-1-1,0 1 1,1-1-1,0 1 1,0-1-1,1 0 1,2 7-1,-4-12-74,1 0 0,0 1 1,-1-1-1,1 0 0,0 0 0,0 0 0,0 0 0,0 0 1,0-1-1,0 1 0,0 0 0,0 0 0,0-1 0,0 1 0,0-1 1,1 1-1,-1-1 0,2 1 0,0 0-3,0-1 0,0 0 0,0 0 0,0 0 0,1 0 0,-1 0 1,0-1-1,0 0 0,0 1 0,5-3 0,1-1-82,-1-1-1,1 0 1,-1 0 0,0 0 0,-1-1-1,1 0 1,-1-1 0,7-8 0,-8 8-422,0 0 0,1 1 1,0 0-1,0 0 1,1 1-1,-1 0 1,1 0-1,0 1 1,10-4-1,-18 8 461,1 0-1,-1 1 1,1-1-1,-1 0 1,1 1 0,-1-1-1,1 1 1,-1-1 0,1 1-1,-1-1 1,0 1-1,1-1 1,-1 1 0,0-1-1,1 1 1,-1 0-1,0-1 1,0 1 0,0 0-1,0-1 1,0 1 0,1-1-1,-1 1 1,0 0-1,0-1 1,-1 1 0,1 0-1,0-1 1,0 1-1,0 1 1,-2 25 572,-8 37 875,5-39-703,2-1 0,-1 30 0,5-36-552,0 1 0,2 0 0,0 0 0,1-1 0,1 1-1,0-1 1,2 0 0,15 30 0,-17-36-129,0 1-1,0 0 1,-2 0-1,0 0 1,0 1 0,-1-1-1,-1 1 1,0 20-1,-1-32-11,0-1-1,0 1 1,0-1-1,0 0 1,0 1-1,-1-1 0,1 0 1,0 1-1,-1-1 1,0 0-1,1 0 1,-1 1-1,0-1 1,1 0-1,-1 0 0,0 0 1,0 0-1,0 0 1,0 0-1,0 0 1,0 0-1,0 0 0,0 0 1,0-1-1,-1 1 1,1 0-1,0-1 1,0 1-1,-1-1 0,1 1 1,0-1-1,-1 0 1,1 0-1,0 1 1,-1-1-1,1 0 1,-1 0-1,1 0 0,0-1 1,-3 1-1,0-1 26,1 0 1,-1 0-1,1 0 0,-1 0 0,1 0 0,-1-1 0,1 1 0,0-1 0,0 0 0,0 0 1,0 0-1,0-1 0,0 1 0,-3-5 0,-1-3-49,1 0 0,0 0 0,1-1 0,0 0 0,0 0 0,1-1 0,1 1 0,0-1 0,-2-17 0,3 22 0,1 0 0,1 0 0,0 0 0,0-1 0,0 1 0,1 0 0,0 0 0,0 0 0,1 0 0,0 0 0,0 0 0,0 0 0,1 1 0,0-1 0,1 1 0,7-12 0,13-6 0,1 1 0,0 2 0,2 0 0,0 2 0,35-18 0,-28 17 0,-1-2 0,0-1 0,30-29 0,-60 50 0,0-1 0,0 0 0,-1 0 0,1 0 0,-1 0 0,0 0 0,0 0 0,0-1 0,0 1 0,0-1 0,1-5 0,-3 8 0,0 1 0,0 0 0,-1 0 0,1 0 0,0 0 0,0 0 0,0-1 0,0 1 0,-1 0 0,1 0 0,0 0 0,0 0 0,0 0 0,-1 0 0,1 0 0,0 0 0,0-1 0,-1 1 0,1 0 0,0 0 0,0 0 0,0 0 0,-1 0 0,1 0 0,0 0 0,0 0 0,-1 0 0,1 1 0,0-1 0,0 0 0,0 0 0,-1 0 0,1 0 0,0 0 0,0 0 0,0 0 0,-1 0 0,1 1 0,0-1 0,0 0 0,0 0 0,0 0 0,-1 1 0,-8 5 0,0 1 0,0 0 0,0 0 0,1 1 0,0 0 0,1 0 0,0 1 0,0 0 0,1 0 0,0 1 0,0 0 0,1 0 0,0 0 0,1 1 0,1 0 0,-1-1 0,-2 18 0,6-26-43,0-1 0,0 1 1,1 0-1,-1-1 0,0 1 0,0 0 0,1-1 0,-1 1 1,1-1-1,0 1 0,-1-1 0,1 1 0,0-1 1,0 0-1,0 1 0,0-1 0,0 0 0,0 1 0,0-1 1,0 0-1,0 0 0,1 0 0,-1 0 0,0 0 0,1-1 1,-1 1-1,1 0 0,-1-1 0,1 1 0,-1 0 1,1-1-1,0 0 0,-1 1 0,4-1 0,1 1-612,0-1 0,0 0 0,0 0 0,1 0 0,-1-1 0,0 0 0,0 0 0,9-3 0,23-15-10497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3.819"/>
    </inkml:context>
    <inkml:brush xml:id="br0">
      <inkml:brushProperty name="width" value="0.025" units="cm"/>
      <inkml:brushProperty name="height" value="0.025" units="cm"/>
    </inkml:brush>
  </inkml:definitions>
  <inkml:trace contextRef="#ctx0" brushRef="#br0">84 356 4837,'0'0'8776,"10"-6"-6545,-5 3-1742,44-28 2221,-47 30-2134,1-1 1,-1 0-1,0 0 1,0-1-1,0 1 1,0 0-1,0-1 1,-1 1-1,1-1 1,-1 1-1,2-4 1,-9 4 3159,-24 9-3058,19-1-635,1 1 0,0 0 0,0 1 0,0 0 0,1 1 0,0 0 0,1 0 0,-11 15 0,14-17-48,1-1-1,-1 1 1,1 0-1,1 1 1,-1-1-1,1 1 1,1-1-1,-1 1 1,1 0-1,0 0 1,1 0-1,0 0 1,0 0-1,1 9 1,1-16 7,-1 0 0,0 0 1,1 0-1,-1 0 0,1 0 0,-1 0 1,1 0-1,-1 0 0,1 0 0,0 0 1,0 0-1,-1 0 0,1 0 0,0-1 1,0 1-1,0 0 0,0-1 1,0 1-1,0 0 0,0-1 0,0 1 1,0-1-1,0 0 0,0 1 0,0-1 1,1 0-1,-1 0 0,0 1 1,0-1-1,0 0 0,0 0 0,1 0 1,-1 0-1,0-1 0,0 1 0,0 0 1,2-1-1,3 0 32,0 0 0,0-1 1,-1 1-1,1-1 0,0 0 0,7-5 0,1-2 37,-1-2 0,0 0 0,0 0 0,-1-1 0,-1-1 0,0 0 0,-1 0 0,0-1 0,-1 0 0,0-1 0,-1 0 0,-1 0 0,-1-1 0,0 0 0,-1 0 0,0 0 0,-2-1 0,0 0 0,1-17 0,-20 92-402,15-54 329,1 37-63,0-40 66,0 0 0,1 0 0,-1 0 0,1-1 0,-1 1 0,0 0 0,1 0-1,-1-1 1,1 1 0,0 0 0,-1-1 0,1 1 0,0-1 0,-1 1 0,1 0 0,0-1 0,-1 0 0,1 1 0,0-1 0,0 1 0,0-1 0,0 0 0,-1 0 0,1 1 0,0-1 0,0 0 0,0 0-1,0 0 1,0 0 0,0 0 0,-1 0 0,1 0 0,0 0 0,0 0 0,0-1 0,0 1 0,0 0 0,-1 0 0,1-1 0,0 1 0,0-1 0,0 0 0,8-3 36,-1 0 0,0 0 0,0-1 0,-1-1 1,0 1-1,0-1 0,0 0 0,0-1 0,9-13 0,51-73 245,-58 79-257,12-20-18,-1-1 0,16-39 0,-33 73-7,-1 10 0,-2 16 0,-30 164 0,16-114 0,-7 135 0,20-186 0,0 0 0,2 0 0,1 0 0,2 0 0,0 0 0,11 35 0,-8-42 0,-1 0 0,-1 1 0,0 0 0,-1 0 0,-1 0 0,1 21 0,-4-39 0,0 1 0,0 0 0,0-1 0,0 1 0,0 0 0,0-1 0,0 1 0,0 0 0,0-1 0,0 1 0,0 0 0,-1-1 0,1 1 0,0-1 0,0 1 0,-1 0 0,1-1 0,0 1 0,-1-1 0,1 1 0,-1-1 0,1 1 0,-1-1 0,1 1 0,-1-1 0,1 1 0,-1-1 0,1 0 0,-1 1 0,0-1 0,-20-5 0,16 1 0,0 1 0,0-1 0,0 0 0,0-1 0,-7-8 0,4 0 0,0-1 0,1 1 0,0-1 0,1-1 0,1 1 0,0-1 0,1 0 0,0 0 0,2-1 0,0 1 0,0-1 0,2-22 0,0 26 0,1 1 0,0-1 0,1 0 0,0 1 0,1-1 0,0 1 0,1 0 0,0 0 0,1 0 0,0 1 0,0-1 0,1 1 0,1 1 0,0-1 0,0 1 0,1 0 0,9-8 0,73-48-4190,-58 44 308,10-9-7745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4.612"/>
    </inkml:context>
    <inkml:brush xml:id="br0">
      <inkml:brushProperty name="width" value="0.025" units="cm"/>
      <inkml:brushProperty name="height" value="0.025" units="cm"/>
    </inkml:brush>
  </inkml:definitions>
  <inkml:trace contextRef="#ctx0" brushRef="#br0">22 69 6758,'7'3'10774,"-1"3"-5882,0 23-2911,-5-21-767,15 176 4192,-16-105-5152,-14 122 1,11-177-200,3-15-6,0 0 0,-1 0 0,0 0 0,-1-1 0,0 1 0,-1-1 0,1 1 0,-2-1-1,-3 9 1,2-48 565,5-1-589,2-222 43,2 204-72,1 0-1,3 0 1,14-50-1,-19 90 6,0 0-1,1 1 1,0-1-1,0 1 1,1 0-1,0 0 1,1 1-1,0 0 1,13-14-1,-17 19-1,1 1 1,0-1-1,0 1 0,0 0 0,0 0 0,1 0 0,-1 0 0,1 1 0,-1-1 0,1 1 1,-1 0-1,1 0 0,0 0 0,0 0 0,-1 1 0,1-1 0,0 1 0,0 0 0,0 1 1,-1-1-1,1 0 0,0 1 0,0 0 0,-1 0 0,1 0 0,-1 0 0,1 1 0,-1 0 1,6 3-1,-4-2 0,0 0 1,0 1 0,-1 0 0,1 0 0,-1 0 0,0 1-1,0-1 1,0 1 0,-1 0 0,0 0 0,0 0-1,0 1 1,0-1 0,-1 1 0,0-1 0,0 1-1,-1 0 1,1 0 0,-1 0 0,-1 0 0,1 0-1,-1 0 1,0 0 0,0 0 0,-1 0 0,0 0-1,-2 9 1,1-5 2,0 0 0,-1 0-1,-1 0 1,1 0 0,-2 0-1,1-1 1,-1 0 0,-1 0-1,1 0 1,-1-1 0,-1 0-1,0 0 1,0-1 0,0 1-1,-13 8 1,12-12-38,-1 1 0,0-1-1,0-1 1,-1 0 0,1 0 0,-1-1 0,1 0 0,-16 1-1,21-2-17,-1 0-1,1-1 1,0 0-1,0 0 1,0 0-1,0 0 1,0-1-1,0 0 0,0 1 1,0-2-1,0 1 1,0 0-1,1-1 1,-1 1-1,0-1 1,1 0-1,-1-1 1,1 1-1,0 0 0,0-1 1,0 0-1,-5-5 1,7 7-168,1 0 0,0 1 0,-1-1-1,1 0 1,0 1 0,0-1 0,0 0 0,-1 1 0,1-1 0,0 0 0,0 0 0,0 1 0,0-1-1,0 0 1,1 1 0,-1-1 0,0 0 0,0 0 0,0 1 0,1-1 0,-1 0 0,0 1 0,1-1-1,-1 0 1,0 1 0,1-1 0,-1 1 0,1-1 0,-1 1 0,1-1 0,-1 1 0,1-1 0,-1 1-1,1-1 1,0 1 0,-1 0 0,1-1 0,-1 1 0,1 0 0,0 0 0,0-1 0,-1 1 0,1 0 0,0 0-1,-1 0 1,1 0 0,1 0 0,19-8-5954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5.663"/>
    </inkml:context>
    <inkml:brush xml:id="br0">
      <inkml:brushProperty name="width" value="0.025" units="cm"/>
      <inkml:brushProperty name="height" value="0.025" units="cm"/>
    </inkml:brush>
  </inkml:definitions>
  <inkml:trace contextRef="#ctx0" brushRef="#br0">44 44 19635,'0'0'12326,"-3"10"-12262,-25 106 16,31-204 582,-3 89-662,-1-1 0,1 0 0,0 0 0,0 1 0,-1-1 0,1 0 0,0 0 0,-1 0 0,1 1 0,0-1 0,0 0 0,-1 0 0,1 0 0,0 0 0,-1 0 0,1 0 0,0 0 0,-1 0 0,1 0 0,0 0 0,-1 0 0,1 0 0,0 0 0,-1 0 0,1 0 0,0 0 0,-1 0 0,1 0 0,0 0 0,-1 0 0,1 0 0,0-1 0,-1 1 0,1 0 0,0 0 0,0 0 0,-1-1 0,1 1 0,0 0 0,0 0 0,-1-1 0,1 1 0,0 0 0,0 0 0,0-1 0,0 1 0,-1 0 0,1-1 0,0 1 0,0 0 0,0-1 0,0 1 0,0 0 0,0-1 0,0 1 0,0 0 0,0-1 0,0 1 0,0 0 0,0-1 0,0 1 0,0 0 0,0-1 0,1 1 0,4-58 0,-2 49 0,-1 39 0,-14 228 0,13-286 0,11-51 0,-1 9 0,-9 60 0,1 15 0,-3-3 0,1-1 0,-1 1 0,1-1 0,-1 1 0,1-1 0,0 1 0,0-1 0,0 0 0,0 1 0,0-1 0,0 0 0,0 0 0,0 0 0,0 0 0,0 0 0,1 0 0,-1 0 0,1 0 0,-1 0 0,0-1 0,1 1 0,2 0 0,1-1 0,-1 0 0,1 0 0,0-1 0,0 0 0,-1 0 0,1 0 0,-1-1 0,1 0 0,-1 0 0,0 0 0,1 0 0,-1 0 0,0-1 0,0 0 0,-1 0 0,1 0 0,-1 0 0,1-1 0,-1 1 0,4-6 0,4-5 0,-1-1 0,0 0 0,-1-1 0,8-17 0,-24 98 0,0-21 0,2 0 0,0 53 0,5-95-6,-1 0 0,1 0 0,0 0 1,1 0-1,-1 0 0,0 0 0,1 0 0,-1 0 0,1 0 1,-1 0-1,1-1 0,0 1 0,0 0 0,0 0 0,0-1 0,0 1 1,0 0-1,0-1 0,1 1 0,-1-1 0,1 0 0,-1 1 0,1-1 1,-1 0-1,1 0 0,0 0 0,-1 0 0,1 0 0,0 0 1,0-1-1,0 1 0,0-1 0,0 1 0,-1-1 0,1 0 0,0 1 1,0-1-1,0 0 0,0 0 0,0-1 0,0 1 0,0 0 0,0 0 1,0-1-1,0 0 0,2 0 0,2-1-140,-1 1-1,1-1 1,-1 0 0,0 0 0,0-1-1,0 1 1,0-1 0,0 0-1,-1-1 1,1 1 0,-1-1-1,0 0 1,0 0 0,0 0 0,6-10-1,-1-12-6205,-5-5-3578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5.993"/>
    </inkml:context>
    <inkml:brush xml:id="br0">
      <inkml:brushProperty name="width" value="0.025" units="cm"/>
      <inkml:brushProperty name="height" value="0.025" units="cm"/>
    </inkml:brush>
  </inkml:definitions>
  <inkml:trace contextRef="#ctx0" brushRef="#br0">0 0 20403,'0'0'12364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7.460"/>
    </inkml:context>
    <inkml:brush xml:id="br0">
      <inkml:brushProperty name="width" value="0.025" units="cm"/>
      <inkml:brushProperty name="height" value="0.025" units="cm"/>
    </inkml:brush>
  </inkml:definitions>
  <inkml:trace contextRef="#ctx0" brushRef="#br0">173 44 6566,'1'0'-219,"22"-13"3778,-21 12-2702,0 0 0,-1 0 0,1 0 0,0-1 0,-1 1 0,1 0 0,-1-1 0,0 1 0,1 0 0,-1-1 1,0 0-1,0 1 0,0-1 0,0 0 0,0 0 0,0 1 0,0-1 0,0-2 0,-7 3 1881,-18 4-1862,14 2-703,0 0 0,1 0 0,0 1 0,0 0 0,0 0 0,0 1 1,1 0-1,-11 13 0,3-2 213,2 0 1,-25 39-1,34-49-359,1 0-1,0 0 1,0 1-1,1 0 0,0-1 1,1 1-1,-2 10 0,3-17-25,1 0 0,0 0 0,0-1 0,0 1 0,0 0-1,0 0 1,0 0 0,0-1 0,1 1 0,-1 0 0,1 0-1,-1 0 1,1-1 0,0 1 0,-1-1 0,1 1 0,0 0 0,0-1-1,0 1 1,1-1 0,-1 0 0,0 1 0,0-1 0,1 0-1,-1 0 1,1 0 0,-1 0 0,1 0 0,-1 0 0,1 0 0,0 0-1,-1-1 1,1 1 0,0-1 0,0 1 0,-1-1 0,1 0-1,0 1 1,0-1 0,3 0 0,7 0-469,1 0 0,-1 0 0,1-1 0,-1-1 0,16-3 0,-8-1-1416,0-1-1,-1-1 1,0 0-1,29-18 1,-6 0-7122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7.851"/>
    </inkml:context>
    <inkml:brush xml:id="br0">
      <inkml:brushProperty name="width" value="0.025" units="cm"/>
      <inkml:brushProperty name="height" value="0.025" units="cm"/>
    </inkml:brush>
  </inkml:definitions>
  <inkml:trace contextRef="#ctx0" brushRef="#br0">105 96 16752,'0'0'10938,"0"8"-10799,0-6-132,0 0 1,0 0-1,0 1 0,0-1 1,0 0-1,1 0 0,-1 0 1,0 0-1,1 0 0,0 0 0,0 1 1,-1-1-1,1-1 0,2 4 1,-1-3 23,0-1 0,0 0-1,1 1 1,-1-1 0,0 0 0,1 0 0,-1 0 0,0-1 0,1 1 0,-1 0 0,1-1 0,-1 0 0,1 0 0,-1 0-1,1 0 1,4 0 0,-1-1 113,0 0-1,0-1 1,0 1-1,0-1 0,0 0 1,-1-1-1,1 0 1,-1 0-1,1 0 1,-1 0-1,0-1 0,0 0 1,0 0-1,-1 0 1,0 0-1,1-1 0,-1 0 1,-1 0-1,1 0 1,-1 0-1,0-1 1,0 1-1,-1-1 0,1 1 1,-1-1-1,0 0 1,-1 0-1,0 0 1,1-11-1,-1 16-143,-1 1 0,0-1 0,0 0 0,-1 1 0,1-1 0,0 0 0,0 1 0,0-1 0,0 0 0,0 1 0,-1-1 0,1 0 0,0 1 0,-1-1 0,1 0 0,0 1 0,-1-1 0,1 1 0,-1-1 0,1 1 0,-1-1 0,1 1 0,-1-1 0,1 1 0,-1 0 0,0-1 0,1 1 0,-1 0 0,0-1 0,0 1 0,-26 1 0,20 1 0,-1 1 0,1 0 0,0 0 0,0 1 0,-8 4 0,-5 7 0,0 0 0,1 2 0,1 0 0,1 1 0,0 1 0,1 0 0,1 1 0,1 1 0,-15 30 0,28-49 0,-1 1 0,1 0 0,0 0 0,1 0 0,-1-1 0,0 1 0,1 0 0,0 0 0,-1 0 0,1 0 0,1 4 0,-1-6 0,0 0 0,0 0 0,1 0 0,-1 1 0,1-1 0,-1 0 0,1 0 0,0 0 0,-1 0 0,1 0 0,0 0 0,0 0 0,-1 0 0,1 0 0,0-1 0,0 1 0,0 0 0,0-1 0,2 2 0,3 0 0,1 0 0,0 0 0,-1-1 0,1 1 0,0-2 0,0 1 0,12-1 0,2 1-593,0-2-1,0 0 1,0-1-1,-1-1 1,27-7-1,3-7-6831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8.458"/>
    </inkml:context>
    <inkml:brush xml:id="br0">
      <inkml:brushProperty name="width" value="0.025" units="cm"/>
      <inkml:brushProperty name="height" value="0.025" units="cm"/>
    </inkml:brush>
  </inkml:definitions>
  <inkml:trace contextRef="#ctx0" brushRef="#br0">85 0 5894,'0'0'24305,"0"9"-23381,-10 59-59,-19 74 0,15-86-907,2 1-1,3 0 0,-2 62 0,11-119-40,0 1 1,0-1-1,0 1 1,0-1-1,0 1 1,0-1-1,0 0 0,0 1 1,0-1-1,0 1 1,0-1-1,0 1 1,1-1-1,-1 1 1,0-1-1,0 1 1,0-1-1,1 1 1,-1-1-1,0 0 1,0 1-1,1-1 1,-1 1-1,0-1 1,1 0-1,-1 1 1,1-1-1,-1 0 1,0 0-1,1 1 1,-1-1-1,1 0 1,-1 0-1,1 0 1,-1 1-1,1-1 1,-1 0-1,1 0 1,-1 0-1,0 0 1,1 0-1,-1 0 1,1 0-1,-1 0 1,1 0-1,0 0 1,1-1-519,0 0 1,0 1-1,0-1 1,-1 0 0,1 0-1,0 0 1,-1 0 0,1 0-1,-1 0 1,1-1-1,1-2 1,13-19-7226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01.286"/>
    </inkml:context>
    <inkml:brush xml:id="br0">
      <inkml:brushProperty name="width" value="0.025" units="cm"/>
      <inkml:brushProperty name="height" value="0.025" units="cm"/>
    </inkml:brush>
  </inkml:definitions>
  <inkml:trace contextRef="#ctx0" brushRef="#br0">0 888 9225,'3'-9'10950,"5"-11"-6693,20-61-2963,15-57 720,-6-1 0,34-270 1,-68 317-1412,19 138-1196,22 164 645,-35-154-30,2 0 0,33 99 0,-31-132-39,-7-21 85,-4-15-28,-2 13-120,0 0-75,0-9-4789,-2 2-5332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8.787"/>
    </inkml:context>
    <inkml:brush xml:id="br0">
      <inkml:brushProperty name="width" value="0.025" units="cm"/>
      <inkml:brushProperty name="height" value="0.025" units="cm"/>
    </inkml:brush>
  </inkml:definitions>
  <inkml:trace contextRef="#ctx0" brushRef="#br0">46 36 16111,'0'0'13255,"9"8"-12032,-2-3-1027,1 0 0,0 0 0,0-1 0,1 0 0,-1 0 1,10 2-1,-17-5-181,1-1 1,-1 1 0,1-1 0,0 1 0,-1-1-1,1 0 1,0 0 0,-1 1 0,1-1 0,0 0-1,-1 0 1,1-1 0,0 1 0,-1 0-1,1-1 1,0 1 0,-1-1 0,1 1 0,-1-1-1,1 0 1,-1 1 0,1-1 0,-1 0 0,0 0-1,1 0 1,-1 0 0,0 0 0,0-1-1,1 1 1,-1 0 0,0 0 0,0-1 0,-1 1-1,1-1 1,0 1 0,0-1 0,-1 1 0,1-1-1,-1 1 1,1-1 0,-1 0 0,0 1-1,1-1 1,-1 0 0,0 1 0,0-1 0,0 0-1,0 1 1,-1-4 0,1 4-16,0-1 1,0 1 0,-1 0-1,1-1 1,0 1-1,-1 0 1,1-1-1,0 1 1,-1 0-1,0-1 1,1 1-1,-1 0 1,0 0-1,1 0 1,-1-1-1,0 1 1,0 0-1,0 0 1,0 0-1,0 1 1,0-1-1,-1 0 1,1 0-1,0 1 1,0-1-1,0 0 1,-1 1-1,1-1 1,0 1-1,-1 0 1,1-1-1,0 1 1,-1 0-1,1 0 1,-1 0-1,1 0 1,0 0-1,-3 0 1,0 0-1,0 1-1,0-1 1,0 1 0,1 0 0,-1 0-1,0 0 1,1 0 0,-1 0-1,1 1 1,-1 0 0,1 0 0,0 0-1,-5 3 1,-1 7 0,0 0 0,1 0 0,0 1 0,1 0 0,0 0 0,1 0 0,0 1 0,1 0 0,1 1 0,0-1 0,1 1 0,1-1 0,0 1 0,1 0 0,0 0 0,2 0 0,1 15 0,-2-28-14,1 0 1,-1 0-1,1 0 1,0 0-1,-1 0 1,1 0-1,0 0 0,0 0 1,0 0-1,1 0 1,-1 0-1,0-1 1,1 1-1,-1 0 0,1-1 1,-1 1-1,1-1 1,0 0-1,0 1 1,0-1-1,3 2 0,0-2-68,0 1 0,0-1 0,0 0 0,0 0 0,0 0 0,0-1 0,1 1-1,-1-1 1,6-1 0,2-1-263,-1 0 0,1 0 0,-1-1 0,0-1-1,0 0 1,0-1 0,13-6 0,-15 4-1376,0 0 1,0-1-1,0 0 0,-1 0 0,15-17 1,4-12-6144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9.876"/>
    </inkml:context>
    <inkml:brush xml:id="br0">
      <inkml:brushProperty name="width" value="0.025" units="cm"/>
      <inkml:brushProperty name="height" value="0.025" units="cm"/>
    </inkml:brush>
  </inkml:definitions>
  <inkml:trace contextRef="#ctx0" brushRef="#br0">56 263 11147,'0'0'9091,"-4"9"-6379,-7 20-1492,1 0-1,2 0 1,1 0 0,1 1 0,-3 58 0,9-86-1192,0 0 1,0 0 0,0-1 0,0 1-1,0 0 1,0 0 0,1 0 0,-1-1-1,0 1 1,1 0 0,0 0 0,-1-1-1,1 1 1,0-1 0,0 1 0,0-1-1,0 1 1,0-1 0,0 1 0,1-1-1,-1 0 1,0 1 0,1-1 0,-1 0-1,1 0 1,-1 0 0,1 0 0,0-1-1,-1 1 1,1 0 0,0-1 0,-1 1-1,1-1 1,0 1 0,0-1 0,0 0 0,-1 0-1,1 0 1,0 0 0,0 0 0,2 0-1,1-1 63,1 0 0,-1 0 0,0 0 0,1-1 1,-1 0-1,0 0 0,0 0 0,0 0 0,0-1 0,-1 0 0,1 0 0,-1 0 0,5-4 0,0-3-90,0-1 0,0 0 0,-1-1 1,-1 1-1,0-1 0,0-1 0,-1 0 0,-1 1 0,0-2 0,-1 1 1,0 0-1,-1-1 0,2-20 0,-8 30-1,-3 13 0,-4 11 0,7-10 0,-1 0 0,1 1 0,1-1 0,0 1 0,1-1 0,-1 12 0,24-58 0,-8-16 0,-9 31 0,-5 18 0,-2 8 0,0 5 0,0 1 0,0-1 0,1 0 0,1 1 0,0-1 0,0 1 0,4 16 0,-4-25 0,1 0 0,-1 0 0,1 0 0,0 0 0,0 0 0,0-1 0,0 1 0,0 0 0,0-1 0,1 1 0,-1-1 0,0 1 0,1-1 0,-1 0 0,1 0 0,0 1 0,-1-1 0,1 0 0,0 0 0,0 0 0,-1-1 0,1 1 0,0 0 0,0-1 0,0 1 0,0-1 0,0 0 0,0 0 0,0 0 0,0 0 0,0 0 0,0 0 0,0 0 0,0 0 0,2-1 0,2 0 0,0 0 0,-1 0 0,1 0 0,0 0 0,-1-1 0,1 0 0,-1 0 0,0-1 0,0 1 0,1-1 0,4-4 0,8-10 0,-2-1 0,0-1 0,0 0 0,-2-1 0,-1 0 0,0-2 0,10-23 0,-22 43 0,0 0 0,0 0 0,0 0 0,0 0 0,-1 0 0,1 0 0,-1 0 0,1 0 0,-1 0 0,0 0 0,0 0 0,0 0 0,0 0 0,0-4 0,-1 6 0,1-1 0,0 1 0,-1-1 0,1 1 0,-1-1 0,1 1 0,-1 0 0,1-1 0,0 1 0,-1 0 0,1 0 0,-1-1 0,0 1 0,1 0 0,-1 0 0,1 0 0,-1-1 0,1 1 0,-1 0 0,1 0 0,-1 0 0,0 0 0,1 0 0,-1 0 0,1 0 0,-1 0 0,1 1 0,-1-1 0,1 0 0,-1 0 0,1 0 0,-2 1 0,-3 1 0,-1 1 0,1-1 0,-1 1 0,1 0 0,0 1 0,0 0 0,1-1 0,-7 8 0,-7 8 0,1 1 0,1 1 0,-15 25 0,26-36 0,-1 0 0,1 0 0,1 0 0,0 0 0,1 1 0,0 0 0,0 0 0,1-1 0,-1 23 0,3-31 0,0 0 0,0 0 0,0 1 0,1-1 0,-1 0 0,1 0 0,0-1 0,0 1 0,-1 0 0,1 0 0,0 0 0,0 0 0,1-1 0,-1 1 0,0 0 0,1-1 0,-1 1 0,1-1 0,-1 0 0,1 1 0,0-1 0,-1 0 0,1 0 0,0 0 0,0 0 0,0 0 0,0-1 0,0 1 0,0-1 0,0 1 0,0-1 0,0 0 0,0 1 0,0-1 0,0 0 0,0 0 0,3-1 0,5 1 0,-1-1 0,1 0 0,0 0 0,-1-1 0,0 0 0,1-1 0,10-5 0,10-7 0,-1-1 0,0-2 0,-1-1 0,-1-1 0,40-39 0,108-132 0,-161 175 0,-1 1 0,0 0 0,-1 0 0,-1-1 0,0 0 0,-1-1 0,12-28 0,-22 44 0,0 0 0,1 1 0,-1-1 0,0 0 0,0 0 0,1 0 0,-1 0 0,0 0 0,0 0 0,0 1 0,0-1 0,0 0 0,0 0 0,-1 0 0,1 0 0,0 0 0,0 0 0,0 0 0,-2-1 0,-11 0 0,-21 21 0,9 1 0,2 2 0,0 0 0,2 1 0,0 2 0,1 0 0,2 1 0,1 0 0,1 2 0,-21 49 0,32-67 0,2 0 0,0 0 0,0 1 0,0-1 0,2 1 0,-2 20 0,3-28 0,0 0 0,0 0 0,0 0 0,1 0 0,-1 0 0,1 0 0,-1 0 0,1 0 0,0 0 0,1 0 0,-1 0 0,0-1 0,1 1 0,-1-1 0,1 1 0,0-1 0,0 1 0,0-1 0,0 0 0,0 0 0,1 0 0,-1 0 0,1 0 0,-1-1 0,1 1 0,-1-1 0,1 0 0,4 2 0,10 2-199,0-1 0,0-1-1,0-1 1,0 0 0,1-1 0,-1-1 0,34-4-1,-36 2-867,-1-1 0,0 0 0,0-1 0,0 0-1,24-12 1,7-11-15856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16.592"/>
    </inkml:context>
    <inkml:brush xml:id="br0">
      <inkml:brushProperty name="width" value="0.025" units="cm"/>
      <inkml:brushProperty name="height" value="0.025" units="cm"/>
    </inkml:brush>
  </inkml:definitions>
  <inkml:trace contextRef="#ctx0" brushRef="#br0">1217 128 9513,'0'0'1639,"-10"-3"-134,-17-4-358,-1-2 0,1-1-1,1-2 1,-28-15 0,36 18-921,-1 0 1,0 1-1,0 1 1,0 1 0,-1 1-1,0 0 1,0 2-1,-31-3 1,4 5-113,0 1 0,-74 10 0,81-3 114,1 1 0,1 2 0,-1 2 0,1 1 1,-50 27-1,38-15 46,2 3 0,1 2 1,-56 47-1,96-71-275,1 0-1,0-1 1,0 2 0,1-1-1,0 1 1,0 0 0,1 0-1,-1 0 1,1 0-1,1 1 1,0 0 0,-3 9-1,1 5-20,1 0 0,1 1-1,0 26 1,1-23 17,-7 102 10,6 0 1,14 142-1,-5-218-3,2-1-1,3 1 1,1-2 0,3 0 0,2-1 0,2 0-1,2-1 1,31 49 0,-28-60 1,1-2 0,2-1-1,1-2 1,2 0 0,1-2 0,1-1-1,2-2 1,0-1 0,2-2 0,1-1 0,1-2-1,0-2 1,2-1 0,0-2 0,1-2 0,0-2-1,1-1 1,1-2 0,-1-3 0,80 4 0,-72-9-27,1-2 0,72-10 0,-96 6 48,0-1 0,0-1 0,-1-1 0,0-2 0,-1 0 0,28-17 0,-9 0 91,-2-2 1,-1-2-1,-1-2 1,-2-1-1,-1-2 1,47-61-1,-4-8 647,86-152 1,-131 201-474,-4-1 0,-2-2 1,28-78-1,-51 119-234,0 1-1,-2-1 1,0 0 0,-1 0-1,-1 0 1,0 0 0,-2-1 0,0 1-1,-1 0 1,0-1 0,-2 1-1,0 0 1,-1 0 0,-1 1-1,-1-1 1,-12-26 0,0 14-13,-2 0-1,-1 1 1,0 1 0,-3 1-1,0 2 1,-1 0 0,-2 1 0,0 2-1,-2 0 1,-54-29 0,34 24-202,-2 2 1,0 3 0,-2 2-1,0 3 1,-1 1 0,-60-8-1,-34 9-1825,59 8-548,2-7-3284,36 0-1795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56.974"/>
    </inkml:context>
    <inkml:brush xml:id="br0">
      <inkml:brushProperty name="width" value="0.025" units="cm"/>
      <inkml:brushProperty name="height" value="0.025" units="cm"/>
    </inkml:brush>
  </inkml:definitions>
  <inkml:trace contextRef="#ctx0" brushRef="#br0">0 52 5477,'0'0'14745,"11"-1"-14110,227-1 398,76-3-838,-223-6-1192,-35-8-3398,-36 5-671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59.215"/>
    </inkml:context>
    <inkml:brush xml:id="br0">
      <inkml:brushProperty name="width" value="0.025" units="cm"/>
      <inkml:brushProperty name="height" value="0.025" units="cm"/>
    </inkml:brush>
  </inkml:definitions>
  <inkml:trace contextRef="#ctx0" brushRef="#br0">21 0 14798,'0'0'1276,"-3"12"550,-3 14-999,2 0 0,0 1 0,2 0 1,1-1-1,4 44 0,1-27-490,3-1-1,2 1 1,13 41 0,8 27 1532,17 143 0,-11-50-1470,35 166 156,-71-369-1009,0-5-705,0-1-1,0 0 1,0 0-1,-1 0 1,0 1-1,0-1 1,0 0-1,0 1 1,-4-9-1,-9-15-5732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59.631"/>
    </inkml:context>
    <inkml:brush xml:id="br0">
      <inkml:brushProperty name="width" value="0.025" units="cm"/>
      <inkml:brushProperty name="height" value="0.025" units="cm"/>
    </inkml:brush>
  </inkml:definitions>
  <inkml:trace contextRef="#ctx0" brushRef="#br0">10 430 8616,'0'0'7527,"-2"10"-5626,1-4-1675,-1-1-9,1 1 0,0-1 0,0 1 0,0-1-1,1 1 1,0 0 0,0-1 0,0 1 0,1 0-1,0-1 1,0 1 0,0-1 0,4 10-1,183 308 3519,-174-301-3151,-12-17-488,2 0-1,-1 0 1,1 0-1,-1-1 1,1 0-1,1 1 1,-1-2-1,0 1 0,8 4 1,-11-7-71,1 0 0,-1-1 0,1 1 0,-1-1 0,1 1 0,-1-1 0,1 0 0,-1 0 0,1 0 1,-1 1-1,1-2 0,-1 1 0,1 0 0,-1 0 0,1 0 0,-1-1 0,1 1 0,-1-1 0,1 1 0,-1-1 0,0 1 0,1-1 0,-1 0 0,0 0 0,0 0 0,1 0 1,-1 0-1,0 0 0,0 0 0,0 0 0,0 0 0,0 0 0,0-1 0,0 1 0,-1 0 0,1 0 0,0-1 0,-1 1 0,1-1 0,-1 1 0,1-3 0,8-19 289,0-1-1,-1 0 1,-2 0-1,7-49 1,-1-107 337,-9 116-403,-1 33-221,4-91-358,-9-133 0,-6 213-3033,-5 19-3495,1 8-1234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00.086"/>
    </inkml:context>
    <inkml:brush xml:id="br0">
      <inkml:brushProperty name="width" value="0.025" units="cm"/>
      <inkml:brushProperty name="height" value="0.025" units="cm"/>
    </inkml:brush>
  </inkml:definitions>
  <inkml:trace contextRef="#ctx0" brushRef="#br0">0 550 18546,'0'0'8226,"12"-8"-7596,-1 0-586,0 0 0,-1-1 0,0 0 0,0 0-1,-1-1 1,0 0 0,-1-1 0,11-18 0,1-8 10,-3-1 1,0 0-1,-3-1 1,-2-1-1,-1 0 1,-2 0-1,-1-1 1,-3-1-1,1-42 0,-7 133 934,0-24-937,1 1 1,1-1-1,1 0 0,7 32 0,-6-42-207,6 22 290,25 66 0,-31-95-505,0 0 0,1 0 0,-1-1-1,2 0 1,-1 1 0,1-2 0,0 1 0,1 0 0,-1-1-1,1 0 1,1 0 0,-1-1 0,1 0 0,11 7 0,13-6-4546,-2-10-2157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3.635"/>
    </inkml:context>
    <inkml:brush xml:id="br0">
      <inkml:brushProperty name="width" value="0.025" units="cm"/>
      <inkml:brushProperty name="height" value="0.025" units="cm"/>
    </inkml:brush>
  </inkml:definitions>
  <inkml:trace contextRef="#ctx0" brushRef="#br0">0 316 11211,'0'0'11248,"11"-1"-9220,4-2-1662,-1 0 0,1-2 0,-1 1 0,0-2 0,0 0 0,-1 0 0,1-2 0,21-15 0,-21 14-351,64-42-607,113-94 0,-171 121-2205,-20 24 2580,1-1 0,-1 1 0,0-1-1,0 1 1,1-1 0,-1 1 0,0-1-1,0 1 1,0-1 0,0 1 0,0-1-1,1 1 1,-1-1 0,0 1 0,0-1-1,-1 1 1,1-1 0,0 1 0,0-1-1,0 1 1,0-1 0,0 1 0,0-1-1,-1 1 1,1-1 0,0 1 0,0 0-1,-1-1 1,1 1 0,0-1 0,-1 1 0,1 0-1,0-1 1,-1 1 0,1 0 0,-1-1-1,1 1 1,0 0 0,-1-1 0,1 1-1,-1 0 1,1 0 0,-1 0 0,1 0-1,-1-1 1,1 1 0,-1 0 0,1 0-1,-1 0 1,1 0 0,-2 0 0,-20-3-10765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3.992"/>
    </inkml:context>
    <inkml:brush xml:id="br0">
      <inkml:brushProperty name="width" value="0.025" units="cm"/>
      <inkml:brushProperty name="height" value="0.025" units="cm"/>
    </inkml:brush>
  </inkml:definitions>
  <inkml:trace contextRef="#ctx0" brushRef="#br0">316 0 14990,'0'0'2328,"-9"6"314,-15 16-1797,1 0 1,1 2-1,1 0 0,1 2 0,-19 31 1,-19 27-729,-28 46 1554,84-128-1582,0 1 0,1-1-1,0 1 1,-1-1 0,1 1 0,0 0 0,0 0 0,0-1-1,1 1 1,-1 0 0,1 0 0,-1 0 0,1 0-1,0 0 1,1 5 0,0-7-72,-1 1 0,1-1 1,0 1-1,1-1 0,-1 0 0,0 0 0,0 0 0,0 1 1,1-1-1,-1-1 0,1 1 0,-1 0 0,1 0 0,-1 0 1,1-1-1,-1 1 0,1-1 0,0 1 0,-1-1 0,1 1 0,0-1 1,-1 0-1,1 0 0,0 0 0,-1 0 0,4-1 0,21 1 154,0-2-1,0 0 0,0-2 0,48-13 0,98-44-965,-146 51 280,43-19-3077,-8-3-2644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8.746"/>
    </inkml:context>
    <inkml:brush xml:id="br0">
      <inkml:brushProperty name="width" value="0.025" units="cm"/>
      <inkml:brushProperty name="height" value="0.025" units="cm"/>
    </inkml:brush>
  </inkml:definitions>
  <inkml:trace contextRef="#ctx0" brushRef="#br0">21 177 7111,'-2'1'568,"0"1"1,1 0-1,0-1 1,-1 1-1,1 0 0,0-1 1,0 1-1,0 0 1,0 0-1,0 0 1,0 0-1,0 0 1,1 0-1,-1 0 1,1 1-1,-1-1 1,1 0-1,0 0 0,0 0 1,0 0-1,0 0 1,0 1-1,1-1 1,-1 0-1,1 0 1,-1 0-1,2 3 1,-1-4-366,1 1 1,-1 0 0,1 0 0,0-1 0,-1 1 0,1-1 0,0 0 0,0 1 0,0-1 0,0 0 0,0 0 0,0 0 0,0-1 0,1 1 0,-1 0 0,0-1 0,0 1 0,1-1 0,-1 0 0,0 0 0,0 0 0,1 0 0,-1 0 0,0 0 0,3-1 0,3-1-26,0-1 1,0 1 0,0-1-1,0 0 1,-1-1-1,0 0 1,0 0-1,0-1 1,0 0-1,7-6 1,4-5 22,0-2 0,17-20 1,-30 33-160,-1-1 1,1 1 0,-1-1-1,0 0 1,-1 0 0,1 0 0,-1 0-1,-1-1 1,1 0 0,-1 1-1,0-1 1,0 0 0,-1 0-1,0 0 1,0-9 0,-1 15-37,0 0-1,0 0 1,0 0-1,-1 0 1,1-1 0,0 1-1,0 0 1,-1 0 0,1 0-1,-1 0 1,1 0-1,-1 0 1,1 0 0,-1 1-1,0-1 1,0 0 0,1 0-1,-1 0 1,0 1 0,0-1-1,0 0 1,0 1-1,0-1 1,1 0 0,-3 0-1,0 0-3,1 1-1,-1-1 0,0 1 0,1 0 0,-1 0 1,0-1-1,1 2 0,-1-1 0,0 0 1,-3 1-1,-2 1-5,1 0 0,0 0 0,0 1 0,0 0 0,1 0 0,-1 1 0,-8 5 0,1 4 39,0-1 1,1 2-1,1 0 0,0 1 1,1 0-1,0 0 1,1 1-1,1 1 0,0-1 1,2 2-1,0-1 0,0 1 1,2 0-1,0 0 0,-4 36 1,9-52-31,0 0 0,0-1 0,0 1 0,0 0 0,0 0 1,1-1-1,-1 1 0,0 0 0,1 0 0,-1-1 0,1 1 0,0 0 0,0-1 0,-1 1 1,1-1-1,0 1 0,0-1 0,0 1 0,1-1 0,-1 0 0,0 1 0,2 0 1,0 0 1,0-1 0,0 1 0,0-1 0,0 0 1,0 0-1,0 0 0,0-1 0,0 1 1,0-1-1,0 1 0,6-1 0,4-1-135,-1-1 0,1 0-1,-1 0 1,1-1-1,15-6 1,77-33-6036,-39 5-4830,-29 11-1348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01.735"/>
    </inkml:context>
    <inkml:brush xml:id="br0">
      <inkml:brushProperty name="width" value="0.025" units="cm"/>
      <inkml:brushProperty name="height" value="0.025" units="cm"/>
    </inkml:brush>
  </inkml:definitions>
  <inkml:trace contextRef="#ctx0" brushRef="#br0">1 275 15695,'0'0'13047,"9"-3"-12081,0-1-715,-1 0 0,1 0 0,-1-1 0,0 0 1,-1 0-1,1-1 0,8-8 0,54-57 751,-60 60-984,34-37-3,53-45 0,-96 91-2210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9.089"/>
    </inkml:context>
    <inkml:brush xml:id="br0">
      <inkml:brushProperty name="width" value="0.025" units="cm"/>
      <inkml:brushProperty name="height" value="0.025" units="cm"/>
    </inkml:brush>
  </inkml:definitions>
  <inkml:trace contextRef="#ctx0" brushRef="#br0">251 0 8008,'0'0'19260,"-6"9"-17311,-79 136 1043,-61 89-4185,138-226-1262,4-10-3052,2-17-2901,2 18 8400,0-29-11203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9.463"/>
    </inkml:context>
    <inkml:brush xml:id="br0">
      <inkml:brushProperty name="width" value="0.025" units="cm"/>
      <inkml:brushProperty name="height" value="0.025" units="cm"/>
    </inkml:brush>
  </inkml:definitions>
  <inkml:trace contextRef="#ctx0" brushRef="#br0">1 1 15439,'0'0'14766,"52"32"-14286,-35-10-320,4 2-160,3-2-672,1-3-1923,1-3-2017,-1-10-1282,2-6-2722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9.808"/>
    </inkml:context>
    <inkml:brush xml:id="br0">
      <inkml:brushProperty name="width" value="0.025" units="cm"/>
      <inkml:brushProperty name="height" value="0.025" units="cm"/>
    </inkml:brush>
  </inkml:definitions>
  <inkml:trace contextRef="#ctx0" brushRef="#br0">62 1 14798,'0'0'9267,"-1"11"-7932,-60 674 6032,66-725-7367,15-66 0,-1 14 0,-7 11 0,-6 33 0,2 1 0,2 0 0,21-61 0,-29 102 0,1 0 0,0 0 0,1 1 0,0-1 0,-1 1 0,2 0 0,-1-1 0,1 2 0,-1-1 0,1 1 0,0-1 0,9-4 0,-10 6 0,0 1 0,0 0 0,0 0 0,1 0 0,-1 1 0,0 0 0,1 0 0,-1 0 0,1 0 0,-1 0 0,1 1 0,-1 0 0,1 0 0,-1 0 0,1 1 0,-1-1 0,1 1 0,-1 0 0,6 2 0,-9-2 0,1 0 0,0 0 0,0 0 0,0 0 0,-1 1 0,1-1 0,-1 0 0,1 1 0,-1-1 0,1 1 0,-1 0 0,0-1 0,0 1 0,0 0 0,0 0 0,0-1 0,0 1 0,0 0 0,-1 0 0,1 0 0,-1 0 0,1 0 0,-1 0 0,0 1 0,0-1 0,0 0 0,0 0 0,0 0 0,0 0 0,0 0 0,-1 0 0,1 0 0,-1 0 0,0 0 0,-1 3 0,-1 3 0,1-1 0,-2 1 0,1-1 0,-1 0 0,0 0 0,-1 0 0,-10 11 0,0-3 0,-2 0 0,0-2 0,-33 21 0,40-28 0,1-1 0,-1 0 0,1-1 0,-1 0 0,-1 0 0,1-1 0,0-1 0,-1 0 0,-17 2 0,28-4-6,0 0-1,-1 0 1,1 0-1,0 0 1,0 0-1,0 0 1,0 0-1,0 0 1,0 0 0,0 0-1,0 0 1,-1 0-1,1 0 1,0 0-1,0 0 1,0 0-1,0 0 1,0 0-1,0 0 1,0 0 0,0 0-1,-1-1 1,1 1-1,0 0 1,0 0-1,0 0 1,0 0-1,0 0 1,0 0 0,0 0-1,0 0 1,0 0-1,0 0 1,0 0-1,0-1 1,0 1-1,0 0 1,0 0-1,-1 0 1,1 0 0,0 0-1,0 0 1,0 0-1,0 0 1,0 0-1,0-1 1,0 1-1,0 0 1,0 0 0,0 0-1,0 0 1,1 0-1,-1 0 1,0 0-1,0 0 1,0-1-1,0 1 1,0 0 0,0 0-1,0 0 1,0 0-1,0 0 1,0 0-1,0 0 1,0 0-1,0 0 1,0 0-1,1 0 1,-1-1 0,10-8-1273,15-8-3301,4-1-4084,4-2-8713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0.167"/>
    </inkml:context>
    <inkml:brush xml:id="br0">
      <inkml:brushProperty name="width" value="0.025" units="cm"/>
      <inkml:brushProperty name="height" value="0.025" units="cm"/>
    </inkml:brush>
  </inkml:definitions>
  <inkml:trace contextRef="#ctx0" brushRef="#br0">1 163 4965,'0'0'16826,"8"0"-14541,19-1-1030,0-1 0,-1-1 1,1-2-1,39-11 0,-49 10-1163,1 0-1,-1-1 1,0 0 0,0-2-1,-1 0 1,0-1 0,26-21-1,-40 30-78,-1 0-1,0 0 0,1-1 1,-1 1-1,0 0 0,0-1 0,0 1 1,0-1-1,0 1 0,0-1 0,0 1 1,0-1-1,-1 0 0,1 0 0,-1 1 1,1-1-1,-1 0 0,0 0 1,1-3-1,-2 4 17,1 0 0,-1 0 0,1 0 0,-1 0 0,1 0 0,-1 0 1,0 0-1,1 0 0,-1 1 0,0-1 0,0 0 0,0 0 0,0 1 0,0-1 0,1 1 1,-1-1-1,0 1 0,0-1 0,0 1 0,-1-1 0,1 1 0,0 0 0,0-1 0,0 1 0,0 0 1,0 0-1,0 0 0,0 0 0,0 0 0,-3 1 0,-8-1 3,-1 1 1,0 1-1,0 0 0,0 0 0,1 1 1,0 1-1,-1 0 0,1 1 0,1 1 1,-1-1-1,-19 14 0,17-9-15,1 1-1,-1 0 0,2 1 0,-1 0 1,2 1-1,0 0 0,0 0 1,-12 22-1,22-32-16,-1-1 0,0 1 0,1-1 0,-1 1 0,1 0 0,0 0 0,0 0 0,0-1 0,0 1 0,0 0 0,1 0 0,0 0 0,-1 0 0,1 1 0,0-1 0,0 0 0,1 0 0,-1 0 0,1 0 0,-1 0 0,1 0 0,2 4 0,-1-5 0,0 1 0,0-1 0,1 0 0,-1 0 0,1 0 0,0 0 0,0 0 0,-1 0 0,1-1 0,0 1 0,0-1 0,1 0 0,-1 0 0,0 0 0,0-1 0,0 1 0,1-1 0,-1 1 0,0-1 0,4 0 0,59-1-2869,-53 0 1171,0 0 1,0-1 0,0-1 0,-1 0 0,20-8 0,5-7-8665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0.493"/>
    </inkml:context>
    <inkml:brush xml:id="br0">
      <inkml:brushProperty name="width" value="0.025" units="cm"/>
      <inkml:brushProperty name="height" value="0.025" units="cm"/>
    </inkml:brush>
  </inkml:definitions>
  <inkml:trace contextRef="#ctx0" brushRef="#br0">182 1 7015,'0'0'19869,"-7"0"-18134,-2 2-1557,1 1 0,-1 0 1,1 0-1,-1 1 0,1 0 0,0 0 0,0 1 0,1 0 1,0 1-1,0 0 0,0 0 0,0 0 0,-6 9 0,7-10-80,1 1-1,-1 1 0,1-1 1,0 0-1,1 1 0,0 0 0,0 0 1,0 1-1,1-1 0,0 1 0,1 0 1,-1-1-1,2 1 0,-1 0 0,1 0 1,0 9-1,1-16-96,0 0 0,0 0 1,1 0-1,-1 0 0,0 0 0,1 0 0,-1 0 1,1 0-1,-1 0 0,1 0 0,0 0 0,-1 0 1,1 0-1,0 0 0,0-1 0,0 1 0,0 0 1,-1-1-1,1 1 0,0 0 0,0-1 0,0 1 0,2 0 1,34 5 26,-23-6-99,0-1-1,1 0 0,14-4 0,30-16-3604,-2-8-6234,-23 7-457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1.098"/>
    </inkml:context>
    <inkml:brush xml:id="br0">
      <inkml:brushProperty name="width" value="0.025" units="cm"/>
      <inkml:brushProperty name="height" value="0.025" units="cm"/>
    </inkml:brush>
  </inkml:definitions>
  <inkml:trace contextRef="#ctx0" brushRef="#br0">112 58 7495,'0'0'6929,"0"-9"-2845,2-1-2892,-2 7-712,1 0 0,-1 0-1,0 0 1,0-1 0,0 1 0,0 0 0,0 0 0,-1 0 0,1-1-1,-2-3 1,-2 8 4266,-5 16-3598,-14 49-832,3 0 0,3 2-1,3 0 1,3 0 0,-3 90 0,17-146-316,4-14 0,5-18 0,-7 1 0,-2-1 0,0 1 0,-1-1 0,-1 0 0,-1 0 0,-1 0 0,-1 0 0,0 1 0,-1-1 0,-7-21 0,10 41 0,0-1 0,0 1 0,-1-1 0,1 0 0,0 1 0,0-1 0,0 1 0,0-1 0,0 1 0,-1-1 0,1 1 0,0-1 0,-1 1 0,1-1 0,0 1 0,-1-1 0,1 1 0,0-1 0,-1 1 0,1-1 0,-1 1 0,1 0 0,-1-1 0,1 1 0,-1 0 0,1 0 0,-1-1 0,0 1 0,-4 14 0,3 27 0,2-38 0,1 0 0,0 0 0,0 0 0,0 0 0,0 0 0,0 0 0,0 0 0,1 0 0,-1-1 0,1 1 0,0 0 0,0-1 0,0 0 0,0 1 0,1-1 0,-1 0 0,0 0 0,1 0 0,-1 0 0,1-1 0,0 1 0,0-1 0,0 0 0,0 1 0,0-1 0,0-1 0,5 2 0,9 2 0,-1-2 0,0 0 0,33-1 0,-41-1 0,-2-1 0,-1 0 0,1 0 0,-1 0 0,0-1 0,0 0 0,1 0 0,-1 0 0,-1-1 0,1 0 0,0 0 0,-1 0 0,1 0 0,-1-1 0,0 1 0,0-1 0,4-6 0,1 0 0,-1 0 0,0-1 0,0 0 0,-1-1 0,9-19 0,-16 30 0,1 0 0,-1 0 0,1 0 0,-1 0 0,1-1 0,-1 1 0,0 0 0,1 0 0,-1 0 0,0-1 0,0 1 0,0 0 0,0 0 0,0-1 0,0 1 0,-1-2 0,1 3 0,-1 0 0,1-1 0,0 1 0,-1 0 0,1 0 0,0-1 0,-1 1 0,1 0 0,0 0 0,-1 0 0,1 0 0,-1-1 0,1 1 0,0 0 0,-1 0 0,1 0 0,-1 0 0,1 0 0,-1 0 0,1 0 0,0 0 0,-1 0 0,1 1 0,-1-1 0,1 0 0,-1 0 0,1 0 0,0 0 0,-1 1 0,-3 1 0,-1 0 0,1 0 0,1 0 0,-1 1 0,0 0 0,1 0 0,-5 4 0,-4 6 0,0 1 0,1 0 0,-17 32 0,24-40 0,1 1 0,0 0 0,0 0 0,1 0 0,0 0 0,0 0 0,1 0 0,0 1 0,0-1 0,0 1 0,1-1 0,1 11 0,0-16 6,0 0-1,0 0 1,0 0 0,1 0-1,-1 0 1,1 0 0,-1 0-1,1 0 1,-1 0 0,1-1-1,0 1 1,0-1 0,0 1-1,0-1 1,0 0 0,0 0-1,0 0 1,1 0 0,-1 0-1,0 0 1,0-1 0,1 1-1,-1-1 1,1 0 0,-1 1-1,0-1 1,1 0-1,3-1 1,4 2-143,1-1 1,-1-1-1,0 0 0,0 0 0,17-5 0,-17 2-2012,0 0 0,0-1 0,-1 0-1,14-10 1,7-8-7236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1.438"/>
    </inkml:context>
    <inkml:brush xml:id="br0">
      <inkml:brushProperty name="width" value="0.025" units="cm"/>
      <inkml:brushProperty name="height" value="0.025" units="cm"/>
    </inkml:brush>
  </inkml:definitions>
  <inkml:trace contextRef="#ctx0" brushRef="#br0">166 174 5958,'0'0'20189,"-9"-3"-16639,7 2-3426,-1 0 0,1 1 0,-1-1-1,1 1 1,-1 0 0,1-1 0,-1 1-1,0 0 1,1 1 0,-1-1 0,1 0-1,-1 1 1,1-1 0,-1 1 0,1 0-1,-1 0 1,-3 2 0,0 1-19,1 0 0,0 0 1,0 1-1,0 0 0,0 0 0,0 0 1,-4 8-1,2-4-105,0 0 0,1 1 0,0-1 0,0 1 0,1 1 0,0-1 0,1 1 0,0 0 0,1 0 0,0 0 0,0 0 0,1 1 0,1-1 0,0 1 0,1 14 0,0-25 0,1 1 0,-1-1 0,0 0 0,1 1 0,-1-1 0,1 1 0,-1-1 0,1 0 0,0 1 0,-1-1 0,1 0 0,0 0 0,0 0 0,0 0 0,0 0 0,0 0 0,0 0 0,0 0 0,1 0 0,-1 0 0,0 0 0,0-1 0,3 2 0,0-1 0,-1 0 0,1 0 0,-1-1 0,1 1 0,-1-1 0,1 0 0,0 0 0,-1 0 0,6-2 0,0 1 0,0-1 0,-1-1 0,1 1 0,-1-1 0,0-1 0,0 0 0,10-6 0,3-7 0,-2-1 0,0 0 0,0-2 0,-2 0 0,-1-1 0,0 0 0,13-28 0,0-4 0,-3-2 0,20-57 0,-118 263 0,68-143 0,-8 23 0,-12 48 0,22-72 0,0 0 0,1 0 0,0 1 0,0-1 0,1 1 0,-1-1 0,2 0 0,-1 1 0,1-1 0,0 0 0,1 1 0,0-1 0,3 8 0,-4-13-63,1 1 1,0-1-1,0 1 0,0-1 0,1 0 1,-1 1-1,0-1 0,1-1 0,-1 1 1,1 0-1,0 0 0,0-1 1,0 0-1,0 1 0,0-1 0,0 0 1,0-1-1,0 1 0,0 0 0,0-1 1,0 0-1,0 0 0,6 0 1,19 0-6569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2.403"/>
    </inkml:context>
    <inkml:brush xml:id="br0">
      <inkml:brushProperty name="width" value="0.025" units="cm"/>
      <inkml:brushProperty name="height" value="0.025" units="cm"/>
    </inkml:brush>
  </inkml:definitions>
  <inkml:trace contextRef="#ctx0" brushRef="#br0">122 108 7399,'0'0'8435,"4"-10"-4725,-1 1-2984,15-41 2282,-16 13 1821,-3 37-4723,0-1 0,0 1 0,0 0 1,0 0-1,0 0 0,0 0 0,0 0 0,0 0 1,0 0-1,0 0 0,0 0 0,0 0 1,0 0-1,0 1 0,0-1 0,0 0 1,0 1-1,0-1 0,0 1 0,-7 5 38,0-1 0,1 1 0,0 0 0,1 1 0,-1 0 0,1 0 0,0 0 0,1 1 0,-7 12 0,0 1 222,1 1-1,-13 35 0,22-52-365,0 1 0,1-1 0,-1 1 0,1 0 0,0-1 0,1 1 0,-1 0 0,1 0 0,0 0 0,2 8 0,-2-13 0,0 1 0,1-1 0,-1 0 0,1 0 0,-1 1 0,1-1 0,0 0 0,0 0 0,-1 0 0,1 0 0,0 0 0,0 0 0,0 0 0,0 0 0,0 0 0,0 0 0,0-1 0,3 2 0,-2-1 0,1 0 0,0-1 0,-1 1 0,1-1 0,0 1 0,-1-1 0,1 0 0,0 0 0,0-1 0,-1 1 0,1 0 0,4-2 0,5-2 0,-1 0 0,-1-1 0,1 0 0,-1-1 0,0 0 0,0-1 0,0 1 0,-1-2 0,0 0 0,13-15 0,-6 6 0,-1-1 0,-1-1 0,-1 0 0,17-31 0,-17 13 0,-10 28 0,-9 25 0,-11 32-131,8-27-238,2-1 1,0 1-1,2 1 0,0-1 0,1 1 1,-1 25-1,5-46 114,0 0-1,0 0 1,1-1 0,-1 1 0,0 0-1,1 0 1,-1 0 0,0 0-1,1 0 1,-1-1 0,1 1-1,-1 0 1,1 0 0,0-1 0,-1 1-1,1 0 1,0-1 0,0 1-1,-1 0 1,1-1 0,0 1-1,0-1 1,0 0 0,-1 1 0,1-1-1,0 0 1,0 1 0,0-1-1,0 0 1,0 0 0,0 0-1,0 0 1,0 0 0,0 0 0,0 0-1,0 0 1,-1 0 0,1 0-1,0 0 1,0-1 0,0 1-1,0 0 1,0-1 0,0 1 0,0-1-1,-1 1 1,1-1 0,0 1-1,0-1 1,0 0 0,22-20-7491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2.776"/>
    </inkml:context>
    <inkml:brush xml:id="br0">
      <inkml:brushProperty name="width" value="0.025" units="cm"/>
      <inkml:brushProperty name="height" value="0.025" units="cm"/>
    </inkml:brush>
  </inkml:definitions>
  <inkml:trace contextRef="#ctx0" brushRef="#br0">69 130 9769,'22'-95'7754,"-14"61"1484,-14 66-8191,-1 0 0,-14 37 0,12-44-607,1 0-1,2 0 0,0 0 0,2 1 0,-2 32 0,6-56-432,0-1 0,0 1 0,0-1-1,0 1 1,0-1 0,0 1-1,0-1 1,1 1 0,-1-1-1,1 1 1,-1-1 0,1 1-1,0-1 1,-1 0 0,1 0-1,0 1 1,0-1 0,0 0 0,0 0-1,0 0 1,0 0 0,0 0-1,0 0 1,0 0 0,3 1-1,-1-1 4,0 0 0,0 0 0,0 0 0,1-1-1,-1 0 1,0 1 0,0-1 0,0-1 0,0 1 0,1 0-1,5-2 1,9-3-207,0-1 0,0-1-1,22-11 1,-31 13-128,1 1 76,-7 1 216,1 1 1,-1 0-1,1 1 1,0-1-1,-1 1 1,1 0-1,0-1 1,0 2-1,0-1 0,0 0 1,0 1-1,6 0 1,-9 1 79,0 1 0,-1 0 0,0 0 0,1-1 0,-1 1 0,0 0 0,0 0 1,0 0-1,0-1 0,0 1 0,-1 0 0,1 0 0,0 0 0,-1-1 0,1 1 0,-2 2 0,-3 3 11,0 1 0,0-1-1,-1-1 1,0 1 0,0-1-1,-1 0 1,0 0 0,0-1-1,0 0 1,-16 8-1,8-5 1,0 0 0,-1-2 0,0 0 0,-30 7 0,3-10-58,42-3 0,0 0 0,0 0 0,0 0 0,1 0 0,-1-1 0,0 1 0,0 0 0,0 0 0,1-1 0,-1 1 0,0-1 0,1 1 0,-1 0 0,0-1 0,1 1 0,-1-1 0,0 0 0,1 1 0,-1-1 0,1 1 0,-1-1 0,1 0 0,-1 0 0,1 1 0,0-1 0,-1 0 0,1 0 0,0 1 0,0-1 0,-1 0 0,1 0 0,0 0 0,0 1 0,0-1 0,0 0 0,0 0 0,0 0 0,0 0 0,0 1 0,0-1 0,1 0 0,-1 0 0,0 0 0,1 1 0,-1-1 0,0 0 0,1 0 0,0-1-179,0 0 0,0 0 0,0 0 0,1 0 0,-1 0 0,1 0-1,-1 1 1,1-1 0,-1 0 0,1 1 0,0-1 0,3-1 0,46-20-8060,-40 19 6298,19-7-6659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3.162"/>
    </inkml:context>
    <inkml:brush xml:id="br0">
      <inkml:brushProperty name="width" value="0.025" units="cm"/>
      <inkml:brushProperty name="height" value="0.025" units="cm"/>
    </inkml:brush>
  </inkml:definitions>
  <inkml:trace contextRef="#ctx0" brushRef="#br0">154 3 15375,'0'0'16682,"-11"-1"-16009,7 0-672,-1 1 1,1 0 0,-1 0-1,1 0 1,-1 0 0,1 1 0,-1-1-1,1 1 1,-1 1 0,1-1-1,0 0 1,0 1 0,-1 0-1,1 0 1,0 0 0,1 1 0,-1-1-1,0 1 1,1 0 0,-1 0-1,-3 5 1,3-4-2,-25 28 0,27-30 0,1 0 0,-1-1 0,1 1 0,0 0 0,0 0 0,0 0 0,0 0 0,0 0 0,0 1 0,1-1 0,-1 0 0,1 0 0,-1 1 0,1 3 0,0-5 0,1 0 0,0-1 0,0 1 0,-1-1 0,1 1 0,0-1 0,0 1 0,0-1 0,0 1 0,0-1 0,0 0 0,0 1 0,0-1 0,0 0 0,0 0 0,0 0 0,0 0 0,0 0 0,0 0 0,1 0 0,32 0 0,-26-1 0,172-11-352,-180 12 357,1 1 0,-1-1 0,1 0 0,-1 0 0,0 0 0,1 1 0,-1-1 0,0 0 0,1 1 0,-1-1 0,0 0 0,0 1 0,1-1 0,-1 1 0,0-1 0,0 0 0,0 1 1,1-1-1,-1 1 0,0-1 0,0 0 0,0 1 0,0-1 0,0 1 0,0-1 0,0 1 0,0-1 0,0 1 0,0-1 0,0 0 0,0 1 0,0-1 0,0 1 0,-1-1 0,1 1 0,0-1 0,0 0 1,0 1-1,-1-1 0,1 1 0,0-1 0,0 0 0,-1 1 0,1-1 0,-1 1 0,-11 20 115,0-9-120,-1 0 0,-1-1 0,1 0 0,-1-1 0,-1-1 0,0 0 0,0-1 0,-1 0 0,0-1 0,-1-1 0,-17 4 0,33-10-3,0 0 0,1 1 0,-1-1 0,0 0 1,0 0-1,0 0 0,0 0 0,1 0 0,-1 0 0,0 0 0,0 0 0,0 0 1,0 0-1,0 0 0,0 0 0,1-1 0,-1 1 0,0 0 0,0-1 0,0 1 0,1 0 1,-1-1-1,0 1 0,-1-2 0,2 1-15,0 0 1,0 0-1,0 1 0,0-1 1,0 0-1,0 0 1,0 0-1,1 0 0,-1 0 1,0 1-1,0-1 1,1 0-1,-1 0 0,0 0 1,1 1-1,-1-1 0,1 0 1,-1 0-1,2 0 1,33-35-2346,-1 13-4290,-10 7-573,9-4-8395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03.023"/>
    </inkml:context>
    <inkml:brush xml:id="br0">
      <inkml:brushProperty name="width" value="0.025" units="cm"/>
      <inkml:brushProperty name="height" value="0.025" units="cm"/>
    </inkml:brush>
  </inkml:definitions>
  <inkml:trace contextRef="#ctx0" brushRef="#br0">38 113 11819,'0'0'12204,"-7"10"-12274,2 1 87,0-1 0,1 1 1,0 1-1,1-1 0,0 0 0,1 1 0,0 0 0,0-1 0,2 1 0,-1 0 0,1 0 0,1-1 0,0 1 1,4 12-1,-4-17 34,1 0 0,0 0 0,0-1 0,0 1 0,1-1 0,0 0 0,8 12 0,-10-17-25,0 1 0,0-1 0,0 0 0,1 0 0,-1 0 0,0 1 0,1-1 1,-1 0-1,1-1 0,-1 1 0,1 0 0,-1 0 0,1-1 0,0 1 0,-1-1 0,1 1 0,0-1 0,-1 0 0,1 1 0,0-1 1,0 0-1,-1 0 0,1 0 0,0 0 0,-1-1 0,1 1 0,0 0 0,-1-1 0,1 1 0,0-1 0,-1 0 0,1 0 0,-1 1 1,1-1-1,-1 0 0,1 0 0,-1 0 0,2-2 0,6-5 369,0 0 0,-1-1 0,0 0 0,0 0-1,-1-1 1,-1 0 0,1 0 0,8-21 0,-1-2 561,19-60 0,-13-35 427,-18 111-1100,-4 76-280,0-38-7,1 0 0,1 0 0,1 0 0,1 0 0,7 33 0,-9-52-53,1-1 0,-1 1 0,0-1-1,0 0 1,1 1 0,-1-1 0,1 0 0,-1 0 0,1 1 0,0-1 0,-1 0 0,1 0 0,0 0 0,0 0 0,0 1 0,0-1 0,0-1 0,0 1 0,0 0 0,0 0 0,0 0 0,0 0-1,1-1 1,-1 1 0,0-1 0,0 1 0,1-1 0,-1 1 0,0-1 0,1 0 0,-1 0 0,1 1 0,-1-1 0,0 0 0,1 0 0,-1 0 0,1-1 0,-1 1 0,0 0 0,1 0 0,-1-1 0,0 1-1,1-1 1,-1 1 0,0-1 0,0 0 0,0 1 0,1-1 0,-1 0 0,0 0 0,0 0 0,1-1 0,6-5-868,0 0 0,0 0 0,-1-1 0,-1 0 0,9-13 0,8-16-3986,-1-6-2851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4.328"/>
    </inkml:context>
    <inkml:brush xml:id="br0">
      <inkml:brushProperty name="width" value="0.025" units="cm"/>
      <inkml:brushProperty name="height" value="0.025" units="cm"/>
    </inkml:brush>
  </inkml:definitions>
  <inkml:trace contextRef="#ctx0" brushRef="#br0">94 319 17072,'0'0'13250,"-10"11"-11691,2-3-1504,0 0 1,0 1-1,1 0 0,1 0 1,-1 0-1,1 1 1,1 0-1,0 0 0,1 1 1,-1-1-1,2 1 0,0 0 1,0 0-1,1 0 1,-1 15-1,3-25-55,0 1 0,0 0 0,0-1 0,1 1 0,-1-1 0,1 1 0,-1-1 0,1 1 0,0-1 0,-1 1 0,1-1 0,0 0 0,0 1 0,0-1 0,0 0 0,0 0 0,0 0 0,0 0 0,0 0 0,1 0 0,-1 0 0,0 0 0,1 0 0,-1 0 0,1-1 0,-1 1 0,1 0 0,-1-1 0,1 0 0,-1 1 0,1-1 0,-1 0 0,1 0 0,0 1 0,-1-1 0,2-1 0,2 1 0,-1 0 0,0 0 0,0 0 0,0-1 0,0 0 0,0 1 0,0-2 0,0 1 0,0 0 0,0-1 0,0 0 0,-1 0 0,6-3 0,0-4 0,0 0 0,-1-1 0,0 0 0,-1 0 0,0 0 0,-1-1 0,0 0 0,-1 0 0,0-1 0,-1 1 0,0-1 0,0 0 0,-2 0 0,1-1 0,-2 1 0,1-1 0,-2 1 0,0 0 0,-1-17 0,1 29 0,0 0 0,0-1 0,0 1 0,0 0 0,0-1 0,0 1 0,0 0 0,0-1 0,0 1 0,0 0 0,0-1 0,0 1 0,0 0 0,0-1 0,-1 1 0,1 0 0,0-1 0,0 1 0,0 0 0,0 0 0,-1-1 0,1 1 0,0 0 0,0-1 0,0 1 0,-1 0 0,1 0 0,0 0 0,-1-1 0,1 1 0,0 0 0,0 0 0,-1 0 0,1 0 0,0 0 0,-1 0 0,1-1 0,0 1 0,-1 0 0,1 0 0,0 0 0,-1 0 0,1 0 0,0 0 0,-1 0 0,1 0 0,0 0 0,-1 0 0,1 1 0,0-1 0,-1 0 0,1 0 0,0 0 0,-1 0 0,1 0 0,0 1 0,0-1 0,-1 0 0,1 0 0,-13 17 0,12-15 0,0 0 0,0 0 0,0 0 0,1 0 0,-1 0 0,1 0 0,-1 0 0,1 0 0,-1 0 0,1 1 0,0-1 0,0 0 0,0 0 0,1 0 0,-1 0 0,0 1 0,1-1 0,0 0 0,-1 0 0,1 0 0,0 0 0,0 0 0,0 0 0,0 0 0,0-1 0,1 1 0,-1 0 0,0 0 0,1-1 0,-1 1 0,1-1 0,0 0 0,3 3 0,-1-3 0,1 0 0,-1 0 0,0 0 0,1 0 0,-1-1 0,1 0 0,-1 0 0,0 0 0,1 0 0,-1-1 0,1 0 0,-1 0 0,0 0 0,1 0 0,-1-1 0,6-2 0,6-5 0,-1 0 0,0 0 0,0-1 0,-1-1 0,0-1 0,-1 0 0,0-1 0,-1 0 0,0 0 0,-1-2 0,-1 1 0,0-1 0,-1-1 0,-1 0 0,-1 0 0,8-23 0,-14 38 0,0 0 0,-1-1 0,1 1 0,-1 0 0,0 0 0,1 0 0,-1-1 0,0 1 0,0 0 0,0 0 0,0-1 0,0 1 0,0 0 0,0-1 0,0 1 0,-1 0 0,1 0 0,0-1 0,-1 1 0,1 0 0,-1 0 0,1 0 0,-1 0 0,1 0 0,-1-1 0,0 1 0,0 0 0,0 0 0,0 1 0,1-1 0,-2-1 0,0 2 0,-1 0 0,1 0 0,0 1 0,1-1 0,-1 0 0,0 1 0,0-1 0,0 1 0,0 0 0,0 0 0,0 0 0,1 0 0,-1 0 0,0 0 0,1 0 0,-1 1 0,1-1 0,-1 0 0,1 1 0,-3 2 0,-14 16 0,0 1 0,1 1 0,1 0 0,1 1 0,1 0 0,1 1 0,1 1 0,1 0 0,1 1 0,2 0 0,0 0 0,-3 30 0,10-54 0,1 1 0,-1-1 0,1 1 0,0-1 0,0 1 0,0 0 0,1-1 0,-1 1 0,0-1 0,1 1 0,0-1 0,0 0 0,-1 1 0,1-1 0,1 0 0,-1 1 0,0-1 0,0 0 0,1 0 0,-1 0 0,1 0 0,0 0 0,0-1 0,0 1 0,0 0 0,0-1 0,0 1 0,0-1 0,0 0 0,0 0 0,1 0 0,-1 0 0,0 0 0,1 0 0,-1 0 0,1-1 0,-1 0 0,1 1 0,-1-1 0,1 0 0,2 0 0,4 0 0,-1-1 0,1 0 0,-1 0 0,1 0 0,-1-1 0,0-1 0,0 1 0,0-1 0,0-1 0,0 1 0,10-8 0,-6 2 0,0 0 0,-1-1 0,0 0 0,-1-1 0,-1 0 0,1-1 0,-2 0 0,1 0 0,-2-1 0,0 1 0,0-2 0,-1 1 0,-1-1 0,4-16 0,-35 80 0,21-40 0,-2 3 0,0 1 0,1 0 0,0 0 0,1 0 0,1 0 0,0 1 0,1-1 0,1 1 0,-1 19 0,3-33 0,0 0 0,0 0 0,0 1 0,0-1 0,0 0 0,0 0 0,1 0 0,-1 0 0,0 0 0,1 0 0,-1 1 0,1-1 0,-1 0 0,1 0 0,0 0 0,-1-1 0,1 1 0,0 0 0,0 0 0,0 0 0,0 0 0,-1-1 0,1 1 0,0 0 0,0-1 0,0 1 0,3 0 0,-2 0 0,1-1 0,0 1 0,0-1 0,0 0 0,0 0 0,0 0 0,0 0 0,0-1 0,0 1 0,0-1 0,2-1 0,4 0 0,-1-1 0,1-1 0,-1 0 0,0 0 0,0 0 0,13-11 0,-9 3 0,-1 0 0,0-1 0,-1-1 0,-1 1 0,0-2 0,13-28 0,16-27 0,-47 124 0,7-47 0,-2 5 0,1 0 0,0 1 0,1-1 0,0 1 0,0-1 0,2 24 0,0-35-82,0 0 0,1 0 1,-1 1-1,0-1 0,1 0 0,-1 0 0,1 0 0,0 0 1,-1 0-1,1 0 0,0 0 0,0 0 0,-1 0 0,1 0 0,0 0 1,0 0-1,0 0 0,0 0 0,0-1 0,0 1 0,1-1 1,-1 1-1,0-1 0,0 1 0,0-1 0,1 1 0,-1-1 1,0 0-1,0 0 0,1 0 0,-1 1 0,0-1 0,0-1 1,1 1-1,-1 0 0,0 0 0,0 0 0,1-1 0,-1 1 1,2-1-1,2 0-476,-1-1 0,1 1-1,0-1 1,-1 0 0,1 0 0,-1 0 0,0 0 0,0-1 0,6-4 0,0-4-2903,0 0 0,-1-1 0,11-16 0,17-45-2349,-7-5 5885,-5-1 3736,5-12 2716,-24 73-5049,-4 9-93,2 0 1,-1 0-1,1 0 1,0 0-1,7-9 0,-12 32 3936,-2 10-4812,-5 7-236,-10 27 29,3 1 0,2 0 0,3 1 0,-4 86 0,13-125-254,0-16-23,0 1 0,1-1 0,-1 1-1,1-1 1,0 1 0,1-1 0,0 0 0,0 1 0,0-1 0,0 0 0,4 9 0,-5-14-19,0 0-1,1 0 1,-1-1-1,0 1 1,0 0-1,1 0 1,-1 0 0,0 0-1,0 0 1,1 0-1,-1 0 1,0 0 0,0-1-1,0 1 1,1 0-1,-1 0 1,0 0 0,0 0-1,0-1 1,1 1-1,-1 0 1,0 0 0,0-1-1,0 1 1,0 0-1,0 0 1,1-1-1,-1 1 1,0 0 0,0 0-1,0-1 1,0 1-1,0 0 1,0 0 0,0-1-1,0 1 1,0 0-1,0-1 1,0 1 0,0 0-1,0 0 1,0-1-1,-1 1 1,1 0 0,0 0-1,0-1 1,0 1-1,0 0 1,0-22-133,0 20 103,-2-21-51,0 0-1,-2 1 1,-1-1 0,0 1 0,-2 0 0,-1 0 0,-11-23 0,-13-41 900,31 85-823,1 0 0,0 1 0,0-1 1,0 0-1,0 0 0,0 0 0,0 1 0,0-1 1,0 0-1,0 0 0,0 0 0,0 1 0,0-1 0,1 0 1,-1 0-1,0 1 0,1-1 0,-1 0 0,0 1 1,1-1-1,-1 0 0,1 1 0,-1-1 0,1 0 1,-1 1-1,1-1 0,0 1 0,-1-1 0,1 1 0,-1 0 1,1-1-1,0 1 0,0-1 0,-1 1 0,1 0 1,0 0-1,0-1 0,-1 1 0,1 0 0,0 0 0,0 0 1,0 0-1,-1 0 0,2 0 0,46 0-15,-34 0 8,99 0-2849,-37 0-5551,-42 0-12110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5.617"/>
    </inkml:context>
    <inkml:brush xml:id="br0">
      <inkml:brushProperty name="width" value="0.025" units="cm"/>
      <inkml:brushProperty name="height" value="0.025" units="cm"/>
    </inkml:brush>
  </inkml:definitions>
  <inkml:trace contextRef="#ctx0" brushRef="#br0">229 67 8072,'0'0'13244,"2"-8"-9630,8-28-325,-10 35-3222,0 0 0,0 1 1,0-1-1,0 0 0,0 0 1,0 0-1,0 0 0,0 1 1,0-1-1,0 0 0,-1 0 1,1 0-1,0 1 0,-1-1 1,1 0-1,0 0 0,-1 1 1,1-1-1,-1 0 0,1 1 1,-1-1-1,1 1 0,-1-1 1,0 1-1,1-1 0,-1 1 1,0-1-1,1 1 0,-1-1 1,0 1-1,0 0 0,1-1 1,-1 1-1,0 0 0,0 0 1,1-1-1,-1 1 0,0 0 1,0 0-1,0 0 0,0 0 1,1 0-1,-3 1 0,-32 3 1519,28-1-1586,0 0 0,1 1 0,-1 0 0,1 0 0,0 0 0,1 1 0,-1 0 0,1 0 0,-1 0 0,-4 8 0,-41 62 0,42-62 0,2 1 0,-1 0 0,2 0 0,0 1 0,1 0 0,0 0 0,1 0 0,1 0 0,0 1 0,1-1 0,0 28 0,2-41-39,0 0 1,1 0-1,-1 1 0,1-1 1,0 0-1,-1 0 0,1 1 1,0-1-1,0 0 0,0 0 1,1 0-1,-1 0 0,0 0 1,1-1-1,-1 1 0,1 0 1,0-1-1,-1 1 1,1-1-1,0 1 0,4 1 1,-2-1-152,0-1 0,1 1 0,-1-1 0,1 0 0,-1 0 0,1 0 0,0-1 0,-1 0 0,1 0 0,6 0 0,3-2-542,-1 0-1,1-1 1,-1-1 0,0 0-1,0 0 1,20-11 0,-13 4-1535,-2-1 0,1 0 1,-2-2-1,27-25 0,5-17-6840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5.976"/>
    </inkml:context>
    <inkml:brush xml:id="br0">
      <inkml:brushProperty name="width" value="0.025" units="cm"/>
      <inkml:brushProperty name="height" value="0.025" units="cm"/>
    </inkml:brush>
  </inkml:definitions>
  <inkml:trace contextRef="#ctx0" brushRef="#br0">129 150 4869,'2'-143'10116,"-2"143"-10042,0 0-1,0 0 1,0 0 0,0 1 0,-1-1-1,1 0 1,0 0 0,0 0-1,0 0 1,-1 1 0,1-1 0,0 0-1,0 0 1,-1 0 0,1 0 0,0 0-1,0 0 1,-1 0 0,1 0 0,0 0-1,0 0 1,-1 0 0,1 0 0,0 0-1,0 0 1,-1 0 0,1 0 0,0 0-1,0 0 1,-1 0 0,1 0-1,0 0 1,0 0 0,0 0 0,-1-1-1,1 1 1,0 0 0,0 0 0,0 0-1,-1 0 1,1-1 0,0 1 0,0 0-1,0 0 1,0 0 0,-1-1 0,1 1-1,0 0 1,0 0 0,0-1-1,0 1 1,0 0 0,0 0 0,0 0-1,0-1 1,0 1 0,0 0 0,0-1-1,0 1 1,0 0 0,0 0 0,0-1-1,0 1 1,0 0 0,0 0 0,0 0-1,0-1 1,0 1 0,-12 16 1655,-5 15-811,1 1-1,2 0 1,1 1 0,1 1-1,3 0 1,0 0 0,2 1-1,2 0 1,-1 39 0,5-71-876,1 1 0,0 0 0,0-1 1,1 1-1,-1 0 0,1-1 1,0 1-1,0 0 0,0-1 0,0 0 1,1 1-1,-1-1 0,1 0 0,0 1 1,0-1-1,5 5 0,-4-6-22,-1 0-1,1 0 0,0-1 1,0 1-1,0-1 0,0 0 1,0 0-1,0 0 0,0 0 0,1 0 1,-1-1-1,0 1 0,0-1 1,1 0-1,-1 0 0,0 0 1,0-1-1,1 1 0,3-2 1,3-1 2,0-1 0,0 0 0,-1-1 0,1 0 0,-1 0 0,0-1 0,-1-1 0,1 1 0,-1-1 0,-1-1 0,14-14 0,8-7 119,-29 29-139,1-1 0,-1 1 1,0 0-1,0-1 0,0 1 0,1 0 0,-1 0 0,0-1 0,1 1 0,-1 0 0,0 0 0,0 0 0,1 0 0,-1-1 0,0 1 0,1 0 0,-1 0 0,0 0 0,1 0 0,-1 0 0,0 0 0,1 0 0,-1 0 0,0 0 0,1 0 0,-1 0 0,0 0 0,1 0 0,-1 0 1,0 0-1,1 0 0,-1 0 0,0 0 0,1 1 0,-1-1 0,0 0 0,1 0 0,-1 0 0,0 1 0,1-1 0,5 19 77,-6 36 27,0-43-97,0 2-9,-1-6 0,1 0 0,0 0 0,1 0 0,0 0 0,0 0 0,0 0 0,4 9 0,-4-15 0,0 0 0,0-1 0,1 1 0,-1 0 0,0-1 0,1 1 0,-1-1 0,1 1 0,0-1 0,-1 0 0,1 1 0,0-1 0,0 0 0,-1 0 0,1 0 0,0-1 0,0 1 0,0 0 0,0-1 0,1 1 0,-1-1 0,0 0 0,0 0 0,0 0 0,0 0 0,0 0 0,0 0 0,0 0 0,0-1 0,0 1 0,1-1 0,-1 0 0,2 0 0,3-2-83,-1 1 1,1-1-1,0-1 0,-1 1 0,0-1 1,8-6-1,-11 8-212,1-1 1,-1 0-1,0 1 0,0-1 1,0 0-1,0-1 0,0 1 1,-1 0-1,1-1 0,-1 0 1,0 1-1,2-7 0,-3 0-8299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6.956"/>
    </inkml:context>
    <inkml:brush xml:id="br0">
      <inkml:brushProperty name="width" value="0.025" units="cm"/>
      <inkml:brushProperty name="height" value="0.025" units="cm"/>
    </inkml:brush>
  </inkml:definitions>
  <inkml:trace contextRef="#ctx0" brushRef="#br0">81 0 7911,'0'0'19736,"-10"5"-18839,6-4-845,0 1 0,0 0-1,0 1 1,0-1-1,0 1 1,1 0 0,-1-1-1,1 1 1,0 1-1,0-1 1,0 0 0,0 1-1,1 0 1,-1 0-1,1 0 1,0 0 0,0 0-1,0 0 1,1 0-1,-1 0 1,1 1 0,0-1-1,0 6 1,-1-3 94,1 1-1,0 0 1,0 0 0,1-1 0,0 1 0,0 0-1,3 9 1,-3-15-114,1 0-1,0 0 0,-1 0 0,1 0 1,0 0-1,1-1 0,-1 1 0,0 0 1,0-1-1,1 1 0,-1-1 1,1 1-1,-1-1 0,1 0 0,-1 0 1,1 0-1,0 0 0,0 0 1,0 0-1,0 0 0,-1 0 0,1-1 1,0 1-1,0-1 0,0 1 1,0-1-1,1 0 0,-1 0 0,0 0 1,0 0-1,2 0 0,4-1-3,0 0 0,-1-1 0,1 1 0,-1-1 0,1-1 0,-1 0 0,0 0 0,0 0 0,0-1 0,-1 1 1,1-2-1,-1 1 0,0-1 0,0 0 0,-1 0 0,9-10 0,4-6 57,-1 0 0,-1-2 0,16-30 0,-39 91-85,2-25 0,1-1 0,1 1 0,0 0 0,0 0 0,0 21 0,3-33 0,0-1 0,0 1 0,0 0 0,0 0 0,0-1 0,0 1 0,0 0 0,0 0 0,1 0 0,-1-1 0,0 1 0,1 0 0,-1-1 0,0 1 0,1 0 0,-1-1 0,1 1 0,-1 0 0,1-1 0,-1 1 0,1-1 0,0 1 0,-1-1 0,1 1 0,0-1 0,-1 1 0,1-1 0,1 1 0,26-1 0,28-19 0,0-16 0,-45 27 0,1 0 0,0 0 0,0 1 0,0 1 0,1 0 0,0 1 0,16-5 0,-28 10 0,0 0 0,0 0 0,0 0 0,0 0 0,0 1 0,0-1 0,0 0 0,0 0 0,0 1 0,-1-1 0,1 1 0,0-1 0,0 0 0,0 1 0,0 0 0,-1-1 0,1 1 0,0-1 0,-1 1 0,1 0 0,0 0 0,-1-1 0,1 1 0,-1 0 0,1 0 0,-1 0 0,0 0 0,1-1 0,-1 1 0,0 0 0,1 0 0,-1 0 0,0 0 0,0 0 0,0 0 0,0 0 0,0 0 0,0 1 0,0 48 0,-1-36 0,-7 49 0,8-63-19,-1 0 0,1 1 0,0-1-1,0 0 1,0 0 0,0 0 0,0 1 0,0-1 0,0 0 0,0 0 0,0 0-1,0 1 1,0-1 0,1 0 0,-1 0 0,0 0 0,0 0 0,0 1 0,0-1-1,0 0 1,0 0 0,0 0 0,0 0 0,0 1 0,1-1 0,-1 0 0,0 0-1,0 0 1,0 0 0,0 0 0,1 0 0,-1 1 0,0-1 0,0 0 0,0 0-1,0 0 1,1 0 0,-1 0 0,0 0 0,0 0 0,0 0 0,1 0-1,-1 0 1,0 0 0,0 0 0,0 0 0,1 0 0,-1 0 0,0 0 0,0 0-1,0 0 1,1 0 0,-1 0 0,0 0 0,0-1 0,5-2-3602,1-11-5364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7.748"/>
    </inkml:context>
    <inkml:brush xml:id="br0">
      <inkml:brushProperty name="width" value="0.025" units="cm"/>
      <inkml:brushProperty name="height" value="0.025" units="cm"/>
    </inkml:brush>
  </inkml:definitions>
  <inkml:trace contextRef="#ctx0" brushRef="#br0">0 111 5221,'0'0'22992,"8"-11"-22025,0 0-737,1 0 0,0 1 1,1 0-1,12-10 1,-17 16-121,0 0 0,0 0 1,1 0-1,-1 1 0,1 0 0,0 0 1,0 1-1,0-1 0,1 1 0,-1 1 1,0-1-1,1 1 0,9-1 0,-15 3-102,0-1 0,0 0-1,-1 0 1,1 0-1,0 0 1,0 1-1,0-1 1,-1 0 0,1 1-1,0-1 1,-1 1-1,1-1 1,0 1-1,-1-1 1,1 1-1,0-1 1,-1 1 0,1 0-1,-1-1 1,1 1-1,-1 0 1,0-1-1,1 1 1,-1 0-1,0 0 1,1-1 0,-1 2-1,5 32 279,-12 32 92,-1-31-781,7-23-2070,0 0-3433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8.448"/>
    </inkml:context>
    <inkml:brush xml:id="br0">
      <inkml:brushProperty name="width" value="0.025" units="cm"/>
      <inkml:brushProperty name="height" value="0.025" units="cm"/>
    </inkml:brush>
  </inkml:definitions>
  <inkml:trace contextRef="#ctx0" brushRef="#br0">105 78 4612,'0'0'22795,"-2"-14"-20061,-3 20-2448,0 0 1,0 0 0,1 1 0,0-1-1,0 1 1,-5 14 0,6-14-225,0-1 0,0 1 0,1 0-1,0 0 1,0 1 0,1-1 0,0 0 0,0 0 0,1 9 0,0-16-62,0 1 0,1-1 0,-1 1 0,0 0 0,1-1 0,-1 1 0,1-1 0,-1 1 0,0-1 0,1 0 0,-1 1 0,1-1 0,0 1 0,-1-1 0,1 0 0,-1 1 0,1-1 0,-1 0 0,1 0 0,0 0 0,-1 1 0,1-1 0,0 0 0,-1 0 0,1 0 0,-1 0 0,1 0 0,0 0 0,-1 0 0,1 0 0,0 0 0,-1 0 0,1-1 0,0 1 0,-1 0 0,1 0 0,-1-1 0,1 1 0,-1 0 0,2-1 0,23-11 0,-12 0-119,-11 9 83,0 1 1,0 0 0,0 0-1,1 0 1,-1 0 0,0 0-1,1 0 1,-1 1 0,1-1-1,0 1 1,-1 0 0,1-1-1,4 0 1,-6 5 21,0-1-1,0 1 1,0 0 0,0 0-1,-1-1 1,1 1-1,-1 0 1,0 0 0,1 0-1,-2 0 1,1 4-1,0-2 1,14 160 285,-8-118-138,-1 1-1,-3 0 1,-4 59-1,1-99-132,-1-1 0,0 0 0,0 1 0,0-1 0,-1 0 0,0 0 0,-1 0 0,1-1 0,-1 1 0,-1-1 0,-7 9 0,10-12 0,-1 0 0,0 0 0,0 0 0,0 0 0,0-1 0,0 1 0,-1-1 0,1 0 0,-1 0 0,1 0 0,-1 0 0,0-1 0,0 0 0,0 0 0,0 0 0,0 0 0,0 0 0,0-1 0,0 1 0,0-1 0,0 0 0,-7-2 0,8 1 0,1 0 0,-1 0 0,0 0 0,1-1 0,0 1 0,-1-1 0,1 0 0,0 0 0,0 0 0,0 0 0,0 0 0,0 0 0,0 0 0,1-1 0,-1 1 0,1 0 0,-1-1 0,1 0 0,0 1 0,0-1 0,0 0 0,1 1 0,-1-1 0,0 0 0,1-5 0,-1-2 0,0 0 0,0 0 0,1 0 0,1 0 0,0 0 0,3-14 0,0 12 0,0 0 0,1 0 0,1 0 0,0 1 0,0 0 0,1 0 0,1 0 0,11-12 0,81-79 0,-53 57 0,-21 20 0,93-102 0,-105 110 0,-1 0 0,-1 0 0,-1-1 0,-1 0 0,0-1 0,7-21 0,-13 13 0,-4 26 0,0 1 0,0-1 0,0 1 0,0-1 0,0 1 0,0-1 0,-1 1 0,1-1 0,0 1 0,0-1 0,-1 1 0,1-1 0,0 1 0,-1-1 0,1 1 0,0 0 0,-1-1 0,1 1 0,-1 0 0,1-1 0,-1 1 0,1 0 0,0-1 0,-1 1 0,1 0 0,-2 0 0,0 0 0,0 0 0,0 0 0,0 0 0,0 1 0,0-1 0,0 1 0,0 0 0,0-1 0,0 1 0,0 0 0,1 0 0,-1 0 0,0 1 0,0-1 0,1 0 0,-1 1 0,1-1 0,-1 1 0,-1 2 0,-7 6 0,0 1 0,1 1 0,1-1 0,0 2 0,0-1 0,1 1 0,1 0 0,0 0 0,1 1 0,0 0 0,1 0 0,1 0 0,0 0 0,-2 29 0,5-41-28,0 0 0,0 0-1,1 0 1,-1 0 0,0 0 0,1 0 0,-1 0-1,1 0 1,0 0 0,-1 0 0,1-1 0,0 1-1,0 0 1,0 0 0,1-1 0,-1 1 0,0-1-1,1 1 1,-1-1 0,0 1 0,1-1 0,0 0-1,-1 0 1,1 1 0,0-1 0,0-1-1,0 1 1,-1 0 0,5 1 0,1-1-644,0 1-1,0-1 1,1 0 0,-1-1-1,1 0 1,-1 0 0,9-1-1,17-5-11231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9.244"/>
    </inkml:context>
    <inkml:brush xml:id="br0">
      <inkml:brushProperty name="width" value="0.025" units="cm"/>
      <inkml:brushProperty name="height" value="0.025" units="cm"/>
    </inkml:brush>
  </inkml:definitions>
  <inkml:trace contextRef="#ctx0" brushRef="#br0">16 0 11435,'0'0'17045,"-2"11"-16014,0 10-547,-4 22 314,3 0-1,1 45 1,2-87-795,0 0 1,0-1-1,0 1 0,0 0 1,0 0-1,1 0 0,-1-1 1,0 1-1,0 0 0,1 0 1,-1-1-1,0 1 0,1 0 1,-1 0-1,1-1 0,-1 1 1,1 0-1,-1-1 0,1 1 0,-1-1 1,1 1-1,0-1 0,-1 1 1,1-1-1,0 1 0,0-1 1,-1 0-1,1 1 0,1-1 1,25-4 122,24-25 27,0-16-153,-39 33 0,1 0 0,1 1 0,0 0 0,22-12 0,-36 23 0,0 0 0,1-1 0,-1 1 0,1 0 0,-1 0 0,1-1 0,-1 1 0,1 0 0,-1 0 0,1 0 0,-1 0 0,1 0 0,-1 0 0,1 0 0,-1 0 0,1 0 0,-1 0 0,1 0 0,-1 0 0,1 0 0,-1 1 0,1-1 0,-1 0 0,0 0 0,1 0 0,-1 1 0,1-1 0,-1 0 0,0 1 0,1-1 0,-1 0 0,1 1 0,-1-1 0,0 0 0,1 2 0,6 22 0,-9 38 0,1-53 0,-1 9 0,0 19 0,2-37 0,1 1 0,-1 0 0,0 0 0,1-1 0,-1 1 0,0 0 0,1 0 0,-1-1 0,1 1 0,-1 0 0,1-1 0,0 1 0,-1-1 0,1 1 0,-1-1 0,1 1 0,0-1 0,0 1 0,-1-1 0,1 0 0,0 1 0,0-1 0,-1 0 0,1 0 0,0 1 0,0-1 0,0 0 0,-1 0 0,1 0 0,0 0 0,0 0 0,0 0 0,-1 0 0,1 0 0,0-1 0,0 1 0,0 0 0,-1 0 0,2-1 0,5-1 0,0-1 0,0 0 0,-1 0 0,1 0 0,-1-1 0,1 0 0,-1 0 0,-1 0 0,10-9 0,50-56 0,-34 35 0,-23 25 0,-3 4 0,-1 0 0,1 1 0,-1-1 0,1 1 0,1 0 0,-1 1 0,8-5 0,-13 8 0,0 0 0,1 0 0,-1 0 0,0 0 0,1 0 0,-1 0 0,0 0 0,1 0 0,-1 0 0,0 0 0,1 0 0,-1 0 0,0 0 0,1 0 0,-1 0 0,0 0 0,0 0 0,1 0 0,-1 0 0,0 0 0,1 1 0,-1-1 0,0 0 0,0 0 0,1 0 0,-1 1 0,0-1 0,0 0 0,1 0 0,-1 1 0,0-1 0,0 0 0,0 0 0,0 1 0,1-1 0,-1 0 0,0 1 0,0-1 0,0 0 0,0 1 0,0-1 0,0 0 0,0 0 0,0 1 0,0-1 0,0 0 0,0 1 0,0 19 0,0-17 0,-3 19-11,-1 0 0,-2 0 0,0-1-1,-1 1 1,-13 28 0,16-40-18,4-57-10306,1 14 3021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9.585"/>
    </inkml:context>
    <inkml:brush xml:id="br0">
      <inkml:brushProperty name="width" value="0.025" units="cm"/>
      <inkml:brushProperty name="height" value="0.025" units="cm"/>
    </inkml:brush>
  </inkml:definitions>
  <inkml:trace contextRef="#ctx0" brushRef="#br0">0 1 10602,'0'0'20948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0.023"/>
    </inkml:context>
    <inkml:brush xml:id="br0">
      <inkml:brushProperty name="width" value="0.025" units="cm"/>
      <inkml:brushProperty name="height" value="0.025" units="cm"/>
    </inkml:brush>
  </inkml:definitions>
  <inkml:trace contextRef="#ctx0" brushRef="#br0">65 1 9641,'0'0'18353,"11"55"-17488,-11-16-256,0 9-321,-1 5-256,-7 0-32,0-2-512,0-7-417,-2-6-609,1-7-512,-2-12-800,1-11-1891,0-8-6341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0.383"/>
    </inkml:context>
    <inkml:brush xml:id="br0">
      <inkml:brushProperty name="width" value="0.025" units="cm"/>
      <inkml:brushProperty name="height" value="0.025" units="cm"/>
    </inkml:brush>
  </inkml:definitions>
  <inkml:trace contextRef="#ctx0" brushRef="#br0">5 219 11499,'-1'-13'4174,"1"2"-3687,-2 5 40,1-1 0,1 0 1,-1 0-1,1 0 0,1 0 1,-1 0-1,1 0 1,0 0-1,1 0 0,-1 0 1,1 0-1,1 1 0,-1-1 1,1 1-1,1 0 0,-1 0 1,1 0-1,6-9 0,-1 8-228,0 1-1,0 0 0,1 0 0,0 1 0,0 0 0,0 0 0,0 1 0,1 1 0,-1 0 0,1 0 0,0 1 0,0 0 0,0 1 0,14 0 1,-15 1-279,0-1 0,0 2 0,0-1 0,0 2 0,0-1 1,0 1-1,-1 1 0,1 0 0,0 0 0,-1 1 0,0 0 1,0 0-1,0 1 0,-1 0 0,15 12 0,-21-15-7,1 0 1,-1 1-1,0-1 0,0 0 0,0 1 0,0 0 0,-1-1 1,1 1-1,-1 0 0,1 0 0,-1 0 0,0 0 0,0 0 0,0 0 1,-1 0-1,1 0 0,-1 1 0,0-1 0,0 0 0,0 0 0,0 5 1,-2-3 33,1 0 0,-1 0 1,0-1-1,0 1 0,-1-1 1,1 1-1,-1-1 0,0 0 1,0 0-1,-1 0 0,1 0 1,-6 3-1,-8 7 131,0-1 0,-2 0-1,1-2 1,-41 18 0,41-21-289,-6 3-852,28-7 64,16-4-310,34-6-8357,-24 1 2551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03.407"/>
    </inkml:context>
    <inkml:brush xml:id="br0">
      <inkml:brushProperty name="width" value="0.025" units="cm"/>
      <inkml:brushProperty name="height" value="0.025" units="cm"/>
    </inkml:brush>
  </inkml:definitions>
  <inkml:trace contextRef="#ctx0" brushRef="#br0">1 1 22357,'0'0'9139,"0"9"-8941,10 39-354,1 0 0,3-1 0,1-1 0,24 48 1,-38-92-112,11 24-495,0-16-5790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0.851"/>
    </inkml:context>
    <inkml:brush xml:id="br0">
      <inkml:brushProperty name="width" value="0.025" units="cm"/>
      <inkml:brushProperty name="height" value="0.025" units="cm"/>
    </inkml:brush>
  </inkml:definitions>
  <inkml:trace contextRef="#ctx0" brushRef="#br0">30 71 15278,'0'0'11953,"-1"12"-9946,-10 60-375,4-34-683,-4 64-1,15-101-948,3-10 0,6-11 0,-7-3 0,0 1 0,-2-1 0,-1 0 0,-1 0 0,-2-47 0,0 60 0,0 21 0,0-6 0,-1 0 0,1 0 0,1 0 0,-1 1 0,1-1 0,0 0 0,2 7 0,-2-11 0,-1 1 0,1 0 0,0-1 0,0 1 0,1-1 0,-1 1 0,0-1 0,0 1 0,1-1 0,-1 0 0,1 0 0,-1 0 0,1 0 0,-1 0 0,1 0 0,0 0 0,-1 0 0,1-1 0,0 1 0,0-1 0,0 1 0,-1-1 0,1 1 0,0-1 0,0 0 0,0 0 0,3-1 0,1 1 0,0-1 0,-1 0 0,1 0 0,0-1 0,-1 0 0,1 0 0,-1 0 0,0-1 0,1 1 0,-1-1 0,0-1 0,-1 1 0,1-1 0,-1 1 0,1-1 0,-1-1 0,6-7 0,-3 3 0,1-1 0,-2 0 0,1 0 0,-1-1 0,-1 0 0,0 0 0,6-20 0,-16 47 0,-2 6 0,2-1 0,0 1 0,1 0 0,1 0 0,0 0 0,2 1 0,2 26 0,-1-47 1,1-1 0,-1 1 0,0 0 0,1-1 0,-1 1 0,1 0 0,-1-1 0,1 1 0,0-1 0,0 1 0,0-1 0,-1 1 0,1-1 0,1 0-1,-1 0 1,0 1 0,0-1 0,0 0 0,1 0 0,-1 0 0,0 0 0,1 0 0,-1-1 0,1 1 0,-1 0 0,1-1 0,0 1 0,-1-1 0,1 1 0,0-1 0,-1 0 0,1 1 0,0-1 0,-1 0 0,4-1 0,-2 1-10,0-1 0,-1 1 1,1-1-1,0 0 0,0 0 1,0 0-1,-1 0 0,1-1 1,-1 1-1,1-1 0,-1 1 1,0-1-1,1 0 0,-1 0 1,0 0-1,0 0 0,0-1 1,-1 1-1,4-5 0,-1-2-825,0 1-1,-1-1 1,0-1 0,3-12-1,-3 0-3986,0 0-1,-1-26 1,-2-4-6448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1.193"/>
    </inkml:context>
    <inkml:brush xml:id="br0">
      <inkml:brushProperty name="width" value="0.025" units="cm"/>
      <inkml:brushProperty name="height" value="0.025" units="cm"/>
    </inkml:brush>
  </inkml:definitions>
  <inkml:trace contextRef="#ctx0" brushRef="#br0">15 0 9993,'0'0'16144,"-14"65"-16016,25-43-96,1 0-737,2 1-1345,2-2-1409,1-2-1602,-1-2-4580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1.520"/>
    </inkml:context>
    <inkml:brush xml:id="br0">
      <inkml:brushProperty name="width" value="0.025" units="cm"/>
      <inkml:brushProperty name="height" value="0.025" units="cm"/>
    </inkml:brush>
  </inkml:definitions>
  <inkml:trace contextRef="#ctx0" brushRef="#br0">178 3 2723,'0'0'27204,"-8"-1"-25293,4 0-1875,0 1 0,0 0-1,0 0 1,0 0 0,0 1-1,0-1 1,0 1 0,0 0 0,0 0-1,0 0 1,0 1 0,1-1 0,-1 1-1,1 0 1,-1 0 0,1 0-1,0 0 1,-1 1 0,1 0 0,0-1-1,1 1 1,-1 0 0,0 0 0,1 1-1,-3 4 1,-8 8-36,0 2 0,-18 33 0,28-46 0,1 1 0,-1 0 0,1 0 0,0 0 0,0 0 0,0 0 0,1 0 0,0 0 0,1 0 0,-1 0 0,1 1 0,0-1 0,0 0 0,2 8 0,-1-13 0,0 1 0,0-1 0,-1 0 0,1 1 0,0-1 0,0 0 0,1 0 0,-1 0 0,0 0 0,0 0 0,0 0 0,1 0 0,-1 0 0,0-1 0,1 1 0,-1 0 0,1-1 0,-1 1 0,1-1 0,-1 1 0,1-1 0,-1 0 0,1 0 0,-1 0 0,1 0 0,2 0 0,43-5 0,1-15-2613,-34 12 181,0-2 1,-1 0 0,0 0 0,0-1 0,16-20 0,-9 6-8363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1.892"/>
    </inkml:context>
    <inkml:brush xml:id="br0">
      <inkml:brushProperty name="width" value="0.025" units="cm"/>
      <inkml:brushProperty name="height" value="0.025" units="cm"/>
    </inkml:brush>
  </inkml:definitions>
  <inkml:trace contextRef="#ctx0" brushRef="#br0">60 109 4869,'0'0'21540,"9"5"-20729,-5-3-760,-1 0 48,0 0 0,0 0 0,0 0 1,0 0-1,0-1 0,1 1 0,-1-1 0,0 0 0,1 0 0,-1 0 0,1-1 0,0 1 0,-1-1 0,1 0 1,-1 0-1,1 0 0,0 0 0,-1-1 0,1 1 0,-1-1 0,1 0 0,-1 0 0,7-3 0,3-3 337,0-1 0,-1 0 0,16-14-1,-25 20-362,-1-1-1,1 1 0,0-1 1,-1 0-1,1 0 0,-1 0 1,0 0-1,0 0 1,0 0-1,-1-1 0,1 1 1,-1 0-1,0-1 0,1 1 1,-2-1-1,1 0 0,0 1 1,0-8-1,-2 10-72,0 0 0,0 0 0,0 0 0,0 0 0,0 0 0,0 0 0,0 0 0,0 0 0,0 1 0,0-1 0,0 0 0,0 1 0,-1-1 0,1 1 0,0 0 0,0-1 0,-1 1 0,1 0 0,0 0 0,-1-1 0,1 1 0,0 0 0,-1 0 0,1 1 0,0-1 0,0 0 0,-3 1 0,-40 5 0,32-1 0,0 0 0,1 1 0,-1 0 0,1 1 0,0 0 0,0 0 0,1 2 0,0-1 0,-8 11 0,11-13 0,1 1 0,0 0 0,1 0 0,-1 0 0,1 1 0,1 0 0,0 0 0,0 0 0,0 1 0,1-1 0,0 1 0,1 0 0,-3 15 0,5-22 0,0 0 0,0 1 0,0-1 0,1 0 0,-1 1 0,1-1 0,-1 0 0,1 1 0,0-1 0,-1 0 0,1 0 0,0 0 0,1 0 0,-1 0 0,0 0 0,1 0 0,-1 0 0,1 0 0,-1-1 0,3 3 0,1-1 0,-1 0 0,1 0 0,-1-1 0,1 0 0,0 0 0,0 0 0,0 0 0,10 1 0,7 1 0,1-2 0,-1-1 0,31-2 0,-46 1 0,55-9-1621,-22-4-4798,11-11-10461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2.249"/>
    </inkml:context>
    <inkml:brush xml:id="br0">
      <inkml:brushProperty name="width" value="0.025" units="cm"/>
      <inkml:brushProperty name="height" value="0.025" units="cm"/>
    </inkml:brush>
  </inkml:definitions>
  <inkml:trace contextRef="#ctx0" brushRef="#br0">105 40 5221,'0'0'9652,"3"-9"-4565,1-5-4899,4-2 9610,-8 16-9664,0 0 1,-4 28 1905,-50 213-1594,-2 6-380,54-238-66,1 1 0,-1-1 0,2 1 0,-1-1 0,1 1 0,1-1 0,1 11 0,-1-18 0,0 1 0,0-1 0,0 1 0,0-1 0,0 0 0,0 1 0,1-1 0,-1 0 0,1 0 0,-1 0 0,1 0 0,0 0 0,0-1 0,0 1 0,0 0 0,0-1 0,0 1 0,0-1 0,1 0 0,-1 0 0,0 0 0,1 0 0,-1 0 0,1-1 0,-1 1 0,1-1 0,0 1 0,-1-1 0,5 0 0,12 1-173,-1-1 0,0 0 0,0-2 0,0 0-1,0-1 1,33-10 0,-39 9-267,0 0 0,-1-1 0,0-1 0,0 0 0,0 0 0,-1-1 0,0-1 0,0 1 0,-1-2 0,0 1 0,8-11 1,3-8-9341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2.592"/>
    </inkml:context>
    <inkml:brush xml:id="br0">
      <inkml:brushProperty name="width" value="0.025" units="cm"/>
      <inkml:brushProperty name="height" value="0.025" units="cm"/>
    </inkml:brush>
  </inkml:definitions>
  <inkml:trace contextRef="#ctx0" brushRef="#br0">1 217 6854,'0'0'21824,"10"2"-19982,-1 0-1702,0 0 0,1-1 1,-1 0-1,0-1 1,0 0-1,1-1 1,-1 0-1,0 0 1,0 0-1,0-2 1,0 1-1,0-1 1,0 0-1,-1-1 1,11-5-1,-10 3-140,0-1 0,0 0 0,0 0 0,-1-1 0,0 0 0,-1 0 0,8-11 0,-12 14 0,0 0 0,0 0 0,0 0 0,-1-1 0,1 1 0,-1-1 0,-1 1 0,1-1 0,-1 0 0,0 0 0,0 0 0,-1 1 0,0-1 0,0-12 0,0 17 0,-1-1 0,1 1 0,0-1 0,0 1 0,-1 0 0,1-1 0,-1 1 0,1 0 0,-1-1 0,0 1 0,1 0 0,-1 0 0,0 0 0,0-1 0,0 1 0,0 0 0,0 0 0,0 0 0,0 1 0,0-1 0,0 0 0,-1 0 0,1 0 0,0 1 0,-1-1 0,1 1 0,0-1 0,-1 1 0,1-1 0,0 1 0,-1 0 0,1 0 0,-1 0 0,1 0 0,-1 0 0,1 0 0,0 0 0,-1 0 0,1 0 0,-1 1 0,-1 0 0,-2 0 0,0 1 0,0 0 0,0-1 0,0 2 0,1-1 0,-1 1 0,1-1 0,0 1 0,-1 0 0,-5 6 0,-4 8 0,0 1 0,0 0 0,2 0 0,0 2 0,2 0 0,0 0 0,1 0 0,1 1 0,1 1 0,0-1 0,2 1 0,1 0 0,-3 32 0,7-51-4,0-1 1,0 1-1,0 0 1,0-1-1,1 1 0,-1 0 1,1 0-1,0-1 1,-1 1-1,1-1 1,0 1-1,1-1 0,-1 1 1,0-1-1,1 0 1,-1 1-1,1-1 0,0 0 1,0 0-1,3 3 1,-1-3-28,-1 0-1,1 0 1,0 0 0,0 0 0,0-1 0,0 0 0,0 0 0,0 0 0,0 0 0,0 0 0,1-1 0,5 0 0,1 0-255,0-1 0,0-1 1,1 0-1,-1 0 0,0-1 0,-1 0 1,1-1-1,0 0 0,14-9 1,13-14-6463,-4-4-2995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3.776"/>
    </inkml:context>
    <inkml:brush xml:id="br0">
      <inkml:brushProperty name="width" value="0.025" units="cm"/>
      <inkml:brushProperty name="height" value="0.025" units="cm"/>
    </inkml:brush>
  </inkml:definitions>
  <inkml:trace contextRef="#ctx0" brushRef="#br0">45 344 6854,'0'0'8649,"-6"12"-4288,-1 3-3401,1 0 1,0 1-1,1 0 0,1 0 0,0 0 1,2 1-1,-2 19 0,3-16-243,4 69 1000,-3-82-1545,2 0 0,-1-1 1,0 1-1,1 0 0,1-1 1,-1 1-1,1-1 0,0 0 1,0 0-1,7 9 0,-10-14-158,1 0-1,0 0 0,0 0 0,0 0 0,0 0 1,0 0-1,0 0 0,0 0 0,0 0 0,1-1 0,-1 1 1,0 0-1,0-1 0,1 1 0,-1-1 0,1 1 1,-1-1-1,0 0 0,1 1 0,-1-1 0,1 0 0,-1 0 1,0 0-1,1 0 0,-1 0 0,1-1 0,0 1 1,2-2 11,-1 1 1,0-1-1,0 1 1,0-1-1,0 0 1,0 0-1,0 0 1,-1-1-1,1 1 1,3-6-1,3-4 24,0 0-1,-1-1 0,0 0 1,6-14-1,-8 12-48,-1 1 0,0 0 0,-1-1 0,0 0 0,-1 0 0,-1 0 0,0-27 0,-5 37 0,-4 14 0,-5 13 0,11-26 0,-1-15 0,2 19 0,0-1 0,0 1 0,0-1 0,0 1 0,0 0 0,0-1 0,0 1 0,0 0 0,0-1 0,0 1 0,0 0 0,-1-1 0,1 1 0,0 0 0,0-1 0,0 1 0,-1 0 0,1-1 0,0 1 0,0 0 0,-1 0 0,1-1 0,0 1 0,-1 0 0,1 0 0,0 0 0,-1-1 0,1 1 0,0 0 0,-1 0 0,1 0 0,0 0 0,-1 0 0,1 0 0,-1 0 0,1 0 0,0 0 0,-1 0 0,1 0 0,-1 0 0,1 0 0,0 0 0,-1 0 0,1 1 0,0-1 0,0 0 0,0 0 0,-1 1 0,1-1 0,0 0 0,0 1 0,0-1 0,0 0 0,0 1 0,0-1 0,0 0 0,-1 0 0,1 1 0,0-1 0,0 0 0,0 1 0,0-1 0,0 0 0,1 1 0,-1-1 0,0 0 0,0 1 0,0-1 0,0 0 0,0 1 0,0-1 0,0 0 0,1 0 0,-1 1 0,0-1 0,0 0 0,0 0 0,0 1 0,1-1 0,-1 0 0,0 0 0,0 1 0,1-1 0,10 13 0,-10-12 0,4 1 0,1 1 0,-1-1 0,1 0 0,0-1 0,0 1 0,0-1 0,0-1 0,0 1 0,8-1 0,56-4 0,-65 3 0,0-1 0,0 0 0,-1 0 0,1-1 0,0 1 0,-1-1 0,1 0 0,-1 0 0,0 0 0,0-1 0,0 0 0,4-6 0,45-57 0,-42 50 0,-9 15 0,2-3 0,0 0 0,0 0 0,-1 0 0,1 0 0,-1-1 0,0 0 0,-1 1 0,1-1 0,-1 0 0,-1 0 0,1 0 0,-1 0 0,1-11 0,-2 17 0,-1-1 0,1 0 0,0 1 0,-1-1 0,1 1 0,-1-1 0,1 1 0,-1-1 0,1 1 0,-1-1 0,0 1 0,1-1 0,-1 1 0,1 0 0,-1-1 0,0 1 0,0 0 0,1-1 0,-1 1 0,0 0 0,1 0 0,-1 0 0,0 0 0,0 0 0,1 0 0,-1 0 0,0 0 0,0 0 0,1 0 0,-1 0 0,0 0 0,0 1 0,-29 7 0,21-2 0,0 1 0,1-1 0,0 1 0,1 1 0,-1 0 0,2 0 0,-1 0 0,1 1 0,-10 17 0,7-9 0,1 1 0,0 0 0,1 0 0,-7 31 0,13-43 0,-1 1 0,1-1 0,0 0 0,1 1 0,0-1 0,-1 0 0,2 1 0,-1-1 0,1 1 0,0-1 0,2 7 0,-1-11 0,-1 1 0,0-1 0,1 1 0,0-1 0,0 0 0,0 0 0,0 1 0,0-1 0,0-1 0,0 1 0,0 0 0,1 0 0,-1-1 0,1 0 0,0 1 0,-1-1 0,1 0 0,0 0 0,-1 0 0,1-1 0,0 1 0,0-1 0,0 1 0,0-1 0,0 0 0,3 0 0,3-1 0,1 0 0,-1 0 0,1-1 0,-1 0 0,0 0 0,0-1 0,0-1 0,-1 1 0,1-2 0,-1 1 0,0-1 0,0 0 0,0 0 0,-1-1 0,1 0 0,11-14 0,6-7 0,-1-2 0,39-61 0,-37 50 0,0-2 0,-3-1 0,-2-1 0,-1-1 0,23-81 0,-42 124 0,-1-1 0,1 1 0,-1 0 0,1 0 0,-1 0 0,0-1 0,0 1 0,0 0 0,0 0 0,-1-1 0,1 1 0,0 0 0,-1 0 0,-1-3 0,2 4 0,0 1 0,-1-1 0,1 1 0,-1 0 0,1-1 0,-1 1 0,1-1 0,-1 1 0,0 0 0,1-1 0,-1 1 0,1 0 0,-1 0 0,0-1 0,1 1 0,-1 0 0,0 0 0,1 0 0,-1 0 0,0 0 0,1 0 0,-1 0 0,0 0 0,1 0 0,-1 0 0,0 0 0,1 0 0,-1 1 0,-1-1 0,-3 3 0,-1-1 0,0 1 0,1 1 0,0-1 0,0 1 0,0 0 0,0 0 0,-6 7 0,-8 10 0,2 1 0,0 0 0,1 1 0,2 1 0,-22 46 0,29-55 0,1 0 0,1 0 0,0 1 0,1-1 0,1 1 0,0 0 0,1 0 0,1 0 0,0 0 0,2 1 0,2 23 0,-2-36 3,0-1 1,0 0-1,0 0 1,0 0-1,0 0 1,1 0-1,-1 0 1,1-1-1,0 1 1,0 0-1,0-1 0,0 1 1,1-1-1,-1 0 1,0 0-1,1 0 1,0 0-1,-1 0 1,1 0-1,0-1 1,0 1-1,0-1 1,0 0-1,0 0 0,5 1 1,6 1-53,0-1 0,1-1 0,-1 0-1,21-1 1,-12-1-169,5-2-3487,-10-4-3758,3-6-9438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44.276"/>
    </inkml:context>
    <inkml:brush xml:id="br0">
      <inkml:brushProperty name="width" value="0.025" units="cm"/>
      <inkml:brushProperty name="height" value="0.025" units="cm"/>
    </inkml:brush>
  </inkml:definitions>
  <inkml:trace contextRef="#ctx0" brushRef="#br0">0 117 8456,'0'0'7266,"15"-1"-6524,470-18-248,74-6-412,341-27 3041,-818 51-2966,1447-17 407,48 53-532,-1556-34-11,1332 80-437,-158-68 585,-435-8 89,-731-5-262,32 3 49,1-4 1,-1-2 0,0-2-1,82-19 1,-75 10-75,-52 12-349,1-1 0,0 0 0,-1-1 0,1-1 0,-1-1 0,-1-1 0,22-11-1,-8-6-5952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52.119"/>
    </inkml:context>
    <inkml:brush xml:id="br0">
      <inkml:brushProperty name="width" value="0.025" units="cm"/>
      <inkml:brushProperty name="height" value="0.025" units="cm"/>
    </inkml:brush>
  </inkml:definitions>
  <inkml:trace contextRef="#ctx0" brushRef="#br0">17 0 4420,'-1'6'8672,"-3"4"-3873,-7 20-2944,11-29-1811,0-1-1,0 1 1,0 0 0,0-1-1,0 1 1,0-1-1,0 1 1,0-1-1,0 1 1,0-1-1,0 1 1,0-1-1,0 1 1,0-1 0,0 1-1,1-1 1,-1 1-1,0-1 1,0 1-1,1-1 1,-1 1-1,0-1 1,1 1-1,-1-1 1,0 0 0,1 1-1,-1-1 1,1 0-1,-1 1 1,1-1-1,-1 0 1,0 1-1,1-1 1,-1 0-1,1 0 1,0 0 0,-1 1-1,1-1 1,-1 0-1,1 0 1,-1 0-1,1 0 1,-1 0-1,2 0 1,530 6 3079,-20 7-2771,-269-6-215,176 17 164,-316-10-80,134 0 1,-237-14 2,-28-1 614,17 0-964,-41-9-1269,54-2-11278,5 2 1569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56.693"/>
    </inkml:context>
    <inkml:brush xml:id="br0">
      <inkml:brushProperty name="width" value="0.025" units="cm"/>
      <inkml:brushProperty name="height" value="0.025" units="cm"/>
    </inkml:brush>
  </inkml:definitions>
  <inkml:trace contextRef="#ctx0" brushRef="#br0">845 131 4452,'0'0'2899,"2"-9"-1057,0 3-1732,0 4 79,-1 0 0,0-1-1,0 1 1,0 0 0,-1-1 0,1 1 0,0 0 0,-1-1-1,1 1 1,-1-1 0,0 1 0,0-1 0,0 1 0,0-1 0,-1 1-1,1-1 1,-1 1 0,1 0 0,-1-1 0,0 1 0,0 0-1,0-1 1,0 1 0,0 0 0,0 0 0,-1 0 0,1 0-1,-1 0 1,0 0 0,1 0 0,-1 1 0,-4-4 0,-8-2 216,-1 1 0,0 0 1,0 1-1,0 1 1,-1 1-1,0 0 0,1 1 1,-1 0-1,0 1 1,0 1-1,-27 3 0,16 0-236,1 1-1,-1 2 0,1 0 1,1 2-1,0 1 0,-31 14 1,30-8-9,0 0 1,1 1-1,1 2 1,0 0 0,2 2-1,0 0 1,1 2-1,2 0 1,0 1-1,1 1 1,1 1-1,2 0 1,-20 43-1,16-24-15,3 1-1,1 0 0,3 1 0,1 0 0,3 1 0,1 1 0,0 83 0,7-118-121,-1 13 9,2-1 0,0 0 0,1 0 1,11 45-1,-12-64-18,1 0 0,0 0 0,1 0 1,0 0-1,-1-1 0,2 1 0,-1-1 1,1 1-1,0-1 0,0 0 0,0-1 0,1 1 1,0-1-1,-1 0 0,2 0 0,-1 0 1,0-1-1,1 1 0,-1-1 0,1-1 1,0 1-1,0-1 0,0 0 0,9 1 0,-1 0 56,0-1-1,1-1 1,-1 0-1,0-1 1,0-1-1,0 0 0,1-1 1,-1 0-1,21-7 1,-14 2 24,0-1 0,0-2 0,0 0 0,-1-1 0,24-18 0,9-12 43,-2-4 1,89-99-1,-95 94-99,-3-2 0,-1-1 0,39-70 0,-67 101-20,-2-1-1,0-1 1,-1 0 0,-1 0-1,-1 0 1,-2-1-1,0 0 1,-2-1 0,0 1-1,-2-1 1,-1-34-1,-2 53-12,0 0 0,0 0 0,-1 1 0,0-1 0,0 0 0,0 1 0,-1 0 0,0 0 0,0 0 0,-1 0 0,1 0 0,-1 0 0,-1 1 0,1 0 0,-1 0 0,0 0 0,0 0 0,0 1 0,-1 0 0,1 0 0,-1 0 0,0 1 0,-7-3 0,3 2-12,1 0 1,-1 1-1,0 0 1,0 1-1,0 0 1,-1 0-1,1 1 1,0 1-1,-1-1 1,1 2-1,-1-1 0,1 2 1,0-1-1,-17 6 1,22-5-152,0 0-1,0 0 1,0 0 0,0 1 0,1 0-1,0 0 1,-1 0 0,-5 6 0,-12 21-4371,13-12-2037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03.747"/>
    </inkml:context>
    <inkml:brush xml:id="br0">
      <inkml:brushProperty name="width" value="0.025" units="cm"/>
      <inkml:brushProperty name="height" value="0.025" units="cm"/>
    </inkml:brush>
  </inkml:definitions>
  <inkml:trace contextRef="#ctx0" brushRef="#br0">1 217 16912,'0'0'13741,"55"-74"-12812,-18 43-321,-4 1-319,1 5-193,-6 4-64,-2 6-64,-7 6-1121,-3 3-1602,-5 5-2818,-4-3-3524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01.421"/>
    </inkml:context>
    <inkml:brush xml:id="br0">
      <inkml:brushProperty name="width" value="0.025" units="cm"/>
      <inkml:brushProperty name="height" value="0.025" units="cm"/>
    </inkml:brush>
  </inkml:definitions>
  <inkml:trace contextRef="#ctx0" brushRef="#br0">852 99 5605,'0'0'2712,"-1"-9"-1052,0 6-1496,1-1 0,0 1 0,-1-1-1,1 1 1,-1-1 0,0 1-1,0 0 1,0-1 0,-1 1 0,1 0-1,-1 0 1,0 0 0,0 0-1,0 0 1,0 0 0,0 1 0,-1-1-1,1 1 1,-1-1 0,0 1-1,1 0 1,-1 0 0,0 0-1,0 1 1,0-1 0,-1 1 0,1-1-1,0 1 1,-6-1 0,-9-2 193,-1 1 0,0 1 0,0 1 0,0 1 1,1 0-1,-1 2 0,0 0 0,0 1 0,1 1 0,-33 11 0,6 1-17,1 2-1,2 1 0,-49 32 0,66-36-160,0 1 1,1 1 0,1 2-1,1 0 1,1 1-1,0 2 1,-19 26 0,26-28-51,1 0 1,1 1 0,0 1-1,2 0 1,1 0-1,0 1 1,2 0 0,1 1-1,-4 24 1,-1 28-60,4-1 1,3 2-1,4-1 1,12 109-1,-8-160-61,0 0 0,1 0-1,2 0 1,0-1 0,2 0-1,1 0 1,0-1 0,19 29-1,-23-42-7,1-1-1,1 1 1,-1-1 0,1-1-1,1 0 1,0 0-1,0 0 1,0-1 0,1-1-1,0 1 1,1-2 0,-1 1-1,1-1 1,0-1-1,0 0 1,0-1 0,1 0-1,-1 0 1,1-2-1,14 2 1,-8-3 24,1 0 1,0-1-1,-1-1 0,0-1 0,1-1 1,-1 0-1,27-11 0,-16 3 9,-1-1 0,-1-2 0,50-34 0,-7-6 1,-3-4 0,67-75 0,-127 127-35,23-24-8,20-21 101,56-73 0,-92 107-25,-2-1 1,0-1 0,-1 0-1,-1 0 1,-1-1 0,-1 0-1,0-1 1,5-29 0,-6 13 203,-2-1 0,-2 1 0,-1-1 1,-1 0-1,-3 0 0,-9-56 0,8 84-250,0-1 0,0 1 0,-1 0 0,-1 0 0,0 0 0,-1 1 0,0-1 0,0 2 0,-1-1-1,0 1 1,-1 0 0,0 0 0,0 1 0,-1 0 0,0 0 0,-1 1 0,1 0 0,-1 1 0,-1 0 0,1 1-1,-1 0 1,0 0 0,0 1 0,0 1 0,-1 0 0,1 0 0,-1 1 0,-15 0 0,0 0-592,-1 1 0,1 2 0,0 1 0,0 1 0,0 1 0,0 2 1,-41 13-1,15-1-3664,8-7-2572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08.229"/>
    </inkml:context>
    <inkml:brush xml:id="br0">
      <inkml:brushProperty name="width" value="0.025" units="cm"/>
      <inkml:brushProperty name="height" value="0.025" units="cm"/>
    </inkml:brush>
  </inkml:definitions>
  <inkml:trace contextRef="#ctx0" brushRef="#br0">34 73 9513,'-1'1'231,"1"-1"-1,-1 0 1,1 1-1,-1-1 1,1 0-1,-1 1 1,1-1-1,-1 0 1,1 1-1,0-1 1,-1 1-1,1-1 1,0 1-1,-1-1 1,1 1-1,0-1 1,0 1-1,-1-1 1,1 1-1,0-1 1,0 1-1,0 0 1,0-1-1,0 1 1,0-1 0,0 1-1,0 0 1,0-1-1,0 1 1,0-1-1,0 1 1,0-1-1,0 1 1,1-1-1,-1 1 1,1 0-1,23 6 2435,49-12-3241,-62 3 1238,154-3-67,-118 6-521,0-2 0,0-3 0,50-9 1,-75 3 6,-22 10-74,0-1-1,1 1 1,-1 0 0,0-1-1,0 1 1,0 0-1,0-1 1,-1 1 0,1 0-1,0-1 1,0 1 0,0 0-1,0-1 1,0 1-1,0 0 1,0-1 0,-1 1-1,1 0 1,0-1 0,0 1-1,0 0 1,-1 0-1,1-1 1,0 1 0,0 0-1,-1 0 1,1 0 0,0-1-1,-1 1 1,1 0-1,0 0 1,0 0 0,-1 0-1,1 0 1,-1-1 0,-41-11 265,-65 2 959,-189 5 0,250 6-751,10 1-246,34-2-228,1 0-1,0 0 1,-1 0 0,1 0 0,0 0 0,0 1 0,-1-1 0,1 0-1,0 1 1,0-1 0,-1 0 0,1 1 0,0 0 0,0-1 0,0 1-1,0 0 1,0-1 0,0 1 0,0 0 0,0 0 0,-1 2 0,5-2-6,0-1 0,1 1 1,-1 0-1,0-1 0,1 0 1,-1 0-1,1 0 1,4 0-1,-4 0 13,488-40-371,-749 96 1690,143-27-849,62-15-456,78-27-10848,8-16-3390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13.395"/>
    </inkml:context>
    <inkml:brush xml:id="br0">
      <inkml:brushProperty name="width" value="0.025" units="cm"/>
      <inkml:brushProperty name="height" value="0.025" units="cm"/>
    </inkml:brush>
  </inkml:definitions>
  <inkml:trace contextRef="#ctx0" brushRef="#br0">327 140 993,'0'0'8958,"-2"-9"-7554,-3-11-1023,4 10 287,-1 0 1,-1 1 0,1-1-1,-2 1 1,-6-15-1,8 21-537,1 1 0,-1-1-1,0 0 1,0 1-1,0 0 1,0-1 0,-1 1-1,1 0 1,-1 0-1,1 0 1,-1 0 0,0 1-1,0-1 1,0 1-1,1 0 1,-1 0 0,-1 0-1,1 0 1,0 0-1,0 0 1,0 1 0,0 0-1,-6 0 1,5 0-68,-1 1 0,1 0 0,0 0 1,-1 1-1,1-1 0,0 1 0,0 0 0,0 0 1,0 0-1,0 0 0,1 1 0,-1 0 0,1 0 0,-1 0 1,1 0-1,0 0 0,0 0 0,1 1 0,-4 6 1,-8 10 267,2 1 1,-14 31 0,17-33-194,-11 24 304,2 0 0,-17 57 0,30-80-362,0 0 1,2 1-1,0 0 1,1 0-1,1 0 1,1-1-1,4 34 1,-4-50-54,1-1 0,-1 1 1,1 0-1,0-1 0,0 1 0,0 0 1,0-1-1,0 1 0,1-1 1,0 0-1,-1 1 0,1-1 0,0 0 1,1 0-1,-1 0 0,1-1 0,-1 1 1,1 0-1,0-1 0,0 0 1,0 0-1,0 0 0,0 0 0,0 0 1,1 0-1,-1-1 0,1 0 1,-1 1-1,1-1 0,-1-1 0,1 1 1,0 0-1,-1-1 0,1 0 1,0 0-1,0 0 0,-1 0 0,1-1 1,0 1-1,5-3 0,8-1 138,-1-1 1,1-1-1,-2 0 0,1-1 0,-1-1 0,0 0 0,22-17 0,-11 6-109,-1-1 0,-1-2 1,-1 0-1,-1-1 0,0-2 0,23-35 0,-34 43-29,-1-1 0,-1 0 0,-1 0-1,0-1 1,-1 0 0,-1 0 0,-1-1 0,-1 1 0,0-1 0,-2 0 0,1-27 0,-3 44-25,0 0 0,0 0 1,0 0-1,0-1 0,-1 1 1,1 0-1,-1 0 0,0 0 1,0 0-1,0 0 0,0 0 1,0 0-1,-1 1 0,1-1 1,-1 0-1,0 1 0,0-1 1,0 1-1,0-1 0,0 1 1,-1 0-1,1 0 0,-1 0 1,1 0-1,-1 1 0,-4-3 1,1 2-51,0 0 1,0 1 0,-1 0 0,1 0 0,0 0-1,0 1 1,-1 0 0,1 0 0,0 1 0,0 0-1,-1 0 1,1 0 0,-6 3 0,-66 23-4539,39-16-395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26.451"/>
    </inkml:context>
    <inkml:brush xml:id="br0">
      <inkml:brushProperty name="width" value="0.025" units="cm"/>
      <inkml:brushProperty name="height" value="0.025" units="cm"/>
    </inkml:brush>
  </inkml:definitions>
  <inkml:trace contextRef="#ctx0" brushRef="#br0">158 30 2691,'0'0'2466,"8"-1"-736,-1 2-1107,18-2-467,-6-10 7254,-40 12-5558,-22 6 2280,-85 3 0,127-10-3785,9 0 37,39-3-189,64-10 0,6-2-206,76 11-85,-681 65 3844,699-67-3642,-96-9-394,114-9-368,-252 27 729,1 2 0,-36 11 0,-3 0 145,57-15-192,-394 75 1544,543-103-1311,-6-1-795,-111 23 447,374-48-3623,-543 68 5466,-218 51-1,342-59-2198,27-3-1734,32-4-3135,-5-14-926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3.295"/>
    </inkml:context>
    <inkml:brush xml:id="br0">
      <inkml:brushProperty name="width" value="0.025" units="cm"/>
      <inkml:brushProperty name="height" value="0.025" units="cm"/>
    </inkml:brush>
  </inkml:definitions>
  <inkml:trace contextRef="#ctx0" brushRef="#br0">14 0 6951,'0'0'20051,"5"9"-19245,-1 1-757,-1 0 1,0 0 0,0 0 0,-1 1 0,0-1 0,-1 1-1,0-1 1,-1 1 0,0-1 0,-1 1 0,-1 11 0,-4 20-278,-8 65 531,11-35-4265,3-72 3841,0 1-1,0-1 1,0 0-1,0 0 1,0 0-1,0 0 0,0 0 1,0 1-1,0-1 1,0 0-1,0 0 1,0 0-1,0 0 1,0 0-1,0 1 1,0-1-1,0 0 1,0 0-1,0 0 1,0 0-1,0 0 1,0 0-1,0 1 0,-1-1 1,1 0-1,0 0 1,0 0-1,0 0 1,0 0-1,0 0 1,0 0-1,0 1 1,0-1-1,-1 0 1,1 0-1,0 0 1,0 0-1,0 0 0,0 0 1,0 0-1,0 0 1,-1 0-1,1 0 1,0 0-1,0 0 1,0 0-1,0 0 1,0 0-1,-1 0 1,1 0-1,0 0 1,0 0-1,0 0 0,0 0 1,0 0-1,-1 0 1,1 0-1,0 0 1,0 0-1,0 0 1,0 0-1,0 0 1,0-1-1,-7-2-6177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3.633"/>
    </inkml:context>
    <inkml:brush xml:id="br0">
      <inkml:brushProperty name="width" value="0.025" units="cm"/>
      <inkml:brushProperty name="height" value="0.025" units="cm"/>
    </inkml:brush>
  </inkml:definitions>
  <inkml:trace contextRef="#ctx0" brushRef="#br0">4 1 8968,'0'0'10763,"0"8"-8874,-2 38-74,0 69-143,3-102-1443,0 0 0,0 0-1,1 0 1,1-1 0,1 1-1,7 19 1,-10-29-118,0 0 1,1 0 0,-1 0-1,1-1 1,0 1-1,0 0 1,0-1-1,0 1 1,0-1-1,1 0 1,-1 0 0,0 0-1,1 0 1,0 0-1,-1 0 1,1-1-1,0 0 1,0 1-1,0-1 1,0 0-1,0 0 1,0 0 0,0-1-1,1 1 1,-1-1-1,0 0 1,0 0-1,0 0 1,1 0-1,4-1 1,-1-1-22,-1 0 1,1 0-1,0-1 1,-1 0-1,0 0 1,0 0-1,0-1 1,0 0-1,-1 0 1,1 0-1,-1-1 0,0 0 1,5-6-1,7-10-129,-2 0 0,0-1-1,16-34 1,4-33-6781,-23 45-2325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5.653"/>
    </inkml:context>
    <inkml:brush xml:id="br0">
      <inkml:brushProperty name="width" value="0.025" units="cm"/>
      <inkml:brushProperty name="height" value="0.025" units="cm"/>
    </inkml:brush>
  </inkml:definitions>
  <inkml:trace contextRef="#ctx0" brushRef="#br0">300 4 3716,'0'0'19122,"-13"-1"-18263,7 0-764,1 0-17,-1 1 0,0-1-1,0 1 1,0 0 0,1 1 0,-1-1 0,0 1-1,0 0 1,1 1 0,-1-1 0,1 1 0,-1 0 0,1 1-1,0-1 1,-7 5 0,-6 6 235,1 1 0,1 0-1,0 1 1,1 1 0,0 0 0,1 1 0,-12 20-1,20-26-164,-1 0 0,2 0-1,-1 1 1,1 0 0,1 0-1,0 0 1,1 0 0,0 1-1,1-1 1,1 1 0,0-1-1,0 1 1,2 18 0,0-27-139,-1 0 0,1-1 0,0 0 0,0 1 0,1-1 0,-1 0 1,0 1-1,1-1 0,0 0 0,0 0 0,0 0 0,0 0 0,0-1 1,1 1-1,-1-1 0,1 1 0,0-1 0,0 0 0,0 0 0,0 0 0,0 0 1,0-1-1,0 1 0,0-1 0,1 0 0,-1 1 0,1-2 0,-1 1 0,1 0 1,-1-1-1,1 0 0,-1 1 0,1-1 0,5-1 0,1 0 6,1 1 0,-1-2-1,0 1 1,0-1 0,0-1 0,0 0-1,-1 0 1,1-1 0,-1-1 0,0 1-1,10-7 1,-5 0 23,0-1 0,0-1 0,-1 0 0,-1 0 0,12-18 0,-19 24 8,1-1 1,-1 0-1,-1 0 0,0 0 1,0 0-1,0-1 1,-1 0-1,-1 0 1,1 0-1,-1 0 0,1-17 1,-3 26-38,0-1 0,0 0 0,0 0-1,0 0 1,0 1 0,0-1 0,0 0 0,0 0 0,0 0 0,0 1 0,0-1-1,-1 0 1,1 0 0,0 1 0,-1-1 0,1 0 0,-1 1 0,1-1 0,0 0 0,-1 1-1,0-1 1,1 0 0,-1 1 0,1-1 0,-1 1 0,0-1 0,1 1 0,-1 0-1,0-1 1,1 1 0,-1 0 0,0-1 0,0 1 0,1 0 0,-1 0 0,0-1-1,0 1 1,1 0 0,-1 0 0,0 0 0,0 0 0,0 0 0,1 0 0,-1 0 0,0 1-1,0-1 1,0 0 0,1 0 0,-1 1 0,0-1 0,0 0 0,1 1 0,-1-1-1,0 1 1,1-1 0,-2 1 0,-2 1 29,-1 1 0,1 0 1,0-1-1,0 1 0,0 1 0,0-1 0,-6 8 0,7-8-6,1 0-1,0 0 0,0 0 1,0 0-1,0 1 1,1-1-1,0 0 0,-1 1 1,1-1-1,0 1 1,0 0-1,1-1 0,-1 1 1,1 0-1,0 6 0,1-8-13,0 0 1,-1 0-1,1 0 0,0 1 0,0-1 0,1 0 0,-1 0 0,0-1 0,1 1 0,-1 0 0,1 0 0,-1-1 0,1 1 0,0-1 0,0 1 0,0-1 0,0 0 0,0 1 1,0-1-1,0 0 0,0-1 0,0 1 0,1 0 0,-1-1 0,3 1 0,2 1-20,-1 0-1,1 0 1,-1 0 0,0 1 0,0-1-1,0 1 1,0 1 0,-1-1 0,1 1-1,6 6 1,-10-7-53,-1-1 0,1 1 0,0-1 0,0 1-1,-1 0 1,0 0 0,1 0 0,-1 0 0,0 0 0,-1 0-1,1 0 1,0 0 0,-1 0 0,0 1 0,0-1-1,0 0 1,0 0 0,0 0 0,-1 0 0,1 1 0,-1-1-1,0 0 1,0 0 0,-1 3 0,-3 6 69,4-9-2178,5-15-10618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6.011"/>
    </inkml:context>
    <inkml:brush xml:id="br0">
      <inkml:brushProperty name="width" value="0.025" units="cm"/>
      <inkml:brushProperty name="height" value="0.025" units="cm"/>
    </inkml:brush>
  </inkml:definitions>
  <inkml:trace contextRef="#ctx0" brushRef="#br0">60 1 15855,'0'0'15198,"-7"8"-14771,0 0-408,1 1-1,1-1 0,0 1 1,0 0-1,1 0 0,0 0 1,0 1-1,1 0 0,0-1 0,1 1 1,0 0-1,1 0 0,-1 12 1,2 55-4682,0-45-2488,0-18 777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6.381"/>
    </inkml:context>
    <inkml:brush xml:id="br0">
      <inkml:brushProperty name="width" value="0.025" units="cm"/>
      <inkml:brushProperty name="height" value="0.025" units="cm"/>
    </inkml:brush>
  </inkml:definitions>
  <inkml:trace contextRef="#ctx0" brushRef="#br0">9 147 7527,'0'0'5819,"-2"-10"-1842,1 4-3219,0 4-570,0-1 0,0 1 1,0-1-1,1 1 1,-1 0-1,1-1 0,0 1 1,-1-1-1,1 1 0,0-1 1,1 0-1,-1 1 0,0-1 1,1 1-1,-1 0 0,1-1 1,0 1-1,0-1 0,0 1 1,0 0-1,0 0 1,0-1-1,1 1 0,2-3 1,7-3 283,1 1 1,0 0-1,0 0 1,0 1-1,1 1 1,0 0-1,0 1 0,0 0 1,1 1-1,15-1 1,1 0-312,-1 2-1,1 1 1,51 4 0,-75-2-154,-1-1 0,1 1 0,-1 1 0,0-1 1,1 1-1,-1 0 0,0 0 0,0 0 0,0 1 0,0 0 1,-1 0-1,1 0 0,-1 0 0,1 1 0,-1 0 1,0-1-1,-1 2 0,1-1 0,4 7 0,-6-7 66,0 0 0,-1 0-1,1 0 1,-1 0 0,0 0-1,0 0 1,0 1 0,-1-1 0,1 0-1,-1 0 1,0 1 0,0-1-1,-1 0 1,1 1 0,-1-1 0,0 0-1,0 0 1,-1 0 0,1 0-1,-1 0 1,1 0 0,-1 0 0,-1 0-1,1-1 1,-5 6 0,-12 15 137,-1-1 0,-1-1 0,-1 0 0,-1-2 0,-25 18 0,31-26-117,0-1 1,-1 0 0,-1-1-1,1-1 1,-2-1 0,1-1 0,-1 0-1,-26 5 1,10-10-390,36-3 278,1 1-1,-1 0 1,1 0 0,-1-1 0,0 1 0,1 0-1,-1 0 1,0-1 0,1 1 0,-1-1 0,0 1-1,1 0 1,-1-1 0,0 1 0,0-1 0,0 1 0,1 0-1,-1-1 1,0 1 0,0-1 0,0 1 0,0-1-1,0 1 1,0-1 0,0 1 0,0 0 0,0-1-1,0 1 1,0-1 0,0 1 0,0-1 0,0 1-1,0-1 1,0 1 0,-1-1 0,1 1 0,0 0 0,0-1-1,0 1 1,-1-1 0,1 1 0,0 0 0,-1-1-1,1 1 1,0 0 0,-1-1 0,1 1 0,0 0-1,-1 0 1,1-1 0,-1 1 0,1 0 0,0 0 0,-1 0-1,1-1 1,-1 1 0,1 0 0,-1 0 0,1 0-1,-1 0 1,1 0 0,-1 0 0,1 0 0,-1 0-1,1 0 1,0 0 0,-1 0 0,1 0 0,-2 1 0,10-7-1226,0 1 1,-1 1 0,1-1 0,1 1 0,-1 1 0,1-1 0,-1 1 0,11-1 0,14-8-4946,5-3-3628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6.707"/>
    </inkml:context>
    <inkml:brush xml:id="br0">
      <inkml:brushProperty name="width" value="0.025" units="cm"/>
      <inkml:brushProperty name="height" value="0.025" units="cm"/>
    </inkml:brush>
  </inkml:definitions>
  <inkml:trace contextRef="#ctx0" brushRef="#br0">80 0 11627,'0'0'19672,"-5"9"-19224,-10 23-146,1 1-1,-15 56 0,24-70-634,1 0 0,1 0 0,0 0 0,2 0-1,0 1 1,1-1 0,3 22 0,2-29-973,-2-9-2373,-1-22-21322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05.118"/>
    </inkml:context>
    <inkml:brush xml:id="br0">
      <inkml:brushProperty name="width" value="0.025" units="cm"/>
      <inkml:brushProperty name="height" value="0.025" units="cm"/>
    </inkml:brush>
  </inkml:definitions>
  <inkml:trace contextRef="#ctx0" brushRef="#br0">93 180 14350,'0'-12'2818,"0"6"-2633,1-6 913,-1 0 0,-1 0 1,-2-20-1,3 30-938,0 1 0,0-1-1,-1 0 1,1 0-1,0 1 1,-1-1 0,1 0-1,-1 1 1,1-1 0,-1 1-1,0-1 1,0 1 0,0-1-1,0 1 1,0-1 0,0 1-1,0 0 1,0 0 0,0-1-1,-1 1 1,1 0 0,0 0-1,-1 0 1,1 0-1,-1 1 1,1-1 0,-1 0-1,0 1 1,1-1 0,-1 1-1,0-1 1,1 1 0,-1 0-1,0 0 1,1 0 0,-1 0-1,-3 0 1,3 1-146,0 0 0,1-1 1,-1 1-1,1 1 0,-1-1 0,1 0 1,-1 0-1,1 0 0,0 1 0,0-1 1,-1 1-1,1-1 0,0 1 0,0-1 1,1 1-1,-1 0 0,0-1 0,0 1 0,1 0 1,-1 3-1,-10 41-72,10-40 89,-2 9-27,1-1-1,1 0 1,0 0-1,1 1 1,2 16 0,-2-30-9,0-1 0,0 1 1,0-1-1,0 0 1,1 1-1,-1-1 1,0 1-1,0-1 1,1 0-1,-1 1 0,0-1 1,0 0-1,1 0 1,-1 1-1,0-1 1,1 0-1,-1 1 0,0-1 1,1 0-1,-1 0 1,0 0-1,1 0 1,-1 1-1,1-1 1,-1 0-1,1 0 0,-1 0 1,0 0-1,1 0 1,-1 0-1,1 0 1,-1 0-1,0 0 0,1 0 1,-1 0-1,1 0 1,-1 0-1,1 0 1,-1-1-1,0 1 1,1 0-1,-1 0 0,0 0 1,1-1-1,-1 1 1,1 0-1,-1 0 1,0-1-1,0 1 0,1 0 1,-1-1-1,1 1 1,17-17-16,-2-6 66,-1-1 0,-1-1-1,-1-1 1,-1 1 0,-2-2 0,14-51-1,-19 84-50,2 19-174,6 31 27,56 210 416,22 104 310,-87-346-455,8 35 411,-4 0 0,2 61-1,-10-119-510,0-1-1,1 1 0,-1 0 0,0-1 0,0 1 0,0-1 0,0 1 1,0 0-1,-1-1 0,1 1 0,0 0 0,0-1 0,0 1 1,0-1-1,-1 1 0,1-1 0,0 1 0,-1 0 0,1-1 1,0 1-1,-1-1 0,1 1 0,0-1 0,-1 0 0,1 1 0,-1-1 1,1 1-1,-1-1 0,1 0 0,-2 1 0,-16-8 783,-18-26 227,20 10-1028,0 0 0,2 0 0,0-2 0,2 0 0,1 0 0,0-1 0,-10-44 0,13 35 0,1-1 0,2 1 0,1-1 0,2 0 0,4-55 0,-1 82-447,0 0 0,1 0 0,1 0 0,-1 0 0,1 0-1,1 0 1,0 0 0,0 1 0,8-12 0,5-3-3222,34-37 0,-31 37-2747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7.052"/>
    </inkml:context>
    <inkml:brush xml:id="br0">
      <inkml:brushProperty name="width" value="0.025" units="cm"/>
      <inkml:brushProperty name="height" value="0.025" units="cm"/>
    </inkml:brush>
  </inkml:definitions>
  <inkml:trace contextRef="#ctx0" brushRef="#br0">1 115 11723,'0'0'3374,"5"-9"-75,-2 3-2930,1 0-1,0 1 1,0-1 0,0 1-1,1 0 1,0 0 0,-1 1-1,2-1 1,-1 1 0,1 0-1,-1 1 1,1-1-1,0 1 1,0 0 0,0 1-1,1-1 1,9-1 0,14-4 74,1 1 1,-1 1 0,1 2 0,0 2-1,0 0 1,1 2 0,35 5 0,-64-5-387,-1 0 1,0 1 0,0-1-1,1 1 1,-1-1 0,0 1-1,0 0 1,0 0-1,0 0 1,0 0 0,0 0-1,0 0 1,0 1 0,0-1-1,-1 1 1,1-1 0,0 1-1,-1 0 1,1 0 0,-1-1-1,0 1 1,0 0-1,0 0 1,0 0 0,0 0-1,0 1 1,0-1 0,0 0-1,-1 0 1,1 0 0,-1 1-1,0-1 1,0 0-1,0 1 1,0-1 0,0 4-1,-1 0 80,-1-1 0,1 1 0,-1-1 0,0 0 0,0 0-1,0 0 1,-1 0 0,1 0 0,-1-1 0,0 1 0,-1-1-1,1 1 1,-1-1 0,-6 5 0,0-1-137,0 0 0,-1-1 0,0-1 0,0 1 0,-1-2 0,0 0 0,0 0 0,0-1 0,0 0 0,-1-1 0,1-1 0,-1 0 0,-19 1 0,24-8-1016,10-6-3386,9-1-3729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7.996"/>
    </inkml:context>
    <inkml:brush xml:id="br0">
      <inkml:brushProperty name="width" value="0.025" units="cm"/>
      <inkml:brushProperty name="height" value="0.025" units="cm"/>
    </inkml:brush>
  </inkml:definitions>
  <inkml:trace contextRef="#ctx0" brushRef="#br0">354 105 4869,'7'-10'1484,"5"-11"1491,16-25 2842,-7 19 1278,-22 30-2417,0 5-3373,-2 10-861,-15 20 129,-2-1 0,-2 0-1,-1-2 1,-1 0 0,-35 35-1,38-44-356,-180 217-216,201-242-221,-1 0-1,0 0 1,0 0 0,0 0 0,0 0 0,0 0 0,0 0 0,0 0 0,0-1 0,0 1 0,0 0 0,0-1 0,0 1 0,0 0 0,-1-1 0,-1 1-1,2-1 84,0 0 0,1-1 0,-1 1 0,1 0 0,0 0 0,-1-1 0,1 1 0,-1 0 0,1-1 0,-1 1-1,1-1 1,0 1 0,-1 0 0,1-1 0,0 1 0,0-1 0,-1 1 0,1-1 0,0 1 0,0-1-1,-1 1 1,1-1 0,0 1 0,0-1 0,0 0 0,0 1 0,0-1 0,1-58-7891,0 36 4043,-1-25-4817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8.323"/>
    </inkml:context>
    <inkml:brush xml:id="br0">
      <inkml:brushProperty name="width" value="0.025" units="cm"/>
      <inkml:brushProperty name="height" value="0.025" units="cm"/>
    </inkml:brush>
  </inkml:definitions>
  <inkml:trace contextRef="#ctx0" brushRef="#br0">165 1 11339,'0'0'3667,"-5"14"-827,-44 92 732,-22 53 521,62-138-3553,2 2 0,0-1 1,2 1-1,0 0 0,-1 27 1,6-49-498,0 1 0,0-1 1,0 1-1,0-1 1,0 1-1,0-1 0,1 1 1,-1-1-1,1 1 1,-1-1-1,1 1 0,-1-1 1,1 0-1,0 1 1,0-1-1,0 0 0,0 0 1,0 0-1,0 1 1,0-1-1,0 0 0,0 0 1,0 0-1,1-1 1,-1 1-1,0 0 1,1 0-1,-1-1 0,0 1 1,1-1-1,-1 1 1,1-1-1,-1 1 0,1-1 1,-1 0-1,1 0 1,-1 0-1,1 0 0,1 0 1,9 0 35,-1-1-1,1 0 1,0-1 0,13-3 0,23-8-365,-1-2 1,47-21-1,27-20-4852,-44 17-1493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9.287"/>
    </inkml:context>
    <inkml:brush xml:id="br0">
      <inkml:brushProperty name="width" value="0.025" units="cm"/>
      <inkml:brushProperty name="height" value="0.025" units="cm"/>
    </inkml:brush>
  </inkml:definitions>
  <inkml:trace contextRef="#ctx0" brushRef="#br0">44 0 7591,'0'0'20863,"3"11"-19657,2 9-1052,-2 0 0,0 0 0,-2 0 1,0 1-1,-1-1 0,-1 1 0,-8 39 0,-1 9-503,0-2-2149,-3-2-3330,12-64 5472,-3 10-1831,-2-7-2818,1-3-2778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9.662"/>
    </inkml:context>
    <inkml:brush xml:id="br0">
      <inkml:brushProperty name="width" value="0.025" units="cm"/>
      <inkml:brushProperty name="height" value="0.025" units="cm"/>
    </inkml:brush>
  </inkml:definitions>
  <inkml:trace contextRef="#ctx0" brushRef="#br0">0 97 12908,'6'-9'2584,"-2"3"-2146,0 0 0,0 0 0,1 1 0,0-1 1,0 1-1,1 0 0,-1 0 0,1 1 0,0 0 0,0 0 0,0 0 0,1 1 0,-1 0 0,13-4 1,2 2 99,-1 1 1,0 1 0,36 0 0,-50 3-491,1 0 1,0 0-1,-1 1 0,1 0 0,-1 0 0,1 0 0,-1 1 0,1 0 0,-1 0 0,0 1 0,0 0 1,0 0-1,0 0 0,0 1 0,5 5 0,-9-7 72,0 0 1,0 0-1,-1 0 1,1 1-1,-1-1 1,0 1-1,0-1 1,0 1-1,0 0 1,0-1-1,0 1 1,-1 0-1,1 0 1,-1-1-1,0 1 0,0 0 1,0 0-1,0 0 1,-1-1-1,1 1 1,-1 0-1,1 0 1,-1-1-1,0 1 1,0 0-1,0-1 1,0 1-1,-1-1 1,1 1-1,-1-1 1,1 0-1,-5 4 0,-5 8 666,-1 0 0,0-2-1,-27 22 1,33-29-767,-31 24 270,-64 40-1,186-98-19165,-55 21 12066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9.990"/>
    </inkml:context>
    <inkml:brush xml:id="br0">
      <inkml:brushProperty name="width" value="0.025" units="cm"/>
      <inkml:brushProperty name="height" value="0.025" units="cm"/>
    </inkml:brush>
  </inkml:definitions>
  <inkml:trace contextRef="#ctx0" brushRef="#br0">4 9 11243,'0'0'3955,"0"9"-853,-1 24-612,-1-14-1455,2-1 1,0 1-1,1-1 0,6 35 0,-6-49-952,0-1 0,0 1 0,0-1 0,0 1 0,1-1 0,-1 0-1,1 0 1,0 0 0,0 0 0,0 0 0,1 0 0,-1 0 0,0 0 0,1-1 0,0 1 0,0-1-1,0 0 1,0 0 0,0 0 0,0 0 0,0-1 0,1 1 0,-1-1 0,0 0 0,1 0 0,-1 0 0,1 0-1,0 0 1,-1-1 0,1 0 0,4 0 0,-5 0-6,-1 0 0,1 0 0,0-1 0,-1 1 0,1-1 0,-1 1 1,1-1-1,-1 0 0,1 0 0,-1 0 0,0 0 0,0-1 0,1 1 0,-1-1 0,0 1 0,0-1 0,0 0 0,1-2 0,1 0 13,-1-1 0,0 1 1,0-1-1,0 0 0,-1 0 0,0 0 0,0-1 0,2-5 0,-1-5 107,0 1 1,-1-1-1,0 1 0,-2-1 1,0-19-1,-1 30-141,1 1-1,-1 0 1,0-1 0,0 1-1,0 0 1,0 0-1,-5-8 1,6 11-46,-1-1 0,0 1 0,0 0 0,0-1 1,0 1-1,0 0 0,0 0 0,0 0 0,-1-1 1,1 1-1,0 1 0,-1-1 0,1 0 0,-1 0 0,1 0 1,-1 1-1,1-1 0,-1 1 0,1-1 0,-1 1 0,1 0 1,-1-1-1,-2 1 0,3 0-9,1 0-1,-1 1 1,1-1 0,-1 0-1,1 0 1,-1 1 0,0-1-1,1 0 1,-1 1 0,1-1-1,0 0 1,-1 1-1,1-1 1,-1 1 0,1-1-1,0 1 1,-1-1 0,1 1-1,0-1 1,-1 1 0,1-1-1,0 1 1,0 0 0,-1-1-1,1 1 1,0-1 0,0 1-1,0 0 1,0-1 0,0 1-1,0-1 1,0 1 0,0 0-1,0-1 1,0 1-1,0-1 1,1 1 0,-1 0-1,0-1 1,0 1 0,1-1-1,-1 1 1,0-1 0,1 1-1,-1-1 1,1 1 0,0 2-50,0 0 0,0-1 0,0 1 0,1-1 0,-1 1 0,1-1 0,-1 0 1,1 1-1,0-1 0,2 2 0,37 10-4209,4-11-3778,-11-3-431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0.561"/>
    </inkml:context>
    <inkml:brush xml:id="br0">
      <inkml:brushProperty name="width" value="0.025" units="cm"/>
      <inkml:brushProperty name="height" value="0.025" units="cm"/>
    </inkml:brush>
  </inkml:definitions>
  <inkml:trace contextRef="#ctx0" brushRef="#br0">103 0 15855,'-7'12'3449,"-9"14"-1985,2 1 1,0 0-1,2 0 1,1 2-1,-10 42 1,17-51-1148,2 0 1,0 0-1,2 39 1,1-52-285,0 0 1,0 0-1,0-1 1,1 1-1,0 0 0,0-1 1,1 1-1,-1-1 0,2 0 1,-1 0-1,0 0 0,1-1 1,0 1-1,1-1 1,5 6-1,-9-10-32,-1 0 0,1 0 1,0 0-1,-1-1 0,1 1 1,0 0-1,0-1 0,0 1 0,0 0 1,0-1-1,0 1 0,0-1 0,0 0 1,0 1-1,0-1 0,0 0 0,0 1 1,0-1-1,0 0 0,0 0 0,0 0 1,0 0-1,0 0 0,0 0 0,0 0 1,2-1-1,-2 0 4,0 0-1,0 0 1,0 0 0,0 0-1,0-1 1,0 1 0,-1 0-1,1 0 1,0-1-1,-1 1 1,1 0 0,-1-1-1,1 1 1,-1-1 0,0 1-1,1-3 1,0-11 46,-1 0 0,-2-29 1,2 36-41,-10-51 21,10 57-31,-1-1 0,1 0 0,-1 1 0,0-1 0,0 1 0,0-1 0,-1 1 0,1 0 0,0-1 0,-1 1 0,0 0 0,1 0 1,-1 0-1,0 0 0,0 0 0,0 1 0,0-1 0,0 0 0,-5-1 0,7 3 7,-1 0 1,1 0-1,-1 0 1,0 0-1,1 0 1,-1 0-1,1 0 1,-1 0-1,1 0 1,-1 1-1,0-1 1,1 0-1,-1 0 1,1 1-1,-1-1 0,1 0 1,-1 1-1,1-1 1,-1 0-1,1 1 1,0-1-1,-1 1 1,1-1-1,-1 1 1,1-1-1,0 1 1,-1-1-1,1 1 1,0-1-1,0 1 1,-1-1-1,1 1 0,0 0 1,0-1-1,0 1 1,0-1-1,0 1 1,0-1-1,0 1 1,0 0-1,0-1 1,0 1-1,0-1 1,0 1-1,0 0 1,1-1-1,-1 2 0,9 30 659,-5-28-648,0 0 0,1 0 0,0-1 0,-1 1 0,1-1 0,1 0 0,-1-1 0,0 1 0,1-1 0,-1 0 0,1-1 0,0 1 0,-1-1 0,1 0 0,10 0 0,-4 0-63,0 0-1,0-1 0,0 0 0,0-1 1,0-1-1,-1 0 0,12-3 1,-19 4 45,0 0 0,0-1 0,-1 1 0,1-1 0,-1 0 0,1 0 0,-1 0 0,0 0 1,0 0-1,0-1 0,0 0 0,0 1 0,0-1 0,-1 0 0,1 0 0,-1-1 0,0 1 1,0 0-1,0-1 0,0 1 0,-1-1 0,0 0 0,2-6 0,-4 10-6,0 0 0,0 0-1,0 0 1,0 0 0,0 1-1,0-1 1,0 0 0,0 1-1,-1-1 1,1 1 0,1-1-1,-1 1 1,0-1 0,0 1-1,0-1 1,0 1 0,-1 1-1,-3 3 106,0 1-1,1-1 0,-1 1 1,1 0-1,0 0 1,1 1-1,0-1 1,0 1-1,0 0 0,1-1 1,0 1-1,0 0 1,1 0-1,-1 1 1,1 12-1,1-19-99,1 0 0,0 0 0,0 0 0,-1 0 0,1 0 0,0 0 0,0 0 0,0 0 0,0 0 0,0-1 0,0 1 0,0 0 0,0-1 0,0 1 0,0-1 0,0 1 0,0-1 0,1 0 0,-1 1 0,0-1 0,0 0 0,0 0 0,1 0 0,-1 0 0,0 0 0,0 0 0,2 0 0,38-4 0,-30 1-53,0-1 1,-1 0-1,1-1 1,16-10-1,-20 11 29,1-1 0,0 1 0,0 0 0,0 1 1,0-1-1,1 2 0,-1-1 0,1 1 0,11-1 0,-19 4 38,0 0 0,0 0 0,0 0 0,-1 0 0,1 0 0,0 1 0,-1-1 1,1 0-1,-1 0 0,0 0 0,1 1 0,-1-1 0,0 0 0,0 1 0,1-1 0,-1 0 0,0 1 0,0-1 0,-1 0 0,1 0 0,0 1 0,-1 1 0,-2 34 165,2-35-179,0 0 0,1 0 0,0 0 0,-1 0 0,1 0 0,0 0 0,0 0 0,0 0 0,0 0 0,0 0 0,1 0 0,-1 0 0,1 0 0,-1-1 0,1 1 0,-1 0 0,1 0 0,0 0 0,2 3 0,-1-4 0,0 0 0,0 0 0,0-1 0,0 1 0,0 0 0,0-1 0,0 1 0,0-1 0,0 0 0,0 0 0,0 0 0,1 0 0,-1 0 0,0 0 0,0 0 0,0-1 0,0 1 0,0-1 0,4-1 0,9-3 0,-1 0 0,1-1 0,13-8 0,-19 8 0,1 1 0,0 0 0,0 1 0,0 0 0,0 1 0,1 0 0,0 0 0,18-1 0,-28 4-42,-1 0 0,1 0 0,0 1 0,-1-1 0,1 0 0,-1 0 0,1 1 0,-1-1 0,1 0 0,-1 1 0,1-1 0,-1 0 0,1 1 0,-1-1 0,1 1 0,-1-1 0,1 0 0,-1 1 0,0 0 0,1-1 0,-1 1 1,0-1-1,1 1 0,-1-1 0,0 1 0,0-1 0,0 1 0,0 0 0,1-1 0,-1 1 0,0 0 0,0-1 0,0 2 0,-1 26-4754,1-18 1218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1.446"/>
    </inkml:context>
    <inkml:brush xml:id="br0">
      <inkml:brushProperty name="width" value="0.025" units="cm"/>
      <inkml:brushProperty name="height" value="0.025" units="cm"/>
    </inkml:brush>
  </inkml:definitions>
  <inkml:trace contextRef="#ctx0" brushRef="#br0">31 22 5189,'17'-20'11697,"-9"19"-4120,-4 38-1683,-4-23-6281,-4 64 1480,-20 111 1,3-32-484,14-114-610,4-24 0,12-44 0,22-84 0,-16 53 0,-10 42 0,-5 14 0,0 0 0,0 0 0,0 0 0,0 0 0,0 0 0,0 0 0,0 0 0,0 0 0,0 0 0,0 0 0,0 0 0,0 0 0,0 0 0,0 0 0,0 0 0,0 0 0,0 0 0,1 0 0,-1 0 0,0 0 0,0 0 0,0 0 0,0 0 0,0 0 0,0 0 0,0 0 0,0 0 0,0 0 0,0 0 0,0 0 0,0 0 0,0 0 0,0 0 0,0 4 0,0 1 0,1-1 0,-1 0 0,1 1 0,-1-1 0,1 0 0,1 0 0,-1 0 0,0 0 0,1 0 0,0 0 0,0 0 0,0 0 0,1-1 0,-1 1 0,1-1 0,0 1 0,0-1 0,0 0 0,0 0 0,0-1 0,1 1 0,-1-1 0,1 1 0,0-1 0,0 0 0,-1-1 0,1 1 0,1-1 0,-1 1 0,0-1 0,0 0 0,0-1 0,6 1 0,-1 0 0,-1-1 0,1 0 0,-1 0 0,1-1 0,-1 0 0,0 0 0,1-1 0,-1 0 0,0-1 0,0 0 0,0 0 0,0 0 0,-1-1 0,1-1 0,-1 1 0,0-1 0,6-6 0,-7 6 0,-1 0 0,0 0 0,-1-1 0,1 0 0,-1 0 0,0 0 0,-1 0 0,1-1 0,-1 1 0,3-10 0,-34 61 0,24-36 0,0 0 0,0 1 0,1 0 0,1 0 0,-1 0 0,-1 18 0,4-25 0,0-1 0,0 0 0,0 1 0,0-1 0,0 1 0,1-1 0,-1 0 0,1 1 0,-1-1 0,1 0 0,0 0 0,0 1 0,0-1 0,0 0 0,0 0 0,1 0 0,-1 0 0,1 0 0,-1 0 0,1-1 0,-1 1 0,1 0 0,0-1 0,0 1 0,0-1 0,0 0 0,0 0 0,0 0 0,0 0 0,1 0 0,-1 0 0,0 0 0,1-1 0,2 1 0,35 2-3337,-36-3 2619,-1 0-1,0-1 1,0 1-1,0-1 1,1 0-1,-1 0 1,0 0-1,0 0 1,0 0 0,0-1-1,-1 1 1,1-1-1,0 0 1,0 0-1,-1 0 1,4-3-1,10-18-13646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1.787"/>
    </inkml:context>
    <inkml:brush xml:id="br0">
      <inkml:brushProperty name="width" value="0.025" units="cm"/>
      <inkml:brushProperty name="height" value="0.025" units="cm"/>
    </inkml:brush>
  </inkml:definitions>
  <inkml:trace contextRef="#ctx0" brushRef="#br0">11 0 7527,'0'0'21332,"-10"55"-24086,28-33-3268,6 0-8231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2.143"/>
    </inkml:context>
    <inkml:brush xml:id="br0">
      <inkml:brushProperty name="width" value="0.025" units="cm"/>
      <inkml:brushProperty name="height" value="0.025" units="cm"/>
    </inkml:brush>
  </inkml:definitions>
  <inkml:trace contextRef="#ctx0" brushRef="#br0">115 369 14414,'0'0'7735,"-10"1"-2765,0 0-4341,1 1 1,0 0-1,0 0 1,-1 1-1,-11 5 1,19-7-572,0 0 1,0 0-1,0 0 1,-1 1-1,1-1 1,0 1-1,1-1 1,-1 1-1,0 0 1,0-1-1,1 1 1,-1 0-1,1 0 0,-1 0 1,1 0-1,0 1 1,0-1-1,0 0 1,0 0-1,0 1 1,1-1-1,-1 0 1,1 1-1,-1-1 1,1 1-1,0-1 1,0 1-1,0-1 1,0 1-1,0-1 0,1 4 1,0-5-59,0 1 0,0-1 0,0 1 0,0-1 0,0 0 0,0 1 0,0-1 0,1 0 0,-1 0 0,0 0 0,1 0 0,-1 0 0,1 0 0,-1 0 0,1 0 0,-1-1 0,1 1 0,-1-1 0,1 1 0,0-1 0,-1 1 0,1-1 0,0 0 0,0 0 0,-1 0 0,3 0 0,48-2 0,-43 1 0,-1-1 0,1 0 0,-1-1 0,1 0 0,-1 0 0,0-1 0,0 0 0,-1 0 0,1-1 0,-1 0 0,0 0 0,0-1 0,9-10 0,-2 0 0,0 0 0,0-1 0,-2-1 0,14-25 0,-24 43 0,-2 12 0,-3 12 0,1-15 0,0 0 0,1 0 0,0 0 0,1 0 0,-1 0 0,3 17 0,-1-23 0,-1-1 0,1 1 0,0-1 0,0 0 0,0 1 0,0-1 0,0 0 0,0 0 0,1 0 0,-1 0 0,1 0 0,-1 0 0,1 0 0,0 0 0,0 0 0,0-1 0,0 1 0,0-1 0,0 1 0,0-1 0,0 0 0,1 0 0,-1 0 0,0 0 0,1-1 0,-1 1 0,1 0 0,-1-1 0,3 1 0,4-1 0,-1 1 0,0-1 0,1 0 0,-1-1 0,0 0 0,1 0 0,-1-1 0,0 0 0,0 0 0,0-1 0,0 0 0,11-6 0,-6 2 0,-1-1 0,0-1 0,-1 0 0,0 0 0,0-1 0,16-21 0,-11 11 0,-1-1 0,-1 0 0,-1-2 0,-1 1 0,-1-2 0,-1 1 0,13-49 0,-21 67 0,1-6 0,0 0 0,-1 1 0,0-1 0,-1-1 0,0 1 0,-1 0 0,0 0 0,-2-16 0,2 27 0,0-1 0,-1 0 0,1 0 0,0 1 0,-1-1 0,1 0 0,0 0 0,-1 1 0,1-1 0,-1 0 0,1 1 0,-1-1 0,1 1 0,-1-1 0,1 1 0,-1-1 0,0 1 0,1-1 0,-1 1 0,0-1 0,1 1 0,-1 0 0,0-1 0,0 1 0,1 0 0,-1 0 0,0 0 0,0 0 0,0-1 0,1 1 0,-1 0 0,0 0 0,0 0 0,0 1 0,1-1 0,-1 0 0,0 0 0,0 0 0,1 0 0,-3 1 0,-27 18 0,15-5 0,1 0 0,0 1 0,1 1 0,1 1 0,1 0 0,0 0 0,-8 21 0,12-26 0,2 1 0,0 0 0,0 0 0,1 0 0,1 0 0,0 1 0,1 0 0,1 0 0,0-1 0,0 1 0,3 19 0,-1-28-59,0-1 1,1 1-1,0-1 1,-1 0-1,1 0 1,1 0-1,-1 0 0,0 0 1,1-1-1,0 1 1,0-1-1,0 1 1,0-1-1,1 0 0,-1 0 1,1-1-1,0 1 1,0-1-1,0 1 1,0-1-1,0-1 0,0 1 1,0 0-1,1-1 1,5 1-1,10 2-1262,-1 0-1,1-2 1,-1 0-1,30-2 1,2-1-11657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05.638"/>
    </inkml:context>
    <inkml:brush xml:id="br0">
      <inkml:brushProperty name="width" value="0.025" units="cm"/>
      <inkml:brushProperty name="height" value="0.025" units="cm"/>
    </inkml:brush>
  </inkml:definitions>
  <inkml:trace contextRef="#ctx0" brushRef="#br0">0 129 17168,'0'0'13699,"4"9"-13465,-4-9-234,3 8 26,0-1 0,1 1 0,0-1 0,0-1 0,10 13 0,-13-18-34,0 0 0,0 1 0,0-1 0,0 0 0,1 0-1,-1 0 1,0 0 0,1 0 0,-1 0 0,1-1 0,-1 1 0,1 0 0,-1-1 0,1 1 0,0-1 0,-1 0-1,1 1 1,-1-1 0,1 0 0,0 0 0,-1 0 0,1 0 0,0 0 0,-1 0 0,1-1 0,0 1 0,-1-1 0,1 1-1,-1-1 1,1 1 0,-1-1 0,1 0 0,-1 0 0,1 0 0,-1 0 0,0 0 0,1 0 0,-1 0 0,0 0-1,0 0 1,0-1 0,2-1 0,9-13-184,0-1 0,0-1 0,-2 1 0,0-2-1,-1 1 1,-1-1 0,-1-1 0,7-26 0,-14 113 810,2-21-211,-4 78 340,5 137 1068,2-246-2092,3-14-479,-6-2 600,-1 0 1,0 0-1,0 0 0,0-1 1,0 1-1,0 0 0,0-1 1,0 1-1,0 0 1,-1-1-1,1 1 0,0-1 1,-1 1-1,0-1 0,1-2 1,2-46-11782,-3 20-2487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2.793"/>
    </inkml:context>
    <inkml:brush xml:id="br0">
      <inkml:brushProperty name="width" value="0.025" units="cm"/>
      <inkml:brushProperty name="height" value="0.025" units="cm"/>
    </inkml:brush>
  </inkml:definitions>
  <inkml:trace contextRef="#ctx0" brushRef="#br0">214 241 4612,'11'-12'4874,"-9"10"-4536,14-15 2013,-1 0 0,20-31 0,-31 43-1789,0-1 1,0 0 0,-1-1 0,0 1-1,-1 0 1,1-1 0,-1 1 0,-1-1-1,1 0 1,-1 0 0,0 0 0,0 1-1,-1-1 1,0 0 0,-2-10-1,2 15-439,-1 0-1,0 1 1,1-1-1,-1 0 0,0 1 1,0-1-1,0 0 1,0 1-1,-1 0 0,1-1 1,0 1-1,-1 0 1,1-1-1,-1 1 0,1 0 1,-1 0-1,0 0 0,1 0 1,-1 1-1,0-1 1,1 0-1,-1 1 0,0-1 1,0 1-1,0 0 1,0-1-1,0 1 0,1 0 1,-1 0-1,0 0 0,0 1 1,0-1-1,-2 1 1,-4 0-2,0 0-1,1 0 1,-1 1 0,0 0 0,1 1 0,-13 6 0,4 1-24,0 1 1,1 1-1,1 0 1,0 1-1,1 1 1,0 0-1,1 0 1,1 1-1,0 1 1,1 0-1,1 1 1,1-1-1,0 2 1,1-1-1,0 1 1,2 0-1,0 1 1,-3 24-1,8-39-95,-1 1 0,1 0-1,0-1 1,0 1 0,0 0-1,1-1 1,0 1 0,0-1-1,0 1 1,0-1 0,1 1-1,-1-1 1,1 0 0,0 1-1,0-1 1,1 0 0,-1-1-1,1 1 1,6 6 0,-5-7-3,1 0 1,0 0-1,0 0 1,0 0 0,1-1-1,-1 0 1,0 0-1,1 0 1,0-1-1,-1 0 1,1 0 0,0 0-1,0-1 1,-1 0-1,11-1 1,-6 0 0,1 0 0,-1-2 0,0 1 0,0-1 0,0 0 0,0-1 0,-1-1 0,1 1 0,-1-1 0,0-1 0,-1 0 0,1 0 0,-1-1 0,0 0 0,-1 0 0,0 0 0,0-1 0,0-1 0,-1 1 0,10-18 0,-8 11 0,0 0 0,-1 0 0,-1-1 0,0 1 0,-1-1 0,0-1 0,-2 1 0,0-1 0,-1 0 0,0 1 0,-1-1 0,-2-22 0,0 35-22,0 0 1,1 1-1,-1-1 0,-1 1 1,1-1-1,0 1 0,-1-1 1,0 1-1,0 0 0,0 0 1,0 0-1,0 0 0,0 0 1,-1 0-1,0 1 0,1-1 1,-1 1-1,0 0 0,0 0 1,-6-4-1,7 6-38,0-1 1,0 0 0,0 0-1,-1 1 1,1-1-1,0 1 1,0-1-1,0 1 1,-1 0-1,1 0 1,0 0 0,0 0-1,-1 1 1,1-1-1,0 0 1,0 1-1,0 0 1,-1-1-1,1 1 1,0 0 0,0 0-1,0 0 1,0 0-1,1 1 1,-1-1-1,0 1 1,0-1-1,1 1 1,-1-1-1,1 1 1,-1 0 0,1 0-1,0-1 1,-1 3-1,-2 2-1272,1 0-1,0 1 0,0-1 1,1 0-1,0 1 1,0 0-1,-1 8 1,-1 16-7413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3.528"/>
    </inkml:context>
    <inkml:brush xml:id="br0">
      <inkml:brushProperty name="width" value="0.025" units="cm"/>
      <inkml:brushProperty name="height" value="0.025" units="cm"/>
    </inkml:brush>
  </inkml:definitions>
  <inkml:trace contextRef="#ctx0" brushRef="#br0">93 362 20435,'0'0'8024,"-10"3"-5862,6-2-2097,-1 0 0,1 1 0,-1 0 0,1 0 0,0 0 0,0 0 0,0 0 0,0 1 0,0 0 0,1 0 0,-1 0 0,1 0 0,0 1 0,0-1 0,0 1 0,0 0 1,1-1-1,-1 2 0,1-1 0,0 0 0,0 0 0,1 0 0,-1 1 0,1-1 0,0 1 0,0-1 0,0 1 0,1 0 0,0-1 0,-1 1 0,2 0 0,0 8 0,0-11-65,0-1 0,-1 0 0,1 0 0,0 1 0,0-1 0,0 0 0,0 0 0,0 0 0,0 0 0,1 0 0,-1 0 0,0 0 0,0-1 0,1 1 0,-1 0 0,0-1 0,1 1 0,-1-1 0,1 1 0,-1-1 0,1 1 0,-1-1 0,1 0 0,-1 0 0,1 0 0,-1 0 0,1 0 0,-1 0 0,1 0 0,-1-1 0,1 1 0,1-1 0,3 0 0,-1 0 0,0-1 0,1 1 0,-1-1 0,0 0 0,0 0 0,9-6 0,-2-2 0,-1-1 0,-1-1 0,0 1 0,0-2 0,-1 1 0,-1-1 0,0-1 0,-1 1 0,5-16 0,-26 107 0,12-73 0,1 0 0,0 0 0,0 0 0,0 0 0,1 0 0,-1 0 0,1 0 0,1 0 0,-1 0 0,1 0 0,0 0 0,2 8 0,-1-11 0,-1 0 0,1 0 0,-1 0 0,1 0 0,0 0 0,0 0 0,0-1 0,0 1 0,0-1 0,1 1 0,-1-1 0,0 0 0,1 0 0,-1 0 0,0 0 0,1-1 0,-1 1 0,1-1 0,0 1 0,-1-1 0,1 0 0,-1 0 0,1 0 0,-1 0 0,1 0 0,2-1 0,5-1 0,1 1 0,-1-2 0,0 0 0,-1 0 0,1 0 0,0-1 0,-1-1 0,0 0 0,0 0 0,0 0 0,-1-1 0,0-1 0,10-9 0,1-2 0,0-2 0,-2 1 0,0-2 0,14-25 0,-13 18 0,-1-2 0,-2-1 0,-1 0 0,-1 0 0,-2-1 0,-1-1 0,-2 0 0,5-40 0,-13 62 0,-4 11 0,-4 8 0,8-7 0,-15 21 0,2 2 0,0-1 0,1 2 0,2 0 0,0 0 0,2 1 0,1 0 0,1 0 0,1 1 0,1-1 0,1 1 0,2 0 0,1 0 0,5 43 0,-4-61-1,1 0-1,0 0 1,1 0 0,0 0-1,0 0 1,1-1 0,0 1-1,1-1 1,0 0 0,0 0-1,11 12 1,-19-48-47,-8-11 64,-3 0-1,-1 1 1,-38-70-1,41 84-13,11 24-1,1 0-1,0-1 1,-1 1-1,1 0 1,0-1-1,0 1 1,-1-1-1,1 1 1,0-1 0,0 1-1,0-1 1,0 1-1,0-1 1,-1 1-1,1-1 1,0 1-1,0-1 1,0 1-1,0 0 1,0-1 0,1 1-1,-1-1 1,0 1-1,0-1 1,0 1-1,0-1 1,0 1-1,1-1 1,-1 1 0,0-1-1,0 1 1,1 0-1,-1-1 1,0 1-1,1 0 1,-1-1-1,0 1 1,1 0-1,-1-1 1,1 1 0,0-1-1,28 0 31,47 18-179,-65-14 18,39 8-3278,0-5-7304,-17-5-3387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3.963"/>
    </inkml:context>
    <inkml:brush xml:id="br0">
      <inkml:brushProperty name="width" value="0.025" units="cm"/>
      <inkml:brushProperty name="height" value="0.025" units="cm"/>
    </inkml:brush>
  </inkml:definitions>
  <inkml:trace contextRef="#ctx0" brushRef="#br0">121 1 12075,'0'0'8515,"-9"10"-5702,-5 8-1956,2 0 0,0 1 0,1 0 0,1 1 0,1 0-1,0 0 1,-5 24 0,6 0-404,2 0 0,2 0 1,2 0-1,4 47 0,-1-18-210,2-68-243,4-14 0,5-15 0,29-95 0,-24 65 0,2 1 0,50-96 0,-65 143 0,1-1 0,-1 0 0,1 1 0,1 0 0,-1 0 0,1 1 0,0-1 0,0 1 0,11-6 0,-13 9 0,-1 0 0,1 0 0,0 0 0,0 1 0,-1 0 0,1 0 0,0 0 0,0 0 0,0 0 0,0 1 0,0 0 0,1 0 0,-1 0 0,0 0 0,0 1 0,0-1 0,0 1 0,0 0 0,0 0 0,5 3 0,-7-3 0,0-1 0,-1 1 0,1 0 0,0-1 0,-1 1 0,1 0 0,-1 0 0,1 0 0,-1 0 0,0 1 0,1-1 0,-1 0 0,0 0 0,0 1 0,0-1 0,0 1 0,0-1 0,0 1 0,-1 0 0,1-1 0,0 1 0,-1-1 0,1 1 0,-1 0 0,1 0 0,-1-1 0,0 1 0,0 0 0,0 0 0,0 0 0,0-1 0,0 1 0,-1 0 0,1 0 0,-1-1 0,1 1 0,-1 0 0,1-1 0,-1 1 0,-1 1 0,-1 2 0,1 0 0,-2-1 0,1 1 0,0-1 0,-1 0 0,0 0 0,0 0 0,0-1 0,-1 1 0,1-1 0,-8 4 0,-6 2 0,0-1 0,-33 9 0,43-15 0,0 0 0,1 0 0,-1-1 0,0 0 0,0-1 0,0 1 0,0-2 0,1 1 0,-15-3 0,22 3-11,-1 0 0,1 0-1,0 0 1,0 0 0,-1 0 0,1 0 0,0 0-1,0 0 1,0-1 0,-1 1 0,1 0 0,0 0-1,0 0 1,0 0 0,-1 0 0,1 0 0,0 0 0,0-1-1,0 1 1,0 0 0,-1 0 0,1 0 0,0-1-1,0 1 1,0 0 0,0 0 0,0 0 0,0-1-1,0 1 1,0 0 0,-1 0 0,1 0 0,0-1-1,0 1 1,0 0 0,0 0 0,0-1 0,0 1-1,0 0 1,0 0 0,0-1 0,1 1 0,-1 0 0,9-10-1431,15-5-4071,0 4-2575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4.632"/>
    </inkml:context>
    <inkml:brush xml:id="br0">
      <inkml:brushProperty name="width" value="0.025" units="cm"/>
      <inkml:brushProperty name="height" value="0.025" units="cm"/>
    </inkml:brush>
  </inkml:definitions>
  <inkml:trace contextRef="#ctx0" brushRef="#br0">104 247 16464,'0'0'10564,"-11"9"-7387,7-6-2926,-8 7 187,0 0 1,1 1-1,-11 13 1,18-20-402,1 0 0,0 1 0,0-1 0,0 1 1,1 0-1,-1 0 0,1 0 0,0 0 0,0 0 0,1 1 0,0-1 1,0 0-1,0 1 0,0 10 0,1-15-37,1 0 0,-1 1 0,0-1 0,1 0 0,-1 0 0,0 1 0,1-1 0,0 0 0,-1 0 0,1 0 0,0 0 0,0 0 0,-1 0 0,1 0 0,0 0 0,0 0 0,0 0 0,0 0 0,0 0 0,0-1 0,0 1 0,1 0 0,-1-1 0,0 1 0,0-1 0,0 0 0,1 1 0,-1-1 0,0 0 0,1 1 0,-1-1 0,0 0 0,1 0 0,-1 0 0,0 0 0,0-1 0,1 1 0,-1 0 0,0 0 0,1-1 0,-1 1 0,0-1 0,2 0 0,3-1 0,0 1 0,-1-1 0,1-1 0,0 1 0,-1-1 0,0 0 0,1 0 0,6-6 0,4-8 0,-2-1 0,0 0 0,18-32 0,7-9 0,-39 59 0,0 0 0,0-1 0,0 1 0,0 0 0,0 0 0,0-1 0,0 1 0,0 0 0,0-1 0,1 1 0,-1 0 0,0 0 0,0-1 0,0 1 0,0 0 0,1 0 0,-1-1 0,0 1 0,0 0 0,0 0 0,1 0 0,-1-1 0,0 1 0,0 0 0,1 0 0,-1 0 0,0 0 0,0 0 0,1 0 0,-1 0 0,0-1 0,1 1 0,-1 0 0,0 0 0,1 0 0,-1 0 0,0 0 0,0 0 0,1 0 0,-1 0 0,0 0 0,1 1 0,-1-1 0,0 0 0,0 0 0,1 0 0,-1 0 0,0 0 0,0 0 0,1 1 0,-1-1 0,0 0 0,2 22 0,-9 28 0,3-40 0,1 1 0,0 0 0,1 0 0,0 1 0,1-1 0,0 0 0,2 23 0,-1-32 0,1-1 0,-1 0 0,1 0 0,-1 0 0,1 0 0,0 1 0,-1-1 0,1 0 0,0 0 0,0 0 0,0 0 0,0-1 0,0 1 0,0 0 0,0 0 0,0-1 0,0 1 0,0 0 0,0-1 0,1 1 0,-1-1 0,0 1 0,0-1 0,1 0 0,-1 0 0,0 1 0,0-1 0,1 0 0,-1 0 0,0 0 0,3-1 0,1 1 0,0 0 0,1 0 0,-1-1 0,0 0 0,0 0 0,0-1 0,6-1 0,2-4 0,-1-1 0,1 0 0,-1 0 0,-1-1 0,1-1 0,18-21 0,53-73 0,-42 45 0,60-119 0,-121 251 0,9-43 0,2 1 0,1 0 0,1 1 0,2-1 0,1 1 0,2 0 0,2 59 0,1-83 6,1 1-1,0-1 1,0 0-1,6 15 1,-8-21-13,1 1 1,0-1-1,0 0 0,1 0 1,-1 0-1,0 1 0,1-1 1,-1 0-1,1-1 0,0 1 1,-1 0-1,1 0 0,0-1 1,0 1-1,0-1 0,0 0 1,0 1-1,1-1 0,-1 0 1,3 1-1,-4-4-132,0 1-1,-1 0 1,1-1-1,0 1 1,-1-1 0,0 1-1,1-1 1,-1 1 0,0-1-1,0 1 1,0-1 0,0 0-1,0 1 1,0-1-1,0 1 1,0-1 0,-1 1-1,0-3 1,-2-9-175,-1 0-1,0 1 1,-1 0-1,0 0 1,-13-22-1,-44-57 582,40 61-179,7 10 198,12 17-44,-1-1-1,1 0 1,0 0 0,0 0-1,0 0 1,0 0-1,1-1 1,0 0 0,0 1-1,0-1 1,0 0 0,-1-10-1,4 15-200,-1-1-1,1 0 0,0 1 1,0-1-1,0 1 0,0 0 1,0-1-1,0 1 0,0 0 1,0-1-1,0 1 0,0 0 1,1 0-1,-1 0 0,0 0 1,0 0-1,0 0 0,0 0 1,0 0-1,2 1 0,1-1-22,176 8-1877,6 0-4711,-92-8-5885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7:31.144"/>
    </inkml:context>
    <inkml:brush xml:id="br0">
      <inkml:brushProperty name="width" value="0.025" units="cm"/>
      <inkml:brushProperty name="height" value="0.025" units="cm"/>
    </inkml:brush>
  </inkml:definitions>
  <inkml:trace contextRef="#ctx0" brushRef="#br0">29 24 4516,'0'0'19710,"-7"-4"-18867,-14-13-309,24 14-17,20 9 39,9 3-381,1-2 0,0-1 0,68 3 0,103-11-55,-174 1-97,-25 1-4,1 0-1,-1 0 0,1 0 0,-1 0 1,1-1-1,-1 0 0,1 0 0,-1 0 1,1-1-1,-1 0 0,7-3 0,-53 3 959,-5 5-637,-65 10-1,-35 3 429,28-15 390,193-20-1035,198-2-4310,-210 19 3404,-190 14 1072,6 1-1373,40-11-7810,62-3-2060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8:15.599"/>
    </inkml:context>
    <inkml:brush xml:id="br0">
      <inkml:brushProperty name="width" value="0.025" units="cm"/>
      <inkml:brushProperty name="height" value="0.025" units="cm"/>
    </inkml:brush>
  </inkml:definitions>
  <inkml:trace contextRef="#ctx0" brushRef="#br0">91 127 2787,'-8'0'1735,"-1"1"-1573,-36 4 3538,17-9 5383,27-2-4791,11-1-2829,11-4-758,26-2-44,1 1 1,0 3-1,78-5 1,-82 11-416,1-2-1,-1-2 1,0-2 0,69-23 0,-139 31 2201,-23 8-2299,-42 16 741,-135 16-1,273-42-858,-1-2-1,88-21 0,-88 16-245,0 1 0,95-6 0,-174 32 371,-72 17 344,-197 38 0,555-136-499,-229 59 0,194-31 0,-492 68 0,233-25-4842,53-10-80,1-9-2098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0:46.894"/>
    </inkml:context>
    <inkml:brush xml:id="br0">
      <inkml:brushProperty name="width" value="0.025" units="cm"/>
      <inkml:brushProperty name="height" value="0.025" units="cm"/>
    </inkml:brush>
  </inkml:definitions>
  <inkml:trace contextRef="#ctx0" brushRef="#br0">154 113 4740,'0'0'17126,"11"-8"-16763,-4 1-312,2 0-1,-1 1 1,1 1 0,-1 0 0,1 0-1,1 0 1,-1 1 0,1 1-1,0-1 1,0 2 0,16-3 0,-23 4-22,-1 1-17,0 1 1,-1-1-1,1 0 0,0-1 0,-1 1 0,1 0 1,0 0-1,-1-1 0,1 1 0,0-1 1,-1 1-1,1-1 0,-1 0 0,1 1 0,-1-1 1,1 0-1,-1 0 0,2-2 0,-39 1 527,10 3-158,0 1 0,1 2-1,-1 1 1,0 1 0,1 1-1,1 1 1,-1 1-1,1 1 1,-28 17 0,52-27-379,-1 0 1,1 0 0,0 0 0,-1 0 0,1 0-1,-1 0 1,1 0 0,0 0 0,-1 0 0,1 0-1,0 0 1,-1 1 0,1-1 0,0 0 0,-1 0-1,1 0 1,0 1 0,0-1 0,-1 0 0,1 0-1,0 1 1,0-1 0,-1 0 0,1 0 0,0 1 0,0-1-1,0 0 1,0 1 0,-1-1 0,1 0 0,0 1-1,0-1 1,0 0 0,0 1 0,0-1 0,0 1-1,0-1 1,0 0 0,0 1 0,0-1 0,0 0-1,0 1 1,0-1 0,0 0 0,1 1 0,20 2 17,36-9 28,32-17-656,171-67-1,-249 82 656,-29 8 67,-33 10 168,3 7 172,-9 1 183,1 3 0,-102 55 0,144-63-414,12-9-1917,29-24-16651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52.956"/>
    </inkml:context>
    <inkml:brush xml:id="br0">
      <inkml:brushProperty name="width" value="0.025" units="cm"/>
      <inkml:brushProperty name="height" value="0.025" units="cm"/>
    </inkml:brush>
  </inkml:definitions>
  <inkml:trace contextRef="#ctx0" brushRef="#br0">1 55 5573,'0'0'18354,"12"0"-17313,334-1 409,-110-2-1283,-200 1 102,-53-2 303,-58-2 253,-4 5-740,-16-2 271,0 5 0,-105 15 0,227-20-273,0 1 1,29 2-1,25-1-50,27-5-56,147-18-56,-430 20 693,-103 22-315,286-19-1888,1 1 0,-1-1 0,0-1 0,0 1 0,14-6 0,22-12-9798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56.253"/>
    </inkml:context>
    <inkml:brush xml:id="br0">
      <inkml:brushProperty name="width" value="0.025" units="cm"/>
      <inkml:brushProperty name="height" value="0.025" units="cm"/>
    </inkml:brush>
  </inkml:definitions>
  <inkml:trace contextRef="#ctx0" brushRef="#br0">0 81 10698,'0'0'10031,"12"3"-8723,24 4-563,0-2-1,0-1 1,37 0 0,127-8 658,-122 1-1162,54-1-102,564-3 122,-554 21 190,-123-12 1906,-814-17-1988,662 14-460,332 3 175,25 0-895,229-26 0,-441 23 826,33-6-16,-43 7 8,1-1 1,-1 1-1,0-1 1,0 0-1,0 1 0,0-1 1,0 0-1,0 0 0,0 0 1,-1-1-1,1 1 0,0 0 1,-1-1-1,1 1 0,-1-1 1,2-1-1,-2 2 6,-1 1-1,0-1 1,0 1 0,0-1-1,0 1 1,0-1 0,0 1-1,0-1 1,-1 1-1,1-1 1,0 1 0,0 0-1,0-1 1,0 1 0,0-1-1,-1 1 1,1-1 0,0 1-1,0 0 1,-1-1-1,1 1 1,0 0 0,-1-1-1,1 1 1,0 0 0,-1-1-1,1 1 1,-1 0-1,1 0 1,0-1 0,-1 1-1,1 0 1,-1 0 0,1 0-1,-1-1 1,1 1-1,-1 0 1,0 0 0,-23-6 183,22 6-169,-72-10-5,-1 4 1,0 3 0,-139 13-1,140 0-2183,-99 25-1,66-11-5126,48-13-4728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13.837"/>
    </inkml:context>
    <inkml:brush xml:id="br0">
      <inkml:brushProperty name="width" value="0.025" units="cm"/>
      <inkml:brushProperty name="height" value="0.025" units="cm"/>
    </inkml:brush>
  </inkml:definitions>
  <inkml:trace contextRef="#ctx0" brushRef="#br0">12 17 4420,'-6'-5'-531,"1"-6"12937,8 22-10193,0-5-1996,-1 0-1,1 0 0,0 0 1,1-1-1,-1 1 0,1-1 1,0 0-1,1 0 0,-1 0 1,1-1-1,0 0 1,7 5-1,8 6 417,40 20 0,-34-22-176,1-3 1,1 0 0,38 9 0,-36-12 673,-1 2 1,56 24 0,-28-5-542,7 4-176,-1 2-1,64 47 1,-76-47 72,84 42 0,-58-35-187,-23-15-42,-44-23-173,-1 1-1,1 0 0,-1 1 0,0 0 1,0 0-1,-1 1 0,1 0 0,-1 1 1,-1-1-1,1 2 0,-1-1 0,8 12 1,-4-4-20,-2 0 0,0 1 0,-1 0 0,0 0 0,-1 1 0,-1 0 0,5 22 0,-12-41-471,0-1 0,-1 1-1,1 0 1,-1 0 0,1 0 0,-1 0 0,0 0-1,1 0 1,-1 0 0,0 1 0,0-1 0,0 0-1,-1 1 1,1 0 0,0-1 0,-1 1 0,-2-1-1,-1-1-684,0 1-1,0-1 0,0 1 0,-1 0 0,1 0 0,-13-1 0,8 3 205,8-1 1043,0 1-1,0 0 1,0 0 0,0 0-1,0 0 1,-1 0-1,1 1 1,0 0 0,-4 1-1,3 8 2249,13 12-307,24 37 414,-23-39-1695,1 0 1,0-1 0,2 0-1,25 29 1,-38-47-791,1 0 0,0 0 0,0 0 0,0-1-1,0 1 1,0 0 0,0 0 0,0 0 0,0-1 0,0 1 0,0 0 0,0-1 0,0 1-1,0-1 1,1 0 0,-1 1 0,0-1 0,0 0 0,1 0 0,-1 0 0,0 0 0,0 0-1,1 0 1,-1 0 0,0 0 0,2 0 0,-1-1 13,-1-1-1,1 1 1,-1 0 0,1 0 0,-1-1-1,0 1 1,1-1 0,-1 1 0,0-1-1,0 1 1,0-1 0,0 0-1,-1 1 1,1-1 0,1-2 0,2-11 150,0 1 0,-1-1 0,1-21-1,-3 30-153,18-95-159,-1 37-5007,-6 22-3465,-4 8-4081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15.349"/>
    </inkml:context>
    <inkml:brush xml:id="br0">
      <inkml:brushProperty name="width" value="0.025" units="cm"/>
      <inkml:brushProperty name="height" value="0.025" units="cm"/>
    </inkml:brush>
  </inkml:definitions>
  <inkml:trace contextRef="#ctx0" brushRef="#br0">0 0 5926,'0'0'2695,"11"4"-1926,22 2-494,0 0 0,1-3 0,0 0 0,35-3 0,-28 0 219,0 1 1,0 2-1,54 12 1,-17 1 299,1-3 1,0-3-1,101-1 1,244-24-1000,-117 1 355,357-6 2450,267-2-3818,-973 22-3426,-20 0-5045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06.593"/>
    </inkml:context>
    <inkml:brush xml:id="br0">
      <inkml:brushProperty name="width" value="0.025" units="cm"/>
      <inkml:brushProperty name="height" value="0.025" units="cm"/>
    </inkml:brush>
  </inkml:definitions>
  <inkml:trace contextRef="#ctx0" brushRef="#br0">111 132 4228,'4'-10'4975,"3"-14"-2463,-3 7 163,1 1 0,0-1 0,1 1 0,9-15 0,-10 69 950,-5 5-2814,-2 0-1,-3 0 0,-1 0 1,-19 70-1,37-157-810,-2-1 0,-2 0 0,-2 0 0,1-55 0,-7 83 0,0 297 0,0-279 0,0 0 0,-1 0 0,1-1 0,0 1 0,0 0 0,0 0 0,0 0 0,0 0 0,0-1 0,1 1 0,-1 0 0,0 0 0,0 0 0,1-1 0,-1 1 0,0 0 0,1 0 0,-1-1 0,1 1 0,-1 0 0,1 0 0,-1-1 0,1 1 0,-1-1 0,1 1 0,0-1 0,-1 1 0,1-1 0,0 1 0,-1-1 0,1 1 0,0-1 0,0 0 0,0 1 0,-1-1 0,1 0 0,0 0 0,1 0 0,-1 0 0,0 0 0,0-1 0,0 1 0,0 0 0,0-1 0,0 0 0,0 1 0,0-1 0,-1 1 0,1-1 0,0 0 0,0 0 0,0 0 0,-1 1 0,1-1 0,0 0 0,-1 0 0,1 0 0,-1 0 0,1 0 0,-1 0 0,0 0 0,1 0 0,-1 0 0,0 0 0,0 0 0,0 0 0,0 0 0,0-3 0,1-1 0,-1 0 0,0 0 0,-1 0 0,1 0 0,-1 0 0,0 0 0,-1 0 0,1 0 0,-1 0 0,0 1 0,0-1 0,0 0 0,-1 1 0,1 0 0,-1-1 0,0 1 0,0 0 0,-1 1 0,1-1 0,-1 0 0,0 1 0,0 0 0,0 0 0,0 0 0,-1 1 0,1-1 0,-1 1 0,1 0 0,-1 0 0,0 1 0,0-1 0,0 1 0,0 0 0,0 0 0,0 1 0,0 0 0,0 0 0,0 0 0,0 0 0,0 1 0,-7 1 0,7 0 1,1 0-1,-1 1 1,1 0-1,-1 0 1,1 0-1,0 0 1,-4 4-1,7-6-1,-1 0 0,1 0 1,0 0-1,0 0 0,-1 0 0,1 0 1,0 1-1,0-1 0,0 0 0,0 1 1,1-1-1,-1 1 0,0-1 0,1 1 0,-1-1 1,0 1-1,1-1 0,0 1 0,-1 0 1,1-1-1,0 1 0,0-1 0,0 1 1,0 0-1,1 2 0,39-3-111,-14-5 140,-1 0 0,0-1 0,0-2 0,37-14 1,12-4-384,-51 14-6414,-17 3-854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26.215"/>
    </inkml:context>
    <inkml:brush xml:id="br0">
      <inkml:brushProperty name="width" value="0.025" units="cm"/>
      <inkml:brushProperty name="height" value="0.025" units="cm"/>
    </inkml:brush>
  </inkml:definitions>
  <inkml:trace contextRef="#ctx0" brushRef="#br0">421 23 4004,'0'0'288,"-8"1"369,-180 1 13840,111-3-11885,158 2-1714,-14 1-736,110-11 1,-319 11 2650,-188 22-544,644-46-3129,-257 21 452,-8 0 105,47-6 0,-223 2 1381,93 5-1047,-30-1 197,1 3 1,-121 18-1,203-21-205,0 0 0,39 3 1,-5 0 2,46-1-18,-40 2-11,1-3 1,92-13-1,-133 6 100,-35 3-25,-33-1-12,21 4 19,-25-3 286,0 2-1,0 3 1,-85 12 0,138-13-381,0-1 0,0 1 0,-1 0 0,1 0-1,0 0 1,0 0 0,0 0 0,0 0 0,-1 0 0,1 0 0,0 0 0,0 0 0,0 0 0,0 0 0,-1-1 0,1 1 0,0 0 0,0 0 0,0 0-1,0 0 1,-1 1 0,1-1 0,0 0 0,0 0 0,0 0 0,0 0 0,-1 0 0,1 0 0,0 0 0,0 0 0,0 0 0,0 0 0,0 0-1,-1 0 1,1 1 0,0-1 0,0 0 0,0 0 0,0 0 0,0 0 0,0 0 0,0 1 0,0-1 0,0 0 0,-1 0 0,1 0 0,0 0-1,0 0 1,0 1 0,0-1 0,0 0 0,0 0 0,0 0 0,0 1 0,0-1 0,0 0 0,0 0 0,0 0 0,0 0 0,0 1 0,0-1 0,0 0-1,1 0 1,14 5-1277,29-1-2700,1-6-3011,9-9-6268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29.845"/>
    </inkml:context>
    <inkml:brush xml:id="br0">
      <inkml:brushProperty name="width" value="0.025" units="cm"/>
      <inkml:brushProperty name="height" value="0.025" units="cm"/>
    </inkml:brush>
  </inkml:definitions>
  <inkml:trace contextRef="#ctx0" brushRef="#br0">53 76 7399,'0'0'9721,"9"0"-8498,39 1-173,149-1 388,-158-2-1398,0-1 0,0-3 0,41-10 0,-78 15 26,-1 1 0,1 0 0,-1 0 0,1-1 0,-1 1 0,0-1 0,1 1 0,-1-1 0,1 0 0,-1 1 0,0-1 0,0 0 0,1 0 0,-1 0 0,0 0 0,0 0 0,0 0 0,0 0 0,0 0 0,0-1 0,-1 1 0,1 0 0,0 0 0,1-3 0,-3 2 17,1 1 1,-1 0-1,1 0 0,-1 0 0,0 0 1,1 0-1,-1 0 0,0 0 0,0 0 0,0 0 1,0 0-1,0 1 0,0-1 0,0 0 1,0 0-1,0 1 0,0-1 0,0 1 1,0-1-1,0 1 0,0-1 0,-1 1 1,1 0-1,0 0 0,0-1 0,-1 1 1,1 0-1,0 0 0,-2 1 0,-68-7 675,0 4 1,0 3-1,-95 13 0,141-11-534,-75 11 491,115-16-687,0 1 1,0 1-1,0 0 0,23 3 0,9 1-25,366 3-1033,-490-7 1176,-384 11 2180,707-17-3225,-118 5 426,35-4-216,-357 1 2077,-48 4 609,229 3-2034,17 2-543,22 4-1355,9-5-2282,4-4-2777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42.851"/>
    </inkml:context>
    <inkml:brush xml:id="br0">
      <inkml:brushProperty name="width" value="0.025" units="cm"/>
      <inkml:brushProperty name="height" value="0.025" units="cm"/>
    </inkml:brush>
  </inkml:definitions>
  <inkml:trace contextRef="#ctx0" brushRef="#br0">1 66 6182,'0'0'9006,"10"1"-6919,62 0-545,134-15 1,-3-1-656,-186 14-695,6 2 289,1-2 1,0-1-1,-1-1 1,46-11 0,-69 14-421,1 0 0,0 0 1,-1 0-1,1 0 0,-1 0 0,1 0 1,0 0-1,-1 0 0,1 0 1,-1 0-1,1-1 0,-1 1 1,1 0-1,-1 0 0,1-1 1,0 1-1,-1 0 0,0-1 1,1 1-1,-1-1 0,1 1 1,-1 0-1,1-1 0,-1 1 1,0-1-1,1 1 0,-1-1 1,0 0-1,0 1 0,1-1 0,-1 1 1,0-2-1,-20-3 632,-32 3-820,6 10-1543,16-2-3509,18-5-1596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48.188"/>
    </inkml:context>
    <inkml:brush xml:id="br0">
      <inkml:brushProperty name="width" value="0.025" units="cm"/>
      <inkml:brushProperty name="height" value="0.025" units="cm"/>
    </inkml:brush>
  </inkml:definitions>
  <inkml:trace contextRef="#ctx0" brushRef="#br0">0 0 1537,'0'0'961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59.915"/>
    </inkml:context>
    <inkml:brush xml:id="br0">
      <inkml:brushProperty name="width" value="0.025" units="cm"/>
      <inkml:brushProperty name="height" value="0.025" units="cm"/>
    </inkml:brush>
  </inkml:definitions>
  <inkml:trace contextRef="#ctx0" brushRef="#br0">17 23 3812,'-1'0'239,"1"0"1,-1 0 0,1 0-1,0 0 1,-1 1 0,1-1 0,-1 0-1,1 0 1,-1 0 0,1 0-1,-1 0 1,1 0 0,-1 0-1,1 0 1,-1-1 0,1 1 0,-1 0-1,1 0 1,-1 0 0,1 0-1,-1-1 1,1 1 0,0 0 0,-1 0-1,1-1 1,-1 1 0,1 0-1,0-1 1,-1 1 0,1 0-1,0-1 1,-1 1 0,1-1 0,0 1-1,0 0 1,-1-1 0,1 1-1,0-1 1,0 1 0,0-1-1,0 1 1,0-1 0,0 1 0,-1-1-1,1 1 1,0-1 0,0 1-1,0-1 1,1 1 0,-1-2 0,45 1 1847,159 7-1173,122-3-755,-271-6-106,-63 11 486,-11 2-202,-35-2 148,0-2 1,0-2-1,-94-6 1,45 0-368,43 0-104,53 0 6,39 1 32,118 3 54,157-4-340,-522 0 168,-104 4 1007,304 1-855,40-2-525,45-4-2763,-32-12-1571,1-12-4953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44.743"/>
    </inkml:context>
    <inkml:brush xml:id="br0">
      <inkml:brushProperty name="width" value="0.025" units="cm"/>
      <inkml:brushProperty name="height" value="0.025" units="cm"/>
    </inkml:brush>
  </inkml:definitions>
  <inkml:trace contextRef="#ctx0" brushRef="#br0">17 169 4644,'-9'-3'7563,"2"-11"-3677,10 2-2117,-2 11-1711,-1 1-1,1 0 1,0 0 0,0-1 0,0 1-1,0 0 1,0 0 0,-1 0-1,1 0 1,0 0 0,0 0 0,0 0-1,0 0 1,0 0 0,0 0-1,-1 0 1,1 1 0,0-1 0,0 0-1,1 1 1,21 6 161,0-2 0,0-1 0,1 0 0,33-1 0,36 6 26,-24-1 293,130-3 1,-54-4-479,109 18 64,88 2 56,-174-17-18,-66 0 69,128-11 1,95-16-50,79-9-49,300-4-54,-687 36-78,476-30 42,-39 0-27,-239 27-16,346-51 0,-511 46 32,1 3 0,60 1 0,-102 6-587,-14 0-895,-15 0-2845,10-9-1353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48.103"/>
    </inkml:context>
    <inkml:brush xml:id="br0">
      <inkml:brushProperty name="width" value="0.025" units="cm"/>
      <inkml:brushProperty name="height" value="0.025" units="cm"/>
    </inkml:brush>
  </inkml:definitions>
  <inkml:trace contextRef="#ctx0" brushRef="#br0">226 30 3748,'0'0'6806,"3"-7"-6721,4-7-430,-5 5 2142,-23 25-615,19-15-1200,-6 5 14,-1 0-1,-1-1 0,1 0 1,-1-1-1,0 0 0,0-1 0,0 0 1,0 0-1,-17 1 0,-72 3 4154,96-7-3735,825-4 1807,-846 5-1844,-46 9-1,17-2-301,-64 3 437,-153-5 1,269-6-492,-34-3 258,34 3-263,0 0 1,0 0-1,0 0 0,0 0 0,0 0 0,0 0 0,0-1 1,0 1-1,0 0 0,0-1 0,0 1 0,1-1 0,-1 1 0,0-1 1,0 1-1,0-1 0,0 1 0,1-1 0,-1 0 0,0 1 0,1-1 1,-1 0-1,1 0 0,-1 1 0,1-1 0,-2-2 0,7 2 14,-1-1-1,1 1 0,-1 0 1,1 0-1,-1 1 0,1-1 0,-1 1 1,1 0-1,5 1 0,-5-1-7,49-1 4,323 2 76,-505-7-92,-304 5 18,431 1-28,-63 8 16,60-7-23,-1 0 0,1 0 1,0 0-1,-1 1 0,1 0 1,0 0-1,0 0 0,0 0 1,0 0-1,1 1 0,-6 4 1,8-7-51,1 1 1,0-1 0,-1 0-1,1 1 1,0-1 0,-1 0-1,1 1 1,0-1 0,-1 0-1,1 1 1,0-1 0,0 1-1,-1-1 1,1 1 0,0-1-1,0 1 1,0-1 0,0 1-1,-1-1 1,1 1 0,0-1-1,0 1 1,0-1 0,0 1-1,0-1 1,0 0 0,0 1-1,1-1 1,-1 1 0,0-1-1,0 1 1,0-1 0,0 1-1,1-1 1,-1 1 0,0-1-1,0 1 1,1-1 0,-1 0-1,0 1 1,1-1 0,-1 0-1,0 1 1,1-1 0,-1 0-1,1 1 1,-1-1 0,0 0-1,1 0 1,-1 1 0,1-1-1,0 0 1,27 6-4635,12-6-2334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53.145"/>
    </inkml:context>
    <inkml:brush xml:id="br0">
      <inkml:brushProperty name="width" value="0.025" units="cm"/>
      <inkml:brushProperty name="height" value="0.025" units="cm"/>
    </inkml:brush>
  </inkml:definitions>
  <inkml:trace contextRef="#ctx0" brushRef="#br0">977 136 4869,'-59'-38'4374,"-88"-40"164,146 77-4439,-9-3 104,1 1 1,-1 0 0,0 0 0,0 1-1,0 1 1,0-1 0,0 1-1,0 1 1,0 0 0,-1 1-1,1 0 1,0 0 0,0 1-1,0 0 1,0 1 0,1 0-1,-13 5 1,-13 8-17,1 1 0,1 2 0,-37 26 1,29-16 110,1 3 0,2 0 1,0 3-1,3 1 0,1 2 1,2 1-1,1 1 0,-44 80 1,68-107-146,0 1-1,2 0 1,0 0 0,0 0-1,1 1 1,1-1 0,1 1 0,0 0-1,0 0 1,2 15 0,1-11-103,1-1 0,1 0 0,1 1 1,1-1-1,0-1 0,1 1 1,15 28-1,91 158-4,-95-177-52,1-2-1,1 0 0,1-1 0,2-1 0,33 29 0,-47-46 12,1 0 0,-1 0 0,1-1 0,0 0 0,0-1 0,0 0 0,0 0 0,1-1 0,0 0 0,0-1 0,0 0 0,18 1 0,-15-3 121,1-1 1,0 0-1,0-1 1,-1-1-1,1 0 1,-1 0-1,0-2 1,18-7-1,12-11 233,0-2 0,-2-2-1,-1-1 1,43-40 0,-63 51-430,19-15 109,200-174 85,-197 166-75,-2-2-1,-2-2 1,45-67 0,-72 94 86,-2 0-1,0 0 1,-1-1-1,0 0 1,-2 0 0,0-1-1,-1 0 1,-1 0-1,-1 0 1,0-1 0,-2 1-1,0-1 1,-2-23-1,-1 32-81,1-1-1,-1 1 1,-1 0-1,0-1 1,-1 2 0,0-1-1,0 0 1,-1 1-1,-1 0 1,0 0-1,0 0 1,-1 1-1,0 0 1,0 0-1,-1 0 1,-1 1-1,1 1 1,-1-1-1,0 1 1,-1 1-1,0 0 1,0 0-1,-14-5 1,2 2-125,0 2-1,-1 1 1,1 1 0,-1 1 0,0 0-1,0 2 1,-38 1 0,-53 9-2954,2 7-5065,92-12 5874,-32 3-8699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58.539"/>
    </inkml:context>
    <inkml:brush xml:id="br0">
      <inkml:brushProperty name="width" value="0.025" units="cm"/>
      <inkml:brushProperty name="height" value="0.025" units="cm"/>
    </inkml:brush>
  </inkml:definitions>
  <inkml:trace contextRef="#ctx0" brushRef="#br0">464 1 5317,'0'0'4164,"-9"0"-2952,-14 1 7,0 1 0,1 1 1,-1 0-1,-26 10 0,29-8 88,0-1 1,-1 0-1,-27 1 0,4-1 682,41-3-1945,1 0 0,-1 0 0,0 0 0,1 0 0,-1 0 0,1 1 0,-1-1 0,1 1 0,0-1 0,0 1 0,0 0 0,0 0 0,0 0 0,0 0 0,0 0 0,0 1 0,1-1 0,-1 1 0,-1 3 1,-23 60-198,18-41 236,7-24-86,-56 161 367,50-136-195,1 0 0,2 1 0,0 0 1,1 36-1,3 4-107,13 88 0,-9-124 14,3 0 0,0-1 1,2 0-1,1-1 0,16 33 0,16 44 102,-35-82-164,1-1-1,2-1 1,0 1-1,1-2 1,1 0-1,21 29 1,-29-45 0,1-1 0,-1 0 0,1 0 0,0 0 0,0 0-1,1-1 1,-1 0 0,1 0 0,-1 0 0,1-1 0,0 0 0,0 0 0,0 0 0,0-1 0,1 0 0,-1 0 0,0-1 0,0 1 0,8-2 0,11-1 101,1-2 1,-1 0 0,38-13-1,28-4 35,-67 16-126,-2-1 0,1-1 0,-1-1 0,0-1-1,0-1 1,-1-1 0,32-22 0,35-16 36,-86 48-48,0-1 0,0 1 0,0-1 0,-1 0 0,1 1 0,0-1 0,-1 0 0,1 0 0,-1 0 0,0 0 0,1-1 0,-1 1 0,0 0 0,0-1 0,-1 1 0,1 0 0,0-1 0,-1 1 0,1-1 1,-1-3-1,1-62 1016,-2 27-125,21-89-200,3-43 131,-11 87-665,-8 64-99,-1 0-1,-1 0 1,0-30 0,-2 45-48,-1-1-1,0 0 0,-1 1 1,0-1-1,0 1 0,0 0 1,-1-1-1,0 1 1,0 0-1,-1 1 0,0-1 1,0 1-1,-9-11 0,-24-21 102,-82-64-1,66 58-89,38 32-33,-1 1 0,-1 1 0,0 0 0,0 1 0,-1 1 0,0 0 0,0 1 0,-1 1 0,0 1 0,0 1 0,0 1 0,0 0 0,-1 1 0,1 2 0,-1 0 0,-23 2 0,36 1-817,-1-1 0,0 1 0,0 0 0,1 1 0,0 0 0,0 0 0,0 0 0,-11 10 0,-10 6-2774,22-18-2185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39.008"/>
    </inkml:context>
    <inkml:brush xml:id="br0">
      <inkml:brushProperty name="width" value="0.025" units="cm"/>
      <inkml:brushProperty name="height" value="0.025" units="cm"/>
    </inkml:brush>
  </inkml:definitions>
  <inkml:trace contextRef="#ctx0" brushRef="#br0">230 88 8072,'0'0'2834,"-9"0"-746,0-1-1453,-27-1 1134,12 5 2201,22 0-2013,9 0-1395,10 0-199,347 5 2048,-242-9-2281,-205 0 1973,-218 5-949,242 0-991,-157 8 218,223-13-360,0 0 0,0 0 0,0-1 0,0 0 0,7-3 0,13-3-24,528-92 121,-532 97-122,-44 4 87,-46 5 19,-57 10 11,-123 13 1087,245-29-1136,6 1-61,0 0 0,-1-1-1,1 0 1,0 0-1,0 0 1,0 0 0,0-1-1,0 1 1,4-2-1,-1 1 10,22-3-26,100-14-2049,-45 2-4685,-43 6 422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09.717"/>
    </inkml:context>
    <inkml:brush xml:id="br0">
      <inkml:brushProperty name="width" value="0.025" units="cm"/>
      <inkml:brushProperty name="height" value="0.025" units="cm"/>
    </inkml:brush>
  </inkml:definitions>
  <inkml:trace contextRef="#ctx0" brushRef="#br0">15 110 6342,'0'0'12300,"-2"-9"-10843,1 5-1181,-2-4 59,1-1-1,0 1 1,0-1 0,1 0 0,0 1-1,1-1 1,0 0 0,1-12-1,-1 21-279,0 0-1,0 0 0,0-1 0,0 1 1,1 0-1,-1-1 0,0 1 0,0 0 0,0 0 1,0-1-1,0 1 0,0 0 0,1 0 1,-1-1-1,0 1 0,0 0 0,0 0 0,1-1 1,-1 1-1,0 0 0,0 0 0,0 0 0,1 0 1,-1-1-1,0 1 0,0 0 0,1 0 1,-1 0-1,0 0 0,1 0 0,-1 0 0,0 0 1,0 0-1,1 0 0,-1 0 0,0 0 1,1 0-1,-1 0 0,1 0 0,11 9 964,6 15-94,17 52 476,48 146 0,-9-16-1344,-72-200-88,-2-4 17,1 0 0,-1-1 0,0 1 0,1-1 0,0 1 0,-1-1 0,1 1 0,0-1 0,-1 0 0,1 1 0,0-1 0,0 0 0,0 1 0,0-1 0,0 0 0,1 0 0,-1 0 0,0 0 0,1 0 0,-1 0 0,0 0 0,1-1 0,-1 1 0,1 0 0,1 0 0,-2-2-34,-1 1 0,1 0-1,-1-1 1,1 1 0,-1 0 0,1-1-1,-1 1 1,1-1 0,-1 1-1,1-1 1,-1 1 0,1-1 0,-1 1-1,0-1 1,1 1 0,-1-1-1,0 1 1,0-1 0,1 0 0,-1 1-1,0-1 1,0 0 0,0 1-1,0-1 1,0 0 0,0 1 0,0-1-1,0 0 1,0-27-1122,0 20 595,0-5-719,-1 0 0,0 0-1,0-1 1,-2 1 0,0 1 0,0-1-1,-9-19 1,-9-14-5202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01.893"/>
    </inkml:context>
    <inkml:brush xml:id="br0">
      <inkml:brushProperty name="width" value="0.025" units="cm"/>
      <inkml:brushProperty name="height" value="0.025" units="cm"/>
    </inkml:brush>
  </inkml:definitions>
  <inkml:trace contextRef="#ctx0" brushRef="#br0">1199 201 5125,'-80'-22'8112,"29"5"-5113,-77-36-1,83 32-1775,-1 2 0,-59-16 0,66 25-1118,0 1 1,-1 3 0,0 1 0,-1 1-1,-72 4 1,86 5-59,0 0 1,1 2-1,0 0 1,0 2-1,0 1 1,1 1 0,1 2-1,0 0 1,-37 27-1,51-32-35,2-1-1,-1 1 1,1 1 0,0 0-1,1 0 1,0 0-1,1 1 1,-1 0 0,2 0-1,0 1 1,0 0 0,1-1-1,0 1 1,-3 14 0,-2 19 28,2 0 0,-3 62 0,8-75-36,1-21-4,-9 122 32,10 224 0,1-339-20,2 0-1,0 0 0,1-1 1,0 0-1,1 1 1,1-2-1,1 1 1,0-1-1,1 0 1,1 0-1,10 13 1,-10-17-2,0 0 0,1-1 1,0 0-1,1-1 0,0 0 1,1-1-1,-1 0 1,2 0-1,-1-2 0,1 1 1,0-2-1,0 0 1,22 6-1,12-2 56,1-3 0,0-1 0,0-2-1,0-3 1,85-10 0,-102 6 36,0-1 1,0-2-1,-1-2 0,0 0 1,-1-2-1,0-1 0,0-2 0,45-29 1,-28 11 210,-1-3 0,-2-1 0,74-83 0,-67 65 649,83-119 1,-120 153-691,-1-1 0,-1-1 0,0 0 0,-2 0 0,-1-1 0,0-1-1,-2 1 1,-1-1 0,5-45 0,-9 55-217,-1 0 1,0 0-1,-1 1 0,-1-1 0,0 0 1,-1 1-1,0-1 0,-1 1 0,-10-23 1,9 26-30,-1 0 1,0 1-1,-1 0 1,0 0-1,0 0 1,-1 1-1,0 0 1,-1 0-1,0 1 1,0 0-1,0 1 1,-14-8-1,0 3-135,1 1-1,-1 2 1,-1 0 0,0 1-1,0 1 1,0 1 0,-1 1-1,1 2 1,-1 0 0,-26 2 0,27 1-140,1 1 1,0 1-1,-1 1 1,2 1 0,-1 1-1,1 1 1,0 1 0,0 1-1,1 1 1,-36 22 0,45-24-1078,-28 17-6984,23-18-93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14.610"/>
    </inkml:context>
    <inkml:brush xml:id="br0">
      <inkml:brushProperty name="width" value="0.025" units="cm"/>
      <inkml:brushProperty name="height" value="0.025" units="cm"/>
    </inkml:brush>
  </inkml:definitions>
  <inkml:trace contextRef="#ctx0" brushRef="#br0">530 61 5221,'0'0'144,"-9"-8"80,-3-3-243,-32-22 535,41 31-345,0 1 0,-1 0-1,1 0 1,-1 0 0,1 0 0,-1 1 0,1-1 0,-1 1 0,1 0 0,-1 0-1,1 0 1,-1 0 0,0 1 0,1-1 0,-1 1 0,1 0 0,0 0 0,-1 0 0,1 1-1,0-1 1,-1 1 0,-4 3 0,-9 6-49,0 1 0,-28 25 0,22-17 456,-4 2-26,1 1 1,1 1-1,1 2 1,1 0-1,1 2 1,-29 48-1,38-53-401,2 1 1,0 0-1,1 1 1,2 0-1,1 0 0,0 1 1,2-1-1,1 1 0,-1 39 1,6-36-126,0 0 1,2 0-1,1 0 1,1 0-1,12 35 1,59 135 65,-66-175-85,1-1 0,1-1 0,0 0 1,2 0-1,27 32 0,-33-46-1,0 1 1,1-1-1,0-1 0,0 0 1,1 0-1,0-1 1,0 0-1,0 0 0,1-1 1,0-1-1,0 0 0,0 0 1,0-1-1,18 2 0,-7-3 64,-1-1-1,1-1 0,0-1 0,-1-1 1,1-1-1,-1 0 0,0-2 0,0-1 1,0 0-1,-1-2 0,0 0 0,0-1 1,-1-1-1,0-1 0,-1-1 0,0 0 1,-1-1-1,0-1 0,18-20 0,-13 11 35,-1-1 0,-1-1-1,-1 0 1,-1-2 0,-2 0 0,0-1-1,-2 0 1,-1-1 0,-1-1 0,-2 0-1,-1-1 1,8-50 0,-13 52-27,-2 0 1,-1 0-1,-1-1 1,-1 1-1,-2 0 1,-1-1-1,-1 2 1,-12-37-1,13 53-83,-1 0 1,0 0-1,-1 0 0,0 1 1,-1 0-1,0 0 0,-1 0 0,0 1 1,-11-10-1,11 13-45,1 1 1,-1 0-1,0 1 0,-1 0 1,1 0-1,-1 0 0,0 1 1,-1 1-1,1 0 0,0 0 0,-1 0 1,0 1-1,-12-1 0,5 2-702,1 0-1,0 1 0,0 0 0,-1 1 0,1 1 1,0 1-1,0 0 0,0 1 0,-24 9 1,-15 14-7292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34.101"/>
    </inkml:context>
    <inkml:brush xml:id="br0">
      <inkml:brushProperty name="width" value="0.025" units="cm"/>
      <inkml:brushProperty name="height" value="0.025" units="cm"/>
    </inkml:brush>
  </inkml:definitions>
  <inkml:trace contextRef="#ctx0" brushRef="#br0">112 103 4708,'0'0'1271,"-8"0"870,8 0-2516,-37-2 3658,27 0-143,31-2-1699,404-26 988,-348 24-2381,-61 4 23,-54 2 61,-104 6 1117,-274 50 1,731-117-1573,-97 23-5045,-172 29 1332,-13-1-2669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37.860"/>
    </inkml:context>
    <inkml:brush xml:id="br0">
      <inkml:brushProperty name="width" value="0.025" units="cm"/>
      <inkml:brushProperty name="height" value="0.025" units="cm"/>
    </inkml:brush>
  </inkml:definitions>
  <inkml:trace contextRef="#ctx0" brushRef="#br0">2 132 7079,'-2'-4'3454,"16"5"-1853,25 6-307,-31-6-501,66 8 75,0-4-1,99-5 0,-100-3-460,0 4 0,102 14 0,-126-8-10,0-3 0,0-1 1,0-3-1,0-2 0,0-2 1,52-12-1,533-43 308,-602 57-632,-22 1-64,-22 0-22,-96 5 109,52-1-21,-73-5 0,14-6-490,0 6 0,-1 4-1,-202 31 1,266-24 404,-14 3 45,-1-3 0,-134 1 0,170-19 124,30 9-151,1 0 0,-1 0 0,0 0 0,1 0 1,-1 0-1,1-1 0,-1 1 0,1 0 0,-1-1 0,1 1 0,-1 0 0,1-1 1,-1 1-1,1 0 0,-1-1 0,1 1 0,0-1 0,-1 1 0,1-1 1,0 1-1,-1-1 0,1 1 0,0-1 0,0 1 0,0-1 0,-1 0 0,1 1 1,0-1-1,0 1 0,0-1 0,0 0 0,0 1 0,0-1 0,0 1 0,0-1 1,0 0-1,0 1 0,0-1 0,1 1 0,-1-1 0,0 1 0,0-1 1,1 1-1,-1-1 0,0 1 0,0-1 0,1 1 0,0-2 0,2 1-11,0 0-1,0 0 0,1 0 1,-1 0-1,0 1 0,1-1 1,-1 1-1,1 0 0,-1 0 1,0 0-1,1 0 0,3 1 1,5 0-16,212 10 0,2 1 30,35-17-470,443-65 1,-681 65 394,-23 5 63,0 0 0,0 0 0,0 0 0,0 0 0,0 0 0,0 0 0,0 0 0,0 0 0,0 0 0,-1-1 0,1 1 0,0 0 0,0 0 0,0 0 0,0 0 0,0 0 0,0 0 0,0 0 0,0 0 0,0 0 0,0 0 0,0 0 0,0 0 0,0 0 0,0 0 0,0 0 0,0-1 0,0 1 0,0 0 0,0 0 0,0 0 0,0 0 0,0 0 0,0 0 0,0 0 0,0 0 0,0 0 0,0 0 0,0 0 0,0-1 0,0 1 0,0 0 0,0 0 0,0 0 0,0 0 0,-44 0-81,-254 34 177,111-9-76,-76 0-82,-276-7 0,520-19 69,10 2 5,-1-1-1,1 0 0,-1 0 1,1-1-1,0 0 0,0-1 1,-1 0-1,1-1 0,0 0 1,1 0-1,-11-6 1,18 9-11,1 0 0,0 0 1,0 0-1,-1 0 0,1-1 1,0 1-1,-1 0 0,1 0 1,0 0-1,0-1 0,0 1 1,-1 0-1,1-1 0,0 1 1,0 0-1,0 0 0,0-1 1,-1 1-1,1 0 0,0-1 1,0 1-1,0 0 0,0-1 1,0 1-1,0 0 0,0-1 1,0 1-1,0 0 0,0-1 1,0 1-1,0 0 1,0-1-1,0 1 0,0 0 1,1-1-1,-1 1 0,0 0 1,0-1-1,0 1 0,0 0 1,1 0-1,-1-1 0,0 1 1,19-10-208,25 0-329,350-15-2051,-277 23 2011,0-5 0,130-25 0,-245 32 596,38-11-54,-39 11 61,0 0 0,1 0 0,-1 0 0,0-1 0,0 1 0,0 0 0,0-1 0,1 1 0,-1-1 0,0 0 1,0 1-1,0-1 0,0 0 0,0 0 0,0 1 0,-1-1 0,1 0 0,0 0 0,0 0 0,0 0 0,-1 0 0,1 0 0,-1 0 1,1-1-1,0 0 0,-2 1 27,-1 0 0,1 0 0,0 0 0,-1 0 0,1 0 0,-1 0 0,1 0 0,-1 0 0,1 1 0,-1-1 0,0 1 0,1-1 0,-1 1 0,0 0 0,1-1 0,-1 1 0,0 0 0,0 0 0,1 0 0,-3 1 0,-3-1 94,-77-5 230,0 4 0,0 4 0,-111 18 0,-243 74-2777,333-68-1828,10-4-4233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48.454"/>
    </inkml:context>
    <inkml:brush xml:id="br0">
      <inkml:brushProperty name="width" value="0.025" units="cm"/>
      <inkml:brushProperty name="height" value="0.025" units="cm"/>
    </inkml:brush>
  </inkml:definitions>
  <inkml:trace contextRef="#ctx0" brushRef="#br0">9797 692 8008,'-692'2'4096,"-342"0"-4183,413-24 1154,17-1 215,-317-2-458,3-62-720,299 3 937,-567-95-208,1024 142-488,-259-97-1,356 111-231,-2 2 0,0 4 0,-1 2 0,0 3 0,-1 4 0,-1 2 0,1 4 0,-1 2 0,1 3 0,-1 4 0,-88 20 0,17 7-161,-185 71 0,230-66 62,2 3 0,-151 95-1,184-96 1,2 2 0,2 2-1,3 3 1,-77 87 0,92-89-16,3 2 0,2 2 0,2 1 0,2 2 0,2 0 0,-22 66 0,5 11-45,6 1 0,6 2 0,6 1 0,-12 165 0,29-131 25,7 1-1,8-1 0,26 173 0,99 441-358,-76-544 254,105 286 0,-124-429 70,159 413 208,-138-381 26,140 229 0,-97-206-220,147 169 0,-183-248-14,3-3-1,3-4 1,3-2-1,92 61 1,-110-88 63,1-2 0,2-2 0,2-3 0,0-3 0,2-2 0,0-3 0,126 24 0,749 37 209,-728-71-190,423 72-30,-150-13 31,352 44 396,46-2-348,-558-78-63,-89-13-5,1-10-1,294-25 0,111-1 370,78-7-45,23-60-901,-513 72 553,-156 11-54,1-3-1,109-19 1,-161 17 121,0 0 0,0-2-1,0 0 1,-1-1 0,0-1 0,0-1-1,-1 0 1,0-2 0,-1 0 0,0 0 0,-1-2-1,-1 1 1,0-2 0,22-30 0,-11 8-109,-2-2 0,-1-1 1,-2 0-1,-1-2 0,18-64 1,22-110 458,35-253 0,-30 123 191,26-258 85,-45-6 495,-33 429-1227,-4 54-125,-5 0-1,-5 0 1,-7 0-1,-4 0 1,-37-149 0,7 122 297,-7 2 0,-80-169 0,-179-269 271,269 520-232,-330-521 855,315 514-855,-4 2 0,-4 4 0,-2 2 0,-3 3 0,-100-75 0,119 108 64,-1 2-1,-1 3 1,-1 1-1,-83-28 1,-230-45-564,260 74-1965,9-1-2291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50.774"/>
    </inkml:context>
    <inkml:brush xml:id="br0">
      <inkml:brushProperty name="width" value="0.025" units="cm"/>
      <inkml:brushProperty name="height" value="0.025" units="cm"/>
    </inkml:brush>
  </inkml:definitions>
  <inkml:trace contextRef="#ctx0" brushRef="#br0">419 1 5637,'0'0'1970,"-10"1"-422,-5 3-893,0 1 0,0 0 0,0 1 0,1 1 0,0 0-1,1 1 1,-1 0 0,2 1 0,-1 0 0,1 1 0,-12 14-1,1 2-505,1 1-1,1 1 0,1 1 0,2 1 0,1 0 0,1 1 0,2 1 0,1 1 0,2 0 0,-11 48 0,9-13 95,2 0-1,4 0 0,2 1 0,6 90 0,3-119-173,1 1 0,2-1 1,2 0-1,1-1 0,2 0 0,2-1 0,1 0 0,3-1 0,0-1 0,2-1 0,2 0 0,1-2 0,34 38 0,-48-62-60,0 0 0,0 0 1,1-1-1,0 0 0,1-1 0,0 0 1,0 0-1,20 8 0,-25-13-8,0 0 0,0-1 0,0 1 0,0-1-1,0 0 1,0-1 0,1 1 0,-1-1 0,0 0 0,0-1 0,0 0-1,0 0 1,1 0 0,-1-1 0,0 1 0,-1-1 0,1-1 0,0 1-1,-1-1 1,6-4 0,9-7 58,-1-1 0,-1-1-1,0-1 1,-1 0 0,-1-2-1,23-33 1,71-133 1164,-73 112-487,-4-1 0,-3-1 0,32-126 0,-48 140-389,-2 0-1,-4 0 1,-2-1-1,-2 0 1,-7-80-1,1 125-332,0 1 0,-1 0 0,0 1 0,-1-1-1,-1 1 1,-1 0 0,0 0 0,-1 0 0,0 1 0,-1 0 0,-11-13 0,12 17-12,-1 1 0,-1 0 0,1 0 0,-1 1 0,-1 0 0,0 1 0,0 0 0,0 0 0,-1 1 0,0 1 0,0-1 0,0 2 0,-1 0 1,-23-5-1,20 6-19,0 1 1,1 0-1,-1 1 1,0 1-1,0 0 0,0 1 1,0 1-1,0 0 1,1 1-1,-1 1 1,1 0-1,0 1 1,-15 8-1,10-3-554,0 1-1,2 1 0,-1 1 1,1 0-1,1 2 1,1 0-1,0 0 0,-19 26 1,-6 14-3919,6-4-3266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57.582"/>
    </inkml:context>
    <inkml:brush xml:id="br0">
      <inkml:brushProperty name="width" value="0.025" units="cm"/>
      <inkml:brushProperty name="height" value="0.025" units="cm"/>
    </inkml:brush>
  </inkml:definitions>
  <inkml:trace contextRef="#ctx0" brushRef="#br0">790 105 2306,'0'-3'688,"0"0"-1,0-1 1,-1 1 0,0 0-1,1-1 1,-1 1 0,0 0-1,0 0 1,-1 0 0,1 0-1,-1 0 1,0 0 0,1 0-1,-6-5 1,3 4-202,0 0 0,0 0 0,0 1 0,-1 0 0,0-1-1,0 2 1,0-1 0,-7-3 0,0 2-138,0 0 0,-1 1 0,1 0 0,-1 1 1,0 0-1,1 1 0,-20 1 0,16 1-199,0 2 0,0 0 1,0 1-1,1 0 0,-1 1 1,-15 8-1,-92 50 523,87-44-638,16-9 48,1 1 0,0 1 0,1 1 0,0 0 0,1 1-1,0 1 1,2 0 0,0 1 0,0 1 0,2 1 0,0 0 0,1 0 0,0 1 0,2 1 0,0 0 0,-6 21 0,2 0 55,2 1 0,1 1 1,-7 78-1,15-100-122,2 0-1,1 0 1,1 0-1,0 0 1,2 0 0,0 0-1,2-1 1,0 0 0,1 0-1,9 21 1,-10-32-8,1 1 1,0-1-1,0 0 0,1 0 1,0-1-1,0 0 1,1 0-1,0-1 0,1 0 1,-1 0-1,1-1 0,1 0 1,-1-1-1,1 0 0,0 0 1,0-1-1,0 0 0,1-1 1,-1 0-1,1-1 0,0 0 1,0-1-1,17 1 1,6-2 85,0-2 1,0-1 0,0-1 0,-1-2-1,1-2 1,46-16 0,1-3 61,-2-3-1,0-4 1,-2-3 0,-2-4 0,133-96 0,-190 123-18,-1-1 1,-1-1 0,-1-1-1,0 0 1,-1-1 0,-1 0-1,-1-1 1,0 0 0,12-31 0,-20 42-63,-1-1 1,0 0 0,0 0 0,-1 0 0,0 0-1,0-1 1,-1 1 0,-1 0 0,0-1 0,0 1 0,0-1-1,-1 1 1,-1 0 0,0 0 0,0-1 0,-1 1 0,0 0-1,0 1 1,-1-1 0,0 1 0,0-1 0,-1 1-1,-1 0 1,-11-13 0,4 8-40,0 1 1,-1 1-1,-1 0 0,0 1 1,0 1-1,-1 0 0,0 1 1,0 1-1,-1 1 0,0 0 1,0 1-1,-1 0 0,-31-2 1,-17 0-57,0 3 0,-88 7 0,121 0-254,-61 14 1,28-4-3095,1-7-7142,50-6-1715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6:05.695"/>
    </inkml:context>
    <inkml:brush xml:id="br0">
      <inkml:brushProperty name="width" value="0.025" units="cm"/>
      <inkml:brushProperty name="height" value="0.025" units="cm"/>
    </inkml:brush>
  </inkml:definitions>
  <inkml:trace contextRef="#ctx0" brushRef="#br0">736 61 4901,'-80'-36'12485,"67"31"-11753,-1 0-1,0 1 1,0 1-1,0 0 1,0 1-1,-28 0 1,24 2-414,1 1 0,-1 1 0,0 1 1,1 0-1,0 2 0,0 0 1,0 0-1,0 2 0,1 0 0,-29 17 1,24-10-173,1 1 1,1 1-1,0 0 0,1 2 1,1 0-1,0 1 1,-16 25-1,12-13-101,2 1-1,2 1 1,1 0-1,1 1 1,2 1-1,1 0 1,2 1-1,2 0 1,1 0-1,-4 58 1,10-72-34,1 0 1,1 0-1,1 0 0,0 0 1,2 0-1,0 0 0,2-1 1,13 34-1,-14-44 3,1 0-1,0 0 1,1-1-1,0 1 0,1-1 1,0-1-1,1 0 1,0 0-1,0 0 1,1-1-1,0-1 1,0 0-1,1 0 0,0-1 1,0 0-1,20 7 1,-9-5 13,0-2 0,0 0 1,1-1-1,0-2 0,0 0 1,0-1-1,0-1 0,0-2 1,0 0-1,31-6 0,-24 1 116,-1-2-1,0-1 0,0-1 0,-1-1 0,0-2 1,-1 0-1,34-24 0,-27 13 104,0-2 1,-2-1-1,-1-2 0,-1-1 0,-2-1 1,-1-1-1,-1-1 0,-2-2 0,-2-1 1,-1 0-1,27-65 0,-41 84-219,-1 0 0,-1 0 0,0-1 0,-2 1 0,0-1 0,-1 0 0,0 0 0,-2-24 0,-1 35-21,0 0-1,0 0 1,0 0-1,-1 0 0,0 0 1,0 1-1,-1-1 1,0 1-1,0 0 1,0-1-1,-1 1 1,0 1-1,0-1 0,-1 0 1,1 1-1,-1 0 1,0 0-1,-1 1 1,1-1-1,-1 1 1,0 0-1,0 1 1,-12-6-1,1 2 4,-1 1 0,0 1 1,0 0-1,0 2 0,-1 0 0,0 1 0,1 1 1,-24 1-1,10 2-92,1 1 0,0 2 1,0 1-1,-33 10 0,13-2-3141,16-11-3791,19-3-384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6:08.926"/>
    </inkml:context>
    <inkml:brush xml:id="br0">
      <inkml:brushProperty name="width" value="0.025" units="cm"/>
      <inkml:brushProperty name="height" value="0.025" units="cm"/>
    </inkml:brush>
  </inkml:definitions>
  <inkml:trace contextRef="#ctx0" brushRef="#br0">951 190 4388,'0'0'7324,"-2"-9"-7190,-8-32-114,7 29 1120,-1 0 0,-1 1 0,-9-19 0,11 25-829,0 0-1,0 0 1,0 0 0,-1 1-1,0-1 1,0 1 0,0 0 0,-1 0-1,1 1 1,-1-1 0,0 1-1,1 0 1,-2 0 0,1 1 0,0-1-1,0 1 1,-1 0 0,0 1-1,-6-2 1,-11 1-221,0 0 1,0 2-1,-1 0 1,1 2-1,0 0 0,0 2 1,0 0-1,-34 13 0,-20 10 114,-78 40 0,120-51 70,7-3-225,1 0 1,1 2-1,0 0 1,1 2 0,-40 35-1,54-41 42,1 0 0,1 0 0,0 1 0,0 0-1,1 0 1,0 1 0,2 0 0,-1 1 0,1-1 0,1 1 0,1 0 0,0 0-1,-4 27 1,5-19-22,1-1-1,1 1 1,1 0-1,1-1 1,0 1-1,2-1 1,1 1-1,0-1 1,2 0-1,9 25 1,-8-31-61,0 0 1,1-1-1,1 0 1,0-1-1,1 1 1,1-2-1,0 1 1,0-2-1,1 1 1,0-2-1,1 0 1,1 0-1,-1-1 1,19 8-1,-12-7 41,1-2 1,0 0-1,0-1 0,1-1 0,0-2 1,0 0-1,0-1 0,0-1 0,1-1 0,-1-1 1,0-1-1,1-1 0,26-6 0,25-8 529,0-5 0,106-42 0,-154 52-502,-7 4 40,-1-1 1,0 0 0,-1-2 0,0 0 0,0-1 0,-1-1 0,0-1 0,-1 0 0,-1-1-1,0 0 1,-1-1 0,0-1 0,-1 0 0,-1 0 0,-1-1 0,0-1 0,-1 0 0,-1 0-1,-1 0 1,0-1 0,-2-1 0,0 1 0,-1 0 0,-1-1 0,-1 0 0,0 0 0,-2 0 0,-3-32-1,1 38-136,0 1 0,-1 0 0,-1 0-1,0 0 1,-1 1 0,0-1 0,-1 1-1,-1 0 1,0 1 0,0-1 0,-1 1-1,0 1 1,-1 0 0,0 0 0,-1 0-1,0 1 1,-1 1 0,1 0 0,-2 0-1,1 1 1,-1 0 0,0 1 0,0 1-1,-1 0 1,0 0 0,0 2 0,0-1-1,-26-2 1,17 4-436,1 2 0,0 0 0,0 2 0,-1 0 0,-21 5 0,20-1-1623,1 1 0,-30 13-1,1 4-5522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7:15.998"/>
    </inkml:context>
    <inkml:brush xml:id="br0">
      <inkml:brushProperty name="width" value="0.025" units="cm"/>
      <inkml:brushProperty name="height" value="0.025" units="cm"/>
    </inkml:brush>
  </inkml:definitions>
  <inkml:trace contextRef="#ctx0" brushRef="#br0">1 25 7527,'0'0'7111,"9"0"-6070,517-19 5574,-439 14-5591,-58 5-874,-16 0-5841,-9 0 534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10.139"/>
    </inkml:context>
    <inkml:brush xml:id="br0">
      <inkml:brushProperty name="width" value="0.025" units="cm"/>
      <inkml:brushProperty name="height" value="0.025" units="cm"/>
    </inkml:brush>
  </inkml:definitions>
  <inkml:trace contextRef="#ctx0" brushRef="#br0">1 431 13741,'0'0'13549,"8"-3"-12247,0-2-1090,0 0-1,0 0 1,-1-1 0,0 1-1,0-2 1,0 1-1,-1-1 1,0 0-1,0 0 1,0-1-1,-1 1 1,0-1-1,-1 0 1,0-1-1,5-13 1,-2 1-151,-2 0-1,0 0 1,-1-1 0,-1 0 0,-1 0 0,-1 1-1,-1-1 1,0 0 0,-2 0 0,-1 0-1,-1 0 1,-7-24 0,27 81-1426,0-2 0,3 0 0,0-1 0,30 36-1,-5-4-2570,-23-32-5577</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7:18.490"/>
    </inkml:context>
    <inkml:brush xml:id="br0">
      <inkml:brushProperty name="width" value="0.025" units="cm"/>
      <inkml:brushProperty name="height" value="0.025" units="cm"/>
    </inkml:brush>
  </inkml:definitions>
  <inkml:trace contextRef="#ctx0" brushRef="#br0">309 164 4740,'0'0'454,"0"-9"27,0 2-445,0-4 820,0 1-1,0 0 0,-1 0 1,-4-18-1,1 8-743,4 18 294,-1 0 0,1 0 0,0 0 1,-1 0-1,1 0 0,-1 0 0,0 0 1,1 1-1,-1-1 0,0 0 1,0 0-1,0 1 0,0-1 0,-1 1 1,1-1-1,0 1 0,-1-1 1,-1 0-1,-19-7 310,11 7-409,1 1 0,0 0 0,-1 0 1,1 1-1,-1 0 0,1 1 0,-1 0 0,1 1 1,0 0-1,0 1 0,0 0 0,0 0 0,0 1 1,-12 7-1,15-8-198,1 1 0,0 0 0,1 0-1,-1 1 1,1-1 0,-1 1 0,2 0 0,-1 1 0,0-1 0,1 1 0,0 0 0,0 0 0,1 0 0,0 1-1,0-1 1,0 1 0,1 0 0,0 0 0,0 0 0,1 0 0,-1 11 0,-3 68 1714,9 107 0,2-151-1747,13 48 0,0-6-4,-16-72-56,0 0 0,1 0 0,0-1 0,1 1-1,0-1 1,1 0 0,0 0 0,1-1 0,15 20 0,-5-12 0,1 0 0,1-1 1,40 29-1,-50-41-18,0 0 0,0-1-1,1 0 1,-1-1 0,1 0-1,0-1 1,0 0 0,0 0-1,0-1 1,0 0 0,0-1-1,0 0 1,1-1 0,-1 0-1,10-3 1,-6-3 10,-1 0 0,0-1 0,0-1 0,-1 0 0,0-1 0,-1 0 0,13-16 0,-19 19 39,-1 0 1,0-1-1,0 0 0,-1 0 0,0 0 1,-1 0-1,1 0 0,-1 0 0,-1-1 1,1-13-1,9-31 164,-5 35-168,0 0 0,-2 0 0,0 0 0,-1-1 0,0 1 0,-2-1 0,0 1 0,-1-1 0,-1 0 0,-1 1 0,-1-1 0,0 1 0,-1 0 0,-1 0 0,-1 0 0,-1 1 0,0 0 0,-1 0 0,-1 0 0,-17-25 0,-5 2 188,-1 1 0,-46-42 0,44 47-193,8 2-428,21 24 383,0 1 0,0 1 0,-1-1 1,0 1-1,-7-6 0,-3 3-4756,-3 6-4387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08.268"/>
    </inkml:context>
    <inkml:brush xml:id="br0">
      <inkml:brushProperty name="width" value="0.025" units="cm"/>
      <inkml:brushProperty name="height" value="0.025" units="cm"/>
    </inkml:brush>
  </inkml:definitions>
  <inkml:trace contextRef="#ctx0" brushRef="#br0">2590 8 6342,'0'0'16127,"2"-8"-14915,-4 13-1074,0-1 1,0 0-1,0 0 0,-1 0 0,1-1 1,-1 1-1,0 0 0,0-1 0,0 0 1,-6 4-1,-41 33 520,45-36-541,-35 23 76,-1-2 1,0-1 0,-2-3-1,0-1 1,-66 19 0,-240 50 1380,213-58-1364,24-8-177,-198 15 0,-116-26 24,292-10-83,40 1 29,-114-12-1,111-8 17,70 10 89,0 2 1,0 1 0,-33 0 0,44 3 175,0 0 0,0-1 0,0 0 0,-20-6 0,-22-1-5596,37-4-1665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09.793"/>
    </inkml:context>
    <inkml:brush xml:id="br0">
      <inkml:brushProperty name="width" value="0.025" units="cm"/>
      <inkml:brushProperty name="height" value="0.025" units="cm"/>
    </inkml:brush>
  </inkml:definitions>
  <inkml:trace contextRef="#ctx0" brushRef="#br0">2515 101 10858,'0'0'5077,"-10"-4"-3753,-22-5 573,0 1 0,-63-6 0,-623-19 841,414 52-2410,203-9-300,0-4 0,-132-9-1,197-3-11,-70-19-1,76 16-21,0 2-1,0 1 1,-52-4 0,40 9-3,1 2 1,-1 1-1,0 3 1,-62 14-1,81-12 0,-1 0 0,1 2 0,0 1 0,1 1 0,0 0 0,1 2 0,0 0-1,1 2 1,-19 17 0,28-22-5,6-7 12,0 1 0,0 0 1,0 0-1,1 1 0,0-1 0,0 1 0,0 0 1,0 0-1,1 0 0,0 0 0,0 1 1,-3 6-1,6-11-33,0-1 1,0 0-1,0 1 1,0-1-1,0 0 1,0 1-1,0-1 1,0 0-1,1 1 1,-1-1-1,0 0 1,0 1-1,0-1 1,0 0-1,0 1 0,1-1 1,-1 0-1,0 1 1,0-1-1,1 0 1,-1 0-1,0 1 1,0-1-1,1 0 1,-1 0-1,0 0 1,1 1-1,-1-1 1,0 0-1,0 0 1,1 0-1,-1 0 1,1 0-1,-1 1 1,0-1-1,1 0 0,-1 0 1,21-2-1968,-17 1 1263,0 0 1,0 0 0,0 0 0,0-1 0,0 1 0,0-1 0,6-5-1,-1-8-3926,-4-3-2515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10.134"/>
    </inkml:context>
    <inkml:brush xml:id="br0">
      <inkml:brushProperty name="width" value="0.025" units="cm"/>
      <inkml:brushProperty name="height" value="0.025" units="cm"/>
    </inkml:brush>
  </inkml:definitions>
  <inkml:trace contextRef="#ctx0" brushRef="#br0">205 0 10954,'0'0'4634,"-9"5"-2910,3-2-1522,1 0 0,0 0-1,-1 1 1,1 0-1,1 0 1,-1 0 0,1 0-1,-1 1 1,1 0-1,0 0 1,1 0 0,-1 0-1,1 0 1,0 1-1,1 0 1,-4 10 0,-8 29 470,-2 0 1,-2-2 0,-2 0-1,-28 44 1,48-86-660,-1-1 0,1 0 0,-1 1-1,1-1 1,0 1 0,-1-1 0,1 1 0,-1 0 0,1-1 0,0 1 0,0-1 0,-1 1 0,1 0 0,0-1 0,0 1-1,0-1 1,0 1 0,-1 0 0,1-1 0,0 1 0,0 0 0,0-1 0,1 1 0,-1 0 0,0-1 0,0 1 0,0 0-1,0-1 1,1 1 0,-1-1 0,0 1 0,0 0 0,1-1 0,0 1 0,0 0-19,1 0-1,-1-1 1,1 0-1,0 1 1,-1-1 0,1 0-1,0 0 1,-1 0-1,1 0 1,0 0 0,0-1-1,-1 1 1,3-1 0,70-23-1061,-62 19 735,224-89-8252,-151 54 1244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50.792"/>
    </inkml:context>
    <inkml:brush xml:id="br0">
      <inkml:brushProperty name="width" value="0.025" units="cm"/>
      <inkml:brushProperty name="height" value="0.025" units="cm"/>
    </inkml:brush>
  </inkml:definitions>
  <inkml:trace contextRef="#ctx0" brushRef="#br0">4554 713 3171,'-13'-12'6641,"-27"-22"-4878,-1 2 1,-71-42-1,-19 8-1545,-161-57 1,-151-22-314,206 81 242,-4 10 0,-323-30 1,255 61 77,-445 22-1,615 9 406,1 6 0,-178 42 0,254-41-341,1 3-1,0 3 0,1 2 0,1 3 1,2 2-1,1 3 0,-67 48 0,101-62-67,0 1-1,1 1 1,0 1-1,2 1 0,1 1 1,0 0-1,-14 26 0,21-29-150,1 1 0,1 1 0,1 0 0,0 0-1,2 0 1,0 1 0,1 0 0,2 0 0,-2 31-1,5-9-24,1 1-1,2-1 0,18 83 0,50 125-450,-57-210 347,2-1 0,1 0 1,2-2-1,32 49 0,-36-66 45,1-1 0,1 0 0,1-2-1,1 0 1,1-1 0,0-1 0,1-1-1,34 20 1,-3-8 38,2-3-1,0-2 1,2-2-1,1-3 1,97 19-1,301 16 439,628-31 2517,-926-30-2300,0-7-1,-1-6 1,291-81 0,-228 33 92,-3-10 1,214-113-1,-393 175-707,-1-3 0,-1 0 0,-1-2 1,53-45-1,-75 55-112,-1 1 1,0-2 0,0 1-1,-1-2 1,-1 1 0,0-1-1,-1 0 1,-1-1-1,0 0 1,0 0 0,-2-1-1,0 0 1,-1 0 0,3-22-1,-4 14-202,-1 0 0,-1 0-1,-1-1 1,-1 1-1,-2 0 1,0-1 0,-1 1-1,-2 1 1,-15-45 0,14 52-104,-1-1-1,-1 1 1,0 1 0,-1 0 0,-1 0 0,-1 1 0,1 0 0,-2 1 0,0 0-1,-1 1 1,0 1 0,-1 0 0,0 1 0,-17-9 0,4 5-1320,-56-19 1,-45-4-3826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51.929"/>
    </inkml:context>
    <inkml:brush xml:id="br0">
      <inkml:brushProperty name="width" value="0.025" units="cm"/>
      <inkml:brushProperty name="height" value="0.025" units="cm"/>
    </inkml:brush>
  </inkml:definitions>
  <inkml:trace contextRef="#ctx0" brushRef="#br0">3797 428 16752,'-35'-27'740,"-2"0"0,-1 3 0,0 1 0,-64-27 1,-175-51-881,127 59-106,-1 6 0,-158-14 0,-316 2 28,-210 55 1521,671 7-1031,2 6 0,0 7 1,-170 53-1,294-69-88,0 2 0,0 1 0,1 2 0,-50 30 0,76-39-121,1 0-1,0 0 1,0 1-1,1 0 1,0 1-1,1 0 1,0 0-1,0 1 1,1 0-1,0 0 1,0 1 0,1-1-1,1 2 1,0-1-1,1 0 1,0 1-1,0 0 1,-2 18-1,4-10-39,1 0-1,0-1 1,2 1-1,0 0 0,2 0 1,0-1-1,1 1 1,7 20-1,-1-11 36,2-1-1,0 0 1,2-1-1,29 43 1,4-10 34,1-2 1,4-2-1,81 70 1,-82-81-164,2-3-1,2-2 1,1-2 0,2-3 0,1-2 0,2-3-1,1-3 1,1-2 0,2-3 0,0-3 0,117 18 0,-18-20 187,0-8 0,1-7 0,219-25 0,488-105 663,-819 119-741,52-9 339,266-51 945,-276 47-648,166-63 1,-235 75-550,-2-2 1,1 0-1,-2-1 0,0-2 1,0 0-1,34-31 0,-47 36-84,0-1 0,-1 0 0,0 0 0,0-1-1,-1 0 1,-1-1 0,0 1 0,-1-1 0,0-1-1,-1 1 1,0-1 0,-1 0 0,-1 0 0,2-18-1,-3 12-35,-1 0 0,-1-1 0,-1 1 0,0 0-1,-2 0 1,0 0 0,-2 0 0,0 1 0,-1-1 0,-1 1-1,-1 1 1,0-1 0,-1 1 0,-14-19 0,5 12 45,-1 1 0,-1 1 0,-1 0 0,-1 1 0,-1 2 0,-1 0 0,-1 2 0,-46-27 1,19 18 3,-1 3 1,0 2 0,-2 3 0,0 1 0,-1 4 0,-99-14-1,36 16-1993,1 5 0,-153 10-1,110 12-2934,6 5-3683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53.968"/>
    </inkml:context>
    <inkml:brush xml:id="br0">
      <inkml:brushProperty name="width" value="0.025" units="cm"/>
      <inkml:brushProperty name="height" value="0.025" units="cm"/>
    </inkml:brush>
  </inkml:definitions>
  <inkml:trace contextRef="#ctx0" brushRef="#br0">0 27 5990,'0'0'12422,"8"-4"-11034,5 0-793,14-7 363,-6 4 2966,-20 16-4946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50.814"/>
    </inkml:context>
    <inkml:brush xml:id="br0">
      <inkml:brushProperty name="width" value="0.025" units="cm"/>
      <inkml:brushProperty name="height" value="0.025" units="cm"/>
    </inkml:brush>
  </inkml:definitions>
  <inkml:trace contextRef="#ctx0" brushRef="#br0">12 101 4965,'0'0'11643,"7"-8"-10944,3 0-592,0 0 0,1 0 1,1 1-1,-1 0 0,1 1 0,0 1 1,0 0-1,1 0 0,-1 1 0,1 1 0,17-3 1,33-3-80,0 2 1,108 3 0,-166 4-30,-59 18 380,-27 1 84,-2-4 0,1-4 0,-96 2 0,313-16-705,166-25-1,-275 22 127,-35 2 178,-44 1 34,-144 12 283,165-6-1128,0 2-1,1 2 1,0 0-1,-36 15 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53.164"/>
    </inkml:context>
    <inkml:brush xml:id="br0">
      <inkml:brushProperty name="width" value="0.025" units="cm"/>
      <inkml:brushProperty name="height" value="0.025" units="cm"/>
    </inkml:brush>
  </inkml:definitions>
  <inkml:trace contextRef="#ctx0" brushRef="#br0">196 61 4965,'0'0'865,"-8"0"640,2 1-1011,-31-2 1277,13-9 4276,61 10-4275,44 1-1560,102-3 8,-154 0-214,1-1 1,-1-1-1,0-2 1,29-10 0,-39 5 107,-32 6 151,-38 2 255,49 4-501,-85-1 1486,-154 20 1,319-19-1519,-32 1-129,-29-2-2,29 1-230,-1-2 1,1-3-1,48-9 0,-181 7 603,-27 9 526,-1 4-1,-148 28 1,281-36-772,1 0 0,31 3 0,7 0-87,66 0-1115,-23 0-3115,111-11 0,-194 4 5970,-32 0 149,-33-1 565,-13 4-188,-119 10-1,140-3-2543,0 2-1,0 2 0,-74 27 0,73-20-2740,11-4-2551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24.273"/>
    </inkml:context>
    <inkml:brush xml:id="br0">
      <inkml:brushProperty name="width" value="0.025" units="cm"/>
      <inkml:brushProperty name="height" value="0.025" units="cm"/>
    </inkml:brush>
  </inkml:definitions>
  <inkml:trace contextRef="#ctx0" brushRef="#br0">43 37 5349,'0'0'224,"0"-4"2723,-2 0-2178,-1-1-417,-3 1-192,-2-1-512,-2-2-2018,-4 0-1506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11.082"/>
    </inkml:context>
    <inkml:brush xml:id="br0">
      <inkml:brushProperty name="width" value="0.025" units="cm"/>
      <inkml:brushProperty name="height" value="0.025" units="cm"/>
    </inkml:brush>
  </inkml:definitions>
  <inkml:trace contextRef="#ctx0" brushRef="#br0">1 1 12684,'1'0'4004,"8"8"-2371,5 10 129,3 5-417,4 11-768,-1 2-161,1 3-192,-1 4-127,-2-1-97,0-2-33,-5-6-1024,0-5-1121,-6-8-320,-2-10-1057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25.067"/>
    </inkml:context>
    <inkml:brush xml:id="br0">
      <inkml:brushProperty name="width" value="0.025" units="cm"/>
      <inkml:brushProperty name="height" value="0.025" units="cm"/>
    </inkml:brush>
  </inkml:definitions>
  <inkml:trace contextRef="#ctx0" brushRef="#br0">6 99 5509,'0'0'6316,"-6"-5"-2809,34 2-3545,-1-2 0,-1 0 0,29-10 0,-29 7 228,0 1 0,0 2 0,43-4 0,103 10 38,49-3-71,-221 2-133,1 1 0,-1-1 0,1 0 0,-1 0 0,1 0 0,-1 0 0,1 0 0,0 0 0,-1 0 0,1 0 0,-1 0 0,1 0 0,-1 0 0,1 0 0,0 0 0,-1 0 0,1-1 0,-1 1 0,1 0 0,-1 0 0,1-1 0,-1 1 0,1 0 0,-1-1 0,1 1 0,-1 0 0,0-1 0,1 1 0,-1-1 0,1 1 0,-1-1 1,0 1-1,1-1 0,-1 1 0,0-1 0,0 1 0,0-1 0,1 1 0,-1-1 0,0 1 0,0-1 0,0 0 0,0 1 0,0-1 0,0 1 0,0-1 0,0 0 0,-1-1 40,0 1 0,0 0 0,0 0 0,0 0 0,0 0 0,0 0 0,0 0 0,0 0 0,0 0 0,0 0 1,-1 1-1,1-1 0,0 1 0,-1-1 0,1 1 0,0-1 0,-1 1 0,-2-1 0,-42-3 205,-1 2 0,0 2 0,1 3 0,-87 14 0,66-7 4,-85 1-1,172-4-69,24 2-171,526 12 126,-556-21-140,-219-16 716,156 8-203,-2 4 0,1 1 0,0 2 1,-71 9-1,112-7-511,1 1 0,-1 1 0,0-1 0,1 1 0,0 1 0,0 0 0,0 0 0,0 0 0,-12 11 0,16-12-190,0 0 1,0 1 0,1 0 0,-1 0-1,1 0 1,0 0 0,0 0 0,0 1-1,1-1 1,0 1 0,-1 0-1,2 0 1,-1 0 0,1 0 0,-1 0-1,1 0 1,1 0 0,-1 5 0,1-5-356,-2 12-1144,-6-9-3980,-3-8-2273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31.138"/>
    </inkml:context>
    <inkml:brush xml:id="br0">
      <inkml:brushProperty name="width" value="0.025" units="cm"/>
      <inkml:brushProperty name="height" value="0.025" units="cm"/>
    </inkml:brush>
  </inkml:definitions>
  <inkml:trace contextRef="#ctx0" brushRef="#br0">215 99 13485,'6'-10'3347,"-2"2"-2575,0 1-99,0-1-1,0 1 0,0 0 1,1 0-1,-1 1 0,2 0 0,-1-1 1,1 2-1,0-1 0,12-8 1,-18 14-585,1 1 1,-1-1 0,1 1 0,-1-1 0,1 1-1,-1-1 1,0 1 0,1-1 0,-1 1 0,0 0-1,1-1 1,-1 1 0,0 0 0,0-1 0,0 1-1,0 0 1,0-1 0,0 1 0,0 0 0,0-1-1,0 1 1,0 0 0,0-1 0,0 1 0,0 0 0,0-1-1,-1 1 1,1 1 0,-4 25 427,-22 53 336,-3-1 1,-54 102-1,-13 35-553,88-189-113,4-16-2740,2-30-855,2 11 2144,-1 1-1,0 0 0,-1-1 1,0 1-1,0 0 0,0 0 0,-1 0 1,0 0-1,-6-10 0,-9-10-6026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31.494"/>
    </inkml:context>
    <inkml:brush xml:id="br0">
      <inkml:brushProperty name="width" value="0.025" units="cm"/>
      <inkml:brushProperty name="height" value="0.025" units="cm"/>
    </inkml:brush>
  </inkml:definitions>
  <inkml:trace contextRef="#ctx0" brushRef="#br0">59 24 7143,'-6'8'3251,"-1"4"-2543,0-1 0,1 1 0,0 0 0,1 0 0,0 1 0,1-1-1,1 1 1,0 0 0,0 0 0,1 1 0,1-1 0,0 18 0,2-28-542,-1-1 0,1 1 0,-1 0-1,1 0 1,0-1 0,0 1 0,0 0 0,1-1 0,-1 1-1,1-1 1,-1 0 0,1 1 0,0-1 0,0 0-1,0 0 1,0 0 0,0 0 0,0-1 0,0 1-1,1 0 1,-1-1 0,1 0 0,-1 1 0,1-1 0,0 0-1,-1 0 1,1-1 0,0 1 0,0-1 0,0 1-1,-1-1 1,1 0 0,0 0 0,3 0 0,9 0 458,0 0 1,0-1-1,0-1 1,0 0-1,20-6 1,47-20 201,139-67 1,-146 60-1071,3-2-2914,-29 9-2749,0-6-5495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45.576"/>
    </inkml:context>
    <inkml:brush xml:id="br0">
      <inkml:brushProperty name="width" value="0.025" units="cm"/>
      <inkml:brushProperty name="height" value="0.025" units="cm"/>
    </inkml:brush>
  </inkml:definitions>
  <inkml:trace contextRef="#ctx0" brushRef="#br0">1087 136 1473,'-11'0'1559,"-140"-1"850,-226-9-3873,329 8 2709,1-2 0,0-3 0,0-1 0,-85-27 0,67 4 601,57 26-1385,-1 0 0,0 0 0,-1 1 0,1 0 0,-1 1 0,0 0 0,0 0 0,0 1-1,0 0 1,0 1 0,-19 0 0,28 1-408,-1 0 1,1 0-1,0 0 0,0 1 0,0-1 0,0 0 1,0 0-1,-1 1 0,1-1 0,0 1 0,0-1 1,0 1-1,0-1 0,0 1 0,0 0 0,1 0 1,-1-1-1,0 1 0,0 0 0,0 0 0,1 0 1,-1 0-1,0 0 0,1 0 0,-1 0 0,1 0 1,-1 0-1,1 0 0,0 0 0,-1 0 0,1 0 1,0 1-1,0-1 0,0 0 0,-1 0 0,1 0 1,1 0-1,-1 1 0,0-1 0,0 0 0,0 0 1,0 0-1,1 0 0,-1 0 0,1 0 0,-1 0 1,1 0-1,-1 0 0,1 0 0,0 0 0,-1 0 1,1 0-1,0 0 0,0 0 0,-1 0 0,1-1 1,1 2-1,15 4 284,0-1-1,0 0 1,0-1 0,1-1 0,-1-1 0,1 0-1,33-2 1,-25 1-180,633-1 831,206 10-925,-381 37-2,13 0 76,-352-44-46,-129-6-3,-16-4 232,-1 5-280,-1 1-1,1-1 1,-1 1 0,0 0 0,0-1 0,1 1 0,-1 0-1,0 0 1,0 0 0,0 1 0,-4-2 0,-91-18-4,-2 4 0,-143-5 0,169 16-38,-1166-14 136,1005 31 103,-333 58 1,685-66-179,479-19 51,-179 2-60,268 9-56,250-7-1072,-918 10 1072,29 0-20,51-9-1,-78 3 149,-21 6-102,1 0 0,-1 0 0,1 1-1,-1-1 1,1 0 0,-1 1 0,1-1 0,-1 1 0,0-1 0,1 1 0,-1-1 0,0 1 0,0-1 0,0 1 0,1-1 0,-1 1 0,0 0 0,0 0 0,0-1 0,0 1 0,1 0 0,-1 0 0,0 0 0,0 0 0,-1 0 0,-71-13 242,0 3 0,-86-1-1,92 7-165,-1314-16 811,956 54-2871,406-33 801,12-2-923,31-26-18133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47.890"/>
    </inkml:context>
    <inkml:brush xml:id="br0">
      <inkml:brushProperty name="width" value="0.025" units="cm"/>
      <inkml:brushProperty name="height" value="0.025" units="cm"/>
    </inkml:brush>
  </inkml:definitions>
  <inkml:trace contextRef="#ctx0" brushRef="#br0">13302 130 12364,'0'0'6091,"-9"-6"-5621,-1 0-284,0 0 1,-1 1 0,0 0 0,0 0 0,-1 1 0,1 1-1,-1 0 1,1 0 0,-13 0 0,-211-29 611,-145-11 219,-637 42-1062,80 3-22,-1557-8 535,1224 14-333,-2267-8-167,2869 20-298,25 1-12,-542-50 400,1101 22-28,-110-3 210,157 9-68,0 3-1,0 1 0,-41 9 1,67-10-109,0 1-1,0 0 1,0 1 0,1 0 0,-1 1 0,1 0 0,0 0-1,0 1 1,1 1 0,0-1 0,-11 11 0,11-7-57,0 1-1,0 1 1,1 0 0,0 0 0,1 0 0,1 1-1,0 0 1,-6 21 0,4-9 18,-1 0 0,-1-1 0,-1 0 0,-1-1 0,-1 0 0,-1-1 0,-25 32 0,39-54-45,0 0 0,0-1 0,0 1 0,0 0 1,0-1-1,0 1 0,0 0 0,0-1 0,0 1 0,0 0 0,0 0 0,-1-1 0,1 1 0,0 0 0,0 0 0,0-1 0,0 1 1,0 0-1,0 0 0,-1-1 0,1 1 0,0 0 0,0 0 0,0-1 0,-1 1 0,1 0 0,0 0 0,0 0 0,-1 0 1,1 0-1,0-1 0,0 1 0,-1 0 0,1 0 0,0 0 0,0 0 0,-1 0 0,1 0 0,0 0 0,-1 0 0,1 0 1,0 0-1,0 0 0,-1 0 0,1 0 0,0 0 0,-1 0 0,1 0 0,0 0 0,0 0 0,-1 0 0,1 1 0,0-1 1,0 0-1,-1 0 0,1 0 0,0 0 0,0 1 0,-1-1 0,1 0 0,0 0 0,0 0 0,0 1 0,0-1 0,-1 0 1,1 0-1,0 1 0,0-1 0,1-29-3928,-1 22 2225,3-34-6534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48.261"/>
    </inkml:context>
    <inkml:brush xml:id="br0">
      <inkml:brushProperty name="width" value="0.025" units="cm"/>
      <inkml:brushProperty name="height" value="0.025" units="cm"/>
    </inkml:brush>
  </inkml:definitions>
  <inkml:trace contextRef="#ctx0" brushRef="#br0">98 1 12556,'0'0'7217,"2"11"-6587,0 12-325,-2 0 0,0 0 0,-2 0 1,0 0-1,-1 0 0,-8 25 0,-12 38 199,4-18-352,3 2 0,-8 87 1,23-150-113,1 0 1,0 0 0,0 0-1,1 0 1,-1 0 0,4 11-1,-3-17-121,-1 0 0,1 0 0,-1 1 0,1-1 1,-1 0-1,1 0 0,0 0 0,0 0 0,-1 0 0,1 0 0,0 0 0,0 0 0,0 0 0,0 0 0,0-1 0,0 1 0,2 1 0,-2-2-262,1 0-1,0 1 1,-1-1-1,1 0 0,-1 0 1,1 0-1,0 0 1,-1 0-1,1 0 1,-1 0-1,1-1 1,-1 1-1,1-1 0,0 1 1,-1-1-1,1 1 1,1-2-1,25-20-14069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4:18.894"/>
    </inkml:context>
    <inkml:brush xml:id="br0">
      <inkml:brushProperty name="width" value="0.025" units="cm"/>
      <inkml:brushProperty name="height" value="0.025" units="cm"/>
    </inkml:brush>
  </inkml:definitions>
  <inkml:trace contextRef="#ctx0" brushRef="#br0">258 167 5189,'-4'3'1238,"0"-1"-1,0 1 1,1 0 0,-1 0-1,0 0 1,1 0-1,-6 7 1,-19 35 2145,-10 51-1879,36-90-1094,-9 29 36,2 0 0,2 0 1,-5 56-1,4 113 472,-2 18 1632,-60 227 0,42-295-2153,45-169 1077,9-16-1261,-13 14-181,1 0 0,31-28 0,-39 40-25,-1 1 0,1-1 0,0 2 1,0-1-1,0 1 0,1 0 1,-1 0-1,1 0 0,-1 1 0,1 0 1,0 1-1,0-1 0,10 0 0,399-22 20,-179 12-12,298 22-1,-342-1 11,755 39-212,-133-9 105,-80-3-504,-183-6 566,574 3 104,-615-88-29,-340 29 238,236-5 0,-392 31-290,24-1-20,0 2 1,0 1-1,0 2 1,60 14-1,-74-11 5,1-2 1,-1 0-1,1-2 0,44 0 0,-69-3 15,1 1 0,-1-1 0,1 1 0,-1 0 0,1-1 1,-1 1-1,1 0 0,-1 0 0,0 0 0,1 0 0,-1 0 0,0 0 0,0 0 0,0 0 0,2 3 0,-2-2-4,1-1 0,-1 1 1,0-1-1,1 1 0,-1-1 1,1 0-1,0 1 0,-1-1 1,1 0-1,0 0 0,0 0 0,0 0 1,0-1-1,0 1 0,4 1 1,-1-2 5,-1-1 0,1 1 1,0-1-1,0 0 1,0 0-1,-1 0 0,1-1 1,0 1-1,-1-1 1,0 0-1,1 0 0,-1-1 1,0 0-1,0 1 1,0-1-1,0 0 1,-1-1-1,1 1 0,-1-1 1,0 0-1,0 1 1,0-1-1,-1-1 0,4-6 1,5-12 74,-1 0 1,-1 0-1,9-43 0,-7 26-56,68-268 241,-43 159-178,-27 113-87,-2-1 0,-1 1 0,-1-1 0,-3 0 0,-1-43 0,-2 71-4,-1 0 0,0 1 0,0 0 0,-1-1 0,0 1 0,0 0 0,-1 0 0,0 1 0,0-1 0,-1 1 0,0 0-1,0 0 1,0 0 0,-1 1 0,0 0 0,-1 0 0,1 1 0,-1-1 0,0 1 0,-8-4 0,-17-9-23,-1 2 0,0 1 0,-49-15 0,59 22 23,-147-46-41,-3 8 0,-285-39 0,-366 6-306,641 66 260,-1640-50-250,897 108-121,5 61 374,535-58 104,-616-2 0,810-62 24,107 7-315,80 8 61,3 1-57,1 0 0,-1 0 0,0 0 0,1 0 0,-1 0 0,0 0 0,0-1 0,1 1 0,-1-1 0,1 1 0,-1-1 0,0 0-1,1 0 1,0 0 0,-1 0 0,1 0 0,-3-1 0,1-14-5323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0.183"/>
    </inkml:context>
    <inkml:brush xml:id="br0">
      <inkml:brushProperty name="width" value="0.025" units="cm"/>
      <inkml:brushProperty name="height" value="0.025" units="cm"/>
    </inkml:brush>
  </inkml:definitions>
  <inkml:trace contextRef="#ctx0" brushRef="#br0">1 1 21204,'0'0'5637,"33"59"-2498,-22-28-897,4 0-1697,0 0-545,5-3 0,6-6 0,7-6 0,6-11-160,3-5-1634,1-11-1601,-5-13-1570,-5-4-1697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0.525"/>
    </inkml:context>
    <inkml:brush xml:id="br0">
      <inkml:brushProperty name="width" value="0.025" units="cm"/>
      <inkml:brushProperty name="height" value="0.025" units="cm"/>
    </inkml:brush>
  </inkml:definitions>
  <inkml:trace contextRef="#ctx0" brushRef="#br0">259 1 7944,'0'0'11146,"-44"83"-8039,13-26-96,-6 12 32,-5 4-1538,5 0-480,3-2-480,10-8-449,15-13-1313,9-19-3684,9-24-5028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3.769"/>
    </inkml:context>
    <inkml:brush xml:id="br0">
      <inkml:brushProperty name="width" value="0.025" units="cm"/>
      <inkml:brushProperty name="height" value="0.025" units="cm"/>
    </inkml:brush>
  </inkml:definitions>
  <inkml:trace contextRef="#ctx0" brushRef="#br0">65 1 6694,'0'0'10335,"-9"2"-7591,2-1-1924,5-1-515,-1 0 0,0 0 0,0 1-1,1-1 1,-1 1 0,0 0 0,1-1 0,-1 1-1,1 0 1,-1 1 0,1-1 0,0 0 0,-1 1-1,-3 3 1,6-5-246,-1 0 0,1 1 0,-1-1 0,1 1 0,-1-1 0,1 1 0,-1-1 0,1 1 0,0-1 0,-1 1 0,1 0 0,0-1-1,0 1 1,-1 0 0,1-1 0,0 1 0,0-1 0,0 1 0,0 0 0,0-1 0,0 1 0,0 0 0,0-1 0,0 1 0,0 0 0,0-1 0,0 1 0,0 0 0,0-1 0,1 1 0,-1 0-1,20 11 2473,31-5 654,-51-7-3185,112 1-2668,222-28-1,-316 25 2406,-15 2-590,1 0 0,-1 0 0,0-1-1,0 0 1,0 0 0,1 0 0,-1 0 0,0 0-1,0 0 1,3-3 0,4-5-6231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11.432"/>
    </inkml:context>
    <inkml:brush xml:id="br0">
      <inkml:brushProperty name="width" value="0.025" units="cm"/>
      <inkml:brushProperty name="height" value="0.025" units="cm"/>
    </inkml:brush>
  </inkml:definitions>
  <inkml:trace contextRef="#ctx0" brushRef="#br0">70 376 11883,'0'0'4399,"-10"-6"-2167,-29-24-177,37 28-1851,0 0 0,0-1 0,0 0 1,1 1-1,-1-1 0,0 0 0,1 0 0,0 0 1,0 0-1,0 0 0,0 0 0,0 0 1,1-1-1,-1 1 0,1 0 0,0 0 0,0 0 1,0-4-1,1-3-37,0 1-1,1-1 1,0 1 0,4-12 0,-1 7-25,1 1 1,1-1-1,0 2 1,0-1 0,1 1-1,1 0 1,0 0 0,1 1-1,0 0 1,1 1-1,0 0 1,0 1 0,14-9-1,-15 12-99,1-1 0,0 1 0,0 1 0,0 0 0,1 1 0,-1 0 0,1 0 1,0 1-1,0 1 0,1 0 0,-1 1 0,0 0 0,0 1 0,1 0 0,24 4 0,-33-3-36,0 0 1,0 1-1,0-1 1,0 1 0,0 0-1,0 0 1,-1 1-1,1-1 1,-1 1-1,1-1 1,-1 1-1,0 0 1,0 0 0,0 1-1,0-1 1,-1 0-1,1 1 1,-1 0-1,0 0 1,0-1-1,-1 1 1,1 0-1,-1 1 1,1-1 0,-1 0-1,-1 0 1,1 0-1,-1 1 1,1-1-1,-1 0 1,0 1-1,-1 5 1,0 2 150,0 1 1,-1-1-1,0 0 0,-1 0 1,-1-1-1,1 1 1,-2-1-1,0 1 0,0-1 1,-9 13-1,3-8 19,7-9-165,1-1 0,-2 1 1,1-1-1,-1 0 1,0 0-1,0-1 1,0 0-1,-1 0 0,0 0 1,0 0-1,-7 4 1,13-9-111,-1 0 1,1 0-1,0 0 1,0 0 0,0 0-1,0 0 1,-1 0-1,1 0 1,0 0-1,0 0 1,0 0 0,0 0-1,-1 0 1,1 0-1,0 0 1,0 0-1,0 0 1,0 0 0,0 0-1,-1 0 1,1 0-1,0 0 1,0 0 0,0-1-1,0 1 1,0 0-1,-1 0 1,1 0-1,0 0 1,0 0 0,0 0-1,0 0 1,0-1-1,0 1 1,0 0-1,-1 0 1,1 0 0,0 0-1,0 0 1,0-1-1,0 1 1,0 0-1,0 0 1,0 0 0,0 0-1,0 0 1,0-1-1,0 1 1,2-13-3325,8-10-2161,2 7 352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4.112"/>
    </inkml:context>
    <inkml:brush xml:id="br0">
      <inkml:brushProperty name="width" value="0.025" units="cm"/>
      <inkml:brushProperty name="height" value="0.025" units="cm"/>
    </inkml:brush>
  </inkml:definitions>
  <inkml:trace contextRef="#ctx0" brushRef="#br0">0 1 15214,'0'0'10768,"14"0"-9012,116 10 97,137 29-1,-253-36-1867,-1 0-1,1 0 1,-1 2 0,23 9-1,-34-13 15,0 0 0,0 0-1,0 0 1,-1 1-1,1-1 1,0 0-1,-1 1 1,1-1 0,-1 1-1,0-1 1,0 1-1,1 0 1,-1-1 0,0 1-1,0 0 1,0 0-1,0 2 1,-1-2 20,0 0 1,0 1 0,0-1-1,0 0 1,0 0 0,-1 0-1,1 0 1,-1 0-1,0 0 1,0 0 0,1 0-1,-1 0 1,0 0-1,0 0 1,-1-1 0,1 1-1,0 0 1,-1-1-1,1 1 1,-4 2 0,-17 14 115,-1 0 0,0-2 0,-1 0 1,-1-2-1,-1 0 0,0-2 0,-34 11 1,24-9-192,2 1 0,0 2 1,-41 26-1,56-26-1351,11-4-5535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5.221"/>
    </inkml:context>
    <inkml:brush xml:id="br0">
      <inkml:brushProperty name="width" value="0.025" units="cm"/>
      <inkml:brushProperty name="height" value="0.025" units="cm"/>
    </inkml:brush>
  </inkml:definitions>
  <inkml:trace contextRef="#ctx0" brushRef="#br0">91 1 12460,'0'11'10900,"-2"8"-5099,-15 99-3284,12-95-2429,2-14-95,0-1 0,1 0 0,0 1 0,1-1 0,-1 1 0,2-1 0,-1 1 0,2 0 0,-1-1 0,2 12 0,-1-18-21,0-1 0,1 0 1,-1 1-1,0-1 0,0 0 0,1 0 1,-1 0-1,0 0 0,1 0 1,-1 0-1,1 0 0,0-1 1,-1 1-1,1-1 0,-1 1 1,1-1-1,0 1 0,0-1 0,-1 0 1,1 0-1,0 0 0,1 0 1,49-1-177,-39 0 89,37-3-222,-38 1 284,1 2-1,0 0 1,0 0 0,-1 1 0,1 1-1,24 3 1,-36-4 52,0 1 0,0-1 0,0 0 0,0 1-1,0-1 1,0 0 0,0 1 0,0 0 0,0-1 0,0 1 0,0-1 0,0 1 0,0 0-1,0 0 1,-1-1 0,1 1 0,0 0 0,-1 0 0,1 0 0,0 0 0,-1 0-1,1 0 1,-1 0 0,0 0 0,1 0 0,-1 0 0,1 2 0,-1-1 80,-1 1 0,1-1 0,0 1 0,-1-1 0,0 0 0,1 0 0,-1 1 0,0-1 0,0 0 0,0 0 0,-1 0 0,-1 3 0,-3 2 196,0 1 0,0-1 1,-1 0-1,0-1 1,-12 10-1,6-8-260,0-1 0,0 0 0,-1 0 0,-1-2 0,1 0 0,0 0 0,-28 4 0,37-8-16,-1 0 0,1-1 0,-1 1 0,1-1 0,-1 0 0,1 0 0,-1-1 0,1 0 0,0 0 0,-1 0 0,1-1 0,0 1 1,0-1-1,-1 0 0,1-1 0,1 1 0,-1-1 0,0 0 0,1-1 0,-1 1 0,1-1 0,0 1 0,0-1 0,-4-6 0,7 9-128,0 0 0,0-1-1,0 1 1,0 0 0,0 0 0,0-1-1,0 1 1,1 0 0,-1-1 0,1 1-1,-1-1 1,1 1 0,-1-1 0,1 1-1,0-1 1,0 1 0,-1-1 0,1 1 0,0-1-1,0 0 1,1 1 0,-1-1 0,0 1-1,1-1 1,-1 1 0,0-1 0,1 1-1,0-1 1,-1 1 0,1 0 0,0-1 0,0 1-1,0 0 1,0-1 0,0 1 0,0 0-1,0 0 1,0 0 0,0 0 0,0 0-1,2-1 1,5-2-1174,0 1 1,0 0-1,0 0 0,1 1 0,-1-1 1,12 0-1,19-3-6924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5.580"/>
    </inkml:context>
    <inkml:brush xml:id="br0">
      <inkml:brushProperty name="width" value="0.025" units="cm"/>
      <inkml:brushProperty name="height" value="0.025" units="cm"/>
    </inkml:brush>
  </inkml:definitions>
  <inkml:trace contextRef="#ctx0" brushRef="#br0">126 129 20884,'0'0'9918,"10"-7"-8353,-5 4-1422,38-29 140,-40 29-285,0 1 1,-1-1-1,0 0 1,0 0-1,0 0 1,0 0-1,0 0 1,0 0-1,-1 0 1,1-1-1,-1 1 1,0-1-1,0 1 1,-1-1-1,1 1 1,0-6-1,-2 8 2,1 0 0,0-1 0,-1 1 0,1-1 0,-1 1 0,1 0 0,-1 0 0,0-1 0,1 1 0,-1 0 0,0 0 0,0 0 0,0 0 0,0 0 0,0 0 0,0 0 0,0 0 0,-1 0 0,1 0 0,0 0 0,0 1 0,-1-1 0,1 1 0,0-1 0,-1 1 0,1-1 0,0 1 0,-1 0 0,1 0 0,-1-1 0,1 1 0,0 0 0,-1 0 0,1 1 0,-3-1 0,-2 0 0,1 0 0,-1 1 0,0-1 0,0 1 0,0 0 0,1 1 0,-11 3 0,8 0 0,-1 1 0,1 0 0,0 0 0,1 0 0,0 1 0,0 0 0,0 1 0,0 0 0,1 0 0,1 0 0,0 1 0,0-1 0,0 1 0,1 0 0,0 1 0,1-1 0,0 1 0,1 0 0,0-1 0,-1 14 0,3-21 0,0-1 0,0 0 0,0 1 0,0-1 0,0 0 0,1 1 0,-1-1 0,1 0 0,-1 1 0,1-1 0,-1 0 0,1 0 0,0 0 0,0 1 0,0-1 0,-1 0 0,1 0 0,0 0 0,0 0 0,0 0 0,0-1 0,3 3 0,0-2 0,-1 1 0,1 0 0,0-1 0,0 0 0,0 0 0,0 0 0,8 0 0,4 0 0,0-1 0,0-1 0,18-3 0,-16 1-929,-1-1-1,31-11 1,-36 11-344,-1-1 1,0 0 0,0-1 0,0 0 0,0-1 0,-1 0 0,0-1 0,13-13 0,-4-4-13094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6.091"/>
    </inkml:context>
    <inkml:brush xml:id="br0">
      <inkml:brushProperty name="width" value="0.025" units="cm"/>
      <inkml:brushProperty name="height" value="0.025" units="cm"/>
    </inkml:brush>
  </inkml:definitions>
  <inkml:trace contextRef="#ctx0" brushRef="#br0">164 1 11627,'0'0'13389,"0"10"-11628,-11 180 333,-6 202 1802,17-407-3896,0 1 0,-1 0 0,0 0 0,-1 0 0,0 0 0,-2 0 0,1 1 0,-2-1 0,0 1 0,-7-14 0,-4-3 0,-2 0 0,-1 1 0,-29-32 0,87 62 0,-17 3-296,-1-2-1,1 0 1,0-2 0,0 0 0,-1-2-1,1 0 1,21-5 0,-5-10-6559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7.074"/>
    </inkml:context>
    <inkml:brush xml:id="br0">
      <inkml:brushProperty name="width" value="0.025" units="cm"/>
      <inkml:brushProperty name="height" value="0.025" units="cm"/>
    </inkml:brush>
  </inkml:definitions>
  <inkml:trace contextRef="#ctx0" brushRef="#br0">0 183 5349,'0'0'7693,"2"-9"-4576,0 1-2637,0 0 0,0 1 0,1-1 0,1 0-1,-1 1 1,1 0 0,0 0 0,1 0 0,-1 0 0,1 0-1,1 1 1,-1 0 0,1 0 0,0 1 0,1 0 0,7-5-1,-4 3-149,1 0-1,1 1 1,-1 0 0,1 1-1,0 1 1,0 0-1,1 0 1,-1 1-1,1 1 1,0 0-1,-1 1 1,1 0 0,0 1-1,18 1 1,-29 0-326,0-1 0,1 0 0,-1 1 0,0 0 0,0-1 1,0 1-1,0 0 0,0 0 0,0 0 0,0 0 0,-1 0 1,1 0-1,0 1 0,0-1 0,-1 1 0,1-1 0,-1 1 1,0 0-1,1-1 0,-1 1 0,0 0 0,2 3 0,-2-1 22,0 0 0,-1-1 0,1 1 0,0 0-1,-1 0 1,0 0 0,0 0 0,0 0 0,-1 0 0,1 0-1,-2 6 1,-3 5 87,0 0 0,-1-1 0,0 1 0,-1-1 0,-9 14 0,4-10-66,8-13 7,0 0-1,0 1 1,1-1-1,-1 1 1,1 0-1,1 0 1,-1 0-1,1 0 1,0 0-1,0 1 0,1-1 1,-2 13-1,4-19-48,-1 1 0,1-1 0,0 1 0,-1 0 0,1-1 0,-1 1 0,1-1 0,0 1 0,-1-1 0,1 1-1,0-1 1,0 0 0,-1 1 0,1-1 0,0 0 0,0 0 0,-1 1 0,1-1 0,0 0 0,0 0 0,0 0-1,0 0 1,-1 0 0,1 0 0,0 0 0,1-1 0,25-1 151,-18-1-93,0 0 0,0 0 0,0-1 0,0 0 0,-1-1 0,1 1 0,-1-2 0,0 1 1,-1-1-1,1 0 0,11-14 0,2-3 55,0-2-1,20-32 1,-28 38-24,-1 0 1,12-28-1,-32 67-94,1 1 0,2-1 0,0 2 0,1-1 0,1 0 0,1 1 0,1 32 0,1-53 0,1 1 0,-1-1 0,1 1 0,-1-1 0,1 1 0,0-1 0,-1 1 0,1-1 0,0 1 0,0-1 0,0 0 0,0 0 0,0 1 0,0-1 0,0 0 0,0 0 0,1 0 0,-1 0 0,0 0 0,1 0 0,-1-1 0,1 1 0,-1 0 0,1-1 0,-1 1 0,1-1 0,-1 1 0,1-1 0,0 0 0,-1 0 0,1 0 0,-1 0 0,1 0 0,0 0 0,-1 0 0,1 0 0,-1-1 0,1 1 0,2-2 0,3 1 0,0-1 0,0 0 0,0 0 0,0-1 0,-1 0 0,1 0 0,-1-1 0,6-4 0,-4 2 0,1 0 0,-2-1 0,1 0 0,-1-1 0,0 0 0,-1 0 0,1 0 0,-2-1 0,1 0 0,-1 0 0,-1 0 0,1-1 0,-2 1 0,1-1 0,-1 0 0,-1 0 0,0 0 0,0-1 0,-1 1 0,0-15 0,-2 23 0,1 0 0,-1 0 0,1 1 0,-1-1 0,1 0 0,-1 0 0,0 0 0,0 0 0,0 1 0,0-1 0,0 1 0,-1-1 0,1 0 0,0 1 0,-1 0 0,1-1 0,-1 1 0,0 0 0,1 0 0,-1 0 0,0 0 0,1 0 0,-4-1 0,2 1 0,1 0 0,-1 0 0,0 0 0,0 1 0,0-1 0,1 1 0,-1-1 0,0 1 0,0 0 0,0 0 0,0 0 0,0 1 0,0-1 0,0 1 0,1-1 0,-4 2 0,5-2-26,1 1 0,-1-1 0,1 0 0,0 0 0,-1 0 0,1 0 0,0 0 0,-1 1 0,1-1 0,0 0 0,-1 0 0,1 0 0,0 1 0,-1-1 0,1 0 1,0 0-1,0 1 0,-1-1 0,1 0 0,0 1 0,0-1 0,0 0 0,0 1 0,-1-1 0,1 0 0,0 1 0,0-1 0,0 1 0,0-1 0,0 0 0,0 1 0,0-1 0,0 1 0,0-1 0,0 0 0,0 1 0,0-1 0,0 0 0,0 1 0,0-1 0,0 0 0,1 1 0,-1-1 0,0 1 0,0-1 0,0 0 1,1 0-1,-1 1 0,0-1 0,0 0 0,1 1 0,-1-1 0,0 0 0,1 0 0,-1 1 0,0-1 0,1 0 0,-1 0 0,0 0 0,1 0 0,-1 1 0,0-1 0,1 0 0,-1 0 0,0 0 0,1 0 0,-1 0 0,1 0 0,-1 0 0,28 9-5107,-15-9-2714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7.698"/>
    </inkml:context>
    <inkml:brush xml:id="br0">
      <inkml:brushProperty name="width" value="0.025" units="cm"/>
      <inkml:brushProperty name="height" value="0.025" units="cm"/>
    </inkml:brush>
  </inkml:definitions>
  <inkml:trace contextRef="#ctx0" brushRef="#br0">0 164 14862,'0'0'15305,"8"1"-14237,10-1-926,-1 0 0,1-1 0,-1-1 0,0 0 0,1-2 0,26-8 0,-39 11-123,0-1 1,0 0-1,0 0 0,0-1 0,0 1 0,-1-1 1,1 0-1,-1 0 0,0 0 0,0-1 0,0 1 1,-1-1-1,1 0 0,-1 0 0,0 0 0,0-1 1,0 1-1,-1-1 0,1 0 0,-1 0 1,0 0-1,0 0 0,-1 0 0,0 0 0,0 0 1,0 0-1,0-10 0,-1 14-19,0 0 0,0 0 0,0 0 0,0 0 0,0 0 0,0 0 0,-1-1 0,1 1 0,0 0 0,-1 0 0,1 0 0,-1 0 0,1 0 0,-1 0 0,1 0 0,-1 0 0,0 1 0,0-1 0,1 0 0,-1 0 0,0 0 0,0 1 0,0-1 0,0 0 0,0 1 0,0-1 0,0 1 0,0-1 0,0 1 0,0 0 0,0-1 0,0 1 0,0 0 0,0 0 0,0 0 0,0-1 0,-1 1 0,1 0 0,0 1 0,-2-1 0,-1 0 0,0 1 0,0 0 0,0 0 0,0 0 0,0 0 0,0 1 0,0-1 0,0 1 0,0 0 0,-4 3 0,-9 9 0,1 0 0,0 1 0,1 1 0,0 0 0,-12 19 0,19-25 0,1 2 0,-1-1 0,2 1 0,0 0 0,0 1 0,1-1 0,1 1 0,0 0 0,-3 17 0,7-28 0,0-1 0,0 1 0,0 0 0,0-1 0,0 1 0,0 0 0,0 0 0,0-1 0,1 1 0,-1 0 0,1-1 0,-1 1 0,1-1 0,0 1 0,0-1 0,0 1 0,0-1 0,0 1 0,0-1 0,0 0 0,0 1 0,0-1 0,3 2 0,-1-1 0,0-1 0,1 1 0,-1-1 0,1 1 0,-1-1 0,1 0 0,-1 0 0,1-1 0,0 1 0,6-1 0,1 0 0,1 0 0,-1-1 0,0-1 0,0 1 0,0-2 0,19-6 0,-13 1 0,0-1 0,0 0 0,-1-1 0,0-1 0,-1-1 0,0 0 0,15-17 0,-20 18 0,0 0 0,0 0 0,-1-1 0,-1-1 0,0 1 0,-1-1 0,0-1 0,-1 1 0,8-27 0,-14 40 0,1 0 0,-1-1 0,0 1 0,0 0 0,0-1 0,1 1 0,-1 0 0,0-1 0,0 1 0,0-1 0,0 1 0,0 0 0,1-1 0,-1 1 0,0 0 0,0-1 0,0 1 0,0-1 0,0 1 0,0 0 0,-1-1 0,1 1 0,0-1 0,0 1 0,0 0 0,0-1 0,0 1 0,0 0 0,-1-1 0,1 1 0,0 0 0,0-1 0,-1 1 0,1 0 0,0-1 0,0 1 0,-1 0 0,1 0 0,0-1 0,-1 1 0,1 0 0,-1-1 0,-16 12 0,-19 26 0,25-24 0,-10 12 0,-24 36 0,41-54 0,0-1 0,0 1 0,1 0 0,-1 0 0,2 1 0,-1-1 0,1 1 0,0-1 0,0 1 0,1 0 0,0 10 0,1-16 0,1 1 0,0-1 0,0 0 0,1-1 0,-1 1 0,0 0 0,0 0 0,1 0 0,-1-1 0,1 1 0,0-1 0,-1 1 0,1-1 0,0 0 0,0 1 0,0-1 0,0 0 0,0 0 0,0-1 0,0 1 0,0 0 0,1-1 0,-1 1 0,0-1 0,0 1 0,5-1 0,63 6 0,-45-13-2089,-6-10-3515,-2-4-2334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8.414"/>
    </inkml:context>
    <inkml:brush xml:id="br0">
      <inkml:brushProperty name="width" value="0.025" units="cm"/>
      <inkml:brushProperty name="height" value="0.025" units="cm"/>
    </inkml:brush>
  </inkml:definitions>
  <inkml:trace contextRef="#ctx0" brushRef="#br0">19 46 6887,'0'0'13879,"2"-9"-9886,4-28-432,-2 55 813,-3 23-4365,-15 33 70,9-54-83,1-1 0,0 1 1,0 24-1,4-43 4,0-1 0,0 1 0,0-1 0,0 1 0,0 0 0,0-1 0,0 1 0,0-1 0,0 1 0,0 0 0,1-1 0,-1 1 0,0-1 0,0 1 0,1-1 0,-1 1 0,0-1 0,0 1 0,1-1 0,-1 1 0,1-1 0,-1 1 0,0-1 0,1 1 0,-1-1 0,1 0 0,-1 1 0,1-1 0,-1 0 0,1 1 0,0-1 0,-1 0 0,1 0 0,-1 0 0,1 1 0,0-1 0,26-8 0,23-25 0,1-16 0,-38 36 0,0-1 0,1 2 0,21-15 0,-35 27 0,0-1 0,1 1 0,-1 0 0,0 0 0,1-1 0,-1 1 0,0 0 0,1 0 0,-1-1 0,1 1 0,-1 0 0,0 0 0,1 0 0,-1 0 0,1 0 0,-1-1 0,0 1 0,1 0 0,-1 0 0,1 0 0,-1 0 0,0 0 0,1 0 0,-1 0 0,1 1 0,-1-1 0,1 0 0,-1 0 0,0 0 0,1 0 0,-1 0 0,0 1 0,1-1 0,-1 0 0,1 0 0,-1 1 0,0-1 0,1 0 0,-1 1 0,0-1 0,0 0 0,1 1 0,-1-1 0,0 0 0,1 1 0,0 27 0,-15 31 0,-1-28 87,11-24-508,0-1-1,1 1 1,0 0 0,0 0 0,0 0-1,1 1 1,-3 13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5.691"/>
    </inkml:context>
    <inkml:brush xml:id="br0">
      <inkml:brushProperty name="width" value="0.025" units="cm"/>
      <inkml:brushProperty name="height" value="0.025" units="cm"/>
    </inkml:brush>
  </inkml:definitions>
  <inkml:trace contextRef="#ctx0" brushRef="#br0">204 119 10282,'0'0'5482,"6"-11"-1916,-3 7-2933,19-35 1864,-21 37-2169,0 0-1,0 0 1,0-1 0,0 1 0,0 0 0,-1-1 0,1 1-1,-1-1 1,0 1 0,0-1 0,0 1 0,0-1 0,0 1-1,0-1 1,-1 1 0,1-1 0,-1 1 0,0-3-1,-1 4-176,1-1-1,-1 1 1,0-1-1,1 1 0,-1 0 1,0 0-1,0-1 0,0 1 1,0 0-1,0 1 0,0-1 1,0 0-1,0 1 0,0-1 1,0 1-1,-1 0 1,1-1-1,0 1 0,0 0 1,0 0-1,-1 1 0,1-1 1,-3 1-1,-3 0-76,0 0 0,0 1 0,1 0 0,-1 0-1,-10 5 1,8-2-72,1 1-1,0 0 0,1 0 0,0 1 0,0 0 1,0 0-1,1 1 0,0 0 0,0 0 0,1 1 1,0 0-1,0 0 0,1 0 0,0 1 1,1 0-1,0-1 0,1 2 0,0-1 0,0 0 1,1 1-1,-1 18 0,3-27-1,0-1 0,0 1 0,0-1 0,1 1 0,-1-1 0,0 1 0,1-1 0,-1 1 0,1-1 0,-1 0 0,1 1 0,-1-1 0,1 0 0,0 1 0,0-1 0,0 0 0,0 0 0,0 0 0,0 0 0,0 0 0,0 0 0,0 0 0,1 0 0,0 0 0,2 1 0,-1-1 0,0 0 0,0 0 0,1 0 0,-1-1 0,0 1 0,1-1 0,-1 0 0,1 0 0,4 0 0,2-1 0,-1-1 0,1 0 0,0 0 0,-1-1 0,1 0 0,15-8 0,-2-4 0,-1-1 0,0-1 0,-1-1 0,-1-1 0,-1-1 0,-1 0 0,-1-1 0,29-46 0,-47 116 0,-9-4-90,3-14-561,1-1-1,1 1 1,0 36-1,4-65 292,1 0 0,0-1-1,0 1 1,0 0 0,1 0-1,-1-1 1,0 1 0,1 0-1,-1-1 1,1 1 0,-1-1 0,1 1-1,0 0 1,0-1 0,-1 1-1,3 1 1,-1-2-262,-1 0-1,1 0 1,-1 0-1,1 0 1,0-1-1,0 1 1,-1 0-1,1-1 1,0 0-1,0 1 1,0-1-1,-1 0 1,1 0 0,0 0-1,3-1 1,24 0-11315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6.185"/>
    </inkml:context>
    <inkml:brush xml:id="br0">
      <inkml:brushProperty name="width" value="0.025" units="cm"/>
      <inkml:brushProperty name="height" value="0.025" units="cm"/>
    </inkml:brush>
  </inkml:definitions>
  <inkml:trace contextRef="#ctx0" brushRef="#br0">243 0 17489,'0'0'5012,"-10"7"-4441,-2 3-470,1 0 0,1 0-1,-1 1 1,1 0-1,1 1 1,0 0-1,1 1 1,0 0-1,1 0 1,1 0-1,-7 20 1,10-26 80,0-1-18,1 0-1,0-1 1,0 1 0,0 1-1,1-1 1,-1 0-1,2 0 1,-1 0 0,1 1-1,0 7 1,0-14-140,0 1 0,0-1 0,0 1 0,1-1 0,-1 1-1,0-1 1,0 1 0,0-1 0,1 1 0,-1-1 0,0 1 0,1-1 0,-1 0 0,0 1 0,1-1 0,-1 1 0,1-1 0,-1 0 0,1 0-1,-1 1 1,1-1 0,-1 0 0,1 0 0,-1 1 0,1-1 0,-1 0 0,1 0 0,-1 0 0,1 0 0,-1 0 0,2 0 0,21-5 937,17-18 431,-23 9-1220,-1-1 0,24-30-1,3-3-52,-44 48-123,1 0 0,0 1 0,0-1 0,0 0 0,0 0 0,0 0 0,0 0 0,0 0 0,0 1 0,-1-1-1,1 0 1,0 0 0,0 0 0,0 0 0,0 0 0,0 1 0,0-1 0,0 0 0,0 0 0,0 0 0,0 0 0,0 1-1,0-1 1,0 0 0,0 0 0,0 0 0,0 0 0,0 1 0,0-1 0,1 0 0,-1 0 0,0 0 0,0 0 0,0 1-1,0-1 1,0 0 0,0 0 0,0 0 0,0 0 0,1 0 0,-1 0 0,0 0 0,0 1 0,0-1 0,0 0-1,0 0 1,1 0 0,-1 0 0,0 0 0,0 0 0,0 0 0,0 0 0,1 0 0,-1 0 0,0 0 0,0 0 0,0 0-1,0 0 1,1 0 0,-1 0 0,0 0 0,0 0 0,-17 51 457,2 0-1,2 1 1,2 1 0,-7 104-1,23 125 414,-6-277-865,1 0 0,-1 1 0,0-1 0,0 0 0,-1-1 0,0 1 0,0 0 0,0 0 0,0-1 0,-1 1 0,1-1 0,-1 0 0,0 0 0,-1 0 0,1 0 0,-1 0 0,1-1 0,-1 1 0,0-1 0,-8 5 0,9-7 0,0 1 0,0-1 0,-1 1 0,1-1 0,0 0 0,-1 0 0,1 0 0,0 0 0,-1-1 0,1 0 0,-1 1 0,1-1 0,-1 0 0,1-1 0,-1 1 0,1-1 0,-1 1 0,1-1 0,-1 0 0,1 0 0,0-1 0,0 1 0,-1-1 0,1 0 0,0 1 0,1-1 0,-1 0 0,0-1 0,0 1 0,-3-5 0,-1-2-2,0 1 0,0-2 0,1 1 0,1-1 0,0 0 0,0 0 0,1 0 0,0-1 0,1 0 0,0 1 0,0-1 0,2 0 0,-1 0 0,1-1 0,1 1 1,0 0-1,0 0 0,3-13 0,-1 10-67,1 0 0,0 0 0,1 1 0,0-1 0,1 1 0,1 0 0,0 0 0,1 0-1,0 1 1,1 0 0,1 1 0,-1 0 0,21-19 0,101-68-12979,-127 95 12569,43-28-7187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7.119"/>
    </inkml:context>
    <inkml:brush xml:id="br0">
      <inkml:brushProperty name="width" value="0.025" units="cm"/>
      <inkml:brushProperty name="height" value="0.025" units="cm"/>
    </inkml:brush>
  </inkml:definitions>
  <inkml:trace contextRef="#ctx0" brushRef="#br0">198 50 6246,'0'0'15588,"1"-9"-11803,-1 6-3470,0 1-1,0-1 1,0 0 0,-1 0-1,1 0 1,0 1 0,-1-1-1,0 0 1,-2-5 0,3 8-236,0-1 0,-1 1-1,1-1 1,-1 1 0,1-1 0,-1 1 0,1-1 0,-1 1 0,1-1-1,-1 1 1,0 0 0,1-1 0,-1 1 0,0 0 0,1 0 0,-1-1-1,0 1 1,1 0 0,-1 0 0,0 0 0,0 0 0,-25 8 1050,12 1-1048,1 1 0,1 0 1,0 0-1,0 2 0,1-1 0,1 1 0,0 1 1,0 0-1,2 0 0,-1 1 0,2 0 1,0 1-1,-9 24 0,16-38-81,-1 0 0,1 0 0,0 0 0,-1 0 0,1 0 0,0 0 0,0 0 0,0 0 0,0 0 0,0 0 0,0 0 0,0 0 0,0 0 0,0 0 0,1 0 0,-1 0 0,0 0 0,1 0 0,-1 0 0,0 0 0,1 0 0,-1 0 0,1 0 0,0-1 0,-1 1 0,1 0 0,1 1 0,-1-2 0,1 1 0,-1-1 0,1 1 0,-1-1 0,1 0 0,-1 0 0,1 0 0,-1 0 0,1 0 0,-1 0 0,1 0 0,-1-1 0,1 1 0,-1 0 0,1-1 0,1 0 0,5-2 0,1-1 0,-1 0 0,0-1 0,0 0 0,8-6 0,7-11 0,-2 0 0,0-1 0,18-28 0,-39 50 0,-23 59 0,4-19 0,2 1 0,2 0 0,1 1 0,2 1 0,-7 53 0,18-85 0,-1 0 0,0 0 0,0 0 0,-1-1 0,0 1 0,-1-1 0,0 1 0,0-1 0,-1 0 0,-11 15 0,16-23 0,0-1 0,0 0 0,0 0 0,-1 0 0,1 0 0,0 0 0,0 0 0,0 0 0,0 0 0,0 1 0,0-1 0,0 0 0,0 0 0,0 0 0,-1 0 0,1 0 0,0 0 0,0 0 0,0 0 0,0 0 0,0 0 0,0 0 0,0 0 0,-1 0 0,1 0 0,0 0 0,0 0 0,0 0 0,0 0 0,0 0 0,0 0 0,-1 0 0,1 0 0,0 0 0,0 0 0,0 0 0,0 0 0,0 0 0,0 0 0,0-1 0,0 1 0,-1 0 0,1 0 0,0 0 0,0 0 0,0 0 0,0 0 0,0 0 0,0 0 0,0 0 0,0-1 0,0 1 0,0 0 0,0 0 0,0 0 0,0 0 0,0 0 0,0 0 0,0 0 0,0-1 0,-3-13 0,3-15 0,3 15 0,1 1 0,0-1 0,0 0 0,2 1 0,0 0 0,0 0 0,1 1 0,17-24 0,-3 9 0,1 1 0,41-39 0,-59 62 0,58-49 0,-57 48 0,1 0 0,0 1 0,0-1 0,0 1 0,0 0 0,1 1 0,-1 0 0,1 0 0,9-2 0,-15 4 0,-1 0 0,1 0 0,0 1 0,-1-1 0,1 0 0,0 0 0,-1 0 0,1 0 0,-1 1 0,1-1 0,0 0 0,-1 0 0,1 1 0,-1-1 0,1 0 0,-1 1 0,1-1 0,-1 1 0,1-1 0,-1 1 0,0-1 0,1 1 0,-1-1 0,0 1 0,1-1 0,-1 1 0,0-1 0,1 1 0,-1 0 0,0-1 0,0 1 0,0 0 0,0-1 0,0 1 0,0-1 0,0 1 0,0 0 0,0-1 0,0 1 0,0 0 0,0-1 0,0 1 0,0 0 0,-1-1 0,1 1 0,-10 33 0,1-17 0,-1 0 0,-18 24 0,17-26 0,0 0 0,-14 29 0,84-131 0,-45 61 0,-2 0 0,0-1 0,-2 0 0,-1 0 0,6-34 0,-15 63 0,0 1 0,0-1 0,0 1 0,0-1 0,0 0 0,0 1 0,1-1 0,-1 1 0,1-1 0,0 1 0,-1-1 0,1 0 0,0 0 0,1 1 0,-1-1 0,0 0 0,1 0 0,-1 0 0,1 0 0,-1 0 0,1-1 0,0 1 0,0 0 0,0-1 0,0 1 0,0-1 0,0 0 0,0 0 0,0 0 0,1 0 0,-1 0 0,0 0 0,1 0 0,-1-1 0,0 0 0,6 1 0,-3 0 0,1 0 0,0-1 0,0 1 0,0-1 0,-1-1 0,1 1 0,0-1 0,0 0 0,0 0 0,-1-1 0,1 1 0,-1-1 0,1-1 0,-1 1 0,0-1 0,9-6 0,-4 1 0,-1 0 0,-1-1 0,0-1 0,8-11 0,-12 17 0,-1-1 0,0 0 0,0 0 0,-1 0 0,0 0 0,1 0 0,-2-1 0,1 1 0,-1-1 0,1 1 0,-1-7 0,-1 11 0,0 1 0,-1 0 0,1-1 0,0 1 0,-1 0 0,1 0 0,-1-1 0,1 1 0,-1 0 0,1 0 0,0 0 0,-1-1 0,1 1 0,-1 0 0,1 0 0,-1 0 0,1 0 0,-1 0 0,1 0 0,-1 0 0,1 0 0,0 0 0,-1 0 0,1 0 0,-1 0 0,1 1 0,-1-1 0,1 0 0,-1 0 0,1 0 0,0 1 0,-1-1 0,1 0 0,-1 1 0,-18 8 0,9-1 0,0 0 0,1 1 0,0 1 0,0-1 0,1 2 0,1-1 0,-7 12 0,10-15 0,0-1 0,1 1 0,0 0 0,0 0 0,0 0 0,1 0 0,0 1 0,1-1 0,0 1 0,0-1 0,0 1 0,1-1 0,1 12 0,-1-17-18,1-1-1,0 1 1,-1 0-1,1 0 1,0-1-1,0 1 1,0 0-1,0-1 1,0 1-1,0-1 1,0 1-1,0-1 1,1 0-1,-1 1 1,1-1-1,-1 0 1,1 0-1,-1 0 1,1 0-1,0 0 1,-1 0-1,1-1 1,0 1-1,0-1 1,-1 1-1,4 0 1,3 0-790,0 0 0,0 0 1,1-1-1,13-1 0,16-3-8811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11.903"/>
    </inkml:context>
    <inkml:brush xml:id="br0">
      <inkml:brushProperty name="width" value="0.025" units="cm"/>
      <inkml:brushProperty name="height" value="0.025" units="cm"/>
    </inkml:brush>
  </inkml:definitions>
  <inkml:trace contextRef="#ctx0" brushRef="#br0">95 148 13357,'0'0'7692,"-10"0"-5487,7 0-2144,1-1-1,-1 1 1,0 0-1,0 0 1,0 0-1,1 0 1,-1 0-1,0 1 1,0-1-1,1 1 1,-1 0-1,0 0 1,1 0-1,-1 0 1,1 0-1,-1 0 1,1 1-1,0-1 1,-1 1-1,1 0 1,0-1-1,0 1 1,0 0-1,0 1 1,1-1-1,-1 0 1,1 0-1,-1 1 1,1-1-1,0 1 1,-1-1-1,1 1 1,1-1-1,-1 1 1,0 0-1,1-1 1,-1 1-1,1 5 1,-3 10 294,0 0 0,2 0 0,0 0 0,2 0 0,2 20 0,-3-38-337,0 1 1,0 0 0,0-1 0,1 1-1,-1 0 1,0-1 0,0 1 0,1-1-1,-1 1 1,1 0 0,-1-1-1,1 1 1,-1-1 0,1 0 0,-1 1-1,1-1 1,-1 1 0,1-1 0,-1 0-1,1 1 1,0-1 0,-1 0 0,1 1-1,-1-1 1,1 0 0,0 0 0,-1 0-1,1 0 1,0 0 0,-1 0 0,1 0-1,0 0 1,-1 0 0,1 0 0,0 0-1,-1 0 1,1 0 0,0 0 0,-1-1-1,1 1 1,0 0 0,-1-1-1,1 1 1,-1 0 0,2-1 0,26-17 736,-11 2-241,2-2-169,0 1 0,36-24 0,-48 36-340,0 1 1,1 1 0,-1-1-1,1 1 1,-1 1 0,1-1 0,0 1-1,0 0 1,0 1 0,0 0 0,1 1-1,13 0 1,-1 10 287,-14-7 593,-6-20-341,-2 5-536,-2 0 1,1 0-1,-1 1 0,-1-1 0,0 1 0,-1 0 1,-7-12-1,-4-5-17,-27-37 1,43 65 6,-1 0 0,1 0 0,0 0 0,0-1 0,0 1 0,0 0 1,0 0-1,0 0 0,0-1 0,0 1 0,0 0 0,0 0 0,0 0 0,0 0 0,0-1 0,1 1 0,-1 0 0,0 0 0,0 0 0,0 0 1,0-1-1,0 1 0,0 0 0,0 0 0,0 0 0,1 0 0,-1 0 0,0-1 0,0 1 0,0 0 0,0 0 0,0 0 0,1 0 0,-1 0 1,0 0-1,0 0 0,0 0 0,0 0 0,1 0 0,-1-1 0,0 1 0,0 0 0,0 0 0,1 0 0,-1 0 0,0 0 0,0 0 0,0 0 1,0 1-1,1-1 0,-1 0 0,0 0 0,0 0 0,0 0 0,1 0 0,-1 0 0,0 0 0,0 0 0,0 0 0,0 0 0,0 1 0,1-1 1,-1 0-1,0 0 0,0 0 0,0 0 0,0 0 0,0 1 0,14 3-832,28 10-5550,3-8-3719,-21-6 1924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7.808"/>
    </inkml:context>
    <inkml:brush xml:id="br0">
      <inkml:brushProperty name="width" value="0.025" units="cm"/>
      <inkml:brushProperty name="height" value="0.025" units="cm"/>
    </inkml:brush>
  </inkml:definitions>
  <inkml:trace contextRef="#ctx0" brushRef="#br0">197 75 19186,'0'-2'159,"0"0"-1,0 0 0,0-1 1,-1 1-1,1 0 0,-1 0 1,1 0-1,-1 0 1,0 0-1,0 0 0,0 0 1,0 0-1,0 0 1,0 1-1,-1-1 0,1 0 1,0 1-1,-1-1 1,0 1-1,1-1 0,-1 1 1,0 0-1,1 0 1,-4-2-1,0 1 248,0 0 0,0 1-1,0-1 1,0 1 0,0 0 0,0 0 0,0 1 0,0-1-1,-1 1 1,-7 1 0,6 0 50,0 0 0,0 0 0,0 1 0,0 0 0,0 0 0,1 0 0,-13 7 0,17-8-373,-1 1 1,0 0 0,1-1 0,-1 1 0,1 0 0,0 0 0,-1 1-1,1-1 1,0 0 0,0 1 0,0-1 0,1 1 0,-1 0 0,1-1-1,-1 1 1,1 0 0,-1 3 0,2-5-84,0-1 0,0 0 0,0 0 0,0 1 0,0-1 0,0 0 0,0 1 0,0-1 0,0 0 0,0 1 0,0-1 0,0 0 0,1 0 0,-1 1 0,0-1 0,0 0 0,0 1 0,0-1 0,0 0 0,1 0 0,-1 0 0,0 1 0,0-1 0,1 0 0,-1 0 0,0 0 0,0 1 0,1-1 0,-1 0 0,0 0 0,0 0 0,1 0 0,-1 0 0,0 0 0,1 1 0,-1-1 0,1 0 0,18 0 0,17-7 0,-17-1 0,0-1 0,-1-1 0,24-17 0,-1 1 0,-41 26 0,1-1 0,-1 1 0,1 0 0,-1-1 0,1 1 0,-1-1 0,1 1 0,-1 0 0,1 0 0,0-1 0,-1 1 0,1 0 0,-1 0 0,1 0 0,0 0 0,-1 0 0,1 0 0,0 0 0,-1 0 0,1 0 0,-1 0 0,1 0 0,0 0 0,-1 0 0,1 0 0,-1 0 0,1 1 0,0-1 0,-1 0 0,1 0 0,-1 1 0,1-1 0,-1 0 0,1 1 0,-1-1 0,1 1 0,-1-1 0,1 1 0,-1-1 0,0 1 0,1-1 0,-1 1 0,0-1 0,1 1 0,-1-1 0,0 1 0,0-1 0,0 1 0,1 0 0,-1-1 0,0 1 0,0 0 0,0 0 0,0 44 0,-1-29 0,3 75 0,-5 126 0,1-192 0,-1 1 0,-1 0 0,-2-1 0,0 1 0,-2-1 0,-11 26 0,16-47 0,1 1 0,-1-1 0,1 0 0,-1 0 0,-1 0 0,1 0 0,0 0 0,-1-1 0,0 1 0,0-1 0,0 0 0,0 0 0,0 0 0,-6 2 0,8-5 0,0 1 0,0 0 0,0 0 0,-1-1 0,1 1 0,0-1 0,-1 0 0,1 0 0,0 1 0,-1-2 0,1 1 0,0 0 0,-1 0 0,1-1 0,0 1 0,0-1 0,-1 0 0,1 0 0,0 1 0,0-2 0,0 1 0,0 0 0,0 0 0,0-1 0,0 1 0,1-1 0,-1 1 0,0-1 0,1 0 0,-1 1 0,-1-5 0,-5-8 0,1 0 0,0-1 0,1 0 0,1 0 0,0 0 0,1-1 0,1 1 0,0-1 0,2 0 0,-1 0 0,2 0 0,0 0 0,1 0 0,1 0 0,0 1 0,5-18 0,-4 25-419,0-1 0,1 1 0,0 0 1,0 1-1,1-1 0,0 0 0,7-7 0,1 1-1844,2 0 1,-1 0-1,2 2 0,21-15 0,11-4-8504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8.634"/>
    </inkml:context>
    <inkml:brush xml:id="br0">
      <inkml:brushProperty name="width" value="0.025" units="cm"/>
      <inkml:brushProperty name="height" value="0.025" units="cm"/>
    </inkml:brush>
  </inkml:definitions>
  <inkml:trace contextRef="#ctx0" brushRef="#br0">175 267 19795,'0'0'9433,"-10"-4"-6764,7 3-2641,-1 0 0,1-1 0,-1 1 0,1 1 0,-1-1 0,1 0 0,-1 1 0,0 0 0,1 0 1,-1 0-1,0 0 0,1 0 0,-1 1 0,1 0 0,-1 0 0,1 0 0,-1 0 0,1 0 0,-1 1 0,1-1 0,0 1 0,0 0 0,0 0 1,0 0-1,0 0 0,0 1 0,1-1 0,-1 1 0,1 0 0,-4 5 0,-3 3-28,1 0 0,1 1 0,0 0 0,-9 23 0,14-30 0,0 0 0,0 1 0,0-1 0,1 0 0,0 1 0,0-1 0,0 1 0,1 0 0,-1-1 0,1 1 0,1-1 0,-1 1 0,1 0 0,2 7 0,-1-11 0,-1 0 0,0 0 0,1-1 0,-1 1 0,1 0 0,-1-1 0,1 0 0,0 1 0,0-1 0,0 0 0,0 0 0,0 0 0,0 0 0,0 0 0,0-1 0,0 1 0,0 0 0,0-1 0,0 0 0,1 1 0,-1-1 0,0 0 0,0 0 0,3-1 0,3 1 0,-1 0 0,0-1 0,0 0 0,1-1 0,-1 1 0,10-5 0,-6 1 0,1-2 0,-1 1 0,-1-1 0,0-1 0,0 0 0,0 0 0,-1-1 0,0-1 0,12-15 0,-10 10 0,0-1 0,-1 0 0,-1-1 0,0 0 0,10-32 0,-15 31 0,-4 18 0,0 0 0,0 0 0,0 0 0,0 1 0,0-1 0,-1 0 0,1 0 0,0 0 0,0 0 0,0 0 0,-1 0 0,1 1 0,0-1 0,0 0 0,0 0 0,-1 0 0,1 0 0,0 0 0,0 0 0,0 0 0,-1 0 0,1 0 0,0 0 0,0 0 0,-1 0 0,1 0 0,0 0 0,0 0 0,0 0 0,-1 0 0,1 0 0,0 0 0,0 0 0,-1-1 0,1 1 0,0 0 0,0 0 0,0 0 0,0 0 0,-1 0 0,1-1 0,0 1 0,0 0 0,0 0 0,0 0 0,0 0 0,-1-1 0,1 1 0,0 0 0,0 0 0,0-1 0,0 1 0,0 0 0,-7 9 0,1 1 0,1-1 0,0 2 0,0-1 0,1 1 0,0-1 0,1 1 0,0 0 0,0 0 0,1 0 0,1 1 0,0-1 0,1 0 0,0 1 0,1 10 0,0-20 0,0-1 0,-1 0 0,1 1 0,0-1 0,-1 0 0,1 0 0,0 0 0,0 0 0,0 0 0,0 0 0,0 0 0,0 0 0,0 0 0,1 0 0,-1-1 0,0 1 0,0 0 0,1-1 0,-1 1 0,0-1 0,1 1 0,-1-1 0,0 0 0,1 0 0,-1 1 0,1-1 0,-1 0 0,0 0 0,1 0 0,-1-1 0,1 1 0,-1 0 0,3-1 0,1 0 0,0 0 0,0-1 0,0 1 0,0-1 0,0 0 0,0 0 0,-1 0 0,6-5 0,5-6 0,0-1 0,-1 0 0,-1-1 0,-1-1 0,0 0 0,-1 0 0,0-1 0,10-24 0,-2-2 0,-2-1 0,17-62 0,-31 96 0,-1 6 0,-1 0 0,0 1 0,0-1 0,0 0 0,0 0 0,-1 0 0,1 0 0,-1 0 0,0 0 0,-1-8 0,-18 37 0,1 9 0,2 0 0,2 1 0,0 0 0,3 2 0,1-1 0,2 1 0,1 0 0,2 1 0,-1 44 0,7-77 0,-1-1 0,1 1 0,-1 0 0,1 0 0,1-1 0,-1 1 0,1-1 0,0 1 0,2 4 0,-3-8 0,-1 0 0,1 0 0,-1 0 0,1 0 0,0-1 0,-1 1 0,1 0 0,0 0 0,0-1 0,-1 1 0,1 0 0,0-1 0,0 1 0,0-1 0,0 1 0,0-1 0,0 1 0,0-1 0,0 0 0,0 1 0,0-1 0,0 0 0,0 0 0,0 0 0,0 0 0,0 0 0,0 0 0,0 0 0,1 0 0,-1 0 0,0-1 0,0 1 0,0 0 0,0-1 0,0 1 0,0-1 0,0 1 0,-1-1 0,1 1 0,0-1 0,0 1 0,0-1 0,0 0 0,-1 0 0,1 0 0,0 1 0,-1-1 0,2-1 0,3-4 0,-1-1 0,1 1 0,-1-1 0,0 0 0,0 0 0,-1 0 0,0 0 0,-1-1 0,1 1 0,-1-1 0,-1 0 0,2-12 0,0-16 0,-2-52 0,-1 58 0,0 33 0,0 1 0,1-1 0,-1 1 0,1-1 0,0 0 0,-1 1 0,2-1 0,-1 0 0,0 0 0,1 1 0,-1-1 0,1 0 0,0-1 0,0 1 0,0 0 0,0 0 0,1-1 0,-1 1 0,1-1 0,4 3 0,0 0 0,1-1 0,-1 0 0,1-1 0,0 1 0,0-2 0,0 1 0,0-1 0,14 2 0,-6-2 0,0-1 0,0 0 0,0-1 0,0-1 0,0 0 0,0-1 0,0-1 0,-1-1 0,25-8 0,-33 9 0,0-1 0,0 0 0,0 0 0,0 0 0,10-11 0,-15 14 0,0-1 0,-1 1 0,1-1 0,-1 0 0,1 0 0,-1 0 0,0 0 0,0 0 0,0 0 0,0 0 0,0 0 0,0 0 0,0-1 0,-1 1 0,1 0 0,-1-1 0,0 1 0,0 0 0,1 0 0,-1-1 0,-1 1 0,1 0 0,0-1 0,-1-2 0,0 4 0,0-1 0,0 1 0,-1-1 0,1 1 0,0 0 0,-1-1 0,1 1 0,0 0 0,-1 0 0,0 0 0,1 0 0,-1 0 0,0 0 0,1 1 0,-1-1 0,0 0 0,0 1 0,1-1 0,-1 1 0,0 0 0,0 0 0,0-1 0,0 1 0,-2 1 0,-48 2 0,44-1 0,1 1 0,-1 0 0,1 0 0,0 0 0,0 1 0,0 1 0,0-1 0,1 1 0,-1 0 0,1 0 0,0 1 0,1-1 0,-1 1 0,-5 10 0,7-11 0,0 0 0,1 0 0,0 0 0,0 1 0,0-1 0,1 1 0,0-1 0,0 1 0,0 0 0,1 0 0,0 0 0,0 0 0,0 0 0,1 0 0,0 0 0,0 0 0,0 0 0,1 0 0,2 11 0,-1-13-10,0-1-1,0 1 1,0-1 0,1 0-1,-1 0 1,1 0 0,0 0 0,-1 0-1,1-1 1,1 1 0,-1-1-1,0 1 1,0-1 0,1 0-1,0-1 1,-1 1 0,1-1-1,0 1 1,-1-1 0,1 0-1,6 0 1,7 2-923,0-1-1,0 0 0,28-3 1,4-2-9135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3.389"/>
    </inkml:context>
    <inkml:brush xml:id="br0">
      <inkml:brushProperty name="width" value="0.025" units="cm"/>
      <inkml:brushProperty name="height" value="0.025" units="cm"/>
    </inkml:brush>
  </inkml:definitions>
  <inkml:trace contextRef="#ctx0" brushRef="#br0">182 197 14350,'0'0'6897,"-9"-2"-2888,5 0-3786,0 1 0,-1 0 0,1 0 0,0 0 0,-1 1 0,1-1 0,0 1 0,-1 0 0,1 0 0,-1 1 0,1-1 0,0 1 0,-1 0 0,1 0 0,0 1 0,0-1 0,0 1 0,0 0 0,0 0 0,0 0 0,-7 5 0,5-1-169,-1 0 0,1 1 0,0 0 0,1 0 0,-1 0 0,1 1-1,1-1 1,-1 1 0,2 0 0,-1 0 0,1 1 0,0-1 0,1 1 0,-1 0 0,2-1 0,-1 1 0,1 0 0,1 11 0,0-19-50,0 0 1,0 0 0,0 1-1,1-1 1,-1 0-1,0 0 1,1 0 0,-1 0-1,1 0 1,-1 0-1,1 0 1,0 0 0,-1 0-1,1 0 1,0-1-1,0 1 1,0 0 0,-1 0-1,1-1 1,0 1-1,0 0 1,0-1 0,0 1-1,0-1 1,2 1 0,0 0 11,1 0 1,-1-1-1,0 1 1,1-1 0,-1 0-1,0 0 1,1 0-1,-1-1 1,4 0 0,4-1 74,-1-1 0,1 0 0,-1-1 1,18-9-1,0-4-3,0-2 0,-1 0-1,-1-2 1,-1-1 0,24-26 0,-34 31-53,0 0-1,-1-1 1,-1-1-1,-1 0 1,0-1-1,-2 0 1,0 0-1,9-29 1,-15 29-35,-5 16 0,-3 10 0,-5 11 0,0 6 0,2 1 0,1 0 0,1 0 0,1 0 0,1 1 0,1-1 0,1 1 0,2 26 0,0-47-9,0 1 0,0 0 1,0-1-1,0 1 0,0-1 0,1 1 1,0-1-1,0 0 0,0 0 0,1 0 1,-1 0-1,1 0 0,0 0 0,0-1 1,1 1-1,-1-1 0,1 0 0,-1 0 1,1 0-1,0-1 0,0 1 0,6 2 0,-1-1-306,1-1-1,0 0 1,0 0-1,0-1 0,0-1 1,0 1-1,0-2 0,1 1 1,13-2-1,29-5-8145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6.434"/>
    </inkml:context>
    <inkml:brush xml:id="br0">
      <inkml:brushProperty name="width" value="0.025" units="cm"/>
      <inkml:brushProperty name="height" value="0.025" units="cm"/>
    </inkml:brush>
  </inkml:definitions>
  <inkml:trace contextRef="#ctx0" brushRef="#br0">68 76 8232,'0'0'18385,"-1"13"-17066,-33 279 2505,1-41-3367,36-296-389,26-231 414,-23 237-482,20-90 0,-23 114 0,2 0 0,0 0 0,0 1 0,2 0 0,0 0 0,9-14 0,-14 25 0,0 1 0,0 0 0,0 0 0,0 0 0,0 0 0,0 0 0,0 1 0,1-1 0,-1 1 0,1-1 0,-1 1 0,1 0 0,0 0 0,-1 0 0,1 0 0,0 1 0,0-1 0,-1 1 0,1-1 0,0 1 0,0 0 0,0 0 0,0 1 0,-1-1 0,1 0 0,0 1 0,0 0 0,0-1 0,-1 1 0,4 2 0,-2-1 0,0-1 0,-1 1 0,1 0 0,-1 0 0,1 1 0,-1-1 0,0 1 0,0-1 0,0 1 0,0 0 0,-1 0 0,1 0 0,-1 1 0,0-1 0,0 1 0,0-1 0,0 1 0,-1-1 0,1 1 0,1 7 0,-2-5 0,-1-1 0,1 1 0,-1 0 0,0 0 0,-1 0 0,0-1 0,1 1 0,-2 0 0,1-1 0,-1 1 0,0-1 0,0 1 0,0-1 0,-1 0 0,0 0 0,0 0 0,0 0 0,0 0 0,-1-1 0,0 0 0,0 1 0,0-1 0,-6 3 0,2-1 0,0 0 0,-1-1 0,1-1 0,-1 1 0,0-1 0,-1-1 0,1 0 0,-1 0 0,1-1 0,-1 0 0,0-1 0,-19 1 0,28-2-12,1 0 0,-1 1 0,1-1 0,-1 0 0,1 0 0,-1 0 0,1 0 0,-1 0 0,1 0-1,-1 0 1,1 0 0,-1-1 0,1 1 0,-1 0 0,1 0 0,-1 0 0,1 0 0,-1-1 0,1 1 0,0 0 0,-1 0 0,1-1 0,-1 1 0,1 0 0,0-1 0,-1 1 0,1 0-1,0-1 1,-1 1 0,1-1 0,0 1 0,0-1 0,-1 1 0,1-1 0,0 1 0,0 0 0,0-1 0,9-19-1757,29-18-8074,-2 10-9797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7.131"/>
    </inkml:context>
    <inkml:brush xml:id="br0">
      <inkml:brushProperty name="width" value="0.025" units="cm"/>
      <inkml:brushProperty name="height" value="0.025" units="cm"/>
    </inkml:brush>
  </inkml:definitions>
  <inkml:trace contextRef="#ctx0" brushRef="#br0">193 59 11211,'0'0'13207,"-9"-2"-10004,4 1-3037,-1 0 1,0-1-1,1 2 0,-1-1 1,0 1-1,0 0 0,0 0 1,0 0-1,0 1 1,1 0-1,-1 0 0,0 1 1,1-1-1,-1 1 0,1 0 1,-1 1-1,1-1 1,0 1-1,0 0 0,0 1 1,0-1-1,1 1 1,-8 8-1,6-4-166,0 0 0,1 0 0,1 1 0,0 0 0,0 0 0,0 0 0,1 0 0,0 0 0,1 1 0,0-1 0,1 1 0,0-1 0,0 1 0,1 0 0,2 16 0,-2-24 6,1 0 0,0 0 0,0 0 1,0 0-1,0 0 0,0 0 0,1 0 0,-1 0 1,1 0-1,-1-1 0,1 1 0,-1 0 0,1-1 1,0 1-1,0-1 0,0 0 0,0 0 0,0 0 1,0 0-1,0 0 0,0 0 0,0 0 0,0-1 0,1 1 1,-1-1-1,0 1 0,0-1 0,1 0 0,-1 0 1,0 0-1,1 0 0,-1-1 0,3 0 0,2 1 67,1-1 0,-1-1-1,1 1 1,-1-1 0,0 0 0,1-1-1,-1 0 1,11-7 0,-7 3-47,-2 0-1,1-2 1,-1 1 0,0-1 0,-1 0 0,0-1-1,0 0 1,8-16 0,-12 21-23,-1-1 0,-1 0 0,1 1 0,-1-1 0,0 0 0,0 0 0,-1 0 0,1 0 0,-1-1-1,-1 1 1,1 0 0,-1-1 0,0 1 0,-1 0 0,0 0 0,1-1 0,-2 1 0,-3-12 0,3 15 0,0 0 0,0-1 1,0 1-1,-1 0 0,1 0 0,-1 1 0,0-1 1,0 0-1,0 1 0,0 0 0,0 0 0,-1 0 0,1 0 1,-1 0-1,1 1 0,-1-1 0,-7-1 0,9 3-9,1-1-1,-1 1 1,1-1-1,-1 1 1,1 0-1,-1 0 1,0 0-1,1 0 1,-1 0-1,1 0 1,-1 0-1,0 0 1,1 1-1,-1-1 1,1 1-1,-1-1 1,1 1-1,-1 0 0,1-1 1,-1 1-1,1 0 1,0 0-1,0 0 1,-1 0-1,1 0 1,0 0-1,0 1 1,0-1-1,0 0 1,0 0-1,0 1 1,0-1-1,1 1 1,-1-1-1,0 1 1,1-1-1,-1 1 1,1-1-1,0 1 1,-1-1-1,1 1 0,0 0 1,0 2-1,0-3-194,0 0 0,0 0-1,0 0 1,0 0-1,0 0 1,0 0 0,1 0-1,-1 0 1,0 0-1,1 0 1,-1 0 0,1 0-1,-1 0 1,1 0 0,-1-1-1,1 1 1,-1 0-1,1 0 1,0 0 0,-1-1-1,1 1 1,0 0-1,0-1 1,0 1 0,0-1-1,-1 1 1,1-1-1,0 1 1,0-1 0,0 0-1,0 1 1,0-1-1,2 0 1,37 2-8683,-39-2 8595,31-3-8637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7.475"/>
    </inkml:context>
    <inkml:brush xml:id="br0">
      <inkml:brushProperty name="width" value="0.025" units="cm"/>
      <inkml:brushProperty name="height" value="0.025" units="cm"/>
    </inkml:brush>
  </inkml:definitions>
  <inkml:trace contextRef="#ctx0" brushRef="#br0">192 1 15887,'0'0'9961,"-12"2"-7056,-1 1-2638,1 0 1,-1 1-1,1 0 1,1 1 0,-1 1-1,1 0 1,-1 0 0,2 1-1,-1 0 1,1 1-1,0 0 1,1 1 0,-1 0-1,-6 11 1,15-20-268,0 1 0,1-1 0,-1 1 0,1 0 0,-1-1 0,1 1 0,-1 0 0,1-1 0,0 1 0,-1 0 0,1 0 0,0-1 0,0 1 0,-1 0 0,1 0 0,0 0 0,0 0 0,0-1 0,0 1 0,0 0 0,0 0 0,0 0 0,0-1 0,0 1 0,1 0 0,-1 0 0,0 0 0,1-1 0,-1 1 0,0 0 0,1 0 0,-1-1 0,1 1 0,-1 0 0,1-1 0,-1 1 0,1-1 0,-1 1 0,1 0 0,0-1 0,-1 1 0,1-1 0,0 0 0,-1 1 0,1-1 0,0 0 0,0 1 0,-1-1 0,1 0 0,0 0 0,0 1 0,0-1 0,0 0 0,-1 0 0,2 0 0,58 1 0,-45-2 0,11 1 0,50 2 0,-70-2 0,-1 1 0,1 0 0,-1 0 0,1 1 0,-1 0 0,1 0 0,-1 0 0,0 1 0,0-1 0,8 7 0,-12-8 0,0 0 0,1-1 0,-1 1 0,0 0 0,0 1 0,0-1 0,0 0 0,-1 0 0,1 0 0,0 0 0,0 1 0,-1-1 0,1 0 0,-1 1 0,1-1 0,-1 1 0,1-1 0,-1 0 0,0 1 0,0-1 0,0 1 0,0-1 0,0 1 0,0 2 0,-1-1 0,0 0 0,0-1 0,-1 1 0,1 0 0,-1-1 0,1 1 0,-1-1 0,0 1 0,0-1 0,0 0 0,-3 3 0,-7 5 0,0-1 0,0-1 0,-23 12 0,23-14 0,0 0 0,-1-1 0,1 0 0,-1-1 0,-1 0 0,1-1 0,0-1 0,-21 2 0,28-8-11,12-5-168,14-7-1563,42-13-9501,-25 15 1805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7.801"/>
    </inkml:context>
    <inkml:brush xml:id="br0">
      <inkml:brushProperty name="width" value="0.025" units="cm"/>
      <inkml:brushProperty name="height" value="0.025" units="cm"/>
    </inkml:brush>
  </inkml:definitions>
  <inkml:trace contextRef="#ctx0" brushRef="#br0">62 9 16528,'0'0'13143,"0"0"-13037,0-1 0,-1 1 0,1 0 0,0-1 0,0 1 0,0-1 0,0 1 0,0 0 0,0-1 0,-1 1-1,1 0 1,0-1 0,0 1 0,-1 0 0,1-1 0,0 1 0,0 0 0,-1-1 0,1 1 0,0 0 0,-1 0 0,1-1 0,0 1 0,-1 0 0,1 0 0,-1 0 0,-2 4-72,0 0 0,1 1 0,-1 0 0,1 0 0,0 0 0,1-1 1,-3 10-1,-3 7-72,2-9 38,1 0 0,-1 0 0,2 0 0,0 1 0,0 0 0,-1 19 0,4-31-38,0-1 0,0 1 0,0-1 0,-1 0 1,1 1-1,0-1 0,0 1 0,0-1 0,0 1 0,0-1 0,0 0 0,0 1 1,0-1-1,0 1 0,0-1 0,0 1 0,0-1 0,1 0 0,-1 1 0,0-1 0,0 1 1,0-1-1,0 0 0,1 1 0,-1-1 0,0 0 0,0 1 0,1-1 0,-1 0 1,0 1-1,1-1 0,-1 0 0,0 0 0,1 1 0,-1-1 0,1 0 0,-1 0 0,0 0 1,1 1-1,-1-1 0,1 0 0,-1 0 0,0 0 0,1 0 0,-1 0 0,1 0 1,-1 0-1,1 0 0,-1 0 0,0 0 0,1 0 0,14-1-6864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9.328"/>
    </inkml:context>
    <inkml:brush xml:id="br0">
      <inkml:brushProperty name="width" value="0.025" units="cm"/>
      <inkml:brushProperty name="height" value="0.025" units="cm"/>
    </inkml:brush>
  </inkml:definitions>
  <inkml:trace contextRef="#ctx0" brushRef="#br0">112 0 18193,'0'0'6481,"0"11"-4479,-5 49-946,-4 0 0,-2 0 0,-22 71 0,-8 37 74,29-103-641,12-59-311,7-39-108,16-161-70,-20 167 0,-6 51 0,0-9 0,1 0 0,1 0 0,0 0 0,1 0 0,3 26 0,-2-39 0,-1-1 0,1 0 0,-1 1 0,1-1 0,0 0 0,-1 1 0,1-1 0,0 0 0,0 0 0,0 0 0,0 0 0,0 0 0,0 0 0,0 0 0,1 0 0,-1 0 0,0 0 0,0-1 0,1 1 0,-1 0 0,0-1 0,1 1 0,-1-1 0,1 0 0,-1 1 0,1-1 0,-1 0 0,1 0 0,-1 0 0,1 0 0,-1 0 0,1 0 0,-1-1 0,0 1 0,1 0 0,-1-1 0,1 1 0,1-2 0,4 0 0,-1 0 0,0 0 0,0-1 0,0 0 0,0 0 0,0-1 0,6-4 0,-2-1 0,0 0 0,0 0 0,-1-1 0,0-1 0,-1 1 0,0-1 0,-1-1 0,0 0 0,-1 0 0,0 0 0,-1 0 0,0-1 0,3-18 0,-11 40 0,-1 0 0,0-1 0,0 1 0,-11 14 0,-3 6 0,10-14 0,-1 1 0,0 0 0,1 1 0,1 1 0,0-1 0,-6 31 0,13-48 0,0 1 0,0-1 0,0 1 0,1-1 0,-1 1 0,0 0 0,0-1 0,0 1 0,1-1 0,-1 1 0,0-1 0,1 1 0,-1-1 0,0 1 0,1-1 0,-1 1 0,1-1 0,-1 0 0,1 1 0,-1-1 0,1 0 0,-1 1 0,1-1 0,-1 0 0,1 1 0,-1-1 0,1 0 0,0 0 0,-1 0 0,1 0 0,-1 0 0,1 0 0,-1 0 0,1 0 0,0 0 0,-1 0 0,1 0 0,-1 0 0,1 0 0,0 0 0,-1 0 0,1 0 0,-1-1 0,1 1 0,-1 0 0,1-1 0,-1 1 0,1 0 0,0-1 0,33-13 0,52-47 0,-10 5 0,-75 55 0,0 0 0,0 0 0,1 1 0,-1-1 0,0 0 0,0 1 0,0-1 0,0 1 0,1-1 0,-1 1 0,0-1 0,1 1 0,-1 0 0,0 0 0,1 0 0,-1 0 0,0 0 0,0 0 0,1 0 0,-1 0 0,0 0 0,1 0 0,1 1 0,-2 0 0,-1 0 0,1 0 0,0 0 0,0 0 0,-1 0 0,1 0 0,0 1 0,-1-1 0,1 0 0,-1 0 0,0 0 0,1 1 0,-1-1 0,0 0 0,0 0 0,1 1 0,-1-1 0,0 0 0,-1 2 0,0 10 0,0 0 0,-1 1 0,-6 17 0,6-25 0,2-3 0,-4 12 0,0 0 0,1 0 0,-1 23 0,4-38 0,0 0 0,1 1 0,-1-1 0,0 0 0,0 1 0,0-1 0,0 1 0,1-1 0,-1 0 0,0 1 0,0-1 0,1 0 0,-1 1 0,0-1 0,1 0 0,-1 0 0,0 1 0,1-1 0,-1 0 0,0 0 0,1 0 0,-1 1 0,1-1 0,-1 0 0,0 0 0,1 0 0,-1 0 0,1 0 0,-1 0 0,0 0 0,1 0 0,-1 0 0,1 0 0,-1 0 0,0 0 0,1 0 0,-1 0 0,1 0 0,-1 0 0,0-1 0,1 1 0,-1 0 0,1 0 0,-1 0 0,1-1 0,20-9 0,-13 3 0,0-1 0,0 0 0,-1-1 0,0 1 0,0-1 0,-1-1 0,0 1 0,0-1 0,-1 0 0,-1 0 0,0-1 0,0 0 0,-1 1 0,0-1 0,-1 0 0,1-16 0,-3 27 0,0-1 0,0 0 0,-1 1 0,1-1 0,0 1 0,-1-1 0,1 1 0,0-1 0,-1 1 0,1-1 0,-1 1 0,1 0 0,-1-1 0,1 1 0,-1 0 0,1-1 0,-1 1 0,1 0 0,-1-1 0,0 1 0,1 0 0,-1 0 0,1 0 0,-1 0 0,0 0 0,1-1 0,-1 1 0,1 0 0,-1 0 0,0 1 0,1-1 0,-1 0 0,1 0 0,-1 0 0,0 0 0,1 0 0,-1 1 0,1-1 0,-1 0 0,0 1 0,-26 12 0,69-30 0,-9 44 0,-30-25 0,1 0 0,0 0 0,0 0 0,0-1 0,0 0 0,0 1 0,0-1 0,0-1 0,0 1 0,0-1 0,0 1 0,1-1 0,-1 0 0,0-1 0,0 1 0,0-1 0,0 0 0,1 0 0,-1 0 0,0 0 0,-1-1 0,1 0 0,7-3 0,-4 0 0,1 0 0,-1-1 0,-1 1 0,1-2 0,-1 1 0,0 0 0,0-1 0,-1 0 0,0-1 0,7-12 0,-11 19 0,-1 0 0,1 0 0,0 0 0,-1 0 0,1 0 0,-1-1 0,1 1 0,-1 0 0,0 0 0,1 0 0,-1-1 0,0 1 0,0 0 0,0 0 0,0-1 0,0 1 0,0 0 0,0 0 0,-1-3 0,0 4 0,1-1 0,-1 1 0,1-1 0,-1 1 0,1-1 0,-1 1 0,0 0 0,1-1 0,-1 1 0,0 0 0,1-1 0,-1 1 0,0 0 0,1 0 0,-1 0 0,0-1 0,0 1 0,1 0 0,-1 0 0,0 0 0,1 0 0,-1 0 0,-1 1 0,-3 0 0,1 0 0,-1 0 0,1 0 0,-1 1 0,1-1 0,0 1 0,0 0 0,-1 1 0,-3 2 0,0 2 0,0-1 0,0 1 0,0 1 0,1 0 0,0 0 0,0 0 0,1 1 0,0 0 0,1 0 0,0 0 0,0 1 0,1 0 0,0 0 0,1 0 0,0 0 0,1 1 0,0-1 0,-1 14 0,3-22 1,0 0-1,0 0 1,1 0 0,-1 0-1,1 0 1,-1-1-1,1 1 1,0 0 0,-1 0-1,1 0 1,0 0 0,0-1-1,1 1 1,-1 0 0,0-1-1,0 1 1,1-1-1,-1 1 1,1-1 0,-1 0-1,1 0 1,2 2 0,1-1 0,0 1 1,0-1 0,1 0-1,-1 0 1,0-1-1,1 0 1,0 0 0,5 1-1,2-1-19,-1-1 0,1 0-1,-1-1 1,0 0 0,1-1-1,-1 0 1,13-5 0,2-7-1202,-7-7-3331,-8-5-2790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9.655"/>
    </inkml:context>
    <inkml:brush xml:id="br0">
      <inkml:brushProperty name="width" value="0.025" units="cm"/>
      <inkml:brushProperty name="height" value="0.025" units="cm"/>
    </inkml:brush>
  </inkml:definitions>
  <inkml:trace contextRef="#ctx0" brushRef="#br0">47 37 15631,'-23'-17'6021,"7"6"-2593,9 3 4003,12 8-7175,8 1-256,4 9 0,-3 1-2498,-10-1-4261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0.013"/>
    </inkml:context>
    <inkml:brush xml:id="br0">
      <inkml:brushProperty name="width" value="0.025" units="cm"/>
      <inkml:brushProperty name="height" value="0.025" units="cm"/>
    </inkml:brush>
  </inkml:definitions>
  <inkml:trace contextRef="#ctx0" brushRef="#br0">1 17 21140,'0'0'7751,"56"-16"-12779,-49 23-4421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12.253"/>
    </inkml:context>
    <inkml:brush xml:id="br0">
      <inkml:brushProperty name="width" value="0.025" units="cm"/>
      <inkml:brushProperty name="height" value="0.025" units="cm"/>
    </inkml:brush>
  </inkml:definitions>
  <inkml:trace contextRef="#ctx0" brushRef="#br0">62 61 10410,'0'0'11536,"-9"2"-9742,6-2-1729,1 1 0,-1 0 0,1-1 1,-1 1-1,1 0 0,0 0 0,-1 0 1,1 1-1,0-1 0,0 0 0,0 1 0,0 0 1,0-1-1,-2 3 0,2-1-35,1 1 1,-1-1-1,1 1 0,-1-1 1,1 1-1,0 0 0,1 0 0,-1-1 1,0 1-1,1 0 0,0 0 0,0 4 1,-1 28 75,-1-25 87,1 1 1,1-1-1,0 1 0,0 0 1,2-1-1,-1 1 1,1-1-1,7 21 1,-9-31-182,0 0 0,1 0 0,-1 0 0,1 0 0,-1 0 0,1 0 0,-1 0 1,1 0-1,0 0 0,-1-1 0,1 1 0,0 0 0,0 0 0,-1-1 0,1 1 0,0 0 0,0-1 0,0 1 0,0-1 1,0 1-1,0-1 0,0 0 0,0 1 0,0-1 0,0 0 0,0 0 0,0 0 0,0 0 0,2 0 0,-1 0 41,0-1 0,-1 0 0,1 0 0,0 0-1,0 0 1,-1 0 0,1-1 0,0 1 0,-1 0-1,1-1 1,-1 1 0,0-1 0,3-3 0,2-5 244,0 0 1,-1 0-1,0-1 0,4-12 1,-3-2 50,-2-1-1,-1 0 1,0 1 0,-2-1 0,-1 0 0,-4-28-1,1 34-259,0 32-326,0 35 57,3-32 68,4 69 238,-3-80-360,-1 0 0,1 0 0,0 0 0,0 1 0,0-1 0,1 0 0,0 0 0,-1-1 0,1 1 0,1 0 0,-1-1 0,0 1 1,1-1-1,0 1 0,0-1 0,5 4 0,-7-6-71,0-1 1,0 1-1,0 0 1,1-1-1,-1 1 1,0-1-1,0 1 1,1-1-1,-1 0 1,0 0-1,1 1 1,-1-1-1,0 0 1,1 0-1,-1 0 1,1 0-1,-1-1 1,0 1-1,1 0 1,-1-1-1,0 1 1,0 0-1,1-1 1,-1 0-1,0 1 1,0-1-1,1 0 1,-1 1-1,0-1 1,0 0-1,0 0 1,0 0-1,0 0 1,1-2-1,10-18-6997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0.389"/>
    </inkml:context>
    <inkml:brush xml:id="br0">
      <inkml:brushProperty name="width" value="0.025" units="cm"/>
      <inkml:brushProperty name="height" value="0.025" units="cm"/>
    </inkml:brush>
  </inkml:definitions>
  <inkml:trace contextRef="#ctx0" brushRef="#br0">181 314 6822,'0'0'9401,"-1"-8"-4190,1 5-4806,0 0 0,0 0 1,-1-1-1,1 1 0,-1 0 1,0 0-1,0 0 0,0 0 0,0 0 1,-1 0-1,1 0 0,-1 0 1,1 1-1,-1-1 0,0 0 1,0 1-1,-1 0 0,1-1 1,0 1-1,-1 0 0,1 0 1,-1 0-1,-5-2 0,5 3-269,-1-1 0,1 2 0,-1-1-1,1 0 1,-1 1 0,0-1 0,1 1 0,-1 0-1,1 0 1,-7 1 0,5 1-128,0-1-1,1 1 1,-1 0 0,0 1 0,1-1 0,0 1-1,-1 0 1,1 0 0,0 0 0,0 0 0,1 1-1,-1 0 1,1-1 0,0 1 0,0 1-1,0-1 1,-3 7 0,3-7-9,1 0-1,-1 1 1,1-1-1,1 1 1,-1-1-1,0 1 1,1-1-1,0 1 1,0 0-1,1 0 1,-1-1-1,1 1 1,0 0-1,0 0 1,1 0-1,-1-1 1,1 1 0,2 8-1,-1-11 2,-1 1 0,1-1 0,0 0 0,-1-1 0,1 1 0,0 0 0,0 0 0,0-1 0,1 1 0,-1-1 0,0 0 0,0 0 0,1 0 0,-1 0 0,1 0 0,-1 0 0,1 0 0,-1-1 0,1 1 0,-1-1 0,1 0 0,0 0 0,-1 0 0,1 0 0,-1 0 0,4-1 0,3 0 0,-1-1 0,1 1 0,-1-1 0,1-1 0,-1 0 0,15-7 0,-4-2 0,1-1 0,-2-1 0,0-1 0,-1 0 0,0-2 0,-1 0 0,-1 0 0,-1-2 0,0 0 0,-1 0 0,-2-1 0,0-1 0,-1 0 0,-1 0 0,0-1 0,-2 0 0,-1-1 0,-1 1 0,3-26 0,-11 58 0,0 0 0,0-1 0,-1 1 0,-7 13 0,-5 12 0,10-21 0,-37 111 0,39-112 0,1 0 0,1 1 0,0-1 0,1 1 0,0-1 0,1 1 0,3 21 0,-2-32-74,-1-1 0,1 1 0,0-1 0,0 0 0,0 1 0,1-1 0,-1 0 0,0 0 0,1 0 0,0 0 0,-1 0 0,1 0-1,0 0 1,0 0 0,0-1 0,0 1 0,0-1 0,1 0 0,-1 1 0,0-1 0,1 0 0,3 1 0,-2-1-323,1 1 0,-1-1 0,0 0 0,1-1 0,-1 1-1,1-1 1,-1 0 0,1 0 0,-1 0 0,1-1 0,-1 1 0,7-3 0,11-9-7824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0.761"/>
    </inkml:context>
    <inkml:brush xml:id="br0">
      <inkml:brushProperty name="width" value="0.025" units="cm"/>
      <inkml:brushProperty name="height" value="0.025" units="cm"/>
    </inkml:brush>
  </inkml:definitions>
  <inkml:trace contextRef="#ctx0" brushRef="#br0">59 83 22005,'0'0'7484,"12"4"-6656,-1 0-621,1 0 1,0-1 0,0-1-1,1 0 1,-1 0-1,14-1 1,-22-1-172,0 0-1,-1 0 1,1 0-1,0-1 1,0 1 0,0-1-1,0 0 1,0 0 0,-1-1-1,1 1 1,0-1-1,-1 1 1,1-1 0,-1 0-1,0 0 1,0-1-1,0 1 1,0-1 0,0 0-1,0 0 1,-1 1-1,1-2 1,-1 1 0,0 0-1,0 0 1,0-1-1,3-5 1,-5 7-36,1 1 0,0 0 0,-1 0 0,1 0 0,-1 0 0,1 0 0,-1-1 0,0 1 0,1 0 0,-1 0 0,0-1 0,0 1 0,0 0 0,0 0 0,0-1 0,0 1 0,0 0 0,0-1 0,-1 1 0,1 0 0,-1 0 0,1 0 0,0-1 0,-1 1 0,0 0 0,1 0 0,-1 0 0,0 0 0,1 0 0,-1 0 0,0 0 0,0 0 0,0 0 0,0 0 0,0 1 0,0-1 0,0 0 0,0 1 0,0-1 0,-1 1 0,1-1 0,0 1 0,0-1 0,0 1 0,-1 0 0,1-1 0,0 1 0,0 0 0,-1 0 0,1 0 0,0 0 0,-1 0 0,1 0 0,0 1 0,-3 0 0,-4 0 0,0 0 0,1 1 0,-1 0 0,0 0 0,0 1 0,1 0 0,-12 6 0,4 1 0,2 1 0,-1 0 0,1 0 0,1 1 0,-19 24 0,24-28 0,1 1 0,0 0 0,0 1 0,1-1 0,0 1 0,1 0 0,0 1 0,0-1 0,1 1 0,-1 11 0,3-19-43,1-1 0,0 0 0,0 0 0,0 0-1,0 1 1,0-1 0,0 0 0,1 0 0,-1 1 0,1-1 0,-1 0 0,1 0 0,0 0-1,0 0 1,0 0 0,0 0 0,0 0 0,0 0 0,1-1 0,-1 1 0,1 0-1,2 2 1,-1-2-171,1 0 0,0 0 0,-1 0 0,1-1 0,0 1 0,0-1 0,0 0 0,0 0 0,0 0-1,0 0 1,7-1 0,2 0-848,0 0 0,1-1-1,-1-1 1,0 0 0,0-1-1,25-8 1,12-12-7800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1.164"/>
    </inkml:context>
    <inkml:brush xml:id="br0">
      <inkml:brushProperty name="width" value="0.025" units="cm"/>
      <inkml:brushProperty name="height" value="0.025" units="cm"/>
    </inkml:brush>
  </inkml:definitions>
  <inkml:trace contextRef="#ctx0" brushRef="#br0">172 1 17553,'0'0'4772,"-10"10"-1553,-7 10-2644,0 0 0,2 1 0,0 1 0,1 0 0,2 1 0,-18 43 0,20-33-474,1 1-1,2 0 1,-4 60-1,6 104 670,6-147 76,-1-51-833,0 0-1,0 0 1,0 0 0,0 1-1,0-1 1,0 0-1,0 0 1,1 0 0,-1 0-1,0 0 1,0 0 0,0 1-1,0-1 1,0 0-1,1 0 1,-1 0 0,0 0-1,0 0 1,0 0-1,0 0 1,1 0 0,-1 0-1,0 0 1,0 0-1,0 0 1,1 0 0,-1 0-1,0 0 1,0 0-1,0 0 1,1 0 0,-1 0-1,0 0 1,0 0 0,0 0-1,0 0 1,1 0-1,-1 0 1,0-1 0,0 1-1,0 0 1,0 0-1,0 0 1,1 0 0,-1 0-1,0 0 1,0-1-1,0 1 1,0 0 0,0 0-1,0 0 1,0 0-1,0-1 1,1 1 0,-1 0-1,0 0 1,0 0 0,8-15 49,-1 1 0,0-1 1,-2 0-1,1-1 1,-2 0-1,6-31 1,-4 21-52,23-115-11,16-61 0,-43 194 0,0 1 0,0-1 0,1 1 0,0 0 0,1 0 0,-1 1 0,1-1 0,10-11 0,-12 16 0,-1 0 0,1 1 0,0-1 0,0 1 0,0 0 0,0-1 0,0 1 0,0 0 0,0 0 0,0 0 0,0 1 0,0-1 0,1 0 0,-1 1 0,0 0 0,0-1 0,1 1 0,-1 0 0,0 0 0,1 0 0,-1 0 0,0 1 0,1-1 0,-1 1 0,0-1 0,0 1 0,1 0 0,-1 0 0,0 0 0,0 0 0,0 0 0,0 0 0,3 3 0,0 0 0,-1-1 0,0 0 0,0 1 0,0 0 0,0 0 0,-1 0 0,1 0 0,-1 0 0,0 1 0,0 0 0,-1-1 0,0 1 0,1 0 0,-1 0 0,-1 1 0,1-1 0,-1 0 0,0 0 0,0 1 0,-1-1 0,1 1 0,-1-1 0,-1 1 0,1-1 0,-1 0 0,1 1 0,-2-1 0,1 0 0,0 0 0,-5 10 0,3-9 0,1 0 0,-2 0 0,1 0 0,-1 0 0,0 0 0,0 0 0,0-1 0,-1 0 0,0 0 0,0 0 0,0-1 0,0 0 0,-1 0 0,0 0 0,0 0 0,0-1 0,0 0 0,0 0 0,-1-1 0,1 0 0,-1 0 0,0 0 0,-12 1 0,16-3-69,1 0 0,0-1-1,0 1 1,0 0 0,-1-1 0,1 1 0,0-1 0,0 1-1,0-1 1,0 0 0,0 0 0,0 0 0,0 0-1,0 0 1,0-1 0,1 1 0,-1-1 0,0 1 0,1-1-1,-1 1 1,1-1 0,0 0 0,-1 0 0,1 0-1,0 0 1,0 0 0,0 0 0,0 0 0,1 0-1,-2-3 1,0-5-1576,0-1 0,0 1-1,1-1 1,0 1 0,1-12-1,0-5-18239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2.590"/>
    </inkml:context>
    <inkml:brush xml:id="br0">
      <inkml:brushProperty name="width" value="0.025" units="cm"/>
      <inkml:brushProperty name="height" value="0.025" units="cm"/>
    </inkml:brush>
  </inkml:definitions>
  <inkml:trace contextRef="#ctx0" brushRef="#br0">13 163 2370,'-12'18'13068,"11"-5"-4880,2-12-7905,-1 0-1,1 0 1,0 0 0,-1 0 0,1-1 0,0 1 0,-1 0 0,1-1-1,0 1 1,0 0 0,0-1 0,0 1 0,0-1 0,0 1 0,0-1-1,0 0 1,0 1 0,0-1 0,0 0 0,0 0 0,0 0 0,1 1-1,5-1-130,-1 0 0,0 0 0,0 0 0,0-1 0,0 0 0,1 0 0,-1-1 0,0 1 0,6-4 0,-1 0-53,0-2-1,-1 1 1,0-1 0,0-1-1,-1 0 1,16-16-1,-22 21-76,1-1-1,-1 0 0,0 0 0,0 0 1,0 0-1,-1 0 0,0-1 1,1 1-1,-2-1 0,1 0 0,0 1 1,-1-1-1,0 0 0,0 0 1,0 0-1,-1 0 0,0 0 0,0 0 1,-1-8-1,1 11-21,-1 0 0,0 1 0,1-1 0,-1 0 0,0 0 0,0 1 0,0-1 0,0 1 0,0-1 0,-1 1 0,1-1 0,0 1 0,-1 0 0,1 0 0,-1-1 0,1 1 0,-1 0 0,0 0 0,1 1 0,-1-1 0,0 0 0,0 1 0,0-1 0,1 1 0,-1-1 0,0 1 0,0 0 0,0 0 0,0-1 0,0 1 0,0 1 0,0-1 0,1 0 0,-1 0 0,0 1 0,0-1 0,0 1 0,0 0 0,-2 1 0,-2 0 0,-1 0 0,1 1 0,-1 0 0,1 0 0,0 0 0,1 1 0,-1 0 0,0 0 0,1 0 0,-5 6 0,0 3 0,0 0 0,1 1 0,1 0 0,-9 21 0,14-28 0,0 1 0,0 0 0,1-1 0,0 1 0,0 0 0,1 0 0,0 0 0,0 0 0,1 0 0,1 15 0,0-21 0,0-1 0,0 1 0,0-1 0,0 1 0,0-1 0,0 0 0,0 0 0,1 1 0,-1-1 0,0 0 0,1 0 0,-1 0 0,1 0 0,-1-1 0,1 1 0,-1 0 0,1-1 0,-1 1 0,1-1 0,0 1 0,-1-1 0,1 0 0,0 1 0,0-1 0,-1 0 0,1 0 0,3-1 0,51-4 0,-42 1 0,0-1 0,0-1 0,0 0 0,0 0 0,-1-2 0,0 0 0,13-10 0,-10 6 0,1 1 0,1 1 0,18-8 0,-35 18 0,-1 0 0,1 0 0,-1 0 0,1 0 0,0 0 0,-1 1 0,0-1 0,1 0 0,-1 0 0,1 1 0,-1-1 0,1 0 0,-1 1 0,1-1 0,-1 0 0,0 1 0,1-1 0,-1 1 0,0-1 0,1 1 0,-1-1 0,0 1 0,0-1 0,0 1 0,1-1 0,-1 1 0,0-1 0,0 1 0,0-1 0,0 1 0,0-1 0,0 1 0,0-1 0,0 1 0,0-1 0,0 1 0,0-1 0,0 1 0,0 0 0,0 36 0,0-22 0,1-15 0,-1 1 0,1 0 0,-1-1 0,1 1 0,-1 0 0,1-1 0,0 1 0,-1-1 0,1 1 0,0-1 0,-1 1 0,1-1 0,0 1 0,0-1 0,0 0 0,-1 0 0,1 1 0,0-1 0,0 0 0,0 0 0,0 0 0,0 0 0,0 0 0,-1 0 0,1 0 0,0 0 0,0 0 0,0 0 0,0 0 0,0-1 0,-1 1 0,2-1 0,31-8 0,36-29 0,-58 31 0,1-1 0,-1 2 0,2-1 0,-1 2 0,1 0 0,0 0 0,22-5 0,-34 10 0,-1 0 0,1 0 0,-1 0 0,1 1 0,-1-1 0,1 0 0,-1 0 0,0 0 0,1 0 0,-1 0 0,1 0 0,-1 1 0,1-1 0,-1 0 0,1 0 0,-1 1 0,0-1 0,1 0 0,-1 1 0,1-1 0,-1 0 0,0 1 0,0-1 0,1 1 0,-1-1 0,0 0 0,0 1 0,1-1 0,-1 1 0,0-1 0,0 2 0,3 22 0,-9 21 0,4-41-129,-1 19-4557,3-22 4508,0-1 0,1 0 0,-1 1 0,0-1 0,0 1 0,0-1 0,0 0 0,1 1 0,-1-1 1,0 0-1,1 1 0,-1-1 0,0 0 0,1 1 0,-1-1 0,0 0 0,1 0 0,-1 1 0,0-1 0,1 0 0,-1 0 0,1 0 0,-1 1 0,0-1 0,1 0 0,-1 0 0,1 0 0,-1 0 0,1 0 0,-1 0 1,0 0-1,1 0 0,-1 0 0,1 0 0,-1 0 0,1 0 0,-1 0 0,0-1 0,1 1 0,-1 0 0,1 0 0,-1 0 0,0-1 0,1 1 0,14-8-9676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3.025"/>
    </inkml:context>
    <inkml:brush xml:id="br0">
      <inkml:brushProperty name="width" value="0.025" units="cm"/>
      <inkml:brushProperty name="height" value="0.025" units="cm"/>
    </inkml:brush>
  </inkml:definitions>
  <inkml:trace contextRef="#ctx0" brushRef="#br0">214 216 15246,'0'0'13619,"-9"-8"-11553,6 6-1892,1-1-117,-1 1 0,1-1 1,-1 1-1,0 0 0,0 0 1,0 0-1,0 0 0,0 0 1,0 1-1,0-1 0,-1 1 1,1 0-1,-1 0 0,1 0 1,0 0-1,-1 1 0,1 0 0,-1-1 1,0 1-1,1 0 0,-1 1 1,1-1-1,-1 1 0,1-1 1,-1 1-1,1 0 0,0 0 1,-7 3-1,0 2-57,1 1 0,-1 0 0,1 0 0,0 1 0,-10 11 0,15-15 0,1 1 0,-1-1 0,1 1 0,0 0 0,0 0 0,0 0 0,1 0 0,-1 0 0,1 1 0,1-1 0,-1 1 0,-1 9 0,3-14 0,0 0 0,0 0 0,0 0 0,0 0 0,0 0 0,0 0 0,0 0 0,1 0 0,-1 0 0,0 0 0,0 0 0,1-1 0,-1 1 0,1 0 0,-1 0 0,1 0 0,-1 0 0,1 0 0,-1-1 0,1 1 0,0 0 0,0-1 0,-1 1 0,1 0 0,0-1 0,0 1 0,0-1 0,1 1 0,1 0 0,0 0 0,0 0 0,0-1 0,0 1 0,0-1 0,0 0 0,0 0 0,0 0 0,5 0 0,1-2 0,0 1 0,0-2 0,0 1 0,0-1 0,15-7 0,-5-3 0,0 0 0,0-1 0,-1-2 0,-1 1 0,-1-2 0,0 0 0,-1-1 0,-1-1 0,0 0 0,-2-1 0,0 0 0,-2-1 0,0 0 0,8-25 0,-12 23 0,-6 14 0,-3 9 0,-4 8 0,7-8 0,-24 33 0,-37 73 0,53-91 0,2 1 0,-1-1 0,2 1 0,0 1 0,1-1 0,0 1 0,-1 28 0,5-42-80,0 0 0,0 0 0,0 0 0,1 0 0,-1-1 0,1 1 0,-1 0 0,1 0 0,0-1 0,0 1 0,1 0 0,-1-1 0,0 1 0,1-1 0,0 0 1,-1 1-1,1-1 0,0 0 0,0 0 0,0 0 0,0 0 0,1-1 0,-1 1 0,4 2 0,-3-3-228,1 0 0,-1 0 0,0 0 0,1 0 0,-1 0 0,1-1 0,-1 1 0,1-1 0,-1 0 0,1 0 0,-1 0 0,1-1 0,-1 1 0,1-1 0,-1 0 0,1 0 0,-1 0 0,0 0 0,0-1 0,5-2 0,18-16-10571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3.368"/>
    </inkml:context>
    <inkml:brush xml:id="br0">
      <inkml:brushProperty name="width" value="0.025" units="cm"/>
      <inkml:brushProperty name="height" value="0.025" units="cm"/>
    </inkml:brush>
  </inkml:definitions>
  <inkml:trace contextRef="#ctx0" brushRef="#br0">157 1 18225,'0'0'11382,"-8"1"-8697,-13 4-2590,0 1 0,1 1 0,0 0 0,-37 21 0,56-28-95,1 0 0,-1 0 0,1 1 0,-1-1 0,1 0 0,-1 1 0,1-1 0,-1 0 0,1 1 0,-1-1 0,1 1 0,0-1 0,-1 0 0,1 1 0,-1-1 0,1 1 0,0-1 0,0 1 0,-1 0 0,1-1 0,0 1 0,0-1 0,0 1 0,-1-1 0,1 1 0,0 0 0,0-1 0,0 1 0,0-1 0,0 2 0,15 8 0,26 0 0,41-7 0,-64-3 0,1 0 0,-1 2 0,1 0 0,-1 0 0,19 7 0,-37-9 0,1 0 0,0 0 0,0 0 0,-1 0 0,1 0 0,-1 0 0,1 1 0,0-1 0,-1 0 0,1 1 0,0-1 0,-1 0 0,1 1 0,-1-1 0,1 1 0,-1-1 0,1 1 0,-1-1 0,1 1 0,-1-1 0,0 1 0,1-1 0,-1 1 0,0 0 0,1-1 0,-1 1 0,0-1 0,0 1 0,1 0 0,-1-1 0,0 1 0,0 0 0,0 0 0,0 0 0,-1 1 0,0 0 0,1-1 0,-1 1 0,0 0 0,0-1 0,-1 1 0,1-1 0,0 1 0,0-1 0,-1 0 0,1 0 0,-3 2 0,-43 26 0,-21-2 0,63-25 0,0 0 0,-1-1 0,1 0 0,0 0 0,0-1 0,-1 1 0,1-1 0,0 0 0,0 0 0,-1-1 0,-7-2 0,5-5-231,6-1-2826,2-7-6851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9.694"/>
    </inkml:context>
    <inkml:brush xml:id="br0">
      <inkml:brushProperty name="width" value="0.025" units="cm"/>
      <inkml:brushProperty name="height" value="0.025" units="cm"/>
    </inkml:brush>
  </inkml:definitions>
  <inkml:trace contextRef="#ctx0" brushRef="#br0">39 0 17969,'0'0'11755,"-16"77"-11338,9-31-161,-2 3-256,6 3 0,0-4 32,3-7-160,0-6-673,0-8-672,3-10-1442,0-7-801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0.020"/>
    </inkml:context>
    <inkml:brush xml:id="br0">
      <inkml:brushProperty name="width" value="0.025" units="cm"/>
      <inkml:brushProperty name="height" value="0.025" units="cm"/>
    </inkml:brush>
  </inkml:definitions>
  <inkml:trace contextRef="#ctx0" brushRef="#br0">3 203 9449,'-1'-13'7073,"1"5"-6545,-1-3 649,0-1 0,1 1 0,1-1 0,2-14-1,-2 22-836,0-1-1,0 1 1,1-1-1,0 1 0,-1 0 1,2-1-1,-1 1 1,0 0-1,1 0 1,0 1-1,0-1 0,0 0 1,0 1-1,0 0 1,1 0-1,4-3 0,2 0-77,1 0-1,0 1 0,0 1 0,1 0 0,-1 0 0,1 1 0,0 0 0,0 1 0,24 0 0,-27 1-268,0 0 0,1 2 0,-1-1 0,0 1 1,0 0-1,0 1 0,0 0 0,0 0 0,0 1 0,0 0 0,-1 1 1,0 0-1,13 7 0,-19-9 18,1 0-1,-1 0 1,1 1 0,-1-1 0,0 0-1,0 1 1,0-1 0,0 1 0,0 0-1,-1-1 1,1 1 0,-1 0 0,0 0-1,0 0 1,0 0 0,0 0 0,0 0-1,-1 1 1,1 5 0,-1-5 30,-1 0 0,0 0 0,0 1 0,0-1 1,0 0-1,-1 0 0,0 0 0,1 0 0,-2-1 0,1 1 1,0 0-1,-6 6 0,-4 2 73,0 0 0,-1-1 0,0 0 0,0-1 0,-1 0 0,-17 8 0,20-12-114,1 0 0,-1-1 0,0 0 0,-1 0 0,1-1 0,-23 4 0,34-8-12,0 0 1,0 0-1,-1 0 0,1 0 1,0 0-1,-1-1 1,1 1-1,0 0 0,0 0 1,-1 0-1,1 0 0,0 0 1,0-1-1,-1 1 0,1 0 1,0 0-1,0 0 0,0-1 1,-1 1-1,1 0 1,0 0-1,0 0 0,0-1 1,0 1-1,0 0 0,0-1 1,-1 1-1,1 0 0,0 0 1,0-1-1,0 1 1,0 0-1,0 0 0,0-1 1,0 1-1,0 0 0,0-1 1,0 1-1,0 0 0,0 0 1,1-1-1,-1 1 0,0 0 1,0-1-1,0 1 1,0 0-1,0 0 0,0-1 1,1 1-1,-1 0 0,0 0 1,0 0-1,0-1 0,1 1 1,-1 0-1,0 0 1,0 0-1,1 0 0,-1-1 1,0 1-1,14-18-2780,46-36-9710,-23 24 2177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0.453"/>
    </inkml:context>
    <inkml:brush xml:id="br0">
      <inkml:brushProperty name="width" value="0.025" units="cm"/>
      <inkml:brushProperty name="height" value="0.025" units="cm"/>
    </inkml:brush>
  </inkml:definitions>
  <inkml:trace contextRef="#ctx0" brushRef="#br0">40 66 12812,'0'0'15620,"-1"11"-14077,-2 16-548,-12 43 0,-4 17-209,17-69-770,3-19-16,-1 1 0,0 0 0,0 0 0,0 0 0,0-1 0,1 1 0,-1 0 0,0 0 0,0 0 0,1 0 0,-1-1 0,0 1 0,0 0 0,1 0 0,-1 0 0,0 0 0,1 0 0,-1 0 0,0 0 0,0 0 0,1 0 0,-1 0 0,0 0 0,1 0 0,-1 0 0,0 0 0,0 0 0,1 0 0,-1 0 0,0 0 0,1 0 0,-1 0 0,0 0 0,0 1 0,1-1 0,-1 0 0,0 0 0,0 0 0,0 0 0,1 1 0,-1-1 0,0 0 0,0 0 0,0 1 0,1-1 0,-1 0 0,0 0 0,0 1 0,0-1 0,0 0 0,0 0 0,0 1 0,0-1 0,1 0 0,-1 0 0,0 1 0,0-1 0,0 0 0,0 1 0,0-1 0,0 0 0,0 0 0,-1 1 0,1-1 0,0 0 0,0 1 0,0-1 0,0 0 0,0 0 0,6-5 0,-1-1 0,1 0 0,-1-1 0,0 1 0,-1-1 0,0 0 0,0 0 0,4-13 0,23-67 0,-25 69 0,6-27 0,-12 37 0,-9 28 0,-7 29 0,15-45 0,0-1 0,0 1 0,1-1 0,-1 1 0,1 0 0,0-1 0,0 1 0,0 0 0,1-1 0,-1 1 0,3 6 0,-3-9 0,1 0 0,0-1 0,0 1 0,0 0 0,0 0 0,0-1 0,0 1 0,0-1 0,0 1 0,0-1 0,0 1 0,1-1 0,-1 0 0,0 1 0,0-1 0,0 0 0,0 0 0,1 0 0,-1 0 0,0 0 0,0 0 0,0 0 0,0-1 0,1 1 0,-1 0 0,0-1 0,0 1 0,0 0 0,0-1 0,0 0 0,0 1 0,1-1 0,35-20 0,-24 9 0,-1 0 0,0-1 0,0 0 0,-1 0 0,-1-2 0,-1 1 0,0-1 0,0 0 0,6-20 0,-28 62 0,2 1 0,0 0 0,2 0 0,2 1 0,0 0 0,-3 34 0,10-62-26,0 0 0,-1 0-1,1 0 1,0 0 0,0 0 0,0 0-1,0 0 1,0 0 0,0 0 0,0 0-1,0 0 1,0 0 0,1 0 0,-1 0-1,0 0 1,1 0 0,-1 0 0,1 0-1,-1 0 1,1 0 0,-1 0 0,1-1-1,0 1 1,-1 0 0,1 0 0,0-1-1,0 1 1,-1 0 0,1-1 0,0 1-1,0-1 1,0 1 0,0-1 0,0 1-1,0-1 1,0 0 0,0 1 0,0-1-1,0 0 1,0 0 0,0 0 0,0 0-1,0 0 1,0 0 0,0 0 0,0 0-1,0 0 1,0 0 0,0 0 0,1-1-1,2 0-252,-1-1-1,0 1 0,0-1 0,0 1 0,0-1 0,0 0 1,0 0-1,0-1 0,-1 1 0,1 0 0,-1-1 1,1 0-1,-1 1 0,2-5 0,9-22-7071,-2-5-3208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0.811"/>
    </inkml:context>
    <inkml:brush xml:id="br0">
      <inkml:brushProperty name="width" value="0.025" units="cm"/>
      <inkml:brushProperty name="height" value="0.025" units="cm"/>
    </inkml:brush>
  </inkml:definitions>
  <inkml:trace contextRef="#ctx0" brushRef="#br0">36 1 17873,'0'0'10121</inkml:trace>
  <inkml:trace contextRef="#ctx0" brushRef="#br0" timeOffset="1">228 98 20371,'0'0'4095,"-12"5"-716,-4 2-2894,1 1 1,0 1-1,0 0 0,0 1 0,1 1 1,1 0-1,0 1 0,0 1 0,-16 21 1,22-25-481,0 1 0,1-1 1,0 1-1,1 0 0,0 0 1,1 1-1,0 0 0,1 0 1,0 0-1,0 0 0,1 0 1,0 20-1,1-29-7,1-1 0,1 1 0,-1 0 1,0 0-1,0-1 0,1 1 0,-1 0 0,1-1 0,-1 1 0,1-1 0,0 1 1,-1-1-1,1 1 0,0-1 0,0 1 0,0-1 0,0 0 0,1 1 0,-1-1 1,0 0-1,0 0 0,1 0 0,-1 0 0,2 1 0,1-1-13,-1 0-1,0 0 1,1 0-1,-1 0 0,1-1 1,-1 1-1,1-1 1,-1 0-1,1 0 1,-1 0-1,5-1 0,4-1-163,0-1 0,0 0 0,0-1 0,0 0 0,21-12 0,23-19-4024,-3-6-4534,-24 15 1461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12.784"/>
    </inkml:context>
    <inkml:brush xml:id="br0">
      <inkml:brushProperty name="width" value="0.025" units="cm"/>
      <inkml:brushProperty name="height" value="0.025" units="cm"/>
    </inkml:brush>
  </inkml:definitions>
  <inkml:trace contextRef="#ctx0" brushRef="#br0">2 184 17681,'0'0'6982,"0"12"-5743,-1-8-1133,1 7 178,-1 1 0,1 0 0,1 0 0,2 11 0,-3-21-265,0 0 0,0 0 0,0-1 0,0 1 0,1 0-1,-1-1 1,1 1 0,-1 0 0,1-1 0,0 1 0,-1 0 0,1-1 0,0 1 0,0-1 0,0 0 0,0 1 0,1-1 0,-1 0 0,0 1 0,0-1 0,1 0 0,-1 0 0,1 0 0,-1 0 0,1-1 0,-1 1 0,1 0 0,0 0 0,-1-1 0,1 1 0,0-1 0,-1 0 0,1 0 0,0 1 0,0-1 0,-1 0 0,1 0 0,0 0 0,3-1 0,-2 0 7,-1-1 0,0 1 0,1 0 0,-1-1 1,0 0-1,0 1 0,0-1 0,0 0 0,0 0 0,-1 0 1,1 0-1,-1 0 0,1-1 0,-1 1 0,1 0 1,0-4-1,19-47 234,-16 38-170,3-11 156,-6 20-193,-1 0-1,1 0 0,0 0 1,0 0-1,0 0 0,1 1 1,0-1-1,0 1 1,0 0-1,8-9 0,-10 14-46,-1 0-1,1 0 1,0 0 0,-1 0-1,1 1 1,0-1 0,-1 0-1,1 1 1,0-1 0,-1 0-1,1 1 1,-1-1-1,1 0 1,-1 1 0,1-1-1,-1 1 1,1-1 0,-1 1-1,1-1 1,-1 1 0,0 0-1,1-1 1,-1 1-1,0 0 1,1-1 0,-1 1-1,0-1 1,0 1 0,0 0-1,0 0 1,1-1 0,-1 1-1,0 0 1,0-1-1,0 1 1,-1 1 0,8 31 433,-7-33-436,0 4 42,1 0 0,0 0 0,0 0 0,0 0 0,0 0-1,1 0 1,-1 0 0,4 5 0,-5-9-34,0 0 0,1 0 0,-1 1 0,0-1 0,0 0 0,1 0 0,-1 1 0,0-1 0,0 0 0,1 0 0,-1 1 0,0-1 0,1 0 0,-1 0 0,0 0 0,1 0 0,-1 0 0,0 0 0,1 0 0,-1 1 0,0-1 0,1 0 0,-1 0 0,1 0 0,-1 0 0,0-1 0,1 1 0,-1 0 0,0 0 0,1 0 0,-1 0 0,0 0 0,1-1 0,14-19 541,12-51-111,-20 49-314,2 0 0,16-33 0,-25 55-129,0 0 1,0 0 0,0 0-1,0-1 1,0 1-1,1 0 1,-1 0 0,0-1-1,0 1 1,0 0 0,0 0-1,0 0 1,0 0-1,1-1 1,-1 1 0,0 0-1,0 0 1,0 0-1,0 0 1,1-1 0,-1 1-1,0 0 1,0 0-1,0 0 1,1 0 0,-1 0-1,0 0 1,0 0-1,0 0 1,1 0 0,-1 0-1,0 0 1,0 0-1,1 0 1,-1 0 0,0 0-1,0 0 1,1 0-1,-1 0 1,0 0 0,0 0-1,0 0 1,1 0-1,-1 0 1,0 1 0,6 11-138,0 23-38,-6-33 189,3 23 102,-3-15-55,1 0 0,0-1 0,1 1 1,0 0-1,0 0 0,6 13 0,-8-22-59,0-1 0,1 0 0,-1 1 0,0-1 0,0 0 0,0 1 0,1-1 0,-1 0 0,0 1 0,0-1 0,1 0 0,-1 0 0,0 1 0,0-1 0,1 0 0,-1 0 0,0 1 0,1-1 0,-1 0 0,0 0 0,1 0 0,-1 0 0,1 0 0,-1 0 0,0 1 0,1-1 0,-1 0 0,0 0 0,1 0 0,-1 0 0,1 0 0,-1 0 0,0 0 0,1-1 0,-1 1 0,0 0 0,1 0 0,-1 0 0,1 0 0,-1 0 0,0-1 0,1 1 0,-1 0 0,0 0 0,0 0 0,1-1 0,-1 1 0,0 0 0,1 0 0,-1-1 0,0 1 0,0 0 0,0-1 0,1 1 0,-1 0 0,0-1 0,0 1 0,0-1 0,0 1 0,0 0 0,0-1 0,1 1 0,-1-1 0,11-28 0,-10 26 0,27-62-3772,-2 2-3490,-23 57-1114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1.139"/>
    </inkml:context>
    <inkml:brush xml:id="br0">
      <inkml:brushProperty name="width" value="0.025" units="cm"/>
      <inkml:brushProperty name="height" value="0.025" units="cm"/>
    </inkml:brush>
  </inkml:definitions>
  <inkml:trace contextRef="#ctx0" brushRef="#br0">23 123 15759,'0'0'14035,"12"7"-13144,-8-6-815,5 5 229,0-1 0,1-1-1,20 7 1,-26-10-256,1 0 0,-1 0 1,1-1-1,-1 1 0,1-1 0,0 0 0,-1 0 1,1 0-1,0-1 0,-1 0 0,1 0 0,-1 0 0,0 0 1,1-1-1,6-3 0,-2 0-49,-1 0 0,1-1 0,-1 0 0,0-1 0,-1 0 0,10-10 0,-14 13 0,0 1 0,0-1 0,0 0 0,-1 1 0,0-1 0,0-1 0,0 1 0,0 0 0,0 0 0,-1-1 0,0 1 0,0-1 0,0 1 0,-1-1 0,1 1 0,-1-7 0,-1 9 0,1 1 0,-1 0 0,1 0 0,-1 0 0,1 0 0,-1 0 0,0 0 0,0 0 0,1 1 0,-1-1 0,0 0 0,0 0 0,0 1 0,0-1 0,0 0 0,0 1 0,0-1 0,0 1 0,0-1 0,0 1 0,0-1 0,-1 1 0,1 0 0,0 0 0,0 0 0,0-1 0,0 1 0,-1 0 0,1 1 0,0-1 0,0 0 0,-2 0 0,-42 8 0,32-2 0,-1 1 0,2 0 0,-1 1 0,1 0 0,0 1 0,1 1 0,-18 18 0,20-19 0,2-1 0,-1 1 0,1 0 0,0 1 0,1 0 0,0 0 0,1 0 0,0 1 0,1 0 0,-5 15 0,8-24-19,0 1 0,1 0 0,-1 0-1,1 0 1,0-1 0,0 1 0,0 0 0,0 0 0,0 0 0,0 0-1,1-1 1,0 1 0,-1 0 0,1 0 0,0-1 0,0 1 0,0-1-1,1 1 1,-1-1 0,1 1 0,-1-1 0,1 0 0,0 1 0,0-1-1,0 0 1,0 0 0,0-1 0,0 1 0,1 0 0,-1-1 0,1 1-1,-1-1 1,1 0 0,3 2 0,5-1-451,1 1 0,-1-1 0,0-1 0,1 0-1,-1 0 1,1-2 0,16-1 0,20-5-7463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1.623"/>
    </inkml:context>
    <inkml:brush xml:id="br0">
      <inkml:brushProperty name="width" value="0.025" units="cm"/>
      <inkml:brushProperty name="height" value="0.025" units="cm"/>
    </inkml:brush>
  </inkml:definitions>
  <inkml:trace contextRef="#ctx0" brushRef="#br0">40 1 15407,'0'0'3614,"3"10"-561,2 9-2494,-2 1 1,0-1-1,0 0 0,-2 1 1,-1 0-1,-3 27 0,-24 125 4280,1-22-2900,26-150-1948,0 1 0,-1-1 0,1 1 0,0 0 0,0-1 0,0 1-1,0 0 1,0-1 0,0 1 0,0-1 0,0 1 0,0 0 0,0-1 0,0 1 0,0 0 0,0-1 0,1 1 0,-1-1 0,0 1 0,0-1-1,1 1 1,-1 0 0,0-1 0,1 1 0,-1-1 0,1 1 0,-1-1 0,1 0 0,-1 1 0,1 0 0,16-8-855,14-22-2731,-16 6-2561,0-2-2326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2.145"/>
    </inkml:context>
    <inkml:brush xml:id="br0">
      <inkml:brushProperty name="width" value="0.025" units="cm"/>
      <inkml:brushProperty name="height" value="0.025" units="cm"/>
    </inkml:brush>
  </inkml:definitions>
  <inkml:trace contextRef="#ctx0" brushRef="#br0">0 172 18930,'0'0'8477,"9"-1"-7126,12-4-887,0 0 0,0-1 0,-1-1 1,23-11-1,-35 15-352,0-1 1,0-1-1,0 1 1,-1-1-1,0 0 1,0-1 0,0 0-1,-1 0 1,1 0-1,-2-1 1,1 0-1,-1 0 1,0-1-1,4-7 1,-8 14-113,0 0 0,-1-1 0,1 1 0,-1 0 0,1 0 0,-1 0 0,0-1 0,1 1 0,-1 0 0,0-1 0,0 1 0,0 0 0,0-1 0,0 1 0,0 0 0,0 0 0,0-1 0,-1 1 0,1 0 0,0 0 0,-2-3 0,2 3 0,-1 1 0,0-1 0,0 1 0,0-1 0,0 1 0,0-1 0,0 1 0,1-1 0,-1 1 0,0 0 0,0 0 0,0 0 0,0-1 0,0 1 0,0 0 0,0 0 0,0 0 0,0 0 0,0 0 0,0 1 0,-2-1 0,-2 1 0,0 1 0,0-1 0,0 1 0,1 0 0,-1 0 0,0 0 0,1 1 0,-1 0 0,-6 5 0,-3 7 0,2-1 0,0 1 0,1 1 0,0 0 0,-16 34 0,22-39 0,0 0 0,1 0 0,1 0 0,-1 0 0,2 1 0,0-1 0,0 1 0,1-1 0,0 1 0,1 0 0,2 13 0,-2-23 1,0-1 0,1 1 0,-1 0 0,1 0 0,0 0 0,-1-1 0,1 1 0,0 0 0,0-1 0,0 1 0,0 0 0,0-1 0,1 0 0,-1 1 0,0-1 0,1 0 0,-1 1 0,1-1 0,-1 0 0,1 0 0,2 1 0,0-1 1,0 1 0,0-1 1,0 0-1,1 0 0,-1 0 0,0-1 0,1 0 1,-1 1-1,5-2 0,1 1-29,0-2-1,-1 1 0,1-1 1,0 0-1,-1-1 1,0 0-1,17-9 1,19-21-2775,-9-10-5281,-19 12 598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2.723"/>
    </inkml:context>
    <inkml:brush xml:id="br0">
      <inkml:brushProperty name="width" value="0.025" units="cm"/>
      <inkml:brushProperty name="height" value="0.025" units="cm"/>
    </inkml:brush>
  </inkml:definitions>
  <inkml:trace contextRef="#ctx0" brushRef="#br0">0 73 17040,'0'0'6726,"10"-2"-4302,-1 0-2055,-1 1 149,-1-1 1,0 1-1,1 0 1,-1 1-1,11 1 1,-16-1-439,0 0 0,0 0 0,0 1 0,0-1 0,0 1-1,-1-1 1,1 1 0,0 0 0,0 0 0,0 0 0,-1 0 0,1 0 0,0 0 0,-1 1 0,1-1 0,-1 0-1,0 1 1,1-1 0,-1 1 0,0 0 0,0-1 0,0 1 0,0 0 0,0 0 0,0 0 0,0-1 0,0 5 0,1 5-35,-1 0 0,-1 0 1,0 0-1,0-1 1,-1 1-1,0 0 1,-1 0-1,0 0 0,-1-1 1,0 1-1,-1-1 1,-6 14-1,4-11-6,2 0-1,-1 1 0,1-1 1,1 1-1,1 0 1,-2 18-1,4-32-38,0 1 0,0 0 0,0 0 0,0-1 0,0 1 0,0 0 0,0 0 0,1-1 0,-1 1 0,0 0 0,0-1 0,1 1 0,-1 0 0,0-1 0,1 1 0,-1 0 0,0-1 0,1 1 0,-1 0 0,1-1 0,-1 1 0,1-1 0,0 1 0,-1-1 0,1 0 0,-1 1 0,1-1 0,0 1 0,-1-1 0,2 0 0,25-2 0,-20-1 0,1 1 0,-1-2 0,0 1 0,-1-1 0,9-6 0,-2-1 0,-2-1 0,1 0 0,-2 0 0,1-1 0,-2-1 0,0 0 0,0 0 0,-2-1 0,0 0 0,0 0 0,-1 0 0,-1-1 0,-1 0 0,0 0 0,-1 0 0,-1-1 0,1-20 0,-3 37 0,0-1 0,0 0 0,0 1 0,1-1 0,-1 1 0,0-1 0,0 0 0,0 1 0,0-1 0,0 0 0,0 1 0,0-1 0,-1 0 0,1 1 0,0-1 0,0 1 0,0-1 0,-1 0 0,1 1 0,0-1 0,-1 1 0,1-1 0,0 1 0,-1-1 0,1 1 0,-1-1 0,1 1 0,-1-1 0,1 1 0,-1-1 0,1 1 0,-1 0 0,1-1 0,-1 1 0,1 0 0,-1 0 0,0 0 0,1-1 0,-1 1 0,0 0 0,1 0 0,-1 0 0,0 0 0,1 0 0,-1 0 0,1 0 0,-1 0 0,0 0 0,1 0 0,-1 0 0,0 1 0,1-1 0,-1 0 0,1 0 0,-1 1 0,0-1 0,0 1 0,-2 0 0,1 1 0,0-1 0,-1 1 0,1 0 0,0 0 0,0 0 0,0 0 0,0 0 0,1 0 0,-1 0 0,1 0 0,-1 1 0,0 2 0,0-2 0,1 0 0,0 0 0,0 0 0,0 0 0,0 0 0,0 0 0,1 0 0,0 1 0,-1-1 0,1 0 0,0 0 0,1 0 0,-1 1 0,1-1 0,-1 0 0,1 0 0,0 0 0,0 0 0,0 0 0,0 0 0,1 0 0,-1 0 0,1 0 0,0-1 0,0 1 0,0-1 0,0 1 0,0-1 0,1 0 0,-1 0 0,1 0 0,-1 0 0,1 0 0,0 0 0,0-1 0,-1 1 0,1-1 0,0 0 0,0 0 0,1 0 0,-1 0 0,0-1 0,5 1 0,3 1 0,-1-1 0,0 0 0,1 0 0,-1-1 0,1-1 0,-1 0 0,0 0 0,1-1 0,-1-1 0,0 1 0,0-2 0,16-7 0,-16 6 0,0-2 0,-1 0 0,0 0 0,-1 0 0,0-1 0,13-16 0,-17 19 0,0 0 0,0 0 0,-1-1 0,1 0 0,-1 0 0,-1 0 0,1 0 0,-1 0 0,0-1 0,-1 1 0,1-1 0,0-11 0,-2 17 0,0 0 0,0 0 0,0 0 0,-1 0 0,1 0 0,0 0 0,-1 0 0,1 0 0,-1 0 0,1 0 0,-1 0 0,1 0 0,-1 1 0,1-1 0,-1 0 0,0 0 0,0 1 0,1-1 0,-1 0 0,0 1 0,0-1 0,0 1 0,1-1 0,-1 1 0,0-1 0,0 1 0,0 0 0,0-1 0,0 1 0,0 0 0,0 0 0,0 0 0,0 0 0,0 0 0,0 0 0,0 0 0,0 0 0,0 0 0,0 0 0,0 1 0,0-1 0,0 0 0,0 1 0,0-1 0,-1 1 0,-4 1 0,0 0 0,0 0 0,0 1 0,0-1 0,1 1 0,-8 5 0,2 2 0,0 0 0,0 0 0,1 1 0,1 1 0,0 0 0,0 0 0,-13 26 0,17-28 0,1-1 0,0 1 0,1 0 0,0 0 0,0 0 0,1 1 0,0-1 0,1 0 0,0 1 0,1-1 0,0 1 0,2 12 0,-1-20 11,0 0 1,0 1-1,0-1 0,1 0 0,-1 0 1,1 0-1,0 0 0,0 0 1,0 0-1,0 0 0,1 0 1,-1-1-1,1 0 0,-1 1 0,1-1 1,0 0-1,0 0 0,0 0 1,0 0-1,0-1 0,0 0 0,0 1 1,1-1-1,-1 0 0,7 1 1,1 0-276,-1 0 0,1-1 1,0-1-1,0 1 1,0-2-1,0 1 1,14-4-1,13-7-7530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3.543"/>
    </inkml:context>
    <inkml:brush xml:id="br0">
      <inkml:brushProperty name="width" value="0.025" units="cm"/>
      <inkml:brushProperty name="height" value="0.025" units="cm"/>
    </inkml:brush>
  </inkml:definitions>
  <inkml:trace contextRef="#ctx0" brushRef="#br0">24 87 2755,'-19'-43'13583,"18"41"-13288,0 1-1,1-1 1,-1 1-1,1-1 1,-1 1-1,1-1 1,0 1-1,-1-1 1,1 1-1,0-1 1,0 1-1,0-1 1,0 0-1,0 1 1,1-1-1,-1 1 1,0-1-1,1 1 1,-1-1-1,1 1 1,0-1-1,-1 1 1,1 0-1,0-1 1,0 1-1,2-2 1,-3 3-188,0-1 0,1 1 1,-1 0-1,0 0 0,1 0 1,-1 0-1,1-1 0,-1 1 1,0 0-1,1 0 0,-1 0 1,1 0-1,-1 0 0,0 0 1,1 0-1,-1 0 0,1 0 1,-1 0-1,1 0 0,-1 1 1,0-1-1,1 0 0,-1 0 1,0 0-1,1 0 1,-1 1-1,1-1 0,-1 0 1,0 0-1,1 1 0,-1-1 1,0 0-1,0 1 0,1-1 1,-1 0-1,0 1 0,0-1 1,1 0-1,-1 1 0,0-1 1,0 0-1,0 1 0,0-1 1,0 1-1,1-1 0,-1 1 1,3 22 758,-2-20-579,-2 244 1514,-2-105-1323,3-138-554,2 22-3711,-2-25 3506,0-1 0,1 1 0,-1-1 0,0 1 0,1-1 1,-1 1-1,0 0 0,1-1 0,-1 1 0,0-1 0,1 0 1,-1 1-1,1-1 0,-1 1 0,1-1 0,-1 0 0,1 1 0,0-1 1,-1 0-1,1 0 0,-1 1 0,1-1 0,0 0 0,-1 0 1,1 0-1,-1 0 0,1 0 0,0 0 0,-1 0 0,1 0 0,0 0 1,-1 0-1,1 0 0,0 0 0,13-4-17928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4.615"/>
    </inkml:context>
    <inkml:brush xml:id="br0">
      <inkml:brushProperty name="width" value="0.025" units="cm"/>
      <inkml:brushProperty name="height" value="0.025" units="cm"/>
    </inkml:brush>
  </inkml:definitions>
  <inkml:trace contextRef="#ctx0" brushRef="#br0">159 80 4164,'0'0'13912,"3"-10"-9802,8-31-752,-11 40-3246,0 0 0,1 0 0,-1 0 0,0 0 0,0 1-1,0-1 1,0 0 0,0 0 0,0 0 0,0 0 0,0 0 0,0 0 0,-1 0-1,1 0 1,0 0 0,-1 0 0,1 1 0,0-1 0,-1 0 0,1 0 0,-1 0-1,1 1 1,-1-1 0,0 0 0,1 0 0,-1 1 0,0-1 0,1 1 0,-1-1-1,0 1 1,0-1 0,0 1 0,1-1 0,-1 1 0,0 0 0,0-1-1,0 1 1,0 0 0,0 0 0,0-1 0,0 1 0,0 0 0,0 0 0,1 0-1,-1 0 1,0 0 0,0 1 0,0-1 0,0 0 0,0 0 0,-1 1 0,-4 0-32,1 0 0,-1 0 0,1 0 1,0 1-1,0 0 0,-10 5 1,6 0-83,1 0 0,0 1 1,0 0-1,1 0 1,0 1-1,0 0 0,1 0 1,-6 13-1,8-16-11,1 0 0,0 0 1,0 1-1,1-1 0,0 1 0,0 0 0,0-1 0,1 1 0,0 0 0,0 0 0,1 0 0,0 0 0,0 0 0,2 9 0,-2-15 12,1 0 0,0 0-1,0 0 1,0 0-1,0 0 1,0 0 0,0 0-1,0-1 1,0 1-1,0 0 1,0 0 0,0-1-1,1 1 1,-1-1-1,0 1 1,1-1-1,-1 0 1,0 1 0,0-1-1,1 0 1,-1 0-1,0 0 1,1 0 0,-1 0-1,1 0 1,-1 0-1,0-1 1,0 1 0,1 0-1,-1-1 1,0 1-1,2-1 1,43-17 186,-21-1-69,0 0 0,-2-2 1,0-1-1,-2-1 0,30-40 0,-49 61-87,-2 2-29,0 0-1,1 0 0,-1 0 1,0 0-1,0 0 0,1 0 1,-1 0-1,0 0 0,0 0 1,1 1-1,-1-1 0,0 0 1,0 0-1,1 0 0,-1 0 1,0 1-1,0-1 1,0 0-1,0 0 0,1 0 1,-1 1-1,0-1 0,0 0 1,0 0-1,0 1 0,0-1 1,0 0-1,1 0 0,-1 1 1,0-1-1,0 0 0,0 0 1,0 1-1,0-1 1,0 0-1,0 0 0,0 1 1,0-1-1,0 0 0,0 0 1,-1 1-1,1-1 0,0 0 1,0 0-1,0 1 0,0-1 1,0 0-1,0 0 0,-1 1 1,1-1-1,-1 19 29,-8 17 47,6-26-60,0 1 0,1-1-1,0 1 1,1-1-1,0 1 1,0-1-1,2 12 1,-1-21-15,1 1 0,-1-1 0,1 0 0,-1 0 0,1 0 0,0 0 0,0 0 0,0 0 0,0 0 0,0 0 0,-1 0 0,2-1 0,-1 1 0,0 0 0,0 0 0,0-1 0,0 1 0,0-1 0,0 1 0,1-1 0,-1 0 0,0 1 0,0-1 0,1 0 0,-1 0 0,0 0 0,1 0 0,-1 0 0,0 0 0,0 0 0,1 0 0,1-1 0,46-9 0,-29 1 0,0-1 0,-1-1 0,32-23 0,-33 21 0,1 1 0,0 1 0,35-16 0,-53 27 0,-1 0 0,1-1 0,0 1 0,-1 0 0,1-1 0,0 1 0,0 0 0,0 0 0,-1 0 0,1 0 0,0 0 0,0 0 0,-1 0 0,1 0 0,0 0 0,0 0 0,0 0 0,-1 0 0,1 0 0,0 1 0,0-1 0,-1 0 0,1 0 0,0 1 0,-1-1 0,1 1 0,0-1 0,-1 1 0,1-1 0,0 1 0,0 0 0,0 1 0,-1 0 0,1 0 0,0 0 0,-1-1 0,0 1 0,1 0 0,-1 0 0,0 0 0,0 0 0,0 0 0,0 0 0,-1 4 0,-19 70 0,15-58 0,4-18 0,1 0 0,0 1 0,0-1 0,-1 1 0,1-1 0,0 1 0,0-1 0,0 1 0,0-1 0,0 0 0,0 1 0,0-1 0,0 1 0,0-1 0,0 1 0,0-1 0,0 1 0,0-1 0,0 1 0,0-1 0,0 1 0,1-1 0,-1 1 0,0-1 0,0 0 0,0 1 0,1-1 0,-1 1 0,0-1 0,1 0 0,-1 1 0,15-6 0,23-24 0,-33 24 0,17-14 0,45-35 0,-62 50 0,1 0 0,0 1 0,1-1 0,-1 1 0,1 1 0,-1-1 0,1 1 0,0 0 0,9-1 0,-15 3 0,0 0 0,-1 0 0,1 0 0,0 0 0,-1 0 0,1 0 0,0 0 0,-1 0 0,1 0 0,0 1 0,-1-1 0,1 0 0,-1 0 0,1 1 0,0-1 0,-1 1 0,1-1 0,-1 0 0,1 1 0,-1-1 0,1 1 0,-1-1 0,1 1 0,-1-1 0,0 1 0,1-1 0,-1 1 0,0 0 0,1-1 0,-1 1 0,0 0 0,0 0 0,2 30 0,-16 28 0,6-20-491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5.080"/>
    </inkml:context>
    <inkml:brush xml:id="br0">
      <inkml:brushProperty name="width" value="0.025" units="cm"/>
      <inkml:brushProperty name="height" value="0.025" units="cm"/>
    </inkml:brush>
  </inkml:definitions>
  <inkml:trace contextRef="#ctx0" brushRef="#br0">227 311 17264,'1'-8'5766,"-1"2"-5284,1-1 262,0 0 0,-1 0 0,0 0-1,0-1 1,0 1 0,-1 0 0,-3-10 0,4 15-655,-1 0 0,0 1 1,0-1-1,0 0 0,0 0 0,-1 1 1,1-1-1,0 1 0,-1-1 1,1 1-1,-1 0 0,1-1 1,-1 1-1,1 0 0,-1 0 1,0 0-1,0 0 0,0 0 0,0 1 1,1-1-1,-1 0 0,0 1 1,0 0-1,0-1 0,0 1 1,0 0-1,0 0 0,0 0 1,0 0-1,-1 0 0,1 1 0,1-1 1,-1 1-1,0-1 0,0 1 1,-2 1-1,-3 0-89,0 1 0,0 0 0,0 1 0,0-1 0,1 1 0,0 1 0,0-1 0,0 1 0,0 0 0,1 1 0,0-1 0,0 1 0,-4 7 0,-4 4 0,1 1 0,1 0 0,-12 30 0,21-43 0,-1 0 0,2 0 0,-1 0 0,0 0 0,1 0 0,0 0 0,0 1 0,1-1 0,0 0 0,0 1 0,0-1 0,1 7 0,0-10 0,-1 0 0,1-1 0,0 1 0,0 0 0,0-1 0,0 1 0,0-1 0,1 1 0,-1-1 0,0 1 0,1-1 0,-1 0 0,1 0 0,-1 1 0,1-1 0,0 0 0,0-1 0,-1 1 0,1 0 0,0 0 0,0-1 0,0 1 0,0-1 0,-1 0 0,1 1 0,0-1 0,0 0 0,0 0 0,0 0 0,0 0 0,0-1 0,0 1 0,0 0 0,0-1 0,2-1 0,8 0 0,-1-2 0,0 0 0,0 0 0,-1-1 0,1 0 0,-1-1 0,0 0 0,-1-1 0,1 0 0,-1 0 0,-1-1 0,15-16 0,0-3 0,-1-1 0,36-58 0,-36 49 0,-2 0 0,-1-1 0,26-79 0,-43 104 0,-4 12 0,-4 8 0,6-7 0,-15 25 0,0 1 0,1 0 0,2 1 0,1 1 0,1 0 0,1 0 0,1 1 0,2 0 0,1 0 0,-2 43 0,7-67-197,0 0 1,1 0-1,-1 0 0,1-1 1,0 1-1,0 0 0,2 5 1,-3-8-110,1-1 1,0 1-1,0-1 0,0 1 1,0-1-1,0 0 1,1 1-1,-1-1 1,0 0-1,0 0 1,1 0-1,-1 0 1,1 0-1,-1 0 1,1 0-1,-1 0 1,1-1-1,0 1 1,-1-1-1,1 1 1,0-1-1,3 1 1,22 0-13388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0.605"/>
    </inkml:context>
    <inkml:brush xml:id="br0">
      <inkml:brushProperty name="width" value="0.025" units="cm"/>
      <inkml:brushProperty name="height" value="0.025" units="cm"/>
    </inkml:brush>
  </inkml:definitions>
  <inkml:trace contextRef="#ctx0" brushRef="#br0">90 56 7847,'0'0'20446,"1"13"-19554,-1 31-436,-1 0 0,-12 65 0,-27 102 1257,13-71-1212,25-130-501,-4 22 0,4-25 0,2-14 0,8-48 0,2 1 0,25-82 0,-1 9 0,-22 64 0,-7 35 0,0 0 0,2 1 0,1 0 0,2 0 0,15-33 0,-25 59 0,1-1 0,-1 1 0,1-1 0,0 1 0,-1-1 0,1 1 0,0 0 0,0-1 0,0 1 0,0 0 0,0 0 0,0 0 0,1 0 0,-1 0 0,0 0 0,1 0 0,-1 0 0,0 0 0,1 1 0,-1-1 0,1 0 0,-1 1 0,1-1 0,-1 1 0,1 0 0,-1-1 0,1 1 0,0 0 0,-1 0 0,1 0 0,-1 0 0,1 0 0,0 1 0,-1-1 0,1 0 0,-1 1 0,1-1 0,-1 1 0,1-1 0,-1 1 0,1 0 0,-1 0 0,0 0 0,1 0 0,-1 0 0,0 0 0,0 0 0,0 0 0,0 0 0,2 2 0,3 5 0,0-1 0,0 1 0,-1 0 0,0 0 0,-1 0 0,0 1 0,4 9 0,-6-11 0,0-1 0,0 1 0,-1 0 0,0 0 0,0 0 0,0 1 0,-1-1 0,0 0 0,-1 0 0,1 0 0,-2 0 0,1 0 0,-1 0 0,1 0 0,-2-1 0,1 1 0,-1 0 0,0-1 0,-1 0 0,1 0 0,-1 0 0,0 0 0,-1 0 0,-5 5 0,2-4 0,0 0 0,0 0 0,0-1 0,-1 0 0,0-1 0,-1 0 0,1 0 0,-1-1 0,0 0 0,0-1 0,0 0 0,0 0 0,-1-1 0,1 0 0,-1-1 0,-12 0 0,70-4-8144,-26 2 2323,4 0-4493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1.057"/>
    </inkml:context>
    <inkml:brush xml:id="br0">
      <inkml:brushProperty name="width" value="0.025" units="cm"/>
      <inkml:brushProperty name="height" value="0.025" units="cm"/>
    </inkml:brush>
  </inkml:definitions>
  <inkml:trace contextRef="#ctx0" brushRef="#br0">78 66 5349,'0'0'8509,"4"-8"-2967,2-7-3548,2-6 298,4 0 3821,-61 133-3145,44-100-2968,-35 82 0,37-85 0,1 0 0,-1 0 0,1 0 0,1 1 0,0-1 0,0 1 0,0-1 0,2 14 0,0-22 0,-1 0 0,1 0 0,0 0 0,-1 0 0,1 0 0,0 0 0,0 0 0,-1 0 0,1 0 0,0-1 0,0 1 0,0 0 0,0 0 0,0-1 0,0 1 0,0-1 0,0 1 0,0-1 0,1 1 0,-1-1 0,0 0 0,0 1 0,0-1 0,1 0 0,-1 0 0,0 0 0,0 0 0,0 0 0,1 0 0,-1 0 0,2-1 0,40-7 0,-30 3-72,-1-1 0,0 0 1,0-1-1,11-9 0,-17 13-93,-1-1-1,-1 0 1,1 0-1,0 0 1,-1-1 0,0 1-1,0-1 1,0 0 0,-1-1-1,0 1 1,4-7-1,-7 11-416,1 0 0,-1 0 0,0-1 0,0 1 0,0 0-1,1 0 1,-1 0 0,0 0 0,0 0 0,-1 0 0,1 0-1,0 0 1,0-1 0,0 1 0,-1 0 0,1 0 0,-1 0 0,0-1-1,-12-7-7921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1.415"/>
    </inkml:context>
    <inkml:brush xml:id="br0">
      <inkml:brushProperty name="width" value="0.025" units="cm"/>
      <inkml:brushProperty name="height" value="0.025" units="cm"/>
    </inkml:brush>
  </inkml:definitions>
  <inkml:trace contextRef="#ctx0" brushRef="#br0">0 61 14189,'0'0'16336,"52"-13"-15151,-13 6-480,2 1-513,2 0-192,-6-1-1506,-2-1-4451,-5-6-8072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13.148"/>
    </inkml:context>
    <inkml:brush xml:id="br0">
      <inkml:brushProperty name="width" value="0.025" units="cm"/>
      <inkml:brushProperty name="height" value="0.025" units="cm"/>
    </inkml:brush>
  </inkml:definitions>
  <inkml:trace contextRef="#ctx0" brushRef="#br0">14 90 14542,'0'0'12214,"7"-9"-11931,3-3-240,-5 7-25,-1 0-1,0 0 1,0-1-1,0 1 1,-1-1-1,4-7 0,-8 14 16,0 0-1,0 0 0,1 0 0,-1-1 0,0 1 1,0 0-1,0 0 0,0-1 0,0 1 0,0-1 1,0 1-1,0-1 0,0 0 0,0 1 0,-1-1 1,1 0-1,0 1 0,0-1 0,0 0 0,0 0 1,0 0-1,-1 0 0,1 0 0,0-1 0,0 1 1,0 0-1,0 0 0,0-1 0,0 1 0,-1-1 1,1 1-1,0-1 0,0 1 0,0-1 0,1 0 1,-1 1-1,0-1 0,0 0 0,0 0 0,0 0 1,1 0-1,-1 1 0,0-1 0,1 0 1,-1 0-1,1 0 0,-1-1 0,1 1 0,-1 0 1,1 0-1,0 0 0,-1 0 0,1 0 0,0 0 1,0-1-1,0 1 0,0 0 0,0 0 0,0 0 1,0 0-1,1-2 0,-4 14-15,0 0-1,0 0 1,1 0-1,0 1 1,1-1-1,1 1 1,0-1-1,0 1 1,4 21-1,-3-31-30,-1 0 0,1-1 0,-1 1 0,1-1-1,0 1 1,0 0 0,0-1 0,0 0 0,0 1-1,0-1 1,0 0 0,0 1 0,0-1 0,1 0-1,-1 0 1,0 0 0,1 0 0,-1 0 0,1 0-1,-1-1 1,1 1 0,0 0 0,-1-1-1,1 1 1,0-1 0,-1 1 0,1-1 0,0 0-1,0 0 1,-1 0 0,1 0 0,0 0 0,-1 0-1,1-1 1,0 1 0,0 0 0,-1-1 0,1 1-1,-1-1 1,1 0 0,2-1 0,4-1-768,0 0 0,0-1 0,0 0 0,0 0 0,-1-1 1,13-9-1,3-9-4519,0-3-3374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5.177"/>
    </inkml:context>
    <inkml:brush xml:id="br0">
      <inkml:brushProperty name="width" value="0.025" units="cm"/>
      <inkml:brushProperty name="height" value="0.025" units="cm"/>
    </inkml:brush>
  </inkml:definitions>
  <inkml:trace contextRef="#ctx0" brushRef="#br0">64 91 5541,'0'0'14441,"-4"13"-11938,-12 48-253,2 0-1,-7 81 0,13 209 287,8-337-1709,3-182-741,40-271-1,-42 428-85,1 1 0,0 0 0,1 0 0,0 1 0,0-1 0,1 0 0,9-15 0,-11 23 0,0-1 0,0 1 0,0 0 0,0 0 0,0-1 0,0 2 0,1-1 0,-1 0 0,1 0 0,0 1 0,-1-1 0,1 1 0,0 0 0,0 0 0,0 0 0,0 0 0,0 1 0,0-1 0,0 1 0,0-1 0,0 1 0,0 0 0,0 0 0,0 1 0,0-1 0,0 1 0,0-1 0,0 1 0,0 0 0,3 2 0,7 2 0,-1 2 0,0-1 0,0 2 0,-1-1 0,0 2 0,0-1 0,-1 2 0,0-1 0,-1 1 0,0 1 0,0-1 0,-1 2 0,-1-1 0,10 20 0,-15-26 0,0 0 0,-1 0 0,0 0 0,0 0 0,0 0 0,0 1 0,-1-1 0,0 0 0,0 0 0,0 0 0,-1 1 0,0-1 0,0 0 0,0 0 0,-1 0 0,-3 8 0,1-6 0,0 1 0,-1-1 0,0 0 0,0 0 0,0 0 0,-1-1 0,0 0 0,0 0 0,-12 8 0,7-7 0,-1 1 0,1-1 0,-2-1 0,1 0 0,-1 0 0,0-1 0,0-1 0,0-1 0,0 1 0,-1-2 0,1 0 0,-22 0 0,32-2-443,0-1 0,0 0 0,0 1 1,0-1-1,0 0 0,1 0 0,-1-1 0,0 1 0,1-1 0,-1 1 1,-3-4-1,4 4 156,1 0 1,0 0-1,0 0 1,0 0-1,1 0 1,-1 0-1,0 0 0,0 0 1,0 0-1,1 0 1,-1-1-1,0 1 1,1 0-1,0 0 1,-1-1-1,1 1 1,0 0-1,-1-1 1,1 1-1,0 0 1,0-1-1,0 1 1,0 0-1,0-1 1,0 1-1,1 0 0,-1-1 1,1 0-1,5-6-6108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5.828"/>
    </inkml:context>
    <inkml:brush xml:id="br0">
      <inkml:brushProperty name="width" value="0.025" units="cm"/>
      <inkml:brushProperty name="height" value="0.025" units="cm"/>
    </inkml:brush>
  </inkml:definitions>
  <inkml:trace contextRef="#ctx0" brushRef="#br0">65 75 13965,'0'0'7218,"2"-10"-2339,1-4-3458,4-36 3180,-17 60-3923,-4 14-673,6-9-5,1 0 0,0 1 0,0 0 0,2 0 0,0 0 0,1 1 0,1-1 0,0 1 0,0 31 0,3-47 0,0 0 0,0 0 0,0 0 0,0 0 0,0 0 0,1-1 0,-1 1 0,0 0 0,1 0 0,-1 0 0,0-1 0,1 1 0,-1 0 0,1-1 0,-1 1 0,1 0 0,0-1 0,-1 1 0,1 0 0,-1-1 0,1 1 0,0-1 0,0 0 0,-1 1 0,1-1 0,0 1 0,0-1 0,0 0 0,-1 0 0,1 1 0,0-1 0,0 0 0,0 0 0,0 0 0,0 0 0,-1 0 0,1 0 0,0 0 0,0 0 0,0-1 0,0 1 0,-1 0 0,1 0 0,0-1 0,1 0 0,1 0 0,1 0 0,-1 0 0,0-1 0,0 1 0,0-1 0,0 0 0,-1 0 0,1 0 0,0 0 0,4-5 0,-2-3 0,1-1 0,-2 0 0,1 0 0,-2 0 0,1 0 0,-1 0 0,-1-1 0,0 0 0,-1 1 0,0-1 0,-1 0 0,0 1 0,-4-23 0,4 34 0,0 1 0,0 0 0,0 0 0,0 0 0,0-1 0,-1 1 0,1 0 0,0 0 0,-1-1 0,1 1 0,0 0 0,-1-1 0,1 1 0,-1 0 0,1-1 0,-1 1 0,1 0 0,-1-1 0,0 1 0,1-1 0,-1 1 0,0-1 0,1 1 0,-1-1 0,0 0 0,0 1 0,1-1 0,-1 0 0,0 0 0,0 0 0,1 1 0,-1-1 0,0 0 0,0 0 0,0 0 0,1 0 0,-1 0 0,0 0 0,0 0 0,0-1 0,1 1 0,-1 0 0,0 0 0,0-1 0,0 1 0,1 0 0,-1-1 0,0 1 0,1-1 0,-1 1 0,0-1 0,1 1 0,-1-1 0,1 1 0,-1-1 0,1 0 0,-1 1 0,1-1 0,-1 0 0,1 1 0,0-1 0,-1 0 0,1 0 0,0 1 0,0-1 0,-1 0 0,1 0 0,0 0 0,0-1 0,-1 5-144,0 0 1,1 0-1,-1 0 0,1 0 0,0 0 1,0 0-1,0 0 0,0 0 1,0 0-1,1 0 0,-1 0 1,1 0-1,0 0 0,0 0 0,0 0 1,0 0-1,1-1 0,-1 1 1,1 0-1,-1-1 0,1 1 1,3 3-1,-1-3-415,0 0 1,1 0-1,-1-1 1,0 1-1,1-1 1,0 0-1,-1 0 1,1-1-1,0 1 1,0-1-1,0 0 1,9 0-1,-1 0-829,1 0 0,-1-2 0,1 0 0,-1 0 0,22-6 0,18-13-746,-22-1 4182,-29 20-1519,0-1 0,-1 0 1,1 1-1,0-1 0,-1 0 1,0 0-1,1 0 0,-1 0 1,0 0-1,0 0 0,0 0 1,0 0-1,0 0 0,-1 0 1,1-1-1,-1 1 0,1 0 1,-1-1-1,0 1 0,0 0 1,0-4-1,0 5-404,-1 0 0,1 1 0,0-1 0,-1 1 0,1-1 0,-1 0 0,1 1 0,0-1 0,-1 1 0,1-1 0,-1 1 0,0-1 0,1 1 0,-1 0 0,1-1 0,-1 1 0,0 0 0,1-1 0,-1 1 0,0 0 0,1 0 0,-1-1 0,0 1 0,1 0 0,-1 0 0,0 0 0,0 0 1,1 0-1,-1 0 0,0 0 0,1 0 0,-1 1 0,0-1 0,0 0 0,-1 1 0,-27 11 419,24-8-446,0 1 1,0 0-1,1 0 0,0 1 1,-1-1-1,2 1 1,-1 0-1,1 0 1,0 0-1,0 0 0,0 1 1,1 0-1,0-1 1,1 1-1,-1 0 0,1 0 1,0-1-1,1 1 1,0 0-1,0 0 0,0 0 1,2 7-1,0-12-96,-1 0-1,1 0 0,-1 0 1,1 0-1,0 0 0,0-1 1,0 1-1,0 0 0,0-1 1,0 0-1,0 1 0,0-1 1,1 0-1,-1 0 0,0 0 1,1 0-1,-1-1 0,1 1 1,-1-1-1,1 0 0,-1 1 1,1-1-1,-1 0 0,4-1 1,2 2-3,-1-2 0,1 1 0,0-1 0,-1 0 1,1 0-1,0-1 0,7-3 0,-8 2 1,0-1 0,-1 0 0,1 0 0,-1-1 0,0 0 0,0 0 0,-1 0 0,1-1 0,-1 1 0,5-10 0,-7 12 0,0-1 0,-1 0 0,1-1 0,-1 1 0,0 0 0,0-1 0,-1 1 0,1-1 0,-1 1 0,0-1 0,-1 0 0,1 0 0,-1 1 0,0-1 0,0 0 0,0 0 0,-2-8 0,1 10 2,0 0 0,-1 1 0,1-1 0,-1 1 0,0 0 0,1-1 0,-1 1 0,0 0 0,0 0 0,0 0 0,-1 0 0,1 0 0,0 1 0,-1-1 0,1 1 0,-1-1 0,0 1 0,1 0 0,-1 0 0,0 0 0,-5 0 0,1-1-33,-1 0-1,0 1 1,0 0-1,1 1 1,-1 0-1,-15 1 1,22-1-133,0 1 1,0-1 0,0 0-1,0 1 1,-1-1 0,1 0-1,0 1 1,0-1 0,0 1-1,1 0 1,-1-1-1,0 1 1,0 0 0,0-1-1,0 1 1,0 0 0,1 0-1,-1 0 1,0 0 0,1 0-1,-1 0 1,1 0-1,-1 0 1,1 0 0,0 0-1,-1 0 1,1 2 0,-1 30-8834,1-32 8795,2 14-5996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6.511"/>
    </inkml:context>
    <inkml:brush xml:id="br0">
      <inkml:brushProperty name="width" value="0.025" units="cm"/>
      <inkml:brushProperty name="height" value="0.025" units="cm"/>
    </inkml:brush>
  </inkml:definitions>
  <inkml:trace contextRef="#ctx0" brushRef="#br0">149 191 13261,'0'0'15379,"-9"-5"-13729,6 3-1584,1 1 0,-1-1 1,0 0-1,1 1 0,-1 0 0,0 0 0,0 0 1,0 0-1,1 0 0,-1 0 0,0 1 0,0-1 1,0 1-1,0 0 0,0 0 0,-1 0 0,1 1 1,0-1-1,0 1 0,1-1 0,-1 1 0,0 0 0,0 0 1,0 0-1,0 1 0,1-1 0,-1 0 0,1 1 1,-1 0-1,1 0 0,-1 0 0,1 0 0,0 0 1,-3 4-1,1-2-57,0 1 1,0 0-1,0 0 1,1 0-1,0 0 0,0 0 1,0 1-1,1 0 1,-1-1-1,2 1 0,-1 0 1,0 0-1,1 0 1,0 0-1,1 0 1,-1 7-1,1-12-9,0 0 0,0 0 0,1 0 0,-1 0 0,0 0 0,1 0 0,-1 0 0,0 0 0,1 0 0,-1 0 0,1 0 0,0 0 0,-1 0 0,1-1 0,0 1 0,-1 0 0,1 0 0,0-1 0,0 1 0,0 0 0,-1-1 0,1 1 0,0-1 0,0 1 0,2 0 0,0 0 0,1 0 0,-1-1 0,1 1 0,-1-1 0,1 1 0,-1-1 0,1 0 0,4-1 0,0 0 0,0 0 0,0-1 0,-1 0 0,1 0 0,0-1 0,12-6 0,-4-3 0,0-1 0,-1 0 0,-1-1 0,0-1 0,-1 0 0,0-1 0,-2 0 0,1-1 0,-2 0 0,-1-1 0,0 0 0,-1-1 0,-1 1 0,7-28 0,-11 15 0,-3 30 0,0 1 0,-1 0 0,1 0 0,0-1 0,0 1 0,0 0 0,0 0 0,0-1 0,0 1 0,-1 0 0,1 0 0,0-1 0,0 1 0,0 0 0,0 0 0,-1 0 0,1 0 0,0-1 0,0 1 0,-1 0 0,1 0 0,0 0 0,0 0 0,-1 0 0,1 0 0,0 0 0,0 0 0,-1 0 0,1 0 0,0 0 0,0 0 0,-1 0 0,1 0 0,0 0 0,0 0 0,-1 0 0,1 0 0,0 0 0,0 0 0,-1 0 0,1 0 0,0 0 0,0 0 0,-1 0 0,1 1 0,0-1 0,-4 3 0,1 0 0,-1 0 0,1 0 0,0 1 0,0-1 0,0 1 0,1 0 0,0 0 0,-4 7 0,-2 6 0,1 1 0,0 0 0,1 0 0,1 1 0,1-1 0,1 1 0,0 0 0,2 0 0,0 20 0,1-35 0,0-1 0,1 0 0,0 0 0,-1 0 0,1 1 0,0-1 0,0 0 0,1 0 0,-1 0 0,1 0 0,-1-1 0,1 1 0,0 0 0,0-1 0,0 1 0,1-1 0,-1 0 0,0 0 0,1 0 0,0 0 0,-1 0 0,1 0 0,0-1 0,0 1 0,0-1 0,0 0 0,0 0 0,0 0 0,0 0 0,1 0 0,-1-1 0,0 1 0,0-1 0,1 0 0,5-1 0,0 1 0,1 0 0,-1-1 0,0 0 0,1-1 0,-1 0 0,0 0 0,0-1 0,0 0 0,-1-1 0,1 0 0,13-8 0,-15 7 0,1-1 0,-1 0 0,-1-1 0,1 0 0,-1 1 0,0-2 0,-1 1 0,1-1 0,-2 0 0,1 0 0,-1 0 0,0-1 0,-1 0 0,0 1 0,4-19 0,-7 27 0,0 0 0,-1 1 0,1-1 0,0 0 0,0 0 0,-1 1 0,1-1 0,0 0 0,0 0 0,-1 0 0,1 1 0,0-1 0,-1 0 0,1 0 0,0 0 0,0 0 0,-1 0 0,1 0 0,0 0 0,-1 1 0,1-1 0,0 0 0,-1 0 0,1 0 0,0 0 0,-1-1 0,1 1 0,0 0 0,-1 0 0,1 0 0,0 0 0,-1 0 0,1 0 0,0 0 0,-1-1 0,1 1 0,0 0 0,0 0 0,-1 0 0,1-1 0,0 1 0,0 0 0,-1 0 0,1-1 0,0 1 0,0 0 0,0 0 0,0-1 0,-1 1 0,1 0 0,0-1 0,0 1 0,0 0 0,0-1 0,0 1 0,0 0 0,0-1 0,0 1 0,0 0 0,0-1 0,0 1 0,0 0 0,0-1 0,0 1 0,0 0 0,0 0 0,0-1 0,-19 19 0,13-9 0,0-1 0,0 1 0,1 0 0,0 0 0,0 0 0,1 1 0,0 0 0,1-1 0,0 1 0,1 1 0,0-1 0,-1 14 0,3-23 0,0 0 0,0 0 0,0 0 0,0 0 0,0 0 0,0 0 0,0 0 0,1 0 0,-1 0 0,0 0 0,1 0 0,-1 0 0,1 0 0,-1 0 0,1-1 0,-1 1 0,1 0 0,-1 0 0,1 0 0,0-1 0,0 1 0,-1 0 0,1-1 0,0 1 0,0 0 0,0-1 0,1 1 0,0 0 0,1-1 0,0 1 0,-1-1 0,1 1 0,-1-1 0,1 0 0,-1 0 0,1 0 0,0-1 0,4 0 0,0-1 0,1 0 0,-1 0 0,0-1 0,0 0 0,0 0 0,0-1 0,7-5 0,-3-1 0,-1 0 0,0-1 0,-1-1 0,9-12 0,25-29 0,-42 55 0,-1-1 0,1 1 0,-1-1 0,1 1 0,-1 0 0,0-1 0,1 1 0,-1 0 0,0 0 0,0-1 0,0 1 0,-1 0 0,1-1 0,0 1 0,-1 2 0,-3 10-105,2-5-404,0 0 0,0 0 0,1 0 0,0 1 0,0 9 0,1-18 246,0 1 0,0 0-1,0-1 1,1 1-1,-1-1 1,1 1-1,-1 0 1,1-1-1,-1 1 1,1-1-1,0 1 1,-1-1-1,1 0 1,0 1 0,0-1-1,0 0 1,0 0-1,1 1 1,-1-1-1,0 0 1,0 0-1,1 0 1,-1 0-1,1-1 1,-1 1-1,0 0 1,1-1 0,0 1-1,-1 0 1,1-1-1,-1 0 1,1 1-1,-1-1 1,4 0-1,21 1-19643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7.143"/>
    </inkml:context>
    <inkml:brush xml:id="br0">
      <inkml:brushProperty name="width" value="0.025" units="cm"/>
      <inkml:brushProperty name="height" value="0.025" units="cm"/>
    </inkml:brush>
  </inkml:definitions>
  <inkml:trace contextRef="#ctx0" brushRef="#br0">172 96 4292,'0'0'6331,"8"-9"924,-2 2-5852,28-33 2551,-32 37-2904,0-1 1,0 1 0,0-1 0,0 0-1,-1 0 1,1 1 0,0-7 0,-2 9-1023,0 1 0,0 0 1,-1-1-1,1 1 0,0 0 1,-1 0-1,1-1 0,0 1 1,-1 0-1,1 0 0,-1-1 1,1 1-1,0 0 0,-1 0 1,1 0-1,-1 0 0,1 0 1,0 0-1,-1 0 0,1-1 1,-1 1-1,1 0 0,-1 0 1,1 1-1,0-1 0,-1 0 1,1 0-1,-1 0 0,1 0 1,0 0-1,-1 0 0,1 0 1,-1 1-1,0-1 0,-17 6 107,0 5-135,1 0 0,0 1 0,1 1 0,0 1 0,1 0 0,1 1 0,0 1 0,1 0 0,1 1 0,0 0 0,-9 21 0,5 8 0,16-45 0,0 0 0,-1 0 0,1 1 0,0-1 0,0 0 0,0 0 0,0 0 0,0 0 0,0 1 0,0-1 0,0 0 0,0 0 0,1 0 0,-1 0 0,0 0 0,1 1 0,-1-1 0,1 0 0,-1 0 0,1 0 0,0 0 0,-1 0 0,1-1 0,0 1 0,0 0 0,-1 0 0,1 0 0,0-1 0,0 1 0,0 0 0,0-1 0,0 1 0,0 0 0,0-1 0,0 0 0,3 1 0,9 0-279,0 0 0,0-2-1,0 1 1,0-2 0,0 1 0,0-2-1,0 0 1,-1-1 0,1 0 0,-1 0 0,0-1-1,0-1 1,14-9 0,-3 1-1145,-1-1 0,0 0-1,-2-2 1,0 0 0,31-36 0,-16 9-9376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7.532"/>
    </inkml:context>
    <inkml:brush xml:id="br0">
      <inkml:brushProperty name="width" value="0.025" units="cm"/>
      <inkml:brushProperty name="height" value="0.025" units="cm"/>
    </inkml:brush>
  </inkml:definitions>
  <inkml:trace contextRef="#ctx0" brushRef="#br0">205 0 18289,'0'0'5355,"-7"10"-1464,-8 12-3465,1 1 1,1 0-1,2 1 0,0 0 0,2 1 0,0 0 0,-5 29 0,7-23-122,1 1 0,2 0-1,1 1 1,1-1 0,6 61 0,4-56-304,-8-36 0,1 0 0,-1 1 0,1-1 0,-1 1 0,1-1 0,-1 0 0,1 0 0,0 1 0,0-1 0,-1 0 0,1 0 0,0 0 0,0 0 0,0 0 0,0 0 0,1 0 0,-1 0 0,0 0 0,0-1 0,0 1 0,1 0 0,1 0 0,-2-2 0,-1-1 0,1 1 0,0 0 0,-1-1 0,1 1 0,-1 0 0,1-1 0,-1 1 0,0-1 0,0 1 0,0-1 0,0 1 0,0-1 0,0 1 0,0-1 0,0 1 0,-1-3 0,1-1 0,0-14-138,-1 1 0,-1-1 0,-1 1 0,-8-33 0,9 45 105,0 0 1,0 0-1,0 0 1,-1 0-1,0 0 1,0 0-1,-1 1 1,1-1-1,-1 1 1,-1 0-1,1 0 0,0 1 1,-1-1-1,0 1 1,0 0-1,-1 0 1,-6-4-1,-8 5 291,14 13 174,6-8-405,0-1-1,0 1 1,1-1 0,-1 0-1,1 1 1,-1-1 0,1 1-1,0-1 1,-1 0-1,1 0 1,0 1 0,0-1-1,0 0 1,0 0 0,0 0-1,0 0 1,0 0-1,0 0 1,1 0 0,-1 0-1,2 1 1,14 3-27,0-1 0,0 0 0,0-1 0,0-1 0,0 0 0,1-1 0,-1-1 0,28-4 0,-15 3 0,12-2-2341,20-10-5979,-55 10-45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7.858"/>
    </inkml:context>
    <inkml:brush xml:id="br0">
      <inkml:brushProperty name="width" value="0.025" units="cm"/>
      <inkml:brushProperty name="height" value="0.025" units="cm"/>
    </inkml:brush>
  </inkml:definitions>
  <inkml:trace contextRef="#ctx0" brushRef="#br0">31 1 2626,'0'0'29564,"0"7"-29003,-2 23-345,-2-1 1,-11 47-1,9-49-5287,3-9-6293,6-40 485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8.213"/>
    </inkml:context>
    <inkml:brush xml:id="br0">
      <inkml:brushProperty name="width" value="0.025" units="cm"/>
      <inkml:brushProperty name="height" value="0.025" units="cm"/>
    </inkml:brush>
  </inkml:definitions>
  <inkml:trace contextRef="#ctx0" brushRef="#br0">0 1 17457,'0'0'15310,"29"11"-15310,-23 9-2979,-2-2-3427,1 1-4100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8.541"/>
    </inkml:context>
    <inkml:brush xml:id="br0">
      <inkml:brushProperty name="width" value="0.025" units="cm"/>
      <inkml:brushProperty name="height" value="0.025" units="cm"/>
    </inkml:brush>
  </inkml:definitions>
  <inkml:trace contextRef="#ctx0" brushRef="#br0">198 16 23254,'0'0'4260,"-10"-3"-945,5 1-3046,1 0-196,-1 0-1,0 1 1,0-1-1,0 1 1,0 0 0,0 0-1,0 1 1,0-1-1,0 1 1,0 0-1,0 1 1,-1-1-1,1 1 1,0 0 0,0 0-1,1 1 1,-1-1-1,0 1 1,0 0-1,1 0 1,-1 1-1,-4 3 1,3-2-73,1 2 0,-1-1 0,1 1 0,0 0 0,0 0 0,1 0 0,-1 1 0,2 0 0,-1-1 0,1 1 0,0 1 0,0-1 0,1 0 0,0 1 0,0-1 0,-1 13 0,3-19 0,0 0 0,0 0 0,1 0 0,-1 0 0,0 0 0,0 0 0,1 0 0,-1 0 0,0 0 0,1-1 0,-1 1 0,1 0 0,-1 0 0,1 0 0,-1-1 0,1 1 0,0 0 0,-1-1 0,1 1 0,0 0 0,0-1 0,0 1 0,-1-1 0,1 1 0,0-1 0,0 0 0,1 1 0,34 4 0,-23-5 0,-1-1 0,0-1 0,0 0 0,13-4 0,0-4 0,-1-1 0,43-26 0,-43 22 0,2 2 0,32-14 0,-57 27 0,0-1 0,0 1 0,0-1 0,0 1 0,0 0 0,0-1 0,0 1 0,0 0 0,0 0 0,0 0 0,0 0 0,0 0 0,0 0 0,0 0 0,0 0 0,0 0 0,0 0 0,0 1 0,0-1 0,0 0 0,-1 1 0,1-1 0,0 1 0,0-1 0,0 1 0,0-1 0,0 1 0,1 1 0,-1 0 0,0 0 0,0-1 0,-1 1 0,1 0 0,0 0 0,-1 0 0,0 1 0,1-1 0,-1 0 0,0 0 0,0 0 0,0 0 0,-1 3 0,-1 11 0,-1 0 0,-9 29 0,10-38 0,0 0 0,-10 36 0,11-42 0,1-1 0,-1 1 0,1 0 0,0 0 0,0-1 0,-1 1 0,1 0 0,0 0 0,0 0 0,0-1 0,0 1 0,0 0 0,0 0 0,0 0 0,0 0 0,0-1 0,0 1 0,0 0 0,1 0 0,-1 0 0,0-1 0,0 1 0,1 0 0,-1 0 0,1-1 0,-1 1 0,1 0 0,-1-1 0,1 1 0,-1-1 0,1 1 0,-1 0 0,1-1 0,0 1 0,-1-1 0,1 0 0,1 1 0,5-1 0,1-1 0,0 0 0,0-1 0,-1 1 0,1-2 0,-1 1 0,1-1 0,-1 0 0,0 0 0,7-5 0,69-52 0,-5 5 0,-78 54 0,0 1 0,0 0 0,1-1 0,-1 1 0,0 0 0,1-1 0,-1 1 0,1 0 0,-1 0 0,0 0 0,1-1 0,-1 1 0,1 0 0,-1 0 0,0 0 0,1 0 0,-1 0 0,1 0 0,-1 0 0,1 0 0,-1 0 0,0 0 0,1 0 0,-1 0 0,1 0 0,-1 0 0,1 0 0,-1 0 0,0 0 0,1 1 0,-1-1 0,1 0 0,-1 0 0,0 0 0,1 1 0,-1-1 0,0 0 0,1 1 0,-1-1 0,0 0 0,1 1 0,-2 21 0,-17 26 0,7-27-44,8-16-562,-1 0-1,2 0 0,-1 1 1,1-1-1,0 1 0,0 0 1,0-1-1,-1 11 0,3-24-11666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9.974"/>
    </inkml:context>
    <inkml:brush xml:id="br0">
      <inkml:brushProperty name="width" value="0.025" units="cm"/>
      <inkml:brushProperty name="height" value="0.025" units="cm"/>
    </inkml:brush>
  </inkml:definitions>
  <inkml:trace contextRef="#ctx0" brushRef="#br0">1 0 5894,'0'0'21273,"3"10"-19042,2 4-1997,8 22 464,1 0 1,23 43-1,-32-70-633,0-1 0,0 0 0,0 0 0,1 0 0,0-1 0,0 0 0,1 0 0,0 0 0,0-1 0,1 0 0,0 0 0,0-1 0,0 0 0,1-1 0,13 6 0,-5-8-3367,11-1-8359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40.503"/>
    </inkml:context>
    <inkml:brush xml:id="br0">
      <inkml:brushProperty name="width" value="0.025" units="cm"/>
      <inkml:brushProperty name="height" value="0.025" units="cm"/>
    </inkml:brush>
  </inkml:definitions>
  <inkml:trace contextRef="#ctx0" brushRef="#br0">354 41 8520,'0'0'20051,"5"-8"-19213,17-25 11,-65 136 1660,-79 149-2509,-78 188 0,184-395 0,41-75-1904,1 0-2961,-21 22-3676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13.816"/>
    </inkml:context>
    <inkml:brush xml:id="br0">
      <inkml:brushProperty name="width" value="0.025" units="cm"/>
      <inkml:brushProperty name="height" value="0.025" units="cm"/>
    </inkml:brush>
  </inkml:definitions>
  <inkml:trace contextRef="#ctx0" brushRef="#br0">1 191 12075,'0'0'9289,"0"9"-8200,4 33 200,3 1-1,1-1 0,2-1 1,2 0-1,18 41 0,-28-76-1266,1 0-1,0-1 1,0 1 0,0-1-1,1 0 1,5 6 0,-9-10-12,1-1 1,-1 1 0,1-1-1,-1 1 1,1-1 0,-1 1-1,1-1 1,-1 1-1,1-1 1,0 0 0,-1 1-1,1-1 1,0 0 0,-1 0-1,1 1 1,0-1 0,-1 0-1,1 0 1,0 0-1,0 0 1,-1 0 0,1 0-1,1 0 1,-1-1 21,0 0-1,0 0 1,0 1 0,0-1 0,0 0-1,-1 0 1,1 0 0,0 0-1,0-1 1,-1 1 0,1 0 0,-1 0-1,1 0 1,-1 0 0,0-1-1,1 1 1,-1 0 0,0 0-1,0-2 1,3-9 48,-1 0 0,-1 0-1,0 0 1,0-1 0,-2 1-1,1 0 1,-1 0 0,-1 0-1,-1 0 1,1 0 0,-2 0 0,1 1-1,-10-19 1,12 32-92,1 0-1,-1 0 1,1 0 0,-1 0-1,1-1 1,-1 1 0,1 0 0,0 0-1,0 0 1,0 0 0,0 0-1,0 0 1,1 0 0,-1 0 0,1-1-1,-1 1 1,1 0 0,-1 0-1,1 0 1,0-1 0,0 1-1,0 0 1,0-1 0,0 1 0,0-1-1,1 1 1,-1-1 0,0 0-1,1 1 1,-1-1 0,1 0 0,1 1-1,0-1 22,-1 0 0,0-1 0,1 1 0,-1-1 0,0 0 0,1 0 0,-1 1 0,0-2 0,1 1 0,-1 0 0,0 0 0,1-1 0,-1 1 0,0-1 0,1 0 0,-1 0 0,0 0 0,0 0 0,0 0 0,0 0 0,0-1 0,0 1 0,0-1 0,0 1 0,-1-1 0,1 0 0,-1 1 0,1-1 0,-1 0 0,1 0 0,-1 0 0,0 0 0,2-5 0,5-10 72,1 0 1,-2-1-1,7-23 0,-7 19-71,3 5-23,-10 17 12,0-1-1,0 1 1,1 0 0,-1 0 0,0 0 0,0 0-1,1 0 1,-1 0 0,0 0 0,0 0-1,1 0 1,-1 0 0,0 0 0,0 0 0,0 0-1,1 0 1,-1 1 0,0-1 0,0 0 0,1 0-1,-1 0 1,0 0 0,0 0 0,0 0 0,1 0-1,-1 1 1,0-1 0,0 0 0,0 0 0,0 0-1,0 1 1,1-1 0,-1 0 0,0 0 0,0 0-1,0 1 1,0-1 0,0 0 0,0 0-1,0 1 1,11 39-124,-6-15 89,-3-18 53,1 0 0,1 0 1,-1 0-1,1-1 0,0 1 1,0-1-1,1 0 0,0 0 1,0 0-1,0-1 0,8 7 1,-12-11-13,1 0 0,0 1 0,0-1 0,0 0 0,0 0 0,0 0 0,1 0 0,-1-1 1,0 1-1,0 0 0,1-1 0,-1 0 0,0 1 0,0-1 0,1 0 0,-1 0 0,0 0 0,1-1 0,-1 1 0,0-1 0,0 1 1,1-1-1,-1 0 0,0 1 0,0-1 0,0 0 0,0 0 0,0-1 0,0 1 0,0 0 0,0-1 0,-1 1 0,1-1 0,0 0 1,-1 1-1,1-1 0,-1 0 0,0 0 0,0 0 0,2-4 0,4-6-5,0-1 0,-2 1 0,1-2 0,-2 1 0,1 0 0,-2-1 0,0 0 0,-1 0 0,2-22 0,-4 27 0,1 0 0,-1 0 0,-1 0 0,1-1 0,-1 1 0,-1 0 0,0 0 0,0 0 0,-1 1 0,0-1 0,-1 0 0,0 1 0,0 0 0,-1 0 0,-8-12 0,12 19-33,1 1 0,0 0 1,0-1-1,0 1 0,0-1 0,0 1 0,0 0 1,0-1-1,0 1 0,0-1 0,0 1 0,0 0 1,0-1-1,1 1 0,-1-1 0,0 1 0,0 0 0,0-1 1,0 1-1,1 0 0,-1-1 0,0 1 0,0 0 1,1-1-1,-1 1 0,0 0 0,1 0 0,-1-1 1,0 1-1,1 0 0,-1 0 0,0-1 0,1 1 1,-1 0-1,0 0 0,1 0 0,-1 0 0,0 0 1,1 0-1,-1 0 0,1 0 0,0-1 0,30-10-3573,-8 2-911,-2-6-4174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41.156"/>
    </inkml:context>
    <inkml:brush xml:id="br0">
      <inkml:brushProperty name="width" value="0.025" units="cm"/>
      <inkml:brushProperty name="height" value="0.025" units="cm"/>
    </inkml:brush>
  </inkml:definitions>
  <inkml:trace contextRef="#ctx0" brushRef="#br0">69 1 15118,'0'0'16042,"4"9"-14675,-2-5-1354,0 1 0,0-1 1,-1 0-1,0 1 1,0-1-1,0 1 0,0-1 1,-1 1-1,1 0 0,-1-1 1,-1 1-1,1-1 0,-1 1 1,1 0-1,-1-1 0,0 1 1,-3 6-1,-19 40-13,14-33 0,1 0 0,0 0 0,2 1 0,0 0 0,1 0 0,1 0 0,-3 32 0,7-49 0,0 0 0,0-1 0,0 1 0,0 0 0,1-1 0,-1 1 0,1 0 0,-1-1 0,1 1 0,0-1 0,0 1 0,-1 0 0,1-1 0,0 0 0,0 1 0,1-1 0,-1 0 0,0 0 0,0 1 0,1-1 0,-1 0 0,0 0 0,1 0 0,1 0 0,2 2 0,0-2 0,-1 1 0,1 0 0,0-1 0,0 0 0,1 0 0,-1-1 0,7 1 0,-2-1 0,0 0 0,0-1 0,0 0 0,0 0 0,0-1 0,0-1 0,0 0 0,14-6 0,-14 0-2390,-10 9 2157,1 0-1,-1-1 1,0 1 0,1-1 0,-1 1 0,0-1-1,0 1 1,0-1 0,1 1 0,-1-1 0,0 1-1,0-1 1,0 1 0,0-1 0,0 1 0,0-1-1,0 0 1,0 1 0,0-1 0,0 1 0,0-1 0,0 1-1,0-1 1,0 1 0,0-1 0,-1 1 0,1-1-1,0 1 1,0-1 0,-1 1 0,1-1 0,0 1-1,-1-1 1,1 1 0,-1 0 0,1-1 0,-14-7-8095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41.512"/>
    </inkml:context>
    <inkml:brush xml:id="br0">
      <inkml:brushProperty name="width" value="0.025" units="cm"/>
      <inkml:brushProperty name="height" value="0.025" units="cm"/>
    </inkml:brush>
  </inkml:definitions>
  <inkml:trace contextRef="#ctx0" brushRef="#br0">1 62 11691,'0'0'21076,"74"-53"-21076,-27 47 0,-2 3 0,0 3 0,-10 0 0,-7 4 0,-7 5 0,-6-3-7495,-2-3-15439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04.217"/>
    </inkml:context>
    <inkml:brush xml:id="br0">
      <inkml:brushProperty name="width" value="0.025" units="cm"/>
      <inkml:brushProperty name="height" value="0.025" units="cm"/>
    </inkml:brush>
  </inkml:definitions>
  <inkml:trace contextRef="#ctx0" brushRef="#br0">194 26 5221,'0'0'13036,"-3"-5"-12603,2 4-418,1 0-1,-1 0 1,0 0 0,1 0 0,-1 1 0,1-1 0,-1 0-1,1 0 1,0 0 0,-1 0 0,1 0 0,0 0 0,0 0-1,-1 0 1,1 0 0,0 0 0,0 0 0,0 0 0,1-2 0,16 7 667,18 7-305,-5-6-306,1-2 1,0 0-1,0-2 1,45-4-1,-75 3-64,0 0-1,1 0 1,-1-1-1,1 1 1,-1 0-1,1 0 0,-1-1 1,1 1-1,-1-1 1,0 1-1,1-1 1,-1 1-1,0-1 1,1 0-1,-1 0 1,0 0-1,2-1 0,-3 1 3,-1 0-1,1 1 0,-1-1 1,0 0-1,1 1 0,-1-1 1,1 1-1,-1-1 0,0 1 1,0-1-1,1 1 0,-1-1 0,0 1 1,0 0-1,1-1 0,-1 1 1,0 0-1,0 0 0,0 0 1,0-1-1,1 1 0,-1 0 1,0 0-1,0 0 0,0 0 0,0 1 1,1-1-1,-1 0 0,0 0 1,-1 1-1,-55 0 272,0 3 1,0 2-1,0 3 0,1 2 0,-98 33 1,237-56 12,232-32-63,-494 52 474,167-5-692,20-3-3050,17-4-2472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05.370"/>
    </inkml:context>
    <inkml:brush xml:id="br0">
      <inkml:brushProperty name="width" value="0.025" units="cm"/>
      <inkml:brushProperty name="height" value="0.025" units="cm"/>
    </inkml:brush>
  </inkml:definitions>
  <inkml:trace contextRef="#ctx0" brushRef="#br0">65 17 3203,'0'0'12551,"-8"0"-11382,-8-1-668,4 1 1015,30 1-234,354 13 229,-663 6-753,164-7-230,283-38-145,76-11-2453,-188 34 1116,-36 1 801,-27 2 203,-19 3 164,0 2 0,1 1-1,-42 14 1,-61 12-2126,123-32-3469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18.529"/>
    </inkml:context>
    <inkml:brush xml:id="br0">
      <inkml:brushProperty name="width" value="0.025" units="cm"/>
      <inkml:brushProperty name="height" value="0.025" units="cm"/>
    </inkml:brush>
  </inkml:definitions>
  <inkml:trace contextRef="#ctx0" brushRef="#br0">92 104 2755,'0'0'1601,"-60"-32"-2081,50 28 832,2 0-288,1 1-32,1-2 0,5-1 0,1 1 0,0-2 32,0 1-32,0-3 0,0-1-128,0-3-2562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19.880"/>
    </inkml:context>
    <inkml:brush xml:id="br0">
      <inkml:brushProperty name="width" value="0.025" units="cm"/>
      <inkml:brushProperty name="height" value="0.025" units="cm"/>
    </inkml:brush>
  </inkml:definitions>
  <inkml:trace contextRef="#ctx0" brushRef="#br0">1 1 288,'10'-1'224,"-3"1"353,1 0-353,2 0-96,4 0-64,-1 0-160,5 0-1313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20.690"/>
    </inkml:context>
    <inkml:brush xml:id="br0">
      <inkml:brushProperty name="width" value="0.025" units="cm"/>
      <inkml:brushProperty name="height" value="0.025" units="cm"/>
    </inkml:brush>
  </inkml:definitions>
  <inkml:trace contextRef="#ctx0" brushRef="#br0">0 1 0,'0'0'480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28.473"/>
    </inkml:context>
    <inkml:brush xml:id="br0">
      <inkml:brushProperty name="width" value="0.025" units="cm"/>
      <inkml:brushProperty name="height" value="0.025" units="cm"/>
    </inkml:brush>
  </inkml:definitions>
  <inkml:trace contextRef="#ctx0" brushRef="#br0">0 1 0,'0'1'96,"0"0"-64,0 2-32,0-2-64,3 1 32,2-1 0,-1 0 32,-1-1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28.801"/>
    </inkml:context>
    <inkml:brush xml:id="br0">
      <inkml:brushProperty name="width" value="0.025" units="cm"/>
      <inkml:brushProperty name="height" value="0.025" units="cm"/>
    </inkml:brush>
  </inkml:definitions>
  <inkml:trace contextRef="#ctx0" brushRef="#br0">61 1 96,'0'0'1217,"17"10"-1121,-21-10-64,-4 0 0,-1 0 0,-5 0-32,-4 0-32,-7 0-1345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37.791"/>
    </inkml:context>
    <inkml:brush xml:id="br0">
      <inkml:brushProperty name="width" value="0.025" units="cm"/>
      <inkml:brushProperty name="height" value="0.025" units="cm"/>
    </inkml:brush>
  </inkml:definitions>
  <inkml:trace contextRef="#ctx0" brushRef="#br0">1 575 5349,'0'0'13165,"74"-61"-12012,-41 26 96,9-7-256,6-7-417,4-6-352,1-1-159,-2 0-1,-1 5-64,-8 4-96,-6 8-737,-7 9-929,-9 0-1121,-5 6-2882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16.705"/>
    </inkml:context>
    <inkml:brush xml:id="br0">
      <inkml:brushProperty name="width" value="0.025" units="cm"/>
      <inkml:brushProperty name="height" value="0.025" units="cm"/>
    </inkml:brush>
  </inkml:definitions>
  <inkml:trace contextRef="#ctx0" brushRef="#br0">1 241 5477,'131'-7'5409,"64"-18"-3223,28-2-1053,293 11 662,-322 14-1438,53-2-334,690-24 1465,-798 13-1413,197-49 0,-174 30 68,-153 32-47,19-4 771,1 2-1,47-3 1934,-64 18-4531,-5-4-2261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16.477"/>
    </inkml:context>
    <inkml:brush xml:id="br0">
      <inkml:brushProperty name="width" value="0.025" units="cm"/>
      <inkml:brushProperty name="height" value="0.025" units="cm"/>
    </inkml:brush>
  </inkml:definitions>
  <inkml:trace contextRef="#ctx0" brushRef="#br0">18 373 14029,'0'0'3315,"-4"-9"-2081,1 4-1160,1 0 1,1 0 0,-1 0 0,0-1-1,1 1 1,0 0 0,1-1-1,-1 1 1,1-1 0,0 1 0,0-1-1,1 1 1,-1 0 0,1-1 0,1 1-1,-1 0 1,1-1 0,0 1 0,0 0-1,4-8 1,1-1 13,1-4 166,0 0 0,16-24 1,-22 39-201,0 0 0,0 0 0,0 0 1,0 0-1,1 1 0,-1-1 1,1 1-1,0 0 0,-1-1 1,1 1-1,0 0 0,0 1 1,0-1-1,0 0 0,1 1 1,-1 0-1,0 0 0,1 0 1,-1 0-1,6 0 0,-4 2-13,-1 0 0,1 1 0,-1-1-1,0 1 1,0 0 0,0 0 0,0 1-1,0-1 1,-1 1 0,1 0 0,-1 0 0,0 0-1,1 1 1,-1-1 0,4 7 0,-3-5-26,0-1 0,0 1 1,0 0-1,1-1 1,0 0-1,0 0 0,0-1 1,1 1-1,6 2 0,-7-4 38,0-1 0,0-1 0,1 1 0,-1 0 0,0-1 0,0 0 0,0-1 0,0 1 0,0-1 0,1 0 0,-1 0 0,0 0 0,-1-1 0,1 0 0,0 0 0,0 0 0,-1 0 0,1-1 0,-1 0 0,0 0 0,0 0 0,6-6 0,9-9 100,-1-1-1,-1-1 1,20-28-1,-4 4-918,-30 40-209,8-9 602,-9 10-2956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38.782"/>
    </inkml:context>
    <inkml:brush xml:id="br0">
      <inkml:brushProperty name="width" value="0.025" units="cm"/>
      <inkml:brushProperty name="height" value="0.025" units="cm"/>
    </inkml:brush>
  </inkml:definitions>
  <inkml:trace contextRef="#ctx0" brushRef="#br0">1 461 5573,'0'0'9481,"51"-46"-6854,-25 18-834,4-3-351,8-8-641,3-3-321,6-4-384,1-2-32,1 3-32,-1 4-32,-9 5-737,-5 5-1729,-8 4-3524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3.895"/>
    </inkml:context>
    <inkml:brush xml:id="br0">
      <inkml:brushProperty name="width" value="0.025" units="cm"/>
      <inkml:brushProperty name="height" value="0.025" units="cm"/>
    </inkml:brush>
  </inkml:definitions>
  <inkml:trace contextRef="#ctx0" brushRef="#br0">646 121 5157,'0'0'6449,"1"-10"-5206,2-28-127,-3 36-964,-1 0 1,1 0-1,0 1 0,-1-1 0,0 0 0,1 0 0,-1 1 0,0-1 1,0 0-1,0 1 0,0-1 0,0 1 0,0-1 0,0 1 1,0-1-1,-1 1 0,1 0 0,-1 0 0,1-1 0,-1 1 0,-2-1 1,-37-16 2059,33 15-1547,-2-1-350,0 1 1,1 1 0,-1-1-1,0 1 1,0 1 0,-1 0-1,1 0 1,0 1 0,0 1-1,0 0 1,0 0 0,-17 4-1,13 0-178,0 0 0,0 0 0,1 1 0,-1 1 0,2 1 0,-1 0 0,-22 18 0,10-3-139,2 1 0,0 1 0,2 0 0,0 2 0,2 1 0,1 0 0,-14 32 0,10-14 58,2 1-1,2 1 1,-22 93-1,33-110-14,2 0-1,1 1 0,2 0 1,1 0-1,1 0 0,2 0 1,8 43-1,-6-58-29,1-1 0,0 0 0,1 0 0,1-1 0,0 1 0,1-1 0,1-1 0,0 0 0,1 0 0,1-1 0,0 0 0,0-1 0,2 0 0,-1-1 0,16 11 0,-19-16 58,0 0 1,1 0-1,0-1 1,0-1-1,0 1 0,0-2 1,1 1-1,-1-1 1,1-1-1,0 0 0,0-1 1,0 0-1,0 0 1,0-1-1,0-1 0,0 0 1,0 0-1,0-1 1,0-1-1,0 1 0,-1-2 1,1 0-1,18-9 1,-4-2 196,0-1-1,0-1 1,-2-2 0,0 0 0,-2-1 0,0-1 0,-1-1 0,-1-1 0,-1 0 0,-1-2 0,19-37 0,-21 33-156,-1 0 1,-2-1 0,-1 0 0,-1-1-1,-2 0 1,-1 0 0,-2-1 0,0 0 0,-3 0-1,-1-44 1,-2 61-71,0 0 1,-2 0-1,0 0 1,0 1-1,-2-1 0,1 1 1,-13-25-1,12 31-180,0 0 0,0 0 0,0 1 0,-1 0 0,-13-12 0,14 14-334,0 1-1,-1-1 0,0 2 1,0-1-1,0 1 0,0-1 1,-1 2-1,-9-4 1,-4-1-4000,4-1-2802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4.488"/>
    </inkml:context>
    <inkml:brush xml:id="br0">
      <inkml:brushProperty name="width" value="0.025" units="cm"/>
      <inkml:brushProperty name="height" value="0.025" units="cm"/>
    </inkml:brush>
  </inkml:definitions>
  <inkml:trace contextRef="#ctx0" brushRef="#br0">0 283 11115,'0'0'17200,"13"-8"-16149,467-225 422,-394 195-2625,-95 35-9399,-11 3 6303,19 0 4067,-31 0-9337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4.843"/>
    </inkml:context>
    <inkml:brush xml:id="br0">
      <inkml:brushProperty name="width" value="0.025" units="cm"/>
      <inkml:brushProperty name="height" value="0.025" units="cm"/>
    </inkml:brush>
  </inkml:definitions>
  <inkml:trace contextRef="#ctx0" brushRef="#br0">348 1 11883,'0'0'10955,"-11"8"-9391,-86 70 1377,-111 119 1,203-193-2885,2 0-1,-1 0 1,0 0 0,1 1 0,0 0 0,-5 8 0,8-12-48,0-1 0,-1 1-1,1 0 1,0 0 0,0-1 0,0 1-1,0 0 1,0 0 0,-1 0 0,1-1-1,1 1 1,-1 0 0,0 0 0,0 0 0,0-1-1,0 1 1,0 0 0,1 0 0,-1-1-1,0 1 1,1 1 0,0-1-2,0 0-1,0-1 1,1 1 0,-1 0-1,0 0 1,0 0 0,1-1-1,-1 1 1,0-1 0,0 1-1,1-1 1,-1 1 0,1-1-1,-1 0 1,0 0 0,3 0-1,112 12 494,74 9-727,-164-17-2092,0-2 0,38 0 1,-1-6-6517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5.672"/>
    </inkml:context>
    <inkml:brush xml:id="br0">
      <inkml:brushProperty name="width" value="0.025" units="cm"/>
      <inkml:brushProperty name="height" value="0.025" units="cm"/>
    </inkml:brush>
  </inkml:definitions>
  <inkml:trace contextRef="#ctx0" brushRef="#br0">46 1 18642,'0'0'10484,"-2"11"-10062,-14 82-151,6-46-244,2 1 0,-1 53 0,8-100-4,1 0 0,0-1 0,0 1 0,0 0 0,0-1 0,0 1 0,0 0 0,0 0 0,0-1 0,1 1 0,-1 0 0,0-1 0,0 1 0,1-1 0,-1 1 0,0 0 0,1-1 0,-1 1 0,0-1 0,1 1 0,-1 0 0,1-1 0,-1 1 0,1-1 0,-1 0 0,1 1 0,-1-1 0,1 1 0,0-1 0,-1 0 0,1 1 0,-1-1 0,1 0 0,0 0 0,0 1 0,2-1 66,-1-1 0,1 1 1,-1 0-1,0-1 0,1 1 0,-1-1 1,0 0-1,1 0 0,-1 0 0,3-2 1,49-34 898,-15 1-984,-2-1 0,-1-1 0,48-67 0,-84 105-164,0 0 1,0 0-1,0 0 1,0 0 0,-1 0-1,1 0 1,-1 1-1595,1-1 1595,0 0-1,0 0 1,0 0-1,0 0 1,0 0-1,0 0 1,-1 0 0,1 0-1,0 0 1,0 0-1,0 0 1,0 0 0,0 0-1,0 0 1,0 0-1,-1 0 1,1 0-1,0 0 1,0 0 0,0 0-1,0 0 1,0 0-1,0 0 1,0 0-1,-1-1-1593,1 1 1593,0-1 1,0 1 0,0 0-1,0 0 1,0 0-1,0 0 1,0 0-1,0 0 1,0 0 0,0-1-1,0 1 1,-12 6-8292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6.028"/>
    </inkml:context>
    <inkml:brush xml:id="br0">
      <inkml:brushProperty name="width" value="0.025" units="cm"/>
      <inkml:brushProperty name="height" value="0.025" units="cm"/>
    </inkml:brush>
  </inkml:definitions>
  <inkml:trace contextRef="#ctx0" brushRef="#br0">0 0 13997,'0'0'12940,"53"36"-10954,-30-28-1217,2 3-641,-2 2-576,1-1-2595,-1-4-3748,0-3-9031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6.402"/>
    </inkml:context>
    <inkml:brush xml:id="br0">
      <inkml:brushProperty name="width" value="0.025" units="cm"/>
      <inkml:brushProperty name="height" value="0.025" units="cm"/>
    </inkml:brush>
  </inkml:definitions>
  <inkml:trace contextRef="#ctx0" brushRef="#br0">1 0 14798,'0'0'15305,"3"9"-14509,25 87 437,-27-95-1225,1 1 0,-1-1 1,0 1-1,0-1 1,0 1-1,1-1 0,-1 0 1,1 0-1,-1 0 0,1 0 1,-1 0-1,1 0 1,0 0-1,-1 0 0,1 0 1,0-1-1,0 1 0,0-1 1,-1 0-1,1 1 1,0-1-1,0 0 0,0 0 1,0 0-1,0 0 0,-1 0 1,1-1-1,0 1 1,0 0-1,0-1 0,0 0 1,-1 1-1,1-1 0,0 0 1,1-1-1,11-4 73,0 0 0,0-2 0,13-9 0,-19 12-71,4-3-10,-7 5 0,0-1 0,1 1 0,-1 0 0,0 0 0,1 0 0,0 1 0,0-1 0,-1 2 0,1-1 0,7-1 0,-12 5 0,0 0 0,0 1 0,0-1 0,-1 0 0,1 0 0,-1 0 0,1 1 0,-1-1 0,0 0 0,0 0 0,0 0 0,0 1 0,0-1 0,-1 0 0,0 4 0,-16 41 0,14-40 0,0-1 0,1 1 0,-1 0 0,1 1 0,1-1 0,-3 15 0,4-22-4,0 0-1,0 0 1,0 0 0,0 1 0,0-1-1,0 0 1,0 0 0,0 0-1,0 0 1,0 1 0,0-1-1,0 0 1,0 0 0,0 0 0,1 1-1,-1-1 1,0 0 0,0 0-1,0 0 1,0 0 0,0 0 0,0 1-1,0-1 1,0 0 0,1 0-1,-1 0 1,0 0 0,0 0-1,0 0 1,0 0 0,0 1 0,1-1-1,-1 0 1,0 0 0,0 0-1,0 0 1,0 0 0,1 0 0,-1 0-1,0 0 1,0 0 0,0 0-1,1 0 1,-1 0 0,0 0-1,0 0 1,12-6-548,6-10-1283,-8 3-1168,0 0 0,-1-1 0,10-21 1,-5 5-3186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7.226"/>
    </inkml:context>
    <inkml:brush xml:id="br0">
      <inkml:brushProperty name="width" value="0.025" units="cm"/>
      <inkml:brushProperty name="height" value="0.025" units="cm"/>
    </inkml:brush>
  </inkml:definitions>
  <inkml:trace contextRef="#ctx0" brushRef="#br0">69 0 5637,'0'0'14975,"-6"10"-13032,-3 3-735,1 1 0,1 0 0,0 0 0,0 1 0,2 0 0,-8 30 0,12-38-1065,-1 2 126,1 1-1,0 0 1,0-1 0,1 1 0,2 16 0,-2-25-269,0-1 0,1 1 0,-1 0 0,1-1 0,0 1 0,-1 0 0,1-1 0,-1 1 0,1-1 0,0 1 0,-1-1 0,1 1 0,0-1 0,0 1 0,0-1 0,-1 0 0,1 1 0,0-1 0,0 0 0,0 0 0,0 0 0,-1 1 0,1-1 0,0 0 0,0 0 0,0 0 0,0-1 0,0 1 0,-1 0 0,1 0 0,0 0 0,0-1 0,0 1 0,-1 0 0,1-1 0,0 1 0,0 0 0,-1-1 0,2 0 0,31-18 0,-22 5 0,-1 1 0,-1-2 0,11-20 0,-15 24 0,0 1 0,1 0 0,0 0 0,1 1 0,0-1 0,0 1 0,1 1 0,18-16 0,-24 23 0,0-1 0,0 1 0,0-1 0,0 1 0,1 0 0,-1 0 0,0 0 0,1 0 0,-1 1 0,1-1 0,-1 0 0,1 1 0,-1 0 0,1 0 0,-1-1 0,1 1 0,-1 1 0,1-1 0,2 1 0,-3 0 0,0-1 0,-1 1 0,1 0 0,0 1 0,-1-1 0,1 0 0,-1 0 0,1 1 0,-1-1 0,0 1 0,1-1 0,-1 1 0,0 0 0,0-1 0,0 1 0,0 0 0,0 0 0,0 3 0,1 1 0,0 0 0,-1 0 0,0 0 0,-1 0 0,1 0 0,-1 0 0,-1 0 0,1 0 0,-1 0 0,0 0 0,0 0 0,0 0 0,-1 0 0,-4 8 0,-3 9 0,9-23 0,0 0 0,0 0 0,0 0 0,0 1 0,0-1 0,0 0 0,0 0 0,0 0 0,0 0 0,1 0 0,-1 0 0,0 1 0,0-1 0,0 0 0,0 0 0,0 0 0,0 0 0,0 0 0,0 0 0,1 0 0,-1 0 0,0 0 0,0 0 0,0 0 0,0 0 0,0 1 0,0-1 0,1 0 0,-1 0 0,0 0 0,0 0 0,0 0 0,0 0 0,0 0 0,0 0 0,1 0 0,-1 0 0,0 0 0,0-1 0,0 1 0,0 0 0,0 0 0,0 0 0,1 0 0,-1 0 0,0 0 0,0 0 0,0 0 0,0 0 0,0 0 0,0 0 0,0 0 0,0-1 0,1 1 0,-1 0 0,0 0 0,0 0 0,0 0 0,0 0 0,0 0 0,0 0 0,0-1 0,0 1 0,0 0 0,32-32 0,-21 21 0,17-22 0,-20 24 0,0-1 0,0 1 0,19-16 0,-26 25 0,-1 0 0,0-1 0,0 1 0,1 0 0,-1 0 0,0-1 0,1 1 0,-1 0 0,0 0 0,1 0 0,-1 0 0,0-1 0,1 1 0,-1 0 0,0 0 0,1 0 0,-1 0 0,0 0 0,1 0 0,-1 0 0,0 0 0,1 0 0,-1 0 0,0 0 0,1 0 0,-1 0 0,1 0 0,-1 1 0,0-1 0,1 0 0,-1 0 0,0 0 0,1 0 0,-1 1 0,0-1 0,0 0 0,1 0 0,-1 1 0,0-1 0,0 0 0,1 0 0,-1 1 0,0-1 0,0 0 0,1 1 0,3 23 0,-8 28 0,2-40 0,0-5 0,1 1 0,0-1 0,1 1 0,-1-1 0,3 15 0,-2-20 0,1 0 0,-1-1 0,1 1 0,-1-1 0,1 1 0,0 0 0,0-1 0,0 0 0,-1 1 0,2-1 0,-1 0 0,0 1 0,0-1 0,0 0 0,0 0 0,1 0 0,-1 0 0,1 0 0,-1 0 0,1 0 0,-1 0 0,1-1 0,-1 1 0,1-1 0,0 1 0,-1-1 0,1 0 0,0 1 0,-1-1 0,1 0 0,1 0 0,4 0 0,-1 0 0,0-1 0,0 1 0,0-1 0,1-1 0,-1 1 0,0-1 0,-1 0 0,1 0 0,0-1 0,0 1 0,-1-1 0,10-7 0,-11 7 0,-1 0 0,1 0 0,-1 0 0,1 0 0,-1-1 0,0 1 0,-1-1 0,1 0 0,-1 0 0,1 0 0,-1 0 0,0 0 0,-1 0 0,1-1 0,-1 1 0,1-1 0,-1 1 0,-1-1 0,1-6 0,-3 9 0,-1-1 0,1 1 0,-1 0 0,0 0 0,0 0 0,1 0 0,-2 0 0,1 1 0,0-1 0,0 1 0,0 0 0,-5-1 0,-14-8 0,22 10-11,0 0 1,0 0-1,0 0 1,0 0-1,0-1 0,0 1 1,0 0-1,0 0 0,0 0 1,0-1-1,0 1 1,0 0-1,0 0 0,0 0 1,0 0-1,0-1 0,0 1 1,0 0-1,0 0 1,0 0-1,0 0 0,0-1 1,0 1-1,0 0 1,0 0-1,0 0 0,1 0 1,-1 0-1,0-1 0,0 1 1,0 0-1,0 0 1,0 0-1,0 0 0,1 0 1,-1 0-1,0 0 0,0 0 1,0 0-1,0-1 1,1 1-1,-1 0 0,0 0 1,0 0-1,0 0 1,0 0-1,1 0 0,-1 0 1,0 0-1,0 0 0,0 0 1,1 0-1,-1 0 1,0 1-1,0-1 0,0 0 1,0 0-1,0 0 0,1 0 1,-1 0-1,0 0 1,0 0-1,28-2-1729,-20 2 891,-1 0 1,1 0-1,0 1 1,0 0-1,13 4 1,-12 0-5623,-2-2-2364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7.594"/>
    </inkml:context>
    <inkml:brush xml:id="br0">
      <inkml:brushProperty name="width" value="0.025" units="cm"/>
      <inkml:brushProperty name="height" value="0.025" units="cm"/>
    </inkml:brush>
  </inkml:definitions>
  <inkml:trace contextRef="#ctx0" brushRef="#br0">1 29 12556,'0'0'16255,"8"-6"-14093,25-15-656,-33 20-1500,1 1 1,-1 0 0,0 0-1,1 0 1,-1 0-1,1 0 1,-1 0 0,1 0-1,-1-1 1,0 1-1,1 0 1,-1 1-1,1-1 1,-1 0 0,1 0-1,-1 0 1,0 0-1,1 0 1,-1 0 0,1 0-1,-1 1 1,0-1-1,1 0 1,-1 0 0,0 1-1,1-1 1,-1 0-1,0 0 1,1 1 0,-1-1-1,0 0 1,0 1-1,1-1 1,-1 0 0,0 1-1,0-1 1,0 1-1,1-1 1,-1 0 0,0 1-1,0-1 1,0 1-1,0-1 1,0 0 0,0 1-1,0-1 1,0 1-1,0-1 1,0 1 0,0-1-1,0 0 1,0 1-1,0 0 1,0 30-63,0-26 44,-12 109 12,12-114 0,0 1 0,0-1 0,0 0 0,0 0 0,0 1 0,0-1 0,0 0 0,0 1 0,1-1 0,-1 0 0,0 0 0,0 1 0,0-1 0,0 0 0,0 1 0,1-1 0,-1 0 0,0 0 0,0 0 0,0 1 0,1-1 0,-1 0 0,0 0 0,0 0 0,0 1 0,1-1 0,-1 0 0,0 0 0,1 0 0,-1 0 0,0 0 0,0 0 0,1 0 0,-1 0 0,0 1 0,1-1 0,-1 0 0,1 0 0,15-4 0,14-12 0,12-18 0,-33 25 0,1 0 0,0 1 0,0 0 0,1 1 0,0 0 0,0 1 0,1 0 0,-1 1 0,25-8 0,-35 14 0,-1-1 0,0 0 0,1 1 0,-1-1 0,1 0 0,-1 1 0,0-1 0,1 1 0,-1-1 0,0 0 0,1 1 0,-1-1 0,0 1 0,1-1 0,-1 1 0,0-1 0,0 1 0,0-1 0,0 1 0,1-1 0,-1 1 0,0-1 0,0 1 0,0 0 0,0-1 0,0 1 0,0-1 0,-1 1 0,1-1 0,0 1 0,0-1 0,0 1 0,0-1 0,-1 1 0,1-1 0,0 1 0,0-1 0,-1 1 0,-7 24 0,5-19 7,0 1-44,0-1 0,0 1 0,0 0 0,1 0 0,0-1 1,0 2-1,-1 12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8.373"/>
    </inkml:context>
    <inkml:brush xml:id="br0">
      <inkml:brushProperty name="width" value="0.025" units="cm"/>
      <inkml:brushProperty name="height" value="0.025" units="cm"/>
    </inkml:brush>
  </inkml:definitions>
  <inkml:trace contextRef="#ctx0" brushRef="#br0">0 19 9257,'0'0'23211,"4"9"-22955,-1-2-252,-1-1-1,0 1 0,0-1 0,-1 1 1,0 0-1,0 0 0,-1-1 1,1 1-1,-1 0 0,-1 0 0,1 0 1,-3 10-1,0 12-3,3-28 0,0-1 0,0 1 0,0-1 0,0 1 0,1-1 0,-1 1 0,0-1 0,0 1 0,0-1 0,1 1 0,-1-1 0,0 0 0,1 1 0,-1-1 0,0 1 0,1-1 0,-1 0 0,0 1 0,1-1 0,-1 0 0,1 0 0,-1 1 0,0-1 0,1 0 0,-1 0 0,1 1 0,0-1 0,3 0 0,-1-1 0,0 0 0,0 0 0,0 1 0,1-2 0,-1 1 0,0 0 0,0-1 0,0 1 0,-1-1 0,1 0 0,4-4 0,55-44 0,-47 37 0,-1 0 0,2 1 0,0 0 0,0 2 0,1 0 0,35-16 0,-51 26 0,-1 1 0,1-1 0,-1 0 0,1 0 0,-1 1 0,1-1 0,-1 0 0,1 1 0,-1-1 0,1 1 0,-1-1 0,1 0 0,-1 1 0,0-1 0,1 1 0,-1-1 0,0 1 0,0-1 0,1 1 0,-1-1 0,0 1 0,0-1 0,0 1 0,0 0 0,1-1 0,-1 1 0,0-1 0,0 1 0,0 0 0,0-1 0,0 1 0,-1-1 0,1 1 0,0-1 0,0 1 0,0-1 0,0 1 0,-1 0 0,1 0 0,-5 28 0,0-15 0,-1 0 0,-1-1 0,-10 17 0,9-18 0,1 1 0,1-1 0,0 1 0,-4 14 0,10-27 0,0 1 0,0-1 0,0 0 0,0 1 0,-1-1 0,1 0 0,0 1 0,0-1 0,0 0 0,0 1 0,0-1 0,0 0 0,0 1 0,1-1 0,-1 0 0,0 1 0,0-1 0,0 0 0,0 1 0,0-1 0,0 0 0,1 0 0,-1 1 0,0-1 0,0 0 0,0 0 0,1 1 0,-1-1 0,0 0 0,0 0 0,1 1 0,-1-1 0,0 0 0,0 0 0,1 0 0,-1 0 0,0 0 0,1 1 0,-1-1 0,20-1 0,25-11 0,-39 10 0,13-3-1435,20-8-8026,-23 7 370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16.812"/>
    </inkml:context>
    <inkml:brush xml:id="br0">
      <inkml:brushProperty name="width" value="0.025" units="cm"/>
      <inkml:brushProperty name="height" value="0.025" units="cm"/>
    </inkml:brush>
  </inkml:definitions>
  <inkml:trace contextRef="#ctx0" brushRef="#br0">1 53 16207,'0'0'5077,"9"-8"-4410,-3 2-594,0 1-1,0 0 0,0 1 0,1-1 1,-1 1-1,14-5 0,-17 7-69,1 1-1,0 0 1,-1 0 0,1 1 0,0-1-1,0 1 1,-1 0 0,1 0 0,0 0-1,0 0 1,-1 1 0,1-1 0,0 1-1,-1 0 1,1 0 0,0 0 0,-1 1-1,1-1 1,-1 1 0,0 0 0,4 2-1,0 2-19,1-1 0,-1 2 0,0-1 0,-1 1 0,1 0 0,-1 0 0,-1 1 0,1 0 1,-1 0-1,-1 0 0,6 12 0,-5-5-5,0 0 0,0 0 0,-2 1 0,0 0 0,0 0 0,-1 18 0,-1-1-214,-3 1 0,-1-1 0,-1 1 1,-2-1-1,-16 54 0,11-54-3373,3-11-3854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9.078"/>
    </inkml:context>
    <inkml:brush xml:id="br0">
      <inkml:brushProperty name="width" value="0.025" units="cm"/>
      <inkml:brushProperty name="height" value="0.025" units="cm"/>
    </inkml:brush>
  </inkml:definitions>
  <inkml:trace contextRef="#ctx0" brushRef="#br0">48 0 19603,'0'0'12176,"-7"11"-11749,3-5-331,0-1-67,0 0 0,0 0 0,1 1 0,-1-1 0,1 1 1,1-1-1,-1 1 0,1 0 0,0 0 0,0 0 0,1 0 0,0 1 0,0-1 0,0 0 0,1 8 0,1-13-29,0 0 0,-1 1 0,1-1 0,0 0 0,0 0 0,0 1 0,0-1 0,0 0 0,1 0 0,-1 0 0,0-1 0,0 1 0,1 0 0,-1 0 0,0-1 0,1 1 0,-1 0 0,1-1 0,-1 0 0,1 1 0,-1-1 0,1 0 0,-1 0 0,1 0 0,-1 0 0,1 0 0,0 0 0,-1 0 0,1 0 0,-1-1 0,2 0 0,5 1 0,0-2 0,0 1 0,0-1 0,14-6 0,-6-1 0,0-1 0,-1 0 0,0-2 0,-1 0 0,13-13 0,-14 13 0,-13 54 0,-1-36 0,-1 0 0,1 0 0,-1 1 0,1-1 0,1 0 0,-1 1 0,1-1 0,1 12 0,-1-17 0,0 0 0,1 0 0,-1 0 0,1 0 0,-1 0 0,1 0 0,-1 0 0,1 0 0,0 0 0,-1 0 0,1-1 0,0 1 0,0 0 0,-1 0 0,1-1 0,0 1 0,0 0 0,0-1 0,1 2 0,1-2 0,0 1 0,0 0 0,-1-1 0,1 1 0,0-1 0,0 0 0,0 0 0,-1 0 0,1 0 0,5-1 0,3-2 0,0 0 0,-1-1 0,1 0 0,-1-1 0,0 0 0,0 0 0,13-11 0,-14 10 0,0 0 0,0 0 0,1 1 0,0 0 0,0 1 0,0 0 0,18-4 0,-27 8 0,0 1 0,-1-1 0,1 0 0,0 1 0,0-1 0,0 1 0,-1-1 0,1 1 0,0-1 0,-1 1 0,1 0 0,0-1 0,-1 1 0,1 0 0,-1-1 0,1 1 0,-1 0 0,1 0 0,-1 0 0,0-1 0,1 1 0,-1 0 0,0 0 0,0 0 0,0 0 0,0 0 0,1 0 0,-1-1 0,0 1 0,-1 0 0,1 0 0,0 0 0,0 1 0,0 44 0,-1-33 0,1-10 0,0-1 0,0 1 0,0 0 0,0-1 0,0 1 0,0-1 0,1 1 0,0-1 0,-1 0 0,1 1 0,0-1 0,0 1 0,0-1 0,0 0 0,1 0 0,2 4 0,-3-5 0,1 0 0,0 0 0,0 0 0,0-1 0,0 1 0,1 0 0,-1-1 0,0 1 0,0-1 0,0 0 0,0 0 0,1 0 0,-1 0 0,0 0 0,0 0 0,0 0 0,0-1 0,1 1 0,-1-1 0,3-1 0,10-3 0,-1-1 0,0 0 0,0-1 0,18-12 0,-23 12 0,0 1 0,1 1 0,0-1 0,0 2 0,0-1 0,1 1 0,-1 1 0,1 0 0,0 1 0,15-2 0,-25 4 0,0 1 0,0 0 0,0 0 0,0 0 0,0 0 0,0 1 0,0-1 0,0 0 0,0 0 0,-1 0 0,1 1 0,0-1 0,-1 0 0,1 1 0,-1-1 0,0 0 0,1 1 0,-1-1 0,0 1 0,0-1 0,0 1 0,0-1 0,0 1 0,0-1 0,0 0 0,-1 3 0,-2 46 0,3-48 0,0-2 0,0 1 0,0-1 0,0 0 0,0 1 0,0-1 0,0 1 0,0-1 0,0 0 0,0 1 0,0-1 0,0 0 0,0 1 0,0-1 0,0 0 0,1 1 0,-1-1 0,0 0 0,0 1 0,0-1 0,1 0 0,-1 1 0,0-1 0,0 0 0,1 0 0,-1 1 0,0-1 0,1 0 0,-1 0 0,0 0 0,0 1 0,1-1 0,-1 0 0,1 0 0,-1 0 0,1 0 0,18-1 0,25-16 0,-38 14 0,2 0-5,-1 0-1,1 0 1,-1 1 0,1 0-1,0 0 1,0 1 0,0 0-1,0 0 1,10 1 0,-17 0-85,-1 1 0,1-1 0,0 0 0,-1 1 0,1-1 0,-1 1 0,1-1 0,-1 1 0,1-1 0,-1 1 0,1-1 0,-1 1 0,1 0 0,-1-1 0,0 1 0,1 0 0,-1-1 0,0 1 0,0 0 0,1-1 0,-1 1 0,0 0 0,0 0 0,0-1 0,0 1 0,0 0 0,0-1 0,0 2 0,-1 25-5715,0-22 3191,1-1-3216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9.455"/>
    </inkml:context>
    <inkml:brush xml:id="br0">
      <inkml:brushProperty name="width" value="0.025" units="cm"/>
      <inkml:brushProperty name="height" value="0.025" units="cm"/>
    </inkml:brush>
  </inkml:definitions>
  <inkml:trace contextRef="#ctx0" brushRef="#br0">72 1 15310,'0'0'15610,"-6"10"-14788,-2 1-645,1-1-92,0 1-1,0-1 1,1 1 0,0 0 0,1 1 0,1-1 0,0 1-1,0 0 1,-3 22 0,7-33-111,1 0 0,-1 0 0,1 1 0,0-1 0,0 0 0,0 0 0,-1 0 0,1 0 0,0 0 0,0 0 0,0 0 0,0 0 0,1-1 0,-1 1 0,0 0 0,0-1 0,0 1 0,1 0 0,-1-1 0,0 0 0,1 1 0,-1-1 0,0 0 0,1 0 0,-1 1 0,0-1 0,1 0 0,-1 0 0,0-1-1,2 1 1,56-1-1337,-48 0 1077,63-2-18,-74 4 348,1-1 0,0 0 0,-1 1 0,1-1 0,-1 1 0,1-1 0,-1 1 0,0-1 0,1 1 0,-1 0 0,1-1 0,-1 1 0,0 0 0,0-1 0,1 1 0,-1 0 0,0-1 0,0 1 0,0 0 0,0-1 0,0 1 0,0 0 0,0-1 0,0 1 0,0 0 0,0-1 0,0 1 0,0 0 0,0-1 0,-1 1 0,1 0 0,0-1 0,-1 2 0,-7 25 1220,2-17-1264,-1 0 0,1-1 0,-1 0 0,-1 0 0,-16 15 0,21-21 0,0-1 0,0 1 0,0-1 0,-1 0 0,1 0 0,0 0 0,-1 0 0,1-1 0,-1 1 0,0-1 0,0 0 0,1 0 0,-1 0 0,0-1 0,0 1 0,0-1 0,0 0 0,0 0 0,1 0 0,-1 0 0,-6-2 0,8 1-110,1 0 1,-1 1-1,1-1 0,-1 0 0,1 0 1,0 0-1,-1 0 0,1 0 0,0 0 1,0-1-1,0 1 0,0 0 0,0-1 1,0 1-1,0-1 0,0 1 1,0-1-1,1 1 0,-1-1 0,1 1 1,-1-1-1,1 0 0,-1 1 0,1-1 1,0 0-1,0 1 0,0-1 0,0 0 1,0 1-1,0-1 0,1 0 1,-1 1-1,0-1 0,1 0 0,1-2 1,-1 0-407,0 1 1,0-1 0,1 1-1,-1-1 1,1 1 0,0-1-1,0 1 1,0 0 0,1 0-1,-1 0 1,1 0 0,0 0-1,-1 1 1,7-5 0,14-3-7664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9.920"/>
    </inkml:context>
    <inkml:brush xml:id="br0">
      <inkml:brushProperty name="width" value="0.025" units="cm"/>
      <inkml:brushProperty name="height" value="0.025" units="cm"/>
    </inkml:brush>
  </inkml:definitions>
  <inkml:trace contextRef="#ctx0" brushRef="#br0">0 180 15278,'0'0'11553,"9"-3"-8243,4-2-2820,1 0 0,-1-1 1,16-10-1,-26 14-459,1 0-1,-1 0 0,0 0 0,0 0 0,0-1 1,0 1-1,-1-1 0,1 0 0,-1 0 0,1 0 1,-1 0-1,0 0 0,0-1 0,-1 1 1,1 0-1,-1-1 0,1 0 0,-1 1 0,0-1 1,-1 0-1,1-3 0,-1 6-30,0 1 0,-1-1 0,1 1 0,0-1 0,-1 1 0,1-1 0,-1 1 0,1 0 0,0-1 0,-1 1 0,1 0 0,-1-1 0,1 1 0,-1 0 0,0 0 0,1 0 0,-1-1 0,1 1 0,-1 0 0,1 0 0,-1 0 0,1 0 0,-1 0 0,0 0 0,1 0 0,-1 0 0,1 0 0,-1 0 0,0 0 0,1 0 0,-1 1 0,1-1 0,-2 0 0,-21 7 0,17-4 0,0 1 0,1 0 0,0 0 0,-1 1 0,2-1 0,-1 1 0,-8 11 0,11-13 0,-1 0 0,1 0 0,0 0 0,0 0 0,1 0 0,-1 1 0,1-1 0,-1 1 0,1-1 0,0 1 0,1 0 0,-1-1 0,1 1 0,-1 0 0,1-1 0,0 5 0,1-6 0,-1-1 0,1 0 0,0 0 0,-1 1 0,1-1 0,0 0 0,0 0 0,-1 0 0,1 0 0,0 0 0,0 0 0,0 0 0,1 0 0,-1 0 0,0-1 0,0 1 0,0 0 0,1-1 0,-1 1 0,0-1 0,0 1 0,1-1 0,-1 0 0,1 1 0,-1-1 0,2 0 0,44 1 0,-34-1 0,278-9 0,-294 7 0,0 1 0,0-1 0,1 1 0,-1-1 0,0 0 0,1 0 0,0 0 0,-1 0 0,1-1 0,0 1 0,0 0 0,0-1 0,1 0 0,-4-5 0,-25-46 0,25 45 0,1 2 0,0 0 0,1-1 0,-1 1 0,2-1 0,-4-13 0,6 19 0,0 1 0,-1 0 0,1-1 0,0 1 0,1 0 0,-1-1 0,0 1 0,0 0 0,0-1 0,1 1 0,-1 0 0,1 0 0,-1-1 0,1 1 0,-1 0 0,1 0 0,0 0 0,0 0 0,-1 0 0,1 0 0,0 0 0,0 0 0,0 0 0,0 0 0,0 0 0,0 0 0,1 1 0,-1-1 0,0 0 0,0 1 0,0-1 0,1 1 0,-1-1 0,0 1 0,1 0 0,-1 0 0,0-1 0,1 1 0,-1 0 0,0 0 0,2 1 0,164-4 137,-96 4-1625,-6-1-5265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32.720"/>
    </inkml:context>
    <inkml:brush xml:id="br0">
      <inkml:brushProperty name="width" value="0.025" units="cm"/>
      <inkml:brushProperty name="height" value="0.025" units="cm"/>
    </inkml:brush>
  </inkml:definitions>
  <inkml:trace contextRef="#ctx0" brushRef="#br0">188 9 5349,'-9'8'625,"-9"10"799,0 0 0,2 0 1,0 2-1,1 0 1,1 1-1,-16 32 0,21-34-890,0 2 0,2-1 0,0 1 0,2 0 0,0 0 0,1 1 0,1-1 0,0 30 0,3-23-126,1 0 0,1 0-1,8 37 1,-7-53-287,1 1 1,0-1-1,0 0 1,1 0-1,1 0 1,0-1-1,0 1 1,1-1-1,13 15 1,-18-23-84,0 0 0,1-1 0,0 1 0,-1 0 0,1-1 0,0 0 0,0 1 0,0-1 0,1-1 0,-1 1 0,0 0 0,1-1 0,-1 1 0,1-1 0,0 0 0,-1 0 0,1-1 0,0 1 0,-1-1 0,1 0 1,0 0-1,0 0 0,-1 0 0,1-1 0,0 1 0,-1-1 0,1 0 0,0 0 0,-1 0 0,1-1 0,-1 1 0,0-1 0,5-3 0,2-1 226,-1-2-1,1 1 1,-2-2-1,1 1 1,-1-1-1,0 0 1,-1-1 0,0 0-1,7-13 1,3-10 217,-2-1 0,-1 0-1,-2-1 1,-1-1 0,11-66 0,-14 48 108,-3-1 1,-2 0-1,-5-70 0,3 124-587,-1-1 0,0 0 0,0 1 1,-1-1-1,1 1 0,0-1 0,0 0 0,-1 1 0,1-1 1,-1 1-1,0-1 0,1 1 0,-1-1 0,0 1 0,0-1 1,0 1-1,0 0 0,0 0 0,0-1 0,0 1 0,0 0 1,0 0-1,-1 0 0,1 0 0,0 0 0,-1 1 0,1-1 1,-1 0-1,1 0 0,-1 1 0,1-1 0,-1 1 0,1 0 1,-1-1-1,0 1 0,1 0 0,-1 0 0,1 0 0,-1 0 1,0 0-1,1 0 0,-1 1 0,0-1 0,1 0 0,-1 1 1,1-1-1,-1 1 0,1 0 0,-3 1 0,-4 1-83,0 1-1,0 0 1,1 0-1,0 1 1,0 0 0,0 0-1,0 0 1,-6 8-1,9-8-350,-12 13-2461,1 0-3535,6-6-4430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59.734"/>
    </inkml:context>
    <inkml:brush xml:id="br0">
      <inkml:brushProperty name="width" value="0.025" units="cm"/>
      <inkml:brushProperty name="height" value="0.025" units="cm"/>
    </inkml:brush>
  </inkml:definitions>
  <inkml:trace contextRef="#ctx0" brushRef="#br0">135 48 5349,'0'0'6796,"-11"0"-4789,-5-1-1395,-3 0 894,1 0 0,-34 4 0,52-2-1418,1-1 0,-1 0-1,1 0 1,-1 0-1,1 1 1,-1-1 0,0 0-1,1 0 1,-1 1 0,1-1-1,-1 0 1,0 1-1,1-1 1,-1 1 0,0-1-1,0 0 1,1 1 0,-1-1-1,0 1 1,0-1-1,0 1 1,1-1 0,-1 1-1,0-1 1,0 1 0,0-1-1,0 1 1,0-1 0,0 1-1,0-1 1,0 1-1,0-1 1,0 1 0,0-1-1,0 1 1,-1-1 0,1 1-1,0-1 1,0 1-1,0-1 1,-1 0 0,1 1-1,0-1 1,0 1 0,-1-1-1,1 0 1,0 1-1,-1-1 1,1 0 0,-1 1-1,1-1 1,-1 1 0,176-3 3594,236-49-3104,-595 53 415,-61 32-808,68-8 137,416-51-119,185-20-158,-390 42-42,-87 5 32,-73-7 0,-45 2 112,153 4-908,0 1 1,0 1-1,0 1 1,0 0-1,1 1 1,0 1-1,-21 10 1,20-5-4237,15-4-3123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02.639"/>
    </inkml:context>
    <inkml:brush xml:id="br0">
      <inkml:brushProperty name="width" value="0.025" units="cm"/>
      <inkml:brushProperty name="height" value="0.025" units="cm"/>
    </inkml:brush>
  </inkml:definitions>
  <inkml:trace contextRef="#ctx0" brushRef="#br0">114 95 5221,'-40'6'1869,"-21"-4"8800,49-2-8596,40 14 1472,16-10-2804,0-1 0,75-5 0,-57 0-562,317-16 22,21-1-114,141 23-59,-372 6-4,199 37-1,-313-35 14,-54-12 22,-4 0 43,-17-1-47,1-1 1,0-2-1,-31-8 1,-21-3 21,-185-16-85,-2 11 1,-291 16 0,484 5-7,0 4 0,-120 23-1,290-32-65,389-29-134,-25 3-511,-437 27 711,-17 3 18,-1-1-1,1 0 1,-1-1-1,1-1 1,-1-1-1,25-8 1,-39 12-3,1 0 0,-1 0 0,0 0 0,0-1 0,0 1 0,0 0 0,0 0 0,0 0 0,0 0 0,0 0 0,1 0 1,-1 0-1,0 0 0,0 0 0,0 0 0,0 0 0,0 0 0,0 0 0,0 0 0,0 0 0,0 0 0,1 0 0,-1-1 1,0 1-1,0 0 0,0 0 0,0 0 0,0 0 0,0 0 0,0 0 0,0 0 0,0 0 0,0-1 0,0 1 0,0 0 1,0 0-1,0 0 0,0 0 0,0 0 0,0 0 0,0 0 0,0-1 0,0 1 0,0 0 0,0 0 0,0 0 0,0 0 1,0 0-1,0 0 0,0 0 0,0 0 0,-1-1 0,1 1 0,0 0 0,0 0 0,0 0 0,0 0 0,0 0 0,0 0 1,0 0-1,0 0 0,0 0 0,0 0 0,-1 0 0,1 0 0,0 0 0,-12-3 108,-409 5 52,-4 31-52,364-28-107,-182 32-4351,151-20 958,86-17-4895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36.756"/>
    </inkml:context>
    <inkml:brush xml:id="br0">
      <inkml:brushProperty name="width" value="0.025" units="cm"/>
      <inkml:brushProperty name="height" value="0.025" units="cm"/>
    </inkml:brush>
  </inkml:definitions>
  <inkml:trace contextRef="#ctx0" brushRef="#br0">384 104 2819,'-7'-7'764,"0"1"-1,0 0 1,-1 0 0,0 1 0,0 0 0,0 0 0,0 1 0,-1 0 0,-13-4 0,-87-20 1557,90 24-2565,-10-2 101,-56-2 1,36 7-6999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37.393"/>
    </inkml:context>
    <inkml:brush xml:id="br0">
      <inkml:brushProperty name="width" value="0.025" units="cm"/>
      <inkml:brushProperty name="height" value="0.025" units="cm"/>
    </inkml:brush>
  </inkml:definitions>
  <inkml:trace contextRef="#ctx0" brushRef="#br0">264 257 7751,'0'0'8328,"-8"-6"-7372,-6-3-198,0 0 0,-1 1 0,0 1 0,-21-7 0,28 9-544,1 1-1,0-2 1,0 1-1,0-1 1,1 0-1,-1 0 1,2-1-1,-1 1 1,1-1-1,0-1 1,0 1-1,-5-13 1,6-4 36,5 23-244,-1 0 0,0 0 0,0 0 0,0 0 0,0 0 0,0 0 0,0 0 0,-1 0 0,1 0 0,0 0 0,0 0 0,-1 0 0,1 0 0,-1 0 0,1 0 0,0 1 0,-1-1 0,0 0 0,1 0 0,-1 0 0,0 1 0,1-1-1,-1 0 1,0 0 0,0 1 0,1-1 0,-1 1 0,0-1 0,0 1 0,0-1 0,0 1 0,0 0 0,0-1 0,-1 1 0,-42-25 105,43 25-140,0-1 0,1 1 0,-1 0 0,0-1 1,1 1-1,-1-1 0,1 0 0,-1 1 0,1-1 0,-1 1 0,1-1 0,-1 0 0,1 1 0,0-1 0,-1 0 0,1 1 0,0-1 0,-1 0 0,1 0 0,0 1 0,0-3 0,1 3-74,-1-1-1,1 0 1,0 0 0,-1 0 0,1 1 0,0-1 0,0 1 0,0-1-1,0 0 1,0 1 0,0-1 0,0 1 0,0 0 0,0-1 0,0 1-1,0 0 1,0 0 0,0-1 0,0 1 0,0 0 0,0 0 0,1 0-1,1 1-420,4-2-1289,-4-1-2234,0-5-1473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9:59.320"/>
    </inkml:context>
    <inkml:brush xml:id="br0">
      <inkml:brushProperty name="width" value="0.025" units="cm"/>
      <inkml:brushProperty name="height" value="0.025" units="cm"/>
    </inkml:brush>
  </inkml:definitions>
  <inkml:trace contextRef="#ctx0" brushRef="#br0">40 116 5189,'0'0'19079,"9"-1"-18310,37-4-51,278-41 1255,-300 40-1072,-38 8 150,-40 11-324,32-6-671,-31 11 405,-1-3 0,0-3-1,0-1 1,-83 4 0,147-17-461,0 0 0,0-1 0,0-1 0,0 1 0,0-1 0,8-6 0,18-6 0,35-12-32,-22 8-34,1 1 0,84-18 0,-325 109 296,159-61-230,8-2 0,-2 0 0,1-2 0,-47 7 0,80-17 9,0 1-1,0-1 1,0-1-1,13-7 1,18-8-255,120-37-3625,-76 37-1410,-2 11-6461,-75 10 6451,-6 7-1088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9:59.694"/>
    </inkml:context>
    <inkml:brush xml:id="br0">
      <inkml:brushProperty name="width" value="0.025" units="cm"/>
      <inkml:brushProperty name="height" value="0.025" units="cm"/>
    </inkml:brush>
  </inkml:definitions>
  <inkml:trace contextRef="#ctx0" brushRef="#br0">286 1 4004,'-60'31'2242,"-8"2"-512,-10 1-802,-2-5-1568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21.457"/>
    </inkml:context>
    <inkml:brush xml:id="br0">
      <inkml:brushProperty name="width" value="0.025" units="cm"/>
      <inkml:brushProperty name="height" value="0.025" units="cm"/>
    </inkml:brush>
  </inkml:definitions>
  <inkml:trace contextRef="#ctx0" brushRef="#br0">158 30 21076,'-8'-1'1383,"2"0"-1211,1 1 1,0-1 0,-1 1 0,1 0-1,0 0 1,-1 0 0,1 1-1,0 0 1,-1 0 0,1 0 0,0 1-1,0-1 1,0 1 0,0 1 0,0-1-1,1 1 1,-1 0 0,1 0 0,-1 0-1,1 0 1,0 1 0,0 0-1,1-1 1,-1 2 0,1-1 0,0 0-1,-5 9 1,5-6-166,0 0-1,1 0 1,0 1-1,1-1 1,-1 1-1,1-1 1,1 1-1,-1-1 1,2 13-1,-1-18-13,0 0 0,1 0-1,-1-1 1,1 1-1,-1 0 1,1-1 0,-1 1-1,1 0 1,0-1 0,0 1-1,0-1 1,0 1-1,0-1 1,0 0 0,0 1-1,0-1 1,1 0-1,1 2 1,-1-2-3,1 0 0,-1-1 0,0 1 0,0-1-1,0 0 1,0 1 0,0-1 0,1 0 0,-1 0 0,0 0 0,0-1 0,0 1-1,0 0 1,0-1 0,1 1 0,-1-1 0,0 0 0,0 0 0,2-1 0,4-3 39,0 0 1,0 0 0,0-1 0,-1 0 0,0-1 0,0 1 0,0-1 0,-1 0 0,0-1 0,6-10 0,-2 3 123,-1-1 0,-1 0 0,0 0 0,9-28 0,-11 24 624,-5 30 129,0 14-1036,8 38 271,2-1-1,26 85 0,-18-82-75,18 123-1,-36-179 90,0 0-1,-1 0 0,0 1 0,-1-1 1,-1 12-1,2-19-111,-1 0 0,1 0 0,0-1 0,0 1 0,-1 0 0,1 0 0,0-1 0,-1 1 0,1 0 0,0 0-1,-1-1 1,1 1 0,-1-1 0,1 1 0,-1 0 0,0-1 0,1 1 0,-1-1 0,0 1 0,1-1 0,-1 0 0,0 1 0,1-1 0,-1 0 0,-1 1 0,0-1-11,1-1 0,-1 1 0,0 0-1,0-1 1,1 1 0,-1-1 0,0 0 0,1 1 0,-1-1 0,1 0 0,-1 0 0,1 0-1,-1 0 1,1 0 0,0-1 0,-3-1 0,-15-20-28,0 0 0,1 0 0,2-2 0,1 0-1,-15-33 1,7 15-4,20 39 8,1 0 0,0 0-1,0 0 1,0-1 0,0 1 0,1-1-1,0 0 1,0 1 0,0-1 0,0 0 0,1-4-1,0 6-26,1 0 0,0 0-1,-1 1 1,1-1 0,0 0-1,0 1 1,1-1 0,-1 1-1,1-1 1,-1 1 0,1 0-1,0 0 1,0 0-1,-1 0 1,2 0 0,-1 0-1,0 0 1,0 0 0,4-1-1,31-21-3171,-6 4-1875,0-3-4205,-7 3-3300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27.382"/>
    </inkml:context>
    <inkml:brush xml:id="br0">
      <inkml:brushProperty name="width" value="0.025" units="cm"/>
      <inkml:brushProperty name="height" value="0.025" units="cm"/>
    </inkml:brush>
  </inkml:definitions>
  <inkml:trace contextRef="#ctx0" brushRef="#br0">101 28 1922,'0'0'544,"-57"0"-736,45 0 192,3 0 0,1 0 0,3 0 64,2-2 0,2-3-64,0-1-32,1 1-32,-3 0-128,1 0-1666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28.760"/>
    </inkml:context>
    <inkml:brush xml:id="br0">
      <inkml:brushProperty name="width" value="0.025" units="cm"/>
      <inkml:brushProperty name="height" value="0.025" units="cm"/>
    </inkml:brush>
  </inkml:definitions>
  <inkml:trace contextRef="#ctx0" brushRef="#br0">1 19 1185,'0'0'10501,"7"-18"-9199,79 39-384,116-10-51,345-24 0,0-2-449,-500 17-378,-18 0 199,1-1 1,52-6-1,-177 1 556,15 7-629,46 2-3855,28-4 1313,1-1-1392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5.622"/>
    </inkml:context>
    <inkml:brush xml:id="br0">
      <inkml:brushProperty name="width" value="0.025" units="cm"/>
      <inkml:brushProperty name="height" value="0.025" units="cm"/>
    </inkml:brush>
  </inkml:definitions>
  <inkml:trace contextRef="#ctx0" brushRef="#br0">1 223 8040,'2'-9'8498,"1"0"-8275,-1 1-1,1-1 1,1 1 0,0 0-1,0 0 1,0 0-1,1 1 1,0 0-1,0-1 1,1 2 0,0-1-1,13-10 1,0 4-166,1 0 0,0 2 0,1 0 0,1 2 1,-1 0-1,1 1 0,1 1 0,-1 2 0,1 0 1,0 1-1,27-1 0,34 2 1060,144 11 0,-98 6-907,-1 5 0,0 6 0,-2 6 0,208 79 0,-136-28 301,-5 10 0,198 125 1,309 278-82,-44 61 64,-394-328-20,-58-59-244,7-9-1,7-9 1,6-9-1,6-11 1,6-10 0,5-10-1,4-11 1,4-11-1,475 102 1,-96-89 751,-127-23 210,-11 28-454,-286-40-955,-140-39-2175,-3 3-3409,-30-12-2782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6.090"/>
    </inkml:context>
    <inkml:brush xml:id="br0">
      <inkml:brushProperty name="width" value="0.025" units="cm"/>
      <inkml:brushProperty name="height" value="0.025" units="cm"/>
    </inkml:brush>
  </inkml:definitions>
  <inkml:trace contextRef="#ctx0" brushRef="#br0">126 26 17681,'8'-3'1676,"15"-4"-1333,-1 2 0,1 1-1,-1 1 1,1 1 0,0 1 0,0 0-1,0 2 1,0 1 0,-1 1 0,1 1 0,0 0-1,-1 2 1,0 1 0,26 11 0,-18-5-206,-1 1 1,0 2 0,-1 0-1,-1 2 1,-1 1 0,0 1-1,-2 1 1,0 1-1,37 46 1,-53-57-142,0-1-1,-1 1 0,0 1 1,-1-1-1,7 16 1,-12-23 25,0 0 0,1 0 0,-1 0 0,-1 0 0,1 0 1,0 0-1,-1 0 0,0 0 0,0 0 0,0 0 0,-1 0 0,1 0 1,-1 0-1,0 0 0,0 0 0,-1 0 0,1 0 0,-1-1 0,1 1 1,-1-1-1,-4 6 0,-2 0 333,0-1-1,0 1 1,-1-2-1,-1 1 1,1-1 0,-1 0-1,-1-1 1,1 0 0,-12 4-1,-112 40 1664,93-36-1634,-134 41 28,-83 32-304,250-84-106,-64 31-200,68-32 104,1 0 1,-1 1 0,1-1-1,0 1 1,0 0-1,0 0 1,0 0 0,0 0-1,0 1 1,1-1 0,0 1-1,-1 0 1,2-1-1,-1 1 1,-2 7 0,3-10-179,1 0-1,0 1 1,0-1 0,-1 0 0,1 0 0,0 1-1,0-1 1,0 0 0,0 1 0,1-1 0,-1 0-1,0 0 1,0 1 0,1-1 0,-1 0 0,1 2-1,18 12-8267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7.148"/>
    </inkml:context>
    <inkml:brush xml:id="br0">
      <inkml:brushProperty name="width" value="0.025" units="cm"/>
      <inkml:brushProperty name="height" value="0.025" units="cm"/>
    </inkml:brush>
  </inkml:definitions>
  <inkml:trace contextRef="#ctx0" brushRef="#br0">101 47 9577,'0'0'8002,"2"-9"-6144,6-25 117,-5 31 151,1 13-1433,0 14-133,-6 135 2098,-33 246-1,4-119-2521,-23 1249 2389,78-985-2525,-17-351 0,-7-198-115,1-1 0,-1 1-1,0 0 1,0-1 0,0 1 0,0-1-1,0 1 1,0 0 0,0-1 0,0 1 0,0-1-1,0 1 1,0 0 0,-1-1 0,1 1-1,0-1 1,0 1 0,-1 0 0,1-1 0,0 1-1,-1-1 1,1 1 0,0-1 0,-1 1 0,1-1-1,-1 1 1,-11-16-10147,-2-19-8491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7.834"/>
    </inkml:context>
    <inkml:brush xml:id="br0">
      <inkml:brushProperty name="width" value="0.025" units="cm"/>
      <inkml:brushProperty name="height" value="0.025" units="cm"/>
    </inkml:brush>
  </inkml:definitions>
  <inkml:trace contextRef="#ctx0" brushRef="#br0">0 231 9129,'0'0'4436,"10"-3"-3005,18-3-1132,1 0 1,-1 2 0,1 1 0,-1 2-1,38 2 1,161 22 848,-83-6-929,410-5-617,2-47 1976,1514-91 3112,-964 66-3679,341 21 2064,-1334 50-2616,-40-2-1856,-26-7-3532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8.193"/>
    </inkml:context>
    <inkml:brush xml:id="br0">
      <inkml:brushProperty name="width" value="0.025" units="cm"/>
      <inkml:brushProperty name="height" value="0.025" units="cm"/>
    </inkml:brush>
  </inkml:definitions>
  <inkml:trace contextRef="#ctx0" brushRef="#br0">170 1 12876,'8'0'2696,"29"0"-53,-1 1 0,69 12 0,-88-9-2441,1 0-1,-1 1 1,-1 0-1,1 2 1,-1 0-1,0 1 1,0 0-1,22 17 1,-35-23-122,-1 0-1,1 1 1,0-1 0,-1 0 0,0 1 0,1-1 0,-1 1 0,0 0 0,0 0-1,-1 0 1,1 0 0,0 0 0,-1 0 0,0 0 0,0 1 0,0-1 0,0 0 0,-1 1-1,1-1 1,0 5 0,-2-3 97,0 0 1,0 0-1,0 0 0,0 0 0,-1 0 1,0 0-1,0-1 0,0 1 0,-1-1 1,1 1-1,-1-1 0,-4 5 0,-8 8 365,-1-1-1,0-1 1,-1 0-1,-37 23 1,-215 114 173,164-97-2429,79-42-3640,10-9-3801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8.763"/>
    </inkml:context>
    <inkml:brush xml:id="br0">
      <inkml:brushProperty name="width" value="0.025" units="cm"/>
      <inkml:brushProperty name="height" value="0.025" units="cm"/>
    </inkml:brush>
  </inkml:definitions>
  <inkml:trace contextRef="#ctx0" brushRef="#br0">0 625 13869,'0'0'6844,"12"7"-5264,-6-3-1382,-3-2-109,-1 0 0,1 0-1,-1-1 1,1 1-1,0-1 1,0 1-1,0-1 1,0 0 0,0 0-1,0 0 1,0 0-1,0-1 1,1 1 0,-1-1-1,0 0 1,0 0-1,0 0 1,1 0 0,-1-1-1,0 1 1,0-1-1,0 0 1,0 0 0,0 0-1,0 0 1,0-1-1,0 1 1,0-1 0,5-3-1,41-35 874,-2-3 0,-1-1 0,42-53 0,-42 39-824,-3-2 0,-2-2 0,-3-2 0,46-104 0,-82 166 219,0 9-101,-1 22 45,-4 40 157,-3-10-57,-10 142 353,16-171-679,0 0 1,2 0-1,2-1 0,10 47 1,-11-66-187,0-1 1,0 1-1,1-1 0,0 0 1,1 0-1,0 0 0,1-1 1,-1 0-1,2 0 1,-1 0-1,8 7 0,-8-10-365,0-1 0,0 1-1,1-1 1,-1 0 0,1 0 0,0-1-1,0 0 1,0 0 0,0-1-1,1 0 1,-1 0 0,1-1-1,-1 0 1,16 0 0,30-3-6507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9.541"/>
    </inkml:context>
    <inkml:brush xml:id="br0">
      <inkml:brushProperty name="width" value="0.025" units="cm"/>
      <inkml:brushProperty name="height" value="0.025" units="cm"/>
    </inkml:brush>
  </inkml:definitions>
  <inkml:trace contextRef="#ctx0" brushRef="#br0">12 103 5317,'4'-8'9513,"23"-46"-2664,-27 54-6757,0 0-1,0 0 1,1-1-1,-1 1 1,0 0 0,0 0-1,0-1 1,0 1-1,0 0 1,0 0-1,0 0 1,1-1 0,-1 1-1,0 0 1,0 0-1,0 0 1,1 0-1,-1-1 1,0 1-1,0 0 1,0 0 0,1 0-1,-1 0 1,0 0-1,0 0 1,0 0-1,1 0 1,-1 0 0,0 0-1,0 0 1,1-1-1,-1 1 1,0 1-1,0-1 1,1 0-1,-1 0 1,0 0 0,0 0-1,1 0 1,-1 0-1,0 0 1,0 0-1,1 0 1,-1 0 0,0 0-1,0 1 1,8 13 1337,-1 20-617,6 94-118,-6 2 0,-15 212 0,6-316-717,0 21 381,-2-1 0,-2 0 0,-14 52 0,12-83-117,1-21 112,0-29 105,5-67-535,4-1 0,5 1 0,4-1 1,47-190-1,-52 269 22,2 2 1,0-1 0,1 1-1,20-36 1,-26 53 49,0 0 0,0 0 0,1 1 0,0-1 0,0 1 0,0 0 0,0 0 0,0 0 1,1 0-1,0 1 0,-1 0 0,1 0 0,1 0 0,-1 0 0,0 1 0,1 0 0,-1 0 0,1 1 0,-1-1 0,1 1 0,0 0 0,0 1 0,-1 0 1,11 0-1,-15 0 0,1 0 0,-1 1 0,1-1 1,-1 1-1,0-1 0,1 1 1,-1 0-1,0 0 0,1-1 0,-1 1 1,0 0-1,0 0 0,0 0 0,1 0 1,-1 0-1,0 1 0,-1-1 1,1 0-1,0 0 0,0 1 0,0-1 1,-1 0-1,1 1 0,-1-1 0,1 1 1,-1-1-1,0 1 0,1-1 1,-1 1-1,0-1 0,0 1 0,0-1 1,0 1-1,0-1 0,0 1 1,-1-1-1,1 1 0,0-1 0,-2 3 1,1 4-5,-1 0 0,0 0 0,-1 0 0,0 0 0,0-1 1,-6 11-1,-12 11 34,-1 0 0,-1-1 1,-1-1-1,-2-2 0,0 0 1,-2-2-1,-47 31 1,71-52-74,-23 12-142,27-14 66,-1 1 0,1-1 0,-1 0 0,1 0-1,-1 0 1,1 0 0,-1 0 0,1 0 0,-1 0 0,1 0-1,-1 0 1,1-1 0,-1 1 0,1 0 0,-1 0-1,1 0 1,-1 0 0,1-1 0,0 1 0,-1 0 0,1 0-1,-1-1 1,1 1 0,0 0 0,-1-1 0,1 1 0,0 0-1,-1-1 1,1 1 0,0-1 0,0 1 0,-1 0 0,1-1-1,0 1 1,0-1 0,0 1 0,0-1 0,0 1-1,-1-1 1,1 1 0,0-1 0,0 1 0,0-1 0,0 1-1,0-1 1,0 1 0,1-1 0,-1 1 0,0-1 0,0 1-1,0-1 1,3-32-7024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1.361"/>
    </inkml:context>
    <inkml:brush xml:id="br0">
      <inkml:brushProperty name="width" value="0.025" units="cm"/>
      <inkml:brushProperty name="height" value="0.025" units="cm"/>
    </inkml:brush>
  </inkml:definitions>
  <inkml:trace contextRef="#ctx0" brushRef="#br0">1 2771 8808,'0'0'12076,"11"-3"-10977,25-9-826,0-2-1,-1-1 1,0-1-1,-2-2 1,0-2-1,49-38 1,182-171 96,-185 155-249,754-630 893,31 36-415,-419 328-586,152-104 47,-572 426-57,-10 8 5,1-1 0,-2-1 0,1 0 0,-1-1 0,-1 0 0,-1-1 1,14-18-1,-26 31 8,1 1 1,-1-1 0,0 1-1,1-1 1,-1 1-1,1-1 1,-1 1 0,0-1-1,0 1 1,1-1-1,-1 1 1,0-1 0,0 0-1,1 1 1,-1-1-1,0 0 1,0 1 0,0-1-1,0 1 1,0-1-1,0 0 1,0 1 0,0-1-1,0 0 1,-1 1-1,1-1 1,0 1 0,0-1-1,-1 0 1,1 1-1,0-1 1,-1 0 0,-20 2 471,-27 21-790,34-10-1562,1-1-3899,5-8-2857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06:27:21.792"/>
    </inkml:context>
    <inkml:brush xml:id="br0">
      <inkml:brushProperty name="width" value="0.025" units="cm"/>
      <inkml:brushProperty name="height" value="0.025" units="cm"/>
    </inkml:brush>
  </inkml:definitions>
  <inkml:trace contextRef="#ctx0" brushRef="#br0">2 84 18353,'0'10'2648,"-1"-1"-2290,1 3 370,0 0 1,0 0 0,1 0-1,1-1 1,4 18 0,-6-27-686,1 0 1,0 0 0,-1 0 0,1 0-1,0 0 1,0 0 0,0 0 0,0 0-1,1-1 1,-1 1 0,0 0 0,1-1-1,-1 1 1,1-1 0,-1 1-1,1-1 1,0 0 0,0 0 0,0 0-1,-1 0 1,1 0 0,0 0 0,0 0-1,0-1 1,0 1 0,1-1-1,-1 1 1,0-1 0,0 0 0,0 0-1,0 0 1,0 0 0,0 0 0,1 0-1,-1-1 1,0 1 0,0-1 0,0 0-1,0 1 1,0-1 0,3-2-1,2-1-20,0 0-1,0 0 1,-1-1-1,0 0 1,0 0-1,0 0 1,-1-1-1,0 0 0,0 0 1,0-1-1,-1 1 1,5-9-1,5-10 65,21-53-1,-33 70-85,10-21 278,-5 24-84,-1 17-30,6 37 523,9 93-1,1 4-567,-13-120-201,0-16-1966,-9-10 1861,0 0 0,1 0 0,-1 0 0,0 1 0,1-1 0,-1 0 0,0 0 0,1-1 0,-1 1 0,0 0 0,1 0 0,-1 0 0,0 0 0,0 0 0,1 0 0,-1 0 0,0 0 0,1-1 0,-1 1 0,0 0 0,0 0 0,1 0 0,-1-1 0,0 1 0,0 0 0,1 0 0,-1-1 0,0 1 0,0 0 0,0 0 0,0-1 0,1 1 0,-1 0 0,0-1 0,0 1 0,6-19-6936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2.670"/>
    </inkml:context>
    <inkml:brush xml:id="br0">
      <inkml:brushProperty name="width" value="0.025" units="cm"/>
      <inkml:brushProperty name="height" value="0.025" units="cm"/>
    </inkml:brush>
  </inkml:definitions>
  <inkml:trace contextRef="#ctx0" brushRef="#br0">310 1 5317,'0'0'20329,"-2"11"-19710,-2 7-501,0 0-1,-2-1 1,0 1 0,-1-1 0,-1 0 0,0-1-1,-21 30 1,-93 115 728,102-137-792,-8 10-34,-36 48-670,63-78-4340,6-10 3209,12-15-742,17-25-4033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3.008"/>
    </inkml:context>
    <inkml:brush xml:id="br0">
      <inkml:brushProperty name="width" value="0.025" units="cm"/>
      <inkml:brushProperty name="height" value="0.025" units="cm"/>
    </inkml:brush>
  </inkml:definitions>
  <inkml:trace contextRef="#ctx0" brushRef="#br0">97 0 14189,'0'0'7335,"-45"68"-6246,27-20-448,5 10-289,-3 5-224,12 0-63,4-4-98,0-9-799,16-6-225,1-11 64,4-6 128,-6-4 64,-5-5-512,-10-7-737,0-6-929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3.366"/>
    </inkml:context>
    <inkml:brush xml:id="br0">
      <inkml:brushProperty name="width" value="0.025" units="cm"/>
      <inkml:brushProperty name="height" value="0.025" units="cm"/>
    </inkml:brush>
  </inkml:definitions>
  <inkml:trace contextRef="#ctx0" brushRef="#br0">6 73 12684,'0'0'9257,"-6"-51"-8873,35 48-32,7 0-223,9 2-129,7-3-961,2 0-2242,1-3-3364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3.727"/>
    </inkml:context>
    <inkml:brush xml:id="br0">
      <inkml:brushProperty name="width" value="0.025" units="cm"/>
      <inkml:brushProperty name="height" value="0.025" units="cm"/>
    </inkml:brush>
  </inkml:definitions>
  <inkml:trace contextRef="#ctx0" brushRef="#br0">286 38 8456,'0'0'13757,"-8"-7"-11237,5 4-2332,1 0-90,0 1-1,0 0 1,0 0 0,0 0 0,-1 0 0,1 0 0,-1 0 0,1 1 0,-1-1 0,0 1-1,1 0 1,-1 0 0,0 0 0,0 0 0,0 0 0,0 0 0,0 1 0,0 0 0,0-1-1,0 1 1,0 0 0,0 1 0,0-1 0,0 0 0,0 1 0,0 0 0,0-1 0,1 1 0,-1 0-1,0 1 1,-3 1 0,-10 7-87,0 2 1,1 0-1,1 0 0,0 1 1,0 1-1,2 1 0,-1 0 0,-9 17 1,21-32-13,1 1 1,-1-1 0,1 1 0,-1 0-1,1-1 1,0 1 0,-1-1 0,1 1 0,0 0-1,-1-1 1,1 1 0,0 0 0,0-1-1,0 1 1,0 0 0,0 0 0,0-1-1,0 1 1,0 0 0,0-1 0,0 1-1,0 0 1,0 0 0,0-1 0,0 1-1,1 0 1,-1-1 0,0 1 0,0 0 0,1-1-1,-1 1 1,1-1 0,-1 1 0,0-1-1,1 1 1,-1 0 0,1-1 0,-1 0-1,1 1 1,0-1 0,-1 1 0,1-1-1,-1 0 1,1 1 0,0-1 0,-1 0 0,1 0-1,0 1 1,0-1 0,-1 0 0,1 0-1,0 0 1,49 1 67,-33-2-57,17 0-1,63 2 6,-92 0-16,1-1 0,-1 1-1,1 0 1,-1 0 0,0 1-1,0 0 1,1 0-1,-1 0 1,-1 0 0,1 1-1,0 0 1,-1 0-1,9 7 1,-11-8 10,-1 0-1,1 1 1,-1-1-1,1 1 1,-1-1-1,0 1 1,0-1-1,0 1 1,0 0-1,-1 0 1,1-1-1,-1 1 1,1 0-1,-1 0 1,0 0-1,0-1 1,0 1-1,-1 0 1,1 0-1,-1 0 1,0-1-1,1 1 1,-1 0-1,0-1 1,0 1 0,-1-1-1,1 1 1,-1-1-1,1 1 1,-1-1-1,0 0 1,-2 3-1,-6 7 321,-1-1 1,0 0-1,0-1 0,-19 13 0,9-7-26,-2 0 0,0-2 0,0-1 0,-2-1 0,1-1 0,-2-1 0,-41 10 0,45-19-2148,22-2 1620,-1 1 0,1-1-1,0 1 1,-1-1 0,1 1 0,0-1 0,0 1 0,-1-1 0,1 1 0,0-1 0,0 1-1,0-1 1,-1 1 0,1-1 0,0 1 0,0-1 0,0 1 0,0-1 0,0 0 0,0 1-1,0-1 1,0 1 0,1-1 0,-1 1 0,0-1 0,0 1 0,0-1 0,1 1 0,-1-1-1,0 1 1,1-2 0,11-19-10585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2.864"/>
    </inkml:context>
    <inkml:brush xml:id="br0">
      <inkml:brushProperty name="width" value="0.025" units="cm"/>
      <inkml:brushProperty name="height" value="0.025" units="cm"/>
    </inkml:brush>
  </inkml:definitions>
  <inkml:trace contextRef="#ctx0" brushRef="#br0">15 1 14318,'0'0'6886,"-2"11"-5605,-6 47-152,3 0-1,5 112 0,2-71-701,47 1645 2680,-32-1002-2354,0-14 181,15-460-741,-17-172 479,-12-65-607,-2 47 1,-1-50-117,-11-33-13717,1-6 208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5.603"/>
    </inkml:context>
    <inkml:brush xml:id="br0">
      <inkml:brushProperty name="width" value="0.025" units="cm"/>
      <inkml:brushProperty name="height" value="0.025" units="cm"/>
    </inkml:brush>
  </inkml:definitions>
  <inkml:trace contextRef="#ctx0" brushRef="#br0">0 481 6406,'0'0'17718,"9"-4"-15828,8-5-1295,-1-2 0,0 0 0,0-1 0,-1 0 0,-1-1 0,0-1-1,23-31 1,0-4 197,41-72-1,-58 85-654,0-1 0,24-69 0,-78 284-137,20-114 0,4-25 0,2 1 0,1 0 0,0 47 0,7-85-140,0-1 0,1 1 0,0-1 0,-1 1 0,1-1 0,0 1 0,0-1 0,0 0 0,0 0 0,0 1 0,0-1 0,0 0 1,0 0-1,1 0 0,-1 0 0,0 0 0,1 0 0,-1-1 0,1 1 0,-1 0 0,1-1 0,2 2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5.976"/>
    </inkml:context>
    <inkml:brush xml:id="br0">
      <inkml:brushProperty name="width" value="0.025" units="cm"/>
      <inkml:brushProperty name="height" value="0.025" units="cm"/>
    </inkml:brush>
  </inkml:definitions>
  <inkml:trace contextRef="#ctx0" brushRef="#br0">1 96 10762,'0'0'19635,"76"-18"-19539,-38 11-32,3-4-1121,-2 1-2114,0-5-1538,-7-1-1408,-5-2-6984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6.317"/>
    </inkml:context>
    <inkml:brush xml:id="br0">
      <inkml:brushProperty name="width" value="0.025" units="cm"/>
      <inkml:brushProperty name="height" value="0.025" units="cm"/>
    </inkml:brush>
  </inkml:definitions>
  <inkml:trace contextRef="#ctx0" brushRef="#br0">189 1 5894,'0'0'26350,"-11"0"-25886,5 0-437,2-1-25,1 1-1,-1 0 1,0 0-1,0 1 1,0-1-1,1 1 1,-1-1-1,0 1 1,1 1-1,-1-1 1,0 0-1,1 1 1,-1 0-1,1-1 1,0 1-1,0 1 1,0-1-1,0 0 1,0 1-1,-3 2 1,-5 9-2,-42 52 0,49-61 0,1 0 0,0 1 0,0-1 0,0 1 0,1 0 0,0 0 0,0 0 0,0 0 0,1 0 0,-1 12 0,2-17 0,0 1 0,1-1 0,-1 0 0,1 1 0,0-1 0,-1 0 0,1 0 0,0 0 0,0 0 0,0 1 0,0-1 0,0-1 0,0 1 0,0 0 0,0 0 0,0 0 0,0 0 0,0-1 0,1 1 0,-1 0 0,0-1 0,1 1 0,-1-1 0,0 0 0,1 1 0,-1-1 0,0 0 0,2 0 0,53 7 0,-35-5 0,-20-2 0,14 2 0,0 1 0,0 1 0,29 10 0,-42-13 0,1 0 0,-1 1 0,1-1 0,-1 0 0,1 1 0,-1 0 0,0-1 0,0 1 0,0 0 0,0 0 0,0 0 0,0 1 0,2 3 0,-4-5 0,1 1 0,-1 0 0,0-1 0,1 1 0,-1 0 0,0 0 0,0-1 0,0 1 0,0 0 0,0 0 0,0-1 0,-1 1 0,1 0 0,-1-1 0,1 1 0,-1 0 0,0-1 0,1 1 0,-1-1 0,0 1 0,0-1 0,0 1 0,0-1 0,-2 2 0,-5 5 0,0-1 0,0 0 0,-1-1 0,0 0 0,0 0 0,0-1 0,-1 0 0,0-1 0,0 0 0,0-1 0,0 0 0,0 0 0,-1-1 0,0 0 0,1-1 0,-1 0 0,0-1 0,1 0 0,-12-2 0,21 2-8,0 0 1,1 0-1,-1 0 0,0 0 1,1 0-1,-1 0 0,0 0 1,1 0-1,-1 0 0,1 0 1,-1 0-1,0-1 0,1 1 0,-1 0 1,1 0-1,-1-1 0,0 1 1,1 0-1,-1-1 0,1 1 1,-1-1-1,1 1 0,0-1 1,-1 1-1,1-1 0,-1 1 1,1-1-1,0 1 0,-1-1 1,1 0-1,0 1 0,0-1 1,0 1-1,-1-1 0,1 0 0,0 1 1,0-1-1,0 0 0,0 1 1,0-1-1,0 1 0,0-1 1,0 0-1,0 1 0,0-1 1,1 0-1,-1 1 0,0-2 1,1 1-128,0-1 0,0 1 1,0-1-1,0 0 1,0 1-1,1 0 0,-1-1 1,0 1-1,1 0 0,-1 0 1,1 0-1,0-1 0,-1 2 1,1-1-1,2-1 1,47-14-12545,-21 9 630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6.656"/>
    </inkml:context>
    <inkml:brush xml:id="br0">
      <inkml:brushProperty name="width" value="0.025" units="cm"/>
      <inkml:brushProperty name="height" value="0.025" units="cm"/>
    </inkml:brush>
  </inkml:definitions>
  <inkml:trace contextRef="#ctx0" brushRef="#br0">37 0 17040,'0'0'14969,"-2"10"-14291,-9 42-587,4-23-95,1 1 1,-4 47-1,10-76 7,1 0-1,-1 0 1,1 0-1,-1 0 1,1 0 0,-1 0-1,1 0 1,0 0-1,-1 0 1,1 0 0,0-1-1,0 1 1,0 0-1,0-1 1,0 1 0,0 0-1,0-1 1,0 1-1,0-1 1,0 0-1,0 1 1,0-1 0,0 0-1,0 1 1,0-1-1,0 0 1,0 0 0,0 0-1,0 0 1,1 0-1,-1 0 1,0-1 0,0 1-1,2-1 1,43-7-457,-18-5-2104,-2-3-3970,-2 0-3433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7.015"/>
    </inkml:context>
    <inkml:brush xml:id="br0">
      <inkml:brushProperty name="width" value="0.025" units="cm"/>
      <inkml:brushProperty name="height" value="0.025" units="cm"/>
    </inkml:brush>
  </inkml:definitions>
  <inkml:trace contextRef="#ctx0" brushRef="#br0">93 1 15983,'0'0'5974,"-9"6"-2147,-1 0-3087,1 0-1,1 1 0,-1 0 1,-11 13-1,17-17-586,1 1 0,-1-1 0,0 1 0,1-1 0,0 1 0,0 0-1,0 0 1,0 0 0,1 0 0,0 0 0,-1 1 0,2-1 0,-1 0 0,0 1 0,1-1-1,0 0 1,0 7 0,0-10-151,1 0 1,0 0-1,-1-1 0,1 1 0,0 0 1,-1-1-1,1 1 0,0 0 0,0-1 1,-1 1-1,1-1 0,0 1 0,0-1 1,0 1-1,0-1 0,0 1 0,0-1 1,0 0-1,0 0 0,0 0 0,-1 1 1,1-1-1,0 0 0,0 0 0,0 0 1,0 0-1,0-1 0,0 1 0,0 0 1,0 0-1,1-1 0,35-8 161,-27 4-118,0-1 1,-1-1-1,15-12 1,-15 11-17,0 1 0,0 1 1,17-10-1,-25 16-29,-1 0 0,0-1 0,0 1 0,1 0 0,-1 0 0,0 0 0,0 0 0,1 0 0,-1 0 0,0 0 0,0 0 0,1 0 0,-1 0 0,0 0 0,0 0 0,1 0 0,-1 0 0,0 0 0,0 0 0,0 0 0,1 0 0,-1 0 0,0 0 0,0 0 0,1 1 0,-1-1 0,0 0 0,0 0 0,0 0 0,1 0 0,-1 1 0,0-1 0,0 0 0,0 0 0,0 0 0,1 0 0,-1 1 0,0-1 0,3 15 0,-7 24 0,3-27 0,1-12 0,0 0 0,0 1 0,0-1 0,0 0 0,0 1 0,1-1 0,-1 0 0,0 1 0,0-1 0,0 0 0,1 0 0,-1 1 0,0-1 0,0 0 0,1 0 0,-1 1 0,0-1 0,1 0 0,-1 0 0,0 0 0,1 1 0,-1-1 0,0 0 0,1 0 0,-1 0 0,0 0 0,1 0 0,-1 0 0,0 0 0,1 0 0,-1 0 0,0 0 0,1 0 0,-1 0 0,1 0 0,-1 0 0,0 0 0,1 0 0,-1 0 0,0 0 0,1-1 0,-1 1 0,0 0 0,1 0 0,-1 0 0,0-1 0,0 1 0,1 0 0,-1-1 0,18-7 0,-18 8 0,41-28 0,-29 20 0,-1 0 0,1 1 0,0 0 0,0 0 0,1 2 0,0-1 0,14-3 0,-27 9 0,1 0 0,-1 0 0,0 0 0,1 0 0,-1 0 0,1 0 0,-1 0 0,0 0 0,1 0 0,-1 0 0,1 0 0,-1 1 0,0-1 0,1 0 0,-1 0 0,0 0 0,1 0 0,-1 1 0,0-1 0,1 0 0,-1 0 0,0 1 0,1-1 0,-1 0 0,0 0 0,0 1 0,1-1 0,-1 0 0,0 1 0,0-1 0,0 1 0,0-1 0,1 0 0,-1 1 0,0-1 0,0 0 0,0 1 0,0 23 0,-11 20 0,11-43-49,-8 21-1524,6-16-195,4-13-773,3-9-5461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28:38.164"/>
    </inkml:context>
    <inkml:brush xml:id="br0">
      <inkml:brushProperty name="width" value="0.025" units="cm"/>
      <inkml:brushProperty name="height" value="0.025" units="cm"/>
    </inkml:brush>
  </inkml:definitions>
  <inkml:trace contextRef="#ctx0" brushRef="#br0">834 0 15022,'-6'13'3369,"-11"22"-3148,2 1 1,2 0-1,-13 56 1,-53 470 228,38-223-158,-65 261 845,72-422-53,30-160-968,-27 181 1325,28-170-1289,1-1 0,2 1 0,1 0 0,8 54 0,-5-71-149,0 1 1,1-1-1,0 0 1,1 0-1,0 0 1,1-1 0,0 0-1,1 0 1,0-1-1,1 0 1,0 0 0,1-1-1,0 0 1,0-1-1,1 0 1,12 7-1,23 12 27,0-3-1,82 31 0,-119-51-17,165 59-142,3-8 0,2-8 0,2-7 0,2-8 0,186 7 0,1329 8 180,-941-40-46,502 25 76,694 8 75,804 7-81,100 12 610,-1991-79-555,-97 2-93,-379 16 589,-381 1-599,-1 0 0,0 0 1,0-1-1,0 0 0,-1-1 1,1 1-1,0-1 0,-1-1 1,0 0-1,0 0 0,0 0 0,12-10 1,7-8 3,39-44 0,-55 56-21,26-30-53,-3-2 0,-1-1 0,-2-1 0,-2-2 0,-2-1 0,-2-1 0,-2 0 0,-2-2 1,-3-1-1,-1 0 0,16-103 0,-25 92 86,-2 0 1,-3 0-1,-2 0 1,-3 0 0,-3 0-1,-3 1 1,-2-1-1,-3 2 1,-3 0-1,-24-59 1,7 35-24,-3 2-1,-4 1 1,-60-88-1,74 131-50,-2 1 0,-1 2 0,-1 0 0,-2 2 0,-1 2 0,-2 1 0,-1 2 0,-43-25 1,5 12-4,-2 4 1,-2 3-1,-148-42 1,-260-35 165,441 101-114,-450-75 456,-920-40-1,-1205 89-441,1551 30 7,-2574-8-171,2894 36 427,2 32-1,-1051 213 1,609-11 1005,1035-222-1215,87-20-95,18-4-35,0 1-1,1 3 0,-61 25 0,104-36-156,1 0 1,0 0-1,0 0 0,0 1 0,0-1 1,1 1-1,-1 0 0,-5 8 1,5-6-787,1 1 0,0-1 0,0 1 1,1 0-1,-6 15 0,-3 16-5871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7.498"/>
    </inkml:context>
    <inkml:brush xml:id="br0">
      <inkml:brushProperty name="width" value="0.025" units="cm"/>
      <inkml:brushProperty name="height" value="0.025" units="cm"/>
    </inkml:brush>
  </inkml:definitions>
  <inkml:trace contextRef="#ctx0" brushRef="#br0">145 1 7239,'0'0'21380,"-10"9"-21022,4-3-325,-34 37 565,37-40-513,0 1 1,0 1-1,1-1 0,-1 0 1,1 1-1,0-1 0,0 1 0,0 0 1,1-1-1,0 1 0,-2 9 1,4-14-81,-1 1-1,0-1 1,0 1 0,0-1 0,1 1 0,-1-1 0,0 1 0,0-1 0,1 1 0,-1-1 0,0 1 0,1-1 0,-1 0 0,1 1 0,-1-1 0,1 0-1,-1 1 1,1-1 0,-1 0 0,0 1 0,1-1 0,0 0 0,-1 0 0,1 0 0,-1 1 0,1-1 0,-1 0 0,1 0 0,-1 0 0,1 0 0,-1 0-1,1 0 1,0 0 0,-1 0 0,1 0 0,-1-1 0,1 1 0,-1 0 0,1 0 0,-1 0 0,1-1 0,-1 1 0,1 0 0,-1 0 0,1-1 0,27-10 184,6-15-147,-28 21-104,0 0 0,0 0 0,0 1 0,0 0 0,1 0 0,-1 1 0,15-6 0,-21 9 57,1 1 0,0-1 0,-1 1 0,1-1 0,0 1 0,-1-1 0,1 1 0,-1 0 0,1-1 0,-1 1 0,1 0 0,-1-1 1,1 1-1,-1 0 0,0 0 0,1-1 0,-1 1 0,0 0 0,0 0 0,0 0 0,0 0 0,1-1 0,-1 1 0,0 0 0,0 0 0,0 0 0,-1-1 0,1 1 0,0 0 0,0 0 0,0 0 0,-1 0 0,-3 36 207,-5 10 154,-2 0-1,-2-1 1,-2 0 0,-2-2 0,-37 71 0,50-110-356,1 0 0,-1 0 0,0 0 0,0 0 0,0-1 0,-1 1 0,1-1 0,-6 4 0,9-8 0,0 1 0,0-1 0,0 1 0,0-1 0,0 1 0,0-1 0,0 0 0,0 0 0,0 1 0,0-1 0,0 0 0,0 0 0,0 0 0,0 0 0,0 0 0,0 0 0,0 0 0,-1 0 0,1-1 0,-1 1 0,0-1 0,1 0 0,0-1 0,0 1 0,-1 0 0,1 0 0,0 0 0,0-1 0,0 1 0,0-1 0,0 1 0,1 0 0,-1-1 0,0 0 0,1 1 0,-1-1 0,1 1 0,-1-4 0,-2-8-17,0 0 0,0 0-1,2 0 1,0 0 0,0 0 0,1 0-1,1-1 1,0 1 0,1 0 0,0 0-1,1 0 1,0 0 0,1 1 0,1-1-1,0 1 1,1 0 0,0 0 0,0 1-1,2 0 1,-1 0 0,1 0 0,1 1-1,0 0 1,0 1 0,16-12 0,4-5-3738,-10 7-3466,0-2-6851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8.121"/>
    </inkml:context>
    <inkml:brush xml:id="br0">
      <inkml:brushProperty name="width" value="0.025" units="cm"/>
      <inkml:brushProperty name="height" value="0.025" units="cm"/>
    </inkml:brush>
  </inkml:definitions>
  <inkml:trace contextRef="#ctx0" brushRef="#br0">88 69 5701,'0'0'8953,"1"-9"-5200,2-4-2588,0-9 236,-2-2 2732,-1 23-2803,0 26 1248,-6 16-1984,-2 0-1,-24 71 0,21-79-198,1 1-1,2 0 1,1 0-1,-4 66 1,9-79-395,2-6 0,10-29 0,-2-1 0,-1 0 0,-1-1 0,0 0 0,-1 0 0,4-20 0,-12 33-1860,-2 5-3416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01.394"/>
    </inkml:context>
    <inkml:brush xml:id="br0">
      <inkml:brushProperty name="width" value="0.025" units="cm"/>
      <inkml:brushProperty name="height" value="0.025" units="cm"/>
    </inkml:brush>
  </inkml:definitions>
  <inkml:trace contextRef="#ctx0" brushRef="#br0">18 435 4068,'0'0'2568,"6"-10"-5408,-1 2 3015,-1-1 0,0 1 0,0-1 1,4-14-1,-7 15 601,1 1-1,-1-1 1,0 0 0,-1 0-1,0-10 1,-3-77 774,2 15 714,-3 28 6062,4 80-1202,-2 38-4864,-1 13-1875,1-8-182,0-23-98,2 1 0,12 90 0,-11-137-62,1-11 72,2-31 234,2-56 158,-1-307-507,-8 386 0,-3 25 0,-5 26 0,-4 84 0,4 0 0,6 132 0,5-250 0,0 0 0,-1 1 0,1-1 0,0 0 0,0 0 0,0 1 0,0-1 0,0 0 0,0 1 0,0-1 0,0 0 0,0 0 0,0 1 0,0-1 0,0 0 0,0 1 0,0-1 0,0 0 0,0 1 0,0-1 0,0 0 0,0 0 0,0 1 0,0-1 0,0 0 0,1 1 0,-1-1 0,0 0 0,0 0 0,0 1 0,0-1 0,1 0 0,-1 0 0,0 0 0,0 1 0,1-1 0,-1 0 0,0 0 0,0 0 0,1 0 0,-1 1 0,1-1 0,7-14 0,7-28 0,-1-35 0,-4 0 0,-3-1 0,-5-113 0,-2 165 0,-2 17 0,-3 17 0,-4 19 0,-10 50 0,4 1 0,-11 155 0,28-217 0,2-14 0,5-13 0,-9 10 0,12-21 0,-2 0 0,0-1 0,-1 0 0,-1 0 0,7-37 0,-3 0 0,3-66 0,-50 272 0,13-61 0,10-37-599,2 1 0,2 0-1,-3 74 1,13-110-6677,9-11-6145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11.547"/>
    </inkml:context>
    <inkml:brush xml:id="br0">
      <inkml:brushProperty name="width" value="0.025" units="cm"/>
      <inkml:brushProperty name="height" value="0.025" units="cm"/>
    </inkml:brush>
  </inkml:definitions>
  <inkml:trace contextRef="#ctx0" brushRef="#br0">7 1 11018,'0'0'10704,"-1"9"-6209,0-4-4169,0 2 63,0-1 0,0 1 0,0 0 0,1 0 0,0 0 0,0 0 0,1-1 0,0 1 0,0 0 0,1 0 0,-1-1 0,1 1 0,1-1 0,-1 1 0,5 6 0,1-3-661,-1-1 1,1 0-1,1 0 1,0 0-1,0-1 1,1-1-1,0 0 1,0 0-1,1 0 1,-1-2-1,2 1 1,10 3-1,-15-7 26,-1 0 0,0-1 0,0 1 0,0-2 0,1 1 0,-1 0 0,1-1 0,-1 0 1,0-1-1,1 0 0,-1 0 0,0 0 0,0 0 0,0-1 0,1 0 0,-2 0 0,1-1 0,0 0 0,0 0 0,-1 0 0,0-1 0,0 0 0,0 0 0,8-7 1,9-15-5740,-1-2-2727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11.887"/>
    </inkml:context>
    <inkml:brush xml:id="br0">
      <inkml:brushProperty name="width" value="0.025" units="cm"/>
      <inkml:brushProperty name="height" value="0.025" units="cm"/>
    </inkml:brush>
  </inkml:definitions>
  <inkml:trace contextRef="#ctx0" brushRef="#br0">216 1 14798,'-5'9'5152,"-148"370"5463,96-211-8413,64-193-6666,26-73-9142,-14 50 1664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12.463"/>
    </inkml:context>
    <inkml:brush xml:id="br0">
      <inkml:brushProperty name="width" value="0.025" units="cm"/>
      <inkml:brushProperty name="height" value="0.025" units="cm"/>
    </inkml:brush>
  </inkml:definitions>
  <inkml:trace contextRef="#ctx0" brushRef="#br0">282 0 20115,'0'0'11211,"-6"14"-10496,-23 51-570,-4-1 0,-2-2 1,-3-2-1,-48 58 0,73-103-145,13-16 0,0 1 0,0 0 0,0 0 0,0 0 0,0 0 0,0 0 0,1-1 0,-1 1 0,0 0 0,0 0 0,0 0 0,0 0 0,0-1 0,0 1 0,0 0 0,0 0 0,0 0 0,0 0 0,0-1 0,0 1 0,-1 0 0,1 0 0,0 0 0,0 0 0,0-1 0,0 1 0,0 0 0,0 0 0,0 0 0,0 0 0,0 0 0,-1-1 0,1 1 0,0 0 0,0 0 0,0 0 0,0 0 0,0 0 0,-1 0 0,1 0 0,0 0 0,0 0 0,0 0 0,0 0 0,-1-1 0,1 1 0,0 0 0,0 0 0,0 0 0,0 0 0,-1 0 0,1 0 0,0 0 0,0 0 0,0 1 0,0-1 0,-1 0 0,1 0 0,0 0 0,0 0 0,0 0 0,0 0 0,0 0 0,-1 0 0,1 0 0,0 0 0,0 1 0,0-1 0,2-12 0,44-105-176,-34 91 84,-1-1 0,-1-1 0,11-47-1,-28 189 281,3-76-69,2 0 0,4 52 0,-2-89-119,0 1 0,0-1 0,0 1 0,0-1 0,0 0 0,1 1 0,-1-1 0,1 0 0,-1 0 0,1 1 0,-1-1 0,1 0 0,0 0 0,0 0 0,-1 0 0,1 0 0,0 0 0,0 0 0,0 0 0,0 0 0,0 0 0,0 0 0,0-1 0,1 1 0,-1 0 0,0-1 0,0 1 0,1-1 0,-1 1 0,0-1 0,0 0 0,1 1 0,-1-1 0,1 0 0,-1 0 0,0 0 0,1 0 0,-1 0 0,0 0 0,1 0 0,-1-1 0,0 1 0,1 0 0,-1-1 0,0 1 0,0-1 0,1 0 0,0 0 0,4-1 0,-1-1 0,0 0 0,1 1 0,-1-2 0,0 1 0,0-1 0,-1 1 0,1-2 0,6-7 0,-9 11 0,-1-1 0,1 0 0,-1 1 0,0-1 0,0 0 0,0 0 0,0 0 0,0 0 0,-1 0 0,1 0 0,0 0 0,-1 0 0,0 0 0,1 0 0,-1 0 0,0 0 0,0 0 0,0 0 0,0 0 0,0 0 0,-1 0 0,1 0 0,-1-1 0,1 1 0,-1 0 0,0 1 0,0-1 0,0 0 0,0 0 0,0 0 0,0 0 0,0 1 0,-1-1 0,1 1 0,-1-1 0,1 1 0,-4-3 0,-6-4 0,0 2 0,-1-1 0,0 1 0,0 1 0,-14-5 0,-5-2 0,20 7 0,-1 0 0,1 0 0,-1 1 0,0 1 0,-1 0 0,1 0 0,-14 0 0,62 24 0,-3-12 21,-1-1 0,1-2 0,49 3 0,102-4-1787,-144-6-5777,-1-7-8312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9.293"/>
    </inkml:context>
    <inkml:brush xml:id="br0">
      <inkml:brushProperty name="width" value="0.025" units="cm"/>
      <inkml:brushProperty name="height" value="0.025" units="cm"/>
    </inkml:brush>
  </inkml:definitions>
  <inkml:trace contextRef="#ctx0" brushRef="#br0">859 341 6566,'0'0'14227,"4"-8"-13213,0 3-768,-3 3-173,1 0 0,0 0 0,-1-1 0,1 1 0,-1 0 0,0-1 0,0 1 0,0 0 0,0-1 0,0 0 0,-1 1-1,1-1 1,-1 1 0,1-5 0,-2 0 115,0 0 0,-1 1 0,0-1-1,0 1 1,0-1 0,-1 1 0,0 0-1,0 0 1,-1 1 0,1-1 0,-1 0-1,-1 1 1,1 0 0,-1 0 0,0 0-1,0 1 1,0 0 0,0 0 0,-1 0-1,-9-4 1,-12-7-32,-1 1 0,-1 2 1,-34-9-1,39 13-127,-45-12 587,-2 3 0,0 3 0,0 4 0,-1 3 1,0 2-1,-80 7 0,126 1 293,4-1-7316,21-6 1214,11-7-782,9-7-6085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9.728"/>
    </inkml:context>
    <inkml:brush xml:id="br0">
      <inkml:brushProperty name="width" value="0.025" units="cm"/>
      <inkml:brushProperty name="height" value="0.025" units="cm"/>
    </inkml:brush>
  </inkml:definitions>
  <inkml:trace contextRef="#ctx0" brushRef="#br0">593 1 13613,'0'0'8301,"-12"8"-8162,-14 10 229,-1-1 1,0-2-1,-1-1 0,-55 20 1,-23-6 1281,67-20-918,0 3 0,0 1 1,1 1-1,-54 29 0,89-41-710,0 1 0,1 0 1,-1 0-1,0 0 0,0 0 0,1 0 0,-1 1 0,1-1 0,0 1 0,0 0 0,0-1 0,0 1 0,-2 5 0,4-6-15,-1-1 0,1 0 0,0 1 0,0-1 0,0 0 0,0 1 0,0-1-1,1 1 1,-1-1 0,0 0 0,1 0 0,-1 1 0,1-1 0,-1 0 0,1 1-1,-1-1 1,1 0 0,0 0 0,0 0 0,-1 0 0,1 0 0,0 0 0,0 0 0,0 0-1,0 0 1,0 0 0,1-1 0,-1 1 0,0 0 0,0-1 0,0 1 0,1-1-1,-1 1 1,2 0 0,46 18 53,1-2 0,103 21 0,-69-20-688,40 7-4454,-65-19-919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26.274"/>
    </inkml:context>
    <inkml:brush xml:id="br0">
      <inkml:brushProperty name="width" value="0.025" units="cm"/>
      <inkml:brushProperty name="height" value="0.025" units="cm"/>
    </inkml:brush>
  </inkml:definitions>
  <inkml:trace contextRef="#ctx0" brushRef="#br0">701 245 5381,'0'0'16336,"4"-4"-16059,-2 3-239,-1 0-1,1-1 0,-1 1 1,1 0-1,-1-1 0,0 1 1,1-1-1,-1 1 0,0-1 1,0 0-1,2-3 1,-5 4-2,0-1 0,-1 1 0,1 0 1,0 0-1,0 0 0,-1 0 0,1 0 1,0 1-1,-1-1 0,-3 0 0,-2 0 14,-41-18 907,0-1 0,-71-43 0,59 31-860,35 19 307,-1 1-1,0 2 1,0 1-1,-1 1 1,-1 1 0,1 2-1,-1 1 1,0 1-1,-49 1 1,67 2-228,-38 1 513,48-1-688,0 0 0,0 0-1,0 1 1,1-1 0,-1 0-1,0 0 1,0 0-1,1 1 1,-1-1 0,0 0-1,1 1 1,-1-1-1,0 1 1,1-1 0,-1 1-1,1-1 1,-1 1 0,0-1-1,1 1 1,-1-1-1,1 1 1,0 0 0,-1-1-1,1 1 1,-1 0-1,1 0 1,0-1 0,0 1-1,-1 0 1,1 0 0,0-1-1,0 1 1,0 0-1,0 0 1,0-1 0,0 1-1,0 0 1,0 0-1,0 0 1,0-1 0,1 1-1,-1 0 1,0 0 0,0-1-1,1 1 1,-1 0-1,0-1 1,1 1 0,-1 0-1,1 0 1,0 0-226,0 1 0,0-1 0,0 0 0,0 0 0,0 0 0,0 0 0,0 0 0,0 0 0,0 0 0,1 0 0,-1 0 0,0-1 0,1 1 0,-1 0 0,0-1 0,3 1 1,24 3-9533,-13-4 1226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26.823"/>
    </inkml:context>
    <inkml:brush xml:id="br0">
      <inkml:brushProperty name="width" value="0.025" units="cm"/>
      <inkml:brushProperty name="height" value="0.025" units="cm"/>
    </inkml:brush>
  </inkml:definitions>
  <inkml:trace contextRef="#ctx0" brushRef="#br0">494 1 10602,'0'0'13298,"-9"5"-12631,-90 55 802,62-35-1215,0-2 1,-2-1-1,0-3 0,-1 0 1,-67 19-1,78-34-111,23-3-60,0-1 0,-1 1 0,1 0 0,0 1-1,0 0 1,0 0 0,-7 3 0,13-5-80,0 0 0,0 1-1,0-1 1,0 0 0,-1 1-1,1-1 1,0 1 0,0-1-1,0 0 1,0 1 0,0-1-1,0 1 1,0-1 0,0 0 0,0 1-1,0-1 1,0 1 0,0-1-1,0 0 1,0 1 0,1-1-1,-1 0 1,0 1 0,0-1-1,0 1 1,0-1 0,1 0 0,-1 1-1,0-1 1,0 0 0,1 0-1,-1 1 1,0-1 0,1 0-1,-1 0 1,0 1 0,1-1-1,-1 0 1,0 0 0,1 0 0,-1 0-1,0 1 1,1-1 0,-1 0-1,1 0 1,0 0 0,21 11 53,-21-10-57,58 21 543,63 17 1,-80-28-1022,-1 2 1,0 1-1,0 3 0,43 25 1,-59-29-3830,-4-7-2323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28:43.177"/>
    </inkml:context>
    <inkml:brush xml:id="br0">
      <inkml:brushProperty name="width" value="0.025" units="cm"/>
      <inkml:brushProperty name="height" value="0.025" units="cm"/>
    </inkml:brush>
  </inkml:definitions>
  <inkml:trace contextRef="#ctx0" brushRef="#br0">7523 0 5125,'-20'0'1464,"-169"1"6823,79 2-7000,1 4 1,-110 23-1,-436 79-976,-348 75 77,302 42 1044,24 60-643,585-245-864,-951 441 658,38 73 275,942-515-894,-700 479 299,664-441-60,4 4-1,3 4 0,5 4 1,3 4-1,-94 137 1,144-176-212,2 2 0,2 2 0,4 0 0,2 2 0,2 0 0,4 2 0,2 0 0,2 1 0,4 0-1,2 1 1,4 0 0,5 110 0,1-146 10,1 1-1,2-1 0,0 0 0,2 0 0,2-1 0,0 0 0,2 0 1,1-1-1,1 0 0,1-2 0,2 1 0,0-2 0,2 0 1,36 38-1,-25-34 7,1-1 1,2-1-1,1-2 1,0-1-1,2-2 1,0-1 0,2-2-1,0-2 1,1-1-1,49 13 1,-16-12-8,1-3-1,0-3 1,0-4 0,1-2 0,0-4 0,104-12 0,432-98 53,-488 84-46,1108-286 86,-35-111-53,-358 58-100,-19-51-63,-50-78 3,-583 351 92,316-317 1,-417 372 47,-5-4 0,-3-4 0,-5-2-1,70-131 1,-107 166-7,-3-2 0,-2-1-1,-4-1 1,-2-1 0,-4-1 0,-2-1-1,-3 0 1,4-108 0,-15 131 3,-2 1 0,-3-1 1,-1 1-1,-3-1 0,-20-75 1,20 101 42,0 1 0,-1 1 1,-1-1-1,-1 1 0,0 1 0,-2 0 1,0 0-1,-1 1 0,0 1 1,-2 0-1,0 1 0,0 1 1,-2 0-1,-32-21 0,25 22-2,-1 2-1,-1 0 0,0 1 1,0 2-1,-1 1 0,0 0 0,0 3 1,0 0-1,-1 1 0,0 2 0,-41 3 1,-4 4-376,1 4 1,0 2 0,-81 26 0,-57 22-3323,-13 6-4361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6:25.500"/>
    </inkml:context>
    <inkml:brush xml:id="br0">
      <inkml:brushProperty name="width" value="0.025" units="cm"/>
      <inkml:brushProperty name="height" value="0.025" units="cm"/>
    </inkml:brush>
  </inkml:definitions>
  <inkml:trace contextRef="#ctx0" brushRef="#br0">21 63 4356,'0'0'9620,"-4"-9"-8237,0 2-949,2 4-247,1 1 0,-1-1 0,1 0 0,0 1 0,0-1 1,0 0-1,0 0 0,0 0 0,0 0 0,1 0 0,-1-5 0,36 12 369,47 11-324,0-3 0,85 2 0,170-11 771,-236-4-770,170-20 157,-179 10 87,142 2 1,-230 9 417,-10 1-249,-24 1 73,-45 0-315,-114-10-162,-273-3-101,363 14-160,-1 5 0,-158 32 0,241-37 13,12-2 4,-1 0-1,1 0 0,0 0 1,-1 0-1,1 1 0,0 0 1,0 0-1,0 1 0,-5 2 1,11-4-1,0 0 0,-1-1-1,1 1 1,0-1 0,-1 1 0,1 0 0,0-1 0,0 0 0,0 1 0,0-1 0,-1 0-1,1 1 1,0-1 0,0 0 0,0 0 0,0 0 0,0 1 0,0-1 0,0 0 0,0 0-1,-1-1 1,1 1 0,2 0 0,716-10 322,1-40-24,-689 47-262,-29 2 3,-7 0 8,-51 0 158,-72-1-48,-811 20 23,887-9 24,4-3-4523,77-7 1092,17-6-1532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6:35.613"/>
    </inkml:context>
    <inkml:brush xml:id="br0">
      <inkml:brushProperty name="width" value="0.025" units="cm"/>
      <inkml:brushProperty name="height" value="0.025" units="cm"/>
    </inkml:brush>
  </inkml:definitions>
  <inkml:trace contextRef="#ctx0" brushRef="#br0">85 97 5541,'-15'-6'2559,"-1"-1"-1,1 0 1,-20-13-1,35 20-2497,0 0 0,0 0 0,-1 0 0,1 0 0,0 0 1,0 0-1,0 0 0,0 0 0,-1 0 0,1 0 0,0 0 0,0-1 0,0 1 0,0 0 0,0 0 1,0 0-1,-1 0 0,1 0 0,0 0 0,0-1 0,0 1 0,0 0 0,0 0 0,0 0 0,0 0 1,0-1-1,0 1 0,0 0 0,0 0 0,0 0 0,0 0 0,0-1 0,0 1 0,0 0 0,0 0 1,0 0-1,0 0 0,0-1 0,0 1 0,0 0 0,0 0 0,0 0 0,0 0 0,0-1 1,0 1-1,0 0 0,0 0 0,1 0 0,-1 0 0,0 0 0,0 0 0,0-1 0,0 1 0,14-3 884,17 1-730,-30 2-99,42 3 454,1 1 0,83 21-1,17 2-330,-13-15 83,172-5 0,135-29 201,73 0 259,187 32-243,-692-10-530,39-3 54,-43 3-49,-1 0 0,0 0 0,0 0 1,0-1-1,1 1 0,-1 0 0,0-1 0,0 1 1,0 0-1,0-1 0,0 0 0,0 1 1,0-1-1,0 0 0,0 1 0,0-1 0,0 0 1,0 0-1,-1 0 0,1 0 0,0 0 1,-1 0-1,1 0 0,0 0 0,-1 0 1,1 0-1,-1 0 0,0 0 0,1 0 0,-1-2 1,0 1 8,-1 1 1,1-1-1,-1 1 1,0 0-1,0-1 1,0 1-1,0 0 1,0 0-1,0 0 1,0 0 0,0 0-1,0 0 1,0 0-1,-1 0 1,1 0-1,0 0 1,-1 0-1,1 1 1,-1-1-1,1 1 1,-1-1-1,1 1 1,-1 0 0,-1-1-1,-46-9-14,44 9 8,-99-11-18,-173 4 0,131 7-35,-438-6-31,5 46 70,565-38-15,10-1 4,0 0-1,-1 0 0,1 1 1,0-1-1,0 1 0,0 0 1,0 0-1,-1 0 0,1 0 0,1 1 1,-1 0-1,0-1 0,-7 6 1,14-6-15,0 1 1,0-1 0,0 0-1,0 0 1,0-1 0,0 1-1,0-1 1,0 1 0,0-1-1,4 0 1,514 4 206,-218-6-144,-39 5 21,527-3-1013,-686-2 674,177-27 1,-372 19 277,-459 8-53,388 5-3989,86-3-2812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7:00.555"/>
    </inkml:context>
    <inkml:brush xml:id="br0">
      <inkml:brushProperty name="width" value="0.025" units="cm"/>
      <inkml:brushProperty name="height" value="0.025" units="cm"/>
    </inkml:brush>
  </inkml:definitions>
  <inkml:trace contextRef="#ctx0" brushRef="#br0">22 494 6086,'0'0'14995,"-4"-9"-13927,-12-31-283,16 39-735,-1-1 1,1 1-1,0-1 1,0 0-1,0 1 1,0-1-1,0 0 0,0 1 1,0-1-1,1 0 1,-1 1-1,1-1 1,-1 1-1,1-1 1,-1 0-1,1 1 1,0 0-1,0-1 1,0 1-1,0-1 1,0 1-1,1-2 1,29-21 785,-21 17-538,37-24 131,2 2-1,86-37 1,-93 46-364,11-3-64,2 2 1,-1 3-1,83-16 0,173-13 13,-116 21 10,363-18 1790,-409 38-1472,630-5 583,-645 11-531,-32 5-283,-1 4 0,-1 4 0,0 5 0,102 33 0,-64-18 155,2-5 0,1-7 0,0-6-1,146-3 1,-261-13-465,-1-1 0,42-8-1,-61 9-914,4 2-7623,-4-1 3096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7:09.188"/>
    </inkml:context>
    <inkml:brush xml:id="br0">
      <inkml:brushProperty name="width" value="0.025" units="cm"/>
      <inkml:brushProperty name="height" value="0.025" units="cm"/>
    </inkml:brush>
  </inkml:definitions>
  <inkml:trace contextRef="#ctx0" brushRef="#br0">2715 522 3748,'1'-1'470,"-1"0"1,1 0 0,0 0-1,-1 0 1,1 0 0,-1 0-1,1 0 1,-1-1 0,0 1-1,1 0 1,-1 0 0,0 0-1,0-1 1,0 1 0,0 0-1,0 0 1,0-2 0,-11-20 4393,-35-21-1031,20 21-1779,-1-4-1839,0 1 0,-2 1 0,-1 2 0,0 1 0,-2 1-1,-54-25 1,36 23-54,-1 3-1,0 2 1,-105-22-1,13 10-114,36 6 56,-207-18 1,176 35-103,-507-9 0,599 18-17,0 3 1,0 1-1,-68 18 0,83-15 3,1 1 1,-1 1-1,2 2 0,0 1 0,-52 33 1,68-36 3,1 0 1,0 1 0,0 0-1,1 1 1,1 0 0,0 1 0,1 0-1,0 1 1,-12 30 0,-3 15-39,-20 77 0,35-104 44,-2 4 15,1 2 0,3-1 0,0 1 0,0 58 0,7-79-4,0 0-1,2 0 1,0 0-1,1 0 1,1 0-1,1-1 1,0 1 0,1-1-1,1-1 1,1 1-1,18 29 1,-11-25-4,1 0 0,1-2 0,1 1 0,1-2 0,0-1 0,1 0 0,1-2 0,40 24 0,-27-22 6,0-1 0,1-2-1,1-1 1,0-2 0,50 9 0,-12-9 22,138 5 0,66-21 24,-14-14-79,500-100 0,-390 25 68,-325 78-55,-1-2 0,0-2 0,-1-3 1,-2-1-1,60-42 0,-90 54 24,-1 0 0,0-1 0,-1 0 0,0-1 0,-1-1 0,-1 0 0,0-1 0,-1 0 0,-1 0 0,7-18 0,-12 25 25,0 0 0,-1 0 0,0 0 0,-1 0-1,0 0 1,-1-1 0,0 1 0,0 0 0,-1-1 0,0 1 0,0-1 0,-1 1 0,-1 0 0,1-1 0,-2 1-1,1 0 1,-1 0 0,0 0 0,-1 1 0,0-1 0,-10-13 0,1 4 30,-1 1 0,-1 1 0,-1 0 0,0 1 0,-1 1 0,-1 1-1,0 0 1,0 1 0,-1 1 0,-24-9 0,-21-6-251,-127-33 1,-15-4-6622,131 30-1892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7:17.888"/>
    </inkml:context>
    <inkml:brush xml:id="br0">
      <inkml:brushProperty name="width" value="0.025" units="cm"/>
      <inkml:brushProperty name="height" value="0.025" units="cm"/>
    </inkml:brush>
  </inkml:definitions>
  <inkml:trace contextRef="#ctx0" brushRef="#br0">332 98 4004,'0'0'8146,"0"-10"-7233,0 0-573,3-34 522,-7 15 3141,0 28-3603,-1 0 1,1 0-1,-1 1 0,1-1 1,-1 1-1,1 0 1,-1 0-1,1 0 0,-1 1 1,-6 1-1,-10 6-33,1 0-1,0 1 1,1 1-1,0 1 1,-25 19 0,37-23-61,0 2 1,1-1-1,0 1 1,0 0 0,1 0-1,0 0 1,1 1 0,0 0-1,0 0 1,-4 20 0,3-14 0,0 0 0,-1-1 0,-11 23 0,11-28-207,1 1 1,0 0-1,1 0 0,1 0 0,0 1 1,0-1-1,1 1 0,-1 16 0,3 102-57,2-65 267,-4-18-174,1-32-35,0 1 0,1 0 0,0 0 0,1 0 0,1-1 1,1 1-1,0-1 0,10 28 0,-11-38-100,8 17 77,0-1 1,2 0-1,0 0 1,1-1-1,1-1 0,24 25 1,-22-27-35,1-1-1,1-1 1,28 19 0,-37-29-34,-1 0-1,1-1 1,0 0 0,1-1 0,-1 0 0,1 0 0,-1-1-1,1 0 1,0-1 0,18 0 0,-8-2 1,-1-1-1,0-1 1,-1 0 0,1-2-1,0 0 1,-1-1 0,0-1-1,27-14 1,-2-3 10,-2-1 1,48-39-1,-73 51-21,-1 1 0,-1-2 0,0 0 0,-1 0 0,-1-1 0,0-1 0,-1 0 0,0-1 0,-2 0 0,0 0 0,-1-1 0,12-36 0,-12 28 0,1 2 0,-1-1 0,-2 0 0,0 0 0,-2 0 0,3-46 0,-8 56 0,0-1 0,0 1 0,-2 0 0,0 0 0,-1 1 0,0-1 0,-1 1 0,-1-1 0,0 2 0,-1-1 0,0 1 0,-1 0 0,-1 0 0,0 1 0,0 0 0,-1 1 0,-1 0 0,0 0 0,0 1 0,-26-16 0,-3-2 5,-2 1 1,-79-37-1,106 58-11,0 0 0,0 0 0,-1 2-1,0 0 1,0 1 0,0 0 0,0 1 0,-1 1 0,1 1-1,0 0 1,-1 1 0,-21 4 0,4 8-2001,13-4-4880,9-5-2028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00.997"/>
    </inkml:context>
    <inkml:brush xml:id="br0">
      <inkml:brushProperty name="width" value="0.025" units="cm"/>
      <inkml:brushProperty name="height" value="0.025" units="cm"/>
    </inkml:brush>
  </inkml:definitions>
  <inkml:trace contextRef="#ctx0" brushRef="#br0">294 11 8808,'-1'-1'354,"0"0"0,0 0-1,0 1 1,0-1 0,0 0-1,0 0 1,0 1 0,0-1-1,0 0 1,0 1 0,0-1-1,-1 1 1,1 0 0,0-1-1,0 1 1,-3 0 0,-23 2 1709,-22 18-690,41-15-1068,1 1 0,0 0-1,0 1 1,0 0 0,1 0-1,0 0 1,0 1 0,1 0-1,0 0 1,0 0 0,1 1-1,-6 14 1,-1 12 339,-15 71 0,17-63-522,3-16 81,-13 48 78,4 1 1,3 1-1,-3 119 1,15-192-223,0 1 0,0-1 0,1 1 0,0-1 1,0 0-1,0 1 0,0-1 0,1 0 0,-1 0 0,1 0 0,0 0 0,1 0 0,-1 0 1,1-1-1,-1 1 0,1-1 0,6 7 0,-3-6 8,-1 0 1,1-1-1,0 0 1,0 1-1,0-2 1,0 1-1,1-1 0,-1 0 1,1 0-1,12 1 1,-4-1 73,0-1 0,0-1 0,0 0 0,1-1 0,-1-1 0,0 0 0,0-1 0,-1-1 1,1 0-1,14-7 0,-4-2 93,-1-1 1,0-1 0,-1-1-1,0-1 1,-1-1 0,-1-1-1,-1-1 1,-1-1-1,23-31 1,-19 19 66,-2 0 0,0-2 0,-3 0-1,-1-1 1,-1 0 0,11-43 0,-24 70-301,-1 0 0,0 0 0,0 0 0,-1 0 0,0 0 0,0-1 0,-1 1 0,-1 0 0,1 0 0,-2-1 0,1 1 0,-1 0 0,0 0 0,-1 0 0,-4-8 0,2 8 0,0 0 0,-1 1 0,0-1 0,0 2 0,-1-1 0,0 1 0,-1 0 0,1 0 0,-1 1 0,0 0 0,-1 0 0,0 1 0,-13-6 0,3 2-26,0 2 0,0 0 1,0 1-1,-1 2 0,0-1 0,0 2 0,0 1 1,0 1-1,0 0 0,0 1 0,-22 4 0,17 2-2365,21-4-1584,-1 1-3341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05.128"/>
    </inkml:context>
    <inkml:brush xml:id="br0">
      <inkml:brushProperty name="width" value="0.025" units="cm"/>
      <inkml:brushProperty name="height" value="0.025" units="cm"/>
    </inkml:brush>
  </inkml:definitions>
  <inkml:trace contextRef="#ctx0" brushRef="#br0">753 86 2274,'4'-2'10303,"-9"-8"-3034,-10 7-4891,-50-26 766,55 24-2991,0-1 0,0 2 0,-1-1 0,0 1 0,0 1 0,0 0 0,0 1 0,-18-2 0,-21 1 422,17 0-39,-59 4-1,79 0-494,1 1 1,-1 1-1,1 0 0,-1 1 1,1 0-1,0 0 1,1 2-1,-13 6 0,1 2-25,0 1-1,1 0 1,0 2-1,2 1 1,0 0-1,-32 39 1,43-44-6,0-1 0,0 1 0,2 1 0,-1 0 0,2 0 1,0 0-1,1 1 0,0 0 0,1 0 0,1 0 1,0 1-1,1-1 0,0 20 0,2-34-10,-1 62 41,3 0 0,19 113 0,-18-159-45,1 0 1,0-1-1,1 1 0,1-1 1,1 0-1,1-1 0,0 0 1,0 0-1,2 0 0,0-1 1,0-1-1,2 1 0,-1-2 1,2 0-1,20 16 0,-25-22 9,1-1 0,0 0-1,1-1 1,-1 0 0,1 0 0,0-1-1,0 0 1,0-1 0,0 0-1,0-1 1,1 0 0,-1 0 0,0-1-1,1-1 1,-1 1 0,0-2 0,1 0-1,11-3 1,-3-1 18,0 0-1,-1-2 1,0 0 0,0-1-1,-1 0 1,0-2 0,0 0-1,22-21 1,10-12 179,-2-2-1,76-99 1,-104 119 38,0-1 0,-2-1 0,-1-1 0,-1-1 0,-2 0 0,-1 0 0,14-55 0,-25 82-265,0-3 60,1-1 0,-1 0 0,0 1 0,-1-1-1,0 0 1,0-7 0,0 13-71,-1-1 1,1 1-1,-1 0 0,1-1 1,-1 1-1,1 0 0,-1-1 0,0 1 1,1 0-1,-1 0 0,0 0 1,0 0-1,0 0 0,0 0 1,0 0-1,0 0 0,0 0 0,0 0 1,0 0-1,-1 1 0,1-1 1,0 0-1,-1 1 0,1-1 1,0 1-1,-1-1 0,1 1 0,0 0 1,-1 0-1,1 0 0,-1 0 1,1 0-1,0 0 0,-3 0 1,-61 6-7135,27 4 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10.214"/>
    </inkml:context>
    <inkml:brush xml:id="br0">
      <inkml:brushProperty name="width" value="0.025" units="cm"/>
      <inkml:brushProperty name="height" value="0.025" units="cm"/>
    </inkml:brush>
  </inkml:definitions>
  <inkml:trace contextRef="#ctx0" brushRef="#br0">82 86 2114,'0'0'6822,"-9"1"-5935,-3 0-378,-23 4 1043,9-4 4944,118 8-2914,403-26-2290,205 2-711,18-1-20,-635 10-143,69-7-93,-51-1 3171,-102 14-2104,-21 0-1722,9-2-4170,5-3-4137,3-9-3503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16.359"/>
    </inkml:context>
    <inkml:brush xml:id="br0">
      <inkml:brushProperty name="width" value="0.025" units="cm"/>
      <inkml:brushProperty name="height" value="0.025" units="cm"/>
    </inkml:brush>
  </inkml:definitions>
  <inkml:trace contextRef="#ctx0" brushRef="#br0">6948 511 8712,'-169'-38'4988,"-83"-37"-3388,162 46-1579,-249-68 777,-5 15 0,-2 15 0,-616-40 1,425 92-543,-980 98 0,721 33-80,561-68-88,-308 105 0,452-121-32,3 4 0,-139 78-1,189-92-12,1 2-1,1 2 1,1 1-1,2 2 1,1 1 0,1 2-1,1 1 1,-25 37-1,44-53 83,0 1 1,1 0-1,1 0 0,1 1 0,0 0 0,2 1 1,0 0-1,1 0 0,1 0 0,-2 30 0,5-35-114,1 0-1,1 1 0,1-1 1,0 0-1,0 0 0,2 0 1,0-1-1,1 1 0,0-1 1,1 0-1,1 0 0,0-1 1,0 1-1,17 19 0,4 0 18,1-2 0,2 0 1,2-2-1,0-2 0,72 46 0,-26-27 48,151 63 0,-106-63-19,2-5 0,1-6 0,136 20 0,400 29 116,-568-74-137,2144 97 498,-1759-131-488,776-142-1,-760 62-26,-363 69-60,211-87-1,-294 101 21,-2-2 0,0-3 0,-1-1 0,77-61 0,-109 76 173,-1 0 0,0-2 1,-1 0-1,-1 0 0,0-1 0,0 0 0,-2-1 1,0-1-1,-1 0 0,-1 0 0,0 0 0,-1-1 0,-1 0 1,-1-1-1,0 1 0,3-38 0,-7 38-53,-2 0-1,0-1 1,0 1 0,-2 0-1,0 0 1,-1 0 0,-1 1-1,-1 0 1,0-1-1,-2 2 1,1-1 0,-2 1-1,0 0 1,-1 1 0,-1 0-1,0 1 1,-1 0-1,-25-22 1,0 2 52,-1 2 1,-2 1-1,-1 3 0,-69-36 1,-186-72-4494,239 113 1745,-14-9-3558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17.354"/>
    </inkml:context>
    <inkml:brush xml:id="br0">
      <inkml:brushProperty name="width" value="0.025" units="cm"/>
      <inkml:brushProperty name="height" value="0.025" units="cm"/>
    </inkml:brush>
  </inkml:definitions>
  <inkml:trace contextRef="#ctx0" brushRef="#br0">28 629 15086,'-5'-10'1137,"1"1"-848,0 0-1,1-1 1,0 1-1,0-1 1,-2-16-1,5 22-277,0 0 0,0-1 1,0 1-1,0 0 0,1-1 0,0 1 0,0 0 1,0 0-1,0-1 0,0 1 0,1 0 0,0 0 0,0 1 1,0-1-1,0 0 0,1 0 0,-1 1 0,6-6 1,15-12-107,1 2 1,0 0 0,1 1 0,1 2 0,1 0-1,1 2 1,30-11 0,212-64 125,-244 82-45,236-59 228,3 12 1,2 11 0,2 12-1,358 5 1,-187 29 687,746 102 0,-753-29 458,-3 18-1,529 191 1,-391-102-119,-412-144-925,274 34 1,-246-57 32,287-11 1,-350-13-111,-1-6 0,0-4 0,164-48-1,-252 56-55,55-7-1,-35 13-2960,-39 3-2528,-2-3-4223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28:51.579"/>
    </inkml:context>
    <inkml:brush xml:id="br0">
      <inkml:brushProperty name="width" value="0.025" units="cm"/>
      <inkml:brushProperty name="height" value="0.025" units="cm"/>
    </inkml:brush>
  </inkml:definitions>
  <inkml:trace contextRef="#ctx0" brushRef="#br0">1077 111 6438,'0'0'2904,"-9"-8"-966,0 0-1587,0 1-1,-1 0 1,1 0-1,-1 1 1,0 0-1,-1 1 1,1 0-1,-23-7 1,-5 4 345,-2 1 0,1 1 0,-44 1 0,63 4-420,-1 2 0,0 1 0,1 0 0,-1 2 0,1 0 0,0 1-1,-33 14 1,16-2-152,1 2-1,1 2 1,0 1-1,2 2 1,0 1-1,2 1 1,1 2-1,1 1 1,1 1-1,2 2 1,1 1-1,2 0 1,1 2-1,1 1 1,3 0-1,0 1 1,3 1-1,1 1 0,2 0 1,1 1-1,3 0 1,-7 70-1,11-47-84,3-1-1,2 1 1,4-1 0,2 1-1,3-2 1,2 1-1,29 84 1,-26-102-41,2-1 0,2-1 0,1-1 0,2-1 1,2-1-1,2-1 0,1-1 0,2-1 0,1-2 1,65 57-1,-67-71-5,1 0 0,1-2 1,1-2-1,0 0 1,1-3-1,0 0 1,1-2-1,1-1 0,0-2 1,0-2-1,0 0 1,1-3-1,-1-1 0,1-1 1,0-2-1,39-6 1,-44 2 42,0-2 1,-1 0-1,1-2 1,-2-2 0,1 0-1,-2-2 1,0-1-1,0-1 1,-1-2 0,-1 0-1,-1-2 1,-1 0 0,24-25-1,-13 8 310,-1-2 1,-2 0-1,-2-3 0,-1 0 1,-3-2-1,-1 0 0,24-62 1,-29 54-42,-2-2 1,-2 1-1,-3-2 0,-2 0 1,-2 0-1,-3-1 1,-2 0-1,-2 0 0,-3 0 1,-3 1-1,-11-59 1,6 68-275,-1 1 1,-2 0-1,-2 1 0,-2 1 1,-2 0-1,-1 2 1,-3 0-1,-1 1 1,-1 2-1,-3 0 1,-1 2-1,-1 1 0,-58-50 1,65 66-13,-1 0 0,-1 2-1,0 1 1,-1 0 0,-1 2 0,0 2 0,0 0 0,-1 2-1,-1 0 1,0 3 0,0 0 0,0 1 0,0 2 0,-1 2 0,-30 1-1,26 2-814,0 2 1,0 1-1,1 2 0,-45 14 0,-5 8-7559,57-16-1243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17.957"/>
    </inkml:context>
    <inkml:brush xml:id="br0">
      <inkml:brushProperty name="width" value="0.025" units="cm"/>
      <inkml:brushProperty name="height" value="0.025" units="cm"/>
    </inkml:brush>
  </inkml:definitions>
  <inkml:trace contextRef="#ctx0" brushRef="#br0">31 1 14125,'0'0'4442,"8"3"-3967,35 11 209,1-3-1,0-1 1,1-2-1,47 2 1,4 2-440,-24-2-117,31 4 7,165 43 0,-263-56-135,0 1-1,0-1 1,0 1-1,0 1 1,-1-1-1,1 1 1,-1 0 0,1 0-1,-1 0 1,6 6-1,-9-8 8,0 0-1,-1 0 0,1 0 1,0 0-1,-1 0 0,1 0 1,-1 0-1,0 0 0,1 1 1,-1-1-1,0 0 0,1 0 1,-1 0-1,0 1 0,0-1 1,0 0-1,0 0 1,-1 3-1,1-2 35,-1 1 0,0-1 1,0 1-1,-1-1 0,1 0 0,0 0 0,-1 1 1,0-1-1,1 0 0,-1 0 0,0-1 1,-2 3-1,-16 12 466,0-1 1,0-1 0,-1-1 0,-23 10-1,-102 41 1033,84-37-972,-50 19 257,-103 47 258,179-75-1110,0 1 0,1 2 0,-48 40 0,54-33-953,28-28 793,0 1 0,1 0 0,-1-1 0,0 1 0,1 0 0,-1-1 0,0 1 0,1 0 0,-1 0-1,1 0 1,0 0 0,-1 0 0,1 0 0,0 0 0,-1-1 0,1 1 0,0 0 0,0 0 0,0 0 0,0 0 0,0 0 0,0 0 0,0 0-1,0 0 1,0 0 0,0 0 0,0 0 0,1 0 0,-1 0 0,1 0 0,0 1 0,18 4-8476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0.350"/>
    </inkml:context>
    <inkml:brush xml:id="br0">
      <inkml:brushProperty name="width" value="0.025" units="cm"/>
      <inkml:brushProperty name="height" value="0.025" units="cm"/>
    </inkml:brush>
  </inkml:definitions>
  <inkml:trace contextRef="#ctx0" brushRef="#br0">20 1 7207,'-1'0'578,"0"0"1,0 1-1,0-1 0,0 0 1,0 0-1,0 1 0,1-1 1,-1 1-1,0-1 1,0 1-1,0-1 0,1 1 1,-1 0-1,0-1 0,0 1 1,1 0-1,-1-1 1,1 1-1,-1 0 0,1 0 1,-1 0-1,1 0 0,-1-1 1,1 1-1,0 0 1,-1 2-1,14 1 7414,4-4-6040,160-11-1952,10 0 0,-206 12-302,-3 1-3533,-2-2-5705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1.320"/>
    </inkml:context>
    <inkml:brush xml:id="br0">
      <inkml:brushProperty name="width" value="0.025" units="cm"/>
      <inkml:brushProperty name="height" value="0.025" units="cm"/>
    </inkml:brush>
  </inkml:definitions>
  <inkml:trace contextRef="#ctx0" brushRef="#br0">1 608 13933,'0'0'17457,"11"-9"-16304,50-48-1070,-2-2 1,71-93 0,-54 60-111,-66 81 27,174-217 0,-182 238 0,-5 9 0,-39 98 0,26-77 0,1 1 0,2 0 0,-7 46 0,14-31-731,2 59-1,3-118-453,0 0 0,0 0 0,-1 1 0,1-1 0,0 0 0,-1 1-1,0-1 1,1 1 0,-5-5 0,-11-11-8947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1.674"/>
    </inkml:context>
    <inkml:brush xml:id="br0">
      <inkml:brushProperty name="width" value="0.025" units="cm"/>
      <inkml:brushProperty name="height" value="0.025" units="cm"/>
    </inkml:brush>
  </inkml:definitions>
  <inkml:trace contextRef="#ctx0" brushRef="#br0">0 46 19923,'0'0'12844,"70"-34"-12844,-35 30 0,-1 1 0,5 3 0,-2 0 0,-3 0-705,-3 0-5124,-5-5-7656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2.109"/>
    </inkml:context>
    <inkml:brush xml:id="br0">
      <inkml:brushProperty name="width" value="0.025" units="cm"/>
      <inkml:brushProperty name="height" value="0.025" units="cm"/>
    </inkml:brush>
  </inkml:definitions>
  <inkml:trace contextRef="#ctx0" brushRef="#br0">0 72 5157,'0'0'2333,"2"-8"1377,-1-4-1947,3-18 1392,2 8 6736,-4 26-5213,5 21-3895,-2 5-533,-3-5-40,2 0-1,1 0 0,1 0 1,14 38-1,-19-62-333,0 1-1,0 0 1,-1-1-1,1 1 1,0 0-1,1-1 1,-1 1-1,0-1 1,0 0-1,1 1 1,-1-1-1,1 0 1,-1 0-1,1 0 1,-1 0-1,1 0 1,0 0-1,-1 0 1,1-1-1,0 1 1,0 0-1,0-1 1,0 0-1,-1 1 1,1-1-1,0 0 1,0 0-1,0 0 1,0 0-1,0 0 1,0-1-1,0 1 1,-1 0 0,1-1-1,0 0 1,0 1-1,-1-1 1,1 0-1,2-1 1,3-2-904,1-1 0,-1 0 0,0 0 0,0 0 1,0-1-1,-1 0 0,8-9 0,11-18-6237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2.436"/>
    </inkml:context>
    <inkml:brush xml:id="br0">
      <inkml:brushProperty name="width" value="0.025" units="cm"/>
      <inkml:brushProperty name="height" value="0.025" units="cm"/>
    </inkml:brush>
  </inkml:definitions>
  <inkml:trace contextRef="#ctx0" brushRef="#br0">233 1 16560,'-3'8'3480,"-87"189"1536,64-148-3474,2 2 0,2 0 0,2 1 1,-22 97-1,40-139-1569,0 0 1,1 1-1,0-1 0,1 0 1,1 0-1,1 12 0,-2-22-113,0 1-1,1-1 1,-1 1-1,0-1 1,1 1-1,-1-1 1,1 1-1,-1-1 1,1 1 0,-1-1-1,1 0 1,-1 1-1,1-1 1,-1 0-1,1 0 1,0 1-1,-1-1 1,1 0-1,-1 0 1,1 0 0,0 1-1,-1-1 1,1 0-1,0 0 1,-1 0-1,1 0 1,0 0-1,0-1 1,13-3-5935,0-13-2744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3.120"/>
    </inkml:context>
    <inkml:brush xml:id="br0">
      <inkml:brushProperty name="width" value="0.025" units="cm"/>
      <inkml:brushProperty name="height" value="0.025" units="cm"/>
    </inkml:brush>
  </inkml:definitions>
  <inkml:trace contextRef="#ctx0" brushRef="#br0">0 0 11115,'0'0'64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3.794"/>
    </inkml:context>
    <inkml:brush xml:id="br0">
      <inkml:brushProperty name="width" value="0.025" units="cm"/>
      <inkml:brushProperty name="height" value="0.025" units="cm"/>
    </inkml:brush>
  </inkml:definitions>
  <inkml:trace contextRef="#ctx0" brushRef="#br0">305 15 12812,'0'0'15887,"-3"1"-15155,-8 6-569,0 1 1,0 0 0,1 1-1,0 0 1,1 1 0,0 0 0,-8 11-1,-15 15 86,-17 12 29,27-28-189,0 0-1,2 2 1,1 0-1,-16 25 1,96-125-1349,-35 37 549,-2-1-1,-1-2 1,21-61 0,-43 103 759,-2 12-37,-1 1 0,0-1-1,-1 0 1,0 1 0,0-1 0,-1 0 0,-6 11 0,-9 25 147,15-33 84,0 0 0,0 1 0,1-1 0,1 1 0,0-1-1,1 1 1,1-1 0,0 1 0,3 18 0,-2-30-219,0 1 1,0-1-1,1 0 1,-1 1 0,1-1-1,0 0 1,-1 0-1,1 0 1,0 0 0,0 0-1,0-1 1,1 1-1,-1-1 1,0 1 0,1-1-1,-1 0 1,0 0-1,1 0 1,0 0 0,-1 0-1,1 0 1,-1-1-1,1 1 1,0-1 0,-1 0-1,1 0 1,0 0-1,0 0 1,-1 0-1,4-1 1,-5-2 40,0 0-1,0 0 1,-1 0 0,1 0 0,-1 0-1,0-1 1,0 1 0,0 0-1,0 0 1,0 0 0,-1 0 0,1 0-1,-1 0 1,-2-5 0,-13-18-22,0 0 1,-2 1 0,-1 1-1,-36-35 1,52 55-51,-1 0-1,1 0 1,-1 1-1,0-1 0,0 1 1,0 0-1,0 0 1,-1 0-1,1 0 1,-1 1-1,0 0 1,0 0-1,1 0 1,-8-1-1,6 7-188,12 7 109,12 6 42,9-5 60,0-1-1,1-1 1,0-2-1,1 0 1,49 5-1,60 17 290,-121-23-459,17 5 341,-16-11-4719,-18-16-18683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6.254"/>
    </inkml:context>
    <inkml:brush xml:id="br0">
      <inkml:brushProperty name="width" value="0.025" units="cm"/>
      <inkml:brushProperty name="height" value="0.025" units="cm"/>
    </inkml:brush>
  </inkml:definitions>
  <inkml:trace contextRef="#ctx0" brushRef="#br0">225 1 14029,'0'0'15305,"-10"13"-15064,-19 27-180,2 2 0,2 1 0,2 1 1,-19 49-1,28-58 25,1 2 1,2-1 0,2 1-1,1 0 1,3 1 0,-3 50 0,8-81-92,0-1 0,0 0 0,0 1 0,1-1 0,0 0 0,0 0 0,1 0 0,0 0 0,0 0 0,0 0 0,1 0 1,5 10-1,-5-13-182,0 0 0,0 0 0,1 0 0,-1 0 0,0-1 1,1 1-1,0-1 0,0 0 0,-1 0 0,1 0 0,0-1 0,0 1 1,1-1-1,-1 0 0,0 0 0,0 0 0,1-1 0,-1 0 0,7 0 1,27-2-4379,-2-10-2727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6.736"/>
    </inkml:context>
    <inkml:brush xml:id="br0">
      <inkml:brushProperty name="width" value="0.025" units="cm"/>
      <inkml:brushProperty name="height" value="0.025" units="cm"/>
    </inkml:brush>
  </inkml:definitions>
  <inkml:trace contextRef="#ctx0" brushRef="#br0">93 1 17136,'0'0'12577,"-8"11"-11781,-7 14-264,-24 50 1,34-61-428,-1 0 0,1 0 0,1 0-1,1 0 1,0 1 0,-2 27 0,5-41-102,0 0 0,0 0 1,0 0-1,0 0 0,0 0 0,0 0 0,0 0 1,1 0-1,-1 1 0,0-1 0,1 0 0,-1 0 1,1 0-1,-1 0 0,1 0 0,-1-1 0,1 1 1,-1 0-1,1 0 0,0 0 0,0 0 0,-1-1 1,1 1-1,0 0 0,0-1 0,0 1 0,2 0 1,-1 0 8,0-1 0,0 1 0,0-1 0,1 0 0,-1 0 0,0 0 0,0 0 0,1 0 0,-1-1 0,0 1 0,0-1-1,4-1 1,4-1 24,-1-1 0,0-1-1,0 0 1,-1 0-1,11-8 1,0-2-36,-1-1 0,-1 0 0,0-2 0,-1 0 0,-1 0 0,0-2 0,20-37 0,-80 124 0,35-49 0,-22 43 0,30-56 0,0 0 0,0 0 0,1 1 0,-1-1 0,1 0 0,1 0 0,-1 1 0,1-1 0,-1 0 0,2 8 0,0-12 4,0 0 0,0 0 0,-1 0-1,1 1 1,0-1 0,0 0 0,1-1 0,-1 1 0,0 0 0,0 0-1,0 0 1,1-1 0,-1 1 0,0 0 0,1-1 0,-1 1 0,0-1-1,1 0 1,-1 1 0,1-1 0,-1 0 0,0 0 0,1 0 0,-1 0-1,1 0 1,1-1 0,43-2-524,-14-8-2176,-2-5-3534,-4-2-4799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28:59.207"/>
    </inkml:context>
    <inkml:brush xml:id="br0">
      <inkml:brushProperty name="width" value="0.025" units="cm"/>
      <inkml:brushProperty name="height" value="0.025" units="cm"/>
    </inkml:brush>
  </inkml:definitions>
  <inkml:trace contextRef="#ctx0" brushRef="#br0">592 22 4740,'0'0'1586,"-10"-2"2103,1 0-3513,-88-14 3245,88 15-3147,0 0 0,0 1 1,1 0-1,-1 1 0,0 0 0,1 0 1,-1 1-1,0 0 0,1 0 1,-11 5-1,-6 8 68,1 0 0,0 1-1,1 1 1,0 2 0,2 0 0,0 1 0,2 1-1,0 1 1,1 1 0,-26 44 0,27-38-169,2 1 1,2 0-1,0 1 0,2 0 1,2 1-1,1 0 0,1 1 1,2 0-1,-2 38 0,3 38 84,5 0 0,24 174 0,-17-235-210,2 0 0,2-1 1,2 0-1,2-1 0,2-1 0,2 0 1,1-2-1,36 53 0,-46-81-7,0-1-1,1 0 1,0-1-1,1 0 1,1 0-1,0-2 1,1 0-1,0 0 1,1-1-1,0-1 1,0-1-1,25 9 1,-26-12-5,0-1 0,0 0-1,0-2 1,1 1 0,0-2 0,-1 0-1,1-1 1,0-1 0,-1 0 0,1-1 0,-1-1-1,1 0 1,-1-1 0,28-11 0,-2-5 128,0-2 1,-1-2-1,-2-1 1,0-2-1,-2-1 1,-1-2-1,-1-2 1,-2-1-1,-1-1 1,-2-2-1,-1-1 1,-2-1 0,-2-1-1,-1-1 1,-2-1-1,-2-1 1,-2-1-1,22-86 1,-32 89-70,-2 1 1,-2-1-1,-2 1 1,-1-1 0,-2 0-1,-2 1 1,-1 0-1,-2-1 1,-20-60-1,16 67 27,-2 1-1,0 0 0,-3 1 0,0 1 0,-2 0 0,-1 1 0,-1 1 0,-2 1 0,0 1 0,-2 1 0,-36-30 0,44 43-88,0 1 1,-1 1 0,0 0-1,-1 1 1,0 1-1,0 0 1,-22-5 0,8 5-297,0 2 0,-1 1-1,-47-1 1,68 5-115,4 1-166,-1 0 1,1-1-1,0 0 0,-14-3 1,19 3 142,1 0 1,-1 0-1,1 0 0,0-1 1,-1 1-1,1-1 0,0 1 1,0-1-1,0 0 1,0 0-1,-2-2 0,-11-22-7338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8.265"/>
    </inkml:context>
    <inkml:brush xml:id="br0">
      <inkml:brushProperty name="width" value="0.025" units="cm"/>
      <inkml:brushProperty name="height" value="0.025" units="cm"/>
    </inkml:brush>
  </inkml:definitions>
  <inkml:trace contextRef="#ctx0" brushRef="#br0">41 0 7976,'0'0'22912,"0"9"-22821,-1 4-63,0 1 1,-1-1 0,0 0 0,-2 0-1,-7 23 1,-3 7 210,14-42-206,-1 1 0,0 0 0,0 0 0,1-1 0,-1 1 0,1 0 0,0 0 0,-1 0 0,1-1 0,0 1 0,0 0 0,0 0 0,0 0 0,0 0 0,1-1 0,-1 1 0,0 0 0,1 0 0,0 0 0,-1-1 0,1 1 0,0 0 0,0-1 0,0 1 0,0-1 0,0 1 0,0-1 0,0 1 0,1-1 0,-1 0 0,0 0 0,1 1 0,-1-1 0,3 1 0,3 0-52,0 0 0,1-1-1,-1 0 1,0 0 0,0 0 0,1-1 0,9-1-1,2 0-415,-18 1-405,13 0 1009,-10 0-3442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8.609"/>
    </inkml:context>
    <inkml:brush xml:id="br0">
      <inkml:brushProperty name="width" value="0.025" units="cm"/>
      <inkml:brushProperty name="height" value="0.025" units="cm"/>
    </inkml:brush>
  </inkml:definitions>
  <inkml:trace contextRef="#ctx0" brushRef="#br0">1 0 15375,'0'0'15150,"61"11"-15438,-27-10-353,-1-1-288,1 2-608,1 0-1378,-2-2-2434,-2 0-3780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8.951"/>
    </inkml:context>
    <inkml:brush xml:id="br0">
      <inkml:brushProperty name="width" value="0.025" units="cm"/>
      <inkml:brushProperty name="height" value="0.025" units="cm"/>
    </inkml:brush>
  </inkml:definitions>
  <inkml:trace contextRef="#ctx0" brushRef="#br0">0 0 16303,'0'0'16464,"54"2"-16464,-23-2 0,0 0 0,-2 0-2178,-4 0-3523,-4-2-3588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9.328"/>
    </inkml:context>
    <inkml:brush xml:id="br0">
      <inkml:brushProperty name="width" value="0.025" units="cm"/>
      <inkml:brushProperty name="height" value="0.025" units="cm"/>
    </inkml:brush>
  </inkml:definitions>
  <inkml:trace contextRef="#ctx0" brushRef="#br0">28 0 23286,'0'0'5936,"-3"10"-5370,-3 10-385,1 0-1,0 0 1,2 0 0,0 1-1,0 33 1,4-53-172,-1 0 0,0 1 0,1-1 0,-1 0 0,1 1 0,0-1 0,-1 0 0,1 0 0,0 0 0,0 0 0,0 0 0,0 0 0,-1 0 0,2 0 0,-1 0 0,0 0 0,0 0 0,0-1 0,0 1 0,0 0 0,1-1 0,-1 1 0,0-1 0,0 1 0,1-1 0,-1 0 0,0 1 0,1-1 0,-1 0 0,1 0 0,-1 0 0,0 0 0,1 0 0,-1-1 0,0 1 0,1 0 0,-1 0 0,0-1 0,1 1 0,1-2 0,4 0 216,1 0 0,-1 0 0,1-1 0,-1 0 0,12-8 0,6-8-190,-2-2 1,0 0-1,-2-1 0,31-41 0,-47 58-35,-2 3 0,-4 9 0,-4 10 0,-19 25 0,-13 27 0,35-64 0,0 0 0,0 0 0,0 1 0,1-1 0,0 0 0,0 1 0,0-1 0,0 1 0,1-1 0,1 11 0,0-14 1,-1-1 0,1 0 1,0 1-1,0-1 0,0 0 0,0 0 0,0 0 1,0 0-1,0 0 0,0 0 0,1 0 0,-1 0 0,0 0 1,1-1-1,-1 1 0,0 0 0,1-1 0,-1 1 1,1-1-1,-1 0 0,1 1 0,-1-1 0,1 0 1,-1 0-1,1 0 0,-1 0 0,3 0 0,45-3-156,-49 3 144,6-1-326,-1 0 1,0 0 0,0 0 0,1-1 0,-1 0 0,6-3 0,26-23-7759,-16 4-350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9.806"/>
    </inkml:context>
    <inkml:brush xml:id="br0">
      <inkml:brushProperty name="width" value="0.025" units="cm"/>
      <inkml:brushProperty name="height" value="0.025" units="cm"/>
    </inkml:brush>
  </inkml:definitions>
  <inkml:trace contextRef="#ctx0" brushRef="#br0">251 0 4740,'0'0'26484,"1"13"-25400,-1-2-1046,0 0 0,-1 0 1,0 0-1,-1 0 0,0 0 0,-1 0 1,0 0-1,-1 0 0,0-1 0,0 0 1,-9 15-1,-6 2-38,-40 48 0,3-7 0,131-138 0,-50 45-273,-14 15-5,0 0 1,-1-1-1,0-1 1,-1 1-1,0-1 1,-1-1-1,0 0 1,7-16-1,-15 28 273,0 1-1,0 0 1,0 0 0,0-1-1,0 1 1,0 0-1,0 0 1,0-1-1,0 1 1,0 0-1,0-1 1,0 1-1,0 0 1,-1 0-1,1-1 1,0 1-1,0 0 1,0 0-1,0 0 1,-1-1 0,1 1-1,0 0 1,0 0-1,0 0 1,-1-1-1,1 1 1,0 0-1,0 0 1,-1 0-1,1 0 1,0 0-1,0 0 1,-1-1-1,1 1 1,0 0-1,-1 0 1,1 0 0,0 0-1,0 0 1,-1 0-1,1 0 1,0 0-1,0 0 1,-1 0-1,1 0 1,0 1-1,-1-1 1,1 0-1,0 0 1,0 0-1,-1 0 1,1 0-1,0 0 1,0 1 0,-1-1-1,-13 5-8,-3 6 319,1 0 0,0 1 0,1 1-1,1 0 1,0 1 0,1 1 0,0 0 0,1 1-1,-14 23 1,26-38-304,-1 0 0,1-1 0,-1 1 0,1 0 0,0 0 0,-1-1-1,1 1 1,0 0 0,-1 0 0,1 0 0,0 0 0,0-1 0,0 1 0,0 0-1,0 0 1,0 0 0,0 0 0,0 0 0,0 0 0,0-1 0,1 1 0,-1 0-1,0 0 1,0 0 0,1 0 0,-1-1 0,1 1 0,-1 0 0,1 0-1,-1-1 1,1 1 0,-1 0 0,1-1 0,0 1 0,-1-1 0,1 1 0,0-1-1,-1 1 1,1-1 0,0 1 0,0-1 0,0 0 0,-1 1 0,1-1 0,0 0-1,0 0 1,0 1 0,0-1 0,0 0 0,-1 0 0,1 0 0,0 0 0,0 0-1,0 0 1,0-1 0,0 1 0,1 0 0,0 0-3,0 0 0,0 0 0,0 0-1,0-1 1,0 1 0,0 0 0,-1-1 0,1 1 0,0-1-1,0 0 1,0 0 0,-1 1 0,1-1 0,0 0 0,-1-1-1,1 1 1,0 0 0,-1 0 0,0-1 0,1 1 0,-1 0 0,0-1-1,0 0 1,0 1 0,2-3 0,-3 1-72,0-1-1,0 0 1,0 1 0,0-1-1,0 1 1,-1-1 0,0 1-1,1-1 1,-1 1 0,0-1-1,-1 1 1,1 0 0,-1 0-1,1-1 1,-1 1 0,0 0-1,0 1 1,-1-1 0,1 0-1,0 0 1,-1 1 0,0 0 0,1-1-1,-1 1 1,0 0 0,-4-2-1,2 2 78,0-1 0,0 1 0,0 0-1,0 1 1,0-1 0,-1 1 0,1 0 0,-1 0-1,1 1 1,-1-1 0,1 1 0,-1 1 0,1-1-1,-1 1 1,1 0 0,-10 3 0,14-5-3,1 1 0,-1 0 0,1 0 0,-1 1 0,1-1 0,-1 0 0,0 0 0,1 0 0,-1 0 0,1 0 0,-1 1 0,1-1 0,-1 0 0,1 0 0,-1 1 0,1-1 0,0 0 0,-1 1 0,1-1 0,-1 0 0,1 1 0,0-1 0,-1 1 0,1-1 0,0 1 0,-1-1 0,1 1 0,0-1 0,-1 1 0,17 4 257,26-4 580,-39-1-779,1-1-1,0 0 1,-1 0 0,1 0-1,-1 0 1,1-1-1,-1 0 1,0 1-1,1-1 1,-1 0 0,0-1-1,0 1 1,3-4-1,9-6 50,10 41-107,-19-25-1,-1-1 1,1 0-1,0-1 0,0 0 0,0 1 1,0-2-1,0 1 0,1-1 1,-1 0-1,12 0 0,68-3-1055,-77 2 759,9-4-4679,-4-4-5087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0.348"/>
    </inkml:context>
    <inkml:brush xml:id="br0">
      <inkml:brushProperty name="width" value="0.025" units="cm"/>
      <inkml:brushProperty name="height" value="0.025" units="cm"/>
    </inkml:brush>
  </inkml:definitions>
  <inkml:trace contextRef="#ctx0" brushRef="#br0">123 0 17457,'0'0'4719,"11"6"-1901,-5-3-2539,0 1 0,-1 0 0,1 0 0,0 0 0,-1 0-1,0 1 1,0 0 0,0 0 0,-1 0 0,0 0 0,0 1 0,0 0-1,-1 0 1,1 0 0,-2 0 0,5 11 0,-2 4-143,0 1-1,-1-1 1,-2 1 0,0 0-1,-1 0 1,-1 0 0,-1-1 0,-1 1-1,-1 0 1,-1 0 0,-1-1-1,-10 26 1,3-14 45,-1-1 0,-2 0 1,-2-1-1,-1-1 0,-1-1 0,-43 52 0,60-79-399,0 1 1,0-1-1,0 0 0,0 0 0,0 0 1,0 0-1,-1 0 0,1-1 0,-1 1 1,1-1-1,-1 1 0,-5 1 0,8-3 125,-1 0 0,1 0 0,-1 0 0,1 0 0,-1 0 0,1 0-1,0 0 1,-1 0 0,1-1 0,-1 1 0,1 0 0,0 0 0,-1 0 0,1-1-1,-1 1 1,1 0 0,0 0 0,-1-1 0,1 1 0,0 0 0,0-1 0,-1 1 0,1 0-1,0-1 1,0 1 0,-1 0 0,1-1 0,0 0 0,-3-23-2720,7-10-3540,9-4-2268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0.754"/>
    </inkml:context>
    <inkml:brush xml:id="br0">
      <inkml:brushProperty name="width" value="0.025" units="cm"/>
      <inkml:brushProperty name="height" value="0.025" units="cm"/>
    </inkml:brush>
  </inkml:definitions>
  <inkml:trace contextRef="#ctx0" brushRef="#br0">0 34 14542,'0'0'13356,"53"-15"-11081,0 10-674,5 0-608,14 1-993,1 2 0,-2 0 0,-11 2 0,-15 0 0,-9 0 0,-13 2-1281,-16 7-1538,-7 2-992,-15 0-1442,-11-2-3684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1.097"/>
    </inkml:context>
    <inkml:brush xml:id="br0">
      <inkml:brushProperty name="width" value="0.025" units="cm"/>
      <inkml:brushProperty name="height" value="0.025" units="cm"/>
    </inkml:brush>
  </inkml:definitions>
  <inkml:trace contextRef="#ctx0" brushRef="#br0">0 42 21492,'0'0'2883,"59"0"1057,-4 0-481,13-9-2466,7 0-993,1 0 0,-7 2 0,-12 0 0,-15 7 0,-11 0 0,-16 0-480,-6 2-5830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1.702"/>
    </inkml:context>
    <inkml:brush xml:id="br0">
      <inkml:brushProperty name="width" value="0.025" units="cm"/>
      <inkml:brushProperty name="height" value="0.025" units="cm"/>
    </inkml:brush>
  </inkml:definitions>
  <inkml:trace contextRef="#ctx0" brushRef="#br0">0 1 8936,'0'0'17009,"54"4"-14383,-29 14-480,1 8-544,0 3-1154,0 2-448,-2 0 0,1-2 0,4-8 0,-2-9 0,6-7-801,-1-5-2466,-2-9-2018,0-14-2530,-7-12-6375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2.059"/>
    </inkml:context>
    <inkml:brush xml:id="br0">
      <inkml:brushProperty name="width" value="0.025" units="cm"/>
      <inkml:brushProperty name="height" value="0.025" units="cm"/>
    </inkml:brush>
  </inkml:definitions>
  <inkml:trace contextRef="#ctx0" brushRef="#br0">259 0 13677,'0'0'11787,"-15"61"-9417,-5-16-960,-7 13-193,-3 6 32,-5 2-192,-2 3-1057,4-5 0,6-7 0,6-6 0,10-10 0,8-10 0,3-8-1922,2-10-1633,11-9-2403,4-4-8167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29:03.435"/>
    </inkml:context>
    <inkml:brush xml:id="br0">
      <inkml:brushProperty name="width" value="0.025" units="cm"/>
      <inkml:brushProperty name="height" value="0.025" units="cm"/>
    </inkml:brush>
  </inkml:definitions>
  <inkml:trace contextRef="#ctx0" brushRef="#br0">377 40 8584,'0'0'1591,"-12"-1"-593,6 1-985,-4-2 274,0 1 0,-1 0 1,1 1-1,-1 0 0,1 1 0,0 0 0,0 1 1,-1 0-1,1 0 0,0 1 0,-15 7 1,11 0-75,0 0 1,0 0-1,1 1 1,1 1-1,0 0 1,0 1-1,1 1 1,1-1 0,0 2-1,1-1 1,1 1-1,0 1 1,1-1-1,1 1 1,-8 29-1,1 8 242,2 0 0,2 0 0,-2 95 0,9-73-375,3 0-1,11 84 0,-7-126-66,1-1 1,1 0 0,2-1 0,1 0-1,2 0 1,1-1 0,23 41-1,-28-60-2,-1 0-1,2 0 1,0 0-1,0-1 1,0 0-1,1-1 1,1 0-1,0-1 1,0 0-1,1 0 0,-1-2 1,2 1-1,13 4 1,-18-8 7,-1 0 1,1-1 0,0 0-1,0-1 1,0 0-1,0 0 1,0-1 0,0 0-1,1 0 1,-1-1-1,0 0 1,0 0-1,0-1 1,-1 0 0,1-1-1,0 1 1,-1-2-1,1 1 1,-1-1 0,0 0-1,0 0 1,-1-1-1,8-6 1,1-4 92,0-1 0,-1 0 0,0-1 0,-2-1 0,0 0 1,-1-1-1,-1 0 0,-1 0 0,0-1 0,-2-1 0,0 1 0,7-40 0,-4 0-2,-2 0 0,-3 0-1,-4-83 1,-2 96-66,-3 0-1,-2 0 1,-2 1-1,-1 0 1,-3 0-1,-22-55 1,25 78 63,-1 1-1,-1 0 1,-1 1 0,-1 0-1,-1 0 1,-1 2 0,0 0 0,-2 1-1,0 0 1,0 1 0,-2 1-1,0 1 1,-39-23 0,52 35-435,-9-7-930,9 1-2929,6 3-2811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2.665"/>
    </inkml:context>
    <inkml:brush xml:id="br0">
      <inkml:brushProperty name="width" value="0.025" units="cm"/>
      <inkml:brushProperty name="height" value="0.025" units="cm"/>
    </inkml:brush>
  </inkml:definitions>
  <inkml:trace contextRef="#ctx0" brushRef="#br0">51 1 6054,'0'0'16127,"4"9"-13650,0 3-1926,-1 0 0,-1 1 0,0-1 0,0 1 0,-1 0 1,-1 0-1,0-1 0,0 1 0,-2 0 0,1-1 0,-2 1 0,-5 18 0,-12 28-166,14-42-315,-1 0 0,2 0 0,0 0 0,1 1 0,1 0 0,1 0 0,-1 25 0,4-42-70,0 0 0,-1 0 0,1 0 0,0 0 0,-1 0 0,1 0 0,0 0 0,0 0 0,0 0 0,0 0 0,0-1 0,0 1 0,0 0 0,0-1 0,0 1 0,0-1 0,0 1 0,0-1 0,0 1 0,1-1 0,-1 0 0,0 0 0,0 0 0,1 1 0,-1-1 0,0 0 0,0-1 0,0 1 0,1 0 0,1-1 0,43-5 0,-35 4-244,0-1 0,0-1 0,-1 0 0,1 0 0,-1-1 0,0-1 0,0 0 0,0 0 0,9-8 0,-18 13-155,0 0 0,0 0 0,-1 0 0,1 0 0,0 0 0,-1 0 0,1 0 0,0 0 0,-1 0 1,1 0-1,-1 0 0,0-1 0,1 1 0,-1 0 0,0 0 0,0 0 0,0-1 0,0 1 0,0 0 0,0 0 0,0 0 0,-1-3 0,-4-12-8292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3.010"/>
    </inkml:context>
    <inkml:brush xml:id="br0">
      <inkml:brushProperty name="width" value="0.025" units="cm"/>
      <inkml:brushProperty name="height" value="0.025" units="cm"/>
    </inkml:brush>
  </inkml:definitions>
  <inkml:trace contextRef="#ctx0" brushRef="#br0">0 58 13613,'0'0'16047,"86"-30"-14285,-35 21-737,8-1-705,0 6-320,-4 0-96,-9 4-1794,-6 0-2178,-7 0-3555,-6 0-9257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3.353"/>
    </inkml:context>
    <inkml:brush xml:id="br0">
      <inkml:brushProperty name="width" value="0.025" units="cm"/>
      <inkml:brushProperty name="height" value="0.025" units="cm"/>
    </inkml:brush>
  </inkml:definitions>
  <inkml:trace contextRef="#ctx0" brushRef="#br0">1 1 11179,'0'0'21268,"57"22"-20948,-6-21-320,11-1 0,1 0 0,2 0 0,-11 0-416,-12-2-4901,-12-6-4260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4.395"/>
    </inkml:context>
    <inkml:brush xml:id="br0">
      <inkml:brushProperty name="width" value="0.025" units="cm"/>
      <inkml:brushProperty name="height" value="0.025" units="cm"/>
    </inkml:brush>
  </inkml:definitions>
  <inkml:trace contextRef="#ctx0" brushRef="#br0">0 0 12139,'0'1'11774,"0"10"-10351,1-4-980,-1 1 0,2-1 0,-1 0 0,1 0 0,0 0-1,1 1 1,0-2 0,0 1 0,0 0 0,6 7 0,-4-6-394,0 0-1,0 0 1,1-1-1,0 0 1,1 0-1,-1-1 1,1 0-1,1 0 1,-1-1 0,1 1-1,0-2 1,0 1-1,12 4 1,-12-7-55,1 0 0,-1 0 0,0-1 0,1 0 0,-1 0 0,1-1 0,-1 0 0,15-2 0,-15 0-424,-1 1 1,0-1-1,0-1 1,0 0-1,0 0 0,0 0 1,-1 0-1,12-9 1,-10 6-699,-1-1 1,1 0-1,-1 0 1,-1-1-1,1 0 1,5-10 0,-4 5-1300,-1 0 1,-1 0 0,0 0 0,4-16 0,-17 48 12404,-7 9-3825,-8 14-2518,-18 31-2527,-17 34 1635,44-83-2496,-41 90 1437,49-100-2196,0-1 1,1 1 0,0 0-1,1 1 1,1-1-1,-1 22 1,3-36 329,0 1 0,0-1 1,0 0-1,0 1 0,0-1 0,0 0 1,0 1-1,0-1 0,0 0 1,0 1-1,0-1 0,0 0 1,0 1-1,0-1 0,0 0 0,0 1 1,1-1-1,-1 0 0,0 1 1,0-1-1,0 0 0,0 1 1,1-1-1,-1 0 0,0 0 0,0 1 1,1-1-1,-1 0 0,0 0 1,0 0-1,1 1 0,-1-1 0,0 0 1,1 0-1,-1 0 0,0 0 1,1 0-1,-1 0 0,0 0 1,1 1-1,-1-1 0,0 0 0,1 0 1,-1 0-1,0 0 0,1 0 1,-1 0-1,0-1 0,1 1 1,0 0-1,0 0-684,13 0-8978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6.014"/>
    </inkml:context>
    <inkml:brush xml:id="br0">
      <inkml:brushProperty name="width" value="0.025" units="cm"/>
      <inkml:brushProperty name="height" value="0.025" units="cm"/>
    </inkml:brush>
  </inkml:definitions>
  <inkml:trace contextRef="#ctx0" brushRef="#br0">229 4 9449,'11'-4'8687,"-6"9"-3522,-8 20-2099,-21 32-2859,5-22 50,-1-1-1,-2-1 0,-46 56 0,84-112-114,0 0 0,-2-1 0,-1-1 0,16-38 0,-26 56-123,0 1 0,0-1 0,-1 0-1,0 0 1,0 0 0,-1 0-1,1-10 1,-2 16-14,0 1 0,-1 0 0,1 0-1,0-1 1,0 1 0,0 0 0,0 0 0,-1-1 0,1 1 0,0 0 0,0 0-1,-1-1 1,1 1 0,0 0 0,0 0 0,-1 0 0,1 0 0,0-1 0,-1 1 0,1 0-1,0 0 1,-1 0 0,1 0 0,0 0 0,-1 0 0,1 0 0,0 0 0,-1 0-1,1 0 1,0 0 0,-1 0 0,1 0 0,0 0 0,-1 0 0,1 0 0,0 0-1,0 1 1,-1-1 0,1 0 0,0 0 0,-1 0 0,1 0 0,0 1 0,0-1-1,-1 0 1,1 0 0,0 1 0,-17 9-74,-1 6 85,1 2-1,1 0 0,0 1 0,2 0 1,0 1-1,-20 40 0,33-58 19,-1 0 0,1 0 1,0 0-1,0 0 0,1 0 0,-1 0 0,0 0 0,1 0 0,-1 0 0,1 0 1,0 1-1,0-1 0,0 0 0,0 0 0,0 0 0,0 4 0,1-5-1,-1 0-1,1-1 0,0 1 0,-1 0 1,1-1-1,-1 1 0,1-1 1,0 1-1,0-1 0,-1 1 0,1-1 1,0 1-1,0-1 0,-1 0 1,1 1-1,0-1 0,0 0 0,0 0 1,0 0-1,-1 0 0,1 1 1,0-1-1,0 0 0,0 0 0,0-1 1,0 1-1,1 0 0,5-1 113,-1-1 0,1 0-1,0 0 1,0-1 0,-1 0 0,0 0-1,1 0 1,8-7 0,5-8 306,-23 12-209,-14 4-257,12 3 35,-1-1 0,0-1 0,1 1 0,-1-1 0,1 0 0,-1-1 1,1 1-1,-1-1 0,1 0 0,0 0 0,0-1 0,0 1 0,-9-7 0,11 6-4,0 0-1,0 0 0,0-1 0,1 1 1,-1-1-1,1 0 0,0 0 0,0 1 1,0-1-1,0 0 0,1-1 0,-1 1 1,1 0-1,0 0 0,1-1 0,-1 1 1,1 0-1,0-9 0,0 12-15,1 0 0,0 0 0,-1 0 0,1 0 0,0 0 0,0 1 0,0-1 0,0 0 0,0 0 0,0 1 0,0-1 0,0 0 0,0 1 0,0-1 0,0 1 0,0-1 0,0 1 0,0 0 0,1-1 0,-1 1 0,0 0 0,0 0 0,0 0 0,1 0 0,-1 0 0,0 0 0,0 0 0,0 0 0,1 1 0,0-1 0,45 6 0,25 14-747,-53-13-208,1-1 1,1-1-1,-1-1 1,22 2-1,-11-6-6081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9.698"/>
    </inkml:context>
    <inkml:brush xml:id="br0">
      <inkml:brushProperty name="width" value="0.025" units="cm"/>
      <inkml:brushProperty name="height" value="0.025" units="cm"/>
    </inkml:brush>
  </inkml:definitions>
  <inkml:trace contextRef="#ctx0" brushRef="#br0">1325 132 6566,'-5'-7'7330,"-2"-2"-7116,0 0 0,0 1 1,-1 1-1,0-1 0,-1 1 0,0 1 1,0-1-1,0 1 0,-1 1 0,0 0 1,0 0-1,0 1 0,0 1 0,-12-4 1,-16-2-12,0 2 1,0 1 0,-1 2 0,0 2 0,0 1 0,0 2 0,1 2 0,-1 1 0,1 3 0,0 0 0,0 3 0,1 1 0,0 1 0,1 3 0,0 1 0,2 1 0,0 2 0,0 1 0,2 2 0,1 1 0,1 1 0,1 2 0,1 1 0,1 1 0,2 2 0,0 0 0,3 2-1,-37 66 1,32-40-129,2 2 0,3 0 0,3 1-1,3 2 1,-10 72 0,15-50-37,4 1 1,3 0 0,10 114 0,-2-159-78,2-1 1,2-1-1,2 1 1,1-1 0,2-1-1,22 47 1,-26-65-23,2 0 0,0-1 0,1 0 0,0-1 0,2 0 0,0-1 0,1-1 0,1 0 0,1-1-1,0 0 1,0-2 0,36 22 0,-41-30 58,0 0-1,0 0 1,0-1-1,0-1 1,1 0-1,-1 0 0,1-1 1,0-1-1,-1 0 1,1-1-1,20-2 1,-13-1 107,-1-1 1,0-1 0,0-1-1,-1 0 1,1-1 0,30-18 0,6-9 605,-3-3 1,-1-2 0,71-71 0,-116 104-620,304-316 2917,-260 260-2477,-2-2-1,-3-2 1,58-115-1,-88 148-404,-1-1 0,-2 0-1,-1 0 1,-2-1-1,9-72 1,-16 90-109,-1 0 0,0-1 0,-1 1 0,-1 0 0,-1-1 0,-1 1 0,0 0 0,-1 0 0,-1 1 0,-1-1 0,0 1 0,-1 0 0,0 1 0,-15-22 0,9 20-37,-1 1 0,-1 1-1,0 0 1,-1 1 0,0 1-1,-1 0 1,-1 2 0,0 0-1,-1 0 1,0 2 0,0 0-1,-1 2 1,0 0 0,-36-8-1,15 8-731,1 1-1,-1 2 0,0 2 1,1 2-1,-1 1 1,-71 12-1,65-7-4004,10-4-3341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41.120"/>
    </inkml:context>
    <inkml:brush xml:id="br0">
      <inkml:brushProperty name="width" value="0.025" units="cm"/>
      <inkml:brushProperty name="height" value="0.025" units="cm"/>
    </inkml:brush>
  </inkml:definitions>
  <inkml:trace contextRef="#ctx0" brushRef="#br0">7869 55 7079,'-7'-6'728,"0"0"1,0 1 0,0 1 0,-1-1-1,1 1 1,-1 0 0,-1 1-1,1 0 1,-15-3 0,7 3 24,1 0-1,-1 2 1,0 0-1,-29 2 1,-2 5 270,0 2 1,-69 21-1,115-29-991,-134 39 599,2 5-1,3 7 1,1 4 0,3 7 0,-156 102 0,134-53-190,85-61-192,-84 51 0,19-30 1,-4-6-1,-183 64 0,121-66-196,-220 42-1,-213-2-178,-4-33 182,384-45 106,-1004 100 30,1060-107-185,0-8 0,-1-9-1,-223-27 1,286 10-3,-292-47 56,353 48-58,0-3 0,1-2 1,2-4-1,-68-34 0,99 41 51,-29-15 369,-82-54 0,142 84-357,0 0 1,0 0 0,0 0 0,0-1 0,0 1 0,0-1 0,1 0 0,-1 0 0,1 0 0,0 0 0,0 0 0,0-1 0,0 1-1,0-1 1,1 1 0,0-1 0,0 0 0,0 1 0,0-1 0,0 0 0,1 0 0,-1 1 0,1-1 0,0 0 0,1-5-1,2-2-71,0-1 1,1 1-1,1-1 0,0 1 0,0 0 0,10-14 0,7-14-4082,-8 2-3954,-13 27 2324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41.522"/>
    </inkml:context>
    <inkml:brush xml:id="br0">
      <inkml:brushProperty name="width" value="0.025" units="cm"/>
      <inkml:brushProperty name="height" value="0.025" units="cm"/>
    </inkml:brush>
  </inkml:definitions>
  <inkml:trace contextRef="#ctx0" brushRef="#br0">21 587 15439,'-4'8'2322,"2"-2"-2074,0 0 102,-1-1 1,1 2-1,0-1 1,0 0-1,1 0 1,0 1-1,0-1 1,1 0-1,0 11 1,0-16-309,0-1 0,0 0 0,0 1 0,1-1 0,-1 1 0,0-1 0,0 1 0,1-1 0,-1 0 0,0 1 0,1-1 0,-1 0 0,1 1 0,-1-1 0,0 0 0,1 0 0,-1 1 0,1-1 0,-1 0 0,1 0 0,-1 0 0,1 0 0,-1 1 0,0-1 0,1 0 0,-1 0 0,1 0 0,-1 0 0,1 0 0,-1 0 0,1 0 0,-1 0 0,1 0 0,-1-1 0,1 1 0,-1 0 0,1 0 0,-1 0 0,1-1 0,-1 1 0,1 0 0,-1 0 0,0-1 0,1 1 0,-1 0 0,0-1 0,1 1 0,-1 0 0,0-1 0,1 0 0,22-18 1472,-4-7-701,0-1 0,-1-1 0,-2 0 0,-1-1 0,20-53 0,-19 34-512,-1 0 0,-3-1-1,7-52 1,-18 91-283,3-11 21,-1 1 1,-1-1-1,-1 0 0,-1-1 1,-1 1-1,-4-22 1,0 32-44,0 15-53,0 19-101,5-8 106,1 0 1,1 0-1,0 0 1,1 0-1,1 0 0,0-1 1,1 1-1,1-1 1,0-1-1,1 1 1,0-1-1,1 0 1,0 0-1,1-1 1,13 14-1,-8-12-518,0 0-1,0-1 1,1-1-1,31 20 1,-31-24-576,0 0 0,1 0-1,0-2 1,0 0 0,26 6 0,50 0-7839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50.042"/>
    </inkml:context>
    <inkml:brush xml:id="br0">
      <inkml:brushProperty name="width" value="0.025" units="cm"/>
      <inkml:brushProperty name="height" value="0.025" units="cm"/>
    </inkml:brush>
  </inkml:definitions>
  <inkml:trace contextRef="#ctx0" brushRef="#br0">0 67 6694,'0'0'12658,"13"2"-11201,72 2 672,167-15 0,-112 2-1839,128-13 1290,-907 59 1869,843-32-2835,-181-5-612,99 1 34,188-24 1,-302 21 174,-9 0-28,-24-1 95,-42 1-91,-473 15 126,431-9-183,82-3-99,50-5-231,18-1-410,115-18-4280,-42 8-2061,-42 3 262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3.969"/>
    </inkml:context>
    <inkml:brush xml:id="br0">
      <inkml:brushProperty name="width" value="0.025" units="cm"/>
      <inkml:brushProperty name="height" value="0.025" units="cm"/>
    </inkml:brush>
  </inkml:definitions>
  <inkml:trace contextRef="#ctx0" brushRef="#br0">129 0 12043,'0'0'19085,"0"12"-18706,-6 25-191,-1 0 0,-1 0 0,-3-1 0,-25 63-1,-15 48 134,48-134-773,1 0 1,0 0-1,0 0 0,1 14 1,1-48-16098,0 5 9764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29:06.954"/>
    </inkml:context>
    <inkml:brush xml:id="br0">
      <inkml:brushProperty name="width" value="0.025" units="cm"/>
      <inkml:brushProperty name="height" value="0.025" units="cm"/>
    </inkml:brush>
  </inkml:definitions>
  <inkml:trace contextRef="#ctx0" brushRef="#br0">1127 46 6598,'-10'0'1052,"-469"-2"7692,452 4-8620,1 1-1,0 1 1,0 1 0,0 2-1,1 0 1,0 2 0,0 0-1,1 2 1,0 1 0,1 1-1,0 0 1,1 2 0,1 1-1,-35 32 1,34-27-35,1 1-1,1 1 1,1 1-1,1 1 1,1 0-1,1 1 1,1 1-1,1 0 1,2 1-1,1 0 1,1 1-1,-10 47 1,8 19-45,4 0 0,4 1 0,11 115 0,-5-168-37,3-1 0,1-1 1,2 1-1,2-1 0,2-1 0,2 0 1,36 75-1,-39-95-3,1-1-1,0 0 1,2-1 0,0 0 0,1-1 0,1-1-1,0 0 1,2-1 0,-1-1 0,2-1 0,0 0 0,0-1-1,1-2 1,1 0 0,-1 0 0,32 8 0,-25-11 14,0-1 0,0-2 1,0 0-1,1-2 1,-1-1-1,1-1 1,-1-1-1,1-1 0,-1-2 1,0-1-1,0-1 1,-1-1-1,1-1 0,-1-2 1,-1 0-1,0-2 1,-1-1-1,0-1 1,24-18-1,14-13 271,-2-3 1,-2-3-1,-3-2 1,-2-2-1,-2-3 1,-3-2-1,-2-2 1,48-88-1,-74 111-131,-2-2 0,-2 0 0,-1 0 0,-3-2 0,-1 1 0,-2-2 0,5-80 0,-11 85-106,-3 0-1,-1 0 0,-2 0 1,-2 0-1,-1 1 0,-2-1 1,-2 2-1,-1-1 0,-17-37 1,21 60 58,0 1 0,-1-1 1,-1 1-1,0 0 0,-1 1 1,0 0-1,-1 1 0,-23-21 0,24 25-99,0 1-1,-1 1 0,0 0 1,0 0-1,0 1 0,0 1 0,-1 0 1,0 0-1,0 1 0,0 1 1,0 0-1,-19-1 0,-80 5-584,74 1-1522,-56-5-1,91 2 1738,0 0 0,-1 0 0,1-1 0,0 1 1,0-1-1,0 1 0,0-1 0,0 0 0,0 0 0,0 0 0,0 0 0,-3-2 0,-12-26-9954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4.314"/>
    </inkml:context>
    <inkml:brush xml:id="br0">
      <inkml:brushProperty name="width" value="0.025" units="cm"/>
      <inkml:brushProperty name="height" value="0.025" units="cm"/>
    </inkml:brush>
  </inkml:definitions>
  <inkml:trace contextRef="#ctx0" brushRef="#br0">24 0 16688,'0'0'9465,"-3"13"-8446,-6 43-369,3 0-1,2 1 0,3-1 0,7 66 0,-6-117-548,1-1 0,-1 1 0,1 0-1,1 0 1,-1-1 0,1 1 0,-1 0 0,1-1-1,1 0 1,-1 1 0,1-1 0,2 4 0,-3-6-64,0-1 0,-1 1 0,1-1 0,0 1 0,0-1 0,0 0 0,0 0 0,0 0 0,0 0 1,1 0-1,-1 0 0,0-1 0,0 1 0,0-1 0,1 1 0,-1-1 0,0 0 0,1 0 0,-1 0 0,0 0 0,1 0 1,-1-1-1,0 1 0,0-1 0,1 0 0,-1 1 0,4-3 0,6-3-37,0 0 0,0-1 0,-1 0 0,0-1 0,0 0 0,9-10 0,61-65 0,-50 50 0,7-7 3,113-126-3348,-124 129-4267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7.236"/>
    </inkml:context>
    <inkml:brush xml:id="br0">
      <inkml:brushProperty name="width" value="0.025" units="cm"/>
      <inkml:brushProperty name="height" value="0.025" units="cm"/>
    </inkml:brush>
  </inkml:definitions>
  <inkml:trace contextRef="#ctx0" brushRef="#br0">128 267 19122,'0'-5'941,"-1"-1"1,0 0-1,0 1 1,0-1-1,-1 1 0,0-1 1,0 1-1,0 0 1,-1-1-1,0 1 0,-4-5 1,7 9-905,-1 0-1,0 0 1,0-1 0,0 1-1,1 0 1,-1 0 0,0 0 0,0 1-1,-1-1 1,1 0 0,0 0 0,0 1-1,0-1 1,0 0 0,-1 1-1,1-1 1,0 1 0,-1-1 0,1 1-1,0 0 1,-1 0 0,1 0 0,0 0-1,-1 0 1,1 0 0,-1 0-1,1 0 1,0 0 0,-1 0 0,1 1-1,0-1 1,-1 1 0,1-1 0,0 1-1,0-1 1,0 1 0,-1 0-1,1-1 1,0 1 0,0 0 0,0 0-1,0 0 1,0 0 0,0 0 0,0 0-1,1 0 1,-1 0 0,0 1-1,0-1 1,0 2 0,-6 10-28,0 1 0,1 0 0,1 0 0,0 0 0,1 0 0,1 1 0,0 0 0,1-1 0,0 1 0,1 0 0,1 0 0,2 23 0,-2-37-5,0 1-1,0-1 1,0 0-1,0 1 1,1-1-1,-1 1 0,0-1 1,1 1-1,-1-1 1,1 0-1,-1 1 1,1-1-1,0 0 1,0 0-1,-1 1 0,1-1 1,0 0-1,0 0 1,0 0-1,0 0 1,0 0-1,1 0 1,-1 0-1,0 0 0,0-1 1,1 1-1,0 0 1,1 0 4,0-1 1,0 0-1,-1 0 1,1 0-1,0 0 1,-1-1-1,1 1 0,0-1 1,-1 1-1,1-1 1,-1 0-1,1 0 1,3-2-1,6-3 21,-1-1-1,0 0 1,-1-1-1,20-18 1,-3-2-29,-1-2 0,-1-1 0,33-55 0,-47 69 0,-1-2 0,-1 0 0,-1 0 0,-1 0 0,-1-1 0,0 0 0,-1 0 0,3-35 0,-19 67 0,-3 15 0,4-2 0,1 0 0,0 1 0,2 0 0,2 0 0,0 1 0,1 0 0,1 53 0,3-78-22,0 0-1,0 0 1,0-1-1,0 1 1,1 0-1,-1 0 1,1-1 0,-1 1-1,1 0 1,0-1-1,0 1 1,0 0 0,0-1-1,0 1 1,0-1-1,0 0 1,0 1-1,0-1 1,1 0 0,-1 1-1,0-1 1,1 0-1,-1 0 1,1 0-1,0-1 1,-1 1 0,1 0-1,0 0 1,-1-1-1,1 1 1,0-1 0,0 0-1,-1 1 1,1-1-1,0 0 1,0 0-1,0 0 1,0 0 0,-1-1-1,1 1 1,0 0-1,0-1 1,-1 1-1,3-2 1,3 1-329,-1-1 0,1-1 0,-1 1 1,0-1-1,0 0 0,0-1 0,0 0 0,0 0 0,-1 0 0,9-8 0,2-12-7218,-2 1-4560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7.594"/>
    </inkml:context>
    <inkml:brush xml:id="br0">
      <inkml:brushProperty name="width" value="0.025" units="cm"/>
      <inkml:brushProperty name="height" value="0.025" units="cm"/>
    </inkml:brush>
  </inkml:definitions>
  <inkml:trace contextRef="#ctx0" brushRef="#br0">29 113 17328,'0'0'5734,"-4"8"-1586,-12 26-833,16-34-3287,0 0 0,-1 1 1,1-1-1,0 1 0,0-1 1,0 0-1,0 1 0,0-1 0,-1 1 1,1-1-1,0 1 0,0-1 0,0 1 1,0-1-1,0 0 0,1 1 1,-1-1-1,0 1 0,0-1 0,0 1 1,0-1-1,0 0 0,0 1 1,1-1-1,-1 1 0,0-1 0,0 0 1,1 1-1,-1-1 0,0 0 0,1 1 1,-1-1-1,0 0 0,1 1 1,-1-1-1,0 0 0,1 0 0,-1 1 1,1-1-1,-1 0 0,0 0 0,1 0 1,-1 0-1,1 0 0,-1 0 1,1 1-1,-1-1 0,1 0 0,-1 0 1,0 0-1,1 0 0,-1-1 1,1 1-1,-1 0 0,1 0 0,-1 0 1,1 0-1,-1 0 0,0-1 0,1 1 1,-1 0-1,0 0 0,1-1 1,28-9 403,-23 6-432,0 0 0,-1 0 0,0-1 0,0 1 0,0-1 0,-1 0 0,1-1 0,-1 1 0,0-1 0,-1 0 0,1 0 0,-1 0 0,-1 0 0,1 0 0,-1-1 0,0 1 0,0-1 0,-1 0 0,0 1 0,0-1 0,0-7 0,-1 13 0,0 0 0,0 0 0,0 0 0,0 0 0,-1 0 0,1 0 0,0 0 0,0 0 0,-1 0 0,1 0 0,0 0 0,-1 0 0,1 0 0,-1 0 0,0 0 0,1 0 0,-1 1 0,0-1 0,1 0 0,-1 0 0,0 1 0,0-1 0,1 0 0,-1 1 0,0-1 0,0 1 0,0-1 0,0 1 0,0-1 0,0 1 0,0 0 0,0 0 0,0-1 0,0 1 0,0 0 0,0 0 0,0 0 0,0 0 0,0 0 0,-2 1 0,0-1 0,0 0 0,0 1 0,0-1 0,1 1 0,-1 0 0,0 0 0,0 0 0,0 1 0,1-1 0,-1 1 0,1-1 0,-1 1 0,1 0 0,-3 2 0,-1 4 0,0 0 0,0 0 0,1 1 0,0 0 0,1 0 0,0 0 0,-5 18 0,6-20 0,2-1 0,-1 1 0,1 0 0,0 0 0,0 0 0,1 0 0,0 0 0,0 0 0,0 0 0,1-1 0,0 1 0,3 9 0,-2-13-11,-1-1-1,1 1 1,0-1 0,0 0 0,0 0-1,1 1 1,-1-1 0,0 0-1,1-1 1,-1 1 0,1 0-1,0-1 1,-1 0 0,1 1 0,0-1-1,0 0 1,0 0 0,0-1-1,0 1 1,0-1 0,0 1 0,0-1-1,0 0 1,0 0 0,5-1-1,2 1-272,0-1-1,0 0 1,0-1 0,0 0-1,0 0 1,15-7-1,-12 3-2230,0-1-1,-1-1 1,1 0-1,17-15 1,4-10-9144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7.935"/>
    </inkml:context>
    <inkml:brush xml:id="br0">
      <inkml:brushProperty name="width" value="0.025" units="cm"/>
      <inkml:brushProperty name="height" value="0.025" units="cm"/>
    </inkml:brush>
  </inkml:definitions>
  <inkml:trace contextRef="#ctx0" brushRef="#br0">127 1 11499,'-6'10'8098,"-12"21"-4866,2 2 0,-23 63-1,28-60-2774,1 1-1,2 0 0,1 0 1,2 0-1,0 54 0,5-64-404,-1 0 72,1-1 0,2 1 0,0 0 1,9 34-1,-4-52-60,-1-19-48,2-21-32,-8 30 16,31-193 0,18-74 0,-48 263 0,1-1 0,-1 1 0,2 0 0,-1 0 0,0 0 0,1 0 0,0 0 0,0 1 0,0-1 0,1 1 0,0 0 0,-1 0 0,1 0 0,6-4 0,-7 6 0,0 1 0,0-1 0,0 1 0,0 0 0,0-1 0,0 2 0,0-1 0,0 0 0,1 1 0,-1-1 0,0 1 0,0 0 0,1 0 0,-1 0 0,0 0 0,0 1 0,1-1 0,-1 1 0,0 0 0,0 0 0,0 0 0,0 1 0,0-1 0,0 1 0,4 2 0,-4-2 0,-1-1 0,1 2 0,0-1 0,-1 0 0,1 0 0,-1 1 0,1-1 0,-1 1 0,0 0 0,0 0 0,-1 0 0,1 0 0,0 0 0,-1 0 0,0 0 0,0 0 0,0 1 0,0-1 0,0 1 0,-1-1 0,1 0 0,-1 1 0,0-1 0,0 1 0,0-1 0,-1 1 0,1-1 0,-1 0 0,0 1 0,0-1 0,-2 5 0,-1 3 0,-1 0 0,0-1 0,0 0 0,-1 0 0,-1-1 0,1 1 0,-2-1 0,-9 9 0,13-13 0,-1 0 0,1 0 0,-1-1 0,0 0 0,-1 0 0,1 0 0,-1 0 0,1-1 0,-1 0 0,0-1 0,0 1 0,-1-1 0,1 0 0,0 0 0,-9 0 0,14-2-10,-1 0 1,1-1-1,0 1 1,0-1-1,0 1 0,0-1 1,0 0-1,0 1 1,0-1-1,0 0 1,0 0-1,0 0 0,1 1 1,-1-1-1,0 0 1,1 0-1,-1 0 0,0 0 1,1-1-1,-1 1 1,1 0-1,-1 0 1,1 0-1,0 0 0,0 0 1,-1-1-1,1 1 1,0 0-1,0 0 0,0 0 1,0-1-1,1-1 1,2-45-3214,6 12-4865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9.043"/>
    </inkml:context>
    <inkml:brush xml:id="br0">
      <inkml:brushProperty name="width" value="0.025" units="cm"/>
      <inkml:brushProperty name="height" value="0.025" units="cm"/>
    </inkml:brush>
  </inkml:definitions>
  <inkml:trace contextRef="#ctx0" brushRef="#br0">30 136 3299,'0'0'15860,"10"2"-13212,-10-2-2647,12 3 1351,0-1 1,1 0-1,23-1 0,-31-1-1029,0-1 0,0 1 0,-1-1 0,1 0 0,0-1-1,-1 1 1,1-1 0,-1 0 0,1 0 0,-1 0 0,0 0-1,0-1 1,0 0 0,0 0 0,6-7 0,-6 7-299,-1-1 1,0 0 0,0 0-1,-1 0 1,1-1-1,-1 1 1,0-1 0,0 1-1,0-1 1,-1 0 0,0 0-1,2-8 1,-3 11-23,0 1-1,0-1 1,0 0 0,0 0-1,0 0 1,-1 1 0,1-1-1,-1 0 1,1 1 0,-1-1-1,1 0 1,-1 1 0,0-1 0,0 0-1,0 1 1,0-1 0,0 1-1,0 0 1,0-1 0,0 1-1,-1 0 1,1 0 0,-1 0-1,1 0 1,-1 0 0,1 0-1,-1 0 1,1 0 0,-1 0 0,0 1-1,1-1 1,-1 1 0,0-1-1,0 1 1,1 0 0,-1 0-1,-2 0 1,-2-1-2,0 1 0,0 0 0,0 0 0,0 1 0,0 0 0,0 0 0,1 0 0,-1 1 0,0 0 0,1 0 0,-1 0 0,1 0 0,0 1 0,-1 0 0,1 0 0,1 1 0,-1 0 0,0-1 0,1 1 0,0 1 0,0-1 0,0 1 0,1-1 0,-1 1 0,1 0 0,0 0 0,-3 8 0,-1 2 0,1 0 0,0 1 0,1-1 0,1 1 0,1 0 0,0 1 0,1-1 0,0 31 0,2-45 0,0 0 0,0 1 0,0-1 0,1 0 0,-1 0 0,1 1 0,-1-1 0,1 0 0,0 0 0,0 0 0,0 0 0,0 0 0,1 0 0,-1 0 0,0 0 0,1-1 0,-1 1 0,1 0 0,0-1 0,-1 1 0,1-1 0,0 0 0,0 1 0,0-1 0,0 0 0,0 0 0,0 0 0,0-1 0,1 1 0,-1 0 0,0-1 0,0 1 0,0-1 0,1 0 0,-1 0 0,0 0 0,1 0 0,-1 0 0,3-1 0,5 0 0,0 0 0,-1-1 0,1 0 0,0 0 0,-1-1 0,0 0 0,0-1 0,10-5 0,12-11 0,-1-2 0,-1 0 0,-1-3 0,-1 0 0,24-29 0,-42 44 0,-9 10 0,0 0 0,0 0 0,0 0 0,0 1 0,0-1 0,0 0 0,0 0 0,0 0 0,0 0 0,1 0 0,-1 0 0,0 0 0,0 1 0,0-1 0,0 0 0,0 0 0,0 0 0,0 0 0,0 0 0,0 0 0,0 0 0,0 0 0,0 0 0,1 1 0,-1-1 0,0 0 0,0 0 0,0 0 0,0 0 0,0 0 0,0 0 0,0 0 0,1 0 0,-1 0 0,0 0 0,0 0 0,0 0 0,0 0 0,0 0 0,0 0 0,1 0 0,-1 0 0,0 0 0,0 0 0,0 0 0,0 0 0,0 0 0,0 0 0,0 0 0,0 0 0,1-1 0,-1 1 0,0 0 0,0 0 0,0 0 0,0 0 0,0 0 0,0 0 0,0 0 0,0 0 0,0 0 0,0-1 0,0 1 0,1 0 0,-1 0 0,-3 17 0,-7 21 0,-5 11 0,15-49 0,0 1 0,0-1 0,0 0 0,0 1 0,0-1 0,0 0 0,0 1 0,0-1 0,0 0 0,1 1 0,-1-1 0,0 0 0,0 0 0,0 1 0,0-1 0,1 0 0,-1 1 0,0-1 0,0 0 0,1 0 0,-1 0 0,0 1 0,0-1 0,1 0 0,-1 0 0,0 0 0,0 1 0,1-1 0,-1 0 0,0 0 0,1 0 0,-1 0 0,0 0 0,1 0 0,-1 0 0,0 0 0,1 0 0,-1 0 0,0 0 0,1 0 0,-1 0 0,0 0 0,1 0 0,-1 0 0,0 0 0,1 0 0,-1-1 0,0 1 0,0 0 0,1 0 0,-1 0 0,0 0 0,1-1 0,14-6 0,-2-1 0,-1 0 0,-1-1 0,1-1 0,-1 0 0,9-12 0,2 0 0,-30 60 0,-2-27 0,10-11 0,0 0 0,0 0 0,0 0 0,-1 1 0,1-1 0,0 0 0,0 0 0,0 0 0,0 0 0,-1 0 0,1 0 0,0 0 0,0 0 0,0 0 0,0 0 0,-1 0 0,1 0 0,0 0 0,0 0 0,0 0 0,-1 0 0,1 0 0,0 0 0,0 0 0,0 0 0,0 0 0,-1 0 0,1-1 0,0 1 0,0 0 0,0 0 0,0 0 0,-1 0 0,1 0 0,0 0 0,0-1 0,0 1 0,0 0 0,0 0 0,0 0 0,0 0 0,-1 0 0,1-1 0,0 1 0,0 0 0,0 0 0,0 0 0,0-1 0,0 1 0,0 0 0,0 0 0,0 0 0,0-1 0,0 1 0,0 0 0,0 0 0,0 0 0,0 0 0,0-1 0,0 1 0,0 0 0,1 0 0,-1 0 0,0 0 0,0-1 0,0 1 0,-2-3-1139,-1 4-3429,-3 3-6477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0.365"/>
    </inkml:context>
    <inkml:brush xml:id="br0">
      <inkml:brushProperty name="width" value="0.025" units="cm"/>
      <inkml:brushProperty name="height" value="0.025" units="cm"/>
    </inkml:brush>
  </inkml:definitions>
  <inkml:trace contextRef="#ctx0" brushRef="#br0">146 209 12364,'1'-6'1733,"-1"0"0,0 1 0,0-1 0,-1 0 0,1 1 0,-4-12 0,4 16-1456,0 0 0,-1 0 0,1 0-1,-1 0 1,1 1 0,-1-1 0,1 0 0,-1 0 0,0 1-1,1-1 1,-1 0 0,0 0 0,0 1 0,1-1 0,-1 1-1,0-1 1,0 1 0,0-1 0,0 1 0,0-1 0,1 1-1,-1 0 1,-2-1 0,-22 6 1351,20-2-1628,0 0 0,0 1 0,0 0 0,1 0 0,-1 0 0,1 1 0,0-1 0,0 1 0,0 0 0,1 0 0,0 0 0,-5 11 0,0 1 0,1-1 0,0 1 0,-4 21 0,9-32 0,1-1 0,0 1 0,0 0 0,0 0 0,1 0 0,0 0 0,0 0 0,1 0 0,1 8 0,-2-12 0,1-1 0,-1 0 0,1 0 0,-1 0 0,1 1 0,-1-1 0,1 0 0,0 0 0,0 0 0,0 0 0,0 0 0,0 0 0,-1 0 0,2-1 0,-1 1 0,0 0 0,0 0 0,2 0 0,-1 0 0,1-1 0,-1 1 0,1-1 0,-1 1 0,1-1 0,-1 0 0,1 0 0,-1 0 0,1-1 0,-1 1 0,1-1 0,-1 1 0,3-2 0,6-2 0,-1-1 0,0 0 0,-1 0 0,1-1 0,-1 0 0,0-1 0,-1 0 0,1 0 0,-1-1 0,8-10 0,3-5 0,0-1 0,23-41 0,-30 45 0,-1 0 0,0-1 0,-2-1 0,-1 0 0,0 0 0,-2 0 0,5-24 0,-14 44 0,-4 10 0,-7 13 0,-5 14 0,-25 66 0,40-90 0,0 0 0,1 1 0,0 0 0,1 0 0,0-1 0,1 1 0,0 1 0,1-1 0,1 0 0,1 15 0,-1-25-51,0 0 0,0 0 0,0 0 0,0 0 0,1-1 0,-1 1 0,0 0 0,1 0 0,-1-1 0,1 1 0,0-1 0,-1 0 0,1 1 0,0-1 1,0 0-1,0 0 0,0 0 0,0 0 0,0-1 0,0 1 0,0 0 0,0-1 0,0 0 0,0 1 0,1-1 0,-1 0 0,0 0 0,0 0 0,0 0 0,0 0 0,3-1 0,0 0-324,0 1-1,0-1 1,0 0-1,0 0 0,-1 0 1,1-1-1,0 1 1,-1-1-1,1 0 1,-1-1-1,1 1 1,6-6-1,4-12-8336,-2-1-6300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0.865"/>
    </inkml:context>
    <inkml:brush xml:id="br0">
      <inkml:brushProperty name="width" value="0.025" units="cm"/>
      <inkml:brushProperty name="height" value="0.025" units="cm"/>
    </inkml:brush>
  </inkml:definitions>
  <inkml:trace contextRef="#ctx0" brushRef="#br0">3 39 13293,'0'0'19186,"9"6"-18935,32 18-214,-40-23-37,0-1 0,0 1 0,0-1 0,1 0 0,-1 0 0,0 0 0,0 1 0,0-1 0,0 0 0,1-1 0,-1 1 0,0 0 0,0 0 0,0 0 0,0-1 0,1 1 0,-1 0 0,0-1 0,0 1 0,0-1 0,0 0 0,0 1 0,0-1 0,0 0 0,0 0 0,0 1 0,-1-1 0,1 0 0,0 0 0,0 0 0,-1 0 0,1 0 0,-1 0 0,1 0 0,-1 0 0,2-2 0,-1-1 0,1-1 0,-1 1 0,0-1 0,0 1 0,0-1 0,0-9 0,-1 14 0,0-1 0,0 1 0,0-1 0,0 1 0,0 0 0,0-1 0,0 1 0,0 0 0,0-1 0,0 1 0,0-1 0,0 1 0,0 0 0,-1-1 0,1 1 0,0 0 0,0-1 0,0 1 0,-1 0 0,1-1 0,0 1 0,0 0 0,-1-1 0,1 1 0,0 0 0,-1 0 0,1-1 0,0 1 0,-1 0 0,1 0 0,0 0 0,-1 0 0,1 0 0,0-1 0,-1 1 0,1 0 0,-1 0 0,-18 6 0,-14 18 0,4 26 0,27-47 0,1 0 0,0 0 0,0 0 0,0-1 0,0 1 0,1 0 0,-1 0 0,1 0 0,0 0 0,0 0 0,0 0 0,0 0 0,0 0 0,1 0 0,-1 0 0,1 0 0,1 4 0,0-5 0,-1-1 0,1 0 0,-1 0 0,1 0 0,0 0 0,0 0 0,0 0 0,-1 0 0,1 0 0,0-1 0,0 1 0,0-1 0,0 1 0,0-1 0,0 0 0,0 0 0,0 0 0,0 0 0,0 0 0,0 0 0,4-1 0,46-11 0,-26 1 0,-1-2 0,29-18 0,-27 15 0,40-19 0,-66 35 0,0-1 0,0 1 0,0-1 0,-1 1 0,1 0 0,0-1 0,0 1 0,0 0 0,0 0 0,0 0 0,0-1 0,-1 1 0,1 0 0,0 0 0,0 0 0,0 0 0,0 0 0,0 1 0,0-1 0,0 0 0,0 0 0,-1 1 0,1-1 0,0 0 0,0 1 0,0-1 0,-1 1 0,1-1 0,0 1 0,0-1 0,-1 1 0,1 0 0,0-1 0,-1 1 0,1 0 0,-1 0 0,1-1 0,-1 1 0,1 0 0,-1 0 0,0 0 0,1-1 0,-1 1 0,0 0 0,0 0 0,1 0 0,-1 0 0,0 0 0,0 0 0,0 0 0,0-1 0,0 1 0,0 0 0,-1 0 0,1 0 0,0 0 0,-1 1 0,0 12 0,-1 0 0,-1 0 0,-5 14 0,3-7 0,5-20 0,-1 1 0,1-1 0,-1 1 0,1-1 0,0 1 0,-1-1 0,1 1 0,0-1 0,0 1 0,0-1 0,0 1 0,1 0 0,-1-1 0,0 1 0,1-1 0,-1 1 0,1-1 0,-1 1 0,1-1 0,0 0 0,-1 1 0,1-1 0,0 0 0,2 2 0,-1-2 0,0-1 0,0 1 0,0-1 0,0 0 0,0 0 0,0 0 0,1 0 0,-1 0 0,0 0 0,0-1 0,0 1 0,0-1 0,0 1 0,0-1 0,0 0 0,0 0 0,0 0 0,2-2 0,59-43-101,-31 22-259,-24 20 28,-8 9-130,-4 8-3680,3-3-6097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1.209"/>
    </inkml:context>
    <inkml:brush xml:id="br0">
      <inkml:brushProperty name="width" value="0.025" units="cm"/>
      <inkml:brushProperty name="height" value="0.025" units="cm"/>
    </inkml:brush>
  </inkml:definitions>
  <inkml:trace contextRef="#ctx0" brushRef="#br0">166 7 9129,'0'0'20296,"-10"-2"-18593,6 0-1637,0 1-1,0 1 1,0-1-1,0 1 1,0-1-1,-1 1 1,1 0 0,0 1-1,0-1 1,0 1-1,0-1 1,0 1-1,0 1 1,0-1-1,0 0 1,0 1 0,0 0-1,1 0 1,-1 0-1,1 1 1,-1-1-1,1 1 1,0-1-1,-5 7 1,3-4-66,-1 0 0,2 1 0,-1 0 0,1 0 0,0 0 0,0 0 0,0 1 0,1 0 0,0-1 0,1 1 0,-1 0 0,1 1 0,1-1 0,-1 0 0,1 0 0,0 1 0,1-1 0,1 15 0,0-20-139,0 0 1,0 0-1,0-1 1,0 1-1,1 0 1,-1-1-1,1 1 1,-1 0-1,1-1 1,0 0-1,-1 1 1,1-1-1,0 0 1,0 0-1,0 0 1,0 0-1,0 0 1,0-1-1,0 1 1,0-1-1,1 1 1,-1-1-1,0 0 0,0 0 1,0 0-1,0 0 1,1 0-1,1-1 1,5 1-1244,0 0 1,-1-1-1,1 0 1,-1-1-1,1 0 1,8-3-1,14-11-12572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1.550"/>
    </inkml:context>
    <inkml:brush xml:id="br0">
      <inkml:brushProperty name="width" value="0.025" units="cm"/>
      <inkml:brushProperty name="height" value="0.025" units="cm"/>
    </inkml:brush>
  </inkml:definitions>
  <inkml:trace contextRef="#ctx0" brushRef="#br0">41 120 16976,'0'0'13768,"12"-3"-13277,-4 1-419,13-3 216,-1-1 1,33-13-1,-49 17-263,0 1 0,-1-1-1,1 1 1,-1-1 0,1 0 0,-1 0 0,0 0-1,1-1 1,-1 1 0,0-1 0,-1 0-1,1 0 1,0 0 0,-1 0 0,0 0 0,0-1-1,0 1 1,0 0 0,0-1 0,-1 0 0,1 1-1,-1-1 1,1-6 0,-2 9-25,0 0 0,-1 0 0,1 1 0,-1-1 0,1 0 0,-1 1 0,1-1 0,-1 1 0,1-1 0,-1 0 0,1 1 0,-1-1 0,0 1 0,1 0 0,-1-1 0,0 1 0,0-1 0,1 1 0,-1 0 0,0 0 0,0-1 0,1 1 0,-1 0 0,0 0 0,0 0 0,0 0 0,1 0 0,-1 0 0,0 0 0,0 0 0,0 0 0,1 0 0,-3 1 0,-30 5 0,22-2 0,1 1 0,-1 0 0,1 1 0,1 0 0,-1 1 0,1 0 0,0 0 0,1 1 0,-12 14 0,14-16 0,0 1 0,1-1 0,0 2 0,0-1 0,1 0 0,0 1 0,1 0 0,-1 0 0,1 0 0,1 0 0,0 0 0,0 1 0,-1 11 0,3-17-8,0-1 0,0 1-1,1 0 1,0 0 0,-1-1 0,1 1-1,0 0 1,0-1 0,0 1 0,1-1 0,-1 1-1,1-1 1,-1 0 0,1 1 0,0-1 0,0 0-1,0 0 1,0 0 0,0-1 0,0 1-1,0 0 1,1-1 0,-1 1 0,1-1 0,-1 0-1,1 0 1,-1 0 0,1 0 0,0 0 0,-1-1-1,7 1 1,1 1-532,1 0-1,0-2 1,0 1 0,-1-1-1,1-1 1,0 0 0,13-3-1,21-12-11112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2.453"/>
    </inkml:context>
    <inkml:brush xml:id="br0">
      <inkml:brushProperty name="width" value="0.025" units="cm"/>
      <inkml:brushProperty name="height" value="0.025" units="cm"/>
    </inkml:brush>
  </inkml:definitions>
  <inkml:trace contextRef="#ctx0" brushRef="#br0">144 1 18065,'0'0'7015,"-4"10"-4976,-38 123 664,37-116-2599,2 0 1,0 0-1,1 0 0,1 1 0,0-1 0,4 32 1,-2-47-101,-1 0 0,1 0 0,0 0 1,0 0-1,1-1 0,-1 1 0,0 0 1,0-1-1,1 1 0,-1-1 0,1 1 1,0-1-1,-1 0 0,1 0 0,0 0 1,0 0-1,0 0 0,-1 0 0,1 0 1,0 0-1,0-1 0,0 1 0,0-1 1,1 0-1,-1 1 0,0-1 0,0 0 1,3 0-1,71-4 173,-61 3-178,-3-1-18,-1 2 1,1-1 0,0 1 0,-1 1 0,1 0 0,19 5 0,-29-5 23,1 0 1,-1 0 0,0 0-1,0 0 1,0 0 0,0 0-1,0 1 1,0-1 0,0 1-1,0-1 1,-1 1 0,1 0-1,0-1 1,-1 1-1,0 0 1,2 2 0,-2-1 47,0 1 1,0-1 0,0 0-1,-1 0 1,1 0 0,-1 0-1,0 0 1,0 1-1,0-1 1,0 0 0,0 0-1,-1 0 1,1 0 0,-1 0-1,-2 5 1,2-5-14,-1 1-1,0 0 1,-1 0-1,1-1 1,-1 1 0,0-1-1,1 0 1,-1 1-1,-1-1 1,1-1 0,0 1-1,-1 0 1,1-1-1,-1 0 1,0 0-1,0 0 1,-5 2 0,-5 1 54,1 0 0,-1-1 0,-28 5 0,27-7-94,0 0 0,0-1 0,-1-1 0,1 0 0,0-1 0,-31-6 0,42 6 0,0 0 0,-1 0 0,1-1 0,0 1 0,0-1 0,1 0 0,-1 0 0,0-1 0,0 1 0,1-1 0,0 1 0,-1-1 0,1 0 0,0-1 0,1 1 0,-1 0 0,0-1 0,1 0 0,0 1 0,0-1 0,0 0 0,0 0 0,1 0 0,-1 0 0,1-1 0,0 1 0,0 0 0,0-9 0,1 11-210,0-1-1,0 0 1,0 1-1,0-1 1,1 0-1,-1 1 1,1-1-1,0 1 1,-1-1-1,1 1 1,0-1-1,0 1 1,1-1-1,-1 1 1,0 0-1,1 0 1,0 0-1,-1 0 1,1 0-1,0 0 1,0 0-1,0 0 1,0 1-1,0-1 1,1 1-1,-1 0 1,0-1-1,1 1 1,-1 0-1,1 0 1,-1 1-1,4-2 1,8-1-1988,1 1 0,-1 0 1,1 1-1,23 0 1,-29 1 1377,38 0-7620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38.048"/>
    </inkml:context>
    <inkml:brush xml:id="br0">
      <inkml:brushProperty name="width" value="0.025" units="cm"/>
      <inkml:brushProperty name="height" value="0.025" units="cm"/>
    </inkml:brush>
  </inkml:definitions>
  <inkml:trace contextRef="#ctx0" brushRef="#br0">1435 116 6054,'-9'-7'891,"-6"-5"-250,0 0 1,-1 1-1,-1 0 0,0 2 0,0 0 0,-1 1 0,0 1 0,0 0 0,-35-7 1,25 10-506,0 1 1,0 2-1,0 0 1,0 2 0,0 1-1,0 1 1,1 2-1,-1 0 1,1 2-1,0 1 1,-49 22 0,-79 50-119,-190 130 1,311-188 305,1 2 0,2 2-1,0 0 1,2 2 0,-37 45 0,52-55-230,1 1 1,0 0 0,2 2-1,0-1 1,1 1 0,1 0-1,1 1 1,1 0 0,1 1-1,-6 44 1,10-43-88,1 0-1,1 0 1,1 1-1,2-1 1,0 0-1,1-1 1,1 1-1,2-1 1,0 0-1,1 0 1,1 0-1,2-2 1,0 1-1,1-1 1,1-1-1,1 0 1,27 29-1,-4-7-5,1-2 0,3-1-1,1-2 1,1-3 0,65 41-1,-75-56-2,0-1 0,2-2 0,-1-1 0,2-1-1,0-3 1,0 0 0,1-3 0,70 8-1,-58-15 227,1-1-1,0-3 0,-1-2 0,0-3 0,0-1 0,0-2 0,-1-3 0,-1-2 1,-1-1-1,0-3 0,-1-2 0,-1-1 0,-2-3 0,0-1 0,62-54 1,-70 50 83,0-1 0,-3-2 0,0-1 0,-3-2 0,-1 0 0,-1-2 0,27-57 0,-37 61-195,-1-1 0,-2-1 1,-1-1-1,-2 1 0,-2-2 0,-1 1 0,-2-1 0,-2 0 0,-2-48 1,-2 66-151,-1 0 0,-1 1 0,0-1 1,-2 1-1,0-1 0,-1 1 0,-2 1 0,0-1 1,0 1-1,-2 1 0,-1 0 0,0 0 1,-1 1-1,-1 0 0,0 1 0,-1 1 1,-1 0-1,-1 1 0,0 0 0,0 2 1,-1 0-1,-1 0 0,0 2 0,-1 0 0,0 1 1,-26-8-1,18 9-1167,0 0-1,-50-6 1,-10 5-4991,36 6-3114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10:29:13.572"/>
    </inkml:context>
    <inkml:brush xml:id="br0">
      <inkml:brushProperty name="width" value="0.025" units="cm"/>
      <inkml:brushProperty name="height" value="0.025" units="cm"/>
    </inkml:brush>
  </inkml:definitions>
  <inkml:trace contextRef="#ctx0" brushRef="#br0">1 1387 13677,'4'9'229,"55"129"2569,6-2-1,158 239 0,-209-355-2386,0 0 0,2-1-1,25 23 1,-35-37-262,0 0 1,0 0 0,1-1-1,-1 1 1,1-2-1,0 1 1,1-1 0,-1 0-1,0 0 1,1-1-1,0 0 1,-1-1 0,1 1-1,13-1 1,1-2 60,1 0 1,-1-2 0,1-1-1,-1-1 1,-1 0 0,28-12-1,128-62 48,-116 50-154,488-270 67,-19-36-74,-105 65 644,146-101 241,-537 350-909,-12 9 151,-1-2 0,-1 0 0,21-19 1,-35 26-170,1 1 0,-1-1 0,-1-1 0,1 1 1,-1-1-1,-1 0 0,1 0 0,-1-1 1,-1 1-1,0-1 0,0 0 0,2-9 0,-1 2-20,-1 0-1,0 0 0,-1 0 1,-1 0-1,-1-1 0,0 1 1,-1 0-1,-1 0 0,0 0 1,-1 0-1,-1 0 1,0 0-1,-2 1 0,1-1 1,-2 1-1,0 1 0,-1-1 1,0 1-1,-1 1 0,-1 0 1,0 0-1,-17-16 0,-30-23 97,40 39-113,1-1 0,1 0 1,0-1-1,1-1 1,0 0-1,2-1 1,-12-19-1,18 27-2257,10 14-3156,2-4-1833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2.795"/>
    </inkml:context>
    <inkml:brush xml:id="br0">
      <inkml:brushProperty name="width" value="0.025" units="cm"/>
      <inkml:brushProperty name="height" value="0.025" units="cm"/>
    </inkml:brush>
  </inkml:definitions>
  <inkml:trace contextRef="#ctx0" brushRef="#br0">142 145 14638,'0'0'10581,"11"-5"-7074,-2 0-3056,-1 0 0,1-1-1,-1 0 1,0 0 0,10-11 0,-16 15-401,1 0-1,-1 0 1,0-1-1,0 1 0,0-1 1,-1 1-1,1-1 1,-1 0-1,1 0 1,-1 0-1,0 0 1,0 0-1,0 0 1,0 0-1,-1 0 1,1 0-1,-1 0 1,0 0-1,0 0 1,0-1-1,0 1 1,0 0-1,-1 0 1,0 0-1,1 0 1,-3-5-1,2 7-49,0 0 0,-1 0 0,1 0 0,0 0 0,-1 0 0,1 0 0,0 0 0,-1 0 0,1 0 0,-1 1 0,0-1 0,1 1 0,-1-1 0,1 1 0,-1-1 0,0 1 0,1 0 0,-1 0 0,0 0 0,1 0 0,-1 0 0,0 0 0,1 1 0,-4 0 0,-42 12 0,35-6 0,0 1 0,1 0 0,0 1 0,0 0 0,1 0 0,0 1 0,-17 22 0,22-25 0,1-1 0,0 0 0,0 1 0,0 0 0,1 0 0,0 0 0,0 0 0,0 0 0,1 0 0,1 1 0,-1 0 0,1-1 0,0 1 0,1-1 0,0 1 0,1 8 0,0-13 0,0-1 0,0 1 0,0-1 0,0 0 0,1 0 0,-1 1 0,1-1 0,-1 0 0,1 0 0,0-1 0,0 1 0,0 0 0,0-1 0,0 1 0,0-1 0,0 1 0,1-1 0,-1 0 0,1 0 0,-1 0 0,0 0 0,1-1 0,0 1 0,-1-1 0,1 1 0,-1-1 0,4 0 0,10 2 0,1-2 0,-1 0 0,17-2 0,-13 0-737,0-1 0,0-1 0,35-12 0,-34 9-1167,-1-2 0,0 0-1,26-18 1,-4-3-8895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4.351"/>
    </inkml:context>
    <inkml:brush xml:id="br0">
      <inkml:brushProperty name="width" value="0.025" units="cm"/>
      <inkml:brushProperty name="height" value="0.025" units="cm"/>
    </inkml:brush>
  </inkml:definitions>
  <inkml:trace contextRef="#ctx0" brushRef="#br0">66 0 12460,'0'0'16885,"-2"12"-15251,-61 573 154,62-617-1788,4-73 0,-2 95 0,0 0 0,0 0 0,1 1 0,1-1 0,0 0 0,0 1 0,1 0 0,5-10 0,-6 15 0,1 0 0,0 1 0,0-1 0,0 1 0,0-1 0,0 1 0,1 0 0,-1 1 0,1-1 0,0 1 0,-1 0 0,1 0 0,0 1 0,1-1 0,-1 1 0,0 0 0,0 0 0,10 0 0,10 0 0,-1 1 0,40 5 0,-53-4 0,1 1 0,-1 0 0,0 1 0,1 0 0,18 8 0,-28-10 0,0 0 0,0-1 0,-1 1 0,1 0 0,0 0 0,0 1 0,0-1 0,-1 0 0,1 1 0,-1-1 0,1 1 0,-1-1 0,1 1 0,-1 0 0,0-1 0,0 1 0,0 0 0,0 0 0,0 0 0,0 0 0,-1 0 0,1 0 0,0 0 0,-1 0 0,0 0 0,1 0 0,-1 0 0,0 1 0,0-1 0,0 0 0,-1 0 0,1 0 0,0 0 0,-1 0 0,0 0 0,1 0 0,-1 0 0,-2 4 0,-23 35 0,22-37 0,0 1 0,0 0 0,1 0 0,0 0 0,0 0 0,0 0 0,0 1 0,1 0 0,0-1 0,0 1 0,1 0 0,0 0 0,-1 6 0,2-11 0,1-1 0,-1 1 0,1 0 0,0 0 0,-1-1 0,1 1 0,-1-1 0,1 1 0,0 0 0,-1-1 0,1 1 0,0-1 0,0 0 0,-1 1 0,1-1 0,0 0 0,0 1 0,0-1 0,0 0 0,-1 0 0,1 0 0,0 1 0,0-1 0,0 0 0,0 0 0,0 0 0,0-1 0,-1 1 0,1 0 0,0 0 0,0 0 0,0-1 0,0 1 0,1-1 0,35-10 0,-24 3 0,1 0 0,-1-2 0,-1 1 0,0-2 0,0 0 0,-1 0 0,11-14 0,-3 1 0,-2 0 0,26-48 0,-52 89 0,-1 1 0,2 0 0,1 1 0,0 0 0,1 0 0,1 0 0,1 0 0,0 1 0,2 0 0,0 33 0,2-51 0,0 0 0,0 1 0,1-1 0,-1 0 0,1 1 0,-1-1 0,1 0 0,0 0 0,0 0 0,0 0 0,0 0 0,1 0 0,-1 0 0,0 0 0,1 0 0,0 0 0,-1 0 0,1-1 0,0 1 0,0-1 0,0 0 0,0 1 0,0-1 0,0 0 0,0 0 0,0 0 0,0 0 0,1-1 0,-1 1 0,0-1 0,0 1 0,1-1 0,-1 0 0,1 0 0,-1 0 0,0 0 0,4 0 0,0-1 0,1 0 0,-1 0 0,1-1 0,-1 1 0,1-1 0,-1-1 0,0 1 0,0-1 0,0 0 0,-1-1 0,1 1 0,7-7 0,-4 1 0,-1 0 0,0-1 0,0 0 0,-1 0 0,-1-1 0,1 1 0,-2-1 0,1-1 0,-2 1 0,0-1 0,0 0 0,-1 0 0,0 0 0,-1 0 0,0 0 0,-1-1 0,-1-20 0,0 31 0,0 1 0,0-1 0,0 1 0,0-1 0,0 1 0,0-1 0,-1 1 0,1-1 0,0 1 0,-1-1 0,1 1 0,-1 0 0,0-1 0,0 1 0,1-1 0,-1 1 0,0 0 0,0 0 0,0 0 0,0-1 0,0 1 0,0 0 0,-1 0 0,1 1 0,0-1 0,0 0 0,-1 0 0,1 0 0,-1 1 0,1-1 0,0 1 0,-1-1 0,1 1 0,-1 0 0,1-1 0,-1 1 0,1 0 0,-1 0 0,0 0 0,1 0 0,-1 0 0,1 1 0,-1-1 0,1 0 0,-1 1 0,-1 0 0,1-1 0,0 1 0,1-1 0,-1 1 0,0 0 0,1-1 0,-1 1 0,0 0 0,1 0 0,0 0 0,-1 0 0,1 0 0,-1 0 0,1 1 0,0-1 0,0 0 0,0 1 0,0-1 0,0 1 0,0-1 0,0 1 0,0-1 0,1 1 0,-1 0 0,0-1 0,1 1 0,0 0 0,-1-1 0,1 1 0,0 0 0,0 0 0,0 0 0,0-1 0,0 1 0,0 0 0,0 0 0,1-1 0,-1 1 0,1 1 0,1-1 0,-1-1 0,0 1 0,0-1 0,1 0 0,-1 0 0,1 0 0,-1 0 0,1 0 0,0 0 0,-1 0 0,1-1 0,0 1 0,-1-1 0,1 1 0,0-1 0,0 1 0,0-1 0,-1 0 0,4 0 0,42 1 0,-35-1 0,45 1 0,-26 0 0,0-1 0,41-5 0,-62 3 0,0 0 0,0 0 0,0-1 0,-1-1 0,0 1 0,1-1 0,-1-1 0,0 0 0,-1 0 0,0-1 0,10-8 0,-15 12 0,30-31 0,-31 31 0,-1 1 0,1-1 0,-1 0 0,1 0 0,-1 0 0,0 0 0,0 0 0,0 0 0,0 0 0,-1 0 0,1-1 0,-1 1 0,1 0 0,-1 0 0,0-1 0,1 1 0,-2-4 0,1 6 0,0-1 0,-1 1 0,1-1 0,-1 1 0,0-1 0,1 1 0,-1-1 0,1 1 0,-1 0 0,0-1 0,1 1 0,-1 0 0,0 0 0,1-1 0,-1 1 0,0 0 0,1 0 0,-1 0 0,0 0 0,0 0 0,1 0 0,-1 0 0,0 0 0,0 0 0,1 0 0,-1 0 0,0 0 0,0 1 0,-23 4 0,11 2 0,1 1 0,0 0 0,0 0 0,1 1 0,0 1 0,0 0 0,1 0 0,1 1 0,0 0 0,0 1 0,1 0 0,1 0 0,0 1 0,0 0 0,1 0 0,-5 18 0,10-28 0,0-1 0,1 1 0,-1-1 0,1 1 0,-1 0 0,1-1 0,0 1 0,0 0 0,0 0 0,0-1 0,0 1 0,1 0 0,-1-1 0,1 1 0,0-1 0,0 1 0,0-1 0,0 1 0,0-1 0,0 1 0,1-1 0,-1 0 0,1 0 0,0 0 0,-1 0 0,1 0 0,0 0 0,3 2 0,-2-2 0,1-1 0,0 1 0,0-1 0,0 0 0,0 0 0,0 0 0,0-1 0,0 0 0,0 1 0,0-1 0,0 0 0,0-1 0,1 1 0,-1-1 0,0 0 0,0 0 0,-1 0 0,7-3 0,4-3 0,-1-1 0,-1 0 0,0-1 0,0-1 0,-1 0 0,0 0 0,0-1 0,-1 0 0,-1-1 0,0 0 0,0 0 0,-1-1 0,-1 0 0,0-1 0,8-25 0,-14 38 0,-1-1 0,1 1 0,-1 0 0,1 0 0,-1-1 0,0 1 0,1 0 0,-1-1 0,0 1 0,0 0 0,0-1 0,0 1 0,0 0 0,0-1 0,0 1 0,-1 0 0,1-1 0,0 1 0,-1 0 0,1-1 0,-1 1 0,0 0 0,1 0 0,-2-2 0,1 3 0,0 0 0,0-1 0,-1 1 0,1 0 0,0 0 0,0 0 0,-1-1 0,1 2 0,0-1 0,0 0 0,-1 0 0,1 0 0,0 0 0,0 1 0,0-1 0,-1 1 0,1-1 0,0 1 0,0-1 0,-1 2 0,-8 3 0,1 0 0,0 1 0,0 1 0,-12 11 0,14-10 0,0 0 0,0 0 0,1 0 0,-9 16 0,14-21 0,-1 0 0,1 0 0,-1 0 0,1 0 0,0 0 0,0 1 0,0-1 0,1 0 0,-1 1 0,1-1 0,-1 0 0,1 1 0,0-1 0,1 1 0,-1-1 0,1 0 0,-1 1 0,2 3 0,-1-6 0,1 1 0,-1-1 0,1 1 0,-1-1 0,1 0 0,-1 0 0,1 0 0,0 1 0,-1-1 0,1-1 0,0 1 0,0 0 0,0 0 0,0-1 0,0 1 0,0-1 0,0 0 0,0 1 0,0-1 0,0 0 0,3 0 0,44-3 0,-32-2 0,0 0 0,0-1 0,0-1 0,-1-1 0,0 0 0,29-20 0,36-18 0,-56 40 0,-25 6 0,0 0 0,1 0 0,-1 0 0,0 0 0,1 0 0,-1 0 0,1 0 0,-1 0 0,0 0 0,1 0 0,-1 1 0,0-1 0,1 0 0,-1 0 0,0 0 0,1 1 0,-1-1 0,0 0 0,0 0 0,1 1 0,-1-1 0,0 0 0,0 1 0,1-1 0,-1 0 0,0 1 0,0-1 0,0 0 0,0 1 0,1 0 0,-1 3 0,-1 0 0,1 0 0,-1 0 0,1 0 0,-1 0 0,-1 0 0,-2 7 0,3-8 0,0 0 0,-1 0 0,1 0 0,1 0 0,-1 0 0,0 1 0,1-1 0,-1 0 0,1 0 0,0 1 0,1 5 0,2-8 0,0 0 0,0 0 0,1-1 0,-1 1 0,0-1 0,1 1 0,-1-1 0,0 0 0,1-1 0,-1 1 0,0 0 0,7-3 0,10-2 0,0-1 0,-1-2 0,0 0 0,21-12 0,-26 12 0,0 0 0,0 2 0,1 0 0,0 0 0,0 1 0,0 1 0,1 0 0,26-2 0,-41 7 0,0 0 0,0-1 0,0 1 0,0 0 0,0-1 0,0 1 0,-1 0 0,1 0 0,0 0 0,0 0 0,-1 0 0,1 0 0,-1 0 0,1 0 0,-1 0 0,1 0 0,-1 0 0,0 0 0,1 0 0,-1 0 0,0 1 0,0-1 0,0 0 0,0 0 0,0 0 0,0 0 0,0 1 0,0-1 0,-1 0 0,1 0 0,0 0 0,-1 2 0,-8 40 0,6-32 0,1-7 0,0 0 0,1 0 0,0 0 0,0 0 0,0 1 0,0-1 0,1 0 0,0 9 0,0-13-19,0 1 0,1-1 0,-1 0 0,0 1 0,1-1 0,-1 0 0,0 0 0,1 0 1,-1 1-1,1-1 0,-1 0 0,0 0 0,1 0 0,-1 0 0,1 0 0,-1 0 0,0 0 0,1 0 0,-1 0 0,1 0 0,-1 0 0,1 0 0,-1 0 0,0 0 0,1 0 0,-1 0 1,1-1-1,-1 1 0,0 0 0,1 0 0,-1 0 0,0-1 0,1 1 0,-1 0 0,1-1 0,14-8-8230,3-10-13089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5.828"/>
    </inkml:context>
    <inkml:brush xml:id="br0">
      <inkml:brushProperty name="width" value="0.025" units="cm"/>
      <inkml:brushProperty name="height" value="0.025" units="cm"/>
    </inkml:brush>
  </inkml:definitions>
  <inkml:trace contextRef="#ctx0" brushRef="#br0">299 6 13068,'-11'-2'8750,"-3"1"-7551,-1-1 0,0 2 0,-24 1 0,33 0-1069,0 0-1,0 0 1,0 1-1,1 0 1,-1 0-1,0 0 1,1 0-1,-1 1 1,1 0-1,0 0 1,0 1-1,0-1 0,-8 9 1,0 2-93,1 1 1,1 0-1,0 1 0,1 0 1,0 1-1,1 0 0,1 0 1,1 1-1,1 0 1,0 1-1,1-1 0,1 1 1,-2 30-1,5-46-25,1 0 0,0 0 0,0 1 0,0-1 0,0 0 0,1 0 0,-1 1 0,1-1 0,-1 0 0,1 0 0,0 0 0,1 0 0,-1 0 0,0 0 0,1 0 0,0 0 0,0 0 0,0-1 0,0 1 0,0-1 0,0 1 0,3 1 0,-1-1 34,1-1 0,-1 0 0,1 0 0,0 0-1,0-1 1,-1 0 0,1 0 0,0 0 0,0 0 0,0-1 0,0 0 0,0 0-1,10-1 1,-3-1 51,0-1-1,0 1 0,-1-2 1,1 0-1,-1 0 0,0-1 1,-1 0-1,1-1 0,-1 0 1,0-1-1,0 0 0,-1-1 1,0 0-1,0 0 0,-1-1 0,11-14 1,-11 13-23,-1 0 0,0 0 0,-1 0 1,0-1-1,-1 0 0,0 0 0,-1 0 0,0-1 0,-1 0 1,0 0-1,0 0 0,-2 0 0,1 0 0,-2 0 1,0 0-1,-1-16 0,1 26-79,0 1-1,-1-1 1,1 0-1,0 0 1,-1 0-1,1 1 1,-1-1-1,0 0 1,1 0-1,-1 1 1,0-1-1,0 1 1,0-1 0,-1 1-1,1-1 1,0 1-1,0-1 1,-1 1-1,1 0 1,-1 0-1,1 0 1,-1 0-1,1 0 1,-1 0 0,0 0-1,1 0 1,-1 1-1,0-1 1,0 1-1,0-1 1,1 1-1,-1 0 1,0 0-1,0 0 1,0 0-1,0 0 1,0 0 0,1 0-1,-1 0 1,0 1-1,0-1 1,0 1-1,-2 0 1,-2 1-103,1 1 0,-1-1-1,0 1 1,0 0 0,1 0 0,0 0 0,-1 1 0,1 0 0,1 0 0,-1 0 0,-7 9 0,-24 53-8135,23-35 1239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6.464"/>
    </inkml:context>
    <inkml:brush xml:id="br0">
      <inkml:brushProperty name="width" value="0.025" units="cm"/>
      <inkml:brushProperty name="height" value="0.025" units="cm"/>
    </inkml:brush>
  </inkml:definitions>
  <inkml:trace contextRef="#ctx0" brushRef="#br0">31 377 20211,'0'0'4212,"-4"10"-1623,-2 8-1881,1-1 1,0 1-1,2 0 0,0 0 0,-1 21 1,4-38-710,0 0 0,0 0 1,0 0-1,0 0 1,0 0-1,0 0 0,0 0 1,1 0-1,-1 0 0,0 0 1,1 0-1,-1 0 1,1 0-1,-1 0 0,1 0 1,-1 0-1,1 0 1,0 0-1,0-1 0,-1 1 1,1 0-1,0 0 1,0-1-1,0 1 0,0-1 1,0 1-1,-1-1 1,3 1-1,-1 0-13,1-1 1,-1 1-1,1-1 0,0 0 1,-1 0-1,1 0 0,-1 0 1,1-1-1,0 1 0,-1-1 1,4 0-1,2-2-26,0 0 1,-1 0-1,1-1 0,-1 0 1,0 0-1,13-10 0,-5-3 47,-1 0-1,0-1 0,-1 0 1,-1-1-1,18-41 0,-28 56-6,-11 59-91,7-47 99,0-1-1,1 1 0,-1-1 1,1 1-1,1 0 1,0 14-1,1-21-5,-1 1 0,1 0 0,-1-1 0,1 1 0,0-1 0,-1 1 0,1-1 0,0 1 0,0-1 0,0 0 0,0 0 0,0 1 0,1-1 0,-1 0 0,0 0-1,1 0 1,-1 0 0,0 0 0,1 0 0,-1-1 0,1 1 0,-1 0 0,1-1 0,0 1 0,-1-1 0,1 1 0,0-1 0,-1 0 0,1 0 0,0 0 0,-1 0 0,1 0 0,0 0 0,-1 0-1,1-1 1,0 1 0,-1 0 0,2-2 0,9 0 15,-1-1-1,0-1 1,0 0-1,0 0 1,-1-1 0,0-1-1,0 0 1,0 0-1,0-1 1,13-12-1,10-11 8,39-46 0,-45 45 2,-1 0 1,-2-2 0,-1-1 0,-2-1-1,-1 0 1,-2-2 0,17-49-1,-34 80-39,-3 8 15,-11 18 33,-15 35 32,9-11-8,3 1 1,-16 66-1,26-84 3,2 0 0,0 0 0,2 0 0,1 1 0,4 46 0,-2-71-52,0-1 1,-1 1-1,1-1 0,1 0 0,-1 1 1,0-1-1,0 0 0,1 0 1,0 0-1,-1 0 0,1 0 1,4 3-1,-6-4-25,0-1-1,0 0 1,1 1 0,-1-1 0,0 0-1,1 1 1,-1-1 0,0 0-1,1 1 1,-1-1 0,1 0 0,-1 1-1,0-1 1,1 0 0,-1 0-1,1 0 1,-1 0 0,1 1 0,-1-1-1,0 0 1,1 0 0,-1 0-1,1 0 1,-1 0 0,1 0 0,-1 0-1,1 0 1,-1 0 0,1 0-1,-1 0 1,1-1 0,-1 1 0,1 0-1,-1 0 1,0 0 0,1-1-1,-1 1 1,1 0 0,-1 0 0,0-1-1,1 1 1,-1 0 0,0-1-1,1 1 1,-1 0 0,0-1 0,1 1-1,-1-1 1,0 1 0,0 0-1,0-1 1,1 1 0,-1-1 0,0 1-1,0-1 1,0 1 0,0-1-1,0 1 1,0-1 0,0 1 0,0-1-1,0 1 1,0 0 0,0-2-1,0-11-445,-1 1 0,0-1 0,-1 0 0,0 1-1,-1 0 1,-1-1 0,0 1 0,0 0-1,-1 1 1,-11-19 0,-3-2 990,-2 1 0,-32-38 0,53 68-458,-1 1-1,1 0 0,0 0 1,-1-1-1,1 1 0,0 0 1,-1-1-1,1 1 0,0 0 1,0 0-1,-1-1 0,1 1 1,0-1-1,0 1 0,0 0 1,0-1-1,-1 1 0,1 0 1,0-1-1,0 1 0,0-1 1,0 1-1,0 0 0,0-1 0,0 1 1,0-1-1,0 1 0,0 0 1,0-1-1,0 1 0,0-1 1,1 1-1,-1 0 0,0-1 1,0 1-1,0-1 0,1 1 1,-1 0-1,0-1 0,0 1 1,1 0-1,-1 0 0,0-1 1,1 1-1,25-4 655,41 12-1732,-62-7 1034,78 4-7191,-42-5-2264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7.213"/>
    </inkml:context>
    <inkml:brush xml:id="br0">
      <inkml:brushProperty name="width" value="0.025" units="cm"/>
      <inkml:brushProperty name="height" value="0.025" units="cm"/>
    </inkml:brush>
  </inkml:definitions>
  <inkml:trace contextRef="#ctx0" brushRef="#br0">156 0 2915,'0'0'16122,"-4"8"-14094,-24 45 606,3 1 1,-26 77-1,40-95-1983,1 1 0,1 1 0,2-1 0,-3 78-1,10-115-640,-1 1-1,1 0 0,0 0 0,0 0 0,0-1 0,0 1 0,0 0 0,0 0 0,0 0 0,0-1 0,1 1 0,-1 0 0,0 0 0,0 0 0,1-1 0,-1 1 0,0 0 0,1 0 0,-1-1 0,1 1 0,-1 0 0,1-1 0,-1 1 0,1-1 0,0 1 0,0 0 1,0-1-2,0 0 1,0 0 0,0 0-1,0-1 1,0 1 0,0 0-1,0 0 1,-1-1 0,1 1-1,0-1 1,0 1 0,0-1 0,0 1-1,-1-1 1,1 1 0,0-1-1,0 0 1,0 0 0,35-44 125,-34 42-133,95-153-1,-63 97 0,58-78 0,-87 131 0,0 0 0,1 0 0,0 0 0,0 1 0,8-6 0,-11 9 0,-1 1 0,1-1 0,0 1 0,-1 0 0,1-1 0,0 1 0,0 1 0,0-1 0,0 0 0,0 1 0,0-1 0,0 1 0,0 0 0,0 0 0,0 0 0,5 1 0,-7 0 0,0-1 0,0 1 0,-1 0 0,1-1 0,0 1 0,0 0 0,0-1 0,-1 1 0,1 0 0,0 0 0,-1 0 0,1 0 0,-1 0 0,1 0 0,-1 0 0,1 0 0,-1 0 0,0 0 0,1 0 0,-1 0 0,0 0 0,0 0 0,0 0 0,0 0 0,0 0 0,0 1 0,0-1 0,0 1 0,-8 34 0,0-25 0,0 1 0,0-1 0,-1-1 0,-1 0 0,0 0 0,0-1 0,0 0 0,-2-1 0,-11 8 0,0-2 0,-2 0 0,0-1 0,-38 13 0,113-45-2720,84-42-10105,-94 39 7166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7.836"/>
    </inkml:context>
    <inkml:brush xml:id="br0">
      <inkml:brushProperty name="width" value="0.025" units="cm"/>
      <inkml:brushProperty name="height" value="0.025" units="cm"/>
    </inkml:brush>
  </inkml:definitions>
  <inkml:trace contextRef="#ctx0" brushRef="#br0">98 298 7431,'0'0'14083,"-11"10"-12332,0-2-1294,1 2 0,1-1 0,0 1 0,-12 17 1,17-22-269,1 0 1,0 0-1,0 1 0,1-1 1,0 1-1,0-1 1,0 1-1,0 0 1,1 0-1,0 0 1,0 0-1,1 0 0,-1 0 1,1 0-1,2 10 1,-2-15-176,1 0 0,-1 1 0,1-1 0,0 0 0,0 0 0,-1 0 0,1 1 1,0-1-1,0 0 0,0 0 0,0 0 0,0-1 0,0 1 0,1 0 0,-1 0 0,0 0 0,0-1 1,1 1-1,-1-1 0,0 1 0,1-1 0,-1 1 0,0-1 0,1 0 0,-1 0 0,1 0 0,-1 0 1,0 0-1,1 0 0,-1 0 0,1 0 0,-1 0 0,0-1 0,2 0 0,5 0 18,-1 0-1,0-1 1,0 1 0,-1-2-1,11-4 1,-4 0-88,-1-1 1,0 0-1,-1-1 1,0-1-1,0 0 0,-1 0 1,14-19-1,-6 5-48,-1-1-1,21-43 1,-37 66-158,-2 6-378,-18 38 272,12-29 514,1 0 1,1 0 0,-1 0 0,2 0 0,0 1-1,1 0 1,0 0 0,1 0 0,0 27-1,2-41-109,0 1 0,0 0 0,0-1 0,0 1 0,1 0 0,-1-1 0,0 1 0,1-1 0,-1 1 0,0-1 0,1 1 0,-1-1 0,1 1 0,-1-1 0,1 1 0,-1-1 0,1 1 0,-1-1 0,1 0 0,0 1 0,-1-1 0,1 0 0,0 1 0,-1-1 0,1 0 0,-1 0 0,1 0 0,0 0 0,0 0 0,-1 0 0,1 1 0,0-2 0,-1 1 0,1 0 0,0 0 0,-1 0 0,1 0 0,0 0 0,0-1 0,29-11 864,-15 1-724,-1-1 0,1 0 0,-2-2 0,0 1 0,17-25-1,50-83 445,-56 82-621,-2-1 0,-2-2 0,-2 0 0,14-47 0,-70 195 0,-22 63 0,51-135 0,1 0 0,2 1 0,1-1 0,0 53 0,5-85 0,0 0 0,0 0 0,0 0 0,1 0 0,-1 0 0,1 0 0,0 1 0,-1-1 0,1-1 0,0 1 0,0 0 0,0 0 0,0 0 0,1 0 0,-1-1 0,0 1 0,1-1 0,-1 1 0,1-1 0,0 1 0,-1-1 0,1 0 0,0 0 0,0 0 0,2 1 0,-3-1 0,1-1 0,-1 1 0,1-1 0,-1 0 0,1 0 0,-1 0 0,1 1 0,-1-2 0,1 1 0,-1 0 0,1 0 0,-1 0 0,0-1 0,1 1 0,-1-1 0,1 1 0,-1-1 0,0 1 0,1-1 0,-1 0 0,0 0 0,1 1 0,-1-1 0,0 0 0,0 0 0,0-1 0,0 1 0,0 0 0,0 0 0,0 0 0,-1-1 0,1 1 0,0 0 0,-1-1 0,2-1 0,2-8 0,-1 1 0,1-1 0,-2 0 0,0 0 0,0 0 0,-1-1 0,0 1 0,-1 0 0,0 0 0,-1-1 0,0 1 0,0 0 0,-2 0 0,1 0 0,-6-12 0,-3-6 0,-1 0 0,-2 0 0,-1 1 0,-21-28 0,36 56 0,0 0 0,0-1 0,0 1 0,0 0 0,0-1 0,0 1 0,0 0 0,0-1 0,0 1 0,0 0 0,0-1 0,0 1 0,0 0 0,0-1 0,0 1 0,0 0 0,0-1 0,0 1 0,1 0 0,-1 0 0,0-1 0,0 1 0,0 0 0,0-1 0,1 1 0,-1 0 0,0 0 0,0-1 0,1 1 0,-1 0 0,0 0 0,0 0 0,1 0 0,-1-1 0,0 1 0,1 0 0,-1 0 0,0 0 0,1 0 0,-1 0 0,0 0 0,1 0 0,-1 0 0,0 0 0,1 0 0,-1 0 0,0 0 0,1 0 0,-1 0 0,0 0 0,1 0 0,-1 0 0,0 0 0,1 0 0,-1 0 0,0 1 0,0-1 0,1 0 0,-1 0 0,0 0 0,1 1 0,-1-1 0,82 13-486,-52-7-938,1-1 1,35 1 0,-7-6-6089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9.574"/>
    </inkml:context>
    <inkml:brush xml:id="br0">
      <inkml:brushProperty name="width" value="0.025" units="cm"/>
      <inkml:brushProperty name="height" value="0.025" units="cm"/>
    </inkml:brush>
  </inkml:definitions>
  <inkml:trace contextRef="#ctx0" brushRef="#br0">259 35 7239,'0'0'19592,"-11"-7"-18413,-39-20-164,47 27-954,0-1 0,0 1 1,-1 0-1,1 0 0,0 1 1,0-1-1,0 1 0,0-1 0,0 1 1,0 0-1,0 0 0,0 1 1,0-1-1,0 0 0,0 1 1,0 0-1,1 0 0,-1 0 0,1 0 1,-1 0-1,-3 5 0,-2-1 70,-7 7-41,1 0 1,0 1 0,-20 25 0,29-32-81,0 0 0,0 0 0,0 1 1,1-1-1,0 1 0,1 0 0,0 0 0,0 0 0,1 1 1,-3 13-1,5-21-7,0 0 1,0 0-1,0 0 1,0 1-1,0-1 1,0 0-1,0 0 1,0 0-1,1 0 1,-1 0-1,0 0 1,1 0-1,-1 0 1,1 0-1,-1-1 1,1 1 0,-1 0-1,1 0 1,-1 0-1,1 0 1,0-1-1,0 1 1,-1 0-1,1 0 1,0-1-1,0 1 1,2 0-1,-1 0 7,1 0 0,0 0-1,0-1 1,-1 1 0,1-1-1,0 0 1,0 0 0,0 0-1,0 0 1,3-1 0,5-1 28,0 0 0,-1-1 0,0 0 0,19-9 0,-12 3-50,-1-1 0,0 0 0,0-2 0,-1 0 1,18-18-1,-25 22 53,0-1 0,-1 0-1,0 0 1,-1 0 0,1-1 0,-2 0 0,0 0 0,0-1 0,-1 1 0,4-14 0,-8 24-37,0 0 0,0 0 0,0 0 0,0 0 1,0 0-1,0 0 0,0 0 0,0 0 0,0 0 1,-1 1-1,1-1 0,0 0 0,0 0 0,0 0 0,0 0 1,0 0-1,0 0 0,0 0 0,0 0 0,-1 0 1,1 0-1,0 0 0,0 0 0,0 0 0,0 0 1,0 0-1,0 0 0,0 0 0,0 0 0,-1 0 0,1 0 1,0-1-1,0 1 0,0 0 0,0 0 0,0 0 1,0 0-1,0 0 0,0 0 0,0 0 0,0 0 0,0 0 1,-1 0-1,1 0 0,0 0 0,0-1 0,0 1 1,0 0-1,0 0 0,0 0 0,0 0 0,0 0 1,0 0-1,0 0 0,0 0 0,0-1 0,0 1 0,0 0 1,0 0-1,0 0 0,0 0 0,0 0 0,0 0 1,0 0-1,0 0 0,0-1 0,0 1 0,-12 10 331,-11 14 60,8-2-395,1 2 0,-13 27 0,23-42 0,0 0 0,1 0 0,0 0 0,1 0 0,0 0 0,0 0 0,1 0 0,0 1 0,1 17 0,1-25 0,-1-1 0,1 1 0,0-1 0,-1 0 0,1 0 0,0 1 0,0-1 0,0 0 0,0 0 0,0 0 0,0 0 0,0 0 0,0 0 0,1 0 0,-1-1 0,0 1 0,1 0 0,-1-1 0,0 1 0,1-1 0,-1 1 0,1-1 0,-1 0 0,0 1 0,1-1 0,-1 0 0,1 0 0,-1 0 0,1 0 0,-1 0 0,1 0 0,-1-1 0,1 1 0,-1 0 0,2-1 0,6-1 0,1 0 0,-1 0 0,0 0 0,13-6 0,11-11 0,-1-1 0,-1-2 0,0 0 0,-2-3 0,48-50 0,-46 45 0,-16 18 0,-15 11 0,0 1 0,0 0 0,1 0 0,-1 0 0,0 0 0,0 0 0,1 0 0,-1-1 0,0 1 0,0 0 0,0 0 0,1 0 0,-1 0 0,0 0 0,0 0 0,1 0 0,-1 0 0,0 0 0,0 0 0,1 0 0,-1 0 0,0 0 0,0 1 0,1-1 0,-1 0 0,0 0 0,0 0 0,0 0 0,1 0 0,-1 0 0,0 0 0,0 1 0,0-1 0,1 0 0,-1 0 0,0 0 0,0 1 0,0-1 0,0 0 0,0 0 0,0 0 0,1 1 0,-1-1 0,0 0 0,0 0 0,0 1 0,0-1 0,0 0 0,0 0 0,0 0 0,0 1 0,0-1 0,0 0 0,0 0 0,0 1 0,0-1 0,0 0 0,0 1 0,-1 12 0,1-13 0,-5 15 0,0 0 0,-1 0 0,0 0 0,-11 17 0,9-17 0,1-1 0,0 1 0,1 1 0,-4 18 0,9-34 0,1 1 0,0-1 0,0 1 0,0-1 0,-1 1 0,1-1 0,0 1 0,0-1 0,0 1 0,0-1 0,0 1 0,0-1 0,0 1 0,0-1 0,0 1 0,0-1 0,1 1 0,-1-1 0,0 1 0,0-1 0,0 1 0,0-1 0,1 0 0,-1 1 0,0-1 0,1 1 0,-1-1 0,0 1 0,1-1 0,-1 0 0,0 1 0,1-1 0,-1 0 0,1 0 0,-1 1 0,1-1 0,-1 0 0,1 0 0,-1 1 0,1-1 0,26-6 0,26-22 0,22-28 0,-54 39 0,0 1 0,2 0 0,37-19 0,-60 35 0,1 0 0,-1-1 0,1 1 0,-1 0 0,1-1 0,-1 1 0,1 0 0,-1 0 0,1 0 0,-1 0 0,1-1 0,-1 1 0,1 0 0,-1 0 0,1 0 0,-1 0 0,1 0 0,-1 0 0,1 0 0,-1 0 0,1 1 0,-1-1 0,1 0 0,-1 0 0,1 0 0,-1 0 0,1 1 0,-1-1 0,0 0 0,1 1 0,-1-1 0,1 0 0,-1 1 0,0-1 0,1 0 0,-1 1 0,0-1 0,1 1 0,-1-1 0,0 0 0,1 1 0,-1-1 0,0 1 0,0 0 0,-1 32 0,-20 34 0,16-57 15,3-5-49,-1 0 0,1 1 1,0-1-1,0 1 0,1-1 0,-1 1 0,0 9 0,5-15-2497,9-10-5252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0.724"/>
    </inkml:context>
    <inkml:brush xml:id="br0">
      <inkml:brushProperty name="width" value="0.025" units="cm"/>
      <inkml:brushProperty name="height" value="0.025" units="cm"/>
    </inkml:brush>
  </inkml:definitions>
  <inkml:trace contextRef="#ctx0" brushRef="#br0">79 392 4933,'2'-4'519,"1"0"0,-1 0 0,1 0 0,0 0 0,0 1 0,0 0 0,1-1 0,-1 1 0,1 1 0,0-1 0,0 0 0,7-3 0,6-5 10,-2 1 526,1-1 810,-1 0-1,24-23 1,-36 32-1465,-1-1-1,0 1 0,0 0 1,0 0-1,0-1 0,0 1 1,0-1-1,-1 0 1,1 1-1,-1-1 0,0 0 1,0 0-1,0 0 0,0 0 1,0 0-1,-1 0 0,1 0 1,-1 0-1,0 0 0,0-1 1,0 1-1,0 0 1,-2-6-1,1 8-283,0-1 1,0 1-1,-1 0 1,1-1-1,-1 1 1,1 0-1,-1 0 1,1 0-1,-1 0 0,0 0 1,1 0-1,-1 0 1,0 1-1,0-1 1,1 1-1,-1-1 1,0 1-1,0 0 1,0-1-1,0 1 0,0 0 1,1 0-1,-1 1 1,0-1-1,0 0 1,-2 1-1,-4 0-30,0 0 1,0 1-1,1-1 0,-1 2 1,-8 2-1,5 2-81,0 0 0,0 1 0,1 0 0,0 0 0,1 1 1,-1 0-1,2 1 0,-1 0 0,1 1 0,1-1 0,0 1 0,1 1 0,0-1 0,0 1 0,1 0 0,1 1 0,0-1 1,1 1-1,0-1 0,-1 17 0,4-27-4,0 0-1,-1 0 1,1 0 0,0 0 0,1 0-1,-1 0 1,0 0 0,0 0 0,1 0 0,-1 0-1,1-1 1,0 1 0,0 0 0,-1 0-1,1-1 1,0 1 0,0 0 0,1-1 0,-1 1-1,0-1 1,0 1 0,1-1 0,2 2-1,-1-1 7,0-1 0,0 0-1,-1 0 1,1 0 0,1 0-1,-1-1 1,0 1 0,0-1-1,0 0 1,0 0 0,0 0-1,0 0 1,5-1-1,5-2 48,0 0-1,0-1 1,-1 0-1,1-1 1,22-13-1,-1-3-32,0-2 0,-2-1 0,-1-1 1,53-57-1,-64 60-19,-2-1 0,0-1 0,-1 0 0,-2-1 0,0-1 1,-2 0-1,15-41 0,-28 66-2,1-1 0,0 1 0,0-1 0,-1 0 0,1 1 0,-1-1 0,0 0 0,1 1 0,-1-1 0,0 0 0,0 0 0,0 1 0,0-1 0,-1-3 0,-13 15 0,-21 40 0,15-16 0,-22 55 0,36-74 0,0 0 0,2 0 0,0 1 0,1-1 0,0 1 0,0 25 0,2-39-100,1 0 1,0 1-1,0-1 1,0 0-1,0 0 0,0 0 1,0 1-1,1-1 1,-1 0-1,1 0 0,-1 0 1,1 0-1,0 0 1,0 0-1,0 0 0,0 0 1,0 0-1,0 0 0,1 0 1,-1-1-1,0 1 1,1-1-1,0 1 0,-1-1 1,1 1-1,0-1 1,0 0-1,-1 0 0,1 0 1,0 0-1,0 0 1,0 0-1,1 0 0,-1-1 1,0 1-1,0-1 1,0 0-1,0 1 0,1-1 1,1 0-1,29 1-7891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1.923"/>
    </inkml:context>
    <inkml:brush xml:id="br0">
      <inkml:brushProperty name="width" value="0.025" units="cm"/>
      <inkml:brushProperty name="height" value="0.025" units="cm"/>
    </inkml:brush>
  </inkml:definitions>
  <inkml:trace contextRef="#ctx0" brushRef="#br0">0 207 6342,'40'-73'304,"-3"6"5127,-31 55-2605,0 0 0,-1 0 1,4-18-1,-16 39 6217,-27 43-8717,22-27-316,-19 47 0,28-64-10,1 1-1,-1 0 1,1 0-1,1 0 1,0 0 0,0 0-1,1 0 1,0 0-1,1 13 1,0-21 0,-1 0 0,0 1 0,1-1 0,-1 0 0,1 1 0,-1-1 0,1 0 0,0 0 0,-1 0 0,1 1 0,0-1 0,0 0 0,0 0 0,0 0 0,0 0 0,0-1 0,0 1 0,0 0 0,0 0 0,0 0 0,0-1 0,1 1 0,-1-1 0,2 1 0,0 0 0,1 0 0,0-1 0,0 1 0,-1-1 0,1 0 0,0 0 0,0-1 0,7 0 0,-1-2 0,1 0 0,-1 0 0,0-1 0,0 0 0,14-8 0,34-33 0,-44 33 0,1 0 0,28-17 0,-43 29 0,0 0 0,1 0 0,-1-1 0,0 1 0,0 0 0,1 0 0,-1 0 0,0 0 0,1 0 0,-1 0 0,0 0 0,0 0 0,1 0 0,-1 0 0,0-1 0,1 1 0,-1 1 0,0-1 0,1 0 0,-1 0 0,0 0 0,0 0 0,1 0 0,-1 0 0,0 0 0,0 0 0,1 0 0,-1 1 0,0-1 0,1 0 0,-1 0 0,0 0 0,0 0 0,0 1 0,1-1 0,-1 0 0,0 0 0,0 1 0,0-1 0,1 0 0,1 17 0,-6 20 0,-10 19 0,14-56 0,0 1 0,0-1 0,0 0 0,0 0 0,0 0 0,0 0 0,0 1 0,0-1 0,0 0 0,0 0 0,0 0 0,0 0 0,0 0 0,1 0 0,-1 1 0,0-1 0,0 0 0,0 0 0,0 0 0,0 0 0,0 0 0,0 0 0,0 0 0,1 1 0,-1-1 0,0 0 0,0 0 0,0 0 0,0 0 0,0 0 0,0 0 0,1 0 0,-1 0 0,0 0 0,0 0 0,0 0 0,0 0 0,0 0 0,1 0 0,-1 0 0,0 0 0,0 0 0,0 0 0,0 0 0,0 0 0,1 0 0,-1 0 0,0 0 0,0 0 0,0 0 0,0 0 0,0 0 0,0-1 0,1 1 0,-1 0 0,0 0 0,0 0 0,0 0 0,0 0 0,0 0 0,0 0 0,0-1 0,9-4 0,55-61 0,7-8 0,-66 69 0,1 1 0,0-1 0,0 1 0,0 0 0,0 1 0,1 0 0,-1 0 0,1 0 0,0 1 0,13-4 0,-19 6 0,0 0 0,-1 0 0,1 0 0,0 0 0,-1 0 0,1 0 0,0 0 0,-1 1 0,1-1 0,-1 0 0,1 0 0,0 0 0,-1 1 0,1-1 0,0 0 0,-1 1 0,1-1 0,-1 0 0,1 1 0,-1-1 0,1 1 0,-1-1 0,1 1 0,-1-1 0,0 1 0,1-1 0,-1 1 0,0-1 0,1 1 0,-1 1 0,5 26 0,-13 27 0,7-48-62,0 0 1,-1 0-1,-1 0 0,1 0 1,-1-1-1,0 1 1,0-1-1,-1 0 0,0 0 1,-8 10-1,7-15-4022,0-6-3454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2.263"/>
    </inkml:context>
    <inkml:brush xml:id="br0">
      <inkml:brushProperty name="width" value="0.025" units="cm"/>
      <inkml:brushProperty name="height" value="0.025" units="cm"/>
    </inkml:brush>
  </inkml:definitions>
  <inkml:trace contextRef="#ctx0" brushRef="#br0">0 1 9961,'0'0'20532,"49"1"-20500,-32 17-545,-3 0-3490,-1-4-3236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24:30.943"/>
    </inkml:context>
    <inkml:brush xml:id="br0">
      <inkml:brushProperty name="width" value="0.025" units="cm"/>
      <inkml:brushProperty name="height" value="0.025" units="cm"/>
    </inkml:brush>
  </inkml:definitions>
  <inkml:trace contextRef="#ctx0" brushRef="#br0">1 1 21909,'0'0'3059,"0"10"-1773,0 3-1138,2 0 0,-1-1 0,2 1 0,0-1 0,0 1 0,1-1 0,1 0 0,0-1 0,0 1 0,11 15 0,25 37-1025,78 94 0,0-20-6220,-111-129 6339,-6-7 493,26 37-1824,-28-39 1962,1 1 0,-1 0 0,1 0 0,-1-1 0,0 1 0,0 0 0,1 0 0,-1 0 0,0-1 0,0 1 0,0 0 0,0 0 0,0 0 0,0 0 0,0 0 0,0-1 0,0 1 0,0 0 0,0 0 0,0 0 0,-1-1 0,1 1 0,0 0 0,-1 0 0,1 0 0,-1-1 0,1 1 0,0 0 0,-1-1 0,0 1 0,1 0 0,-1-1 0,1 1 0,-1-1 0,0 1 0,1-1 0,-1 1 0,0-1 0,0 0 0,1 1 0,-1-1 0,0 0 0,0 1 0,0-1 0,1 0 0,-1 0 0,-1 0 0,-25 5-5084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2.650"/>
    </inkml:context>
    <inkml:brush xml:id="br0">
      <inkml:brushProperty name="width" value="0.025" units="cm"/>
      <inkml:brushProperty name="height" value="0.025" units="cm"/>
    </inkml:brush>
  </inkml:definitions>
  <inkml:trace contextRef="#ctx0" brushRef="#br0">118 0 19186,'0'0'8963,"-4"10"-7868,-24 79-508,4 1 0,4 1 0,4 1 1,4 1-1,-1 158 0,13-248-587,1 24 0,-1-27 0,0 1 0,0 0 0,0 0 0,0-1 0,0 1 0,0 0 0,0-1 0,1 1 0,-1 0 0,0 0 0,0-1 0,1 1 0,-1 0 0,0-1 0,1 1 0,-1-1 0,1 1 0,-1 0 0,0-1 0,1 1 0,-1-1 0,1 1 0,0-1 0,-1 0 0,1 1 0,-1-1 0,2 1 0,0-2 0,-1-1 0,0 0 0,0 0 0,0 1 0,0-1 0,0 0 0,-1 0 0,1 0 0,0 0 0,-1 0 0,0 0 0,1 0 0,-1 0 0,0 0 0,0 0 0,0 0 0,0-3 0,0 1 0,5-74 0,21-176 0,-26 250 0,1 1 0,-1 0 0,1-1 0,0 1 0,0 0 0,0-1 0,1 1 0,-1 0 0,1 0 0,-1 0 0,1 0 0,0 1 0,0-1 0,0 0 0,1 1 0,-1-1 0,4-2 0,0 2 0,0 1 0,0-1 0,1 1 0,-1 0 0,1 0 0,-1 1 0,9-1 0,-8 1 0,9-3 0,0-1 0,-1-1 0,1 0 0,-1 0 0,-1-2 0,1 0 0,-1-1 0,-1 0 0,0-1 0,0 0 0,-1-1 0,0-1 0,-1 0 0,0 0 0,-1-1 0,0-1 0,-1 1 0,-1-1 0,0-1 0,11-30 0,-16 21 0,-3 23 0,0 1 0,0-1 0,0 1 0,0 0 0,0-1 0,-1 1 0,1 0 0,0-1 0,0 1 0,-1-1 0,1 1 0,0 0 0,0-1 0,-1 1 0,1 0 0,0 0 0,-1-1 0,1 1 0,0 0 0,-1 0 0,1 0 0,0-1 0,-1 1 0,1 0 0,-1 0 0,1 0 0,0 0 0,-1 0 0,0 0 0,-1 0 0,-1 0 0,1 1 0,0 0 0,-1 0 0,1 0 0,0 0 0,0 0 0,0 0 0,-1 0 0,1 1 0,1-1 0,-1 1 0,0-1 0,0 1 0,-2 3 0,-14 15 0,1 1 0,1 0 0,1 2 0,-21 40 0,28-47 0,1 0 0,1 1 0,0 0 0,1 0 0,1 0 0,1 0 0,0 1 0,0 21 0,3-37-87,0 1 1,1-1-1,-1 1 0,0-1 0,1 1 1,0-1-1,0 0 0,0 1 0,0-1 1,0 0-1,0 0 0,0 0 0,1 0 1,-1 0-1,1 0 0,-1 0 0,1 0 1,0 0-1,0-1 0,0 1 0,0-1 1,0 0-1,0 1 0,0-1 0,1 0 1,-1 0-1,0 0 0,1 0 0,-1-1 1,0 1-1,4 0 0,2 0-536,-1 0-1,1 0 0,0-1 1,0 0-1,0 0 1,0-1-1,0 0 1,-1 0-1,10-3 1,15-11-7022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3.431"/>
    </inkml:context>
    <inkml:brush xml:id="br0">
      <inkml:brushProperty name="width" value="0.025" units="cm"/>
      <inkml:brushProperty name="height" value="0.025" units="cm"/>
    </inkml:brush>
  </inkml:definitions>
  <inkml:trace contextRef="#ctx0" brushRef="#br0">155 294 10410,'0'0'7666,"-11"6"-3924,-4 3-2620,0 1 0,0 0 0,1 1 0,-16 15 0,25-21-847,0 0 1,0 1 0,0-1-1,1 1 1,0 0 0,0 0-1,1 0 1,0 0 0,0 1-1,0-1 1,1 1 0,0 0-1,0-1 1,0 1-1,0 13 1,2-19-271,0 0 0,0 0 1,0 0-1,0 0 0,0 0 0,0 0 0,0 0 1,1 0-1,-1 0 0,0 0 0,1 0 0,-1 0 1,1 0-1,-1-1 0,1 1 0,-1 0 0,1 0 0,0-1 1,-1 1-1,1 0 0,0 0 0,0-1 0,-1 1 1,1-1-1,2 2 0,-1-2 11,1 1 0,-1 0 0,1-1-1,-1 1 1,1-1 0,-1 0 0,1 1 0,0-1 0,-1-1 0,4 1 0,0-1 14,1 0 0,-1-1 0,1 0 0,-1 0 0,0 0 0,1-1 0,8-5 0,3-6-246,0-1 0,-2 0-1,0-1 1,0-1 0,20-31 0,27-48-4044,-68 104 3833,-1 2 536,-1-1 0,1 1 0,1 0 0,0 0 1,0 1-1,1-1 0,1 1 0,-1 0 0,2 0 1,-2 15-1,4-26-88,0 1 1,0 0-1,0 0 0,0 0 1,1-1-1,-1 1 1,0 0-1,1 0 1,-1-1-1,1 1 0,-1 0 1,1-1-1,-1 1 1,1 0-1,-1-1 1,1 1-1,0-1 0,-1 1 1,1-1-1,0 1 1,-1-1-1,1 0 1,0 1-1,0-1 0,0 0 1,-1 1-1,1-1 1,0 0-1,0 0 1,0 0-1,-1 0 0,1 0 1,0 0-1,0 0 1,0 0-1,0 0 1,-1 0-1,1 0 0,0 0 1,0-1-1,0 1 1,0-1-1,4 0 84,0 0 0,0 0 0,-1-1-1,1 0 1,-1 0 0,8-4 0,17-17 80,-1-1 0,-2-1 0,0-1 1,-1-2-1,-2 0 0,-1-2 0,-2 0 1,0-1-1,28-64 0,-45 88-164,0 0-1,-1 0 0,1 0 1,-1-1-1,1-8 1,-3 16-18,0 0-1,0-1 1,0 1 0,0 0-1,0 0 1,0 0 0,0 0 0,0 0-1,0 0 1,0-1 0,0 1 0,0 0-1,0 0 1,0 0 0,0 0-1,0 0 1,0 0 0,0-1 0,0 1-1,0 0 1,0 0 0,0 0-1,0 0 1,0 0 0,0 0 0,-1 0-1,1 0 1,0-1 0,0 1-1,0 0 1,0 0 0,0 0 0,0 0-1,0 0 1,0 0 0,-1 0-1,1 0 1,0 0 0,0 0 0,0 0-1,0 0 1,0 0 0,0 0 0,-1 0-1,1 0 1,0 0 0,0 0-1,0 0 1,0 0 0,0 0 0,0 0-1,-1 0 1,1 0 0,0 0-1,0 0 1,0 0 0,0 0 0,0 0-1,0 0 1,0 0 0,-1 0-1,1 0 1,0 0 0,0 0 0,-9 8 103,-11 21 97,1 0 0,1 2-1,1 0 1,2 1 0,-20 58 0,4 16-163,28-94-41,1 0 0,0 0 0,1 0-1,0 0 1,1 0 0,3 24 0,-3-35 1,0 0 0,0 0 0,0 0 0,0 0 0,0 0 0,1-1 0,-1 1 0,0 0 0,0 0 0,1 0 0,-1 0 0,0-1 0,1 1 0,-1 0 0,1 0 0,-1-1 0,1 1 0,0 0 0,-1-1 0,1 1 0,-1-1 0,1 1 0,0-1 0,0 1 0,-1-1 0,1 1 0,0-1 0,0 0 0,0 1 0,-1-1 0,1 0 0,0 0 0,0 0 0,0 1 0,0-1 0,0 0 0,-1 0 0,1 0 0,0 0 0,0-1 0,0 1 0,0 0 0,0 0 0,-1 0 0,1-1 0,0 1 0,0 0 0,0-1 0,-1 1 0,1-1 0,0 1 0,-1-1 0,1 1 0,0-1 0,-1 1 0,1-1 0,0-1 0,4-2 0,0 0 0,0 0 0,0-1 0,-1 0 0,0 0 0,5-7 0,0-5 0,-1-1 0,0 0 0,-1 0 0,0-1 0,-2 0 0,0 0 0,-2 0 0,0-1 0,1-26 0,-4 46 0,0-1 0,0 1 0,0-1 0,0 1 0,0 0 0,0-1 0,0 1 0,0-1 0,0 1 0,0 0 0,0-1 0,0 1 0,0-1 0,0 1 0,0-1 0,0 1 0,0 0 0,0-1 0,-1 1 0,1-1 0,0 1 0,0 0 0,0-1 0,-1 1 0,1 0 0,0-1 0,-1 1 0,1 0 0,0 0 0,-1-1 0,1 1 0,0 0 0,-1 0 0,0-1 0,-11 11 0,-8 23 0,18-29 0,1-1 0,-1 1 0,1-1 0,0 1 0,1 0 0,-1-1 0,1 1 0,-1 0 0,1 0 0,0-1 0,0 1 0,1 0 0,-1-1 0,1 1 0,0 0 0,0-1 0,0 1 0,0-1 0,1 1 0,-1-1 0,1 0 0,0 1 0,0-1 0,0 0 0,0 0 0,1 0 0,-1-1 0,1 1 0,4 3 0,-2-4 0,-1 1 0,0-1 0,1-1 0,-1 1 0,1 0 0,0-1 0,0 0 0,-1 0 0,1-1 0,0 1 0,0-1 0,0 0 0,0 0 0,0-1 0,-1 1 0,1-1 0,0 0 0,0-1 0,-1 1 0,1-1 0,-1 0 0,8-4 0,2-3 0,0-1 0,-1-1 0,0 0 0,-1-1 0,0 0 0,-1-1 0,0 0 0,-1 0 0,15-28 0,-50 79 0,-23 40 0,44-71 0,1 0 0,1 0 0,-1 0 0,1 0 0,0 0 0,1 0 0,0 1 0,0-1 0,0 1 0,1 7 0,0-15-72,0 1 1,1-1-1,-1 1 0,0-1 0,0 1 1,0-1-1,0 1 0,1-1 0,-1 1 1,0-1-1,1 0 0,-1 1 0,0-1 1,1 1-1,-1-1 0,0 0 0,1 1 1,-1-1-1,1 0 0,-1 1 0,1-1 1,-1 0-1,1 0 0,-1 0 0,1 1 1,-1-1-1,1 0 0,-1 0 0,1 0 1,-1 0-1,1 0 0,-1 0 0,1 0 1,-1 0-1,1 0 0,0 0 0,20-6-6706,4-10-2911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3.771"/>
    </inkml:context>
    <inkml:brush xml:id="br0">
      <inkml:brushProperty name="width" value="0.025" units="cm"/>
      <inkml:brushProperty name="height" value="0.025" units="cm"/>
    </inkml:brush>
  </inkml:definitions>
  <inkml:trace contextRef="#ctx0" brushRef="#br0">44 1 16528,'0'0'7495,"-38"63"-7271,35-34-128,0-1-673,3 0-2722,0-5-2818,0-1-5735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4.143"/>
    </inkml:context>
    <inkml:brush xml:id="br0">
      <inkml:brushProperty name="width" value="0.025" units="cm"/>
      <inkml:brushProperty name="height" value="0.025" units="cm"/>
    </inkml:brush>
  </inkml:definitions>
  <inkml:trace contextRef="#ctx0" brushRef="#br0">73 0 17104,'0'0'10058,"-9"8"-8451,8-8-1460,-43 43 2190,42-42-2288,0 1 0,1 0 0,-1-1 0,1 1 0,0 0-1,-1 0 1,1 0 0,0 0 0,0 0 0,0 0-1,1 0 1,-1 0 0,0 0 0,1 0 0,-1 1 0,1-1-1,0 0 1,0 0 0,0 1 0,0-1 0,0 0 0,0 0-1,1 1 1,-1-1 0,1 0 0,-1 0 0,1 0 0,0 0-1,0 0 1,1 3 0,1-3-49,-1 0 0,1-1 0,0 1 0,0-1 0,0 0 0,0 0 0,0 0 0,0 0 0,0 0 0,0 0 0,0-1 0,0 0 0,0 1 0,0-1 0,5-1 0,51-4 0,-30-1 0,41-15 0,-45 12 0,-1 2 0,41-7 0,-64 14 0,-1 0 0,0 0 0,1 0 0,-1 0 0,1-1 0,-1 1 0,0 0 0,1 0 0,-1 0 0,1 0 0,-1 1 0,0-1 0,1 0 0,-1 0 0,1 0 0,-1 0 0,0 0 0,1 0 0,-1 1 0,0-1 0,1 0 0,-1 0 0,0 0 0,1 1 0,-1-1 0,0 0 0,1 1 0,-1-1 0,0 0 0,0 1 0,1-1 0,-1 0 0,0 1 0,0-1 0,-3 17 0,-20 25 0,16-31 0,7-11 0,0 1 0,-1-1 0,1 0 0,0 0 0,0 1 0,0-1 0,0 0 0,-1 1 0,1-1 0,0 0 0,0 1 0,0-1 0,0 0 0,0 1 0,0-1 0,0 0 0,0 1 0,0-1 0,0 0 0,0 1 0,0-1 0,0 0 0,1 1 0,-1-1 0,0 0 0,0 0 0,0 1 0,0-1 0,1 0 0,-1 1 0,0-1 0,0 0 0,0 0 0,1 1 0,-1-1 0,1 0 0,13 2 0,17-7 0,-30 5 0,14-5 2,34-6 3,-49 11-6,1-1 0,0 1 1,0 0-1,0 0 0,0 0 0,0 0 0,0 1 0,0-1 0,0 0 0,0 0 0,0 0 0,0 1 0,-1-1 0,1 0 0,0 1 0,0-1 0,0 1 0,0-1 1,-1 1-1,1 0 0,0-1 0,-1 1 0,1 0 0,0-1 0,-1 1 0,1 0 0,-1 0 0,1-1 0,-1 1 0,1 0 0,-1 0 0,0 0 0,1 0 0,-1 0 1,0-1-1,0 1 0,0 0 0,0 0 0,0 0 0,0 0 0,0 1 0,0 23-1921,0-8-5690,0-10-3097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4.934"/>
    </inkml:context>
    <inkml:brush xml:id="br0">
      <inkml:brushProperty name="width" value="0.025" units="cm"/>
      <inkml:brushProperty name="height" value="0.025" units="cm"/>
    </inkml:brush>
  </inkml:definitions>
  <inkml:trace contextRef="#ctx0" brushRef="#br0">252 74 13741,'-2'-10'6534,"-6"-33"-2760,8 43-3688,0-1 0,0 0-1,-1 0 1,1 0-1,0 0 1,0 0-1,-1 0 1,1 0 0,-1 0-1,1 1 1,0-1-1,-1 0 1,0 0-1,1 1 1,-1-1 0,1 0-1,-1 0 1,0 1-1,0-1 1,1 1-1,-1-1 1,0 1-1,0-1 1,0 1 0,0-1-1,1 1 1,-1 0-1,0 0 1,0-1-1,0 1 1,0 0 0,0 0-1,0 0 1,0 0-1,0 0 1,0 0-1,0 0 1,0 0 0,0 0-1,0 1 1,1-1-1,-1 0 1,0 1-1,0-1 1,0 0 0,0 1-1,0-1 1,1 1-1,-1 0 1,0-1-1,0 1 1,1-1 0,-1 1-1,0 0 1,1 0-1,-1-1 1,1 1-1,-1 1 1,-5 4 135,1 1 1,0-1-1,1 1 0,-8 14 1,-2 14 14,2 1 0,2 1 0,1 0 0,2 0 0,-4 55 0,5 193 905,6-269-1136,1 17-5,2 0 0,0 0 0,3 0 0,0 0 0,2-1 0,2 0 0,24 57 0,-25-79 0,-7-22 0,-4-21 0,-9-12 0,-2 1 0,-2 0 0,-2 1 0,-30-57 0,10 23 0,23 48 0,8 19 0,1 0 0,1-1 0,-7-19 0,11 29 0,0 1 0,0 0 0,0-1 0,0 1 0,0 0 0,0-1 0,0 1 0,0 0 0,0-1 0,1 1 0,-1 0 0,0-1 0,0 1 0,0 0 0,0-1 0,0 1 0,1 0 0,-1-1 0,0 1 0,0 0 0,1 0 0,-1-1 0,0 1 0,0 0 0,1 0 0,-1 0 0,0-1 0,1 1 0,-1 0 0,0 0 0,0 0 0,1 0 0,-1 0 0,1 0 0,-1 0 0,0-1 0,1 1 0,-1 0 0,0 0 0,1 0 0,-1 0 0,0 1 0,1-1 0,0 0 0,14 2 0,-14-2 0,56 16-3275,-43-11 1037,1-1 1,-1-1 0,17 3-1,-12-5-7222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5.411"/>
    </inkml:context>
    <inkml:brush xml:id="br0">
      <inkml:brushProperty name="width" value="0.025" units="cm"/>
      <inkml:brushProperty name="height" value="0.025" units="cm"/>
    </inkml:brush>
  </inkml:definitions>
  <inkml:trace contextRef="#ctx0" brushRef="#br0">3 0 6054,'0'0'26185,"2"10"-25742,1 24-417,-2-1 1,0 1-1,-6 42 1,1-27-38,3 53 1,2-103 10,-1 1 0,0 0 0,0-1 0,0 1 0,0 0 0,1 0 0,-1 0 0,0-1 0,0 1 0,1 0 0,-1 0 0,0 0 0,1-1 0,-1 1 0,0 0 0,0 0 0,1 0 0,-1 0 0,0 0 0,1 0 0,-1 0 0,0 0 0,1 0 0,-1 0 0,0 0 0,1 0 0,-1 0 0,0 0 0,1 0 0,-1 0 0,0 0 0,0 0 0,1 0 0,-1 0 0,0 1 0,1-1 0,-1 0 0,0 0 0,0 0 0,1 1 0,-1-1 0,0 0 0,0 0 0,0 0 0,1 1 0,-1-1 0,0 0 0,0 1 0,0-1 0,0 0 0,1 0 0,-1 1 0,0-1 0,0 0 0,0 1 0,0-1 0,0 1 0,14-27 0,-5-10 0,-1 0 0,-3 0 0,0-1 0,-3 0 0,-1 0 0,-4-42 0,0 62 0,-2 17 0,0 29 0,4-22-259,1 0 0,1 0 0,-1 0 0,1 0 0,1 0 1,-1 0-1,1 0 0,5 11 0,-6-15 55,1 0 0,0 0 0,0 0 1,1 0-1,-1-1 0,1 1 0,-1-1 0,1 0 1,0 1-1,0-1 0,0-1 0,0 1 0,0 0 1,0-1-1,0 1 0,1-1 0,-1 0 1,1 0-1,5 1 0,63 2-7990,-29-4 1782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5.925"/>
    </inkml:context>
    <inkml:brush xml:id="br0">
      <inkml:brushProperty name="width" value="0.025" units="cm"/>
      <inkml:brushProperty name="height" value="0.025" units="cm"/>
    </inkml:brush>
  </inkml:definitions>
  <inkml:trace contextRef="#ctx0" brushRef="#br0">137 1 11915,'0'0'10138,"-8"0"-6674,3-1-3241,0 1 0,0 1 0,0-1 0,1 1 0,-1 0 0,0 0 0,1 0 0,-1 1 0,1 0 0,-1 0 0,1 0 0,0 0 0,-1 1 0,1-1 0,1 1 0,-1 0 0,0 0 0,1 1 0,-1-1 0,1 1 0,0-1 0,0 1 0,1 0 0,-1 0 0,-2 5 0,3-5-166,-1 0 1,0 0-1,1 1 1,0-1-1,0 0 0,0 1 1,1-1-1,0 1 0,-1 0 1,1-1-1,1 1 1,-1 0-1,1 0 0,0 0 1,0 5-1,1-9-38,-1 1 0,1-1 0,-1 0 0,1 1 0,-1-1 0,1 0 0,0 1 0,0-1 0,-1 0 0,1 0 0,0 0 0,0 0 0,0 0-1,0 0 1,0 0 0,1 0 0,-1 0 0,0 0 0,2 0 0,1 0-6,-1 0 0,0 0 0,1 0 0,-1 0 0,0-1 0,1 0-1,-1 0 1,0 0 0,1 0 0,-1 0 0,6-2 0,7-2-13,0-2 0,0 0 0,0-1 0,-1 0 0,0-1 0,0-1 0,22-18 0,41-22 0,-67 44 0,36-16 0,-44 19 0,0 1 0,0 1 0,0-1 0,0 0 0,0 1 0,0-1 0,0 1 0,0 0 0,0 0 0,0 0 0,0 1 0,0-1 0,5 2 0,-7 0 0,0-1 0,0 1 0,0-1 0,0 1 0,0 0 0,-1 0 0,1 0 0,-1-1 0,1 1 0,-1 0 0,1 0 0,-1 0 0,0 0 0,0 0 0,0 0 0,0 0 0,-1 3 0,-2 35 0,1-26 0,1-10 0,1 0 0,-1-1 0,1 1 0,-1-1 0,1 1 0,0 0 0,1-1 0,-1 1 0,2 4 0,-2-6 0,1-1 0,0 0 0,0-1 0,0 1 0,0 0 0,0 0 0,0 0 0,0-1 0,0 1 0,1 0 0,-1-1 0,0 1 0,0-1 0,1 1 0,-1-1 0,0 0 0,0 0 0,1 1 0,-1-1 0,0 0 0,1 0 0,-1 0 0,0 0 0,1-1 0,-1 1 0,0 0 0,0 0 0,1-1 0,-1 1 0,0-1 0,2 0 0,11-4 0,-1 0 0,1 0 0,-1-1 0,-1-1 0,18-11 0,-19 10 0,-1 1 0,2 1 0,-1 0 0,1 1 0,0 0 0,0 1 0,18-5 0,-29 9 0,0 0 0,0 0 0,0 0 0,0 0 0,0 0 0,0 1 0,0-1 0,-1 0 0,1 0 0,0 1 0,0-1 0,0 0 0,0 1 0,-1-1 0,1 1 0,0-1 0,0 1 0,-1-1 0,1 1 0,0 0 0,-1-1 0,1 1 0,0 0 0,-1-1 0,1 1 0,-1 0 0,1 0 0,-1 0 0,0-1 0,1 1 0,-1 0 0,0 0 0,0 0 0,0 0 0,1 0 0,-1 0 0,0 0 0,0 0 0,0-1 0,0 1 0,-1 2 0,-5 52 0,3-26 0,3-29 0,1 1 0,-1-1 0,0 1 0,1-1 0,-1 1 0,1-1 0,-1 1 0,0-1 0,1 0 0,-1 1 0,1-1 0,0 0 0,-1 1 0,1-1 0,-1 0 0,1 0 0,-1 0 0,1 1 0,0-1 0,-1 0 0,1 0 0,0 0 0,-1 0 0,1 0 0,-1 0 0,1 0 0,0 0 0,-1 0 0,2-1 0,20-2 0,-4-4 0,0 0 0,-1-1 0,18-12 0,-25 13 0,1 1 0,0 0 0,0 1 0,0 0 0,1 0 0,0 1 0,0 1 0,0 0 0,0 0 0,16 0 0,-28 3-69,1 0 0,-1 0-1,1 0 1,0 0 0,-1 0 0,1 0-1,-1 0 1,1 1 0,-1-1 0,1 0 0,-1 0-1,1 1 1,-1-1 0,1 0 0,-1 0 0,1 1-1,-1-1 1,1 0 0,-1 1 0,0-1-1,1 1 1,-1-1 0,0 1 0,1-1 0,-1 1-1,0-1 1,1 1 0,-1-1 0,0 1 0,0 0-1,2 19-6861,-3-14 3260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7.044"/>
    </inkml:context>
    <inkml:brush xml:id="br0">
      <inkml:brushProperty name="width" value="0.025" units="cm"/>
      <inkml:brushProperty name="height" value="0.025" units="cm"/>
    </inkml:brush>
  </inkml:definitions>
  <inkml:trace contextRef="#ctx0" brushRef="#br0">0 1 5349,'0'0'17569,"4"8"-15135,0 2-1977,0 0 0,0 0 0,-2 1-1,1-1 1,-1 1 0,-1 0 0,1-1 0,-2 22 0,-12 101 793,1-30-676,10-17 553,1-86-1123,0 0 1,0 1-1,0-1 1,0 0-1,0 0 1,1 1-1,-1-1 1,0 0-1,0 1 1,0-1-1,0 0 1,0 0-1,0 1 1,0-1-1,1 0 1,-1 0-1,0 0 1,0 1 0,0-1-1,1 0 1,-1 0-1,0 0 1,0 1-1,0-1 1,1 0-1,-1 0 1,0 0-1,0 0 1,1 0-1,-1 0 1,0 0-1,0 0 1,1 1-1,-1-1 1,0 0-1,1 0 1,-1 0-1,0 0 1,0 0-1,1 0 1,-1-1-1,0 1 1,1 0 0,-1 0-1,0 0 1,0 0-1,1 0 1,-1 0-1,0 0 1,0 0-1,1-1 1,-1 1-1,0 0 1,0 0-1,0 0 1,1-1-1,-1 1 1,0 0-1,0 0 1,0 0-1,1-1 1,11-13 67,-5-4-72,-1 0 0,0 0 0,-2 0 0,0-1 0,-1 1 0,-1-1 0,-1 0 0,0 0 0,-4-35 0,3 54 0,-4-26 0,3 25 0,1 1 0,0-1 0,0 0 0,0 0 0,-1 1 0,1-1 0,0 0 0,-1 0 0,1 1 0,-1-1 0,1 0 0,-1 1 0,1-1 0,-1 1 0,1-1 0,-1 0 0,1 1 0,-1-1 0,0 1 0,1 0 0,-1-1 0,0 1 0,0 0 0,1-1 0,-1 1 0,0 0 0,0 0 0,0-1 0,0 2 0,0-1 0,0 1 0,0 0 0,0-1 0,0 1 0,0 0 0,0 0 0,0 0 0,1 0 0,-1 0 0,0 0 0,1 0 0,-1 0 0,1 0 0,-1 0 0,1 0 0,-1 0 0,1 0 0,0 0 0,0 1 0,-1-1 0,1 0 0,0 0 0,0 0 0,0 0 0,1 3 0,-3 41 0,3-37 0,-2 0 0,1 0 0,1 0 0,-1 0 0,1 0 0,1 1 0,4 14 0,-5-21 0,1 1 0,-1-1 0,1 1 0,-1-1 0,1 0 0,0 1 0,0-1 0,0 0 0,0 0 0,0-1 0,0 1 0,1 0 0,-1-1 0,1 1 0,-1-1 0,1 0 0,-1 0 0,1 0 0,0 0 0,-1 0 0,1-1 0,0 1 0,0-1 0,3 0 0,5 1 0,-1-2 0,1 0 0,0 0 0,0-1 0,0 0 0,-1 0 0,1-2 0,-1 1 0,0-1 0,0-1 0,0 0 0,0 0 0,-1-1 0,0 0 0,0 0 0,-1-1 0,0 0 0,9-11 0,-4 5 0,0-1 0,-1-1 0,-1 1 0,0-2 0,-1 0 0,-1 0 0,0-1 0,-2 0 0,12-34 0,-13-11 0,-5 61 0,-1-1 0,0 1 0,0 0 0,-1-1 0,1 1 0,0 0 0,0-1 0,-1 1 0,1 0 0,0-1 0,-1 1 0,0 0 0,1-1 0,-1 1 0,0 0 0,0-1 0,0 2 0,0 0 0,0-1 0,0 1 0,0 0 0,0 0 0,1 1 0,-1-1 0,0 0 0,0 0 0,0 0 0,0 0 0,0 1 0,1-1 0,-1 0 0,0 1 0,0-1 0,1 1 0,-1-1 0,0 1 0,1-1 0,-1 1 0,0-1 0,1 1 0,-1 0 0,1-1 0,-1 1 0,1 0 0,-1 0 0,0 1 0,-7 9 0,0 0 0,0 1 0,2 0 0,-1 1 0,2-1 0,-7 19 0,-19 84 0,30-114 0,-2 13 0,0 1 0,1-1 0,1 1 0,0 17 0,1-30 0,0 1 0,0-1 0,0 1 0,0 0 0,1-1 0,-1 1 0,1-1 0,0 1 0,0-1 0,0 1 0,0-1 0,0 0 0,0 0 0,1 1 0,-1-1 0,1 0 0,0 0 0,-1 0 0,1 0 0,0-1 0,0 1 0,0 0 0,0-1 0,0 0 0,1 1 0,-1-1 0,0 0 0,1 0 0,-1 0 0,5 1 0,5 0 0,0-1 0,0-1 0,1 1 0,-1-2 0,0 0 0,0 0 0,0-1 0,-1-1 0,1 0 0,0 0 0,-1-1 0,0-1 0,0 0 0,12-7 0,-9 4 0,0-1 0,0-1 0,-1 0 0,0-1 0,-1-1 0,0 0 0,-1 0 0,-1-1 0,16-24 0,-23 33 0,-1 1 0,0 0 0,-1-1 0,1 1 0,-1-1 0,1 1 0,-1-1 0,0 0 0,0 0 0,-1 0 0,1 1 0,-1-1 0,0-5 0,0 8 0,-1 1 0,0-1 0,1 1 0,-1-1 0,0 1 0,1-1 0,-1 1 0,0 0 0,1-1 0,-1 1 0,0 0 0,0 0 0,0 0 0,1-1 0,-1 1 0,0 0 0,0 0 0,0 0 0,1 0 0,-1 0 0,0 1 0,0-1 0,0 0 0,1 0 0,-1 0 0,-1 1 0,-21 5 0,11 1 0,1 0 0,0 1 0,0 0 0,1 0 0,0 1 0,0 1 0,1 0 0,1 0 0,-1 1 0,2-1 0,-1 2 0,2-1 0,-7 14 0,13-23 7,-1 0 0,0 0 0,1 0 0,-1 0 1,1 0-1,0 0 0,0 0 0,0 0 0,0 0 0,0 0 0,0 0 0,0 0 1,1 0-1,-1 0 0,1 0 0,-1 0 0,1-1 0,0 1 0,0 0 0,0 0 0,0 0 1,0-1-1,0 1 0,0-1 0,1 1 0,-1-1 0,0 1 0,1-1 0,-1 0 1,1 0-1,0 1 0,-1-1 0,1 0 0,0-1 0,0 1 0,0 0 0,0 0 0,-1-1 1,1 1-1,4 0 0,9 1-210,-1 1 0,1-2 0,0 0 0,20-1 0,-24 0-259,32-4-8138,1-11-11884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7.740"/>
    </inkml:context>
    <inkml:brush xml:id="br0">
      <inkml:brushProperty name="width" value="0.025" units="cm"/>
      <inkml:brushProperty name="height" value="0.025" units="cm"/>
    </inkml:brush>
  </inkml:definitions>
  <inkml:trace contextRef="#ctx0" brushRef="#br0">1 555 12107,'5'13'11901,"7"-11"-8044,21-13-3688,-27 8 758,55-27-293,-1-4 0,-1-1 1,-2-4-1,-2-2 1,99-95-1,-55 35-634,-86 86 0,-1-1 0,0 0 0,-1-1 0,17-34 0,-24 29 0,-4 22 0,0 0 0,-1-1 0,1 1 0,0 0 0,0 0 0,-1 0 0,1-1 0,0 1 0,0 0 0,-1 0 0,1 0 0,0 0 0,-1-1 0,1 1 0,0 0 0,-1 0 0,1 0 0,0 0 0,0 0 0,-1 0 0,1 0 0,0 0 0,-1 0 0,1 0 0,0 0 0,-1 0 0,1 0 0,0 1 0,-1-1 0,1 0 0,0 0 0,-1 0 0,1 0 0,0 0 0,-1 1 0,-2 1 0,-1 0 0,0 0 0,1 1 0,-1 0 0,1-1 0,0 1 0,-5 6 0,-15 23 0,1 1 0,2 1 0,1 1 0,2 0 0,1 2 0,2 0 0,2 0 0,1 1 0,2 0 0,2 1 0,1 0 0,0 50 0,6-82 3,0-1 0,1 1 0,0-1 0,0 0 0,0 1 0,4 9 0,-5-14-7,1-1 0,0 1 0,0 0 1,0-1-1,0 1 0,0-1 0,0 1 0,0-1 0,0 1 0,0-1 0,1 1 0,-1-1 0,0 0 0,1 0 0,0 0 0,-1 0 0,1 0 0,-1 0 0,1 0 0,0-1 0,0 1 0,-1-1 0,1 1 0,0-1 1,0 0-1,3 1 0,-4-1-232,0 0 1,0-1-1,-1 1 1,1 0-1,0 0 1,-1-1 0,1 1-1,0 0 1,-1-1-1,1 1 1,-1-1-1,1 1 1,-1-1-1,1 1 1,-1-1 0,1 1-1,-1-1 1,1 0-1,-1 1 1,1-1-1,-1 1 1,0-1-1,0 0 1,1 0 0,-1 1-1,0-1 1,0 0-1,0 1 1,0-1-1,1 0 1,-1 0-1,0 1 1,0-1 0,-1 0-1,1 0 1,0 1-1,0-1 1,0 0-1,-1-1 1,1-2-917,-1-18-7123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8.068"/>
    </inkml:context>
    <inkml:brush xml:id="br0">
      <inkml:brushProperty name="width" value="0.025" units="cm"/>
      <inkml:brushProperty name="height" value="0.025" units="cm"/>
    </inkml:brush>
  </inkml:definitions>
  <inkml:trace contextRef="#ctx0" brushRef="#br0">0 24 8520,'0'0'20788,"87"-4"-20084,-40 7-511,7-2-161,7-1-545,0 0-2402,-2-9-2754,-3-6-4645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24:31.306"/>
    </inkml:context>
    <inkml:brush xml:id="br0">
      <inkml:brushProperty name="width" value="0.025" units="cm"/>
      <inkml:brushProperty name="height" value="0.025" units="cm"/>
    </inkml:brush>
  </inkml:definitions>
  <inkml:trace contextRef="#ctx0" brushRef="#br0">7 602 14638,'0'0'9000,"-6"-70"-7014,42 30-320,20-14-385,18-14-480,14-9-481,7-4-224,0 2-160,-6 8-1954,-18 9-4260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8.427"/>
    </inkml:context>
    <inkml:brush xml:id="br0">
      <inkml:brushProperty name="width" value="0.025" units="cm"/>
      <inkml:brushProperty name="height" value="0.025" units="cm"/>
    </inkml:brush>
  </inkml:definitions>
  <inkml:trace contextRef="#ctx0" brushRef="#br0">286 17 12011,'0'0'9113,"-11"-3"-4543,10 2-4439,-4-1 143,0 0 0,0 0 0,0 0-1,0 1 1,0 0 0,0 0 0,0 0 0,-1 1-1,1 0 1,0 0 0,0 0 0,0 1 0,-1-1-1,1 1 1,0 0 0,0 1 0,0-1 0,0 1-1,1 0 1,-1 0 0,-5 4 0,-8 7-113,1 1-1,1 1 1,-21 24 0,31-32-136,0 0 0,0 1 0,1-1 0,0 1 0,1 0 0,0 1 0,0-1 0,1 1 0,0 0 0,-4 17 0,7-24-40,0 0 0,0 0 0,0 0 0,1 0-1,-1 0 1,1 0 0,-1 0 0,1 0 0,-1 0 0,1 0 0,0-1 0,0 1-1,0 0 1,0 0 0,0-1 0,1 1 0,-1-1 0,0 1 0,1-1 0,-1 1 0,1-1-1,0 0 1,-1 0 0,1 0 0,0 0 0,-1 0 0,1 0 0,0 0 0,0-1-1,0 1 1,0 0 0,0-1 0,3 1 0,12 2-237,0 0 0,0-1-1,20 0 1,-5 0-152,-19 0 57,1 0 1,-1 0 0,0 2-1,0-1 1,-1 1-1,16 8 1,-26-11 427,1 0 1,-1 0 0,0 1-1,1-1 1,-1 1-1,0 0 1,0-1 0,0 1-1,0 0 1,0 0 0,-1 0-1,1 1 1,-1-1-1,1 0 1,-1 1 0,0-1-1,0 1 1,0-1 0,0 1-1,0-1 1,-1 1-1,1-1 1,-1 1 0,1 0-1,-1 0 1,0-1-1,0 1 1,0 0 0,-1-1-1,1 1 1,-1 0 0,1-1-1,-1 1 1,0-1-1,0 1 1,0-1 0,0 1-1,-2 2 1,-4 6 4,0 0 0,-1-1 0,0 0 0,0 0 0,-1-1 0,0 0 0,-1 0 1,0-1-1,-20 13 0,15-12-42,-1 0 0,0 0 0,0-1 0,-1-1 0,0-1 0,-24 5 0,36-9-251,0-2 1,1 1-1,-1 0 1,0-1-1,0 0 0,0 0 1,1 0-1,-1-1 1,-7-1-1,-3-11-6535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9.752"/>
    </inkml:context>
    <inkml:brush xml:id="br0">
      <inkml:brushProperty name="width" value="0.025" units="cm"/>
      <inkml:brushProperty name="height" value="0.025" units="cm"/>
    </inkml:brush>
  </inkml:definitions>
  <inkml:trace contextRef="#ctx0" brushRef="#br0">0 17 12236,'0'0'15855,"84"-9"-14830,-40 5-449,3 0-480,3 4-352,-4 0-2082,-7 7-1602,-7 4-3395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10.155"/>
    </inkml:context>
    <inkml:brush xml:id="br0">
      <inkml:brushProperty name="width" value="0.025" units="cm"/>
      <inkml:brushProperty name="height" value="0.025" units="cm"/>
    </inkml:brush>
  </inkml:definitions>
  <inkml:trace contextRef="#ctx0" brushRef="#br0">271 55 16464,'0'0'10490,"2"-9"-8227,-1 6-2181,-1 1 36,1 0-1,-1-1 1,1 1-1,-1 0 1,0-1-1,0 1 1,0 0-1,0-1 1,0 1-1,-1-1 1,0-2-1,0 4-70,0 0 1,1 1-1,-1-1 0,0 0 1,0 0-1,0 0 0,-1 0 0,1 1 1,0-1-1,0 1 0,0-1 0,0 1 1,-1-1-1,1 1 0,0-1 0,0 1 1,-1 0-1,1 0 0,0 0 1,-1 0-1,1 0 0,0 0 0,0 0 1,-1 0-1,1 0 0,0 1 0,-1-1 1,1 0-1,0 1 0,-2 0 0,-6 2-12,0 0-1,0 1 0,1 0 0,-1 1 1,1-1-1,0 1 0,0 1 0,0 0 0,1 0 1,-10 10-1,-1 3-10,1 1 0,-24 36 0,33-46-13,1 1 0,1 1 0,-1-1 0,2 1 0,0 0 0,0 0 0,1 1 1,1-1-1,0 1 0,0 0 0,1 0 0,0 15 0,3-26-51,-1 1 0,0-1 0,1 1-1,0-1 1,-1 1 0,1-1 0,0 0 0,0 0 0,0 1-1,0-1 1,1 0 0,-1 0 0,1 0 0,-1 0 0,1 0 0,0-1-1,0 1 1,-1 0 0,1-1 0,0 1 0,1-1 0,-1 0-1,0 0 1,0 0 0,0 0 0,1 0 0,-1 0 0,1 0 0,-1-1-1,0 1 1,1-1 0,-1 0 0,1 0 0,3 0 0,4 0-355,0 0 0,0 0 0,0-1 0,0-1 0,0 0 0,-1 0 1,16-6-1,-9 0-1907,0 0 0,-1-1 0,0 0 0,22-19 0,9-12-9234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11.104"/>
    </inkml:context>
    <inkml:brush xml:id="br0">
      <inkml:brushProperty name="width" value="0.025" units="cm"/>
      <inkml:brushProperty name="height" value="0.025" units="cm"/>
    </inkml:brush>
  </inkml:definitions>
  <inkml:trace contextRef="#ctx0" brushRef="#br0">11 40 9737,'0'0'9855,"-2"10"-6738,1-1-2838,-1-1 569,0 0 0,1 1-1,0-1 1,0 1 0,1-1 0,0 1-1,0 0 1,1-1 0,0 1 0,4 12-1,-4-20-840,-1-1 0,0 1-1,0-1 1,1 1 0,-1-1-1,0 1 1,1-1 0,-1 1 0,0-1-1,1 1 1,-1-1 0,1 0-1,-1 1 1,1-1 0,-1 0 0,1 1-1,-1-1 1,1 0 0,-1 0-1,1 1 1,-1-1 0,1 0-1,-1 0 1,1 0 0,0 0 0,-1 0-1,1 0 1,-1 0 0,1 0-1,-1 0 1,2 0 0,18-12 131,11-26-37,-30 37-101,8-13 0,0 0 0,0 0 0,-1-1 0,-1 0 0,-1-1 0,6-19 0,-36 107 0,15-49 0,1 0 0,1 0 0,-7 42 0,14-64 0,0 0 0,0 0 0,0 0 0,0 0 0,0-1 0,0 1 0,0 0 0,0 0 0,0 0 0,0 0 0,0 0 0,0 0 0,1-1 0,-1 1 0,0 0 0,1 0 0,-1 0 0,1-1 0,-1 1 0,1 0 0,-1 0 0,1-1 0,-1 1 0,1-1 0,0 1 0,-1 0 0,1-1 0,0 1 0,-1-1 0,2 1 0,1 0 0,-1-1 0,0 0 0,0 0 0,0 1 0,0-1 0,1-1 0,-1 1 0,0 0 0,0 0 0,0-1 0,0 1 0,3-2 0,3-1 0,0 0 0,0-1 0,-1 0 0,1 0 0,12-10 0,-4-2 0,-2 0 0,0-1 0,-1 0 0,0-2 0,19-36 0,-32 54 0,0 1 0,0 0 0,0 0 0,0 0 0,0 0 0,0-1 0,0 1 0,0 0 0,0 0 0,0 0 0,0-1 0,0 1 0,0 0 0,0 0 0,0 0 0,0 0 0,0-1 0,0 1 0,0 0 0,0 0 0,0 0 0,1 0 0,-1-1 0,0 1 0,0 0 0,0 0 0,0 0 0,0 0 0,0 0 0,1 0 0,-1 0 0,0-1 0,0 1 0,0 0 0,1 0 0,-1 0 0,0 0 0,0 0 0,0 0 0,0 0 0,1 0 0,-1 0 0,0 0 0,0 0 0,0 0 0,1 0 0,-1 0 0,0 0 0,0 0 0,0 0 0,0 0 0,1 0 0,-1 0 0,0 1 0,0-1 0,0 0 0,0 0 0,1 0 0,-1 0 0,0 0 0,0 1 0,2 16 0,-7 27 0,0-32 0,3-8 0,0 0 0,0 0 0,1 0 0,-1 1 0,1-1 0,0 1 0,0-1 0,1 1 0,-1-1 0,1 1 0,0 0 0,1 6 0,-1-11 0,0 1 0,1-1 0,-1 0 0,1 1 0,-1-1 0,1 0 0,-1 0 0,1 1 0,-1-1 0,1 0 0,-1 0 0,1 0 0,-1 0 0,1 0 0,0 0 0,-1 0 0,1 0 0,-1 0 0,1 0 0,-1 0 0,1 0 0,-1 0 0,1 0 0,-1 0 0,1-1 0,-1 1 0,1 0 0,-1 0 0,1-1 0,-1 1 0,1 0 0,-1-1 0,1 1 0,0-1 0,15-11 0,23-38 0,-37 46 0,1 1 0,-2-1 0,1 1 0,0-1 0,-1 0 0,1 0 0,-1 0 0,0 0 0,0 0 0,-1 0 0,1 0 0,-1 0 0,0-6 0,-1 8 0,1 1 0,-1 0 0,0 0 0,1-1 0,-1 1 0,0 0 0,0 0 0,0 0 0,0 0 0,0 0 0,0 0 0,0 0 0,0 0 0,0 0 0,0 1 0,-1-1 0,1 0 0,0 1 0,0-1 0,-1 1 0,-1-1 0,-14-9 0,17 10 0,-1 0 1,1 0-1,0 0 1,0 0-1,0 0 1,0 0-1,0 0 1,0 0-1,0 0 0,-1 0 1,1-1-1,0 1 1,0 0-1,0 0 1,0 0-1,0 0 0,0 0 1,0 0-1,0-1 1,0 1-1,0 0 1,0 0-1,0 0 1,0 0-1,0 0 0,0 0 1,0-1-1,0 1 1,0 0-1,0 0 1,0 0-1,0 0 0,0 0 1,0-1-1,0 1 1,0 0-1,0 0 1,0 0-1,0 0 1,0 0-1,0 0 0,0 0 1,1-1-1,-1 1 1,0 0-1,0 0 1,0 0-1,0 0 0,0 0 1,0 0-1,0 0 1,0 0-1,1 0 1,-1 0-1,0 0 1,0 0-1,0-1 0,0 1 1,0 0-1,1 0 1,-1 0-1,0 0 1,0 0-1,0 0 0,0 0 1,0 0-1,0 0 1,1 0-1,-1 1 1,11 1-155,-11-1-27,5 2-5595,0-3-1853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11.804"/>
    </inkml:context>
    <inkml:brush xml:id="br0">
      <inkml:brushProperty name="width" value="0.025" units="cm"/>
      <inkml:brushProperty name="height" value="0.025" units="cm"/>
    </inkml:brush>
  </inkml:definitions>
  <inkml:trace contextRef="#ctx0" brushRef="#br0">5 186 3459,'-5'-13'12753,"5"1"-5429,13-10-644,-7 16-6283,0 1 1,0 1 0,0-1-1,1 1 1,6-3 0,-5 3-369,0 0 1,0 0-1,0 1 1,0 1-1,0-1 1,12-1-1,-19 4-30,1 0 0,0-1 0,0 1 0,-1 0 0,1 0 0,0 0 0,0 0-1,-1 1 1,1-1 0,0 0 0,0 1 0,-1-1 0,1 1 0,0 0 0,-1-1 0,1 1-1,-1 0 1,1 0 0,-1 0 0,1 0 0,-1 0 0,0 0 0,1 1 0,-1-1-1,0 0 1,0 1 0,0-1 0,0 1 0,0-1 0,0 1 0,0-1 0,-1 1 0,1 0-1,0-1 1,-1 1 0,1 2 0,0 10 1,0 0 0,0-1 0,-1 1 0,-1 0 0,0 0 0,-6 23 0,-2 41 0,9-77 0,0-1 0,0 0 0,0 1 0,0-1 0,0 0 0,0 1 0,0-1 0,0 0 0,0 1 0,0-1 0,1 0 0,-1 1 0,0-1 0,0 0 0,0 1 0,1-1 0,-1 0 0,0 1 0,0-1 0,1 0 0,-1 0 0,0 1 0,0-1 0,1 0 0,-1 0 0,0 0 0,1 1 0,-1-1 0,0 0 0,1 0 0,-1 0 0,0 0 0,1 0 0,-1 0 0,0 0 0,1 0 0,-1 0 0,1 0 0,-1 0 0,0 0 0,1 0 0,-1 0 0,0 0 0,1 0 0,-1 0 0,0 0 0,1 0 0,-1-1 0,0 1 0,1 0 0,-1 0 0,0 0 0,1-1 0,-1 1 0,0 0 0,0 0 0,1-1 0,-1 1 0,19-15 0,-6-2 0,0 0 0,-2-1 0,16-31 0,-22 39 0,0 0 0,-1 0 0,0-1 0,-1 0 0,0 0 0,0 0 0,0-12 0,-3 29 0,-1 1 0,2-1 0,-1 1 0,1-1 0,0 0 0,0 1 0,0-1 0,5 10 0,-5-13 0,1-1 0,0 0 0,0 0 0,0 0 0,0 0 0,0 0 0,0-1 0,0 1 0,0-1 0,1 1 0,-1-1 0,1 0 0,-1 0 0,1 0 0,-1 0 0,1 0 0,0 0 0,0-1 0,-1 1 0,1-1 0,0 0 0,0 0 0,3 0 0,12-1 0,1-1 0,-1 0 0,-1-1 0,1-1 0,0-1 0,-1-1 0,0 0 0,0-1 0,-1 0 0,0-2 0,0 0 0,-1-1 0,0 0 0,-1-1 0,0-1 0,0 0 0,13-16 0,-26 26 0,1 0 0,-1 0 0,1 0 0,-1 0 0,0 0 0,0-1 0,1 1 0,-2 0 0,1-1 0,0 1 0,0 0 0,-1-1 0,1 1 0,-1-1 0,0 1 0,0-1 0,0 1 0,0-3 0,-1 4 0,0 0 0,0 0 0,0 0 0,0 0 0,0 0 0,0 0 0,0 0 0,0 0 0,0 0 0,0 1 0,0-1 0,0 0 0,-1 1 0,1-1 0,0 1 0,-1 0 0,1-1 0,0 1 0,-1 0 0,1 0 0,0 0 0,-1-1 0,1 2 0,0-1 0,-1 0 0,1 0 0,0 0 0,-1 1 0,1-1 0,0 0 0,-1 1 0,1-1 0,-1 2 0,-8 1 0,1 1 0,0 0 0,0 0 0,0 1 0,0 0 0,1 1 0,0 0 0,0 0 0,1 1 0,-14 14 0,10-8 0,0 0 0,1 1 0,1-1 0,0 2 0,-12 26 0,19-37 10,1 0-1,-1-1 1,1 1 0,-1 0 0,1 0-1,1 0 1,-1 0 0,0 0 0,1 0-1,0 0 1,0 0 0,0 0-1,0 0 1,1 0 0,0 0 0,0-1-1,0 1 1,0 0 0,0 0 0,1 0-1,-1-1 1,1 1 0,0-1 0,0 1-1,1-1 1,-1 0 0,1 0-1,0 0 1,-1 0 0,5 3 0,2 0-147,1 0-1,-1-1 1,1 0 0,0-1 0,0 0 0,1-1 0,-1 0 0,1 0 0,-1-1 0,14 1 0,27 1-5896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15.481"/>
    </inkml:context>
    <inkml:brush xml:id="br0">
      <inkml:brushProperty name="width" value="0.025" units="cm"/>
      <inkml:brushProperty name="height" value="0.025" units="cm"/>
    </inkml:brush>
  </inkml:definitions>
  <inkml:trace contextRef="#ctx0" brushRef="#br0">0 1 4548,'0'0'14820,"11"2"-13982,63 9-183,-1-3 0,137-4 0,-116-4-597,1915 17 1965,-1574-16-1898,409 8 487,-634-1-520,377 0 126,-574-9 45,0-1 1,0 0 0,-1-1 0,23-9-1,22-4 917,-59 23-5650,-4-1-1550,0-5-941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20.542"/>
    </inkml:context>
    <inkml:brush xml:id="br0">
      <inkml:brushProperty name="width" value="0.025" units="cm"/>
      <inkml:brushProperty name="height" value="0.025" units="cm"/>
    </inkml:brush>
  </inkml:definitions>
  <inkml:trace contextRef="#ctx0" brushRef="#br0">1 1 5029,'0'0'18278,"6"3"-18075,7 0 136,0 1 0,0-2 0,18 3 0,-16-4 161,1 2-1,-1 0 1,0 0 0,20 8 0,-25-6-461,0 0 0,-1 0 0,1 1 0,-1 1 1,-1-1-1,1 1 0,-1 1 0,0 0 0,-1 0 1,0 0-1,0 1 0,-1 0 0,0 0 0,0 1 1,-1-1-1,5 14 0,0 9 345,-1 0 1,-1 1 0,-2 0-1,2 34 1,-7-61-371,45 487 660,-45-479-578,0 30 143,10 58 0,-9-89-212,1 0 0,0-1 0,1 1 0,0-1 0,1 0 0,1 0 0,0 0 0,0-1 0,10 12 0,-13-20 3,0 0-1,1-1 1,-1 1 0,1-1 0,0 1-1,0-1 1,0 0 0,0-1 0,0 1-1,0-1 1,0 0 0,1 0 0,-1 0-1,0 0 1,7-1 0,-7 1-22,0-1 0,0 0 0,0 0 0,0 0 0,0 0 0,0-1 0,0 1 0,-1-1-1,1 0 1,0 0 0,0-1 0,-1 1 0,1-1 0,-1 0 0,1 1 0,-1-2 0,6-3 0,-8 5-128,-1 0 0,1 1 0,-1-1 0,1 0 1,-1 1-1,1-1 0,-1 0 0,1 0 0,-1 0 0,0 1 0,1-1 0,-1 0 0,0 0 1,0 0-1,0 0 0,0 1 0,0-1 0,0 0 0,0 0 0,0 0 0,0-1 0,-1 1-332,1-1 0,-1 1 0,0 0 0,1 0 0,-1 0 0,0 0 0,0 0 0,0 0 0,0 0 0,0 0 0,0 0 0,0 0 0,0 1 0,-1-1 0,1 0 0,0 1 0,0-1-1,-3 0 1,-16-5-6237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21.028"/>
    </inkml:context>
    <inkml:brush xml:id="br0">
      <inkml:brushProperty name="width" value="0.025" units="cm"/>
      <inkml:brushProperty name="height" value="0.025" units="cm"/>
    </inkml:brush>
  </inkml:definitions>
  <inkml:trace contextRef="#ctx0" brushRef="#br0">0 458 11755,'0'0'8568,"9"1"-7025,5 3-988,1 1-1,-1 0 1,0 1-1,-1 1 1,0 0 0,0 1-1,0 0 1,15 13-1,12 11-27,-23-17-201,0-1 1,1-1 0,1-1 0,0 0-1,0-1 1,24 9 0,-41-20-296,-1 1 0,0 0 0,1-1 0,-1 1 1,0-1-1,1 0 0,-1 1 0,1-1 0,-1 0 1,1 0-1,-1 0 0,1 0 0,-1 0 0,1 0 1,-1 0-1,1-1 0,-1 1 0,0 0 0,1-1 0,-1 1 1,1-1-1,-1 0 0,0 1 0,1-1 0,-1 0 1,0 0-1,0 0 0,0 0 0,0 0 0,0 0 1,0 0-1,0 0 0,0 0 0,0 0 0,0-1 1,0 1-1,-1 0 0,1-1 0,-1 1 0,2-3 0,-1-5 238,1 0 0,-1-1-1,-1 1 1,0-1-1,-1-14 1,0-2-63,0-45-206,-2 0 0,-4 0 0,-16-75 0,11 78-3445,-2-14-6579,5 52-2387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21.589"/>
    </inkml:context>
    <inkml:brush xml:id="br0">
      <inkml:brushProperty name="width" value="0.025" units="cm"/>
      <inkml:brushProperty name="height" value="0.025" units="cm"/>
    </inkml:brush>
  </inkml:definitions>
  <inkml:trace contextRef="#ctx0" brushRef="#br0">1 297 8008,'0'0'1612,"0"8"-251,1 4-358,1 1 0,1-1 1,7 23-1,-10-32-638,1 0 1,0 0-1,0 0 1,0-1 0,0 1-1,1 0 1,-1 0-1,1-1 1,-1 1-1,1-1 1,0 1-1,0-1 1,0 0-1,1 0 1,-1 0-1,0 0 1,1 0 0,-1 0-1,1-1 1,0 1-1,-1-1 1,1 0-1,0 0 1,0 0-1,5 1 1,-7-2-234,0-1 1,1 1-1,-1 0 1,0-1-1,0 0 1,0 1-1,0-1 1,1 0-1,-1 1 1,0-1-1,0 0 0,0 0 1,-1 0-1,1 0 1,0 0-1,0 0 1,0 0-1,-1 0 1,1-1-1,0 1 1,-1 0-1,1 0 1,-1 0-1,0-1 1,1 1-1,-1 0 1,0-1-1,0 1 0,0 0 1,0-2-1,3-50 1310,-3 44-1049,-3-20-134,-1 0 0,-1 1-1,-1-1 1,-1 1 0,-2 0-1,-1 1 1,-1 0-1,-24-42 1,64 68-259,16 1-647,-27 2-493,-1-1 1,1-1 0,0-1 0,0-1-1,-1 0 1,1-1 0,-1-1-1,31-12 1,-11-3-6474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39.323"/>
    </inkml:context>
    <inkml:brush xml:id="br0">
      <inkml:brushProperty name="width" value="0.025" units="cm"/>
      <inkml:brushProperty name="height" value="0.025" units="cm"/>
    </inkml:brush>
  </inkml:definitions>
  <inkml:trace contextRef="#ctx0" brushRef="#br0">1 59 11787,'0'0'4228,"12"1"-3123,77 3-277,0-3-1,-1-5 1,162-27-1,0 1 924,-305 35-862,-74 15-1,-17 2-572,-17-17 929,12 0 638,314-20-1783,-77 9-636,122-24 0,-323 34 333,-308 64 2189,460-73-6582,4-14-1661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25:30.602"/>
    </inkml:context>
    <inkml:brush xml:id="br0">
      <inkml:brushProperty name="width" value="0.025" units="cm"/>
      <inkml:brushProperty name="height" value="0.025" units="cm"/>
    </inkml:brush>
  </inkml:definitions>
  <inkml:trace contextRef="#ctx0" brushRef="#br0">6708 151 8168,'-144'-28'2292,"-366"-52"1566,474 77-3844,-505-33-28,378 33-45,-215 23 0,-357 43 598,-388 37 2733,845-53-3565,-540 167-1,-225 200 513,726-253 21,250-121-10,3 2 0,-96 84 0,126-95-80,1 2-1,1 1 1,3 2 0,0 1-1,-34 60 1,46-65-42,1 1 0,1 1 0,2 0-1,2 0 1,1 2 0,2-1 0,-8 68 0,13-62-125,2 1 0,1 0 0,2 0 1,2 0-1,2 0 0,16 56 0,-12-65-90,2 0 1,1 0-1,1-1 0,2-1 0,2 0 1,0-2-1,2 0 0,24 27 1,-11-21-11,1-2 0,1-1 0,2-2 0,1-1 0,79 45 1,227 90 299,-208-104-87,487 195 212,-455-200-299,316 62-1,555-17 34,9-89-94,-490-11-146,-36 5 153,631 2 181,-2-46-3,946-140-154,-1235 99 26,-816 76-3,1629-159 673,-11-77-33,-985 123-688,76-14-125,-8-30-140,-690 147 113,20-3-189,0-4 0,-1-4 0,114-52 0,-178 71 389,0-1 0,-1-1 0,0 1 0,0-2 0,-1 0 0,1 0 0,-2 0 0,0-2 1,0 1-1,-1-1 0,0 0 0,8-15 0,-11 15 67,-1-1 1,0 1-1,0-1 0,-1 1 1,-1-1-1,0 0 0,0 0 1,-1 0-1,-1 0 1,0 0-1,-1 0 0,0 0 1,-1 0-1,-3-13 1,-2 2 152,0 0 1,-2 0 0,-1 1-1,-1 0 1,0 1 0,-2 0-1,0 1 1,-23-26 0,-3 2 294,-2 1 0,-60-49 0,20 30-48,-2 4-1,-2 4 1,-3 3 0,-1 4 0,-3 4-1,-135-43 1,4 18-465,-383-63-1,-56 47-994,-6 36-497,-262-27-3309,275-17-3750,328 37 1682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45.265"/>
    </inkml:context>
    <inkml:brush xml:id="br0">
      <inkml:brushProperty name="width" value="0.025" units="cm"/>
      <inkml:brushProperty name="height" value="0.025" units="cm"/>
    </inkml:brush>
  </inkml:definitions>
  <inkml:trace contextRef="#ctx0" brushRef="#br0">0 95 6374,'13'-3'10399,"19"-2"-6234,20-3-3744,26-4 405,1 3 1,0 4 0,79 6-1,22-2 101,126-2 360,49-3 853,-306 6-1786,-34 1-82,0-1 0,1 0 0,25-5 0,-25 3-75,-1 0 0,1 0 0,-1 2 0,1 0 0,18 2 0,13 1-183,366 11 44,-323-11-27,1-4 0,-1-4-1,134-24 1,-143 19 62,0 3-1,0 4 1,82 7-1,244 39-116,-324-32 30,-9-6-49,1-3 0,108-11 0,15 0-46,-158 6 89,-30-2-4207,-15-3-6166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56.819"/>
    </inkml:context>
    <inkml:brush xml:id="br0">
      <inkml:brushProperty name="width" value="0.025" units="cm"/>
      <inkml:brushProperty name="height" value="0.025" units="cm"/>
    </inkml:brush>
  </inkml:definitions>
  <inkml:trace contextRef="#ctx0" brushRef="#br0">0 1237 4324,'0'0'5926,"6"-13"-3994,40-79-314,114-168 0,94-83-1484,-150 206 4,-10 16-128,19-24-734,-44 45-4184,-53 75-355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32.292"/>
    </inkml:context>
    <inkml:brush xml:id="br0">
      <inkml:brushProperty name="width" value="0.025" units="cm"/>
      <inkml:brushProperty name="height" value="0.025" units="cm"/>
    </inkml:brush>
  </inkml:definitions>
  <inkml:trace contextRef="#ctx0" brushRef="#br0">69 26 5285,'-19'2'7474,"-10"-3"-1952,9 1-453,43 0-3168,159 4-706,220-23 1,-383 16-1124,50-4-139,-47 6 282,-22 1-197,0 0 1,0 0-1,0 0 0,0 0 1,0 0-1,0 0 0,0 0 1,0 0-1,0 0 0,0 1 1,0-1-1,-1 0 1,1 0-1,0 0 0,0 0 1,0 0-1,0 0 0,0 0 1,0 0-1,0 0 1,0 1-1,0-1 0,0 0 1,0 0-1,0 0 0,0 0 1,0 0-1,0 0 0,0 0 1,0 0-1,0 1 1,0-1-1,1 0 0,-1 0 1,0 0-1,-1 0-262,-1 1 266,0 0 1,0-1-1,0 1 0,0 0 1,0 0-1,0 0 0,0 1 1,0-1-1,1 0 0,-1 1 1,-2 2-1,1 1-3546,3 2-3605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34.624"/>
    </inkml:context>
    <inkml:brush xml:id="br0">
      <inkml:brushProperty name="width" value="0.025" units="cm"/>
      <inkml:brushProperty name="height" value="0.025" units="cm"/>
    </inkml:brush>
  </inkml:definitions>
  <inkml:trace contextRef="#ctx0" brushRef="#br0">1 7 1057,'19'-2'801,"2"-2"-513,5 4-192,2 0-448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35.836"/>
    </inkml:context>
    <inkml:brush xml:id="br0">
      <inkml:brushProperty name="width" value="0.025" units="cm"/>
      <inkml:brushProperty name="height" value="0.025" units="cm"/>
    </inkml:brush>
  </inkml:definitions>
  <inkml:trace contextRef="#ctx0" brushRef="#br0">51 32 2947,'0'0'8824,"-7"-5"-7772,-31-21 822,37 33 947,0-6-2720,1-1 0,0 0 0,-1 1 0,1-1 0,0 1 0,-1-1 0,1 1 0,0-1-1,0 1 1,-1-1 0,1 1 0,0-1 0,0 1 0,0-1 0,0 1 0,0-1 0,0 1 0,0-1 0,-1 1-1,2-1 1,-1 1 0,0 0 0,0-1 0,0 1 0,0-1 0,0 1 0,0-1 0,1 1 0,-1-1 0,0 1 0,0-1-1,1 1 1,-1-1 0,0 0 0,1 1 0,-1-1 0,0 1 0,1-1 0,-1 0 0,1 1 0,-1-1 0,0 0-1,1 1 1,-1-1 0,1 0 0,0 1 0,25-3 172,-1 0 0,27-7 0,34-4-222,334 9 653,-228 6-618,237 14-430,-236-7-59,-65-3 330,334 7 135,-454-12 30,-5-1-1304,-7-2-2184,-5-4-2022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57.767"/>
    </inkml:context>
    <inkml:brush xml:id="br0">
      <inkml:brushProperty name="width" value="0.025" units="cm"/>
      <inkml:brushProperty name="height" value="0.025" units="cm"/>
    </inkml:brush>
  </inkml:definitions>
  <inkml:trace contextRef="#ctx0" brushRef="#br0">59 1124 7399,'-6'11'3064,"-2"4"-2169,-17 30 661,6-15 3237,141-217-1089,57-76-2923,25 21-649,17-21-2944,-83 80-3802,-79 97-1511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04.651"/>
    </inkml:context>
    <inkml:brush xml:id="br0">
      <inkml:brushProperty name="width" value="0.025" units="cm"/>
      <inkml:brushProperty name="height" value="0.025" units="cm"/>
    </inkml:brush>
  </inkml:definitions>
  <inkml:trace contextRef="#ctx0" brushRef="#br0">556 128 5285,'0'0'-27,"-4"-11"2398,4 11-2372,-3-11 675,-1 1 0,0-1 0,0 1 0,-1 0 0,-7-10 1,9 16-441,1 1 1,-1 0 0,0-1 0,0 1-1,0 0 1,-1 1 0,1-1 0,0 0-1,-1 1 1,0 0 0,0 0 0,0 0-1,0 0 1,0 1 0,0 0 0,0 0-1,0 0 1,-1 0 0,-6 0-1,2 1-91,-1 1 0,1 0 0,0 1 0,0 0 0,0 1 0,0-1-1,0 2 1,0-1 0,1 1 0,-1 1 0,1 0 0,0 0 0,1 0-1,-1 1 1,1 0 0,-7 7 0,-13 15 49,1 0 1,-34 49-1,38-47-127,1 1 1,2 2-1,1-1 0,1 2 0,2 0 1,2 1-1,1 1 0,1 0 1,2 0-1,2 1 0,1 0 1,-1 75-1,8-102 40,-1 1-1,2 0 1,-1-1 0,2 1 0,-1-1-1,1 0 1,1 0 0,0 0 0,1 0 0,-1 0-1,2-1 1,-1 0 0,1 0 0,1 0-1,0-1 1,0 0 0,0-1 0,1 1 0,0-1-1,1-1 1,0 0 0,-1 0 0,2 0-1,-1-1 1,1-1 0,0 1 0,10 2-1,-1-1 11,1-1 0,0-1 0,-1 0 0,1-2 0,1 0 0,-1-1 0,0-1 0,0-1 0,0-1 0,0-1 0,0-1 0,-1 0 0,30-11 0,-30 7 8,0 0 1,-1-2-1,0 0 1,0-1-1,-1-1 1,-1 0-1,0-2 1,-1 1-1,0-2 1,-1 0-1,-1-1 1,0 0 0,-2-1-1,1 0 1,-2-1-1,0-1 1,-2 1-1,0-1 1,-1-1-1,0 1 1,-2-1-1,0 0 1,-2-1-1,0 1 1,-1-1-1,-1 1 1,-1-1-1,-5-40 1,3 50-127,-1-1 0,0 1 0,-1 0 0,0 0 0,-1 0 0,0 1 0,0 0 0,-1 0 1,-1 0-1,1 1 0,-2 0 0,1 0 0,-1 0 0,0 1 0,-1 0 0,0 1 0,-15-10 0,8 8-449,0 0 0,0 0-1,-1 2 1,-22-8-1,18 9-1278,-1 1-1,0 0 1,-24-1-1,3 4-5619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13.410"/>
    </inkml:context>
    <inkml:brush xml:id="br0">
      <inkml:brushProperty name="width" value="0.025" units="cm"/>
      <inkml:brushProperty name="height" value="0.025" units="cm"/>
    </inkml:brush>
  </inkml:definitions>
  <inkml:trace contextRef="#ctx0" brushRef="#br0">1353 173 4901,'-3'-20'12774,"-15"3"-7719,3 7-3623,1 2-1094,-1 0 0,0 1 0,0 0 1,-1 2-1,1 0 0,-1 0 1,-18-2-1,15 5-154,0 1 0,0 1 0,-31 2 1,33 0-32,0-1 1,0-1 0,0 0 0,-33-6 0,-10-17 3,52 18-148,-1 1 1,1 0 0,-1 1 0,0 0-1,0 0 1,0 1 0,-13-1-1,-45 2 33,49 2 167,-1-1-1,1 0 0,-1-2 1,-29-6-1,37 5-170,-1 1 0,1 0 1,-1 1-1,0 0 0,1 1 0,-1 0 0,0 1 0,0 0 1,1 1-1,-1 0 0,1 1 0,-1 0 0,1 1 0,0 0 1,0 1-1,1 0 0,0 1 0,-1 0 0,-10 9 0,-198 127 662,208-133-689,1 1 0,-1 0 0,2 0 0,0 1 0,0 0 0,1 1 0,0 0 0,1 0 0,0 1 0,-8 23 0,-8 11 33,16-33-38,1 1-1,1 0 0,0 0 0,1 0 1,0 1-1,2-1 0,-3 31 0,10 115 47,-1-96-44,-3 55 10,-2-75-2,1-1-1,3 1 1,1 0-1,21 86 1,-21-118-20,0 0 1,1-1-1,1 0 1,0 0-1,1 0 1,0-1-1,1 0 1,0 0 0,0-1-1,12 10 1,-13-13 3,1-1 0,-1-1 1,1 0-1,1 0 1,-1 0-1,1-1 0,0 0 1,-1-1-1,2 0 1,-1 0-1,0-1 1,0 0-1,1-1 0,17 1 1,-21-2 2,243-5 89,-215 2-70,0-2-1,-1-2 1,0 0-1,0-3 1,41-16-1,117-71-7,-32 13-17,-138 73 18,0 0 1,-1-2 0,-1-1-1,0 0 1,-1-2 0,-1 0-1,0-1 1,-1 0 0,-1-1-1,0-1 1,-2-1 0,0 0 0,-1 0-1,-1-1 1,13-39 0,5-9 66,34-93 352,-55 135-379,-1 1 1,-2-1 0,0 0 0,1-41 0,-6 54-56,0-1 0,-1 0 0,0 0 0,-1 1 0,-1-1 0,0 1 0,-1 0 0,-9-23 0,10 32 0,1 0 0,-1 0 0,0 1 0,0-1 0,-1 0 0,1 1 0,-1 0 0,0 0 0,0 0 0,-1 1 0,1-1 0,-1 1 0,1 0 0,-1 0 0,0 1 0,0-1 0,-1 1 0,1 0 0,0 0 0,-1 1 0,1 0 0,-1 0 0,1 0 0,-1 1 0,-8 0 0,-64 0-1730,78 1 1545,-1-1-1,1 0 1,-1 0-1,1-1 0,-1 1 1,1 0-1,-1 0 0,1 0 1,-1 0-1,1 0 1,-1 0-1,1-1 0,0 1 1,-1 0-1,1 0 1,-1-1-1,1 1 0,0 0 1,-1-1-1,1 1 0,-1 0 1,1-1-1,0 1 1,0-1-1,-1 1 0,1-1 1,0 1-1,0 0 1,-1-1-1,1 1 0,0-1 1,0 1-1,0-1 1,0 1-1,0-1 0,0 1 1,0-1-1,0 1 0,0-1 1,0 1-1,0-1 1,0 1-1,0-1 0,0 0 31,0-19-8082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27.909"/>
    </inkml:context>
    <inkml:brush xml:id="br0">
      <inkml:brushProperty name="width" value="0.025" units="cm"/>
      <inkml:brushProperty name="height" value="0.025" units="cm"/>
    </inkml:brush>
  </inkml:definitions>
  <inkml:trace contextRef="#ctx0" brushRef="#br0">2616 341 5541,'0'0'5376,"5"-9"-5211,22-40 876,-27 48-887,0 0 0,0 1-1,0-1 1,0 0-1,0 1 1,0-1-1,0 0 1,0 0-1,0 1 1,0-1-1,-1 1 1,1-1-1,0 0 1,-1 1 0,1-1-1,0 0 1,-1 1-1,1-1 1,-1 1-1,1-1 1,-1 1-1,1-1 1,-1 1-1,1-1 1,-1 1-1,1 0 1,-1-1 0,0 1-1,1 0 1,-1-1-1,0 1 1,1 0-1,-1 0 1,0 0-1,0-1 1,-32-9 798,27 9-326,-81-35 4655,63 25-4332,-44-14 1,-210-36 376,-31-9 209,257 57-1334,-1 2-1,0 2 1,-60-3-1,-164 8-229,195 4 68,-15 5-7,1 4 0,-150 33 0,173-24-23,1 2 1,2 4-1,-135 65 0,184-77 8,1 1 0,0 1 0,0 1-1,2 0 1,0 2 0,0 0-1,2 0 1,-23 33 0,17-19-17,2 2-1,0 1 1,3 0 0,-23 61 0,32-70 22,2-1 0,0 1 0,2 0 0,1 1 0,1-1 0,1 1 0,1-1 0,1 1 0,1-1 0,2 1 0,12 46 0,-5-37-3,1 0 0,2-1 0,1 0 0,2-1 0,1-1 0,1-1 0,38 47 0,-15-29 122,54 52 0,-73-81-110,0 0 0,2-2 0,0 0 1,44 21-1,-33-22 4,1-2 0,0-2 1,1-1-1,0-2 0,1-1 1,0-2-1,48 2 0,8-7 280,176-17 1,65-4 159,-60 5-448,-136 7 18,100-11 43,-199 9-88,0-1 0,-1-2 0,0-2 0,-1-1 0,-1-2 0,0-2 0,69-47 0,-84 49 0,-2-1 0,0-1 0,-1-1 0,-1-1 0,23-32 0,-5 0 0,36-71 0,-63 104 0,-1 0 0,-1-1 0,0 0 0,-2-1 0,-1 1 0,0-1 0,-2 0 0,0-1 0,-1 1 0,-2 0 0,0-1 0,-2 1 0,0-1 0,-6-26 0,2 25 0,-1 0 0,-1 1 0,0 0 0,-2 0 0,-1 0 0,-1 1 0,-1 1 0,0 0 0,-2 1 0,0 1 0,-1 0 0,-31-27 0,-2 10-141,39 30-155,0 0-1,1 0 0,0-1 1,0 0-1,0-1 1,1 0-1,0 0 0,1-1 1,-12-17-1,14 9-6525,4-2-5254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43.791"/>
    </inkml:context>
    <inkml:brush xml:id="br0">
      <inkml:brushProperty name="width" value="0.025" units="cm"/>
      <inkml:brushProperty name="height" value="0.025" units="cm"/>
    </inkml:brush>
  </inkml:definitions>
  <inkml:trace contextRef="#ctx0" brushRef="#br0">27 22 2883,'0'0'1740,"9"-1"-3357,-3 0 1827,47-4-540,-36 2 3206,-25 2 4671,-30 0-1183,33 0-3675,26 0-1946,352 4 1345,-101 2-1886,-348-17 1986,-451 8-1040,515 5-1133,2-2 14,1 1 0,-1 1 1,1 0-1,-1 0 0,1 1 0,-1 0 0,1 1 1,-16 7-1,24-10-28,1 0 0,0 0 0,0 0 0,-1 0 0,1 0-1,0 1 1,0-1 0,0 0 0,-1 0 0,1 0 0,0 1 0,0-1 0,0 0 0,0 0 0,-1 1 0,1-1 0,0 0 0,0 0 0,0 1 0,0-1 0,0 0 0,0 1 0,0-1 0,0 0 0,0 0-1,0 1 1,0-1 0,0 0 0,0 1 0,0-1 0,0 0 0,0 0 0,0 1 0,0-1 0,0 0 0,0 0 0,1 1 0,-1-1 0,0 0 0,0 0 0,0 1 0,0-1 0,1 0 0,-1 0-1,0 1 1,0-1 0,0 0 0,1 0 0,-1 0 0,0 0 0,0 1 0,1-1 0,-1 0 0,0 0 0,0 0 0,1 0 0,-1 0 0,0 0 0,1 0 0,-1 0 0,0 0 0,0 0 0,1 0 0,-1 0-1,0 0 1,1 0 0,-1 0 0,0 0 0,1 0 0,25 4 67,-24-4-63,376 9 148,-248-10-205,56-9-12,-300 11 600,-43 3-122,58 5-312,-3 1 288,-136 29-1,216-30 200,16-6-2708,14-7-7898,12-9-3174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26:26.304"/>
    </inkml:context>
    <inkml:brush xml:id="br0">
      <inkml:brushProperty name="width" value="0.025" units="cm"/>
      <inkml:brushProperty name="height" value="0.025" units="cm"/>
    </inkml:brush>
  </inkml:definitions>
  <inkml:trace contextRef="#ctx0" brushRef="#br0">11949 847 5605,'-320'-73'6209,"0"-3"-3320,-636-164-1999,592 154-939,-3 16-1,-464-29 0,411 72-114,-486-39 376,-750-42 2009,1508 107-2161,-1220 2 148,5 83-215,459 62 306,699-96-171,2 8 0,-261 114 1,379-133-95,3 3 0,1 5 0,2 2 0,3 4 0,2 4 1,-122 119-1,143-119 9,2 2 1,3 2-1,2 2 0,3 2 1,3 2-1,3 2 1,3 1-1,-37 111 1,56-134-38,3-1 0,2 2 0,2 0 0,2 0 0,0 71 0,6-87 11,2-1 0,2 0 0,1 0 0,1 0 1,1 0-1,2-1 0,1 0 0,2-1 1,20 40-1,-4-24-6,2-1 1,2-1-1,2-2 1,1-1-1,3-2 1,0-2-1,76 55 1,-25-31-9,2-3 0,181 82 0,-76-59-104,2-8 0,347 76-1,431 15-896,762 23-603,7-53 1486,-608-49 165,-1115-82-47,1449 103 572,6-53 461,-5-109-70,-16-164-599,-458-65-234,-786 205-124,-4-9 0,305-180 0,-403 202 71,-3-5 1,104-92-1,-175 133 94,-1-2 0,-1 0-1,-2-3 1,-2 0 0,-1-2-1,-2-2 1,-2 0 0,36-81-1,-52 98-87,-1 0 0,-2-1 0,0 0 0,-2 0 0,0 0 0,-2 0 0,-1-1 0,-1 0 0,-1 1 0,-1 0 0,-1-1 0,-1 1-1,-10-31 1,2 20-61,-2 1 0,-1 1-1,-2 0 1,-1 1 0,-1 1 0,-2 1-1,-1 1 1,-37-38 0,-9-2-75,-3 4 1,-3 3 0,-3 4-1,-108-66 1,8 23-105,-193-79 0,101 65-882,-441-126 0,522 194-695,-2 8 0,-2 8 0,-268-9 0,161 38-1787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47.363"/>
    </inkml:context>
    <inkml:brush xml:id="br0">
      <inkml:brushProperty name="width" value="0.025" units="cm"/>
      <inkml:brushProperty name="height" value="0.025" units="cm"/>
    </inkml:brush>
  </inkml:definitions>
  <inkml:trace contextRef="#ctx0" brushRef="#br0">57 10 2755,'0'0'13164,"-6"-2"-11995,-12-6-97,40 9 940,50 10 435,17 0-1476,162-3 1,-226-8-903,-169-8 1415,62 6-1166,47 0-15,-1 1 0,0 2 0,1 1 0,-1 2 0,-51 12 0,188-12 268,242-35-443,-370 33-65,-47-1-1,-11 0 240,44 2-87,-5 1 425,-56 10 0,211-16-742,21-14-1933,-64 8-1337,-24 4-5752,-74 7 4672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50.758"/>
    </inkml:context>
    <inkml:brush xml:id="br0">
      <inkml:brushProperty name="width" value="0.025" units="cm"/>
      <inkml:brushProperty name="height" value="0.025" units="cm"/>
    </inkml:brush>
  </inkml:definitions>
  <inkml:trace contextRef="#ctx0" brushRef="#br0">508 99 5990,'0'0'4377,"1"-9"-1329,2-31-864,-3 38-2025,0 0 0,-1 0 0,1 0 1,0 0-1,-1 0 0,0 0 0,1 0 0,-1 0 0,0 0 1,0 0-1,0 0 0,0 0 0,0 0 0,-1 1 1,1-1-1,0 0 0,-1 1 0,1-1 0,-1 1 0,0 0 1,1-1-1,-1 1 0,0 0 0,0 0 0,0 0 1,0 0-1,0 1 0,0-1 0,0 0 0,0 1 1,0 0-1,0-1 0,0 1 0,-4 0 0,-2-1 30,0 0-1,0 1 0,-1 0 1,1 1-1,0-1 1,0 2-1,-11 2 0,8 0 38,1 1 0,0 0-1,0 1 1,1 0-1,0 1 1,0 0 0,0 0-1,1 1 1,0 0-1,-9 12 1,-6 9 135,-33 57-1,25-29-182,2 2 0,3 0-1,3 2 1,2 1 0,3 0-1,3 1 1,3 1-1,2 1 1,3-1 0,3 125-1,6-158-242,1-1 0,1 0 0,1 0 0,2 0-1,12 33 1,-16-53 44,1 1 0,0-1-1,1 0 1,0 0 0,0-1 0,1 1-1,1-1 1,-1 0 0,2-1 0,-1 0-1,1 0 1,0 0 0,1-1-1,-1-1 1,1 1 0,1-1 0,13 6-1,-18-10 35,1 0-1,-1 0 1,1-1-1,0 0 1,0 0-1,0 0 1,0-1-1,0 1 1,-1-2-1,1 1 0,0-1 1,0 0-1,0 0 1,10-3-1,-8 0 82,1 0-1,-2 0 1,1-1 0,0 1-1,-1-2 1,0 1-1,0-1 1,11-13-1,3-7 323,-1-1-1,-2-1 1,-1-1 0,16-34-1,-31 58-372,23-43 189,-3-2 1,-2 0-1,-1-1 1,-4-1-1,-1 0 1,-3-2-1,-2 1 1,-2-1-1,-3 0 1,-3-70-1,-4 100-566,0 1 1,-2-1-1,0 0 0,-2 1 1,0 0-1,-2 1 0,-18-35 1,18 40-210,-1 1 1,0 0-1,-1 1 1,-1 0-1,0 1 0,-1 1 1,-1 0-1,0 0 1,-1 1-1,-19-11 0,7 8-7443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57.925"/>
    </inkml:context>
    <inkml:brush xml:id="br0">
      <inkml:brushProperty name="width" value="0.025" units="cm"/>
      <inkml:brushProperty name="height" value="0.025" units="cm"/>
    </inkml:brush>
  </inkml:definitions>
  <inkml:trace contextRef="#ctx0" brushRef="#br0">127 13 4933,'0'0'7847,"-9"3"-6240,4-2-1277,-41 10 1596,20 4 3051,26-15-4896,-1 1-1,1-1 0,0 0 0,0 1 1,-1-1-1,1 0 0,0 0 0,0 1 1,0-1-1,-1 0 0,1 1 0,0-1 1,0 1-1,0-1 0,0 0 0,0 1 1,0-1-1,0 0 0,0 1 0,0-1 1,0 1-1,0-1 0,0 0 0,0 1 1,0-1-1,0 0 0,0 1 0,0-1 1,0 1-1,0-1 0,1 0 0,-1 1 1,0-1-1,0 0 0,1 0 0,-1 1 1,0-1-1,18 8 1098,24-5-397,-41-3-638,576-21 1291,-302 4-1101,-43-2-723,-661 53 275,77-4 11,-51-16 633,743-30-521,-126 3-27,501-14-947,-808 23 980,20-1 9,-24 3 79,-308 0-68,3 30 514,365-22-478,25-2-59,21-3-18,438-14 119,7 0-405,-413 13 153,34-1-251,-1 3 0,108 17 0,-264-13 412,-25-6 169,-810 24 1270,1184-33-2037,40-12-990,190-17-587,-464 29 2149,-130 5-486,-1 3 1,-121 16-1,73-3-1192,42-8-3362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2:13.402"/>
    </inkml:context>
    <inkml:brush xml:id="br0">
      <inkml:brushProperty name="width" value="0.025" units="cm"/>
      <inkml:brushProperty name="height" value="0.025" units="cm"/>
    </inkml:brush>
  </inkml:definitions>
  <inkml:trace contextRef="#ctx0" brushRef="#br0">38 85 1602,'-2'-1'765,"0"0"1,1 0-1,-1 0 1,0 0-1,0 0 1,0-1-1,1 1 1,-1 0-1,0-1 1,1 1-1,0-1 1,-1 0-1,1 1 1,0-1 0,-2-3-1,-8-8 2441,12 14-3108,1-1 0,-1 0 0,0 0 1,0 1-1,1-1 0,-1 0 0,0 0 0,0 0 0,1-1 0,-1 1 0,0 0 0,0 0 0,1-1 1,-1 1-1,0 0 0,0-1 0,0 0 0,0 1 0,2-2 0,29-15 212,-24 13-30,0 0-134,0 0 0,0 1-1,0 1 1,1-1 0,0 1 0,-1 1 0,1 0-1,0 0 1,0 0 0,-1 1 0,1 1 0,0-1 0,17 5-1,-3 1 537,-1 1-1,1 0 1,41 22-1,-48-22-640,1-1 1,0-1-1,0 0 1,19 2-1,32 8 8,-46-10 161,1-1 0,0-2 1,0 0-1,0-2 0,37-3 0,-4 1-56,52 0-90,397 8 315,-438 0-372,10 1 32,152-6 0,43-1-7,-12 2 6,106-8 26,65-4 32,397-12 29,-561 24-84,153 18-36,-261-19 11,177-3 27,-308-1-39,-1-1 0,1-2 0,29-9 0,-33 7 0,0 2 0,1 0 0,0 2 1,31-1-1,-54 5-6,0 0 1,0 0-1,0 1 0,0-1 1,-1 1-1,1-1 1,0 1-1,0 0 0,-1 0 1,1 0-1,0 0 0,1 1 1,-1 0 5,0-1 0,0 0 0,0 0 0,0 0 0,0 0 0,0 0 0,0 0 0,0-1 1,0 1-1,0-1 0,0 1 0,4-1 0,6 0 7,0-2 0,0 1 0,0-2-1,0 1 1,11-6 0,29-5 15,-51 13-60,-1-1 0,1 1-1,0 0 1,0 0 0,-1-1 0,1 1 0,0 0 0,0 0 0,0 0 0,-1 0 0,1 0 0,0 0 0,0 0 0,-1 1-1,1-1 1,0 0 0,0 0 0,-1 1 0,1-1 0,0 0 0,0 1 0,-1-1 0,1 0 0,0 1 0,-1-1-1,1 1 1,-1 0 0,1-1 0,-1 1 0,1-1 0,-1 1 0,1 0 0,-1-1 0,1 2 0,4 5-3103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2:25.874"/>
    </inkml:context>
    <inkml:brush xml:id="br0">
      <inkml:brushProperty name="width" value="0.025" units="cm"/>
      <inkml:brushProperty name="height" value="0.025" units="cm"/>
    </inkml:brush>
  </inkml:definitions>
  <inkml:trace contextRef="#ctx0" brushRef="#br0">89 0 2018,'0'0'4260,"-8"8"-3240,0 0-620,6-5-225,-1 0-1,1 0 1,-1-1-1,0 1 1,0-1-1,0 1 1,0-1-1,0 0 1,0 0-1,-1 0 1,1-1-1,-7 3 1,-18-1 4830,28-5-2457,15-2-1950,212-16 5551,115 21-5593,-180 5-225,237-4 198,-257-8-315,191 17-1,218-1 1094,-419-10-1018,-127 0-256,0 0-1,0 0 1,0 0-1,0-1 0,0 1 1,1-1-1,-1-1 1,-1 1-1,1-1 1,0 0-1,0 0 0,8-5 1,0 4 442,-29 5-2381,-19-2-7457,18-2-1917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2:49.646"/>
    </inkml:context>
    <inkml:brush xml:id="br0">
      <inkml:brushProperty name="width" value="0.025" units="cm"/>
      <inkml:brushProperty name="height" value="0.025" units="cm"/>
    </inkml:brush>
  </inkml:definitions>
  <inkml:trace contextRef="#ctx0" brushRef="#br0">847 28 7783,'0'0'2920,"-8"-3"-651,-15-4-1567,1 2 1,-1 0-1,0 2 0,-1 1 0,1 0 0,0 2 1,0 0-1,-44 8 0,37-3-437,1 2-1,0 1 1,0 2 0,1 0 0,0 2 0,-47 28-1,42-20-33,1 2 0,1 1 0,0 1-1,2 2 1,-26 30 0,41-40 30,0 1 1,2 1-1,0 0 0,1 1 1,1 0-1,1 0 1,1 1-1,0 0 1,1 0-1,-6 38 0,8-20-181,1 1-1,2 1 1,2-1 0,2 0-1,1 0 1,2 0-1,2-1 1,1 0-1,20 55 1,-10-46-94,1-1 0,3 0 1,2-2-1,1-1 0,3-1 0,64 77 1,-81-107 9,0 0 0,0-1 0,2 0 1,-1-1-1,1 0 0,1-1 0,0 0 1,22 10-1,-27-16 18,-1 0 0,1-1 1,0 0-1,0 0 0,1-1 0,-1 0 1,0 0-1,0-1 0,0-1 0,1 1 1,-1-2-1,0 1 0,0-1 0,0 0 0,0-1 1,13-6-1,8-5 93,0-3 0,0 0 0,-2-1 0,0-2 0,41-40-1,-9 3 11,60-78 0,-86 92 20,-1 0-1,-2-3 0,-2 0 0,37-81 0,-56 102-47,0-1 0,-1 0-1,-2 0 1,-1-1 0,-1 0 0,-1 0-1,-2-1 1,0 1 0,-2 0 0,-1-1-1,-5-30 1,3 40-11,-2 1-1,0 0 1,-1 0 0,0 0-1,-1 1 1,-1 0 0,-1 0-1,0 1 1,-1 0 0,-21-24-1,22 29-29,0 1-1,-1 0 0,0 0 1,0 1-1,-1 0 0,0 1 1,-1 0-1,1 1 1,-1 1-1,0-1 0,-1 2 1,1 0-1,-1 0 0,0 1 1,-16-2-1,15 4-484,0 1 0,0 0-1,0 1 1,-16 3 0,7 1-1408,1 2 0,0 0 0,-30 14 0,24-8-5586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7:46.213"/>
    </inkml:context>
    <inkml:brush xml:id="br0">
      <inkml:brushProperty name="width" value="0.025" units="cm"/>
      <inkml:brushProperty name="height" value="0.025" units="cm"/>
    </inkml:brush>
  </inkml:definitions>
  <inkml:trace contextRef="#ctx0" brushRef="#br0">1 0 5125,'76'9'8745,"41"-11"-7412,-37 0-879,156 1 825,462 10 1633,952 52 1386,-1463-59-4096,-180-2-191,-9-1-125,-19-3-816,-21-5-5057,31-2-387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7:49.095"/>
    </inkml:context>
    <inkml:brush xml:id="br0">
      <inkml:brushProperty name="width" value="0.025" units="cm"/>
      <inkml:brushProperty name="height" value="0.025" units="cm"/>
    </inkml:brush>
  </inkml:definitions>
  <inkml:trace contextRef="#ctx0" brushRef="#br0">0 375 6694,'0'0'5643,"10"-1"-4228,120-21 2554,128-16-555,377-22-184,126-10 944,-83 57-2831,251-23-1015,-120-94 467,-789 125-545,-31 6-133,-31 6-169,17 0-700,-27 6-2320,19-9-8441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8:36.323"/>
    </inkml:context>
    <inkml:brush xml:id="br0">
      <inkml:brushProperty name="width" value="0.025" units="cm"/>
      <inkml:brushProperty name="height" value="0.025" units="cm"/>
    </inkml:brush>
  </inkml:definitions>
  <inkml:trace contextRef="#ctx0" brushRef="#br0">1113 136 4516,'-11'-12'782,"1"1"-1,-2 0 0,0 0 1,0 2-1,0-1 0,-1 2 1,-1-1-1,0 2 0,0 0 1,-18-6-1,11 6-241,0 1 0,-1 1 0,0 1 0,1 1 0,-1 1 0,-37 2 0,20 3-292,0 1 0,1 2 0,0 2 0,1 2 0,-1 1-1,2 2 1,0 1 0,-35 20 0,41-17-125,0 1-1,1 2 1,0 1 0,2 1 0,1 1-1,0 2 1,2 0 0,1 1-1,1 2 1,1 0 0,-26 48-1,37-57-65,1 0-1,1 0 0,0 1 0,2 0 1,0 1-1,1-1 0,1 1 0,1 0 0,1 0 1,1 0-1,1 0 0,1 0 0,0 0 1,2 0-1,0 0 0,2 0 0,0-1 1,1 1-1,1-2 0,12 27 0,1-10 47,1-1-1,1-1 0,2-1 1,1-1-1,2-1 0,1-2 1,1 0-1,1-2 0,2-1 1,0-2-1,58 33 0,-51-36 125,1-2-1,1-2 0,0-2 0,1-1 0,1-2 0,0-2 0,0-2 0,1-2 1,0-2-1,69-2 0,-97-3-126,0 0 1,0-2-1,-1 0 0,1-1 1,-1 0-1,1-1 0,-1-1 1,-1 0-1,1-1 1,21-15-1,-17 9 35,-2-1 0,0-1 0,0 0 1,-2-1-1,0-1 0,0 0 0,12-21 0,-9 9-64,-1-2-1,-2 0 0,0 0 0,-3-1 1,0-1-1,-2 0 0,-2-1 0,-1 0 1,5-64-1,-11 69-61,-1 0 0,-2 0 0,-1 0 0,-1 0 0,-1 1 0,-2 0 0,-1 0 0,-20-49 1,22 64-15,0 0 1,-1 1-1,0-1 1,-1 2 0,0-1-1,-1 1 1,-1 0 0,1 1-1,-2 0 1,1 1 0,-1 0-1,-1 1 1,1 0 0,-2 0-1,1 1 1,-1 1 0,0 0-1,0 1 1,-27-7 0,31 10-233,0 1 0,0 0 1,-1 0-1,1 1 1,0 0-1,0 1 0,0 0 1,0 0-1,0 1 1,0 0-1,0 0 0,-15 8 1,12-4-1638,0 0 1,0 1-1,1 1 0,-18 15 1,5 2-8548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06.747"/>
    </inkml:context>
    <inkml:brush xml:id="br0">
      <inkml:brushProperty name="width" value="0.025" units="cm"/>
      <inkml:brushProperty name="height" value="0.025" units="cm"/>
    </inkml:brush>
  </inkml:definitions>
  <inkml:trace contextRef="#ctx0" brushRef="#br0">880 85 5926,'0'0'7532,"-10"-8"-6923,4 2-776,-1-1 459,0 0 1,0 1-1,-1 0 0,0 0 0,0 1 1,0 0-1,-1 0 0,1 1 0,-1 0 1,0 0-1,-1 1 0,1 1 0,0-1 1,-17-1-1,-17 4 270,0 2 1,0 2-1,0 1 0,1 3 0,0 1 1,-49 18-1,71-20-403,0 2-1,0 0 1,1 1-1,1 1 1,0 1 0,0 1-1,1 0 1,1 1 0,0 1-1,1 0 1,1 1-1,0 1 1,1 0 0,-14 26-1,9-8-10,2 0-1,2 0 0,1 1 1,2 1-1,2 0 1,-7 49-1,9-20-130,2-1 1,7 123-1,0-167 4,1 1-1,2-1 1,0 0 0,1-1-1,1 1 1,1-1 0,0-1-1,2 1 1,0-1-1,23 30 1,-25-37-9,1-1 0,1 1-1,0-2 1,1 1 0,0-1 0,0-1-1,1 0 1,1-1 0,-1 0 0,1 0-1,0-2 1,1 0 0,0 0 0,0-1 0,0-1-1,19 4 1,-10-7 4,-1 0 0,1-2 0,-1 0 1,1-1-1,-1-2 0,0 0 0,0-2 0,0 0 0,-1-1 1,0-1-1,0-1 0,-1-1 0,34-23 0,-25 14 30,0-2-1,-2-1 1,-1-1-1,-1-1 0,-1-1 1,-1-1-1,-1-1 1,24-41-1,-29 38 31,-2-1 0,-1 0 1,-2-1-1,-1-1 0,-1 0 0,-2-1 0,-2 1 0,0-1 0,-3-1 0,-1 1 0,-2-47 0,-1 70-22,0 0 1,0 1-1,-1-1 0,0 1 0,-1 0 1,0 0-1,-1 0 0,0 0 0,-1 0 1,0 1-1,0-1 0,-1 1 0,0 1 1,0-1-1,-1 1 0,-10-10 0,5 9 11,1 0-1,-1 1 0,-1 0 0,0 1 0,0 0 0,0 1 1,0 0-1,-1 2 0,0-1 0,0 2 0,-20-4 0,17 4-37,0 1 0,-1 1-1,1 0 1,-1 1 0,-24 3-1,33-1-303,1 0-1,-1 0 1,1 1-1,-16 7 1,16-6-583,1 1 1,0 0-1,0 0 1,0 0-1,-10 11 1,-5 7-6380,2-1-8424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6:12.149"/>
    </inkml:context>
    <inkml:brush xml:id="br0">
      <inkml:brushProperty name="width" value="0.025" units="cm"/>
      <inkml:brushProperty name="height" value="0.025" units="cm"/>
    </inkml:brush>
  </inkml:definitions>
  <inkml:trace contextRef="#ctx0" brushRef="#br0">0 158 5189,'0'0'5979,"8"-6"-5435,2 1-467,0 1 0,1 0 0,0 1 0,-1 0-1,1 0 1,0 1 0,0 1 0,0-1 0,0 2-1,1 0 1,-1 0 0,21 4 0,102 12 29,158-1 1,-218-15 280,923 10 2408,702-33-1480,-1513 16-1013,405-12 457,939-48-348,-710 45 101,-747 30-430,-43-3-13,-24-4 29,-8-2 64,-35-7-2133,17-8-3035,6-5-3765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11.579"/>
    </inkml:context>
    <inkml:brush xml:id="br0">
      <inkml:brushProperty name="width" value="0.025" units="cm"/>
      <inkml:brushProperty name="height" value="0.025" units="cm"/>
    </inkml:brush>
  </inkml:definitions>
  <inkml:trace contextRef="#ctx0" brushRef="#br0">1 257 5990,'13'5'5870,"25"-5"-5250,-29 0 102,633 16 4883,7-15-3515,-1-36-914,-609 33-1239,1300-24 1225,-644 24-733,3-42 569,-646 37-587,1-2 0,-2-3 0,84-29 0,-133 41-390,0-1 0,-1 0 0,1 0-1,0 0 1,0 0 0,-1 0-1,1 0 1,0 0 0,-1-1-1,1 1 1,-1-1 0,0 1 0,1-1-1,-1 1 1,0-1 0,0 0-1,0 1 1,0-1 0,0 0-1,-1 0 1,1 0 0,0 0 0,-1 0-1,0 0 1,1-4 0,0-18-4289,-1 6-3619,0 1-4049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25.632"/>
    </inkml:context>
    <inkml:brush xml:id="br0">
      <inkml:brushProperty name="width" value="0.025" units="cm"/>
      <inkml:brushProperty name="height" value="0.025" units="cm"/>
    </inkml:brush>
  </inkml:definitions>
  <inkml:trace contextRef="#ctx0" brushRef="#br0">71 65 5701,'0'0'10090,"-3"-9"-9140,-9-26-165,13 17 1989,0 16-731,-7 5-1009,1-1-1130,2 0 229,0-1 0,0 1 0,0 0 0,0 0 0,1 0 0,-1 0 0,0 1 0,1-1 0,0 1 0,-1-1 0,1 1 1,0 0-1,1 0 0,-1 0 0,0 0 0,1 0 0,-1 1 0,1-1 0,0 0 0,0 1 0,1-1 0,-1 1 0,1-1 0,-1 0 0,1 5 1,2 5 140,0 0 1,0 0 0,2 0 0,-1-1 0,9 19 0,8 34 50,-13-1 321,-4-34-136,11 52 0,-12-75-429,0 0 1,0 1 0,1-1 0,0-1-1,0 1 1,1 0 0,0-1-1,0 0 1,0 1 0,1-2 0,0 1-1,6 5 1,-11-10-113,0-1 0,0 0 1,0 1-1,1-1 0,-1 1 0,0-1 0,0 0 0,1 0 0,-1 1 1,0-1-1,1 0 0,-1 1 0,0-1 0,0 0 0,1 0 0,-1 0 1,1 1-1,-1-1 0,0 0 0,1 0 0,-1 0 0,0 0 0,1 0 1,-1 1-1,1-1 0,-1 0 0,0 0 0,1 0 0,-1 0 0,1 0 1,-1-1-1,0 1 0,1 0 0,-1 0 0,1 0 0,-1 0 0,0 0 1,1 0-1,-1-1 0,0 1 0,1 0 0,-1 0 0,0 0 0,1-1 1,-1 1-1,0 0 0,1-1 0,-1 1 0,1-1 0,0-21-6205,-1 15 4401,0-23-8783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26.721"/>
    </inkml:context>
    <inkml:brush xml:id="br0">
      <inkml:brushProperty name="width" value="0.025" units="cm"/>
      <inkml:brushProperty name="height" value="0.025" units="cm"/>
    </inkml:brush>
  </inkml:definitions>
  <inkml:trace contextRef="#ctx0" brushRef="#br0">39 0 15631,'0'0'11814,"13"3"-10437,145 18 529,-106-17-1801,-1 2 0,78 21 0,-127-27-94,-1 0 0,1 0 1,-1 1-1,0-1 1,1 1-1,-1-1 0,1 1 1,-1-1-1,0 1 1,0 0-1,1 0 0,-1 0 1,0 0-1,0 0 1,0 0-1,0 0 0,0 0 1,0 0-1,0 0 1,0 0-1,-1 1 0,2 1 1,-2-2 14,0 0 1,0 0-1,-1 1 1,1-1-1,0 0 1,-1 0-1,1 0 1,0 1-1,-1-1 1,0 0-1,1 0 1,-1 0-1,1 0 1,-1 0-1,0 0 1,0 0-1,0 0 1,0 0-1,0-1 1,-1 2-1,-9 6 198,0 0 1,0-1-1,-20 9 0,27-14-215,-131 56-9,86-39 0,1 3 0,0 1 0,-46 31 0,94-54-28,-1 1 0,0-1 0,0 0 0,0 1 0,1-1 0,-1 1-1,0-1 1,0 1 0,1-1 0,-1 1 0,0-1 0,1 1 0,-1-1 0,1 1 0,-1 0 0,1 0 0,-1-1 0,1 1 0,-1 0-1,1 0 1,0-1 0,-1 1 0,1 0 0,0 0 0,0 0 0,-1 1 0,23 0-1959,34-15-3954,-26 1-1292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27.094"/>
    </inkml:context>
    <inkml:brush xml:id="br0">
      <inkml:brushProperty name="width" value="0.025" units="cm"/>
      <inkml:brushProperty name="height" value="0.025" units="cm"/>
    </inkml:brush>
  </inkml:definitions>
  <inkml:trace contextRef="#ctx0" brushRef="#br0">464 0 11115,'0'0'12854,"-9"5"-9789,-43 27-1016,-74 58 1,-7 5-416,-2-8-1634,126-77 0,15-6 0,22-4 0,-24-1 0,63-6 0,79-21 0,-82 14 0,93-8 0,-79 19-2182,35 6-5992,-91-1-624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27.454"/>
    </inkml:context>
    <inkml:brush xml:id="br0">
      <inkml:brushProperty name="width" value="0.025" units="cm"/>
      <inkml:brushProperty name="height" value="0.025" units="cm"/>
    </inkml:brush>
  </inkml:definitions>
  <inkml:trace contextRef="#ctx0" brushRef="#br0">479 49 19346,'0'0'2461,"-10"-8"-293,4 3-1927,-1 1 0,0-1 1,0 1-1,-1 0 0,1 1 0,-1 0 1,1 0-1,-1 0 0,0 1 1,0 1-1,0-1 0,0 1 1,-1 0-1,-15 1 0,9 2-171,0 1 0,1 1 1,-1 0-1,1 0 0,0 2 0,0-1 0,0 2 0,1 0 1,0 1-1,1 0 0,-1 1 0,2 0 0,-1 1 1,1 0-1,-16 20 0,14-15 69,1 0 1,1 0 0,0 1-1,2 1 1,0 0-1,0 0 1,2 1-1,0 0 1,1 0-1,1 1 1,-6 36-1,10-48-97,1-1 0,-1 0 0,1 1 0,0-1-1,1 1 1,-1-1 0,1 1 0,1-1 0,-1 1-1,1-1 1,0 0 0,1 0 0,-1 0 0,1 0-1,0-1 1,1 1 0,-1-1 0,1 1-1,0-1 1,1-1 0,-1 1 0,1 0 0,0-1-1,0 0 1,0 0 0,1-1 0,-1 1 0,1-1-1,0 0 1,0-1 0,0 0 0,0 1 0,0-2-1,9 2 1,14 4 15,0-2 0,1-1 0,0-2 0,-1 0 0,1-2 0,0-2 1,0 0-1,-1-2 0,1-1 0,-1-2 0,0-1 0,-1-1 0,0-1 0,0-1 0,33-20 0,-52 26-57,0-2 0,0 1 0,0-1 0,-1-1 0,0 1 0,0-1 0,-1-1 0,0 1 0,-1-1 0,0-1 0,9-17 0,-12 22 0,-1 0 0,0-1 0,-1 1 0,0 0 0,0-1 0,0 1 0,0-1 0,-1 1 0,0-1 0,0 0 0,0 1 0,-1-1 0,1 1 0,-2-1 0,1 1 0,0 0 0,-1-1 0,0 1 0,0 0 0,-1 0 0,0 0 0,0 0 0,0 1 0,-7-9 0,1 3-449,-2-1 1,1 2-1,-1 0 0,-1 0 0,1 1 1,-1 0-1,-15-6 0,-93-34-8313,115 46 8329,-35-12-12855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2.481"/>
    </inkml:context>
    <inkml:brush xml:id="br0">
      <inkml:brushProperty name="width" value="0.025" units="cm"/>
      <inkml:brushProperty name="height" value="0.025" units="cm"/>
    </inkml:brush>
  </inkml:definitions>
  <inkml:trace contextRef="#ctx0" brushRef="#br0">26 3193 10122,'0'0'5845,"-5"-10"-5236,1 4-481,2 4-76,0 0 1,1-1 0,-1 1 0,1-1-1,-1 1 1,1-1 0,0 0-1,0 0 1,0 1 0,0-1 0,1 0-1,-1 0 1,1 0 0,0 0 0,0 0-1,0 0 1,0 0 0,0 0-1,0 0 1,1 1 0,0-1 0,-1 0-1,3-4 1,113-212 5002,74-103-3560,-134 239-1474,4 2 0,4 2 0,3 4 0,91-80-1,329-238 180,375-207 621,-645 454-713,-31 25 616,6 7-1,5 9 0,265-101 1,-111 64 24,-243 91-698,117-72 1,-217 118-698,34-24 1843,-28 9-3688,-14 20 2065,0-1 0,1 0 1,-1 0-1,0 0 0,0 0 0,0 0 0,0 0 0,0 0 1,0 0-1,0 0 0,0 0 0,0 0 0,-1 0 0,1 0 1,0 0-1,-1 0 0,1 0 0,0 0 0,-2-1 0,-15-15-17499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4.190"/>
    </inkml:context>
    <inkml:brush xml:id="br0">
      <inkml:brushProperty name="width" value="0.025" units="cm"/>
      <inkml:brushProperty name="height" value="0.025" units="cm"/>
    </inkml:brush>
  </inkml:definitions>
  <inkml:trace contextRef="#ctx0" brushRef="#br0">435 65 14958,'0'0'2659,"9"-5"-182,-7 4-2028,32-17 1260,-32 18-1375,0-1-1,-1 0 1,1 0 0,0 0 0,-1-1 0,1 1 0,-1 0-1,0 0 1,1-1 0,-1 1 0,0-1 0,0 1 0,0-1 0,0 0-1,0 1 1,0-1 0,0 0 0,-1 0 0,2-3 0,-2 5-228,-1-1-1,1 0 1,-1 1 0,1-1 0,0 1 0,-1-1 0,1 1 0,-1-1 0,1 1 0,-1-1 0,0 1-1,1-1 1,-1 1 0,1 0 0,-1-1 0,0 1 0,1 0 0,-1 0 0,0 0 0,1-1 0,-1 1-1,0 0 1,1 0 0,-1 0 0,0 0 0,-1 0 0,-25 0 491,21 0-359,-9 1-223,1 0 0,-1 2 0,1 0 0,-1 0 0,1 1 0,0 1 0,0 1 0,1 0 0,-1 0 0,2 1 0,-18 13 0,6-3-22,0 2 0,1 0-1,2 2 1,-33 38 0,45-48 7,1 1 0,-15 25 0,21-33 0,1-1 0,-1 0 0,1 0 0,-1 1 0,1-1 0,0 1 0,0-1 0,1 1 0,-1-1 0,1 1 0,0-1 0,0 1 0,0 0 0,0-1 0,0 1 0,1-1 0,1 6 0,0-7 0,-1-1 0,1 1 0,0 0 0,0-1 0,0 1 0,0-1 0,0 0 0,0 1 0,0-1 0,1 0 0,-1 0 0,0-1 0,1 1 0,-1 0 0,1-1 0,-1 1 0,1-1 0,-1 0 0,1 0 0,3 0 0,54-4 0,-45 1 0,-1 0 0,1-1 0,-1-1 0,0 0 0,20-11 0,-114 48 0,80-32 0,-104 55 0,91-47 0,0 1 0,1 0 0,0 0 0,0 1 0,-15 19 0,25-27 0,0 0 0,0 0 0,1 0 0,-1 0 0,0 0 0,1 1 0,0-1 0,0 1 0,0-1 0,0 1 0,0-1 0,0 1 0,1 0 0,-1-1 0,1 1 0,0 0 0,-1 0 0,2 2 0,-1-3 0,1 0 0,0 0 0,-1 0 0,1 0 0,0-1 0,0 1 0,1 0 0,-1-1 0,0 1 0,0-1 0,1 1 0,-1-1 0,1 0 0,-1 1 0,1-1 0,0 0 0,-1 0 0,1 0 0,2 0 0,7 4 0,1-2 0,-1 1 0,1-2 0,0 1 0,0-2 0,20 1 0,19 0-1059,84-8 1,-114 3-308,0-1 0,-1 0 0,39-15 1,-29 4-10561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5.002"/>
    </inkml:context>
    <inkml:brush xml:id="br0">
      <inkml:brushProperty name="width" value="0.025" units="cm"/>
      <inkml:brushProperty name="height" value="0.025" units="cm"/>
    </inkml:brush>
  </inkml:definitions>
  <inkml:trace contextRef="#ctx0" brushRef="#br0">1 2 16656,'0'0'13645,"5"14"-12941,7 30-321,-2 0 0,-2 0 0,5 81 0,-11-72-310,2-3-34,-3 0 1,-2 0-1,-9 65 0,73-349-39,-42 128 0,20-79 0,-39 181 0,-1 0 0,1 0 0,0 0 0,0 0 0,0 0 0,0 0 0,1 0 0,0 1 0,-1-1 0,1 1 0,1 0 0,-1 0 0,0 0 0,8-4 0,-9 5 0,1 1 0,-1 0 0,0 1 0,1-1 0,-1 0 0,0 1 0,1-1 0,-1 1 0,1 0 0,-1 0 0,1 0 0,-1 0 0,1 0 0,-1 0 0,1 1 0,-1-1 0,0 1 0,1-1 0,-1 1 0,0 0 0,1 0 0,-1 0 0,0 1 0,0-1 0,0 0 0,0 1 0,0-1 0,2 3 0,-1-1 0,0 0 0,1 0 0,-1 1 0,-1-1 0,1 1 0,0-1 0,-1 1 0,0 0 0,0 0 0,0 0 0,-1 0 0,1 0 0,-1 0 0,0 1 0,0-1 0,0 0 0,-1 1 0,1-1 0,-1 1 0,0-1 0,0 1 0,-1-1 0,1 0 0,-1 1 0,0-1 0,0 0 0,-1 1 0,1-1 0,-1 0 0,0 0 0,0 0 0,-6 7 0,4-4 0,-2 0 0,1 0 0,-1 0 0,0-1 0,-1 0 0,0 0 0,0 0 0,0-1 0,0 0 0,-1-1 0,0 1 0,0-2 0,0 1 0,0-1 0,-16 4 0,14-5 0,0-1 0,0 0 0,0 0 0,0-1 0,-14-2 0,22 2 0,0-1 0,-1 1 0,1 0 0,0-1 0,0 1 0,0-1 0,0 0 0,0 1 0,0-1 0,0 0 0,0-1 0,0 1 0,0 0 0,0 0 0,1-1 0,-1 1 0,1-1 0,-1 1 0,1-1 0,-1 0 0,1 0 0,0 0 0,0 1 0,0-1 0,0 0 0,0 0 0,0-1 0,0 1 0,1 0 0,-1-3 0,1 4-80,0-1 0,1 1-1,-1-1 1,0 1 0,1-1 0,-1 1 0,1-1-1,0 1 1,-1-1 0,1 1 0,0 0 0,0 0-1,0-1 1,0 1 0,0 0 0,0 0 0,0 0-1,0 0 1,1 0 0,-1 0 0,0 0 0,1 0-1,-1 1 1,0-1 0,1 0 0,1 0-1,49-16-4807,-37 13 2749,18-7-4875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5.424"/>
    </inkml:context>
    <inkml:brush xml:id="br0">
      <inkml:brushProperty name="width" value="0.025" units="cm"/>
      <inkml:brushProperty name="height" value="0.025" units="cm"/>
    </inkml:brush>
  </inkml:definitions>
  <inkml:trace contextRef="#ctx0" brushRef="#br0">238 4 21492,'0'0'7597,"-11"-1"-5093,4 0-2439,1 0 0,0 1 0,-1 0 1,1 0-1,0 0 0,-1 1 0,1 0 1,0 0-1,0 1 0,0 0 0,0 0 1,0 0-1,0 1 0,0 0 0,1 0 0,-1 0 1,-7 7-1,-2 2-65,1 1 0,0 0 0,-14 18 0,24-26 0,-1 1 0,1 0 0,1 0 0,-1 0 0,1 0 0,0 1 0,0-1 0,1 1 0,0-1 0,0 1 0,-1 14 0,3-20 0,0-1 0,0 1 0,0 0 0,0 0 0,0-1 0,0 1 0,0 0 0,1 0 0,-1-1 0,0 1 0,1 0 0,-1-1 0,0 1 0,1 0 0,-1-1 0,1 1 0,-1-1 0,1 1 0,-1-1 0,1 1 0,-1-1 0,1 1 0,0-1 0,-1 1 0,1-1 0,0 0 0,-1 1 0,1-1 0,1 0 0,30 5 0,33-13 0,1-10 0,-49 12 0,0 1 0,1 1 0,-1 0 0,1 1 0,0 1 0,30 0 0,-48 2 0,1 0 0,-1 1 0,1-1 0,-1 0 0,1 0 0,-1 0 0,0 0 0,1 0 0,-1 0 0,1 0 0,-1 1 0,0-1 0,1 0 0,-1 0 0,0 1 0,1-1 0,-1 0 0,0 0 0,1 1 0,-1-1 0,0 0 0,1 1 0,-1-1 0,0 0 0,0 1 0,0-1 0,1 1 0,-1-1 0,0 0 0,0 1 0,0-1 0,0 1 0,0 0 0,-4 18 0,-19 16 0,10-22 0,-2-1 0,0 0 0,0-1 0,-1 0 0,0-1 0,-1-1 0,0-1 0,0 0 0,-1-2 0,0 1 0,-34 5 0,52-12-3,-1 0 0,1 0 0,0 0 0,-1 0 0,1 0 0,0 0-1,-1 0 1,1 0 0,0 0 0,0 0 0,-1 0 0,1 0 0,0 0 0,-1 0 0,1-1 0,0 1 0,0 0 0,-1 0 0,1 0 0,0-1-1,0 1 1,0 0 0,-1 0 0,1-1 0,0 1 0,0 0 0,0 0 0,0-1 0,-1 1 0,1 0 0,0 0 0,0-1 0,0 1-1,0 0 1,0-1 0,0 1 0,0 0 0,0-1 0,0 1 0,0 0 0,0 0 0,0-1 0,0 1 0,0 0 0,0-1 0,0 1 0,0 0-1,1-1 1,-1 1 0,0 0 0,0 0 0,0-1 0,0 1 0,1 0 0,-1 0 0,0-1 0,0 1 0,0 0 0,1 0 0,-1 0-1,0 0 1,0-1 0,1 1 0,-1 0 0,1 0 0,-1 0-45,45-46-6254,-14 17-203,3-7-2890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5.768"/>
    </inkml:context>
    <inkml:brush xml:id="br0">
      <inkml:brushProperty name="width" value="0.025" units="cm"/>
      <inkml:brushProperty name="height" value="0.025" units="cm"/>
    </inkml:brush>
  </inkml:definitions>
  <inkml:trace contextRef="#ctx0" brushRef="#br0">12 1 1602,'0'0'30460,"4"79"-29755,-11-41-705,1 1 0,3-2 0,3-1 0,0-7 0,0-6 0,0-6 0,6-6-2659,-1-11-2049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6:20.236"/>
    </inkml:context>
    <inkml:brush xml:id="br0">
      <inkml:brushProperty name="width" value="0.025" units="cm"/>
      <inkml:brushProperty name="height" value="0.025" units="cm"/>
    </inkml:brush>
  </inkml:definitions>
  <inkml:trace contextRef="#ctx0" brushRef="#br0">41 175 3619,'-2'-1'157,"0"1"-1,0-1 1,0 0 0,0 1-1,0-1 1,0 0-1,1 0 1,-1 0-1,0-1 1,1 1-1,-1 0 1,0-1-1,1 1 1,0-1-1,-1 1 1,-1-3-1,2 3 326,0-1-1,0 0 1,0 1-1,0-1 1,0 1-1,1-1 1,-1 0-1,0 0 1,1 0-1,-1 1 1,1-1-1,0-2 1,36 22-108,-15-12-212,-1-2 1,1 0-1,0-1 1,0-1-1,0-1 1,0-1-1,33-4 1,-19 3-43,164-11 635,75-3 59,594 15-317,-410 36-261,-42 0-168,1318-64 633,-1455 18-409,247-15-72,405-7-45,1198-8-47,-1838 32-47,461-26 324,-704 32-422,18-2-1352,-25-7-3304,-15-2-2080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6.107"/>
    </inkml:context>
    <inkml:brush xml:id="br0">
      <inkml:brushProperty name="width" value="0.025" units="cm"/>
      <inkml:brushProperty name="height" value="0.025" units="cm"/>
    </inkml:brush>
  </inkml:definitions>
  <inkml:trace contextRef="#ctx0" brushRef="#br0">0 0 21204,'0'0'8429,"8"13"-7115,2 5-1087,0 0 1,-2 0-1,0 1 1,-1 0-1,-1 1 1,-1-1-1,4 28 1,-3 32-228,-6 92 0,0-23 0,0-145-147,0 0-1,0 1 1,1-1-1,0 0 1,-1 1-1,1-1 1,1 0 0,-1 0-1,0 0 1,1 0-1,-1 0 1,4 4 0,-4-6-31,0 0 0,0 1 1,0-1-1,0 0 0,1 0 1,-1 0-1,0-1 0,1 1 1,-1 0-1,1 0 0,-1-1 1,1 1-1,-1-1 1,1 1-1,-1-1 0,1 0 1,-1 1-1,1-1 0,-1 0 1,1 0-1,0 0 0,-1 0 1,1-1-1,-1 1 1,1 0-1,0-1 0,-1 1 1,3-1-1,11-9-7360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6.436"/>
    </inkml:context>
    <inkml:brush xml:id="br0">
      <inkml:brushProperty name="width" value="0.025" units="cm"/>
      <inkml:brushProperty name="height" value="0.025" units="cm"/>
    </inkml:brush>
  </inkml:definitions>
  <inkml:trace contextRef="#ctx0" brushRef="#br0">144 16 18866,'0'0'3667,"-12"7"-896,3-2-2424,0 1 0,1 0 0,-1 0 0,1 1 0,0 0 0,1 0 0,-1 1 0,1 0 0,1 0 0,0 1 0,0-1 0,1 1 0,0 1 0,-6 13 0,7-9-136,0 0 1,0-1-1,2 1 1,0 1 0,0 18-1,1-30-183,1-1 1,0 1-1,0 0 0,0-1 0,0 1 1,0 0-1,1-1 0,-1 1 0,1-1 1,0 1-1,-1 0 0,1-1 0,0 1 1,1-1-1,-1 0 0,0 1 0,1-1 1,-1 0-1,1 0 0,0 0 0,0 0 1,0 0-1,0 0 0,0-1 0,0 1 1,0-1-1,0 1 0,1-1 0,-1 0 1,1 0-1,-1 0 0,1 0 0,-1 0 1,5 0-1,-1-1-28,0 0 0,-1 0 0,1-1 0,0 1 0,-1-1 0,1-1 0,-1 1 0,1-1 0,-1 0 0,0 0 0,0-1 0,0 1 0,0-1 0,0 0 0,-1-1 0,1 1 0,-1-1 0,0 0 0,0 0 0,0 0 0,0-1 0,-1 1 0,0-1 0,0 0 0,4-8 0,-1 3 0,-2-1 0,1 0 0,-1 0 0,-1 0 0,0-1 0,0 1 0,-1-1 0,0 1 0,-1-1 0,-1 0 0,-1-19 0,-1 26 0,1 0 0,-1 0 0,0 0 0,0 0 0,-1 0 0,1 1 0,-1-1 0,0 1 0,-1 0 0,1 0 0,-1 0 0,1 0 0,-1 1 0,0-1 0,-1 1 0,1 0 0,0 0 0,-1 1 0,0-1 0,1 1 0,-1 0 0,0 1 0,0-1 0,0 1 0,-1 0 0,1 0 0,0 0 0,0 1 0,0-1 0,-1 1 0,1 1 0,0-1 0,-1 1 0,-6 1 0,11-1-49,0-1-1,0 1 1,-1 0 0,1-1-1,0 1 1,0 0 0,0 0 0,0-1-1,0 1 1,0 0 0,0 0-1,0 0 1,0 0 0,1 0-1,-1 1 1,0-1 0,1 0 0,-1 0-1,1 0 1,-1 1 0,1-1-1,-1 0 1,1 0 0,0 1-1,0-1 1,0 0 0,0 1-1,0-1 1,0 0 0,0 1 0,0-1-1,0 0 1,0 1 0,1-1-1,0 2 1,0 0-324,-1-1 0,1 1 0,0 0 0,0-1 0,0 1 1,1-1-1,-1 0 0,0 1 0,1-1 0,0 0 0,-1 0 0,1 0 0,0 0 0,0 0 0,0 0 1,3 1-1,15 4-10635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7.184"/>
    </inkml:context>
    <inkml:brush xml:id="br0">
      <inkml:brushProperty name="width" value="0.025" units="cm"/>
      <inkml:brushProperty name="height" value="0.025" units="cm"/>
    </inkml:brush>
  </inkml:definitions>
  <inkml:trace contextRef="#ctx0" brushRef="#br0">1 99 12300,'3'-11'3528,"1"-5"-2176,7-26 1796,-3 13 2180,-10 47-435,3 20-3284,0 5-1117,-4-7-405,1-10-82,0 0 0,2 1 0,1-1 0,1 1 0,8 40 0,-10-65-5,1 1 0,0-1 0,0 1 0,0-1 0,0 1 0,0-1 0,0 1 0,0-1 0,1 0 0,-1 0 0,1 0 0,0 0 0,0 0 0,-1 0 0,1 0 0,0-1 0,1 1 0,-1-1 0,0 1 0,0-1 0,1 0 0,-1 0 0,1 0 0,-1 0 0,1 0 0,-1 0 0,1-1 0,-1 1 0,1-1 0,0 0 0,-1 0 0,1 0 0,-1 0 0,1 0 0,0-1 0,-1 1 0,1-1 0,-1 1 0,1-1 0,-1 0 0,1 0 0,-1 0 0,1-1 0,-1 1 0,0 0 0,0-1 0,0 0 0,0 1 0,0-1 0,3-4 0,18-18 0,-2-1 0,0-1 0,-2-1 0,-1-1 0,22-46 0,-1 5 0,-39 68 0,1 0 0,-1 0 0,1-1 0,-1 1 0,1 0 0,0 0 0,0 0 0,0 0 0,0 0 0,0 0 0,0 0 0,0 0 0,0 0 0,0 1 0,0-1 0,2-1 0,-2 2 0,-1 1 0,1-1 0,-1 0 0,0 1 0,1-1 0,-1 0 0,1 1 0,-1-1 0,0 0 0,1 1 0,-1-1 0,0 1 0,0-1 0,1 1 0,-1-1 0,0 1 0,0-1 0,0 1 0,1-1 0,-1 1 0,0-1 0,0 1 0,0-1 0,0 1 0,0-1 0,0 1 0,0 0 0,-2 50 0,-10 7 0,9-46 0,0-1 0,1 0 0,0 1 0,1 0 0,1-1 0,0 21 0,2-29 27,-1 0 0,1 0 0,0 0 0,0 0 1,1 0-1,-1-1 0,0 1 0,1-1 0,0 1 0,-1-1 0,1 0 0,5 3 0,39 20-1788,-34-24-5286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7.942"/>
    </inkml:context>
    <inkml:brush xml:id="br0">
      <inkml:brushProperty name="width" value="0.025" units="cm"/>
      <inkml:brushProperty name="height" value="0.025" units="cm"/>
    </inkml:brush>
  </inkml:definitions>
  <inkml:trace contextRef="#ctx0" brushRef="#br0">284 18 11050,'0'0'11633,"-12"-4"-9482,8 2-2043,0 0 1,0 0-1,0 0 0,0 1 1,-1 0-1,1 0 0,-1 0 1,1 0-1,-1 1 0,1 0 0,-1 0 1,1 0-1,-1 0 0,1 1 1,-1 0-1,1-1 0,-1 2 0,1-1 1,0 0-1,0 1 0,-1 0 1,1 0-1,0 0 0,1 1 1,-1-1-1,0 1 0,-3 3 0,-6 8 66,0 0 0,0 0 0,2 1 0,-1 1-1,2 0 1,0 1 0,2 0 0,-1 0 0,-10 35-1,11-24 118,1 1-1,1 1 1,1-1-1,2 1 1,0 47-1,3-68-265,1 0 0,0 0 0,0 0 0,1 0 0,0-1 0,0 1 0,1-1 0,0 1 0,7 11 0,-8-16-71,1 0 0,0 0-1,0 0 1,0-1 0,0 1-1,1-1 1,0 1 0,-1-1-1,1 0 1,0-1 0,0 1-1,1-1 1,-1 1 0,1-1-1,-1-1 1,1 1 0,-1-1-1,10 2 1,-3-1-567,1-1 0,0-1 0,0 0 0,0 0 0,0-1-1,0-1 1,0 0 0,-1-1 0,21-7 0,54-28-8422,-27 7-3057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8.504"/>
    </inkml:context>
    <inkml:brush xml:id="br0">
      <inkml:brushProperty name="width" value="0.025" units="cm"/>
      <inkml:brushProperty name="height" value="0.025" units="cm"/>
    </inkml:brush>
  </inkml:definitions>
  <inkml:trace contextRef="#ctx0" brushRef="#br0">198 1 16207,'-9'3'2109,"0"0"-1709,0 1 0,1 1 0,0-1 0,-1 1 0,2 1 0,-1 0 0,0 0 0,1 0 0,0 1 0,1 0 0,0 0 1,0 1-1,0 0 0,1 0 0,-5 10 0,-1 2 103,1 1 0,0 0 0,2 0 0,1 1 0,0 0 1,2 1-1,1-1 0,0 1 0,2 0 0,0 0 0,3 29 0,-1-48-469,0 0 0,1 0-1,0 0 1,0 1 0,0-1-1,0 0 1,1 0 0,0-1-1,-1 1 1,2 0 0,-1 0-1,0-1 1,1 0 0,-1 1-1,1-1 1,0 0 0,0 0 0,0 0-1,1-1 1,-1 1 0,0-1-1,1 0 1,0 0 0,0 0-1,-1 0 1,1-1 0,0 1-1,0-1 1,1 0 0,-1 0-1,0-1 1,0 1 0,0-1-1,6 0 1,0 0 25,0-1 1,0 0 0,0 0-1,-1-1 1,1 0-1,-1-1 1,1 0 0,-1 0-1,0-1 1,0-1-1,0 1 1,-1-1-1,14-11 1,-17 13-60,-1-1 0,0 1 0,0-1 0,0 0 0,0 0 0,0-1 0,-1 1 0,0-1 0,0 0 0,0 0 0,0 0 0,-1 0 0,0 0 0,0-1 0,-1 1 0,3-9 0,-5 12 0,1 1 0,-1-1 0,0 0 0,0 1 0,1-1 0,-1 1 0,0 0 0,0-1 0,0 1 0,0 0 0,-1-1 0,1 1 0,0 0 0,0 0 0,-1 0 0,1 0 0,-1 0 0,1 1 0,-1-1 0,1 0 0,-1 1 0,1-1 0,-1 1 0,0-1 0,1 1 0,-1 0 0,0-1 0,1 1 0,-1 0 0,-3 1 0,-55-2 0,52 2 0,1 0 0,0 1 0,0-1 0,0 2 0,0-1 0,0 1 0,-9 5 0,13-7 0,0 1 0,0 0 0,0 0 0,0 0 0,0 0 0,0 0 0,1 1 0,-1-1 0,1 1 0,0 0 0,0-1 0,0 1 0,0 0 0,0 0 0,1 0 0,-1 1 0,0 3 0,2-6 0,0-1 0,0 1 0,0 0 0,0-1 0,0 1 0,0 0 0,0-1 0,0 1 0,0 0 0,1-1 0,-1 1 0,0-1 0,1 1 0,-1 0 0,0-1 0,1 1 0,-1-1 0,1 1 0,-1-1 0,1 1 0,-1-1 0,1 0 0,-1 1 0,1-1 0,-1 1 0,1-1 0,-1 0 0,1 0 0,0 1 0,-1-1 0,1 0 0,0 0 0,-1 0 0,1 0 0,0 1 0,-1-1 0,1 0 0,0 0 0,-1-1 0,1 1 0,0 0 0,-1 0 0,1 0 0,0 0 0,-1 0 0,1-1 0,0 1 0,36-10 0,-10-3 0,-2-1 0,0-2 0,0 0 0,-2-2 0,0-1 0,-1 0 0,-1-2 0,-1 0 0,20-27 0,-38 60 0,0 0 0,-1 0 0,0 1 0,-2 20 0,-8 32 0,-2 23 0,12-88-14,-1 0 0,0 0 0,0 0 0,0 0 0,0 0 0,0 0 0,0 0 0,0 0 0,0 0 0,1 0 0,-1 0 0,0 0 0,0 0 0,0 0 0,0 0 0,0 0 0,0 0 0,0 0 0,1 0 0,-1 0 0,0 0 0,0 0 0,0 0 0,0 0 0,0 0 0,0 0 0,0 0 0,0 0 0,1 0 0,-1 1 0,0-1 0,0 0 0,0 0 0,0 0 0,0 0 0,0 0 0,0 0 0,0 0 0,0 0 0,0 0 0,0 1 0,0-1 0,0 0 0,0 0 0,0 0 0,0 0 0,0 0 0,0 0 0,0 0 0,0 1 0,0-1 0,0 0 0,0 0 0,0 0 0,6-10-4079,0-10-4337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9.514"/>
    </inkml:context>
    <inkml:brush xml:id="br0">
      <inkml:brushProperty name="width" value="0.025" units="cm"/>
      <inkml:brushProperty name="height" value="0.025" units="cm"/>
    </inkml:brush>
  </inkml:definitions>
  <inkml:trace contextRef="#ctx0" brushRef="#br0">10 1 5445,'-1'8'14157,"1"4"-7255,3 7-4251,2 12-3981,-1-2 3058,7 65-577,18 110 912,-34-250-2063,5 34 0,-1 0 0,-1 0 0,-4-18 0,1 11 0,2 9 0,1-1 0,-2 1 0,0-1 0,0 1 0,0 0 0,-1 1 0,-11-16 0,53 13 0,110-16-731,-136 23-3786,-6-3-4168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0.215"/>
    </inkml:context>
    <inkml:brush xml:id="br0">
      <inkml:brushProperty name="width" value="0.025" units="cm"/>
      <inkml:brushProperty name="height" value="0.025" units="cm"/>
    </inkml:brush>
  </inkml:definitions>
  <inkml:trace contextRef="#ctx0" brushRef="#br0">0 184 10090,'0'0'13602,"10"2"-11125,0 1-2089,1-1 0,-1 0 0,1 0 0,-1-1 0,1-1 1,-1 0-1,1 0 0,-1-1 0,1 0 0,-1-1 0,1 0 0,-1-1 0,0 0 1,0-1-1,0 0 0,16-9 0,-17 7-388,-1 0 0,-1 0 0,1-1 0,-1 0 0,0 0 0,7-11 0,-12 14 0,1 1 0,-1-1 0,0 0 0,0 0 0,0-1 0,0 1 0,-1 0 0,0 0 0,0-1 0,0 1 0,0-1 0,-1 1 0,0-1 0,0 1 0,0-1 0,-1-5 0,1 9 0,-1-1 0,0 1 0,0-1 0,1 1 0,-1-1 0,0 1 0,0-1 0,0 1 0,-1 0 0,1-1 0,0 1 0,0 0 0,-1 0 0,1 0 0,-1 0 0,1 0 0,-1 0 0,1 0 0,-1 1 0,0-1 0,1 0 0,-1 1 0,0 0 0,1-1 0,-1 1 0,0 0 0,1 0 0,-1 0 0,0 0 0,0 0 0,1 0 0,-1 0 0,0 1 0,-2 0 0,-1-1 0,0 1 0,-1 0 0,1 1 0,0-1 0,-1 1 0,1 0 0,0 0 0,1 0 0,-1 1 0,-5 3 0,-1 4 0,1 1 0,0 0 0,0 1 0,1 0 0,1 0 0,-12 23 0,15-27 0,1 1 0,1-1 0,0 1 0,0 0 0,1 0 0,0 1 0,0-1 0,1 0 0,0 1 0,1-1 0,1 17 0,0-24 1,0 1 0,-1-1-1,1 1 1,0-1 0,0 1 0,0-1 0,1 0 0,-1 1-1,0-1 1,1 0 0,0 0 0,-1 0 0,1 0-1,0 0 1,0-1 0,0 1 0,0-1 0,0 1 0,0-1-1,1 0 1,-1 1 0,0-1 0,1 0 0,-1-1-1,1 1 1,4 1 0,7 0-18,-1 0 1,1-1-1,25-1 0,-24 0-29,-2 0-450,1-1 1,-1 0-1,19-5 0,38-18-6329,-25 3-772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0.604"/>
    </inkml:context>
    <inkml:brush xml:id="br0">
      <inkml:brushProperty name="width" value="0.025" units="cm"/>
      <inkml:brushProperty name="height" value="0.025" units="cm"/>
    </inkml:brush>
  </inkml:definitions>
  <inkml:trace contextRef="#ctx0" brushRef="#br0">29 242 18129,'0'0'10960,"12"-4"-9588,8-5-1035,0 0 0,0-1 0,-1-2-1,27-20 1,-38 27-313,0-1-1,-1 0 0,0 0 0,-1-1 0,1 0 0,-1 0 1,0 0-1,-1-1 0,0 0 0,0 0 0,-1 0 0,0-1 1,0 0-1,-1 1 0,3-13 0,-6 20-20,0 0 0,0-1 1,0 1-1,0 0 0,0 0 0,0-1 0,0 1 0,0 0 1,0-1-1,-1 1 0,1 0 0,-1 0 0,1-1 0,-1 1 1,1 0-1,-1 0 0,0 0 0,1 0 0,-1 0 0,0 0 1,0 0-1,0 0 0,0 0 0,0 0 0,0 0 0,0 1 0,0-1 1,0 0-1,0 1 0,0-1 0,0 1 0,-1-1 0,1 1 1,0-1-1,0 1 0,-1 0 0,1 0 0,0 0 0,-1 0 1,1 0-1,0 0 0,-1 0 0,1 0 0,0 0 0,-3 1 1,-2 0 7,0 0 1,0 0 0,0 0-1,1 1 1,-1 0 0,0 0 0,1 0-1,-10 6 1,-1 4-12,1 1 0,1 0 0,0 1 0,1 0 0,0 1 0,-11 18 0,18-24 0,0 0 0,1 0 0,0 0 0,0 1 0,1 0 0,1 0 0,-1 0 0,1 0 0,1 1 0,0-1 0,1 1 0,-1 16 0,3-24 0,-1-1 0,1 0 0,0 0 0,-1 1 0,1-1 0,0 0 0,1 0 0,-1 0 0,0 0 0,1 0 0,-1 0 0,1-1 0,-1 1 0,1 0 0,0-1 0,0 1 0,0-1 0,0 0 0,0 1 0,0-1 0,0 0 0,0 0 0,0 0 0,0-1 0,1 1 0,-1 0 0,0-1 0,1 0 0,-1 1 0,4-1 0,10 1 0,1 0 0,0-1 0,18-2 0,-23 2 0,0-1-852,0-1 0,0 0 1,19-6-1,31-18-8601,-30 7-5489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1.040"/>
    </inkml:context>
    <inkml:brush xml:id="br0">
      <inkml:brushProperty name="width" value="0.025" units="cm"/>
      <inkml:brushProperty name="height" value="0.025" units="cm"/>
    </inkml:brush>
  </inkml:definitions>
  <inkml:trace contextRef="#ctx0" brushRef="#br0">0 0 18225,'0'0'12519,"0"14"-11361,27 301-293,-27-309-865,1 3 0,0-1 0,0 1 0,1-1 0,0 0 0,5 12 0,-7-19 0,1 1 0,-1-1 0,1 0 0,0 0 0,0 1 0,0-1 0,0 0 0,0 0 0,0 0 0,0 0 0,0 0 0,0 0 0,0 0 0,0-1 0,0 1 0,1 0 0,-1-1 0,0 1 0,1 0 0,-1-1 0,0 0 0,1 1 0,-1-1 0,1 0 0,-1 0 0,1 0 0,-1 0 0,1 0 0,-1 0 0,0 0 0,1 0 0,-1 0 0,1-1 0,-1 1 0,0-1 0,1 1 0,-1-1 0,0 1 0,3-3 0,4-1 0,-1-1 0,0 0 0,0-1 0,0 1 0,0-1 0,-1-1 0,9-10 0,39-58 0,-39 53 0,-9 14 0,16-22 0,-1-1 0,-1-1 0,-2 0 0,-1-2 0,15-44 0,-32 78-98,0 0 0,1-1 1,-1 1-1,0 0 0,0-1 0,0 1 0,0 0 1,1-1-1,-1 1 0,0-1 0,0 1 1,0 0-1,0-1 0,0 1 0,0-1 0,0 1 1,0 0-1,0-1 0,0 1 0,-1-1 0,1 1 1,0 0-1,0-1 0,0 1 0,0-1 0,0 1 1,-1 0-1,1-1 0,0 1 0,0 0 1,-1-1-1,0 1 0,-12 3-9135,-7 9-5405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1.396"/>
    </inkml:context>
    <inkml:brush xml:id="br0">
      <inkml:brushProperty name="width" value="0.025" units="cm"/>
      <inkml:brushProperty name="height" value="0.025" units="cm"/>
    </inkml:brush>
  </inkml:definitions>
  <inkml:trace contextRef="#ctx0" brushRef="#br0">1 0 11851,'0'0'18161,"70"37"-15502,-40-36-2563,1 1-96,-3 2 0,0 3-256,-10 1-4677,-5 3-5669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6:22.884"/>
    </inkml:context>
    <inkml:brush xml:id="br0">
      <inkml:brushProperty name="width" value="0.025" units="cm"/>
      <inkml:brushProperty name="height" value="0.025" units="cm"/>
    </inkml:brush>
  </inkml:definitions>
  <inkml:trace contextRef="#ctx0" brushRef="#br0">24 342 4740,'0'0'3444,"-5"-8"-2318,-13-26-250,17 33-849,1 1 0,0-1 0,0 1 0,0-1 0,0 0-1,1 1 1,-1-1 0,0 1 0,0-1 0,0 1 0,0-1 0,1 1 0,-1-1 0,0 1 0,0-1 0,1 1 0,-1-1 0,0 1 0,1-1 0,-1 1 0,0 0 0,1-1 0,-1 1 0,1-1 0,-1 1 0,1 0 0,-1 0 0,1-1 0,-1 1 0,1 0 0,-1 0 0,1 0 0,-1-1 0,1 1 0,-1 0 0,1 0 0,0 0 0,0 0 0,27-3 447,-24 2-388,98-3 208,119 9 0,-31 1-226,105-6 658,1189-27 417,-295-34-198,571-38-363,765-2 288,-1430 184-615,-563-30-478,-261-42-3909,-147-13-1537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3.307"/>
    </inkml:context>
    <inkml:brush xml:id="br0">
      <inkml:brushProperty name="width" value="0.025" units="cm"/>
      <inkml:brushProperty name="height" value="0.025" units="cm"/>
    </inkml:brush>
  </inkml:definitions>
  <inkml:trace contextRef="#ctx0" brushRef="#br0">1 1 3267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3.680"/>
    </inkml:context>
    <inkml:brush xml:id="br0">
      <inkml:brushProperty name="width" value="0.025" units="cm"/>
      <inkml:brushProperty name="height" value="0.025" units="cm"/>
    </inkml:brush>
  </inkml:definitions>
  <inkml:trace contextRef="#ctx0" brushRef="#br0">3 1 5990,'-2'12'-32,"2"-8"0,0 0 4067,0-3-3682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4.280"/>
    </inkml:context>
    <inkml:brush xml:id="br0">
      <inkml:brushProperty name="width" value="0.025" units="cm"/>
      <inkml:brushProperty name="height" value="0.025" units="cm"/>
    </inkml:brush>
  </inkml:definitions>
  <inkml:trace contextRef="#ctx0" brushRef="#br0">45 209 12172,'0'0'15048,"10"1"-13110,3-1-1540,0-1 0,0 0 0,-1 0 0,1-1 0,-1-1 0,0 0 0,1-1 0,17-8 0,-10 2-389,0-1-1,-1-1 0,20-16 1,-33 24-10,-2 0 1,1 0-1,0 0 1,-1 0 0,1-1-1,-1 0 1,-1 0-1,1 0 1,-1 0-1,1-1 1,-2 0 0,1 1-1,-1-1 1,1 0-1,1-12 1,-4 17 0,1 0 0,-1 0 0,0 0 0,0 0 0,0 0 0,0 0 0,0 0 0,0 0 0,-1 0 0,1 0 0,0 0 0,-1 0 0,1 0 0,0 0 0,-1 0 0,1 0 0,-1 0 0,1 0 0,-1 0 0,0 0 0,1 1 0,-1-1 0,0 0 0,0 0 0,1 1 0,-1-1 0,0 1 0,0-1 0,0 1 0,-1-1 0,-1 0 0,0 0 0,0 1 0,0-1 0,0 1 0,0 0 0,0 0 0,0 0 0,0 1 0,0-1 0,-5 2 0,-3 1 0,0 1 0,1 0 0,-1 0 0,1 1 0,-10 6 0,-4 5 0,1 0 0,1 2 0,1 0 0,1 2 0,0 0 0,2 1 0,0 1 0,-19 31 0,35-50 0,0 1 0,0-1 0,0 0 0,1 1 0,-1-1 0,1 1 0,0-1 0,0 1 0,0 0 0,1-1 0,-1 1 0,1 0 0,0-1 0,0 1 0,0 0 0,0 0 0,1-1 0,-1 1 0,1 0 0,0-1 0,3 7 0,-2-7 0,1 0 0,-1 0 0,1 0 0,0 0 0,0-1 0,0 1 0,1-1 0,-1 0 0,1 0 0,-1 0 0,1 0 0,0-1 0,-1 1 0,1-1 0,0 0 0,0 0 0,0 0 0,0-1 0,6 1 0,29 3-608,66-2 0,-85-3-247,0-1 0,0-1-1,-1-1 1,1 0 0,21-9 0,-11 0-8653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4.665"/>
    </inkml:context>
    <inkml:brush xml:id="br0">
      <inkml:brushProperty name="width" value="0.025" units="cm"/>
      <inkml:brushProperty name="height" value="0.025" units="cm"/>
    </inkml:brush>
  </inkml:definitions>
  <inkml:trace contextRef="#ctx0" brushRef="#br0">80 1 14542,'0'0'7655,"51"-1"-4932,-15 10-1,8 8-1152,-1 10-513,-4 5-449,-6 10-416,-14 8-31,-12 12 191,-7 8 96,-21 5-320,-15 7-64,-8 3-31,-11 0-770,-7-7-1505,-4-11-3300,-2-9-7558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6.908"/>
    </inkml:context>
    <inkml:brush xml:id="br0">
      <inkml:brushProperty name="width" value="0.025" units="cm"/>
      <inkml:brushProperty name="height" value="0.025" units="cm"/>
    </inkml:brush>
  </inkml:definitions>
  <inkml:trace contextRef="#ctx0" brushRef="#br0">2 19 7655,'0'0'9971,"-1"11"-4128,0 33-2631,2 32-4997,1-51 3469,-2-24-1693,0-1 1,0 1-1,0 0 1,0-1-1,0 1 1,0 0-1,0-1 1,0 1-1,0-1 1,0 1-1,0 0 1,0-1-1,0 1 1,1 0-1,-1-1 1,0 1-1,0-1 1,1 1-1,-1-1 1,0 1-1,1-1 0,-1 1 1,0-1-1,1 1 1,-1-1-1,1 1 1,-1-1-1,1 1 1,-1-1-1,1 0 1,0 1-1,-1-1 1,1 0-1,-1 0 1,1 1-1,0-1 1,-1 0-1,1 0 1,-1 0-1,1 0 1,0 0-1,-1 0 1,1 0-1,0 0 1,-1 0-1,1 0 1,-1 0-1,1 0 1,0 0-1,-1-1 1,1 1-1,-1 0 1,1 0-1,0-1 0,-1 1 1,1 0-1,0-2 1,2 0-275,0-1 1,0 1-1,0-1 0,-1 0 1,1 0-1,-1 0 1,0-1-1,2-2 0,5-18-947,-1-1-3752,-2-1 0,4-27 0,-8 33 6478,0 8 5839,-12 74-5245,-1 24-273,11-86-1873,0 0 1,0 0-1,0 1 0,0-1 0,0 0 0,-1 0 0,1 1 0,0-1 0,0 0 1,0 0-1,0 1 0,0-1 0,0 0 0,0 1 0,0-1 0,0 0 0,0 0 1,0 1-1,0-1 0,1 0 0,-1 0 0,0 1 0,0-1 0,0 0 0,0 0 1,0 1-1,0-1 0,1 0 0,-1 0 0,0 1 0,0-1 0,0 0 0,1 0 1,-1 0-1,0 1 0,0-1 0,0 0 0,1 0 0,-1 0 0,0 0 0,1 0 1,-1 0-1,0 0 0,0 0 0,1 1 0,-1-1 0,0 0 0,0 0 0,1 0 1,-1 0-1,0 0 0,1 0 0,-1 0 0,0-1 0,0 1 0,1 0 0,-1 0 1,0 0-1,1 0 0,11-5-6350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7.469"/>
    </inkml:context>
    <inkml:brush xml:id="br0">
      <inkml:brushProperty name="width" value="0.025" units="cm"/>
      <inkml:brushProperty name="height" value="0.025" units="cm"/>
    </inkml:brush>
  </inkml:definitions>
  <inkml:trace contextRef="#ctx0" brushRef="#br0">3 0 6086,'0'0'15054,"0"9"-13025,-1 17-1238,0-9-129,0 1 0,1-1-1,1 0 1,5 32-1,-6-48-651,0 0 0,0 0 0,1-1-1,-1 1 1,0 0 0,0 0-1,1-1 1,-1 1 0,0 0 0,1-1-1,-1 1 1,1 0 0,-1-1-1,1 1 1,-1 0 0,1-1-1,-1 1 1,1-1 0,0 1 0,-1-1-1,1 1 1,0-1 0,-1 0-1,1 1 1,0-1 0,-1 0-1,1 0 1,0 1 0,0-1 0,0 0-1,1 0 1,-1 0 3,1-1 1,0 0-1,-1 1 1,1-1-1,0 0 1,-1 0-1,1 0 1,-1 0-1,0 0 1,1-1-1,-1 1 1,0 0-1,2-2 1,27-46 143,-13-7-60,-7 20 573,-11 74-225,-4-1-346,3-26-132,0-1 1,1 1 0,0 0-1,0 0 1,2 0-1,1 15 1,-2-26-111,0 1 0,0-1 1,0 0-1,0 1 0,1-1 0,-1 0 1,0 1-1,0-1 0,1 0 0,-1 1 1,0-1-1,0 0 0,1 1 0,-1-1 1,0 0-1,1 0 0,-1 0 0,0 1 1,1-1-1,-1 0 0,1 0 1,-1 0-1,0 0 0,1 0 0,-1 0 1,1 1-1,-1-1 0,0 0 0,1 0 1,-1 0-1,1 0 0,-1 0 0,0-1 1,1 1-1,-1 0 0,0 0 0,1 0 1,-1 0-1,1 0 0,-1-1 1,1 1-1,7-7-7913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09.126"/>
    </inkml:context>
    <inkml:brush xml:id="br0">
      <inkml:brushProperty name="width" value="0.025" units="cm"/>
      <inkml:brushProperty name="height" value="0.025" units="cm"/>
    </inkml:brush>
  </inkml:definitions>
  <inkml:trace contextRef="#ctx0" brushRef="#br0">557 1 5221,'1'0'399,"0"0"1,-1 0-1,1 0 0,-1 0 1,1 0-1,-1 0 0,1 0 0,0 0 1,-1 0-1,1 0 0,-1 0 1,1 0-1,0 0 0,-1 0 1,1 0-1,-1 1 0,1-1 1,-1 0-1,1 0 0,-1 1 1,1-1-1,-1 0 0,1 1 0,-1-1 1,1 1-1,-1-1 0,0 0 1,1 1-1,-1-1 0,0 1 1,1-1-1,-1 2 0,1 22 3252,-19 29-2617,-2-14-504,-2-2 0,-2-1 0,-1-1 0,-2 0-1,-1-3 1,-1 0 0,-2-2 0,-1-1 0,-2-1 0,0-2-1,-40 22 1,62-40-405,-1-1-1,0-1 1,0 0-1,-17 5 1,28-10-114,-1 0 1,1-1-1,0 1 0,-1 0 1,1-1-1,-1 0 1,1 1-1,-1-1 0,1 0 1,0 0-1,-1-1 0,1 1 1,-1 0-1,1-1 1,-1 0-1,1 1 0,0-1 1,0 0-1,-1 0 0,1 0 1,0-1-1,0 1 1,0 0-1,0-1 0,0 1 1,0-1-1,1 0 1,-1 0-1,0 0 0,1 1 1,-1-1-1,0-3 0,-3-7-69,1 1 0,0-1 0,1-1 0,0 1-1,1 0 1,0-1 0,1 1 0,1-23 0,0 26 2,1-1 0,0 0 0,0 1 0,1 0 1,0-1-1,0 1 0,1 0 0,1 0 0,-1 0 1,2 0-1,-1 1 0,7-9 0,-6 11 47,0 1 0,1-1-1,0 1 1,1 1 0,-1-1 0,1 1-1,-1 0 1,1 1 0,1-1 0,-1 1-1,0 1 1,1-1 0,-1 1 0,1 1-1,0-1 1,0 1 0,-1 1 0,1-1-1,0 2 1,0-1 0,0 1-1,-1 0 1,14 3 0,-8-1 11,0 1 0,0 0 0,-1 1 1,0 0-1,0 0 0,0 2 0,0-1 0,-1 2 0,0-1 0,-1 1 1,0 1-1,0 0 0,10 12 0,22 49 1053,-34-54-526,1 1 1,1-2-1,17 22 0,-24-33-859,0 0 0,1-1 0,0 0 1,-1 0-1,1 0 0,0 0 0,0-1 0,1 1 0,-1-1 1,0 0-1,1 0 0,-1-1 0,1 1 0,0-1 0,0 0 1,-1 0-1,9 0 0,12-1-9279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0.125"/>
    </inkml:context>
    <inkml:brush xml:id="br0">
      <inkml:brushProperty name="width" value="0.025" units="cm"/>
      <inkml:brushProperty name="height" value="0.025" units="cm"/>
    </inkml:brush>
  </inkml:definitions>
  <inkml:trace contextRef="#ctx0" brushRef="#br0">48 933 9353,'-4'13'3886,"-40"100"1543,95-287 4363,83-251-8341,-116 379-1414,5-19 19,2 1 0,4 1 0,48-79 1,-71 134-23,0 0 0,1 0 0,-1 1 0,1 0 0,1 0 0,0 0 0,15-10 0,-20 16-34,-1-1 0,0 1 0,0 0-1,0 0 1,1 0 0,-1 0 0,0 0 0,1 1 0,-1-1 0,1 1-1,-1 0 1,0-1 0,1 1 0,-1 0 0,1 0 0,-1 1-1,1-1 1,-1 1 0,1-1 0,-1 1 0,0 0 0,1-1 0,-1 1-1,0 0 1,1 1 0,-1-1 0,0 0 0,0 1 0,0-1-1,0 1 1,-1-1 0,1 1 0,0 0 0,-1 0 0,3 4-1,0-1 5,-1-1 0,-1 1 0,1 1-1,-1-1 1,1 0 0,-2 0-1,1 1 1,-1-1 0,1 1-1,-1 0 1,-1-1 0,1 1-1,-1 0 1,0 0 0,-1-1-1,1 1 1,-1 0 0,0-1-1,0 1 1,-1-1 0,0 1-1,-3 7 1,-2 1 201,-1 0 1,0 0-1,-1-1 0,0 0 0,-1-1 1,-20 20-1,28-31-173,31-1-282,-14-1 195,0 0-1,0 2 1,0 0-1,0 0 1,22 6 0,-34-5 49,1-1 1,-1 0 0,1 1-1,-1 0 1,1-1 0,-1 1-1,0 1 1,0-1 0,0 0-1,0 1 1,-1 0 0,1-1-1,0 1 1,-1 0 0,0 0-1,0 0 1,0 1 0,0-1-1,-1 1 1,1-1 0,-1 1 0,0-1-1,0 1 1,0 0 0,0-1-1,0 1 1,-1 5 0,0-5 19,1 1 0,-1 0 0,-1 0 0,1 0 0,-1-1 0,0 1 1,0 0-1,0-1 0,-1 1 0,1-1 0,-1 1 0,0-1 0,-1 0 1,1 0-1,-5 6 0,2-4 43,-1 1 1,-1-1 0,1 0-1,-1 0 1,0-1-1,0 0 1,0 0 0,-9 4-1,2-3 19,-1 1 0,0-2 1,0 1-1,0-2 0,0 0 0,-1-1 0,0-1 0,1 0 0,-19-1 0,33-1-97,0 0 0,0 0 0,0 0 0,0 0 0,-1 0 0,1 0 0,0 0 0,0-1 0,0 1 0,0 0 0,0-1 0,0 1 0,0-1 0,0 1 0,0-1 0,0 0 0,0 1-1,0-1 1,0 0 0,0 1 0,1-1 0,-1 0 0,0 0 0,1 0 0,-1 0 0,0 0 0,1 0 0,-1 0 0,1 0 0,-1 0 0,1 0 0,0 0 0,-1 0 0,1 0 0,0 0 0,0-2 0,0 0-190,0 1 0,0 0 0,1 0 0,-1 0 0,1-1 0,0 1 0,-1 0 0,1 0 0,0 0 1,0 0-1,1 0 0,-1 0 0,0 0 0,1 1 0,-1-1 0,1 0 0,1-1 0,19-15-8528,5-2-5685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2.450"/>
    </inkml:context>
    <inkml:brush xml:id="br0">
      <inkml:brushProperty name="width" value="0.025" units="cm"/>
      <inkml:brushProperty name="height" value="0.025" units="cm"/>
    </inkml:brush>
  </inkml:definitions>
  <inkml:trace contextRef="#ctx0" brushRef="#br0">368 83 5285,'7'-3'1538,"0"0"0,0-1 0,0 1 1,-1-1-1,8-6 0,-13 9-1159,0 0 1,1 0-1,-1 0 0,0 0 1,1 0-1,-1-1 1,0 1-1,0 0 1,0-1-1,0 1 0,0 0 1,0-1-1,0 1 1,-1-1-1,1 1 0,-1-1 1,1 0-1,-1 1 1,1-1-1,-1 1 0,0-1 1,0 0-1,0 1 1,0-1-1,0 0 0,0 1 1,0-1-1,0 0 1,-1 1-1,0-4 1,-2 4-244,1 0 1,-1 0 0,0 0-1,0 0 1,1 0 0,-1 1-1,0-1 1,0 1 0,0 0 0,0 0-1,0 0 1,0 0 0,0 0-1,0 0 1,-4 2 0,3-1-45,-11 1-14,1 1 0,0 1 0,-1 1-1,1 0 1,1 1 0,-1 0 0,-15 11 0,-8 5 211,-40 34 0,35-16-167,30-15-146,12-24 22,0-1-1,0 1 1,0 0 0,0 0 0,0 0-1,1-1 1,-1 1 0,0 0-1,0-1 1,1 1 0,-1 0-1,0-1 1,1 1 0,-1 0 0,1-1-1,-1 1 1,1-1 0,-1 1-1,1-1 1,0 1 0,-1-1-1,1 1 1,-1-1 0,1 1 0,0-1-1,0 0 1,-1 1 0,1-1-1,0 0 1,1 0 0,20 5 50,1-2 0,0-1 0,0 0 0,1-2 0,43-5 0,-44 3-48,47-12 129,-71 14 18,-31 11 132,12-4-229,-132 50 1121,132-48-1017,1 1-1,0 1 0,0 0 0,1 1 1,-21 19-1,36-29-153,0 1 0,0-1 0,1 1 0,-1 0 0,1 0 0,0 0 0,0 0 0,0 1 0,0-1 0,0 1 0,1-1 0,-1 1 0,1-1 0,0 1 0,0 0 0,1-1 0,-1 1 0,1 0 0,0 0 0,0-1 0,0 1 0,0 0 0,0 0 0,1 0 0,0-1 0,0 1 0,0 0 0,0-1 0,1 1 0,-1-1 0,1 1 0,0-1 0,4 6 0,-1-3 0,0 1 0,0-1 0,1 0 0,0-1 0,0 1 0,1-1 0,-1 0 0,1-1 0,0 0 0,1 0 0,-1 0 0,1-1 0,-1 0 0,16 3 0,-8-3-445,-1-1 1,1-1-1,0 0 1,0-1-1,0 0 0,-1-2 1,1 0-1,0 0 0,-1-1 1,1-1-1,-1 0 1,0-1-1,15-8 0,30-21-7936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3.460"/>
    </inkml:context>
    <inkml:brush xml:id="br0">
      <inkml:brushProperty name="width" value="0.025" units="cm"/>
      <inkml:brushProperty name="height" value="0.025" units="cm"/>
    </inkml:brush>
  </inkml:definitions>
  <inkml:trace contextRef="#ctx0" brushRef="#br0">99 1 8968,'0'0'21781,"-9"53"-21781,-11-8 64,2 5-32,-1 4-32,0-7-32,9-6-1185,6-9-865,4-14-448,8-15-962,17-3-351,6-22-2627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6:26.294"/>
    </inkml:context>
    <inkml:brush xml:id="br0">
      <inkml:brushProperty name="width" value="0.025" units="cm"/>
      <inkml:brushProperty name="height" value="0.025" units="cm"/>
    </inkml:brush>
  </inkml:definitions>
  <inkml:trace contextRef="#ctx0" brushRef="#br0">0 1 3011,'42'102'737,"17"-7"-834,22 0 194,17-10 31,17-12-192,12-15 96,11-17-673,0-16-1697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3.804"/>
    </inkml:context>
    <inkml:brush xml:id="br0">
      <inkml:brushProperty name="width" value="0.025" units="cm"/>
      <inkml:brushProperty name="height" value="0.025" units="cm"/>
    </inkml:brush>
  </inkml:definitions>
  <inkml:trace contextRef="#ctx0" brushRef="#br0">166 1 16784,'0'0'7719,"-50"70"-6021,24-28-737,-1 6-289,3-1 33,3-1-257,8-5-319,9-6-129,4-7-1057,1-8-1474,12-11-1248,-1-7-2179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4.194"/>
    </inkml:context>
    <inkml:brush xml:id="br0">
      <inkml:brushProperty name="width" value="0.025" units="cm"/>
      <inkml:brushProperty name="height" value="0.025" units="cm"/>
    </inkml:brush>
  </inkml:definitions>
  <inkml:trace contextRef="#ctx0" brushRef="#br0">26 235 13901,'0'0'10170,"-5"-10"-7763,-14-33-784,18 41-1539,1-1 1,0 0-1,0 1 0,-1-1 0,1 1 0,1-1 0,-1 0 1,0 1-1,1-1 0,-1 1 0,1-1 0,0 0 0,0 1 1,0 0-1,0-1 0,0 1 0,0 0 0,1-1 1,-1 1-1,1 0 0,0 0 0,-1 0 0,5-3 0,3-4 94,1 1-1,0 0 0,14-8 1,-19 13-68,9-6-18,0 1-1,1 0 0,0 2 0,0-1 1,0 2-1,29-7 0,-39 11-98,0 0 0,0 0 0,0 0 0,0 1 1,0 0-1,0 0 0,0 0 0,1 0 0,-1 1 0,0 0 0,0 0 0,0 1 0,0-1 0,-1 1 0,1 0 1,0 0-1,-1 1 0,1-1 0,-1 1 0,0 0 0,0 0 0,0 1 0,0-1 0,0 1 0,3 5 0,-1 0 2,-1 0-1,-1 0 0,0 1 0,0 0 0,5 19 1,11 28 29,-19-54-5,0-2 1,1 1 0,-1 0-1,1 0 1,-1 0 0,1-1-1,0 1 1,0-1 0,0 1-1,0-1 1,0 0 0,0 0-1,0 0 1,0 0 0,0 0 0,1 0-1,-1-1 1,0 1 0,1-1-1,-1 1 1,0-1 0,1 0-1,-1 0 1,0 0 0,1 0-1,-1 0 1,0-1 0,1 1-1,-1-1 1,0 0 0,1 1-1,-1-1 1,0 0 0,2-1-1,10-4 119,-1 0 0,-1-1 0,1 0-1,13-10 1,-9 5-142,0 0 0,-1-1 0,0-1 0,-1-1 0,0 0 0,-1 0 0,16-25 0,-30 39-141,1-1 1,0 1-1,-1 0 1,1 0-1,-1 0 1,1 0-1,-1-1 1,0 1-1,1 0 1,-1-1-1,0 1 1,0 0-1,0-1 1,0-1-1,-9-7-7894,-5 4-4367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0.776"/>
    </inkml:context>
    <inkml:brush xml:id="br0">
      <inkml:brushProperty name="width" value="0.025" units="cm"/>
      <inkml:brushProperty name="height" value="0.025" units="cm"/>
    </inkml:brush>
  </inkml:definitions>
  <inkml:trace contextRef="#ctx0" brushRef="#br0">1 132 13997,'0'0'11942,"7"-9"-11274,7-5-391,0-1 1,1 2-1,1 0 1,0 1-1,1 0 1,0 2 0,1 0-1,31-13 1,-49 23-266,1 0-1,-1 0 1,0 0 0,0 0 0,1 0-1,-1-1 1,0 1 0,0 1 0,1-1 0,-1 0-1,0 0 1,0 0 0,1 0 0,-1 0-1,0 0 1,0 0 0,1 0 0,-1 0 0,0 0-1,0 0 1,1 1 0,-1-1 0,0 0-1,0 0 1,0 0 0,0 1 0,1-1-1,-1 0 1,0 0 0,0 0 0,0 1 0,0-1-1,0 0 1,0 0 0,1 0 0,-1 1-1,0-1 1,0 0 0,0 0 0,0 1-1,0-1 1,0 0 0,0 0 0,0 1 0,-2 18 234,-10 17 14,-1-9-159,8-18-95,0 0-1,1 1 0,0-1 0,1 1 1,0 0-1,0 0 0,1 0 1,0 1-1,0 14 0,2-24-4,0 0-1,1-1 0,-1 1 0,0 0 0,1-1 1,-1 1-1,0-1 0,1 1 0,-1-1 1,1 1-1,-1-1 0,1 1 0,-1-1 0,1 1 1,-1-1-1,1 0 0,-1 1 0,1-1 1,0 0-1,-1 1 0,1-1 0,0 0 0,-1 0 1,1 0-1,0 0 0,-1 1 0,1-1 1,0 0-1,-1 0 0,1 0 0,0 0 1,-1-1-1,1 1 0,0 0 0,-1 0 0,1 0 1,0-1-1,29-7 71,-9-3-28,0-2 0,0 0-1,-1-1 1,-1-1-1,22-22 1,-20 18-40,0 0 0,2 2-1,35-21 1,-58 37-8,1 0 1,0 1-1,-1 0 0,1-1 0,0 1 0,-1-1 0,1 1 0,0 0 1,0-1-1,-1 1 0,1 0 0,0 0 0,0 0 0,0 0 0,-1 0 1,1 0-1,0 0 0,0 0 0,0 0 0,-1 0 0,1 0 0,0 0 1,0 0-1,0 1 0,-1-1 0,1 0 0,0 1 0,-1-1 0,1 0 1,0 1-1,-1-1 0,2 1 0,-1 1 17,-1 0 0,1-1 0,0 1 0,-1 0 1,1 0-1,-1-1 0,1 1 0,-1 0 0,0 0 0,0 0 0,0 0 0,0 0 0,0 2 0,-14 59 444,3-39-233,0-1 1,-1 0-1,-1-1 1,-2 0-1,-32 37 1,-5 9 95,39-49-319,1 0 0,1 1 0,-15 35 0,22-44 0,0-1 0,1 1 0,0 0 0,1 1 0,0-1 0,0 0 0,2 1 0,-1-1 0,2 13 0,-1-23-26,0 0 0,1 1 1,-1-1-1,0 0 0,1 0 0,-1 0 0,0 0 1,1 0-1,-1 0 0,1 0 0,0 0 0,-1 0 1,1 0-1,0 0 0,0 0 0,-1-1 0,1 1 0,0 0 1,0 0-1,0-1 0,0 1 0,0 0 0,0-1 1,0 1-1,1 0 0,2-1-157,-1 1 1,0-1-1,0 1 1,0-1-1,0 0 0,1 0 1,-1 0-1,0 0 1,4-2-1,3 0-816,0-1-1,-1 0 1,1 0-1,-1-1 1,13-7 0,31-26-7420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1.658"/>
    </inkml:context>
    <inkml:brush xml:id="br0">
      <inkml:brushProperty name="width" value="0.025" units="cm"/>
      <inkml:brushProperty name="height" value="0.025" units="cm"/>
    </inkml:brush>
  </inkml:definitions>
  <inkml:trace contextRef="#ctx0" brushRef="#br0">0 168 15407,'0'1'137,"0"-1"0,0 1 0,0 0 1,0 0-1,0-1 0,1 1 0,-1 0 1,0 0-1,0-1 0,1 1 1,-1 0-1,0-1 0,1 1 0,-1-1 1,1 1-1,-1 0 0,1-1 0,-1 1 1,1-1-1,-1 1 0,1-1 0,-1 1 1,1-1-1,0 0 0,-1 1 0,1-1 1,0 0-1,-1 1 0,2-1 1,28 2 1619,-19-4-1412,-1 0 0,0 0 0,20-8-1,-16 3-183,1-1-1,-1 0 1,0 0-1,21-19 1,-30 24 71,-1-1 0,1 0 0,-1-1 0,0 1 1,0-1-1,-1 0 0,1 0 0,-1 0 0,0 0 0,0-1 0,-1 1 0,0-1 0,0 0 0,0 0 1,1-9-1,-3 14-167,1 0 1,-1 0-1,0 1 1,0-1-1,0 0 1,0 0 0,0 0-1,0 0 1,0 1-1,0-1 1,0 0-1,-1 0 1,1 0-1,0 1 1,0-1-1,-1 0 1,1 0 0,0 0-1,-1 1 1,1-1-1,-1 0 1,1 1-1,-1-1 1,1 0-1,-1 1 1,0-1 0,1 1-1,-2-1 1,1 0-36,-1 1 1,1 0 0,-1 0-1,1 0 1,0 0 0,-1 0-1,1 0 1,-1 0 0,1 1-1,0-1 1,-1 0 0,1 1 0,0-1-1,-1 1 1,0 0 0,-5 3-37,1-1 1,0 1-1,0 0 1,1 1 0,-10 8-1,7-4 12,0 0 0,0 1 0,1 0-1,0 1 1,1 0 0,0 0 0,1 0-1,0 0 1,1 1 0,0 0 0,1 0-1,-4 23 1,7-33 1,0-1 0,0 1-1,0-1 1,0 0 0,1 1 0,-1-1-1,0 1 1,1-1 0,-1 0 0,1 1 0,-1-1-1,1 0 1,0 1 0,-1-1 0,1 0-1,0 0 1,0 0 0,0 0 0,0 0 0,0 0-1,0 0 1,0 0 0,0 0 0,2 1-1,0-1 15,0 0-1,0 1 0,1-1 1,-1-1-1,1 1 0,-1 0 0,1-1 1,-1 1-1,7-1 0,4-1 46,-1-1-1,1 0 1,-1-1-1,18-5 0,-12 1-415,0-1 0,-1-1 0,0 0 0,0-1 0,-1-1 0,17-15 0,-14 10-3184,-2-1 0,23-26 0,6-17-11034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2.045"/>
    </inkml:context>
    <inkml:brush xml:id="br0">
      <inkml:brushProperty name="width" value="0.025" units="cm"/>
      <inkml:brushProperty name="height" value="0.025" units="cm"/>
    </inkml:brush>
  </inkml:definitions>
  <inkml:trace contextRef="#ctx0" brushRef="#br0">224 1 11371,'-11'14'6763,"-13"18"-5236,1 1 0,1 2 0,2 0 0,1 1-1,-27 76 1,42-94-1499,0 1 0,0-1 0,2 1 0,1 0 0,0 0 0,1 0 0,4 33 0,-3-49-952,-1-6 90,-2-12-620,-6-24-960,-5 8 1319,-6-18 1228,13 17 3765,48 34-3199,75 6-1697,-78-7-2305,1-2-3617,-5-3-6714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2.384"/>
    </inkml:context>
    <inkml:brush xml:id="br0">
      <inkml:brushProperty name="width" value="0.025" units="cm"/>
      <inkml:brushProperty name="height" value="0.025" units="cm"/>
    </inkml:brush>
  </inkml:definitions>
  <inkml:trace contextRef="#ctx0" brushRef="#br0">102 20 17424,'0'0'3625,"-9"7"-603,-4 2-2143,1 1 0,1 0 1,-16 18-1,24-25-753,1 0-1,-1 0 1,0 0-1,1 0 1,0 1 0,0-1-1,0 1 1,0-1-1,1 1 1,-1 0 0,1 0-1,0-1 1,0 1-1,0 0 1,0 0 0,1 0-1,0 0 1,0 0-1,0 0 1,0 0 0,1 0-1,0 5 1,1-7-114,-1-1 1,0 0-1,1 0 1,-1 1-1,1-1 1,0 0-1,-1 0 1,1-1-1,0 1 1,-1 0-1,1 0 0,0-1 1,0 1-1,0-1 1,0 0-1,-1 0 1,1 1-1,0-1 1,0 0-1,0-1 1,0 1-1,2-1 1,45-6 314,-39 2-300,-1-1 1,1 1-1,-1-2 1,0 1-1,-1-1 1,1-1-1,-1 1 1,-1-1 0,0-1-1,0 1 1,0-1-1,-1-1 1,0 1-1,-1-1 1,0 0-1,-1 0 1,0 0-1,4-16 1,-8 26-33,0 0-1,0 0 1,0 0 0,0-1 0,0 1 0,1 0-1,-1 0 1,0 0 0,0 0 0,0-1 0,0 1-1,0 0 1,0 0 0,0 0 0,0-1 0,0 1-1,0 0 1,1 0 0,-1-1 0,0 1 0,0 0-1,0 0 1,-1 0 0,1-1 0,0 1-1,0 0 1,0 0 0,0 0 0,0-1 0,0 1-1,0 0 1,0 0 0,0 0 0,0-1 0,0 1-1,-1 0 1,1 0 0,0 0 0,0 0 0,0-1-1,0 1 1,-1 0 0,1 0 0,0 0 0,0 0-1,0 0 1,-1 0 0,1-1 0,0 1-1,0 0 1,0 0 0,-1 0 0,1 0 0,0 0-1,0 0 1,-1 0 0,-12 12-108,-13 24 48,21-29 26,0 1 0,0 0 1,1 0-1,1 0 0,-1 0 1,1 1-1,1-1 0,-1 1 0,2 0 1,-1 0-1,0 13 0,2-20-142,1-1-1,-1 0 0,1 1 1,-1-1-1,1 0 0,0 0 1,0 1-1,-1-1 0,1 0 1,0 0-1,0 0 0,0 0 1,0 0-1,0 0 0,1 0 1,-1 0-1,0 0 0,0-1 1,0 1-1,1 0 0,-1-1 0,0 1 1,1-1-1,-1 0 0,1 1 1,-1-1-1,0 0 0,1 0 1,-1 0-1,1 0 0,1 0 1,50-2-6323,-51 1 6276,37-6-5665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4.352"/>
    </inkml:context>
    <inkml:brush xml:id="br0">
      <inkml:brushProperty name="width" value="0.025" units="cm"/>
      <inkml:brushProperty name="height" value="0.025" units="cm"/>
    </inkml:brush>
  </inkml:definitions>
  <inkml:trace contextRef="#ctx0" brushRef="#br0">0 126 15150,'27'-5'4439,"47"-2"-1,-45 6-3433,0 2 0,-1 0 1,38 8-1,-59-8-960,-1 1 1,0-1-1,1 1 1,-1 0-1,0 0 1,-1 1-1,1 0 1,0 0-1,-1 0 1,1 1-1,-1 0 1,0 0-1,0 0 0,-1 0 1,1 1-1,-1 0 1,0 0-1,4 7 1,-5-6-10,0 1 0,-1-1 0,0 1 0,0 0 1,0 0-1,-1-1 0,0 1 0,-1 0 0,1 0 0,-1 0 1,-1 1-1,1-1 0,-1-1 0,-1 1 0,1 0 0,-5 11 1,-3 8 208,-2 0 1,0-1-1,-2 0 1,-1 0-1,-20 26 1,88-93 1083,-22 19-891,16-13-438,-6 5 0,46-43 0,-78 65 0,0-1 0,-1 0 0,0-1 0,-1 0 0,0 0 0,-1-1 0,0 0 0,-1 0 0,8-22 0,-13 30 0,0-1 0,0 1 0,0-1 0,0 1 0,0-1 0,-1 1 0,0-1 0,0 0 0,-1 1 0,1-1 0,-1 1 0,0-1 0,0 1 0,0-1 0,-1 1 0,1-1 0,-1 1 0,0 0 0,0 0 0,-1 0 0,1 0 0,-1 1 0,0-1 0,0 0 0,0 1 0,-1 0 0,1 0 0,-1 0 0,1 0 0,-1 1 0,-6-4 0,1 2 0,-1-1 0,0 1 0,0 1 0,0 0 0,0 0 0,-1 1 0,1 0 0,-1 1 0,0 0 0,1 1 0,-1 0 0,-18 2 0,28-2-53,0 0 0,1 0 1,-1 0-1,0 0 0,0 0 0,0 0 0,1 0 0,-1 1 1,0-1-1,0 0 0,0 0 0,1 1 0,-1-1 0,0 0 1,0 1-1,1-1 0,-1 1 0,0-1 0,1 1 0,-1-1 1,1 1-1,-1-1 0,1 1 0,-1 0 0,1-1 0,-1 1 1,1 0-1,-1-1 0,1 1 0,0 0 0,-1 0 0,1-1 1,0 1-1,0 0 0,-1 1 0,2-1-162,-1 0 0,1 0 0,0 0-1,-1 0 1,1 0 0,0-1 0,0 1 0,-1 0-1,1-1 1,0 1 0,0 0 0,0-1 0,0 1-1,0-1 1,0 1 0,0-1 0,0 0 0,0 1-1,0-1 1,0 0 0,0 0 0,0 0 0,0 0-1,0 1 1,0-1 0,0-1 0,1 1 0,24 0-9539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5.586"/>
    </inkml:context>
    <inkml:brush xml:id="br0">
      <inkml:brushProperty name="width" value="0.025" units="cm"/>
      <inkml:brushProperty name="height" value="0.025" units="cm"/>
    </inkml:brush>
  </inkml:definitions>
  <inkml:trace contextRef="#ctx0" brushRef="#br0">72 6 17681,'0'0'174,"0"0"1,0-1-1,1 1 1,-1 0-1,0-1 0,0 1 1,0 0-1,1-1 1,-1 1-1,0 0 1,1 0-1,-1-1 1,0 1-1,1 0 1,-1 0-1,0-1 0,1 1 1,-1 0-1,0 0 1,1 0-1,-1 0 1,0 0-1,1 0 1,-1-1-1,1 1 0,-1 0 1,0 0-1,1 0 1,-1 0-1,0 0 1,1 0-1,-1 1 1,1-1-1,-1 0 1,0 0-1,1 0 0,-1 0 1,0 0-1,1 0 1,-1 1-1,0-1 1,1 0-1,-1 0 1,0 1-1,1-1 1,-1 0-1,0 0 0,0 1 1,1-1-1,-1 1 1,4 27 1902,-11 37-2204,-4-31 174,-18 40-1,18-49 159,1 1 0,1 1 0,-6 27 0,18-50 271,5-8-289,9-8 31,29-31 29,-2-1 1,72-94-1,-116 138-230,0-1-1,0 1 0,0 0 1,0 0-1,0 0 1,0 0-1,0-1 1,0 1-1,0 0 1,0 0-1,0 0 1,0-1-1,0 1 1,0 0-1,0 0 1,0 0-1,0 0 0,0 0 1,1-1-1,-1 1 1,0 0-1,0 0 1,0 0-1,0 0 1,0 0-1,0-1 1,1 1-1,-1 0 1,0 0-1,0 0 1,0 0-1,0 0 1,1 0-1,-1 0 0,0 0 1,0 0-1,0 0 1,0 0-1,1 0 1,-1 0-1,0 0 1,0 0-1,0 0 1,1 0-1,-1 0 1,0 0-1,0 0 1,0 0-1,0 0 0,1 0 1,-1 0-1,0 0 1,0 0-1,0 0 1,0 1-1,0-1 1,1 0-1,-1 0 1,0 0-1,0 0 1,0 0-1,0 0 1,0 1-1,0-1 0,1 0 1,-1 0-1,0 0 1,0 21 134,-9 27-231,4-24 89,1-1 0,0 1 1,0 33-1,4-56-4,0 0 0,0 0-1,1 1 1,-1-1 0,0 0 0,0 0 0,1 0 0,-1 0-1,1 0 1,-1 0 0,1 1 0,-1-1 0,1 0 0,0 0-1,-1-1 1,1 1 0,0 0 0,0 0 0,0 0-1,0 0 1,0-1 0,0 1 0,0 0 0,0-1 0,0 1-1,0-1 1,0 1 0,0-1 0,0 0 0,0 1 0,0-1-1,1 0 1,-1 0 0,0 0 0,0 0 0,0 0 0,0 0-1,1 0 1,-1 0 0,0 0 0,0-1 0,0 1 0,0 0-1,1-1 1,0 0 0,5-1 28,1 0 0,-1 0 0,-1-1 0,1 0 0,0 0 1,7-6-1,10-8-31,-1-2 0,-1 0 1,-1-2-1,-1 0 1,-1-2-1,-1 0 0,-1-1 1,16-29-1,-38 60-2,-36 53 0,36-52 0,1-1 0,0 1 0,0 0 0,1 1 0,0-1 0,1 0 0,0 1 0,-2 9 0,4-18 0,0 1 0,0-1 0,0 1 0,0 0 0,0-1 0,0 1 0,0 0 0,0-1 0,0 1 0,1-1 0,-1 1 0,0 0 0,0-1 0,0 1 0,1-1 0,-1 1 0,0-1 0,1 1 0,-1-1 0,1 1 0,-1-1 0,0 1 0,1-1 0,-1 1 0,1-1 0,-1 0 0,1 1 0,-1-1 0,1 0 0,0 0 0,-1 1 0,1-1 0,-1 0 0,1 0 0,0 0 0,29-3 0,26-22 0,-39 13 0,0 0 0,-1-2 0,0 0 0,-1-1 0,-1 0 0,0-1 0,19-30 0,-47 70 0,0 2 0,-9 26 0,19-43 0,1-1 0,0 1 0,1 0 0,0 0 0,0 0 0,1 0 0,0 1 0,1-1 0,-1 0 0,4 18 0,-3-25-69,1 0-1,0 0 1,0 0-1,0 0 1,0 0 0,0 0-1,0 0 1,1-1-1,-1 1 1,1-1 0,-1 1-1,1-1 1,-1 1-1,1-1 1,0 0 0,0 0-1,0 0 1,-1 0-1,1 0 1,0 0 0,0 0-1,0-1 1,1 1-1,-1-1 1,0 1 0,0-1-1,0 0 1,4 0-1,1 0-934,0 0 0,0 0 0,0-1-1,0 0 1,0-1 0,0 0-1,13-4 1,27-21-14797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30.594"/>
    </inkml:context>
    <inkml:brush xml:id="br0">
      <inkml:brushProperty name="width" value="0.025" units="cm"/>
      <inkml:brushProperty name="height" value="0.025" units="cm"/>
    </inkml:brush>
  </inkml:definitions>
  <inkml:trace contextRef="#ctx0" brushRef="#br0">0 657 13068,'0'0'10581,"9"-2"-9006,-2 0-1333,0 0-1,-1-1 1,1 0 0,-1 0 0,0-1-1,1 0 1,-2 0 0,1 0-1,0-1 1,-1 0 0,0 0 0,8-11-1,12-15 254,23-40 0,-27 39-351,-10 15-75,113-179 200,-107 164-137,0-2 0,-2 1 0,-2-2 0,12-44 0,-36 123 991,-4 13-942,-14 107-1,29-163-179,-1 0-1,1 1 1,0-1-1,0 0 0,0 1 1,0-1-1,0 0 1,0 1-1,0-1 0,0 0 1,1 0-1,-1 1 1,0-1-1,1 0 0,-1 0 1,1 1-1,0-1 1,-1 0-1,1 0 1,0 0-1,-1 0 0,1 0 1,0 0-1,0 0 1,2 1-1,-2-2 3,1 1 0,-1-1-1,1 0 1,-1 0 0,1 0 0,-1 0 0,1 0-1,-1 0 1,1 0 0,0-1 0,-1 1 0,1-1 0,-1 1-1,0-1 1,1 1 0,-1-1 0,3-1 0,7-6 25,0 1 1,0-1 0,16-17-1,5-7 62,-3-1 0,0-2 0,-3 0 0,0-2 0,34-70 0,-85 195-21,22-79-69,-5 11 0,1-1 0,1 1 0,1 0 0,1 1 0,1-1 0,-2 29 0,5-47 0,0-1-1,0 1 1,1-1-1,-1 1 1,0-1 0,0 0-1,1 1 1,-1-1 0,1 1-1,-1-1 1,1 0-1,0 0 1,-1 1 0,1-1-1,0 0 1,0 0-1,0 0 1,0 0 0,0 0-1,0 0 1,0 0 0,0 0-1,0 0 1,0 0-1,3 0 1,-2 0-29,1 0 1,0 0-1,0-1 1,0 1-1,0-1 1,0 0-1,0 0 1,0 0-1,0-1 1,0 1-1,5-2 1,1 0-417,0-1 1,-1 0-1,1 0 1,-1-1 0,0 0-1,0-1 1,11-7-1,15-23-8459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31.977"/>
    </inkml:context>
    <inkml:brush xml:id="br0">
      <inkml:brushProperty name="width" value="0.025" units="cm"/>
      <inkml:brushProperty name="height" value="0.025" units="cm"/>
    </inkml:brush>
  </inkml:definitions>
  <inkml:trace contextRef="#ctx0" brushRef="#br0">65 1 14958,'0'0'14649,"1"8"-14105,-1 7-339,-1-1 1,0 0-1,-1 0 0,-1 1 0,0-1 0,-1 0 1,0-1-1,-9 20 0,4-12-24,2 0 1,1 0 0,-5 31-1,10-51-180,1-1 0,0 0 0,0 1 0,0-1 1,0 1-1,0-1 0,0 1 0,0-1 0,0 1 0,0-1 0,0 0 0,0 1 0,0-1 0,0 1 0,0-1 0,0 1 0,0-1 0,0 1 0,0-1 0,1 0 0,-1 1 0,0-1 0,0 1 0,1-1 0,-1 0 0,0 1 0,1-1 0,-1 0 0,0 1 1,1-1-1,-1 0 0,0 0 0,1 1 0,-1-1 0,0 0 0,1 0 0,-1 0 0,1 1 0,-1-1 0,1 0 0,22-8 10,19-23-22,-16 6 11,0-2 0,24-35 0,31-31 0,-81 93 0,0-1 0,0 1 0,0 0 0,0 0 0,0-1 0,0 1 0,1 0 0,-1 0 0,0 0 0,0 0 0,0-1 0,0 1 0,1 0 0,-1 0 0,0 0 0,0 0 0,0 0 0,1-1 0,-1 1 0,0 0 0,0 0 0,1 0 0,-1 0 0,0 0 0,0 0 0,0 0 0,1 0 0,-1 0 0,0 0 0,0 0 0,1 0 0,-1 0 0,0 0 0,0 0 0,1 0 0,-1 0 0,0 0 0,0 0 0,0 0 0,1 1 0,-1-1 0,0 0 0,0 0 0,0 0 0,1 0 0,-1 0 0,0 1 0,0-1 0,0 0 0,0 0 0,1 0 0,-1 1 0,0-1 0,0 0 0,0 0 0,0 1 0,2 21 0,-10 26 0,-20 23 0,20-53 0,0 1 0,2 0 0,-8 31 0,14-50 0,-1 1 0,1-1 0,0 0 0,0 1 0,0-1 0,0 0 0,0 1 0,0-1 0,0 0 0,0 1 0,0-1 0,0 0 0,0 1 0,0-1 0,0 0 0,0 1 0,0-1 0,0 0 0,0 1 0,0-1 0,0 0 0,1 1 0,-1-1 0,0 0 0,0 1 0,0-1 0,1 0 0,-1 0 0,0 1 0,0-1 0,1 0 0,-1 0 0,0 1 0,0-1 0,1 0 0,-1 0 0,0 0 0,1 0 0,-1 1 0,0-1 0,1 0 0,-1 0 0,1 0 0,18-7 0,17-19 0,33-50 0,-49 51 0,1 1 0,45-37 0,-66 61 0,0-1 0,0 1 0,0 0 0,1 0 0,-1-1 0,0 1 0,0 0 0,0 0 0,0 0 0,1 0 0,-1-1 0,0 1 0,0 0 0,1 0 0,-1 0 0,0 0 0,0 0 0,1 0 0,-1 0 0,0 0 0,0 0 0,1 0 0,-1 0 0,0 0 0,0 0 0,1 0 0,-1 0 0,0 0 0,0 0 0,1 0 0,-1 0 0,0 0 0,0 0 0,1 0 0,-1 0 0,0 0 0,0 0 0,1 1 0,-1-1 0,0 0 0,0 0 0,0 0 0,1 1 0,-1-1 0,1 15 0,-9 19 0,-4-8 0,-18 43 0,28-64 0,1 0 0,-1 0 0,1 0 0,0 0 0,0 0 0,1 0 0,0 0 0,-1 1 0,2-1 0,-1 0 0,2 5 0,-2-9-39,0-1-1,1 1 1,-1-1-1,1 0 1,-1 1 0,1-1-1,-1 0 1,1 1-1,-1-1 1,1 0 0,-1 0-1,1 1 1,-1-1-1,1 0 1,-1 0 0,1 0-1,0 0 1,-1 0-1,1 0 1,-1 0 0,1 0-1,-1 0 1,1 0-1,0 0 1,-1 0 0,1 0-1,-1 0 1,1-1-1,-1 1 1,1 0 0,-1 0-1,1-1 1,-1 1-1,1 0 1,-1-1-1,1 1 1,-1-1 0,1 1-1,-1 0 1,0-1-1,1 0 1,19-15-5684,-6-6-4035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6:26.686"/>
    </inkml:context>
    <inkml:brush xml:id="br0">
      <inkml:brushProperty name="width" value="0.025" units="cm"/>
      <inkml:brushProperty name="height" value="0.025" units="cm"/>
    </inkml:brush>
  </inkml:definitions>
  <inkml:trace contextRef="#ctx0" brushRef="#br0">1731 864 8712,'-18'-58'891,"1"0"-1,3-2 1,3 0-1,-4-63 0,13 79-863,-2 1-1,-3 0 0,-17-66 1,20 96 26,-1 0 0,0 0 0,-1 0 0,-1 1 0,0 0 1,0 1-1,-1-1 0,-1 1 0,1 1 0,-2-1 0,0 2 0,0-1 1,-1 1-1,0 1 0,-17-10 0,5 6 85,-1 1 0,0 1 1,-1 1-1,0 1 0,0 1 0,-1 1 0,-33-3 1,-188 0 483,198 9-503,-48 2 146,-136 19 0,182-13-239,1 2 1,0 3-1,1 1 1,-68 31-1,98-37-31,0 1 1,1 2-1,0 0 1,1 0-1,0 2 1,1 0-1,0 1 0,1 0 1,0 1-1,1 1 1,1 0-1,1 1 1,0 1-1,1 0 0,1 0 1,1 1-1,1 0 1,0 1-1,2 0 1,-8 32-1,9-13-347,1 0-1,2-1 1,2 2 0,1-1-1,2-1 1,2 1 0,1 0-1,2-1 1,2 0 0,1-1-1,26 57 1,27 36-3305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32.525"/>
    </inkml:context>
    <inkml:brush xml:id="br0">
      <inkml:brushProperty name="width" value="0.025" units="cm"/>
      <inkml:brushProperty name="height" value="0.025" units="cm"/>
    </inkml:brush>
  </inkml:definitions>
  <inkml:trace contextRef="#ctx0" brushRef="#br0">88 44 10570,'0'0'13111,"3"-8"-9967,1-1-1743,6-15 1618,-10 22-1926,-10 17-664,-9 15-429,-31 56 0,46-78 0,0 1 0,0 1 0,1-1 0,0 1 0,1-1 0,0 1 0,-1 15 0,3-24 0,0 0 0,0 0 0,0 0 0,0 0 0,0 0 0,1 0 0,-1 0 0,0 0 0,0-1 0,1 1 0,-1 0 0,1 0 0,-1 0 0,1 0 0,-1 0 0,1-1 0,0 1 0,-1 0 0,1 0 0,0-1 0,-1 1 0,1-1 0,0 1 0,0-1 0,0 1 0,0-1 0,-1 1 0,1-1 0,0 1 0,0-1 0,0 0 0,0 0 0,0 0 0,0 1 0,0-1 0,0 0 0,0 0 0,0 0 0,0-1 0,0 1 0,0 0 0,0 0 0,0 0 0,0-1 0,0 1 0,0 0 0,0-1 0,-1 1 0,2-2 0,6 0 0,-1-1 0,0 0 0,0 0 0,0-1 0,7-5 0,11-11 0,-2-1 0,-1-1 0,-1-1 0,0-1 0,-2-1 0,18-30 0,-47 74 0,3-8 0,1 0 0,0 0 0,0 1 0,1 0 0,1 0 0,0 0 0,1 0 0,0 1 0,1 0 0,0-1 0,1 16 0,1-26 0,0-1 0,1 1 0,-1-1 0,1 1 0,-1-1 0,1 1 0,-1-1 0,1 0 0,0 0 0,0 1 0,0-1 0,0 0 0,0 0 0,0 0 0,0 0 0,0 0 0,0 0 0,1 0 0,-1 0 0,0 0 0,1-1 0,-1 1 0,0-1 0,1 1 0,-1-1 0,1 1 0,-1-1 0,1 0 0,1 1 0,50 0 0,-42-1 0,42-9-2028,-18-4-5089,13-12-10804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0.225"/>
    </inkml:context>
    <inkml:brush xml:id="br0">
      <inkml:brushProperty name="width" value="0.025" units="cm"/>
      <inkml:brushProperty name="height" value="0.025" units="cm"/>
    </inkml:brush>
  </inkml:definitions>
  <inkml:trace contextRef="#ctx0" brushRef="#br0">185 49 6118,'0'0'13250,"5"-9"-9684,17-26-267,-21 31 322,-8 5-2835,-8 7-736,-19 22 456,1 1 0,2 1 0,-42 57 0,55-58-440,18-30-66,0-1 0,-1 1 0,1-1-1,0 1 1,0 0 0,0-1 0,0 1-1,-1-1 1,1 1 0,0-1 0,0 1-1,0 0 1,0-1 0,0 1-1,0-1 1,1 1 0,-1-1 0,0 1-1,0 0 1,0-1 0,0 1 0,1-1-1,-1 1 1,0-1 0,1 1 0,-1-1-1,0 1 1,1-1 0,-1 0 0,0 1-1,1-1 1,-1 1 0,1-1 0,-1 0-1,1 1 1,-1-1 0,1 0 0,-1 0-1,1 1 1,-1-1 0,1 0 0,0 0-1,-1 0 1,1 0 0,-1 0-1,1 1 1,-1-1 0,1 0 0,0-1-1,-1 1 1,2 0 0,52-1 0,-30 0 0,1 1 0,27 4 0,-50-4 0,0 1 0,0-1 0,-1 1 0,1-1 0,0 1 0,-1 0 0,1 0 0,-1 0 0,1 0 0,-1 0 0,1 0 0,-1 1 0,0-1 0,1 0 0,-1 1 0,0-1 0,0 1 0,0-1 0,0 1 0,0 0 0,-1-1 0,1 1 0,0 0 0,-1-1 0,1 1 0,-1 0 0,0 0 0,1 0 0,-1-1 0,0 1 0,0 0 0,0 0 0,0 0 0,-1 0 0,1-1 0,-1 4 0,-1 4 0,0 0 0,0 0 0,0-1 0,-1 0 0,-1 1 0,-5 10 0,-13 16 0,-36 43 0,-11 16 0,78-72 0,-8-8 0,0 0 0,-1 1 0,0-1 0,-1 1 0,-1-1 0,-1 0 0,-5 20 0,3-15 0,1 0 0,1 0 0,-1 24 0,5-42 4,-1 0 0,1 0-1,-1 0 1,0 0 0,1 0 0,0 0-1,-1 0 1,1 0 0,0 0 0,-1-1 0,1 1-1,0 0 1,0 0 0,0 0 0,-1-1-1,1 1 1,0-1 0,0 1 0,0-1 0,0 1-1,0-1 1,0 1 0,1-1 0,-1 0-1,0 1 1,0-1 0,0 0 0,0 0 0,0 0-1,0 0 1,0 0 0,1 0 0,-1 0-1,1-1 1,44-5-665,-15-11-3049,4-5-4799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0.957"/>
    </inkml:context>
    <inkml:brush xml:id="br0">
      <inkml:brushProperty name="width" value="0.025" units="cm"/>
      <inkml:brushProperty name="height" value="0.025" units="cm"/>
    </inkml:brush>
  </inkml:definitions>
  <inkml:trace contextRef="#ctx0" brushRef="#br0">295 1 8872,'0'0'18082,"-9"12"-17058,-266 337 3530,275-348-4583,0-1-1,0 0 1,0 0 0,0 0-1,0 0 1,0 1 0,0-1-1,0 0 1,0 0 0,0 0-1,-1 0 1,1 1 0,0-1-1,0 0 1,0 0 0,0 0-1,0 0 1,0 0-1,-1 0 1,1 1 0,0-1-1,0 0 1,0 0 0,0 0-1,-1 0 1,1 0 0,0 0-1,0 0 1,0 0 0,0 0-1,-1 0 1,1 0 0,0 0-1,0 0 1,0 0-1,-1 0 1,1 0 0,0 0-1,0 0 1,0 0 0,0 0-1,-1 0 1,1 0 0,0 0-1,0 0 1,0-1 0,0 1-1,-1 0 1,1 0 0,0 0-1,0 0 1,0 0 0,0 0-1,0 0 1,-1-1-1,-2-15-4055,4-33-6340,0 41 8140,0-29-7836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1.296"/>
    </inkml:context>
    <inkml:brush xml:id="br0">
      <inkml:brushProperty name="width" value="0.025" units="cm"/>
      <inkml:brushProperty name="height" value="0.025" units="cm"/>
    </inkml:brush>
  </inkml:definitions>
  <inkml:trace contextRef="#ctx0" brushRef="#br0">0 1 11915,'0'0'14030,"64"44"-12109,-46-23-319,3 3-577,3 0-160,1-2-257,-2 1-384,2-1-127,-1-1-162,-3-2-831,-4-2-1186,-3-2-2403,-5-5-2209,2-4-8648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1.637"/>
    </inkml:context>
    <inkml:brush xml:id="br0">
      <inkml:brushProperty name="width" value="0.025" units="cm"/>
      <inkml:brushProperty name="height" value="0.025" units="cm"/>
    </inkml:brush>
  </inkml:definitions>
  <inkml:trace contextRef="#ctx0" brushRef="#br0">39 293 14734,'0'0'17649,"-4"12"-17292,0 3-341,-3 7-14,0 1 0,2-1 0,1 1-1,1 0 1,-1 30 0,4-51-2,0 0 0,1-1 0,-1 1 0,0 0 0,1-1 0,-1 1 0,1-1 0,0 1 0,0 0 0,0-1 0,-1 0 0,1 1 0,0-1 0,1 1 0,-1-1 0,0 0 0,0 0 0,1 0 0,-1 0 0,0 0 0,2 1 0,1 0 0,0 0 0,0 0 0,1-1 0,-1 0 0,0 0 0,0 0 0,1 0 0,5 0 0,0-1 0,-1 0 0,1 0 0,-1-1 0,1-1 0,-1 1 0,0-1 0,14-5 0,18-18-2023,-37 21 1333,-1 1 1,1-1 0,0 0-1,-1 0 1,0 0 0,0-1 0,3-5-1,4-17-7403</inkml:trace>
  <inkml:trace contextRef="#ctx0" brushRef="#br0" timeOffset="1">66 0 22645,'0'0'9001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3.244"/>
    </inkml:context>
    <inkml:brush xml:id="br0">
      <inkml:brushProperty name="width" value="0.025" units="cm"/>
      <inkml:brushProperty name="height" value="0.025" units="cm"/>
    </inkml:brush>
  </inkml:definitions>
  <inkml:trace contextRef="#ctx0" brushRef="#br0">1 29 12075,'0'0'13122,"9"2"-12059,10-1-697,1 0 0,0-1 0,-1-1 0,1-1 0,-1 0 0,27-8 0,-16 4-199,0 1 1,44-1-1,-72 6-159,0 0 0,0 0 0,0 0 0,0 1 0,0-1 0,0 0 0,0 1 0,0 0 0,0-1 0,0 1 0,0 0 0,0 0 0,0 0 0,0 0 0,-1 0 0,1 1 0,0-1 0,-1 0 0,1 1 0,-1-1 0,0 1 0,1 0 0,-1-1 0,0 1 0,0 0 0,0 0 0,0 0 0,0 0 0,-1 0 0,1 0 0,-1 0 0,1 0 0,-1 0 0,0 0 0,1 0 0,-1 0 0,0 0 0,0 0 0,-1 0 0,1 1 0,-1 1 0,0 6 86,-1 1 0,0-1-1,-1 0 1,0 0 0,0 0 0,-10 19 0,-27 37 349,29-52-303,1 1-1,1 0 0,1 0 1,0 1-1,0 1 0,2-1 1,0 1-1,-4 24 0,9-40-132,1 1 1,0-1-1,0 0 0,0 1 0,0-1 0,0 0 0,0 1 0,1-1 0,-1 0 1,0 1-1,1-1 0,-1 0 0,1 1 0,-1-1 0,1 0 0,0 0 0,-1 0 1,1 0-1,0 1 0,0-1 0,0 0 0,0 0 0,0 0 0,0-1 0,2 3 0,0-2 16,0 0 0,0 1 0,0-1 0,1 0 0,-1-1 0,0 1-1,1-1 1,-1 1 0,0-1 0,6 0 0,5-1 40,-1-1 0,1 0 0,0-1 1,16-6-1,-4 1-158,-3 2-504,-2-2 0,1 0 0,-1-1 0,0-1 0,30-20 0,-37 13-4124,-9 3-1780,-4-4-5423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3.588"/>
    </inkml:context>
    <inkml:brush xml:id="br0">
      <inkml:brushProperty name="width" value="0.025" units="cm"/>
      <inkml:brushProperty name="height" value="0.025" units="cm"/>
    </inkml:brush>
  </inkml:definitions>
  <inkml:trace contextRef="#ctx0" brushRef="#br0">573 0 18578,'0'0'2466,"-6"9"-368,-34 54 617,0 0-1787,-1-2 0,-4-2 0,-68 71 0,23-53 233,-14 12 4,91-77-1085,2 0-1,0 1 1,0 0-1,1 1 1,-13 26-1,20-35-131,1 0 0,0 0-1,0 0 1,1 0 0,-1 1 0,1-1 0,0 10 0,7 6-2426,-6-20 2147,1-1-1,0 1 1,0 0-1,0 0 1,0-1-1,0 1 1,0 0-1,0-1 1,0 1-1,0-1 1,0 0 0,0 1-1,0-1 1,1 0-1,-1 1 1,0-1-1,0 0 1,2 0-1,21 0-8401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5.193"/>
    </inkml:context>
    <inkml:brush xml:id="br0">
      <inkml:brushProperty name="width" value="0.025" units="cm"/>
      <inkml:brushProperty name="height" value="0.025" units="cm"/>
    </inkml:brush>
  </inkml:definitions>
  <inkml:trace contextRef="#ctx0" brushRef="#br0">271 89 11499,'3'-3'1130,"1"-1"0,-1 0 0,0-1 0,-1 1 0,1 0 0,-1-1 0,0 1 0,0-1-1,0 0 1,0 0 0,-1 0 0,0 0 0,0 0 0,0-9 0,-1 13-1044,-1 0 0,0 0 1,0 0-1,0 1 0,0-1 0,0 0 0,0 0 0,0 1 0,0-1 0,0 1 0,0-1 0,0 1 1,0-1-1,0 1 0,-1-1 0,1 1 0,0 0 0,0 0 0,0 0 0,-1 0 0,1 0 1,0 0-1,0 0 0,-1 0 0,1 0 0,0 1 0,-2 0 0,-39 6 242,29-1-278,-1 0 0,1 1 1,1 0-1,-1 1 0,1 0 1,1 1-1,-1 1 0,1 0 1,1 0-1,0 1 0,1 0 0,-11 17 1,11-15-2,0 1 0,1 0 1,1 1-1,0-1 0,1 1 0,1 1 1,0-1-1,1 1 0,1 0 0,-2 31 1,4-44-173,1 1 1,0-1 0,1 1-1,-1-1 1,0 0-1,1 1 1,0-1 0,0 0-1,0 0 1,0 0 0,0 1-1,1-1 1,0 0-1,-1-1 1,1 1 0,0 0-1,0 0 1,1-1 0,-1 1-1,0-1 1,1 0 0,-1 0-1,1 0 1,0 0-1,0 0 1,0 0 0,0-1-1,3 2 1,4 0-665,0 0 1,0-1-1,0 0 0,1-1 1,-1 0-1,0-1 0,0 1 1,13-3-1,22-3-7610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5.629"/>
    </inkml:context>
    <inkml:brush xml:id="br0">
      <inkml:brushProperty name="width" value="0.025" units="cm"/>
      <inkml:brushProperty name="height" value="0.025" units="cm"/>
    </inkml:brush>
  </inkml:definitions>
  <inkml:trace contextRef="#ctx0" brushRef="#br0">202 0 9929,'0'0'10709,"-9"11"-8531,-5 5-1299,1 2 0,1 0-1,0 0 1,-17 40 0,-9 36 1899,-32 127 1,69-220-2779,1 1 0,-1-1 0,0 1 0,1-1 0,0 1 0,-1-1 0,1 1 0,0-1 0,0 1 0,-1 0 0,1-1 0,1 1 0,-1-1 0,0 1 0,0-1 0,1 1 0,-1-1 0,0 1 0,1-1 0,0 1 0,-1-1 0,1 1 0,0-1 0,1 3 0,0-4 0,0 0 0,0 0 0,0 0 0,0 0 0,0 0 0,0-1 0,0 1 0,0-1 0,0 1 0,0-1 0,0 0 0,0 1 0,0-1 0,-1 0 0,1 0 0,0 0 0,-1-1 0,1 1 0,-1 0 0,2-2 0,108-91 0,-75 61 0,52-37 0,-88 69 0,0 1 0,1 0 0,-1-1 0,0 1 0,0 0 0,1-1 0,-1 1 0,0 0 0,0-1 0,1 1 0,-1 0 0,0 0 0,1-1 0,-1 1 0,0 0 0,1 0 0,-1 0 0,1 0 0,-1 0 0,0-1 0,1 1 0,-1 0 0,1 0 0,-1 0 0,0 0 0,1 0 0,-1 0 0,1 0 0,-1 0 0,0 0 0,1 1 0,-1-1 0,1 0 0,-1 0 0,0 0 0,1 0 0,-1 0 0,0 1 0,1-1 0,-1 0 0,0 0 0,1 1 0,-1-1 0,0 0 0,1 1 0,-1-1 0,0 0 0,0 1 0,1-1 0,-5 28 0,-18 32 0,0-20 0,12-23 0,1 0 0,-12 35 0,21-51 0,0-1 0,0 0 0,0 0 0,0 1 0,0-1 0,1 0 0,-1 1 0,0-1 0,0 0 0,0 0 0,1 0 0,-1 1 0,0-1 0,0 0 0,0 0 0,1 0 0,-1 1 0,0-1 0,1 0 0,-1 0 0,0 0 0,0 0 0,1 0 0,-1 0 0,0 1 0,1-1 0,-1 0 0,0 0 0,1 0 0,-1 0 0,0 0 0,1 0 0,-1 0 0,0-1 0,1 1 0,-1 0 0,0 0 0,0 0 0,1 0 0,-1 0 0,0 0 0,1-1 0,-1 1 0,0 0 0,0 0 0,1 0 0,-1-1 0,0 1 0,0 0 0,0 0 0,1-1 0,-1 1 0,0 0 0,19-10 0,14-17-3876,-7-7-5605,-16 17-4484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6.049"/>
    </inkml:context>
    <inkml:brush xml:id="br0">
      <inkml:brushProperty name="width" value="0.025" units="cm"/>
      <inkml:brushProperty name="height" value="0.025" units="cm"/>
    </inkml:brush>
  </inkml:definitions>
  <inkml:trace contextRef="#ctx0" brushRef="#br0">88 1 17360,'0'0'13768,"-7"11"-12385,5-8-1341,-46 77 236,43-70-286,1 0 0,-1 0 0,2 0 0,-1 1 0,1-1 0,1 1 0,-2 18 0,4-28 8,0 1 0,0-1 0,0 0 0,0 0 0,0 0 0,0 1 0,0-1 0,1 0 0,-1 0 0,0 0 0,1 0 0,-1 0 0,1 0 0,-1 1 0,1-1 0,0 0 0,-1 0 0,1-1 0,0 1 0,0 0 0,0 0 0,0 0 0,0 0 0,-1-1 0,1 1 0,3 1 0,-2-1 0,1-1 0,0 1 0,0 0 0,0-1 0,0 0 0,0 1 0,0-1 0,0 0 0,0-1 0,5 0 0,3-1 0,0-1 0,0 0 0,-1-1 0,1 0 0,10-6 0,-12 5-577,0-1-1,0 0 1,-1-1-1,1 0 1,7-9-1,-9 8-1120,-1 1-1,0-1 1,-1 0-1,1-1 1,6-15-1,3-16-15362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30.294"/>
    </inkml:context>
    <inkml:brush xml:id="br0">
      <inkml:brushProperty name="width" value="0.025" units="cm"/>
      <inkml:brushProperty name="height" value="0.025" units="cm"/>
    </inkml:brush>
  </inkml:definitions>
  <inkml:trace contextRef="#ctx0" brushRef="#br0">1 259 11371,'0'0'5845,"0"-11"-5316,0 8-502,0-1 7,0 0 0,0 0 0,0 0 0,0 0 0,1 1 0,0-1 0,-1 0 0,2 0 0,-1 0 0,0 1 1,1-1-1,-1 1 0,1-1 0,0 1 0,0 0 0,1-1 0,-1 1 0,1 0 0,-1 1 0,5-4 0,21-16 426,2 1 1,1 1-1,0 2 0,46-19 1,-53 28-432,0 0-1,0 1 1,1 2 0,0 0 0,1 2 0,50-3 0,-74 7-15,1 0 1,-1 0 0,0 0 0,1 0 0,-1 1 0,0-1 0,1 1-1,-1-1 1,0 1 0,1 0 0,-1 0 0,0 0 0,0 0 0,0 0-1,0 1 1,0-1 0,0 0 0,0 1 0,0 0 0,-1-1 0,3 3-1,-1 1 92,-1 0 0,1 1-1,-1-1 1,0 0-1,-1 1 1,3 10-1,-3-11 20,-1 0 0,2 0-1,-1 0 1,1 0 0,-1 0 0,1-1-1,1 1 1,-1 0 0,1-1-1,-1 0 1,5 5 0,-5-7 34,1 0 0,0-1 0,0 1-1,0-1 1,0 1 0,0-1 0,0 0 0,1 0 0,-1 0 0,0 0-1,1-1 1,-1 1 0,0-1 0,1 0 0,-1 0 0,0 0 0,1-1 0,-1 1-1,0-1 1,5-1 0,5-1 108,0-1 0,0-1 0,20-10 0,-15 6-542,30-13 946,-13 15-5263,-27 5 716,-2-2-1788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6:27.795"/>
    </inkml:context>
    <inkml:brush xml:id="br0">
      <inkml:brushProperty name="width" value="0.025" units="cm"/>
      <inkml:brushProperty name="height" value="0.025" units="cm"/>
    </inkml:brush>
  </inkml:definitions>
  <inkml:trace contextRef="#ctx0" brushRef="#br0">1614 262 6790,'-10'-16'844,"-13"-18"-146,-28-33-1,40 53-432,-2 0-1,0 1 0,0 1 1,-2 0-1,1 1 0,-18-10 1,16 13-190,-1 0 1,1 2-1,-1 0 1,-1 1-1,1 0 1,-1 2-1,0 0 1,0 1-1,0 1 0,0 0 1,1 2-1,-1 0 1,0 1-1,0 1 1,-29 8-1,5 1-78,1 3-1,1 2 0,0 1 0,1 2 1,-47 32-1,11-1-11,3 4 0,2 2 0,2 3 0,3 3 0,3 3 0,3 3 0,3 2 0,3 3 0,-46 84 0,76-113 106,2 0 1,2 1-1,1 1 0,3 1 0,2 0 0,2 1 1,-8 79-1,17-98-66,1 0 0,1 0 1,2 0-1,1 0 0,1-1 1,1 1-1,2-1 0,1 0 0,1-1 1,2 1-1,1-2 0,0 0 1,32 48-1,-16-40 47,1 0 1,1-2-1,2-1 0,1-2 0,2-1 1,1-1-1,55 31 0,-10-14 139,2-3 1,141 50-1,-122-59-185,1-4 1,2-5 0,0-4 0,1-5-1,1-4 1,0-5 0,190-14-1,-230 0-25,0-3 0,-2-3 0,0-3-1,0-2 1,-2-4 0,-1-2-1,0-2 1,85-54 0,-98 50 91,-1-2 0,-2-3 0,-1-1 0,-2-2 0,-2-2 0,-1-2 1,-2-2-1,-3-1 0,-1-1 0,29-57 0,-44 67 188,-2-1-1,-2-1 1,-1 0-1,-3-1 1,0 0-1,-3-1 1,-2 0 0,-1 0-1,-2-1 1,-2 1-1,-1-1 1,-10-63 0,4 69-183,-2-1 0,-1 1 0,-2 1 0,-1 0 1,-2 1-1,-2 0 0,-1 1 0,-1 0 0,-1 2 1,-3 0-1,0 2 0,-1 0 0,-2 1 1,-35-29-1,29 32-192,-2 1 0,0 3 0,-1 0 1,0 2-1,-2 2 0,-1 1 0,0 2 0,0 1 1,-1 2-1,-1 2 0,-62-7 0,26 9-1358,-1 4 1,0 3-1,1 3 0,-1 4 0,-85 18 0,-45 19-8588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6.390"/>
    </inkml:context>
    <inkml:brush xml:id="br0">
      <inkml:brushProperty name="width" value="0.025" units="cm"/>
      <inkml:brushProperty name="height" value="0.025" units="cm"/>
    </inkml:brush>
  </inkml:definitions>
  <inkml:trace contextRef="#ctx0" brushRef="#br0">0 0 23895,'0'0'8872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50.503"/>
    </inkml:context>
    <inkml:brush xml:id="br0">
      <inkml:brushProperty name="width" value="0.025" units="cm"/>
      <inkml:brushProperty name="height" value="0.025" units="cm"/>
    </inkml:brush>
  </inkml:definitions>
  <inkml:trace contextRef="#ctx0" brushRef="#br0">262 371 13261,'0'0'8093,"-8"9"-7576,-1 5-385,0 0-1,1 1 1,0 0-1,2 1 1,-1-1-1,2 1 1,-6 28-1,-58 275 505,-40 170 47,107-481-498,-7 35 855,9-43-1006,0 1 0,-1 0 0,1 0 0,0 0 0,0 0 0,0 0 0,0 0 0,0 0 0,0 0 0,0 0 0,0 0 0,0 0 0,1 0 0,-1 0 0,0-1 0,1 1 0,-1 0 0,0 0 0,1 0 0,-1 0 0,1-1 0,-1 1 0,1 0 0,0 0 0,-1-1 0,1 1 0,0 0 0,0-1 0,-1 1 0,1-1 0,0 1 0,0-1 0,1 1 0,8 0 72,1 0 0,-1-1 0,1 0 1,-1-1-1,1 0 0,-1-1 0,14-4 1,74-28 407,-30 10-352,14 1-262,2 3-1,-1 5 1,2 3-1,0 4 1,93 2-1,-7 10-246,-78 0 132,0-4-1,163-21 1,-12-29 268,-113 20-66,263-24 0,-264 50-939,-41 4 276,0-5 1,1-3-1,93-22 1,-159 24 949,0 0-1,0-2 1,-1-1 0,0 0 0,0-2-1,-1-1 1,0 0 0,-1-2 0,-1 0-1,0-2 1,-1 0 0,-1-1 0,0-1-1,-1 0 1,25-38 0,-13 13 437,15-25-114,39-80 0,-72 126-571,-1 0-1,-2-1 1,0 0-1,-2 0 1,0-1 0,-2 0-1,0 0 1,0-29-1,-5 47-26,1 1 0,-1-1 0,0 1 0,0-1 0,0 1 0,-1-1 0,0 1 0,0 0 1,0 0-1,-1 0 0,0 0 0,0 0 0,0 1 0,0-1 0,-1 1 0,0 0 0,1 0 0,-2 0 0,1 0 0,0 1 0,-1 0 0,0 0 0,1 0 0,-1 0 0,0 1 0,-1 0 0,-6-3 0,-16-3 36,0 0 0,0 2-1,-1 1 1,-30-2 0,36 5 5,-1008-59-915,578 93 784,12 0 224,296-31 6,1-6 0,-262-44 0,395 47-169,0-1 1,1 0-1,0 0 1,-1 0 0,-11-8-1,20 10-105,0 0-1,0 0 0,1 0 1,-1-1-1,1 1 0,-1 0 1,1-1-1,-1 0 0,1 1 1,0-1-1,0 0 0,0 0 1,0 1-1,-1-3 1,1 2-199,1-1 1,0 1-1,-1 0 1,1 0-1,0 0 1,0 0 0,0 0-1,1 0 1,-1 0-1,0-1 1,1 1-1,-1 0 1,1 0-1,0 0 1,0 0 0,1-2-1,25-33-5784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52.262"/>
    </inkml:context>
    <inkml:brush xml:id="br0">
      <inkml:brushProperty name="width" value="0.025" units="cm"/>
      <inkml:brushProperty name="height" value="0.025" units="cm"/>
    </inkml:brush>
  </inkml:definitions>
  <inkml:trace contextRef="#ctx0" brushRef="#br0">9 232 10282,'-2'-8'5456,"1"3"-5049,-1 0 0,1 0 0,0 0 1,1 0-1,-1 0 0,1 1 1,0-1-1,0 0 0,0 0 1,1 0-1,0 0 0,0 0 0,0 0 1,1 0-1,-1 1 0,1-1 1,0 1-1,0-1 0,1 1 1,-1 0-1,1-1 0,0 2 0,0-1 1,1 0-1,-1 0 0,5-3 1,10-5-28,0 0 1,1 1-1,1 1 1,0 1-1,0 0 1,0 2-1,1 0 1,0 2 0,1 0-1,-1 1 1,1 1-1,0 1 1,34 2-1,-54 0-377,0 0-1,0 0 0,0 0 1,0 1-1,0-1 1,0 0-1,0 1 0,0 0 1,0 0-1,0-1 1,0 1-1,-1 0 0,1 0 1,0 0-1,-1 1 0,1-1 1,-1 0-1,1 1 1,-1-1-1,0 1 0,1-1 1,-1 1-1,0 0 1,2 3-1,-2-1 4,0-1 1,-1 1-1,1 0 0,-1 0 1,0-1-1,0 1 0,0 0 1,0 0-1,-1-1 1,0 1-1,1 0 0,-3 5 1,-3 8 42,-2 1 1,0-1-1,0 0 1,-14 19-1,-65 84 110,51-75-81,-57 100 0,91-142-78,0 0 0,0 0 0,1 0 0,0 0 0,-1 1 0,1-1 0,0 0 0,1 1 0,-1-1 0,1 1 0,-1-1 0,1 1 0,0-1 0,1 6 0,-1-8 0,1 1 0,0-1 0,0 1 0,0-1 0,1 0 0,-1 1 0,0-1 0,0 0 0,1 0 0,-1 0 0,1 0 0,-1 0 0,1 0 0,-1 0 0,1-1 0,-1 1 0,1 0 0,0-1 0,-1 0 0,1 1 0,0-1 0,0 0 0,-1 0 0,1 0 0,0 0 0,0 0 0,-1 0 0,4-1 0,40-2 0,0-2 0,0-2 0,-1-3 0,63-20 0,15-4 0,-109 31-427,30-10-5730,-41 13 5688,0-1 1,0 0-1,-1 0 0,1 0 1,0-1-1,-1 1 1,0 0-1,1 0 0,-1-1 1,0 1-1,1-1 0,-1 0 1,0 1-1,0-1 1,0 0-1,0 1 0,-1-1 1,1 0-1,1-3 1,-1-18-12307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52.605"/>
    </inkml:context>
    <inkml:brush xml:id="br0">
      <inkml:brushProperty name="width" value="0.025" units="cm"/>
      <inkml:brushProperty name="height" value="0.025" units="cm"/>
    </inkml:brush>
  </inkml:definitions>
  <inkml:trace contextRef="#ctx0" brushRef="#br0">702 0 14125,'0'0'5584,"-10"4"-2712,-10 7-1875,0 0-1,0 0 0,1 2 0,0 1 0,-33 31 0,-84 99 146,94-96-744,-23 22-198,-209 247-80,267-308-306,5-7-8,0 0 1,1 0-1,-1 1 1,0-1-1,1 0 0,-1 1 1,1 0-1,0-1 1,0 1-1,0 0 1,-1 3-1,7-8-5225,17-11 204,13-21-7095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52.961"/>
    </inkml:context>
    <inkml:brush xml:id="br0">
      <inkml:brushProperty name="width" value="0.025" units="cm"/>
      <inkml:brushProperty name="height" value="0.025" units="cm"/>
    </inkml:brush>
  </inkml:definitions>
  <inkml:trace contextRef="#ctx0" brushRef="#br0">0 180 18962,'11'-10'2514,"12"-10"-1065,0 1 0,1 1 0,1 2 0,1 0 0,0 2 0,38-15 0,-33 18-996,49-9 0,-70 18-428,0 0-1,1 1 0,-1 0 0,0 1 0,1 0 0,-1 1 1,0 0-1,0 0 0,11 4 0,-20-5-24,1 1 0,0-1 0,-1 1 0,1 0 0,0 0 0,-1-1 0,1 1 0,-1 0 0,1 1 0,-1-1 0,0 0 0,0 0 0,1 1 0,-1-1 0,0 0 0,0 1 0,0-1 0,0 1 0,0 0 0,-1-1 0,1 1 0,0 2 0,0 0 0,-1 0 0,1-1 0,-1 1 0,0 0 0,-1-1 0,1 1 0,-1-1 0,1 1 0,-1 0 0,-2 5 0,-2 2 0,0 0 0,0 0 0,-1-1 0,-1 1 0,-13 16 0,-23 18 0,-59 48 0,31-29 0,67-61 0,0 1 0,0 0 0,0 1 0,1-1 0,-1 1 0,-2 4 0,6-8 0,0 0 0,-1-1 0,1 1 0,0 0 0,-1 0 0,1-1 0,0 1 0,0 0 0,0 0 0,0-1 0,0 1 0,0 0 0,0 0 0,0-1 0,0 1 0,0 0 0,1 0 0,-1-1 0,0 1 0,0 0 0,1 0 0,-1-1 0,0 1 0,1 0 0,-1-1 0,1 1 0,-1-1 0,1 1 0,-1 0 0,1-1 0,-1 1 0,1-1 0,-1 0 0,1 1 0,0-1 0,-1 1 0,1-1 0,0 0 0,0 1 0,-1-1 0,1 0 0,0 0 0,-1 0 0,1 0 0,0 1 0,0-1 0,0 0 0,-1 0 0,1 0 0,1-1 0,43 5-381,0-1 1,50-5-1,-42 0-698,30-2-4046,0-11-6171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14.542"/>
    </inkml:context>
    <inkml:brush xml:id="br0">
      <inkml:brushProperty name="width" value="0.025" units="cm"/>
      <inkml:brushProperty name="height" value="0.025" units="cm"/>
    </inkml:brush>
  </inkml:definitions>
  <inkml:trace contextRef="#ctx0" brushRef="#br0">63 13 4100,'0'0'7660,"-9"-2"-5994,-1-1-1121,-28-4 1964,37 7-2406,1 0 0,-1 1 0,1-1 0,0 0 0,-1 1 0,1-1 0,0 1 0,-1-1 0,1 0 0,0 1 0,-1-1 0,1 1 0,0-1 0,0 1 0,0-1 0,-1 1 0,1-1 0,0 1 0,0-1 0,0 1 0,0-1 0,0 1 0,0-1 0,0 1 0,0-1 0,0 1 0,0-1 0,0 1 0,1-1 0,-1 1 0,0-1 0,0 1 0,0-1 0,1 1 0,-1-1 0,0 1 0,0-1 0,1 0 0,0 1 0,11 22 998,-3-17-1026,1 0 1,-1 0-1,1-1 1,1 0-1,-1-1 1,0 0 0,1-1-1,0 0 1,0-1-1,19 2 1,15 0-39,61-4-1,-56 0 42,263-1 618,527 5 867,-2 46-475,-369-13-685,489-24 0,-192-73-349,-192 9-65,179 12 36,2 39 8,-246 35-22,-13 1 0,794-23-5126,-843-15 1699,-461 2-4666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17.398"/>
    </inkml:context>
    <inkml:brush xml:id="br0">
      <inkml:brushProperty name="width" value="0.025" units="cm"/>
      <inkml:brushProperty name="height" value="0.025" units="cm"/>
    </inkml:brush>
  </inkml:definitions>
  <inkml:trace contextRef="#ctx0" brushRef="#br0">3277 431 11531,'-186'-35'2123,"2"-9"0,-207-76 0,46-2-567,256 96-1491,-179-29 1,18 34 310,-291 14 1,472 7-180,8 1 4,-1 3 1,1 2 0,0 3 0,1 3-1,0 2 1,0 3 0,-97 42-1,129-46-76,1 2 0,0 2 0,0 0 0,2 1 0,0 2 0,2 1-1,-28 29 1,36-31-84,0 0-1,1 1 1,1 0 0,1 1-1,1 1 1,0 0-1,2 0 1,1 1-1,1 0 1,-7 34 0,9-23-41,2 0-1,1 1 1,2-1 0,1 1 0,2-1 0,1 0 0,2 0 0,1 0 0,2-1-1,14 36 1,6 4 2,4 0 0,3-2-1,57 84 1,-70-118-6,2-1-1,2-1 1,1-1 0,2-1 0,1-2-1,1-1 1,2-2 0,1-1 0,1-1-1,1-3 1,1 0 0,1-3-1,1-1 1,56 18 0,-11-14 349,0-4 0,1-4-1,139 8 1,266-20 217,-443-4-528,86-3-12,0-6 0,254-53 0,-310 43-19,-1-3 1,-1-3-1,-2-3 1,-1-4 0,-1-3-1,83-55 1,-76 35 382,138-127 1,-171 138-72,-1-3 0,-3-1 1,64-101-1,-91 126-93,-2 0-1,-1-1 1,-1-1 0,-1 0 0,-1-1 0,9-50-1,-16 62-155,0 0 0,-1-1-1,0 0 1,-1 1 0,-1-1-1,-1 0 1,0 1 0,-1 0-1,-1-1 1,0 1 0,-1 0-1,0 1 1,-13-23-1,4 14-20,-1 0-1,-1 1 1,-1 1-1,-1 0 1,-1 1-1,0 1 1,-2 1-1,-24-16 0,13 12-29,-2 2-1,0 2 1,-1 1-1,0 1 0,-44-12 1,11 10-87,-1 3 1,0 3 0,0 3 0,-1 3-1,-139 6 1,132 7-614,0 2-1,1 5 1,-102 30 0,-83 48-7437,126-36-2726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12.419"/>
    </inkml:context>
    <inkml:brush xml:id="br0">
      <inkml:brushProperty name="width" value="0.025" units="cm"/>
      <inkml:brushProperty name="height" value="0.025" units="cm"/>
    </inkml:brush>
  </inkml:definitions>
  <inkml:trace contextRef="#ctx0" brushRef="#br0">3089 384 6118,'0'0'3747,"-9"-8"-1537,-14-15-1019,2-1-1,0-1 1,-29-47-1,47 66-1087,-1 0 0,0 0 0,0 0 0,0 1 0,0 0 0,-1 0 0,0 0 0,0 0 0,0 1 0,-1 0 0,0 0 0,1 0 0,-1 1 0,-1 0 0,1 0 0,0 0 0,-1 1 0,1 0 0,-1 0 0,0 1 0,0 0 0,1 0 0,-13 0 0,-117-8 588,60 4-118,-133-23-1,47-6-525,-1 6 0,-2 8-1,-179 1 1,267 18-24,-95 1 0,-232 27 0,354-20 55,1 2 0,0 2 0,0 2 0,2 2 0,0 2 0,0 2 0,2 3 0,0 1 0,-55 39 0,61-31-44,2 2 1,2 1-1,1 1 1,1 2-1,2 1 0,2 2 1,2 1-1,-41 79 1,59-98-38,0 0 0,2 0 0,0 0 0,1 1 1,2 0-1,0 0 0,-1 27 0,5-33 11,0 1-1,1-1 0,0 0 1,2 1-1,0-1 0,1 0 1,1 0-1,0-1 1,1 0-1,10 19 0,9 8 10,2-2 0,2-1 0,1-1 0,2-1 0,53 46-1,-16-23 15,2-4-1,82 49 1,-85-64-33,2-3 1,2-3 0,1-4 0,143 43 0,-115-49 20,1-5 0,0-5-1,136 5 1,151-13 42,589-65 1,-835 40-73,-2-6 1,217-65 0,-290 66 296,0-3 0,-2-3 0,-1-3 0,-1-2 1,-2-4-1,-1-2 0,57-49 0,-93 66-126,-1-1 0,-1 0 0,-1-2 0,-1-1 0,-2-1 1,0-1-1,-2 0 0,-1-1 0,-1-1 0,11-34 0,-19 46-89,-2 0 1,0 0-1,-2 0 0,1 0 1,-2-1-1,-1 1 0,0-1 0,-1 0 1,-1 1-1,-1-1 0,-1 1 1,0-1-1,-1 1 0,-1 0 0,-1 1 1,-1-1-1,0 1 0,-1 0 1,-14-21-1,8 17-61,-1 2 1,-1 0 0,-1 1-1,-1 0 1,0 1-1,-1 1 1,-24-15-1,10 11 9,-1 1 0,0 1 0,-72-25 0,16 17-802,-2 3 0,-175-18 0,202 35-519,32 4-208,-54-10 1,77 10 206,1-1 0,-1 0 0,1-1 0,0 0 0,-14-8 0,-4-14-12748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47.565"/>
    </inkml:context>
    <inkml:brush xml:id="br0">
      <inkml:brushProperty name="width" value="0.025" units="cm"/>
      <inkml:brushProperty name="height" value="0.025" units="cm"/>
    </inkml:brush>
  </inkml:definitions>
  <inkml:trace contextRef="#ctx0" brushRef="#br0">0 374 16303,'0'0'10117,"11"2"-8313,3-2-1499,0 0 1,0-1-1,0 0 1,0-1-1,0 0 1,0-1-1,0-1 1,19-8-1,120-56 585,-108 47-728,-14 6-233,36-16-546,-1-2 0,88-61 0,-149 91 18,-1-1 1,1 0-1,-1 0 0,0 0 1,0 0-1,7-10 0,-11 13 340,1 0-1,-1 0 0,1 0 0,-1 0 0,1 0 1,-1 0-1,0 0 0,1 0 0,-1 0 0,0-1 1,0 1-1,0 0 0,0 0 0,0 0 0,0 0 1,0 0-1,0 0 0,-1-1 0,1 1 0,0 0 1,-1 0-1,1 0 0,-1 0 0,1 0 0,-1 0 1,1 0-1,-1 0 0,0 1 0,1-1 0,-1 0 1,0 0-1,0 0 0,0 1 0,1-1 0,-1 0 1,0 1-1,0-1 0,0 1 0,0-1 0,0 1 1,-2-1-1,-25-11-6349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47.908"/>
    </inkml:context>
    <inkml:brush xml:id="br0">
      <inkml:brushProperty name="width" value="0.025" units="cm"/>
      <inkml:brushProperty name="height" value="0.025" units="cm"/>
    </inkml:brush>
  </inkml:definitions>
  <inkml:trace contextRef="#ctx0" brushRef="#br0">641 1 10858,'-162'80'10320,"6"21"-5315,117-71-4700,0 2 1,2 2-1,1 1 1,2 2-1,-37 52 1,57-70-290,2 1 0,-11 21 1,20-36 14,1 1 0,-1 0 0,1 0 0,0 1 0,1-1 1,-1 0-1,1 1 0,1-1 0,-1 1 0,1-1 0,0 1 0,1 6 1,-1-12-7,1 1 1,-1-1 0,1 1 0,0-1-1,-1 1 1,1-1 0,0 0 0,0 0-1,0 1 1,0-1 0,0 0 0,0 0 0,0 0-1,0 0 1,0 0 0,0 0 0,1 0-1,-1 0 1,0-1 0,1 1 0,-1 0-1,0-1 1,1 1 0,-1-1 0,1 0-1,2 1 1,44 2 637,-35-4-431,21 0 257,0-2 0,0-1-1,47-13 1,103-37 125,-63 16-513,-82 27-321,126-37-2081,-57 10-7126,-26 3-9561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3:37.505"/>
    </inkml:context>
    <inkml:brush xml:id="br0">
      <inkml:brushProperty name="width" value="0.025" units="cm"/>
      <inkml:brushProperty name="height" value="0.025" units="cm"/>
    </inkml:brush>
  </inkml:definitions>
  <inkml:trace contextRef="#ctx0" brushRef="#br0">87 63 7303,'0'0'-406,"-8"-6"3198,-1 1-2088,-34-22 907,16 3 3788,29 28-5170,-1 0 0,1-1 0,0 1-1,1 0 1,-1-1 0,1 1 0,-1-1 0,1 0-1,0 0 1,5 4 0,3 4 174,65 80 1402,4-3-1,120 101 0,44-10-1277,-76-59 681,49 65 398,10 8-1098,-29-33-95,-52-40-222,28 23 154,87 65 190,-128-114-522,195 149 38,167 117 141,-54-42-31,73 61-100,-48-38-31,12 43 7,145 110 48,-21-29-74,229 201-11,-752-598 0,213 166-45,8 6-70,363 279 67,-586-461 64,216 181 4,47 34-40,-300-244 28,71 37 0,-111-66-4,0 0 0,0 0 0,0 0 0,0 0 0,-1 0 0,1 0 0,0 0 0,0 0 0,0 0 0,0 0 0,0 0 0,0 0 0,0 0 0,0 0 0,0 0 1,0 0-1,-1 0 0,1 0 0,0 0 0,0 0 0,0 1 0,0-1 0,0 0 0,0 0 0,0 0 0,0 0 0,0 0 0,0 0 0,0 0 0,0 0 0,0 0 0,0 1 0,0-1 0,0 0 0,0 0 0,0 0 0,0 0 0,0 0 1,0 0-1,0 0 0,0 0 0,0 0 0,0 1 0,0-1 0,0 0 0,0 0 0,0 0 0,0 0 0,0 0 0,0 0 0,0 0 0,0 0 0,1 0 0,-1 0 0,0 0 0,0 1 0,0-1 0,0 0 0,0 0 0,0 0 0,0 0 0,0 0 1,0 0-1,0 0 0,1 0 0,-1 0 0,-14 3-547,-16 0-3071,9-6-1933,-3-8-3293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9.090"/>
    </inkml:context>
    <inkml:brush xml:id="br0">
      <inkml:brushProperty name="width" value="0.025" units="cm"/>
      <inkml:brushProperty name="height" value="0.025" units="cm"/>
    </inkml:brush>
  </inkml:definitions>
  <inkml:trace contextRef="#ctx0" brushRef="#br0">108 99 6374,'0'0'3886,"5"-9"-672,0 2-2369,21-40 2417,-17 11 7563,-12 37-10573,1-1 1,0 1-1,-1 0 1,1 0-1,0 0 1,0 0-1,0 0 1,-1 0-1,1 1 1,0-1 0,1 1-1,-3 1 1,-18 20-18,-37 50 1,54-67-251,0 1 0,1 1 1,-1-1-1,2 1 0,-1-1 0,1 1 0,0 0 0,0 1 0,1-1 0,1 0 0,-1 1 0,0 12 0,3-20 5,0 0 0,0-1 0,0 1 0,0 0 1,1 0-1,-1-1 0,0 1 0,0-1 0,1 1 0,-1-1 0,0 1 0,0-1 0,1 0 0,-1 1 0,0-1 0,1 0 0,-1 0 0,0 0 0,1 0 0,-1 0 0,3-1 0,33-1-176,22-12 169,-42 9 4,-1 2 0,1-1 1,0 2-1,18-1 0,-34 3 22,0 0-1,0 0 0,0 1 1,0-1-1,0 0 0,-1 0 1,1 0-1,0 1 0,0-1 1,0 0-1,0 1 0,0-1 1,-1 1-1,1-1 0,0 1 1,0-1-1,-1 1 0,1-1 1,0 1-1,-1 0 0,1 0 1,-1-1-1,1 1 0,-1 0 1,1 0-1,-1-1 0,0 1 0,1 0 1,-1 0-1,0 0 0,1 0 1,-1 0-1,0 0 0,0 0 1,0-1-1,0 1 0,0 0 1,0 0-1,0 0 0,0 0 1,0 0-1,-1 0 0,1 0 1,0 0-1,-1-1 0,1 1 1,-1 1-1,0 2 69,0 0-1,-1 0 1,1-1 0,-1 1 0,0-1-1,0 1 1,0-1 0,-1 0 0,1 0 0,-5 5-1,-4 1-72,-1-1-1,0 0 0,-1-1 0,0 0 1,0 0-1,0-2 0,-1 0 1,0 0-1,0-1 0,0-1 0,-1 0 1,-15 0-1,30-3-21,0 0 0,-1 0 1,1 0-1,0 0 0,0 0 0,0 0 0,-1 0 1,1 0-1,0 0 0,0 0 0,0 0 0,-1 0 0,1 0 1,0 0-1,0 0 0,0 0 0,0 0 0,-1 0 1,1 0-1,0-1 0,0 1 0,0 0 0,0 0 1,0 0-1,0 0 0,-1 0 0,1 0 0,0-1 0,0 1 1,0 0-1,0 0 0,0 0 0,0 0 0,0-1 1,0 1-1,0 0 0,0 0 0,0 0 0,0-1 1,0 1-1,0 0 0,0 0 0,0 0 0,0 0 0,0-1 1,0 1-1,0 0 0,0 0 0,0 0 0,0-1 1,0 1-1,0 0 0,0 0 0,0 0 0,0 0 1,0-1-1,1 1 0,-1 0 0,0 0 0,6-9-4036,6-6-4820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0.335"/>
    </inkml:context>
    <inkml:brush xml:id="br0">
      <inkml:brushProperty name="width" value="0.025" units="cm"/>
      <inkml:brushProperty name="height" value="0.025" units="cm"/>
    </inkml:brush>
  </inkml:definitions>
  <inkml:trace contextRef="#ctx0" brushRef="#br0">183 134 5765,'0'0'8435,"5"-11"-4154,-3 6-3610,18-45 2849,-19 47-3016,0 0-1,-1 1 1,1-1 0,-1 0 0,0 0 0,0 1 0,0-1 0,0 0 0,0 0 0,-1 1 0,0-1-1,0-3 1,0 5-421,1 0 0,-1 0 0,0 0-1,0 0 1,0 0 0,1 0 0,-1 1-1,0-1 1,0 0 0,0 0-1,0 1 1,0-1 0,-1 1 0,1-1-1,0 1 1,0-1 0,0 1 0,0 0-1,0 0 1,-1-1 0,1 1 0,0 0-1,0 0 1,-1 0 0,1 0 0,0 0-1,0 0 1,0 1 0,-1-1 0,1 0-1,0 1 1,0-1 0,0 1 0,0-1-1,0 1 1,-1 0 0,-4 2-67,1-1 1,0 1-1,-1 0 0,1 0 1,1 1-1,-7 4 1,-2 6-23,1 0 0,0 1 1,0 1-1,2 0 0,0 0 0,1 1 1,0 0-1,2 0 0,0 1 1,0 0-1,2 1 0,1-1 1,0 1-1,-2 26 0,6-43 2,0-1-1,0 1 1,0-1 0,0 1-1,0 0 1,0-1 0,0 1-1,0-1 1,0 1-1,1-1 1,-1 1 0,1-1-1,-1 1 1,1-1 0,0 0-1,-1 1 1,1-1-1,0 0 1,0 1 0,0-1-1,0 0 1,2 2 0,-1-3 5,-1 1 1,1-1-1,-1 1 1,1-1 0,-1 0-1,1 0 1,-1 1 0,1-1-1,-1 0 1,1-1 0,-1 1-1,1 0 1,-1 0 0,1-1-1,-1 1 1,1-1 0,-1 1-1,3-2 1,4-2 29,-1 0 0,1-1 1,-1 1-1,0-2 0,0 1 0,11-12 1,2-7-2,-1 0 1,-1-1-1,-1-1 0,-1 0 1,-2-2-1,0 1 1,-2-2-1,-1 0 1,11-46-1,-80 312-30,33-144 0,-27 177 0,52-253-2267,0 7-5738,0-9 3346,0-20-2831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0.679"/>
    </inkml:context>
    <inkml:brush xml:id="br0">
      <inkml:brushProperty name="width" value="0.025" units="cm"/>
      <inkml:brushProperty name="height" value="0.025" units="cm"/>
    </inkml:brush>
  </inkml:definitions>
  <inkml:trace contextRef="#ctx0" brushRef="#br0">9 9 6278,'0'0'15663,"-9"-8"-16176,9 11-1761,0 7-1025,0-2-2434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1.097"/>
    </inkml:context>
    <inkml:brush xml:id="br0">
      <inkml:brushProperty name="width" value="0.025" units="cm"/>
      <inkml:brushProperty name="height" value="0.025" units="cm"/>
    </inkml:brush>
  </inkml:definitions>
  <inkml:trace contextRef="#ctx0" brushRef="#br0">75 125 13164,'11'-16'1911,"6"-10"236,-16 0 11584,-7 34-12487,-5 10-1363,-5 19 208,-34 98 294,45-119-352,0 0 0,2 0 0,0 0 0,1 1 0,0 0 0,2 20 0,0-37-31,0 0 0,0 1 0,0-1 0,0 0 0,0 1 0,0-1 0,0 0 0,0 1 0,0-1 0,0 0 0,0 1 0,0-1 0,0 0 0,1 1 0,-1-1 0,0 0 0,0 1 0,0-1 0,1 0 0,-1 0 0,0 1 0,0-1 0,1 0 0,-1 0 0,0 0 0,1 1 0,-1-1 0,0 0 0,0 0 0,1 0 0,-1 0 0,0 0 0,1 0 0,-1 1 0,0-1 0,1 0 0,15-6 0,13-15 0,-6-4 0,0 0 0,-2-2 0,-1 0 0,23-42 0,-10 10 0,28-78 0,-58 135 0,-1 11 0,0 14 0,-5 11 0,-1 1 0,-1-1 0,-13 41 0,8-35 0,-8 63 0,18-102 0,0-1 0,-1 0 0,1 1 0,0-1 0,0 1 0,0-1 0,-1 1 0,1-1 0,0 1 0,0-1 0,0 1 0,0-1 0,0 1 0,0-1 0,0 1 0,0-1 0,0 1 0,0-1 0,1 1 0,-1-1 0,0 1 0,0-1 0,0 1 0,0-1 0,1 1 0,-1-1 0,0 1 0,1-1 0,-1 0 0,0 1 0,1-1 0,-1 0 0,0 1 0,1-1 0,-1 0 0,1 1 0,-1-1 0,0 0 0,1 0 0,0 1 0,6-5 0,-3 0-340,0 0 1,0 0-1,0 0 1,-1 0-1,1 0 0,4-9 1,25-57-8580,-21 34-925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2.033"/>
    </inkml:context>
    <inkml:brush xml:id="br0">
      <inkml:brushProperty name="width" value="0.025" units="cm"/>
      <inkml:brushProperty name="height" value="0.025" units="cm"/>
    </inkml:brush>
  </inkml:definitions>
  <inkml:trace contextRef="#ctx0" brushRef="#br0">76 213 9097,'0'0'6785,"3"-8"-3027,1-1-2967,10-28 2729,-6-5 3951,-9 42-7404,0 0 0,1 0 1,-1 0-1,0 0 0,0 0 0,1 0 1,-1 0-1,0 0 0,0 1 0,0-1 1,1 0-1,-1 1 0,0-1 0,1 1 1,-1-1-1,0 0 0,1 1 0,-1 0 1,0 0-1,-11 14-67,2 1 0,0 0 0,1 0 0,0 1 0,2 0 0,0 0 0,1 1 0,0 0 0,-3 22 0,5 2 0,10-31 0,-5-11 0,0 0 0,0 0 0,0 0 0,0 0 0,0-1 0,0 1 0,0 0 0,0-1 0,0 1 0,0 0 0,0-1 0,0 0 0,-1 1 0,1-1 0,0 1 0,0-1 0,-1 0 0,1 0 0,0 0 0,7-7 0,-1-1 0,-1 0 0,1 0 0,-1 0 0,-1 0 0,0-1 0,6-15 0,17-63 0,-23 70 0,-35 97 0,21-60 0,1 1 0,0 0 0,2 1 0,0 0 0,1 0 0,-3 36 0,9-57 0,-1 1 0,0-1 0,0 0 0,0 1 0,0-1 0,1 0 0,-1 1 0,0-1 0,0 0 0,1 1 0,-1-1 0,0 0 0,0 0 0,1 1 0,-1-1 0,0 0 0,1 0 0,-1 0 0,0 1 0,1-1 0,-1 0 0,0 0 0,1 0 0,-1 0 0,1 0 0,-1 0 0,0 0 0,1 0 0,-1 0 0,1 0 0,-1 0 0,0 0 0,1 0 0,-1 0 0,0 0 0,1 0 0,-1 0 0,1 0 0,-1-1 0,0 1 0,1 0 0,-1 0 0,0 0 0,1-1 0,-1 1 0,0 0 0,0 0 0,1-1 0,-1 1 0,20-12 0,-6-2 0,-1 0 0,0 0 0,19-30 0,-21 28 0,0 1 0,1 1 0,1 0 0,15-14 0,-27 27 0,-1 1 0,0 0 0,0 0 0,0-1 0,1 1 0,-1 0 0,0 0 0,0 0 0,1 0 0,-1-1 0,0 1 0,1 0 0,-1 0 0,0 0 0,0 0 0,1 0 0,-1 0 0,0 0 0,1 0 0,-1 0 0,0 0 0,1 0 0,-1 0 0,0 0 0,0 0 0,1 0 0,-1 0 0,0 0 0,1 0 0,-1 0 0,0 0 0,0 0 0,1 1 0,-1-1 0,0 0 0,0 0 0,1 0 0,-1 1 0,0-1 0,0 0 0,1 0 0,-1 1 0,5 18 0,-4 33 0,-2-42 0,3-16 0,-1 0 0,1-1 0,0 1 0,0 1 0,6-11 0,8-21 0,-13 21 0,-1 0 0,0 0 0,0-30 0,-7 57 0,-2 10 0,7-20 0,0 0 0,0-1 0,0 1 0,0 0 0,0-1 0,1 1 0,-1 0 0,0-1 0,1 1 0,-1-1 0,0 1 0,1-1 0,-1 1 0,0 0 0,1-1 0,-1 1 0,1-1 0,-1 0 0,1 1 0,-1-1 0,1 1 0,-1-1 0,1 0 0,0 1 0,-1-1 0,1 0 0,-1 0 0,1 0 0,0 1 0,-1-1 0,1 0 0,0 0 0,-1 0 0,2 0 0,9 1 0,-1-1 0,1 0 0,-1-1 0,1 0 0,-1-1 0,0 0 0,0 0 0,1-1 0,-2-1 0,1 1 0,0-2 0,9-5 0,3-2 0,-1-1 0,-1-1 0,0-1 0,18-17 0,-36 31 0,24-27 0,-24 26 0,-1 1 0,0-1 0,0 1 0,0-1 0,0 0 0,0 1 0,-1-1 0,1 0 0,0 0 0,-1 1 0,1-1 0,-1 0 0,0 0 0,1 0 0,-1 0 0,0 0 0,-1-2 0,1 3 0,-1 0 0,0 0 0,1 1 0,-1-1 0,0 1 0,0-1 0,1 0 0,-1 1 0,0 0 0,0-1 0,0 1 0,0-1 0,0 1 0,0 0 0,1 0 0,-1-1 0,0 1 0,0 0 0,0 0 0,0 0 0,0 0 0,0 0 0,-1 1 0,-26 2 0,21 0 0,0 1 0,0-1 0,1 1 0,0 1 0,0-1 0,0 1 0,1 0 0,-1 1 0,1-1 0,0 1 0,1 0 0,-7 10 0,6-8 0,0 0 0,0 1 0,1-1 0,0 1 0,1 0 0,-1 1 0,2-1 0,-1 0 0,0 14 0,2-21 0,1-1 0,0 0 0,1 1 0,-1-1 0,0 0 0,0 0 0,0 1 0,1-1 0,-1 0 0,1 0 0,-1 0 0,1 1 0,-1-1 0,1 0 0,0 0 0,-1 0 0,1 0 0,0 0 0,0 0 0,0 0 0,0 0 0,0 0 0,0-1 0,0 1 0,1 0 0,2 1 0,-1-1 0,0 1 0,1-1 0,-1-1 0,1 1 0,-1 0 0,1-1 0,0 1 0,4-1 0,2-1 0,1 0 0,0 0 0,0-1 0,-1 0 0,18-6 0,17-15-640,-17 4-3872,6-10-9074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48.655"/>
    </inkml:context>
    <inkml:brush xml:id="br0">
      <inkml:brushProperty name="width" value="0.025" units="cm"/>
      <inkml:brushProperty name="height" value="0.025" units="cm"/>
    </inkml:brush>
  </inkml:definitions>
  <inkml:trace contextRef="#ctx0" brushRef="#br0">308 83 5958,'0'0'12048,"1"-9"-7206,-1 5-4356,1 0 0,-1-1 0,1 1 1,-2-1-1,1 1 0,0 0 0,-2-9 0,1 12-313,0-1 1,0 0-1,0 0 0,0 0 1,0 1-1,0-1 1,0 1-1,0-1 1,0 1-1,-1-1 0,1 1 1,-1 0-1,1-1 1,-1 1-1,0 0 0,1 0 1,-1 0-1,0 1 1,0-1-1,0 0 0,1 1 1,-1-1-1,0 1 1,0-1-1,-3 1 1,-3-1-125,0 1 0,1 1 1,-1-1-1,0 1 0,1 0 1,-1 1-1,0 0 1,1 0-1,0 1 0,0 0 1,0 0-1,0 1 1,0-1-1,0 2 0,1-1 1,0 1-1,0 0 0,0 0 1,1 0-1,-9 11 1,-1 1 19,2 1 0,0 0 0,1 1 0,1 0 1,0 1-1,-7 22 0,14-33-69,0 0 0,1 1 0,1 0 0,0 0 0,0 0 0,1 0 0,0 0 0,1 17 0,0-24 0,0 0 0,1 0 0,0 1 0,-1-1 0,1 0 0,0 0 0,1 0 0,-1 0 0,0 0 0,1-1 0,0 1 0,0 0 0,-1-1 0,1 1 0,1-1 0,-1 1 0,0-1 0,1 0 0,-1 0 0,1 0 0,0-1 0,-1 1 0,1 0 0,0-1 0,0 0 0,0 0 0,0 0 0,0 0 0,0 0 0,4 0 0,4 1-257,1-1 1,-1 0-1,1 0 0,0-1 0,-1-1 1,1 0-1,15-4 0,-18 3-538,-1 0 1,1-1-1,-1 0 0,0-1 0,0 0 0,9-5 0,24-23-12150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49.667"/>
    </inkml:context>
    <inkml:brush xml:id="br0">
      <inkml:brushProperty name="width" value="0.025" units="cm"/>
      <inkml:brushProperty name="height" value="0.025" units="cm"/>
    </inkml:brush>
  </inkml:definitions>
  <inkml:trace contextRef="#ctx0" brushRef="#br0">263 19 7847,'0'0'13352,"-11"-3"-10299,7 2-2873,-7-3 475,-1 1 1,1 0 0,-20-1 0,26 4-536,1 0 1,-1 0 0,0 0-1,1 0 1,-1 1 0,0 0-1,1 0 1,-1 0 0,1 1-1,-1 0 1,1-1 0,0 1-1,-1 1 1,-6 5 0,1 0-51,0 2 0,1-1 1,1 1-1,-1 0 0,2 1 0,-1 0 1,2 1-1,-1-1 0,2 1 1,-1 0-1,2 1 0,-1-1 0,2 1 1,0 0-1,0 0 0,1 0 1,0 18-1,2-30-59,0 1-1,0-1 1,0 0 0,0 0 0,0 1 0,0-1 0,1 0-1,-1 1 1,0-1 0,1 0 0,-1 0 0,1 1 0,-1-1-1,1 0 1,0 0 0,-1 0 0,1 0 0,0 0-1,0 0 1,0 0 0,0 0 0,0 0 0,0 0 0,0 0-1,0-1 1,0 1 0,0 0 0,0-1 0,1 1 0,-1-1-1,0 1 1,0-1 0,1 0 0,-1 1 0,0-1-1,0 0 1,1 0 0,-1 0 0,0 0 0,1 0 0,-1 0-1,3-1 1,2 0 123,0 0 0,-1-1 0,1 1 0,0-1 0,-1 0 0,1-1 0,-1 0 0,9-4 0,11-14 45,0-1 0,-1-1 0,-1-1 1,28-37-1,-8 10-109,-42 50-70,0-1 0,0 1 0,0-1 0,0 1 0,1 0 0,-1 0 0,0-1 0,1 1 0,-1 0 0,1 0 0,-1 0 0,1 1 0,0-1 0,-1 0 0,1 1 0,2-1 0,-4 1 0,1 0 0,0 0 0,-1 0 0,1 1 0,-1-1 0,1 0 0,-1 1 0,1-1 0,0 0 0,-1 1 0,1-1 0,-1 1 0,0-1 0,1 1 0,-1-1 0,1 1 0,-1-1 0,0 1 0,1 0 0,-1-1 0,0 1 0,1-1 0,-1 1 0,0 0 0,0-1 0,0 1 0,0 0 0,0 0 0,2 11 0,-1 0 0,-1 0 0,-2 20 0,1-12 0,1 60 0,0-79 0,0 0 0,0-1 0,1 1 0,-1 0 0,0-1 0,0 1 0,0 0 0,1-1 0,-1 1 0,0 0 0,1-1 0,-1 1 0,1-1 0,-1 1 0,0-1 0,1 1 0,-1-1 0,1 1 0,-1-1 0,1 1 0,0-1 0,-1 0 0,1 1 0,-1-1 0,1 0 0,0 0 0,-1 1 0,1-1 0,0 0 0,-1 0 0,1 0 0,0 0 0,-1 0 0,1 0 0,0 0 0,-1 0 0,1 0 0,0 0 0,0 0 0,-1 0 0,1 0 0,-1-1 0,1 1 0,0 0 0,-1 0 0,1-1 0,0 1 0,-1-1 0,2 0 0,33-18 0,26-39 0,-43 40 0,1 0 0,22-17 0,-40 34 0,0 1 0,-1-1 0,1 0 0,0 1 0,0-1 0,-1 0 0,1 1 0,0-1 0,0 1 0,0 0 0,0-1 0,0 1 0,-1-1 0,1 1 0,0 0 0,0 0 0,0 0 0,0-1 0,0 1 0,0 0 0,0 0 0,0 0 0,0 1 0,0-1 0,0 0 0,0 0 0,0 0 0,0 1 0,0-1 0,0 0 0,0 1 0,-1-1 0,1 1 0,0-1 0,0 1 0,0 0 0,-1-1 0,1 1 0,0 0 0,-1-1 0,1 1 0,0 0 0,-1 0 0,1 0 0,-1-1 0,1 1 0,-1 0 0,0 0 0,1 0 0,-1 0 0,0 0 0,0 0 0,0 0 0,1 0 0,-1 0 0,0 0 0,0 0 0,-1 1 0,3 12 0,-1 1 0,-1 0 0,-2 18 0,1-11 0,0-22 0,1 1 0,0-1 0,0 0 0,0 0 0,0 1 0,0-1 0,0 0 0,0 0 0,0 0 0,1 1 0,-1-1 0,0 0 0,0 0 0,0 0 0,0 1 0,0-1 0,0 0 0,0 0 0,0 0 0,1 1 0,-1-1 0,0 0 0,0 0 0,0 0 0,0 0 0,1 1 0,-1-1 0,0 0 0,0 0 0,0 0 0,0 0 0,1 0 0,-1 0 0,0 0 0,0 0 0,1 0 0,-1 0 0,0 1 0,0-1 0,0 0 0,1 0 0,-1 0 0,0 0 0,0-1 0,1 1 0,13-6 0,10-13 0,9-14 0,-20 18 0,1 0 0,1 1 0,0 1 0,0 0 0,2 1 0,0 1 0,26-14 0,-43 25 0,1-1 0,0 1 0,0 0 0,0-1 0,0 1 0,1 0 0,-1 0 0,0 0 0,0 0 0,0 0 0,0 0 0,0 0 0,0 0 0,0 0 0,0 0 0,0 1 0,0-1 0,0 0 0,0 1 0,0-1 0,0 1 0,0-1 0,0 1 0,-1-1 0,1 1 0,0 0 0,0-1 0,0 1 0,-1 0 0,1 0 0,0 0 0,-1-1 0,1 1 0,-1 0 0,1 0 0,-1 0 0,1 0 0,-1 0 0,0 0 0,1 0 0,-1 0 0,0 0 0,0 0 0,0 0 0,0 0 0,0 2 0,2 9 0,-2 1 0,1 0 0,-3 17 0,1 3 0,1-32-78,0-1-1,0 0 1,0 1-1,0-1 1,0 0-1,0 0 1,1 1-1,-1-1 1,0 0-1,0 0 1,0 1-1,0-1 1,0 0-1,1 0 1,-1 1 0,0-1-1,0 0 1,1 0-1,-1 0 1,0 1-1,0-1 1,1 0-1,-1 0 1,0 0-1,0 0 1,1 0-1,-1 0 1,0 1 0,1-1-1,-1 0 1,0 0-1,0 0 1,1 0-1,-1 0 1,0 0-1,1 0 1,-1 0-1,0 0 1,1-1-1,-1 1 1,0 0-1,0 0 1,1 0 0,-1 0-1,0 0 1,0 0-1,1-1 1,-1 1-1,0 0 1,0 0-1,1 0 1,-1-1-1,12-11-8030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0.474"/>
    </inkml:context>
    <inkml:brush xml:id="br0">
      <inkml:brushProperty name="width" value="0.025" units="cm"/>
      <inkml:brushProperty name="height" value="0.025" units="cm"/>
    </inkml:brush>
  </inkml:definitions>
  <inkml:trace contextRef="#ctx0" brushRef="#br0">1 1 16335,'0'0'6871,"2"14"-5328,13 82 713,1 122 0,-13 115-751,-3-224 480,3-154-1979,2 0 0,19-77 0,-12 67-8,-2 6 2,29-125 0,-31 144 0,2 1 0,1 0 0,24-45 0,-34 70 0,1 0 0,0 0 0,1 0 0,-1 1 0,1-1 0,0 1 0,-1-1 0,1 1 0,1 0 0,-1 0 0,0 0 0,1 0 0,0 1 0,-1-1 0,1 1 0,0 0 0,0 0 0,1 1 0,-1-1 0,0 1 0,0 0 0,1 0 0,-1 0 0,6 0 0,-9 1 0,-1 0 0,1 0 0,0 0 0,-1 0 0,1 0 0,0 0 0,-1 0 0,1 1 0,0-1 0,-1 0 0,1 0 0,0 1 0,-1-1 0,1 0 0,0 1 0,-1-1 0,1 0 0,-1 1 0,1-1 0,-1 1 0,1-1 0,-1 1 0,1-1 0,-1 1 0,0-1 0,1 1 0,-1 0 0,1-1 0,-1 1 0,0-1 0,1 2 0,-4 24 0,0-19 0,1 0 0,-1-1 0,0 0 0,-1 1 0,-7 9 0,-4-1 0,1 0 0,-2-1 0,0-1 0,-1 0 0,0-1 0,-1-1 0,0-1 0,-1-1 0,0 0 0,-31 9 0,48-17-27,1-1 1,-1 1-1,1-1 1,-1 1-1,1-1 1,-1 0-1,1 0 1,-1 0-1,0 0 1,1 0-1,-1 0 1,1 0-1,-1 0 1,1-1-1,-4 0 1,5 1-13,0-1 0,0 1 0,0-1 0,0 1 0,0-1 0,0 1 0,0-1 0,0 1 0,0-1 0,0 1 0,0-1 0,0 1 0,0-1 0,0 1 0,0-1 0,0 1 0,0-1 0,1 1 0,-1-1 0,0 1 0,0-1 0,1 1 0,-1-1 0,0 1 0,0 0 0,1-1 0,-1 1 0,1 0 0,0-1 0,38-33-3908,-6 14-1557,5-1-2061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1.129"/>
    </inkml:context>
    <inkml:brush xml:id="br0">
      <inkml:brushProperty name="width" value="0.025" units="cm"/>
      <inkml:brushProperty name="height" value="0.025" units="cm"/>
    </inkml:brush>
  </inkml:definitions>
  <inkml:trace contextRef="#ctx0" brushRef="#br0">202 244 18738,'0'0'10095,"-9"-2"-8424,6 2-1605,-2-2 44,-1 1 0,0-1 0,1 1 0,-1 1-1,0-1 1,1 1 0,-1 0 0,0 0 0,0 1 0,1-1-1,-1 1 1,0 1 0,1-1 0,-1 1 0,1 0 0,-1 0 0,1 1-1,0-1 1,-8 7 0,5-4-110,1 1 0,0 1 0,0-1 0,1 1 0,-1 0 0,1 1 0,1-1 0,0 1 0,-8 15 0,13-22 0,0-1 0,0 0 0,0 0 0,1 1 0,-1-1 0,0 0 0,0 1 0,0-1 0,0 0 0,0 0 0,0 1 0,1-1 0,-1 0 0,0 0 0,0 1 0,1-1 0,-1 0 0,0 0 0,0 0 0,1 1 0,-1-1 0,0 0 0,0 0 0,1 0 0,-1 0 0,0 0 0,0 0 0,1 0 0,-1 1 0,0-1 0,1 0 0,-1 0 0,0 0 0,1 0 0,-1 0 0,0 0 0,1-1 0,-1 1 0,0 0 0,0 0 0,1 0 0,-1 0 0,0 0 0,1 0 0,-1 0 0,0-1 0,1 1 0,17-4 0,66-30 0,-67 26 0,0 0 0,0 1 0,1 1 0,0 1 0,0 0 0,0 1 0,32-2 0,-48 6 0,-1 0 0,0 0 0,0 0 0,1 1 0,-1-1 0,0 0 0,0 1 0,0-1 0,0 1 0,1-1 0,-1 1 0,0-1 0,0 1 0,0 0 0,0 0 0,0-1 0,0 1 0,-1 0 0,1 0 0,0 0 0,0 0 0,0 0 0,-1 0 0,1 0 0,-1 0 0,1 0 0,-1 1 0,1-1 0,-1 0 0,0 0 0,1 0 0,-1 3 0,1 1 0,-1 1 0,0-1 0,0 1 0,0-1 0,0 1 0,-3 7 0,3-13 0,0-1 0,0 1 0,0 0 0,0 0 0,0 0 0,-1 0 0,1 0 0,0 0 0,0-1 0,0 1 0,0 0 0,-1 0 0,1 0 0,0 0 0,0 0 0,0 0 0,-1 0 0,1 0 0,0 0 0,0 0 0,0 0 0,-1 0 0,1 0 0,0 0 0,0 0 0,0 0 0,-1 0 0,1 0 0,0 0 0,0 0 0,0 0 0,0 0 0,-1 1 0,1-1 0,0 0 0,0 0 0,0 0 0,0 0 0,-1 0 0,1 0 0,0 1 0,0-1 0,0 0 0,0 0 0,0 0 0,0 0 0,-1 1 0,-4-22 0,0-115 0,5 135 0,1 1 0,-1 0 0,0 0 0,0-1 0,1 1 0,-1 0 0,0 0 0,0 0 0,1-1 0,-1 1 0,0 0 0,0 0 0,1 0 0,-1 0 0,0 0 0,1 0 0,-1 0 0,0 0 0,1 0 0,-1 0 0,0 0 0,0 0 0,1 0 0,-1 0 0,0 0 0,1 0 0,-1 0 0,0 0 0,1 0 0,-1 0 0,0 0 0,0 0 0,1 1 0,-1-1 0,0 0 0,0 0 0,1 0 0,-1 0 0,0 1 0,0-1 0,1 0 0,-1 0 0,0 1 0,0-1 0,0 0 0,0 0 0,1 1 0,-1-1 0,0 1 0,16 12 0,-16-13 0,7 6 0,0-1 0,0 0 0,0 0 0,0-1 0,1 0 0,0 0 0,0-1 0,0 0 0,0 0 0,1-1 0,-1 0 0,1-1 0,-1 0 0,1 0 0,0-1 0,-1 0 0,1 0 0,0-1 0,-1 0 0,1-1 0,-1 0 0,0 0 0,11-5 0,-3 2 0,0-2 0,-1 0 0,0 0 0,-1-2 0,0 0 0,0 0 0,-1-1 0,0-1 0,-1 0 0,0-1 0,12-16 0,-20 24 0,-1 0 0,1-1 0,-1 1 0,0-1 0,0 0 0,-1 0 0,0 0 0,1 0 0,-2 0 0,1 0 0,-1-1 0,1 1 0,-1-1 0,-1 1 0,1-1 0,-1-5 0,0 10 0,-1 0 0,1 0 0,-1 1 0,1-1 0,-1 0 0,1 1 0,-1-1 0,0 1 0,1-1 0,-1 1 0,0-1 0,1 1 0,-1-1 0,0 1 0,0 0 0,1-1 0,-1 1 0,0 0 0,0-1 0,0 1 0,0 0 0,1 0 0,-1 0 0,0 0 0,0 0 0,0 0 0,0 0 0,1 0 0,-1 0 0,0 1 0,0-1 0,0 0 0,1 0 0,-1 1 0,0-1 0,0 0 0,1 1 0,-1-1 0,0 1 0,0-1 0,1 1 0,-2 0 0,-30 22 0,19-9 0,1-1 0,1 2 0,-15 25 0,22-33 0,0 1 0,0-1 0,1 1 0,0-1 0,1 1 0,0 0 0,0 0 0,1 0 0,0 1 0,0 11 0,1-18 4,0 0-1,0 0 1,1 0 0,-1 0-1,1 0 1,0 0 0,-1 0-1,1 0 1,0-1 0,0 1-1,0 0 1,0 0 0,0-1-1,1 1 1,-1-1 0,0 1-1,1-1 1,-1 0 0,1 0-1,0 1 1,-1-1 0,1 0-1,0 0 1,-1-1 0,1 1-1,0 0 1,3 0 0,5 2-453,0-1 0,0 0 1,0-1-1,14 0 0,22 0-6795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2.373"/>
    </inkml:context>
    <inkml:brush xml:id="br0">
      <inkml:brushProperty name="width" value="0.025" units="cm"/>
      <inkml:brushProperty name="height" value="0.025" units="cm"/>
    </inkml:brush>
  </inkml:definitions>
  <inkml:trace contextRef="#ctx0" brushRef="#br0">1 0 6022,'0'0'22640,"0"12"-22032,0 236 1095,0-248-1689,0 1-1,0 0 1,0 0-1,0-1 0,0 1 1,0 0-1,0 0 1,0-1-1,0 1 0,0 0 1,0 0-1,1-1 1,-1 1-1,0 0 0,0-1 1,1 1-1,-1 0 1,1-1-1,-1 1 0,0 0 1,1-1-1,-1 1 1,1-1-1,-1 1 0,1-1 1,0 1-1,-1-1 1,1 1-1,-1-1 0,1 1 1,0-1-1,0 0 1,-1 0-1,1 1 1,0-1-1,-1 0 0,1 0 1,0 0-1,0 0 1,-1 0-1,1 0 0,0 0 1,0 0-1,-1 0 1,1 0-1,0 0 0,0 0 1,-1 0-1,1-1 1,0 1-1,1-1 0,2-1 106,0 1-1,0-2 1,0 1-1,0 0 0,0-1 1,0 0-1,5-5 1,16-19-61,-2-2 1,36-55-1,-13 16-84,-46 67 26,0 1 0,0-1 0,0 1 0,1-1 0,-1 1 0,0-1 0,0 1 0,0 0 0,1-1 0,-1 1 0,0-1 0,1 1 0,-1 0 0,0-1 0,1 1 0,-1 0 0,0 0 0,1-1 0,-1 1 0,1 0 0,-1 0 0,0-1 0,1 1 0,-1 0 0,1 0 0,-1 0 0,1 0 0,-1 0 0,1 0 0,-1 0 0,1 0 0,-1 0 0,1 0 0,-1 0 0,0 0 0,1 0 0,-1 0 0,1 0 0,-1 0 0,1 0 0,0 1 0,6 23 0,-8 52 0,1-60 0,-1 65 0,1-80 0,0-1 0,0 0 0,0 0 0,0 1 0,0-1 0,0 0 0,0 1 0,0-1 0,0 0 0,0 0 0,0 1 0,0-1 0,0 0 0,0 1 0,0-1 0,0 0 0,0 0 0,0 1 0,1-1 0,-1 0 0,0 0 0,0 1 0,0-1 0,0 0 0,1 0 0,-1 0 0,0 1 0,0-1 0,0 0 0,1 0 0,-1 0 0,0 0 0,0 0 0,1 1 0,-1-1 0,0 0 0,1 0 0,-1 0 0,0 0 0,0 0 0,1 0 0,-1 0 0,0 0 0,1 0 0,14-8 0,12-18 0,82-120 0,-108 144 0,0 1 0,0-1 1,0 1-1,0 0 0,0-1 0,0 1 0,1 0 0,-1 0 1,0 0-1,1 0 0,-1 0 0,1 0 0,-1 0 0,1 1 1,-1-1-1,1 1 0,1-1 0,-2 1 0,0 0 1,0 0-1,-1 0 0,1 1 0,0-1 0,-1 0 0,1 1 1,0-1-1,-1 1 0,1-1 0,-1 1 0,1-1 1,0 1-1,-1-1 0,1 1 0,-1-1 0,0 1 1,1 0-1,-1-1 0,1 1 0,-1 0 0,0-1 0,0 1 1,1 0-1,-1 0 0,0 0 0,3 11-3,-1 0 1,0 0-1,-1 23 0,1-7-31,3-21-1450,0-8-4688,0-11-6058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3:56.964"/>
    </inkml:context>
    <inkml:brush xml:id="br0">
      <inkml:brushProperty name="width" value="0.025" units="cm"/>
      <inkml:brushProperty name="height" value="0.025" units="cm"/>
    </inkml:brush>
  </inkml:definitions>
  <inkml:trace contextRef="#ctx0" brushRef="#br0">1 1568 10922,'0'0'774,"10"-6"-165,388-273 5921,-225 153-5506,44-30 248,677-454 1684,-783 543-2848,410-228 958,-511 290-1056,-1 0-27,1 1 0,-1 0 0,1 0 0,13-3 1,-28 15-1725,-65 28-4030,17-13-501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2.995"/>
    </inkml:context>
    <inkml:brush xml:id="br0">
      <inkml:brushProperty name="width" value="0.025" units="cm"/>
      <inkml:brushProperty name="height" value="0.025" units="cm"/>
    </inkml:brush>
  </inkml:definitions>
  <inkml:trace contextRef="#ctx0" brushRef="#br0">169 23 10314,'0'0'15460,"-11"-3"-13213,9 2-2174,-2 0 4,0 0 0,1-1 0,-1 1 0,1 0 0,-1 1 0,0-1 0,0 1 0,1 0 0,-1 0 0,0 0 0,0 0-1,1 1 1,-1-1 0,0 1 0,0 0 0,1 0 0,-1 0 0,1 1 0,-1-1 0,1 1 0,0 0 0,-1 0 0,1 0 0,-5 4 0,3-1-71,-1 0 1,1 0 0,0 1 0,1 0-1,-1-1 1,1 2 0,0-1 0,1 0-1,-1 1 1,1-1 0,1 1 0,-1 0-1,1 0 1,0 0 0,1 1 0,0-1-1,0 0 1,0 14 0,1-20 4,1 0 0,-1 0 0,1 0 0,-1 0 1,1 0-1,0 0 0,-1 0 0,1 0 0,0-1 0,0 1 0,-1 0 1,1-1-1,0 1 0,0 0 0,0-1 0,0 1 0,0-1 0,0 1 1,0-1-1,0 0 0,0 1 0,0-1 0,0 0 0,0 0 0,0 0 1,0 0-1,0 0 0,0 0 0,0 0 0,0 0 0,0 0 0,0 0 0,0-1 1,0 1-1,1 0 0,0-1 0,41-14 1130,-28 4-1011,-1 0-1,-1 0 0,0-1 1,0-1-1,-1 0 1,13-20-1,30-30 33,-53 93-162,-13 28-184,8-47 12,1 0 0,0 0 0,0 0 0,1 0 0,0 0 0,2 20 0,-1-31 53,0 1-1,0 0 1,1 0 0,-1-1-1,0 1 1,0 0 0,1-1-1,-1 1 1,0 0-1,1-1 1,-1 1 0,1 0-1,-1-1 1,1 1 0,-1-1-1,1 1 1,-1-1 0,1 1-1,0-1 1,-1 1-1,1-1 1,0 0 0,-1 1-1,1-1 1,0 0 0,-1 0-1,1 1 1,1-1 0,26-3-2536,-21 1 1898,1-1-1,-1 0 1,0 0-1,0-1 1,7-5-1,23-22-4377,-1-5-3465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3.555"/>
    </inkml:context>
    <inkml:brush xml:id="br0">
      <inkml:brushProperty name="width" value="0.025" units="cm"/>
      <inkml:brushProperty name="height" value="0.025" units="cm"/>
    </inkml:brush>
  </inkml:definitions>
  <inkml:trace contextRef="#ctx0" brushRef="#br0">134 57 3331,'0'0'23062,"-9"8"-21850,-6 9-684,1 0-1,0 0 1,1 2 0,1 0-1,1 0 1,-15 36 0,26-55-524,0 0 1,0 1-1,0-1 1,0 0-1,0 1 1,0-1-1,0 0 1,0 1-1,0-1 1,1 0-1,-1 1 1,0-1-1,0 0 1,0 1-1,1-1 1,-1 0-1,0 0 1,0 1-1,1-1 1,-1 0-1,0 0 1,0 1-1,1-1 1,-1 0-1,0 0 1,1 0-1,-1 0 1,0 1-1,1-1 1,-1 0-1,0 0 1,1 0-1,-1 0 1,0 0-1,1 0 1,-1 0-1,0 0 1,1 0-1,-1 0 1,0 0-1,1 0 1,-1 0-1,0 0 1,1 0-1,-1-1 1,0 1-1,1 0 1,17-3 148,-17 3-143,4-2-34,0 1 0,0 0 0,1 1 1,-1-1-1,1 1 0,-1 0 0,0 1 0,1-1 0,-1 1 1,0 0-1,1 0 0,-1 1 0,0 0 0,0 0 0,0 0 0,0 0 1,5 4-1,-5-2-41,0 0 0,0 1 0,-1 0 0,0 0 0,1 0-1,-2 1 1,1-1 0,-1 1 0,1 0 0,-2 0 0,1 0 0,-1 0 0,4 12 0,-1 4 165,-1 0 0,-1 1-1,0-1 1,-2 1 0,0-1-1,-2 1 1,0-1 0,-2 1 0,0-1-1,-2 0 1,0 0 0,-2 0 0,0-1-1,-1 0 1,-2 0 0,0-1 0,-1 0-1,-17 23 1,24-37-51,-1-1 1,0 0-1,0 0 0,0 0 0,0-1 1,-1 0-1,0 0 0,-11 6 0,15-9-47,1-1 0,0 1 0,-1 0 0,1-1 1,-1 1-1,0-1 0,1 0 0,-1 1 0,1-1 0,-1 0 0,1 0 0,-1 0 0,0 0 0,1 0 0,-1 0 0,1-1 0,-1 1 0,0 0 0,1-1 0,-1 0 1,1 1-1,-1-1 0,1 0 0,0 1 0,-1-1 0,1 0 0,0 0 0,-1 0 0,1 0 0,0 0 0,0-1 0,0 1 0,0 0 0,0-1 0,0 1 0,0 0 1,1-1-1,-1 1 0,0-1 0,1 1 0,-1-1 0,1 1 0,-1-3 0,-1-8-2,-1 1 0,2-1 0,-1 0 0,2 1 0,-1-1 0,2 0 0,-1 0 0,2 1 0,0-1 0,0 0 0,1 1 0,0 0 0,1-1 0,10-19 0,8-10 0,1 0 0,43-54 0,-21 30 0,-13 19 0,59-99 0,-82 129 0,-1 0 0,-1-1 0,-1 0 0,0 0 0,-1 0 0,-1-1 0,2-21 0,-6 32 0,-3 8 0,-7 19 0,-9 29 0,12-31 0,2 1 0,0 0 0,1-1 0,1 1 0,0 0 0,2 1 0,0-1 0,3 22 0,-2-39 2,0-1 1,1 1-1,-1-1 1,1 1-1,-1-1 1,1 1-1,-1-1 1,1 1-1,0-1 0,0 1 1,0-1-1,0 0 1,0 0-1,0 1 1,0-1-1,0 0 0,0 0 1,1 0-1,-1 0 1,0 0-1,1-1 1,2 2-1,-1-1 3,0 0 0,1 0 0,-1 0 0,1-1 1,-1 1-1,1-1 0,-1 0 0,1 0 0,-1 0 0,5-2 0,-1 1-52,-1 0 1,1-1-1,-1 0 0,0 0 1,0 0-1,0-1 0,0 0 0,0 0 1,-1-1-1,1 1 0,6-7 1,6-18-3182,-6-5-4536,-6-8-6644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3.909"/>
    </inkml:context>
    <inkml:brush xml:id="br0">
      <inkml:brushProperty name="width" value="0.025" units="cm"/>
      <inkml:brushProperty name="height" value="0.025" units="cm"/>
    </inkml:brush>
  </inkml:definitions>
  <inkml:trace contextRef="#ctx0" brushRef="#br0">0 0 3331,'0'0'26329,"64"38"-38629,-47-21-2305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4.238"/>
    </inkml:context>
    <inkml:brush xml:id="br0">
      <inkml:brushProperty name="width" value="0.025" units="cm"/>
      <inkml:brushProperty name="height" value="0.025" units="cm"/>
    </inkml:brush>
  </inkml:definitions>
  <inkml:trace contextRef="#ctx0" brushRef="#br0">198 1 23542,'0'0'3134,"-10"0"-315,2 1-2659,1 1 1,-1-1 0,1 1-1,0 0 1,0 1 0,0 0-1,0 0 1,0 1 0,1 0-1,-1 0 1,1 0 0,0 1-1,0-1 1,1 2 0,0-1 0,-1 1-1,2-1 1,-1 1 0,-3 7-1,-2 1-141,1 1-1,1 0 0,-10 25 1,15-33-21,1 0 1,0 0 0,0 0-1,0 1 1,1-1 0,0 1-1,1-1 1,-1 1 0,1-1-1,2 12 1,-1-17 1,-1 0 0,1 0 0,0-1 0,0 1 0,0 0 0,0-1 0,0 1 0,0 0 0,0-1 0,0 0 0,1 1 0,-1-1 0,1 0 0,-1 1 0,1-1 0,-1 0 0,1 0 0,0 0 0,-1 0 0,1-1 0,0 1 0,0 0 0,-1-1 0,1 1 0,0-1 0,4 1 0,55-1 0,-50 0 0,2-1-698,1-1 1,0 0-1,-1-1 0,23-7 0,-23 5-1200,0-1-1,0 0 0,-1-1 0,19-13 0,-1-4-13080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3.510"/>
    </inkml:context>
    <inkml:brush xml:id="br0">
      <inkml:brushProperty name="width" value="0.025" units="cm"/>
      <inkml:brushProperty name="height" value="0.025" units="cm"/>
    </inkml:brush>
  </inkml:definitions>
  <inkml:trace contextRef="#ctx0" brushRef="#br0">2 326 5541,'0'0'12663,"-2"-11"-10079,3-3-2002,-1-1 0,2 1 1,-1 0-1,2 0 0,0 0 1,1 1-1,0-1 0,1 1 1,1 0-1,0 0 0,7-12 1,-4 9-155,-7 10-341,1 1 0,0-1-1,0 1 1,0 0 0,1 0 0,-1 0-1,1 0 1,1 1 0,-1-1 0,5-3-1,-8 8-77,-1 0-1,0 0 1,1-1 0,-1 1-1,0 0 1,1 0-1,-1 0 1,1 0 0,-1-1-1,0 1 1,1 0 0,-1 0-1,1 0 1,-1 0-1,1 0 1,-1 0 0,0 0-1,1 0 1,-1 0-1,1 0 1,-1 0 0,0 1-1,1-1 1,-1 0-1,1 0 1,-1 0 0,0 0-1,1 1 1,-1-1-1,0 0 1,1 0 0,-1 1-1,0-1 1,1 0-1,-1 0 1,0 1 0,0-1-1,1 0 1,-1 1-1,0-1 1,0 1 0,0-1-1,1 0 1,-1 1-1,0-1 1,0 1 0,0-1-1,0 0 1,0 1-1,0 0 1,2 26 205,-3-21-146,-1 106 712,-1-40-679,8 84 0,-5-153-102,0-1 0,1 1 0,-1 0 0,1-1 0,0 1 0,-1-1-1,1 1 1,0-1 0,1 1 0,-1-1 0,0 1 0,1-1 0,1 2 0,-2-3 5,0 0 1,0 0 0,0-1 0,0 1-1,0 0 1,0-1 0,0 1 0,0 0-1,1-1 1,-1 0 0,0 1 0,0-1-1,0 0 1,1 1 0,-1-1 0,0 0 0,1 0-1,-1 0 1,3 0 0,-1-1 44,1-1-1,0 1 1,0 0 0,-1-1 0,1 0-1,-1 0 1,1 0 0,-1 0-1,0-1 1,0 1 0,0-1 0,0 0-1,0 0 1,-1 0 0,4-5 0,11-18 46,-1-1 0,-2 0 0,0-1 0,-2-1 0,-2 0 0,0 0 1,-2-1-1,-1 0 0,-1-1 0,1-33 0,-10 120-95,3-1 0,7 58 0,-6-109 0,0 1 0,0-1 0,0 0 0,0 0 0,1 0 0,-1 1 0,1-2 0,0 1 0,0 0 0,1 0 0,-1-1 0,1 1 0,0-1 0,5 6 0,-6-8 0,-1 0 0,1 0 0,0 0 0,-1 0 0,1-1 0,0 1 0,0 0 0,0-1 0,0 1 0,0-1 0,0 0 0,0 1 0,0-1 0,0 0 0,0 0 0,0 0 0,0-1 0,0 1 0,-1 0 0,1-1 0,0 1 0,0-1 0,0 0 0,0 1 0,0-1 0,-1 0 0,1 0 0,0 0 0,-1-1 0,1 1 0,-1 0 0,1-1 0,-1 1 0,2-2 0,5-7 0,0 1 0,0-1 0,-1-1 0,0 0 0,0 0 0,-2 0 0,1 0 0,-1-1 0,-1 0 0,0 0 0,2-16 0,-1 2 0,-1 1 0,-2-1 0,0 1 0,-4-43 0,2 66 0,0 1 0,0-1 0,0 0 0,0 1 0,0-1 0,0 1 0,-1-1 0,1 0 0,-1 1 0,1-1 0,-1 1 0,0-1 0,1 1 0,-1-1 0,0 1 0,0 0 0,0-1 0,0 1 0,-2-2 0,-4 8 0,2 17 0,4 62 0,1-83 0,0-1 0,0 1 0,0-1 0,0 1 0,1-1 0,-1 1 0,0-1 0,0 1 0,0-1 0,1 1 0,-1-1 0,0 0 0,1 1 0,-1-1 0,0 1 0,1-1 0,-1 0 0,1 1 0,-1-1 0,0 0 0,1 0 0,-1 1 0,1-1 0,-1 0 0,1 0 0,-1 0 0,1 1 0,-1-1 0,1 0 0,-1 0 0,1 0 0,-1 0 0,1 0 0,-1 0 0,1 0 0,-1 0 0,1 0 0,-1 0 0,1-1 0,-1 1 0,1 0 0,-1 0 0,1 0 0,-1-1 0,1 1 0,22-14 0,-3-9-1472,-12 13-140,-1 0 0,0 0 1,-1-1-1,0 0 0,0 0 0,-1-1 1,-1 1-1,4-16 0,-8 40-3203,-6 52 4650,6-59-3508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3.962"/>
    </inkml:context>
    <inkml:brush xml:id="br0">
      <inkml:brushProperty name="width" value="0.025" units="cm"/>
      <inkml:brushProperty name="height" value="0.025" units="cm"/>
    </inkml:brush>
  </inkml:definitions>
  <inkml:trace contextRef="#ctx0" brushRef="#br0">0 1 14542,'0'0'16837,"5"12"-16100,2 14-644,-1 1 0,-2 0 0,0 0 0,-2 0 0,-1 0 0,-2 31 0,-14 88-93,22-167-3694,3-15-5098,-4 0-663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4.730"/>
    </inkml:context>
    <inkml:brush xml:id="br0">
      <inkml:brushProperty name="width" value="0.025" units="cm"/>
      <inkml:brushProperty name="height" value="0.025" units="cm"/>
    </inkml:brush>
  </inkml:definitions>
  <inkml:trace contextRef="#ctx0" brushRef="#br0">1 89 6086,'0'0'23195,"0"13"-21903,-1 462 902,2-467-2194,0 1 0,0 0 0,1-1 0,3 13 0,-5-20 0,1 0 0,-1 0 0,0 0 0,0 0 0,0-1 0,0 1 0,1 0 0,-1 0 0,0 0 0,1-1 0,-1 1 0,1 0 0,-1-1 0,1 1 0,-1 0 0,1-1 0,-1 1 0,1 0 0,0-1 0,-1 1 0,1-1 0,0 1 0,-1-1 0,1 0 0,0 1 0,0-1 0,0 0 0,-1 1 0,1-1 0,0 0 0,0 0 0,0 0 0,0 0 0,-1 0 0,1 0 0,0 0 0,0 0 0,0 0 0,0 0 0,-1 0 0,1 0 0,0-1 0,0 1 0,0 0 0,-1-1 0,1 1 0,0 0 0,0-1 0,-1 1 0,1-1 0,0 1 0,-1-1 0,1 0 0,-1 1 0,1-1 0,-1 0 0,1 1 0,-1-1 0,1 0 0,-1 1 0,1-1 0,-1-1 0,7-8 0,-1 0 0,0-1 0,0 0 0,-2 0 0,1 0 0,-1-1 0,-1 1 0,3-18 0,0-5 0,3-60 0,-8 27 0,-1 69 0,1 0 0,-1-1 0,0 1 0,0-1 0,1 1 0,-1-1 0,1 1 0,-1-1 0,1 1 0,0-1 0,0 1 0,0-1 0,-1 0 0,1 1 0,0-1 0,1 0 0,-1 0 0,0 0 0,0 1 0,0-1 0,1-1 0,-1 1 0,1 0 0,-1 0 0,0 0 0,1-1 0,-1 1 0,1-1 0,0 1 0,-1-1 0,1 0 0,-1 1 0,1-1 0,0 0 0,-1 0 0,1 0 0,-1 0 0,4-1 0,0 0 0,0 0 0,-1-1 0,1 1 0,-1-1 0,1 0 0,-1 0 0,1-1 0,-1 1 0,0-1 0,0 0 0,-1 0 0,6-5 0,8-11 0,-1-1 0,-1 0 0,0-1 0,20-42 0,-29 52 0,-1 0 0,-1-1 0,1 1 0,-2-1 0,0 0 0,0 0 0,-1 0 0,-1 0 0,0-1 0,-1 1 0,0 0 0,-2-15 0,2 27 0,0-1 0,0 0 0,0 0 0,0 0 0,0 1 0,-1-1 0,1 0 0,0 0 0,-1 1 0,1-1 0,0 0 0,-1 0 0,1 1 0,-1-1 0,1 1 0,-1-1 0,1 0 0,-1 1 0,1-1 0,-1 1 0,0-1 0,1 1 0,-1-1 0,0 1 0,1 0 0,-1-1 0,0 1 0,0 0 0,1 0 0,-1-1 0,0 1 0,0 0 0,0 0 0,1 0 0,-1 0 0,0 0 0,0 0 0,0 0 0,1 0 0,-1 0 0,0 1 0,0-1 0,1 0 0,-1 0 0,0 1 0,0-1 0,0 1 0,-3 1 0,1-1 0,0 1 0,-1 0 0,1 1 0,0-1 0,0 1 0,0-1 0,-4 6 0,-16 25 0,1 1 0,1 1 0,2 0 0,2 1 0,1 1 0,-19 67 0,34-98 0,-1-1 0,1 1 0,0-1 0,1 1 0,0 0 0,0 10 0,0-15 0,0 0 0,1-1 0,-1 1 0,0 0 0,1 0 0,-1 0 0,1 0 0,-1 0 0,1-1 0,-1 1 0,1 0 0,0 0 0,-1-1 0,1 1 0,0 0 0,-1-1 0,1 1 0,0-1 0,0 1 0,0-1 0,-1 1 0,1-1 0,0 0 0,0 1 0,0-1 0,0 0 0,0 0 0,0 0 0,0 0 0,0 0 0,0 0 0,0 0 0,0 0 0,0 0 0,-1 0 0,1 0 0,0 0 0,0-1 0,0 1 0,0 0 0,0-1 0,0 1 0,0-1 0,-1 1 0,2-1 0,12-6 0,0 0 0,-1-1 0,0-1 0,-1 0 0,0 0 0,0-1 0,13-15 0,-10 10 0,1 1 0,35-25 0,-50 38 0,1 1 0,-1-1 0,1 0 0,-1 0 0,1 0 0,-1 1 0,1-1 0,0 1 0,-1-1 0,1 1 0,0 0 0,-1 0 0,1 0 0,0-1 0,1 2 0,-2-1 0,0 0 0,0 1 0,0-1 0,-1 0 0,1 1 0,0-1 0,-1 1 0,1-1 0,0 1 0,-1-1 0,1 1 0,0 0 0,-1-1 0,1 1 0,-1 0 0,0-1 0,1 1 0,-1 0 0,1 0 0,-1-1 0,1 3 0,0 4 0,0 0 0,0 0 0,0 1 0,-1-1 0,-1 13 0,0-2 0,1 0-323,-2 1 0,-5 30 0,6-43 76,-1 0-1,1 1 0,-1-1 1,0 0-1,-1 0 1,1-1-1,-1 1 1,0-1-1,-1 1 0,1-1 1,-8 8-1,-8-4-5357,-3-8-3267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5.058"/>
    </inkml:context>
    <inkml:brush xml:id="br0">
      <inkml:brushProperty name="width" value="0.025" units="cm"/>
      <inkml:brushProperty name="height" value="0.025" units="cm"/>
    </inkml:brush>
  </inkml:definitions>
  <inkml:trace contextRef="#ctx0" brushRef="#br0">1 1 22229,'0'0'2274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5.823"/>
    </inkml:context>
    <inkml:brush xml:id="br0">
      <inkml:brushProperty name="width" value="0.025" units="cm"/>
      <inkml:brushProperty name="height" value="0.025" units="cm"/>
    </inkml:brush>
  </inkml:definitions>
  <inkml:trace contextRef="#ctx0" brushRef="#br0">114 1 6951,'0'0'20627,"4"12"-19581,15 51 26,18 126 0,-27-123-972,3-1 1,34 100-1,-46-160-332,1-1 1,0 1-1,0-1 0,1 1 0,-1-1 0,1 0 0,0 0 0,3 5 0,-24-29-8315,-1-1 3387,-41-40-3394,12 21 7275,2 2 4823,-16-23 6336,60 59-9554,1 1 1,0 0-1,-1-1 1,1 0-1,0 1 0,0-1 1,0 0-1,1 0 1,-1 1-1,0-1 0,1 0 1,-1 0-1,1 0 1,-1 0-1,1 0 1,0 0-1,0 0 0,0 0 1,0 0-1,0 0 1,0 0-1,1-2 0,0 2-93,1-1 0,-1 1-1,0-1 1,1 1-1,0-1 1,0 1 0,0 0-1,0 0 1,0 0-1,0 0 1,0 0 0,1 0-1,3-1 1,10-6-10,1 1-1,0 1 1,35-9 0,-31 9 203,2-1-436,55-19-370,-27 6-2615,-7-1-3715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6.651"/>
    </inkml:context>
    <inkml:brush xml:id="br0">
      <inkml:brushProperty name="width" value="0.025" units="cm"/>
      <inkml:brushProperty name="height" value="0.025" units="cm"/>
    </inkml:brush>
  </inkml:definitions>
  <inkml:trace contextRef="#ctx0" brushRef="#br0">101 108 4965,'0'0'14178,"0"-9"-10991,1-30 16,-1 39-3122,0-1 0,0 1 0,0-1 0,0 1 0,0-1 0,0 0 0,-1 1 0,1-1 0,0 1 0,0-1 0,0 0 0,0 1 0,-1-1 0,1 1 0,0-1 0,0 1 0,-1-1 0,1 1 0,-1-1 0,1 1 0,0 0 0,-1-1 0,1 1 0,-1-1 0,1 1 0,-1 0 0,1-1 0,-1 1 0,1 0 0,-1 0 0,1-1 0,-1 1 0,0 0 0,1 0 0,-1 0 0,1 0 0,-1 0 0,1 0 0,-1 0 0,0 0 0,1 0 0,-1 0 0,1 0 0,-1 0 0,0 0 0,1 0 0,-1 0 0,1 1 0,-1-1 0,1 0 0,-1 0 0,1 1 0,-1-1 0,1 0 0,-1 1 0,1-1 0,-1 1 0,1-1 0,0 1 0,-1 0 0,-24 24 440,16-6-356,1-1 0,1 2 0,0-1-1,2 1 1,0 0 0,1 0 0,1 0 0,1 0 0,1 30 0,1-49-162,0-1-1,0 0 1,0 0-1,0 1 1,0-1-1,0 0 1,0 0-1,0 0 1,0 1-1,0-1 1,0 0-1,0 0 1,0 1-1,0-1 1,0 0-1,0 0 1,0 1-1,0-1 1,0 0-1,0 0 1,1 0-1,-1 1 1,0-1-1,0 0 1,0 0-1,0 0 1,1 1-1,-1-1 1,0 0-1,0 0 1,0 0-1,1 0 1,-1 0-1,0 0 1,0 1-1,0-1 1,1 0-1,-1 0 1,0 0-1,0 0 1,1 0-1,-1 0 1,0 0-1,0 0 1,1 0-1,-1 0 1,0 0-1,1 0 1,14-10 28,12-16-62,-8 3 31,-1 1 0,40-37 0,-53 54 0,0 1 0,0 0 0,1 0 0,0 0 0,-1 1 0,1 0 0,0 0 0,1 1 0,-1-1 0,0 1 0,1 0 0,-1 1 0,12-2 0,-15 4 0,-1-1 0,0 1 0,1-1 0,-1 1 0,0 0 0,1 0 0,-1 0 0,0 0 0,0 0 0,0 1 0,0-1 0,0 1 0,0-1 0,0 1 0,-1 0 0,1-1 0,0 1 0,-1 0 0,0 0 0,1 0 0,-1 0 0,0 0 0,0 1 0,0-1 0,0 0 0,0 1 0,-1-1 0,1 0 0,-1 1 0,1 2 0,2 13 0,0 0 0,0 34 0,-3-44 0,-1 29 0,0-28 0,0-1 0,0 0 0,1 0 0,1 0 0,-1 1 0,1-1 0,3 8 0,-3-18 0,0 0 0,1 0 0,-1 0 0,0 0 0,0 0 0,0 0 0,-1 0 0,1 0 0,0-1 0,0-3 0,3-18 0,0 1 0,-2-1 0,-1 0 0,0 0 0,-2 0 0,-1 0 0,-1 0 0,0 0 0,-2 1 0,-1 0 0,-1 0 0,-10-22 0,19 47-9,1 0 0,0 0 0,-1 1-1,1-2 1,0 1 0,0 0 0,0 0 0,1-1 0,-1 0 0,0 0-1,0 0 1,1 0 0,-1 0 0,1-1 0,-1 1 0,1-1 0,-1 0-1,1 0 1,5-1 0,0 1-293,-1 0 0,1-1 0,-1 0 0,1 0 0,-1-1-1,0 0 1,16-7 0,1-8-7817,-3-2-8067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3:57.413"/>
    </inkml:context>
    <inkml:brush xml:id="br0">
      <inkml:brushProperty name="width" value="0.025" units="cm"/>
      <inkml:brushProperty name="height" value="0.025" units="cm"/>
    </inkml:brush>
  </inkml:definitions>
  <inkml:trace contextRef="#ctx0" brushRef="#br0">565 1 8456,'0'0'10511,"0"10"-9956,-1-1-380,0 0 0,-1 0 0,0 0 0,0 0 0,-1 0 0,0-1 0,0 1 0,-1-1 0,-9 15-1,-60 80 1108,53-77-1168,-130 163 637,-81 111-146,224-290-551,0 0 0,0 0-1,1 0 1,1 1 0,0-1 0,0 2 0,1-1 0,0 0 0,-2 14 0,6-24-49,0 0-1,0-1 1,0 1 0,0 0 0,0 0 0,0 0-1,0 0 1,0 0 0,0 0 0,1 0-1,-1 0 1,0-1 0,1 1 0,-1 0 0,0 0-1,1 0 1,-1-1 0,1 1 0,-1 0 0,1 0-1,0-1 1,-1 1 0,1-1 0,0 1-1,-1 0 1,1-1 0,1 1 0,29 5 268,35-16 516,8-12 225,102-46 0,20-6-656,-25 27-1087,-57 19-3432,-102 25 3387,70-17-7132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8.140"/>
    </inkml:context>
    <inkml:brush xml:id="br0">
      <inkml:brushProperty name="width" value="0.025" units="cm"/>
      <inkml:brushProperty name="height" value="0.025" units="cm"/>
    </inkml:brush>
  </inkml:definitions>
  <inkml:trace contextRef="#ctx0" brushRef="#br0">78 476 769,'0'0'27695,"-8"-1"-26654,6 1-1010,1 0 0,-1-1-1,0 1 1,1 0 0,-1 0 0,0 1-1,0-1 1,1 0 0,-1 0 0,0 1-1,1-1 1,-1 1 0,1 0 0,-1-1-1,0 1 1,1 0 0,0 0 0,-1 0-1,1 0 1,-1 0 0,1 0 0,0 0-1,-1 2 1,-1 1 41,1 1 0,1-1 0,-1 1 0,1-1 0,0 1 0,0 0 0,0 0 0,0-1 0,1 8 0,0-11-57,-1 0 0,1 0 0,0 0 0,-1 0 0,1 0 0,0 0 0,0 0 0,0 0 0,0 0 0,0 1 0,0-1 0,0 0 0,0 0 0,0 0 0,0 0 0,1 0 0,-1 0 0,0 0 0,1 0 0,-1-1 0,1 1 0,-1 0 0,1 0 0,0 0 0,-1 0 0,2 0 0,-1-1 3,1-1 0,-1 0 0,0 0 0,0 0 0,1 0 0,-1 0 1,0 0-1,0-1 0,0 1 0,0 0 0,0 0 0,-1-1 0,2-2 0,30-59 220,-18 41-265,-13 21 17,-1 1 1,0 0-1,1 0 1,-1 0-1,0 0 0,1 0 1,-1 0-1,0 0 0,1 0 1,-1 0-1,0 0 1,1 0-1,-1 0 0,0 0 1,1 0-1,-1 1 1,0-1-1,0 0 0,1 0 1,-1 0-1,0 0 0,1 1 1,-1-1-1,0 0 1,0 0-1,1 0 0,-1 1 1,0-1-1,0 0 1,0 0-1,1 1 0,-1-1 1,0 0-1,0 1 0,0-1 1,0 0-1,1 1 1,10 47-423,-10-43 493,23 130 202,-11-70 18,-2 0 1,-3 0 0,-2 1-1,-5 78 1,-1-140-282,-1 0 0,0 0 0,1 1 0,-2-1 0,1 0 0,0 0 0,-1 0 0,0-1 0,0 1 0,0 0 0,0-1 0,0 1 0,-1-1 0,0 0 0,1 1 0,-1-1 0,-5 3 0,6-4 0,0-1 0,0 0 0,0 0 0,0 0 0,-1 0 0,1 0 0,0-1 0,0 1 0,-1-1 0,1 1 0,0-1 0,-1 0 0,1 0 0,0 0 0,0 0 0,-1 0 0,1-1 0,0 1 0,-1-1 0,1 1 0,0-1 0,0 0 0,0 0 0,0 0 0,0 0 0,0 0 0,0 0 0,0-1 0,0 1 0,0-1 0,-3-3 0,-1 0 0,0-1 0,1 0 0,-1-1 0,1 0 0,0 1 0,1-2 0,-1 1 0,1 0 0,1-1 0,0 0 0,0 0 0,-3-11 0,5 13 0,1 0 0,-1-1 0,1 1 0,0 0 0,1 0 0,0 0 0,0 0 0,0 0 0,0 0 0,1 0 0,0 0 0,1 0 0,-1 1 0,1-1 0,0 1 0,0-1 0,7-7 0,81-95-51,-58 72 3,-1-2-1,33-52 1,-56 75 48,-1 1 0,-1-1-1,0 0 1,-1-1 0,-1 1 0,0-1 0,-1 0 0,-1-1 0,-1 1 0,1-30-1,-2 45 6,-1-1-1,0 1 0,0 0 1,0 0-1,0 0 0,0-1 0,0 1 1,0 0-1,0 0 0,0-1 0,-1 1 1,1 0-1,0 0 0,-1 0 0,1 0 1,-1 0-1,1-1 0,-1 1 0,0 0 1,0-1-1,0 3-1,0-1 0,0 0 0,1 1 0,-1-1 0,0 1 0,0-1 0,1 1 0,-1-1 1,0 1-1,1 0 0,-1-1 0,0 1 0,1 0 0,-1-1 0,1 1 0,0 0 0,-1 0 0,1-1 0,-1 3 0,-22 51 44,16-32-47,1-1 0,1 1 0,1 0 0,2 0 0,-1 24 0,2-46 0,1 1 0,0-1 0,0 0 0,0 1 0,0-1 0,0 1 0,0-1 0,0 0 0,0 1 0,0-1 0,0 1 0,0-1 0,0 0 0,0 1 0,1-1 0,-1 0 0,0 1 0,0-1 0,0 0 0,1 1 0,-1-1 0,0 0 0,0 1 0,0-1 0,1 0 0,-1 1 0,0-1 0,1 0 0,-1 0 0,0 1 0,1-1 0,-1 0 0,0 0 0,1 0 0,-1 1 0,0-1 0,1 0 0,0 0 0,15-8 0,12-21 0,-10 7 0,-1-1 0,0 0 0,-2-1 0,-1-1 0,-1 0 0,-2-1 0,0 0 0,-1-1 0,-2 0 0,-1 0 0,6-42 0,-7 20-5512,16-57 0,-21 97 5188,0 1-1,0-1 1,0 0-1,-1 0 1,0 0-1,-2-11 1,-1-16-5722,-1 37 11640,0 8-3953,0 7-916,-1 42 2282,2 1 0,8 99 1,-4-147-2667,0 11 18,7 71 798,-7-85-1101,1 1 0,-1-1-1,2 0 1,-1 0 0,1 0 0,0-1-1,1 1 1,6 10 0,-9-17-56,-1 0 0,0-1 0,1 1 0,-1 0 0,1 0 0,-1-1 0,1 1 0,0 0 0,-1-1 0,1 1 0,0-1 0,-1 1 0,1 0 0,0-1 0,0 0 0,-1 1 0,1-1 0,0 1 0,0-1 0,0 0 0,0 0 0,-1 0 0,1 1 0,0-1 0,0 0 0,0 0 0,0 0 0,0 0 0,0 0 0,1-1 0,-1 0 0,0 0 0,0 0 0,0 0 0,0 0 0,0 0 0,0 0 0,0 0 0,0-1 0,0 1 0,-1 0 0,1 0 0,0-1 0,-1 1 0,1-2 0,2-6 0,-1 1 0,0 0 0,0-1 0,0-12 0,-3 10-174,0 0 0,0 0 0,-2 0 0,1 0 0,-1 1 0,-1-1 0,0 1 0,0 0 1,-1 0-1,0 0 0,-12-16 0,-5-3-234,-1 1 1,-34-31-1,56 59 452,1-1-1,0 1 1,-1-1 0,1 0-1,0 1 1,-1-1 0,1 0-1,0 1 1,0-1 0,-1 0-1,1 1 1,0-1-1,0 0 1,0 0 0,0 1-1,0-1 1,0 0 0,0 1-1,0-1 1,0 0-1,0 0 1,0 1 0,1-1-1,-1 0 1,0 1 0,1-1-1,-1 0 1,0 1-1,1-1 1,-1 1 0,0-1-1,1 1 1,-1-1 0,1 0-1,-1 1 1,1 0-1,0-1 1,-1 1 0,1-1-1,-1 1 1,1 0 0,0-1-1,-1 1 1,2-1 0,33-15 1280,-33 15-1302,57-17-2777,1-1-6758,-36 9-7815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9.542"/>
    </inkml:context>
    <inkml:brush xml:id="br0">
      <inkml:brushProperty name="width" value="0.025" units="cm"/>
      <inkml:brushProperty name="height" value="0.025" units="cm"/>
    </inkml:brush>
  </inkml:definitions>
  <inkml:trace contextRef="#ctx0" brushRef="#br0">270 82 11243,'0'0'7324,"2"-11"-3988,4-33-341,-6 43-2852,0 0-1,0 0 0,0 0 1,0 0-1,0 0 0,0 0 1,-1 0-1,1 0 0,0 0 1,0 0-1,-1 0 0,1 0 1,-1 0-1,1 1 0,-1-1 1,1 0-1,-1 0 0,1 0 1,-1 0-1,0 1 0,1-1 1,-1 0-1,0 1 0,0-1 1,1 1-1,-1-1 0,0 1 1,0-1-1,0 1 0,0-1 1,0 1-1,0 0 0,0-1 1,0 1-1,0 0 0,0 0 1,0 0-1,0 0 0,0 0 1,0 0-1,0 0 0,0 0 1,0 0-1,0 1 0,0-1 1,-1 1-1,-45 12 930,30-5-1045,0 1 0,1 0-1,0 1 1,-26 22 0,35-27-29,1 0 0,1 0 0,-1 1 1,1 0-1,0 0 0,0 0 0,1 1 0,-1-1 1,2 1-1,-1 0 0,1 0 0,0 1 1,0-1-1,-2 11 0,5-17 2,0 1 0,0-1 0,1 1 0,-1 0 0,0-1 0,0 1 0,1-1 0,-1 1 0,1-1 0,0 1 0,-1-1 0,1 0 0,0 1 0,0-1 0,0 0 0,0 1 0,0-1 0,0 0 0,0 0 0,0 0 0,0 0 0,1 0 0,-1 0 0,0 0 0,1 0 0,-1-1 0,1 1 0,-1 0 0,1-1 0,-1 1 0,1-1 0,-1 0 0,1 1 0,-1-1 0,4 0 0,9 2 0,0-1 0,0-1 0,17 0 0,-14-1 0,25-1 0,-31 0 0,1 1 0,0 1 0,-1-1 0,1 2 0,0 0 0,-1 0 0,1 1 0,-1 0 0,16 6 0,-26-7 0,1-1 0,-1 1 0,0 0 0,0 0 0,0 0 0,0 0 0,0 0 0,0 0 0,0 0 0,-1 1 0,1-1 0,0 0 0,0 0 0,-1 1 0,1-1 0,-1 0 0,0 1 0,1-1 0,-1 0 0,0 1 0,0-1 0,1 1 0,-1-1 0,0 1 0,-1-1 0,1 0 0,0 1 0,0-1 0,-1 1 0,1-1 0,0 0 0,-1 1 0,1-1 0,-1 0 0,0 0 0,0 1 0,1-1 0,-1 0 0,0 0 0,0 0 0,0 0 0,0 0 0,-2 2 0,-5 6 0,-1 0 0,0-1 0,-16 12 0,25-20 0,-26 21 0,-1-2 0,-1-1 0,-1-1 0,0-2 0,-1-1 0,-1-1 0,-35 10 0,65-23-28,1 0 0,0 0 0,0 0 0,0 0 1,-1 1-1,1-1 0,0 0 0,0 0 0,-1 0 0,1 0 0,0 0 0,0 0 1,-1 0-1,1 0 0,0 0 0,0 0 0,-1 0 0,1-1 0,0 1 0,0 0 0,-1 0 1,1 0-1,0 0 0,0 0 0,0 0 0,-1 0 0,1-1 0,0 1 0,0 0 1,0 0-1,-1 0 0,1-1 0,0 1 0,0 0 0,0 0 0,0 0 0,0-1 0,0 1 1,-1 0-1,1 0 0,0-1 0,0 1 0,0 0 0,0 0 0,0-1 0,0 1 1,0 0-1,0-1 0,1-4-4302,2-14-10666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0.056"/>
    </inkml:context>
    <inkml:brush xml:id="br0">
      <inkml:brushProperty name="width" value="0.025" units="cm"/>
      <inkml:brushProperty name="height" value="0.025" units="cm"/>
    </inkml:brush>
  </inkml:definitions>
  <inkml:trace contextRef="#ctx0" brushRef="#br0">1 226 13196,'0'0'14222,"90"-41"-12973,-38 14-448,12-4-353,5-1-384,2 0-928,-8 0-3781,-10 1-5925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0.664"/>
    </inkml:context>
    <inkml:brush xml:id="br0">
      <inkml:brushProperty name="width" value="0.025" units="cm"/>
      <inkml:brushProperty name="height" value="0.025" units="cm"/>
    </inkml:brush>
  </inkml:definitions>
  <inkml:trace contextRef="#ctx0" brushRef="#br0">1 1 20179,'0'0'8584,"27"81"-7463,-16-25-128,0 11-416,0 8-417,-1 3-64,1-2-96,1-4 0,0-10 32,3-14-480,3-13-673,2-20-1122,1-15-1120,-2-1-1345,1-24-2243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1.380"/>
    </inkml:context>
    <inkml:brush xml:id="br0">
      <inkml:brushProperty name="width" value="0.025" units="cm"/>
      <inkml:brushProperty name="height" value="0.025" units="cm"/>
    </inkml:brush>
  </inkml:definitions>
  <inkml:trace contextRef="#ctx0" brushRef="#br0">165 136 17296,'-8'0'2093,"2"1"-1758,-1-1 1,1 1-1,0 1 0,0-1 1,0 1-1,0 0 0,0 1 1,0-1-1,1 1 0,-1 0 1,1 1-1,0-1 1,0 1-1,0 0 0,0 0 1,1 1-1,-1-1 0,1 1 1,0 0-1,1 0 0,-6 9 1,4-5-196,0 0 0,0 1 0,1-1 0,0 1 0,1 0 0,0 0 1,1 0-1,0 0 0,0 1 0,1-1 0,0 0 0,1 1 0,0-1 1,1 1-1,2 9 0,-3-18-111,1-1-1,-1 1 1,1-1 0,0 1 0,-1-1-1,1 1 1,0-1 0,0 0 0,0 0 0,0 1-1,0-1 1,0 0 0,0 0 0,0 0 0,1 0-1,-1 0 1,0 0 0,1-1 0,-1 1-1,0 0 1,1-1 0,-1 1 0,1-1 0,-1 1-1,1-1 1,-1 1 0,1-1 0,0 0 0,-1 0-1,1 0 1,-1 0 0,1 0 0,-1 0-1,1-1 1,-1 1 0,1 0 0,-1-1 0,3 0-1,1-1 98,0 0-1,-1 0 1,1-1 0,-1 1-1,1-1 1,-1 0-1,0 0 1,0-1-1,0 1 1,5-6-1,6-14 15,0 0-1,-1 0 1,-1-2-1,-1 1 0,-2-2 1,0 1-1,-2-2 1,9-45-1,-18 84-139,0 1 0,1 0 0,0-1 0,1 1 0,0 0 0,1-1 0,1 1 0,0-1 0,1 0 0,7 17 0,-10-27-8,-1 0 0,1 0 0,1 0 0,-1 0 0,0 0 0,0-1 0,1 1 0,-1-1 0,0 1 0,1-1 0,0 1 0,-1-1 0,1 0-1,0 0 1,0 0 0,0 0 0,-1 0 0,1 0 0,0 0 0,0 0 0,0-1 0,3 1 0,-2-1-19,0 0 0,0-1-1,0 1 1,0-1 0,-1 0 0,1 0-1,0 0 1,0 0 0,-1 0-1,1 0 1,-1-1 0,1 1 0,-1-1-1,3-2 1,6-6-76,-1 0 0,0-1 0,0 0 0,-1-1 0,7-12 0,-10 21-32,-4 13 122,0 32 193,1 9 23,-3-50-192,1 0 0,0 0 0,-1 0 0,1 0 0,0 0 0,0-1 0,0 1 0,0 0-1,0 0 1,0-1 0,0 1 0,0-1 0,0 1 0,0-1 0,0 1 0,0-1 0,1 0 0,-1 1 0,0-1 0,0 0 0,0 0 0,0 0 0,1 0 0,-1 0-1,0 0 1,0 0 0,0 0 0,1 0 0,-1-1 0,0 1 0,0-1 0,0 1 0,0 0 0,0-1 0,0 0 0,0 1 0,0-1 0,2-1 0,3-1 71,0 0-1,-1-1 1,1 0 0,-1 0 0,8-7 0,-1-6-74,0-1-1,-2 1 0,0-2 1,0 1-1,-2-1 0,0-1 1,5-21-1,-13 41-7,-3 9 0,0 0 0,1 0 0,0 1 0,0-1 0,1 0 0,1 1 0,-1-1 0,1 1 0,3 15 0,-3-24 0,1 1 0,0-1 0,-1 0 0,1 1 0,0-1 0,0 0 0,0 0 0,0 0 0,0 1 0,0-1 0,0 0 0,0 0 0,1-1 0,-1 1 0,0 0 0,0 0 0,1 0 0,-1-1 0,1 1 0,-1-1 0,0 1 0,1-1 0,-1 0 0,1 1 0,-1-1 0,1 0 0,-1 0 0,1 0 0,-1 0 0,1 0 0,-1-1 0,1 1 0,-1 0 0,1-1 0,-1 1 0,1-1 0,-1 1 0,3-2 0,2-1 0,0 1 0,-1-1 0,1 0 0,-1 0 0,1-1 0,-1 1 0,9-10 0,-6 4 0,-1-1 0,0 0 0,-1 0 0,1 0 0,6-18 0,-11 23 0,0-1 0,0 1 0,0-1 0,-1 0 0,1 0 0,-1 0 0,-1 1 0,1-1 0,-1 0 0,0 0 0,0 0 0,-1 0 0,-1-8 0,1 12-87,0 0 0,0 1-1,-1-1 1,1 0 0,0 1 0,-1-1-1,1 1 1,-1-1 0,1 1 0,-1 0 0,1 0-1,-1 0 1,0 0 0,0 0 0,0 0 0,0 0-1,1 0 1,-1 1 0,-4-1 0,3 0-306,0 0 0,0 0 0,0 1 0,0 0 0,0-1 1,0 1-1,0 0 0,0 1 0,0-1 0,0 0 0,0 1 1,0 0-1,-3 1 0,-2 4-8218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2.469"/>
    </inkml:context>
    <inkml:brush xml:id="br0">
      <inkml:brushProperty name="width" value="0.025" units="cm"/>
      <inkml:brushProperty name="height" value="0.025" units="cm"/>
    </inkml:brush>
  </inkml:definitions>
  <inkml:trace contextRef="#ctx0" brushRef="#br0">0 80 5093,'0'0'1014,"3"-9"4426,0-4-3607,12-24 11476,-12 54-11174,1 22-1267,-2 2-56,-2-19-628,1 0 0,1-1 0,1 1 0,0-1 1,13 38-1,-16-57-177,1 0 1,0 0-1,-1 0 1,1-1-1,0 1 1,0 0 0,0 0-1,0-1 1,0 1-1,1-1 1,-1 1-1,0-1 1,1 0-1,-1 1 1,1-1 0,-1 0-1,1 0 1,0 0-1,-1 0 1,1 0-1,0 0 1,0-1 0,0 1-1,2 0 1,-1-1 14,0 0 0,0-1 1,-1 0-1,1 1 1,0-1-1,-1 0 0,1 0 1,-1 0-1,1 0 1,-1-1-1,0 1 0,1-1 1,-1 0-1,0 1 1,3-4-1,9-9 127,-1-1 0,0-1 0,18-30-1,-25 36-132,9-15-16,-12 18 0,0 1 0,1-1 0,0 1 0,0 0 0,0 0 0,0 1 0,1-1 0,0 1 0,0 0 0,1 1 0,6-6 0,-11 10 0,0 0 0,0 0 0,-1 0 0,1 0 0,0 0 0,0 0 0,0 0 0,0 0 0,0 0 0,0 1 0,0-1 0,0 0 0,-1 0 0,1 1 0,0-1 0,0 1 0,0-1 0,-1 1 0,1-1 0,0 1 0,0-1 0,-1 1 0,1 0 0,0-1 0,-1 1 0,1 0 0,-1-1 0,1 1 0,-1 0 0,1 0 0,-1 0 0,0-1 0,1 1 0,-1 0 0,0 0 0,0 0 0,0 0 0,1 0 0,-1 0 0,0 1 0,7 49 0,-6-38 0,0-2 0,4 25 0,-5-35 0,0 0 0,0 0 0,0 0 0,0 0 0,1 0 0,-1 0 0,1 0 0,-1 0 0,0 0 0,1 0 0,0 0 0,-1 0 0,1 0 0,0 0 0,-1 0 0,1 0 0,0-1 0,0 1 0,0 0 0,-1-1 0,1 1 0,0-1 0,2 2 0,-2-2 0,0-1 0,0 1 0,0 0 0,0-1 0,-1 1 0,1-1 0,0 1 0,0-1 0,0 1 0,0-1 0,-1 1 0,1-1 0,0 0 0,-1 1 0,1-1 0,0 0 0,-1 0 0,1 0 0,-1 1 0,1-1 0,-1 0 0,1 0 0,-1-1 0,13-30 0,-9 23 0,15-43 0,-11 28 0,1 1 0,1 1 0,24-42 0,-34 64 1,0-1-1,1 0 1,-1 0 0,0 1 0,1-1-1,-1 0 1,1 1 0,-1-1 0,1 0-1,-1 1 1,1-1 0,0 1 0,-1-1-1,1 1 1,0-1 0,-1 1-1,1-1 1,0 1 0,0 0 0,-1-1-1,1 1 1,0 0 0,0 0 0,-1 0-1,1 0 1,0-1 0,1 1 0,-1 1 0,-1 0 1,1 0-1,0 0 1,-1-1-1,1 1 1,0 0 0,-1 0-1,1 0 1,-1 0-1,0 0 1,1 0 0,-1 0-1,0 0 1,1 1-1,-1-1 1,0 0 0,0 1-1,1 67-116,-2-54-27,1-15 11,-1 21-745,-3-12-2548,-2-8-6180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2.830"/>
    </inkml:context>
    <inkml:brush xml:id="br0">
      <inkml:brushProperty name="width" value="0.025" units="cm"/>
      <inkml:brushProperty name="height" value="0.025" units="cm"/>
    </inkml:brush>
  </inkml:definitions>
  <inkml:trace contextRef="#ctx0" brushRef="#br0">1 0 10826,'0'0'11307,"59"26"-17905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3.158"/>
    </inkml:context>
    <inkml:brush xml:id="br0">
      <inkml:brushProperty name="width" value="0.025" units="cm"/>
      <inkml:brushProperty name="height" value="0.025" units="cm"/>
    </inkml:brush>
  </inkml:definitions>
  <inkml:trace contextRef="#ctx0" brushRef="#br0">88 0 19763,'0'0'3971,"-8"14"-2721,1-4-1084,2-3-83,0 1 0,0 0 0,1 1 0,0-1 0,0 1 0,1 0-1,0 0 1,0 0 0,1 0 0,-1 11 0,0 23 507,1-1-1,2 1 1,3-1-1,1 0 1,11 51 0,-9-67-370,2 0 1,1 0 0,1-1-1,1-1 1,1 1 0,1-2-1,1 0 1,1 0-1,24 26 1,-31-40-184,38 37 204,-45-45-119,-29-25 439,9 6-561,-88-90 0,94 94 0,2-1 0,-1 0 0,2-1 0,0 0 0,-14-33 0,22 47-54,1-1 1,0 0-1,0 0 0,1 1 1,-1-1-1,1 0 0,-1 0 1,1 0-1,0 0 0,0 0 1,0 0-1,1 0 1,-1 0-1,1 0 0,-1 0 1,1 1-1,0-1 0,0 0 1,0 0-1,0 1 0,1-1 1,-1 1-1,1-1 0,0 1 1,0-1-1,-1 1 0,4-3 1,6-3-664,-1 1 0,1-1 0,0 2 1,0 0-1,15-7 0,29-16-3735,-16 0-7746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3.499"/>
    </inkml:context>
    <inkml:brush xml:id="br0">
      <inkml:brushProperty name="width" value="0.025" units="cm"/>
      <inkml:brushProperty name="height" value="0.025" units="cm"/>
    </inkml:brush>
  </inkml:definitions>
  <inkml:trace contextRef="#ctx0" brushRef="#br0">1 53 5573,'0'-8'10576,"0"-1"-10287,-1-24 7528,2 30-3869,0 23-2518,3 70-121,-1 3-1028,5-1 0,24 121 0,-15-172-2000,-17-40 1514,0 0-1,1-1 1,-1 1 0,1-1 0,-1 1 0,1-1 0,-1 1-1,1-1 1,-1 1 0,1-1 0,0 1 0,-1-1 0,1 1-1,0-1 1,-1 0 0,1 0 0,0 1 0,-1-1 0,1 0-1,1 0 1,-1 0-177,0 0 0,0-1-1,0 1 1,0-1 0,0 1-1,0-1 1,0 1 0,0-1-1,0 1 1,-1-1 0,1 0 0,0 0-1,0 1 1,-1-1 0,1 0-1,-1 0 1,1 0 0,0 0-1,-1 0 1,1-1 0,9-19-9051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3.840"/>
    </inkml:context>
    <inkml:brush xml:id="br0">
      <inkml:brushProperty name="width" value="0.025" units="cm"/>
      <inkml:brushProperty name="height" value="0.025" units="cm"/>
    </inkml:brush>
  </inkml:definitions>
  <inkml:trace contextRef="#ctx0" brushRef="#br0">88 76 16367,'0'0'11692,"-9"7"-10411,2-2-1197,1 1 0,-1 0 1,1 0-1,1 1 0,-1 0 1,1 0-1,0 0 0,1 0 0,0 1 1,0 0-1,0 0 0,1 0 1,0 0-1,1 1 0,0-1 0,0 0 1,1 1-1,-1 13 0,2-18-84,0-1 1,0 1-1,0 0 0,0 0 0,1 0 0,0 0 0,0 0 0,0-1 0,2 6 1,-2-8 8,0 0 1,-1 0 0,1 0-1,0-1 1,0 1 0,0 0-1,0-1 1,0 1 0,0 0-1,0-1 1,0 0 0,0 1 0,0-1-1,0 1 1,0-1 0,0 0-1,0 0 1,1 0 0,-1 0-1,0 0 1,0 0 0,0 0-1,0 0 1,0 0 0,0 0-1,0-1 1,1 1 0,-1 0-1,0-1 1,0 1 0,0-1 0,0 1-1,0-1 1,0 1 0,0-1-1,-1 0 1,1 0 0,1-1-1,7-4 85,-2 0 1,1-1-1,-1 0 0,0-1 0,0 1 0,-1-1 0,0 0 1,9-17-1,33-76 505,-42 88-599,-1-1 0,0 1 0,-1-1 0,0 0 0,1-16 0,-25 143 0,18-96-76,0-1-337,1 1 0,1-1 0,3 30 0,-3-44 338,0 0 0,0 0 0,0 0 0,0 0 0,1 0 0,-1 0 0,1 0 1,-1 0-1,1 0 0,0 0 0,0 0 0,0 0 0,0-1 0,0 1 0,0 0 0,1-1 0,-1 1 0,1-1 0,-1 1 1,1-1-1,-1 0 0,1 1 0,0-1 0,-1 0 0,1 0 0,0 0 0,0 0 0,0-1 0,0 1 0,0 0 1,0-1-1,0 0 0,0 1 0,0-1 0,0 0 0,0 0 0,0 0 0,2 0 0,21-9-4329,0-14-1852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37.482"/>
    </inkml:context>
    <inkml:brush xml:id="br0">
      <inkml:brushProperty name="width" value="0.025" units="cm"/>
      <inkml:brushProperty name="height" value="0.025" units="cm"/>
    </inkml:brush>
  </inkml:definitions>
  <inkml:trace contextRef="#ctx0" brushRef="#br0">63 1 11147,'0'0'12550,"1"10"-11690,8 78 1321,-5 0 1,-12 174-1,-14 72-973,14-143-750,7-174-458,-1 1 0,0 0 0,-2-1 0,0 1 0,0-1 0,-2 0 0,-10 22 0,18-40 0,0 0 0,0 0 0,-1 0 0,1 0 0,0 0 0,0 0 0,0 1 0,0-1 0,0 1 0,0-1 0,0 1 0,0 0 0,0 0 0,0-1 0,4 2 0,48-1 0,-34 1 0,310 3 0,136-2 0,245 25 0,-87 65-545,-586-84 554,0-1-1,0-3 1,0-1-1,1-1 0,0-2 1,55-8-1,-92 8 7,1-1 1,-1 1-1,0 0 0,0-1 1,1 1-1,-1-1 0,0 0 1,0 0-1,0 0 0,0 0 0,3-2 1,6-26 122,-11 27-139,32-109 40,-19 72-28,-2-1 1,-1 0-1,6-69 1,-13-237-81,0 324 75,0 1 1,2-1-1,10-30 1,-8 29-3,0 1-1,4-37 1,-11 59-181,-1-1-1,1 1 1,-1 0-1,1 0 1,-1 0 0,1 0-1,0 0 1,-1 0 0,1 0-1,-1 0 1,1 0-1,-1 0 1,1 0 0,-1 0-1,1 0 1,0 0 0,-1 1-1,1-1 1,-1 0 0,1 0-1,0 0 1,-1 1-1,1-1 1,-1 0 0,1 0-1,0 1 1,-1-1 0,1 0-1,0 1 1,0-1 0,-1 1-1,-5 3-3611,0-3-4283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4.465"/>
    </inkml:context>
    <inkml:brush xml:id="br0">
      <inkml:brushProperty name="width" value="0.025" units="cm"/>
      <inkml:brushProperty name="height" value="0.025" units="cm"/>
    </inkml:brush>
  </inkml:definitions>
  <inkml:trace contextRef="#ctx0" brushRef="#br0">0 0 6983,'0'0'17232,"1"11"-15246,20 367 3336,-15-290-4687,-6-73-580,0-8-14,1 0 1,-1 0 0,1 0 0,0 0 0,1 0 0,3 8-1,1-54 221,-5 6-262,1-8 0,-2 0 0,-1-1 0,-9-49 0,9 112 0,7 22 0,-5-39 0,0 1 0,1-1 0,0 1 0,0-1 0,0 0 0,0 0 0,1 0 0,-1 0 0,1-1 0,0 1 0,0-1 0,0 1 0,1-1 0,7 5 0,-9-7 0,0 0 0,0 0 0,1-1 0,-1 1 0,0-1 0,0 0 0,1 1 0,-1-1 0,0 0 0,1 0 0,-1-1 0,0 1 0,1 0 0,-1-1 0,0 0 0,0 1 0,0-1 0,1 0 0,-1 0 0,0 0 0,0 0 0,0 0 0,-1-1 0,1 1 0,0-1 0,0 1 0,-1-1 0,1 0 0,-1 1 0,1-1 0,1-4 0,10-12 0,-1 0 0,-2-1 0,0-1 0,0 0 0,-2 0 0,-1-1 0,0 0 0,5-30 0,-13 136 0,-2-43 0,0-18 0,1 0 0,1 0 0,1 0 0,1 1 0,7 38 0,-8-62 0,0 1 0,1-1 0,-1 1 0,1 0 0,-1-1 0,1 1 0,-1-1 0,1 0 0,0 1 0,0-1 0,0 0 0,0 1 0,0-1 0,0 0 0,0 0 0,0 0 0,1 0 0,-1 0 0,0 0 0,1 0 0,-1 0 0,0-1 0,1 1 0,-1 0 0,1-1 0,-1 1 0,1-1 0,0 0 0,-1 1 0,3-1 0,-2 0 0,0-1 0,0 1 0,0-1 0,0 1 0,0-1 0,0 0 0,0 1 0,0-1 0,0 0 0,0-1 0,-1 1 0,1 0 0,0 0 0,-1-1 0,1 1 0,-1-1 0,1 0 0,-1 1 0,0-1 0,1 0 0,1-3 0,2-7-286,1-1-1,-1 1 1,-1-1 0,0 0-1,3-24 1,-4 13-1049,-1-1 1,-2 1-1,0 0 0,-6-40 0,-6 8-5808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4.821"/>
    </inkml:context>
    <inkml:brush xml:id="br0">
      <inkml:brushProperty name="width" value="0.025" units="cm"/>
      <inkml:brushProperty name="height" value="0.025" units="cm"/>
    </inkml:brush>
  </inkml:definitions>
  <inkml:trace contextRef="#ctx0" brushRef="#br0">0 0 13293,'0'0'11883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5.178"/>
    </inkml:context>
    <inkml:brush xml:id="br0">
      <inkml:brushProperty name="width" value="0.025" units="cm"/>
      <inkml:brushProperty name="height" value="0.025" units="cm"/>
    </inkml:brush>
  </inkml:definitions>
  <inkml:trace contextRef="#ctx0" brushRef="#br0">27 1 14189,'0'0'6823,"-1"9"-4458,-8 39 35,4-28-1364,1 1 0,1-1 0,-1 27 1,4-46-1025,0 0 0,0-1 0,0 1 0,0 0 0,1-1 0,-1 1 0,0-1 1,0 1-1,1-1 0,-1 1 0,0 0 0,1-1 0,-1 1 0,1-1 0,-1 0 0,1 1 1,-1-1-1,0 1 0,1-1 0,0 0 0,-1 1 0,1-1 0,-1 0 0,1 1 0,-1-1 0,1 0 1,0 0-1,-1 0 0,1 1 0,-1-1 0,1 0 0,0 0 0,-1 0 0,1 0 0,0 0 1,-1 0-1,1 0 0,0-1 0,-1 1 0,1 0 0,-1 0 0,1 0 0,0-1 0,-1 1 1,1 0-1,-1 0 0,1-1 0,-1 1 0,1-1 0,0 0 0,32-20 572,78-98 3,-110 118-583,-1 1 0,1-1 0,-1 0 0,1 1 0,-1-1 0,1 1 0,0-1 0,-1 1 0,1-1 0,-1 1 0,1 0 0,0-1 0,0 1 0,-1 0 0,1-1 0,0 1 0,-1 0 0,1 0 0,0 0 0,0 0 0,-1 0 0,1 0 0,0 0 0,0 0 0,0 0 0,-1 0 0,1 0 0,0 0 0,0 1 0,0 0 14,0 0-1,0 0 1,0 0-1,0 0 1,-1 0 0,1 0-1,0 0 1,-1 1 0,1-1-1,-1 0 1,1 1-1,-1-1 1,0 0 0,0 1-1,1 1 1,-2 68 563,1-53-507,-1-18-74,1 1 0,0-1 0,0 0 0,0 0 0,0 1 0,0-1 0,0 0 0,0 1 0,0-1 0,0 0 0,0 0 0,0 1 0,0-1 0,0 0 0,0 1 0,0-1 0,0 0 0,0 0 0,1 1 0,-1-1 0,0 0 0,0 0 0,0 1 0,0-1 0,1 0 0,-1 0 0,0 1 0,0-1 0,0 0 0,1 0 0,-1 0 0,0 1 0,0-1 0,1 0 0,-1 0 0,0 0 0,0 0 0,1 0 0,-1 0 0,0 0 0,1 1 0,-1-1 0,0 0 0,0 0 0,1 0 0,-1 0 0,16-11 0,10-19 0,-26 29 0,54-64 0,-51 61 0,1 1 0,0-1 0,0 1 0,0 0 0,0 0 0,0 0 0,1 1 0,-1-1 0,1 1 0,0 0 0,0 1 0,-1-1 0,1 1 0,6-1 0,-10 2-41,0 0 0,0 0 0,0 0 0,0 0 0,0 0 0,0 1 1,-1-1-1,1 0 0,0 1 0,0-1 0,0 1 0,0-1 0,0 1 0,0-1 0,-1 1 0,1-1 0,0 1 0,0 0 0,-1-1 1,1 1-1,-1 0 0,1 0 0,-1 0 0,1-1 0,-1 1 0,1 0 0,-1 0 0,1 0 0,-1 0 0,0 0 0,0 0 0,1 0 0,-1 2 1,2 37-4367,-3-32 2470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5.599"/>
    </inkml:context>
    <inkml:brush xml:id="br0">
      <inkml:brushProperty name="width" value="0.025" units="cm"/>
      <inkml:brushProperty name="height" value="0.025" units="cm"/>
    </inkml:brush>
  </inkml:definitions>
  <inkml:trace contextRef="#ctx0" brushRef="#br0">1 1 6854,'0'0'24007,"6"10"-23233,4 12-632,-2 2-1,0-1 1,-1 1-1,-1 0 1,-2 1-1,0-1 1,0 42-1,-1-45-141,-1-42 0,2-41 0,-3 25 0,1 23 0,-1 0 0,-1 0 0,-1 0 0,1 0 0,-2 0 0,-3-14 0,4 30-55,1-1 1,-1 1-1,1 0 1,-1-1-1,1 1 1,0 0-1,-1-1 0,1 1 1,0 0-1,0-1 1,0 1-1,1 0 1,-1-1-1,0 1 0,1-1 1,-1 1-1,1 0 1,-1-1-1,1 1 1,0-1-1,0 1 0,-1-1 1,1 1-1,0-1 1,0 0-1,0 0 1,1 1-1,-1-1 0,0 0 1,0 0-1,1 0 1,-1 0-1,1 0 1,-1-1-1,4 2 0,-2 0-745,1-1 0,0-1 0,-1 1 0,1-1 0,0 1 0,0-1 0,-1 0 0,1 0 0,0-1 0,0 1-1,0-1 1,-1 0 0,1 0 0,0 0 0,3-2 0,16-11-6759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6.438"/>
    </inkml:context>
    <inkml:brush xml:id="br0">
      <inkml:brushProperty name="width" value="0.025" units="cm"/>
      <inkml:brushProperty name="height" value="0.025" units="cm"/>
    </inkml:brush>
  </inkml:definitions>
  <inkml:trace contextRef="#ctx0" brushRef="#br0">36 505 5701,'0'0'19768,"-5"11"-19308,-1 6-288,0 1 1,1-1 0,1 1 0,0 0 0,2 1 0,0-1-1,1 19 1,0-33-71,1 1-1,1-1 1,-1 1-1,1 0 1,0-1-1,2 9 1,-2-12-91,-1-1 1,0 1-1,0-1 1,0 0 0,1 1-1,-1-1 1,0 1-1,0-1 1,1 0 0,-1 1-1,0-1 1,1 0-1,-1 1 1,1-1 0,-1 0-1,0 0 1,1 0 0,-1 1-1,1-1 1,-1 0-1,1 0 1,-1 0 0,0 0-1,1 0 1,-1 1-1,1-1 1,-1 0 0,2 0-1,18-15 512,-10 0-411,1 0 0,-2-1 0,0 0 0,-1-1 0,-1 0 0,0 0 1,-2 0-1,6-26 0,0 5-625,-13 49 181,1 0 1,0 0-1,1 0 0,1 16 0,-1-1 256,0-14 65,0-1 0,1 1 1,0 0-1,4 16 0,-4-27 10,-1 1 0,0-1 1,1 1-1,0-1 1,-1 1-1,1-1 0,0 0 1,0 1-1,-1-1 0,1 0 1,0 0-1,0 1 1,0-1-1,1 0 0,-1 0 1,0 0-1,0 0 0,3 1 1,-2-2 3,-1 0 1,1 0-1,0 0 1,-1 0-1,1 0 1,0 0-1,0 0 1,-1-1-1,1 1 1,0 0-1,-1-1 1,1 0-1,-1 1 1,1-1-1,-1 0 1,1 0-1,-1 0 1,1 0-1,-1 0 1,0 0-1,3-2 1,4-5 146,-1-1 1,1 1 0,-1-1-1,-1 0 1,0-1-1,0 0 1,-1 0 0,7-18-1,28-92 1098,-39 117-1219,12-53 384,-2-1 1,-2 0 0,-3 0 0,-3-1-1,-3-62 1,-1 115-418,1 0 1,-1 0-1,0 0 1,0 1-1,0-1 1,0 0-1,-5-8 1,6 12 2,0 1 0,0-1 0,-1 1 1,1 0-1,0-1 0,0 1 0,-1-1 0,1 1 0,0 0 0,-1-1 0,1 1 1,-1 0-1,1-1 0,0 1 0,-1 0 0,1-1 0,-1 1 0,1 0 1,-1 0-1,1 0 0,-1 0 0,1-1 0,-1 1 0,1 0 0,-1 0 0,1 0 1,-1 0-1,1 0 0,-1 0 0,0 1-1,-1 0 1,1 0-1,0 0 0,0 0 1,0 0-1,0 0 1,0 0-1,0 0 0,0 0 1,0 0-1,0 1 0,0-1 1,1 0-1,-1 1 1,0 1-1,-14 36 11,3 0 0,1 1 0,1 0 0,3 1-1,1 0 1,2 0 0,2 0 0,4 55 0,-1-86-9,1 0 0,0 0 0,0 0 0,1 0 0,0-1 0,1 1 0,0-1 0,9 15 0,-12-22 0,0 0 0,0 0 0,0 0 0,0 0 0,0-1 0,1 1 0,-1 0 0,0 0 0,1-1 0,0 1 0,-1-1 0,1 0 0,0 1 0,0-1 0,0 0 0,0 0 0,0 0 0,0 0 0,0 0 0,0-1 0,0 1 0,0-1 0,1 1 0,-1-1 0,0 0 0,0 0 0,1 0 0,-1 0 0,0 0 0,0 0 0,0-1 0,1 1 0,-1-1 0,0 1 0,0-1 0,0 0 0,0 0 0,0 0 0,0 0 0,0 0 0,0-1 0,0 1 0,-1 0 0,4-4 0,-1 1 0,0-1 0,1-1 0,-2 1 0,1 0 0,0-1 0,-1 0 0,0 0 0,-1 0 0,1 0 0,-1 0 0,0-1 0,1-9 0,-1 3 0,0 0 0,-1 0 0,-1-1 0,0 1 0,-2-17 0,1 27 0,1 0 0,-1 0 0,0 0 0,-1 0 0,1 0 0,0 0 0,-1 0 0,0 0 0,1 0 0,-1 1 0,0-1 0,-1 1 0,1-1 0,0 1 0,-1 0 0,1 0 0,-1 0 0,0 0 0,-3-2 0,5 4 0,0-1 0,0 1 0,0-1 0,-1 1 0,1 0 0,0-1 0,0 1 0,0 0 0,-1 0 0,1 0 0,0 0 0,0 0 0,-1 0 0,1 0 0,0 0 0,0 1 0,-1-1 0,1 0 0,0 1 0,-2 0 0,2 0 0,0 0 0,0 0 0,-1 0 0,1 1 0,0-1 0,0 0 0,0 1 0,0-1 0,0 1 0,0-1 0,1 1 0,-1 0 0,0-1 0,1 1 0,0 0 0,-1-1 0,1 1 0,0 3 0,-1-2 0,0 0 0,1 0 0,-1-1 0,1 1 0,0 0 0,0 0 0,0 0 0,0 0 0,1 0 0,-1 0 0,1 0 0,-1 0 0,1-1 0,0 1 0,0 0 0,1-1 0,-1 1 0,1 0 0,-1-1 0,1 0 0,0 1 0,-1-1 0,1 0 0,0 0 0,1 0 0,-1 0 0,0 0 0,1 0 0,-1-1 0,1 1 0,-1-1 0,1 0 0,0 0 0,-1 0 0,1 0 0,0 0 0,0 0 0,0-1 0,0 1 0,0-1 0,-1 0 0,1 0 0,5-1 0,2 1 0,-1-1 0,1 0 0,-1-1 0,0 0 0,0 0 0,1-1 0,-1 0 0,-1 0 0,1-1 0,0-1 0,-1 1 0,13-11 0,-12 7 0,-1 0 0,0-1 0,0 0 0,-1 0 0,-1-1 0,1 0 0,-1 0 0,-1-1 0,0 1 0,0-1 0,-1 0 0,-1 0 0,0-1 0,0 1 0,-1-1 0,-1 1 0,0-1 0,-1-20 0,1 31 0,-1 1 0,0-1 0,0 0 0,0 1 0,0-1 0,0 1 0,0-1 0,-1 0 0,1 1 0,0-1 0,0 1 0,0-1 0,0 0 0,-1 1 0,1-1 0,0 1 0,-1-1 0,1 1 0,0-1 0,-1 1 0,1-1 0,0 1 0,-1 0 0,1-1 0,-1 1 0,1 0 0,-1-1 0,1 1 0,-1 0 0,1-1 0,-1 1 0,1 0 0,-1 0 0,0 0 0,1-1 0,-1 1 0,1 0 0,-1 0 0,0 0 0,1 0 0,-1 0 0,1 0 0,-1 0 0,0 0 0,1 0 0,-1 1 0,0-1 0,-2 1 0,1 0 0,0 0 0,-1 0 0,1 0 0,0 0 0,0 0 0,-1 1 0,1-1 0,0 1 0,1-1 0,-4 4 0,-7 10 0,1 1 0,0 0 0,1 1 0,1 0 0,0 1 0,1 0 0,1 0 0,1 1 0,1-1 0,0 1 0,1 1 0,-1 25 0,4-42-10,1-1 0,0 0 1,0 0-1,0 0 0,0 0 0,1 0 0,-1 1 1,1-1-1,-1 0 0,1 0 0,-1 0 1,1 0-1,0 0 0,0 0 0,0 0 0,0 0 1,1-1-1,-1 1 0,0 0 0,1-1 0,-1 1 1,1-1-1,2 2 0,-2-2-39,1 0 1,0 0-1,-1 0 0,1 0 1,0-1-1,0 1 0,0-1 0,-1 0 1,1 0-1,0 0 0,0 0 1,0 0-1,0-1 0,0 1 0,3-2 1,6-2-472,0 0-1,-1-1 1,1-1 0,-1 1 0,0-2 0,19-14 0,-13 6-3856,0 0 1,25-33-1,-7 3-10481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6.767"/>
    </inkml:context>
    <inkml:brush xml:id="br0">
      <inkml:brushProperty name="width" value="0.025" units="cm"/>
      <inkml:brushProperty name="height" value="0.025" units="cm"/>
    </inkml:brush>
  </inkml:definitions>
  <inkml:trace contextRef="#ctx0" brushRef="#br0">173 1 16976,'0'0'13181,"-8"5"-12146,1-1-910,1 1 0,0 0 0,0 0 0,1 0 0,-1 1 0,1 0 0,-7 11 0,9-13-91,1 0-1,0 0 1,-1 0 0,1 0 0,1 1 0,-1-1 0,1 1-1,0-1 1,0 1 0,0-1 0,0 1 0,1 0 0,0 0-1,0-1 1,0 1 0,2 9 0,-1-13-34,-1 0 0,1 0 0,0 0 0,-1 0 0,1 0 0,0 0 0,0-1 0,0 1 0,0 0 0,-1 0 0,1-1 0,0 1 0,0-1 0,1 1 0,-1-1 0,0 1 0,0-1 0,0 1 0,0-1 0,0 0 0,0 0 0,1 0 0,-1 0 0,2 0 0,37 0 0,-29 0 0,4 0 0,-9-1 0,0 1 0,0 0 0,0 0 0,-1 1 0,1-1 0,0 2 0,8 1 0,-12-2 0,-1 0 0,0 0 0,1 0 0,-1 0 0,0 0 0,0 0 0,1 0 0,-1 0 0,0 1 0,0-1 0,0 1 0,-1-1 0,1 0 0,0 1 0,0-1 0,-1 1 0,1 0 0,-1-1 0,1 1 0,-1-1 0,0 1 0,0 0 0,1-1 0,-1 1 0,0 0 0,-1-1 0,1 1 0,0 0 0,0-1 0,-1 1 0,1-1 0,-2 3 0,0 3 0,0 0 0,-1-1 0,0 1 0,0-1 0,0 0 0,-1 0 0,0 0 0,-1 0 0,1-1 0,-1 1 0,-6 4 0,-63 51 0,69-56 0,-51 30-805,54-34 594,0 0 0,0 0 0,0 0 1,0-1-1,0 1 0,0 0 0,0-1 0,0 1 0,0-1 0,0 0 0,-1 0 0,1 0 0,0 0 0,0 0 1,0 0-1,-1 0 0,1-1 0,0 1 0,0-1 0,0 1 0,0-1 0,0 0 0,0 0 0,0 0 0,0 0 0,0 0 1,-2-3-1,-9-14-13482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3.216"/>
    </inkml:context>
    <inkml:brush xml:id="br0">
      <inkml:brushProperty name="width" value="0.025" units="cm"/>
      <inkml:brushProperty name="height" value="0.025" units="cm"/>
    </inkml:brush>
  </inkml:definitions>
  <inkml:trace contextRef="#ctx0" brushRef="#br0">0 0 9033,'0'0'15502,"7"56"-13484,-4-18-448,3 8-642,0 3-351,0 2-385,2-1-96,-1-6-64,4-9-64,-1-10-736,4-16-1378,1-9-961,0-12-1185,0-21-3172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3.558"/>
    </inkml:context>
    <inkml:brush xml:id="br0">
      <inkml:brushProperty name="width" value="0.025" units="cm"/>
      <inkml:brushProperty name="height" value="0.025" units="cm"/>
    </inkml:brush>
  </inkml:definitions>
  <inkml:trace contextRef="#ctx0" brushRef="#br0">16 1 6150,'0'0'14766,"-9"52"-12492,3-15 160,5 4 289,1 5-1538,0-1-416,0 0-129,6-5-416,6-8-159,2-10-65,0-8-417,0-12-672,-2-2-705,-3-11-1377,-7-8-1377,-2-3-2402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3.887"/>
    </inkml:context>
    <inkml:brush xml:id="br0">
      <inkml:brushProperty name="width" value="0.025" units="cm"/>
      <inkml:brushProperty name="height" value="0.025" units="cm"/>
    </inkml:brush>
  </inkml:definitions>
  <inkml:trace contextRef="#ctx0" brushRef="#br0">0 168 18353,'0'0'13966,"86"-29"-13518,-42 12-448,3 0 0,4 1 0,0 1 0,-2 0 0,-7 0-1345,-9-3-4036,-7-7-6727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4.621"/>
    </inkml:context>
    <inkml:brush xml:id="br0">
      <inkml:brushProperty name="width" value="0.025" units="cm"/>
      <inkml:brushProperty name="height" value="0.025" units="cm"/>
    </inkml:brush>
  </inkml:definitions>
  <inkml:trace contextRef="#ctx0" brushRef="#br0">0 258 13261,'0'0'10329,"5"-10"-7542,5-8-2220,0 2-1,2-1 1,0 1-1,1 1 1,27-26 0,-12 16-444,1 0 0,47-28 0,-75 52-106,-1 0-1,1 1 1,0-1 0,-1 0-1,1 1 1,0-1 0,0 1-1,0-1 1,0 1 0,-1 0-1,1-1 1,0 1 0,0 0-1,0 0 1,0 0 0,0-1-1,0 1 1,0 0-1,0 0 1,0 0 0,0 1-1,-1-1 1,1 0 0,0 0-1,0 0 1,0 1 0,0-1-1,0 0 1,0 1 0,0-1-1,-1 1 1,1-1 0,0 1-1,0-1 1,-1 1 0,1-1-1,0 1 1,-1 0 0,1 0-1,0-1 1,-1 1 0,1 0-1,-1 0 1,0 0 0,1-1-1,-1 1 1,0 0 0,1 0-1,-1 0 1,0 0 0,0 0-1,0 0 1,1 0 0,-1 0-1,-1 1 1,3 11 337,-1 0-1,-1 0 1,-2 20-1,1-5-79,1-25-274,0 0 0,0 0 0,0 0 0,1 0 0,-1 0 0,1 0 0,0 0 0,0-1 0,0 1 0,0 0 0,1 0 0,-1-1 0,1 1 0,-1-1 0,1 1 0,0-1 0,0 0 0,0 0 0,3 3 0,-3-4 0,0-1 0,-1 1 0,1-1 0,0 1 0,-1-1 0,1 0 0,0 0 0,-1 0 0,1 0 0,0 0 0,0 0 0,-1 0 0,1-1 0,0 1 0,-1-1 0,1 1 0,0-1 0,-1 1 0,1-1 0,-1 0 0,1 0 0,-1 0 0,1 0 0,-1 0 0,0 0 0,1 0 0,-1 0 0,0-1 0,0 1 0,0-1 0,0 1 0,0 0 0,0-1 0,1-2 0,5-6-517,0-1 0,0 0 0,-2-1 0,1 0 0,-1 0 0,-1 0 0,0 0 0,0-1 0,-2 1 0,1-1 0,-2 0 0,1-15 0,-3 32-6327,-5 10-2941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41.969"/>
    </inkml:context>
    <inkml:brush xml:id="br0">
      <inkml:brushProperty name="width" value="0.025" units="cm"/>
      <inkml:brushProperty name="height" value="0.025" units="cm"/>
    </inkml:brush>
  </inkml:definitions>
  <inkml:trace contextRef="#ctx0" brushRef="#br0">27 1 9897,'0'0'11820,"1"50"-11500,-5-19 64,-5 6-288,3 5-32,0 0-32,3-3-32,3 1 0,0-8-832,3-1-930,0-9-160,-2-9-1697,-1-7-5254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4.975"/>
    </inkml:context>
    <inkml:brush xml:id="br0">
      <inkml:brushProperty name="width" value="0.025" units="cm"/>
      <inkml:brushProperty name="height" value="0.025" units="cm"/>
    </inkml:brush>
  </inkml:definitions>
  <inkml:trace contextRef="#ctx0" brushRef="#br0">1 335 18257,'0'0'3748,"4"-10"-865,1 2-2521,-1 0 0,1 0 0,1 1 0,-1 0 1,1 0-1,1 0 0,-1 0 0,1 1 0,0 0 1,1 1-1,-1-1 0,1 1 0,0 1 0,1 0 1,-1 0-1,1 0 0,-1 1 0,1 0 1,18-2-1,-23 4-330,1 0 1,-1 1 0,0 0 0,1 0-1,-1 1 1,0-1 0,0 1 0,1 0-1,-1 0 1,0 0 0,0 0 0,7 4-1,-3 0 10,-1 1 0,0-1 0,0 1 0,11 13 0,-17-17-42,0-1 0,1 0 0,-1 1 0,0-1 0,1 0 0,-1 0 0,1 0 0,-1 0 0,1 0 0,0 0 0,-1 0 0,1 0 0,0-1 0,0 1 0,0-1 0,0 1 0,-1-1 0,1 0 0,0 1 0,0-1 0,0 0 0,0-1 0,2 1 0,-1-1 0,0 0 0,-1 0 0,1-1 0,0 1 0,-1-1 0,1 0 0,-1 1 0,1-1 0,-1 0 0,0 0 0,0-1 0,4-4 0,3-5 0,-1-2 0,0 1 0,-1-1 0,8-21 0,-10 24-199,-1 0 0,0 0 0,0 0 0,-1-1 0,0 0 0,-1 1 0,-1-1 0,0 0 0,0 0 0,-2-17 0,-6 18-6351,-5 4-5755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6.143"/>
    </inkml:context>
    <inkml:brush xml:id="br0">
      <inkml:brushProperty name="width" value="0.025" units="cm"/>
      <inkml:brushProperty name="height" value="0.025" units="cm"/>
    </inkml:brush>
  </inkml:definitions>
  <inkml:trace contextRef="#ctx0" brushRef="#br0">10 148 8232,'0'0'322,"0"0"0,-1 0 0,1 0 0,0 0 0,-1 0 0,1 0 0,-1-1 0,1 1 0,0 0 0,-1 0 1,1 0-1,0 0 0,-1 0 0,1 0 0,-1-1 0,1 1 0,0 0 0,0 0 0,-1-1 0,1 1 0,0 0 0,-1 0 0,1-1 0,0 1 1,0 0-1,-1-1 0,1 1 0,0 0 0,0-1 0,0 1 0,0 0 0,0-1 0,-1 1 0,1-1 0,0 1 0,0-1 0,4-18 3981,17-15-2372,-7 22-1419,0 1-1,1 0 1,1 1 0,20-11-1,-30 18-366,-1 0 0,1 1-1,1-1 1,-1 1 0,0 0 0,1 0-1,-1 1 1,0 0 0,1 0 0,0 1-1,-1-1 1,1 2 0,-1-1 0,1 1-1,9 1 1,-14 0-109,1 0-1,-1-1 1,0 1-1,1 0 1,-1 0-1,0 1 1,0-1-1,0 0 1,-1 1-1,1-1 1,0 1-1,-1-1 1,0 1-1,0 0 1,0 0-1,0-1 1,0 1-1,0 0 1,-1 0-1,1 0 1,-1 0-1,0 0 1,0 0-1,0 4 1,0 9 120,0 1-1,-1-1 1,-4 19 0,-3-5-156,-2 0 0,0-1 0,-2 0 0,-1-1 0,-34 53 0,-21 46 0,68-126 0,-1 0 0,0 0 0,1 0 0,-1-1 0,1 1 0,-1 0 0,1 0 0,0 0 0,-1 0 0,1 0 0,0 0 0,0 0 0,0 0 0,-1 0 0,1 0 0,0 0 0,0 0 0,1 0 0,-1 0 0,0 0 0,0 0 0,0 0 0,1 0 0,-1 0 0,0 0 0,1 0 0,-1-1 0,1 1 0,-1 0 0,2 1 0,-1-1 0,1-1 0,0 0 0,-1 1 0,1-1 0,0 0 0,-1 0 0,1 0 0,0 0 0,-1-1 0,1 1 0,0 0 0,-1-1 0,1 1 0,0-1 0,2 0 0,62-34 0,-12 2-142,3-1-2392,95-76 0,-124 83-4940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6.488"/>
    </inkml:context>
    <inkml:brush xml:id="br0">
      <inkml:brushProperty name="width" value="0.025" units="cm"/>
      <inkml:brushProperty name="height" value="0.025" units="cm"/>
    </inkml:brush>
  </inkml:definitions>
  <inkml:trace contextRef="#ctx0" brushRef="#br0">186 1 22934,'0'0'6758,"-18"51"-4804,3-14-833,-4 9-1121,-1 7 0,-2 4 0,-3 1 0,6-5 0,1-5 0,3-9-705,4-11-704,8-15-1250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6.860"/>
    </inkml:context>
    <inkml:brush xml:id="br0">
      <inkml:brushProperty name="width" value="0.025" units="cm"/>
      <inkml:brushProperty name="height" value="0.025" units="cm"/>
    </inkml:brush>
  </inkml:definitions>
  <inkml:trace contextRef="#ctx0" brushRef="#br0">85 0 17713,'-9'8'2434,"2"-2"-1944,1 0 1,-1 0-1,1 1 0,1 0 1,-1 0-1,1 1 0,0-1 1,1 1-1,0 0 0,0 1 0,0-1 1,-3 17-1,5-15-215,0 0-1,1 0 1,0 0 0,1-1-1,0 1 1,1 0-1,0 0 1,3 14 0,-3-21-219,0 0 1,0 0 0,1 0-1,-1 0 1,1-1 0,-1 1-1,1-1 1,0 1 0,0-1-1,0 1 1,0-1 0,1 0-1,-1 0 1,1 0 0,-1 0-1,1-1 1,0 1 0,-1-1-1,1 1 1,0-1 0,0 0-1,0 0 1,0 0-1,0-1 1,0 1 0,0-1-1,0 1 1,0-1 0,1 0-1,2-1 1,0 1 7,1-1-1,-1 0 1,0 0 0,1-1-1,-1 1 1,0-1 0,0-1-1,0 1 1,0-1-1,-1 0 1,1-1 0,-1 1-1,0-1 1,0 0 0,0-1-1,0 1 1,-1-1 0,6-6-1,-5 4-9,0 0 0,-1 1 0,0-1 0,0-1 0,0 1 0,-1-1 0,0 1 0,0-1-1,-1 0 1,0 0 0,-1 0 0,1 0 0,-2 0 0,1-11 0,-1 16-54,-1 0 0,0 0 0,0 1 0,0-1 0,0 0 0,0 0 0,0 1 0,-1-1 0,0 1 0,1 0 0,-1-1 0,0 1 0,0 0 0,0 0 0,0 0 0,0 0 0,-1 0 0,1 1 0,0-1 0,-1 1 0,0-1 0,1 1 0,-1 0 0,0 0 0,1 0 0,-1 0 0,0 1 0,0-1 0,0 1 0,0 0 0,0-1 0,0 1 0,1 1 0,-1-1 0,0 0 0,0 1 0,0-1 0,0 1 0,0 0 0,1 0 0,-1 0 0,0 0 0,1 1 0,-1-1 0,1 1 0,-1 0 0,1-1 0,-3 4 0,-2 4-631,0 1 0,1-1 0,0 1 1,1 0-1,0 1 0,0-1 0,1 1 0,1 0 0,0 0 0,0 0 0,1 1 1,0-1-1,1 0 0,1 1 0,0-1 0,2 21 0,6-8-4408,11-7-2996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7.203"/>
    </inkml:context>
    <inkml:brush xml:id="br0">
      <inkml:brushProperty name="width" value="0.025" units="cm"/>
      <inkml:brushProperty name="height" value="0.025" units="cm"/>
    </inkml:brush>
  </inkml:definitions>
  <inkml:trace contextRef="#ctx0" brushRef="#br0">41 61 23030,'-6'11'2883,"5"-8"-2694,-4 7 245,0 0 0,0 0 0,1 0 0,1 0 0,0 0 0,0 1 0,1 0 0,0-1 0,1 1 0,0 0 0,2 18 0,-1-27-429,1-1 1,-1 0-1,0 1 1,1-1-1,0 0 1,-1 1-1,1-1 1,0 0-1,0 0 1,0 0-1,0 0 1,0 0-1,0 0 1,0 0-1,0 0 1,0 0-1,0 0 1,0 0-1,1-1 1,-1 1-1,0-1 1,0 1-1,1-1 1,-1 1-1,1-1 1,-1 0-1,0 1 1,1-1-1,-1 0 1,1 0-1,-1 0 1,0 0-1,1 0 1,-1-1-1,1 1 1,-1 0-1,3-1 1,1-1 18,0 1 0,-1 0 0,1-1 0,-1 0-1,1 0 1,-1 0 0,1-1 0,-1 1 0,7-7 0,-5 2 26,0 1 1,-1-1-1,0 0 1,0 0-1,-1 0 1,0 0-1,0-1 1,0 0-1,-1 0 1,0 0-1,-1 0 0,0-1 1,0 1-1,-1 0 1,0-1-1,-1 1 1,1-1-1,-2 0 1,-1-10-1,2 16-73,-1 1-1,0-1 1,1 1-1,-1-1 1,-1 1-1,1 0 1,0 0 0,0-1-1,-1 1 1,0 0-1,1 0 1,-1 1-1,0-1 1,0 0 0,0 0-1,0 1 1,0-1-1,0 1 1,0 0-1,0 0 1,-1 0 0,1 0-1,-1 0 1,1 0-1,-1 0 1,-4 0-1,4 1-183,-1-1 0,1 1 0,-1 0 0,1 0 0,-1 0 0,1 0 0,-1 0 0,1 1 0,-1 0 0,1 0 0,-1 0 0,1 0 0,0 0 0,0 1 0,-1-1 0,1 1 0,0 0 0,1 0 0,-4 2 0,-6 9-9049</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9.037"/>
    </inkml:context>
    <inkml:brush xml:id="br0">
      <inkml:brushProperty name="width" value="0.025" units="cm"/>
      <inkml:brushProperty name="height" value="0.025" units="cm"/>
    </inkml:brush>
  </inkml:definitions>
  <inkml:trace contextRef="#ctx0" brushRef="#br0">7 260 8040,'-6'12'16719,"10"-12"-13580,15 0-1313,13-14-192,10-6-225,9-10-1409,12-6 0,5-5 0,1 1 0,-4 6 0,-7 8 0,-12 10 0,-12 10-288,-13 2-4517,-15-1-5124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9.891"/>
    </inkml:context>
    <inkml:brush xml:id="br0">
      <inkml:brushProperty name="width" value="0.025" units="cm"/>
      <inkml:brushProperty name="height" value="0.025" units="cm"/>
    </inkml:brush>
  </inkml:definitions>
  <inkml:trace contextRef="#ctx0" brushRef="#br0">14 0 7751,'0'0'11126,"-1"13"-7032,-6 40-2285,3 1 1,3 0-1,4 57 0,0-86-1761,0 1 1,2-1-1,0 0 0,2-1 0,1 1 0,0-2 1,2 1-1,1-1 0,17 27 0,-25-46-49,0 0-1,0 1 1,0-1-1,1-1 1,-1 1-1,1 0 1,0-1-1,0 0 1,0 0-1,1 0 1,-1 0-1,1-1 1,-1 0-1,1 0 1,0 0-1,0 0 1,0-1-1,0 0 1,0 0-1,0 0 0,0 0 1,1-1-1,-1 0 1,7-1-1,-5 0-236,-1 0-1,1-1 1,-1 0 0,0 0-1,0 0 1,0-1-1,0 0 1,6-3-1,-5 1-605,-1 1 0,0-1 0,0 0 0,0-1 0,0 0 0,8-11-1,10-21-4968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0.670"/>
    </inkml:context>
    <inkml:brush xml:id="br0">
      <inkml:brushProperty name="width" value="0.025" units="cm"/>
      <inkml:brushProperty name="height" value="0.025" units="cm"/>
    </inkml:brush>
  </inkml:definitions>
  <inkml:trace contextRef="#ctx0" brushRef="#br0">72 278 10570,'0'0'7132,"-8"6"-3630,3-2-3225,0-1-1,0 1 1,0 0-1,1 1 1,0-1-1,0 1 1,0-1-1,0 1 1,1 1-1,0-1 1,0 0-1,0 1 1,1-1-1,0 1 1,0 0 0,0 0-1,1 0 1,0 0-1,-1 8 1,2-8-179,0-1 0,0 1 0,1 0-1,0 0 1,0 0 0,0-1 0,1 1 0,0-1 0,0 1 0,0-1 0,1 0 0,0 1 0,3 4 0,-4-8-28,1 0 0,-1 1 0,0-1-1,1 0 1,0 0 0,-1 0 0,1-1 0,0 1 0,0-1-1,0 1 1,0-1 0,0 0 0,0 0 0,0 0 0,0-1-1,1 1 1,-1-1 0,0 0 0,0 0 0,1 0 0,-1 0-1,0 0 1,0-1 0,1 1 0,3-2 0,-2 0 8,0 0 1,0-1-1,0 1 1,-1-1-1,1 0 1,-1 0-1,1 0 1,-1 0 0,0-1-1,-1 0 1,1 0-1,-1 0 1,1 0-1,-1 0 1,0-1-1,-1 1 1,1-1-1,-1 0 1,2-6-1,0 3 29,-1 0-1,-1 1 0,0-1 0,0 0 1,0-1-1,-1 1 0,-1 0 0,1 0 0,-1-1 1,0 1-1,-3-16 0,2 22-106,1 1 0,-1-1 0,1 1 0,-1-1 0,1 1 0,-1-1 0,0 1 0,1-1 0,-1 1 0,0 0 0,0-1 0,0 1 0,0 0 0,0 0 0,-1 0 0,1 0 0,0 0 0,0 0 0,-1 0 0,1 0 0,-1 1 0,1-1 0,0 0 0,-1 1 0,1-1 0,-1 1 0,0 0 0,1-1 0,-1 1 0,1 0 0,-1 0 0,1 0 0,-1 0 0,0 0 0,1 1 0,-1-1 0,1 0 0,-1 1 0,-2 0 0,2 0 0,-1 0 0,0 0 0,1 0 0,-1 1 0,0-1 0,1 1 0,0-1 0,-1 1 0,1 0 0,0 0 0,0 0 0,0 0 0,0 0 0,0 1 0,1-1 0,-1 1 0,0-1 0,1 1 0,0-1 0,-2 6 0,3-7 0,-1 0 0,1-1 0,0 1 0,0 0 0,-1-1 0,1 1 0,0 0 0,0 0 0,0-1 0,0 1 0,0 0 0,0 0 0,0-1 0,0 1 0,0 0 0,0 0 0,0-1 0,1 1 0,-1 0 0,0 0 0,0-1 0,1 1 0,-1 0 0,0-1 0,1 1 0,-1 0 0,1-1 0,-1 1 0,1-1 0,-1 1 0,2 0 0,-1-1 0,1 0 0,-1 0 0,0 0 0,1 0 0,-1 0 0,1 0 0,-1-1 0,0 1 0,1-1 0,-1 1 0,0-1 0,1 1 0,-1-1 0,0 0 0,2 0 0,43-35 0,-31 21 0,40-37 0,-51 48 0,1 1 0,0-1 0,0 1 0,0 1 0,0-1 0,1 1 0,-1-1 0,1 2 0,0-1 0,8-1 0,-13 3 0,0 0 0,1 0 0,-1 0 0,1 1 0,-1-1 0,0 0 0,1 1 0,-1-1 0,0 1 0,0-1 0,1 1 0,-1 0 0,0-1 0,0 1 0,0 0 0,0 0 0,0 0 0,0 0 0,0 0 0,0 0 0,0 0 0,-1 0 0,1 0 0,0 1 0,-1-1 0,1 0 0,0 0 0,-1 1 0,0-1 0,1 0 0,-1 1 0,0-1 0,0 0 0,1 3 0,3 58 0,-4-45 0,0-12 0,1 0 0,-1 0 0,1 0 0,0 0 0,0-1 0,1 1 0,-1 0 0,3 4 0,-3-8 0,-1-1 0,0 1 0,1 0 0,-1-1 0,1 1 0,-1-1 0,1 1 0,-1-1 0,1 1 0,0-1 0,-1 1 0,1-1 0,0 1 0,-1-1 0,1 0 0,0 1 0,-1-1 0,1 0 0,0 0 0,0 0 0,-1 1 0,2-1 0,0-1 0,-1 1 0,1 0 0,0-1 0,-1 1 0,1-1 0,-1 0 0,1 1 0,-1-1 0,1 0 0,-1 0 0,0 0 0,1 0 0,-1 0 0,0 0 0,1-2 0,12-13 0,-1-1 0,-1 0 0,0 0 0,-2-2 0,0 1 0,11-28 0,4-7 0,-19 99 0,-5-37 0,0 0 0,1 0 0,0-1 0,0 1 0,1-1 0,0 1 0,0-1 0,1 0 0,7 11 0,-10-17 0,0 0 0,1 0 0,-1-1 0,1 1 0,0 0 0,0-1 0,0 1 0,-1-1 0,1 1 0,1-1 0,-1 0 0,0 0 0,0 0 0,0 0 0,1 0 0,-1 0 0,0-1 0,1 1 0,-1-1 0,0 1 0,1-1 0,-1 0 0,1 0 0,-1 0 0,1-1 0,-1 1 0,0 0 0,1-1 0,-1 0 0,0 1 0,1-1 0,-1 0 0,0 0 0,0 0 0,0-1 0,0 1 0,0 0 0,0-1 0,3-2 0,5-5 0,1-1 0,-2 0 0,1 0 0,-2 0 0,1-1 0,-1-1 0,-1 1 0,0-1 0,-1-1 0,0 1 0,-1-1 0,0 0 0,-1 0 0,-1 0 0,0-1 0,0 0 0,-2 1 0,1-1 0,-2-15 0,-1 26 0,1 1 0,-1-1 0,0 1 0,0-1 0,0 1 0,0 0 0,0-1 0,0 1 0,-1 0 0,1 0 0,-1 0 0,0 0 0,0 0 0,1 0 0,-1 0 0,0 1 0,0-1 0,-1 1 0,1 0 0,0-1 0,0 1 0,-1 0 0,1 0 0,-1 0 0,1 1 0,-3-2 0,-5 0 0,0 0 0,-1 1 0,1 0 0,0 0 0,-12 2 0,14 3-3088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1.729"/>
    </inkml:context>
    <inkml:brush xml:id="br0">
      <inkml:brushProperty name="width" value="0.025" units="cm"/>
      <inkml:brushProperty name="height" value="0.025" units="cm"/>
    </inkml:brush>
  </inkml:definitions>
  <inkml:trace contextRef="#ctx0" brushRef="#br0">16 137 5445,'0'0'7677,"0"-8"-2355,-1-25-1158,-4 20 481,-1 19-2254,4 16-2322,1 0 0,1-1 0,0 1 0,2 0-1,1 0 1,0-1 0,2 1 0,0-1 0,9 23 0,-13-42-68,-1 0 0,1 0 0,0 0 0,0 0 0,0 0 0,0 0 0,0 0 0,0-1 0,0 1 0,0 0 1,1-1-1,-1 1 0,1-1 0,-1 1 0,1-1 0,0 0 0,-1 1 0,1-1 0,0 0 0,0 0 0,0 0 0,0-1 0,0 1 1,0 0-1,4 0 0,-4-1 11,1-1 1,-1 1-1,1-1 1,-1 0 0,0 0-1,0 0 1,1 0-1,-1 0 1,0-1-1,0 1 1,0 0-1,0-1 1,0 0 0,-1 1-1,1-1 1,0 0-1,-1 0 1,1 0-1,-1 0 1,0 0-1,2-4 1,15-32 404,-1 0 0,-2-2 0,-1 1 0,9-52 1,-16 65-374,-2 18-44,-1 22 0,0 24 0,-2 21 0,-1-34 0,0 1 0,7 35 0,-8-60 0,-1-1 0,1 1 0,0-1 0,0 1 0,1-1 0,-1 1 0,0-1 0,0 1 0,0-1 0,0 1 0,0-1 0,0 1 0,1-1 0,-1 1 0,0-1 0,0 1 0,1-1 0,-1 0 0,0 1 0,1-1 0,-1 1 0,0-1 0,1 0 0,-1 1 0,1-1 0,-1 0 0,1 0 0,-1 1 0,1-1 0,-1 0 0,0 0 0,1 0 0,0 1 0,-1-1 0,1 0 0,-1 0 0,1 0 0,0 0 0,17-17 0,11-36 0,-27 51 0,28-68 0,-17 39 0,1 2 0,23-39 0,-37 67 0,1 0 0,-1 0 0,1 0 0,0-1 0,0 1 0,-1 0 0,1 0 0,0 0 0,0 0 0,0 0 0,0 0 0,0 1 0,0-1 0,1 0 0,-1 0 0,0 1 0,0-1 0,0 1 0,1-1 0,-1 1 0,2-1 0,-2 2 0,0-1 0,-1 0 0,1 1 0,0-1 0,0 1 0,-1 0 0,1-1 0,0 1 0,-1-1 0,1 1 0,-1 0 0,1 0 0,0-1 0,-1 1 0,0 0 0,1 0 0,-1 0 0,1-1 0,-1 1 0,0 0 0,0 0 0,1 1 0,6 62 0,-7-61 0,0 68 0,18-93-187,-6-1-2776,-5 7-3592,2-6-8051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2.444"/>
    </inkml:context>
    <inkml:brush xml:id="br0">
      <inkml:brushProperty name="width" value="0.025" units="cm"/>
      <inkml:brushProperty name="height" value="0.025" units="cm"/>
    </inkml:brush>
  </inkml:definitions>
  <inkml:trace contextRef="#ctx0" brushRef="#br0">26 194 4612,'0'0'24642,"-6"-5"-23659,4 4-936,1 0 0,-1 0 0,1 0 1,0 0-1,-1 0 0,1-1 0,0 1 1,0-1-1,0 1 0,0 0 1,0-1-1,0 0 0,1 1 0,-1-1 1,0 1-1,1-1 0,-1 0 0,1 0 1,0 1-1,-1-1 0,1 0 0,0 0 1,0 1-1,0-3 0,3-3 117,-1 0 0,1 0-1,0 0 1,0 1 0,0-1-1,6-6 1,-2 0-73,25-39 16,-30 50-107,-1-1 0,1 1 1,-1 0-1,1-1 0,0 1 1,0 0-1,0 1 0,1-1 1,-1 0-1,0 0 0,1 1 1,-1 0-1,1-1 0,-1 1 1,6-2-1,-7 4 0,0-1 0,0 1 0,0-1 0,0 1 0,1-1 0,-1 1 0,0 0 0,-1-1 0,1 1 0,0 0 0,0 0 0,0 0 0,0 0 0,-1 0 0,1 0 0,0 0 0,-1 0 0,1 0 0,-1 0 0,1 0 0,-1 0 0,1 1 0,-1-1 0,0 0 0,0 0 0,1 2 0,7 40 0,-7-34 0,4 35-455,-4-32-46,0 0 1,1 0-1,0 0 1,5 12 0,-3-18-3547,3-5-2754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42.346"/>
    </inkml:context>
    <inkml:brush xml:id="br0">
      <inkml:brushProperty name="width" value="0.025" units="cm"/>
      <inkml:brushProperty name="height" value="0.025" units="cm"/>
    </inkml:brush>
  </inkml:definitions>
  <inkml:trace contextRef="#ctx0" brushRef="#br0">1 118 20307,'0'0'1874,"5"-9"123,0 2-1793,1 1 1,-1 0-1,1 0 1,0 0 0,0 1-1,1 0 1,0 0 0,0 1-1,0-1 1,0 2 0,1-1-1,-1 1 1,1 0-1,0 0 1,0 1 0,0 0-1,8 0 1,41-10 131,1 3 1,0 3-1,0 2 0,93 5 1,-141 0-402,-1 0 0,1 1 1,0 0-1,-1 0 0,1 1 1,-1 0-1,0 1 0,0 0 1,0 0-1,-1 1 0,1 0 1,10 9-1,-13-9 20,-1 1 0,0-1 1,0 1-1,-1 0 0,1 0 0,-1 0 1,-1 1-1,1-1 0,-1 1 0,0 0 1,-1 0-1,0 0 0,0 1 0,0-1 1,-1 0-1,1 14 0,-2-12 108,0 1 1,0-1-1,0 0 0,-2 1 1,1-1-1,-1 0 0,0 0 1,-1 0-1,0 0 1,-1 0-1,1-1 0,-8 11 1,2-5 102,-1-1 1,0 0 0,-2-1 0,1 0 0,-1-1-1,-17 12 1,4-4 231,-1-1-1,-1-1 0,-49 23 1,64-35-294,0 1-1,-1-2 1,1 0 0,-1 0 0,0-1-1,0-1 1,-1 0 0,1-1 0,0-1-1,-1 0 1,-18-2 0,30 2-152,0 0 1,0-1-1,0 1 1,0-1-1,1 1 1,-1-1-1,0 0 1,0 0-1,1 1 1,-1-1-1,0 0 1,1-1-1,-1 1 1,1 0-1,-1 0 1,1-1-1,0 1 1,-1-1-1,1 1 1,0-1-1,0 1 1,0-1-1,0 0 1,0 1-1,1-1 1,-1 0-1,0 0 1,1 0-1,0 0 1,-1 0-1,1 0 1,0 1-1,0-1 1,0 0-1,0 0 1,0 0-1,0 0 1,1 0-1,0-2 1,0-2-272,1 1 0,0 0 1,0 0-1,0 0 0,0 0 1,1 0-1,0 0 0,0 1 1,0-1-1,1 1 0,0 0 1,6-6-1,20-12-5708,1-1-2883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3.553"/>
    </inkml:context>
    <inkml:brush xml:id="br0">
      <inkml:brushProperty name="width" value="0.025" units="cm"/>
      <inkml:brushProperty name="height" value="0.025" units="cm"/>
    </inkml:brush>
  </inkml:definitions>
  <inkml:trace contextRef="#ctx0" brushRef="#br0">1 371 5189,'0'0'18914,"11"-5"-16544,-3 2-2055,0-1-1,-1 0 1,0-1 0,0 1-1,0-2 1,0 1-1,-1-1 1,0 1 0,0-2-1,0 1 1,-1-1 0,0 0-1,-1 0 1,1 0 0,4-11-1,-2 2-199,0-1-1,-1 1 1,-1-1-1,0 0 1,-1 0-1,-1 0 1,-1-1-1,-1 1 1,0-1-1,-2-18 1,1 35-115,0-1 0,1 1 0,-1 0 0,0 0 0,0 0 0,-1 0 0,1 0 0,0-1 0,0 1 0,-1 0 0,1 0 0,0 0 0,-1 0 0,1 0 0,-1 0 0,1 0 0,-1 0 0,0 0 0,1 0 0,-1 0 0,0 0 0,0 1 0,0-1 0,1 0 0,-1 0 0,0 1 0,0-1 0,0 0 0,0 1 0,0-1 0,0 1 0,-1 0 0,1-1 0,0 1 0,0 0 0,0 0 0,0-1 0,0 1 0,0 0 0,-1 0 0,1 0 0,0 1 0,0-1 0,0 0 0,0 0 0,0 0 0,-2 1 0,0 1 0,0-1 0,0 1 0,-1 0 0,1 0 0,1 0 0,-1 1 0,0-1 0,1 1 0,-1-1 0,1 1 0,0 0 0,-1 0 0,1 0 0,-1 3 0,-6 18 0,1-1 0,1 1 0,1 1 0,1-1 0,1 1 0,2 0 0,0-1 0,1 1 0,4 33 0,-3-56 0,0-1 0,0 1 0,0 0 0,1-1 0,-1 1 0,0 0 0,1-1 0,-1 1 0,1 0 0,-1-1 0,1 1 0,0-1 0,-1 1 0,1-1 0,0 0 0,0 1 0,0-1 0,0 0 0,1 1 0,-1-1 0,2 1 0,-2-1 0,0-1 0,1 0 0,-1 1 0,0-1 0,1 0 0,-1 0 0,1 0 0,-1 0 0,1 0 0,-1 0 0,0 0 0,1-1 0,-1 1 0,1 0 0,-1-1 0,0 1 0,1-1 0,-1 0 0,2 0 0,4-4 0,1 0 0,-1 0 0,0-1 0,0 0 0,-1 0 0,9-11 0,21-32 0,35-64 0,-28 40 0,-42 71 0,0 0 0,1 0 0,-1 0 0,0 0 0,0 0 0,1 0 0,-1 0 0,1 1 0,0-1 0,0 1 0,-1-1 0,1 1 0,0-1 0,0 1 0,0 0 0,0 0 0,4-1 0,-5 2 0,1 1 0,-1 0 0,0-1 0,0 1 0,1 0 0,-1 0 0,0 0 0,0 0 0,0 0 0,0 0 0,0 0 0,0 0 0,0 0 0,-1 0 0,1 1 0,0-1 0,-1 0 0,1 1 0,-1-1 0,1 0 0,-1 1 0,1-1 0,-1 1 0,0-1 0,0 0 0,0 1 0,0-1 0,0 2 0,22 180 0,-22-182 0,0 0 0,0 0 0,0 0 0,0 1 0,0-1 0,0 0 0,0 0 0,1 0 0,-1 0 0,0 1 0,1-1 0,-1 0 0,1 0 0,0 0 0,-1 0 0,1 0 0,0 0 0,-1 0 0,1 0 0,0-1 0,0 1 0,0 0 0,1 1 0,-1-2 0,1-1 0,-1 1 0,0 0 0,0-1 0,0 1 0,-1-1 0,1 1 0,0-1 0,0 1 0,0-1 0,0 0 0,0 0 0,-1 1 0,1-1 0,0 0 0,-1 0 0,1 0 0,0 0 0,-1 0 0,1-1 0,29-60 0,-29 59 0,17-43 0,-8 18 0,2 0 0,24-44 0,-36 72 0,0 1 0,0-1 0,0 1 0,0-1 0,0 1 0,0-1 0,1 0 0,-1 1 0,0-1 0,0 1 0,0-1 0,1 0 0,-1 1 0,0-1 0,0 0 0,1 1 0,-1-1 0,0 0 0,1 1 0,-1-1 0,0 0 0,1 0 0,-1 1 0,0-1 0,1 0 0,-1 0 0,1 0 0,-1 0 0,0 1 0,1-1 0,-1 0 0,1 0 0,-1 0 0,1 0 0,-1 0 0,0 0 0,1 0 0,-1 0 0,1 0 0,-1 0 0,1 0 0,-1-1 0,0 1 0,1 0 0,-1 0 0,1 0 0,-1 0 0,0-1 0,1 1 0,-1 0 0,0 0 0,1-1 0,-1 1 0,0 0 0,1-1 0,-1 1 0,0 0 0,0-1 0,1 1 0,-1-1 0,0 1 0,0 0 0,0-1 0,1 1 0,-1-1 0,0 0 0,6 44 0,-6-34 0,9 19 0,-9-28 0,0 0 0,1 0 0,-1 0 0,0 1 0,0-1 0,1 0 0,-1 0 0,0 0 0,0 0 0,1 1 0,-1-1 0,0 0 0,1 0 0,-1 0 0,0 0 0,0 0 0,1 0 0,-1 0 0,0 0 0,1 0 0,-1 0 0,0 0 0,1 0 0,-1 0 0,0 0 0,1 0 0,-1 0 0,0 0 0,1-1 0,-1 1 0,0 0 0,0 0 0,1 0 0,-1 0 0,0-1 0,0 1 0,1 0 0,-1 0 0,0 0 0,0-1 0,25-41 0,-21 34 0,3-8 0,14-25 0,-21 39 0,1 1 0,0-1 0,0 1 0,0-1 0,0 1 0,0 0 0,1-1 0,-1 1 0,0 0 0,1 0 0,-1 0 0,0 0 0,1 0 0,-1 0 0,1 0 0,0 1 0,-1-1 0,1 1 0,0-1 0,1 0 0,-1 2 8,-1 0 0,0-1 0,0 1 0,0 0-1,-1 0 1,1 0 0,0 0 0,0-1 0,0 1 0,-1 1 0,1-1 0,0 0 0,-1 0 0,1 0-1,-1 0 1,1 0 0,-1 0 0,0 1 0,1-1 0,-1 0 0,0 0 0,0 1 0,0-1-1,0 2 1,3 36-775,-2-36 542,-1 17-4495,0-7-3762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4.361"/>
    </inkml:context>
    <inkml:brush xml:id="br0">
      <inkml:brushProperty name="width" value="0.025" units="cm"/>
      <inkml:brushProperty name="height" value="0.025" units="cm"/>
    </inkml:brush>
  </inkml:definitions>
  <inkml:trace contextRef="#ctx0" brushRef="#br0">1 102 8872,'0'-9'5600,"0"-7"-3355,1-11 985,1 4 3494,8 50-3531,-2-8-3013,10 39-29,-2 1-1,-2 0 1,-4 2-1,-2-1 0,1 70 1,-6-105 503,4-36-197,5-38-15,14-148-234,-3 9-149,-22 184-59,0 0 0,0 0 0,0 0 0,0 0 0,1 0 0,-1 0 0,1 0 0,0 1 0,0-1 0,0 1 0,1-1 0,-1 1 0,5-4 0,-5 5 0,0 1 0,0 0 0,1-1 0,-1 1 0,0 0 0,0 0 0,1 0 0,-1 0 0,1 1 0,-1-1 0,1 1 0,-1-1 0,1 1 0,-1 0 0,1 0 0,-1 0 0,1 0 0,-1 1 0,1-1 0,-1 1 0,1-1 0,-1 1 0,3 1 0,-4-2 0,0 1 0,0-1 0,0 1 0,0-1 0,0 1 0,0-1 0,0 1 0,0 0 0,0-1 0,0 1 0,0 0 0,0 0 0,-1 0 0,1 0 0,0 0 0,-1-1 0,1 1 0,-1 0 0,1 0 0,-1 1 0,1-1 0,-1 0 0,0 0 0,1 0 0,-1 0 0,0 0 0,0 0 0,0 0 0,0 1 0,0-1 0,0 0 0,0 0 0,0 0 0,0 0 0,-1 0 0,1 0 0,0 1 0,-1-1 0,1 0 0,-1 0 0,1 0 0,-2 1 0,-1 5 0,-1-1 0,0 0 0,0 0 0,-10 11 0,-30 35 0,23-28 0,-31 32 0,52-56-10,0 0 0,0-1 0,0 1-1,0 0 1,0-1 0,0 1 0,0 0 0,1 0 0,-1-1 0,0 1-1,0 0 1,0-1 0,0 1 0,0 0 0,-1 0 0,1-1 0,0 1 0,0 0-1,0-1 1,0 1 0,0 0 0,0 0 0,0-1 0,-1 1 0,1 0-1,0 0 1,0-1 0,0 1 0,0 0 0,-1 0 0,1 0 0,0-1-1,0 1 1,-1 0 0,1 0 0,0 0 0,0 0 0,-1-1 0,1 1-1,0 0 1,-1 0 0,1 0 0,0 0 0,0 0 0,-1 0 0,1 0-1,0 0 1,-1 0 0,1 0 0,0 0 0,0 0 0,-1 0 0,1 0 0,0 0-1,-1 0 1,1 1 0,0-1 0,0 0 0,-1 0 0,1 0 0,0 0-1,0 0 1,-1 1 0,1-1 0,0 0 0,-1 1 0,5-27-2007,23-56-5825,-8 28 1911,1-7-2295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4.716"/>
    </inkml:context>
    <inkml:brush xml:id="br0">
      <inkml:brushProperty name="width" value="0.025" units="cm"/>
      <inkml:brushProperty name="height" value="0.025" units="cm"/>
    </inkml:brush>
  </inkml:definitions>
  <inkml:trace contextRef="#ctx0" brushRef="#br0">1 0 16111,'0'0'6182,"2"10"-3710,3 43-798,-2 0 0,-8 100-1,0-17-1596,5-134-140,0 0 1,0-1-1,0 1 0,0-1 1,0 1-1,0-1 1,1 1-1,-1 0 0,0-1 1,1 1-1,-1-1 1,1 1-1,0-1 0,-1 0 1,1 1-1,2 1 1,-3-2-24,1-1 0,0 0 0,-1 1 0,1-1 0,0 0 0,-1 0 0,1 1 0,0-1 0,-1 0 0,1 0 0,0 0 0,-1 0 0,1 0 0,0 0 0,0 0 0,-1 0 1,1 0-1,0 0 0,-1 0 0,1-1 0,0 1 0,-1 0 0,1 0 0,1-1 0,3-2-445,-1 0-1,0 0 1,1-1 0,-1 1 0,0-1-1,0 0 1,5-7 0,33-52-8662,-21 31 630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5.057"/>
    </inkml:context>
    <inkml:brush xml:id="br0">
      <inkml:brushProperty name="width" value="0.025" units="cm"/>
      <inkml:brushProperty name="height" value="0.025" units="cm"/>
    </inkml:brush>
  </inkml:definitions>
  <inkml:trace contextRef="#ctx0" brushRef="#br0">69 35 13613,'0'0'10415,"-9"14"-9123,2-3-1074,-1 0-1,2 1 1,0 0 0,0 0 0,1 0-1,0 1 1,1-1 0,1 1 0,0 0-1,0 0 1,2 1 0,0-1-1,0 14 1,1-26-183,0 0 0,0 0 1,0-1-1,0 1 0,0 0 0,0-1 0,0 1 0,0 0 0,1-1 1,-1 1-1,0 0 0,0-1 0,1 1 0,-1 0 0,0-1 0,1 1 1,-1 0-1,1-1 0,-1 1 0,0-1 0,1 1 0,0-1 0,-1 1 1,1-1-1,-1 0 0,1 1 0,-1-1 0,1 0 0,1 1 0,19-8 990,-16 4-732,0-1 0,0 0 1,0-1-1,-1 1 0,8-10 0,-6 3-249,0-1-1,-1 0 0,0 0 0,-1-1 0,0 0 0,-1 1 0,-1-1 0,0 0 1,0-1-1,-1 1 0,-1 0 0,-2-18 0,3 30-43,-1 0 0,0 0 0,0 0 0,0 0 0,0-1 0,0 1 0,0 0 0,0 0 0,-1 0 0,1 0 0,0 0 0,-1-1 0,1 1 0,-1 0 0,1 0 0,-1 0 0,1 0 0,-1 0 0,0 0 0,0 0 0,1 1 0,-1-1 0,0 0 0,0 0 0,0 0 0,0 1 0,0-1 0,0 1 0,0-1 0,0 0 0,0 1 0,0 0 0,0-1 0,0 1 0,0 0 0,-1-1 0,1 1 0,0 0 0,0 0 0,0 0 0,0 0 0,0 0 0,-1 0 0,1 1 0,-2-1 0,0 1 0,0 1 0,0-1 0,0 0 0,0 1 0,0-1 0,0 1 0,1 0 0,-1 0 0,1 0 0,0 0 0,-1 1 0,1-1 0,0 1 0,0-1 0,-2 6 0,0 0-184,1 0-1,0 1 1,0 0-1,1-1 1,1 1-1,-1 0 1,2 0-1,-1 16 1,1-25 29,0 1 1,1 0-1,-1-1 1,0 1-1,0 0 1,1-1-1,-1 1 1,0 0-1,1-1 1,-1 1-1,1-1 1,-1 1-1,1-1 1,-1 1-1,1-1 1,-1 1-1,1-1 1,0 1-1,-1-1 1,1 0-1,0 1 1,-1-1-1,1 0 1,0 0-1,-1 1 1,1-1-1,0 0 1,0 0-1,-1 0 1,1 0-1,0 0 1,-1 0-1,1 0 1,0 0-1,0 0 1,-1 0-1,1-1 1,0 1-1,-1 0 1,1 0-1,0-1 1,-1 1-1,1 0 1,1-1-1,32-16-4370,-7-7 682,0-5-2430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5.402"/>
    </inkml:context>
    <inkml:brush xml:id="br0">
      <inkml:brushProperty name="width" value="0.025" units="cm"/>
      <inkml:brushProperty name="height" value="0.025" units="cm"/>
    </inkml:brush>
  </inkml:definitions>
  <inkml:trace contextRef="#ctx0" brushRef="#br0">26 48 14670,'0'0'8424,"-3"8"-5840,-15 54-345,17-56-2089,0 0 0,0 0-1,0 0 1,1 0 0,0 0-1,0 1 1,0-1 0,1 0 0,0 0-1,2 7 1,-3-12-135,1 0-1,-1 0 1,1-1-1,-1 1 1,1 0-1,-1 0 1,1 0 0,0-1-1,-1 1 1,1 0-1,0 0 1,0-1-1,-1 1 1,1-1 0,0 1-1,0-1 1,0 1-1,0-1 1,0 1 0,0-1-1,0 0 1,0 1-1,0-1 1,0 0-1,0 0 1,0 0 0,0 0-1,0 0 1,0 0-1,0 0 1,0 0 0,0 0-1,0-1 1,0 1-1,0 0 1,0-1-1,0 1 1,-1-1 0,1 1-1,0-1 1,0 1-1,0-1 1,0 1-1,-1-1 1,1 0 0,1-1-1,4-2 191,-1-1-1,0 1 0,0-1 0,0 0 1,5-8-1,-1-3-42,0-1-1,-1 0 1,0 0-1,-2 0 1,0-1-1,-1 0 1,3-24-1,-14 179-738,2-108 616,1 0-1,2 1 0,0-1 1,2 0-1,1 0 0,2 1 1,1-1-1,1-1 1,1 1-1,12 29 0,-16-52-31,9 23-16,13 52 0,-23-74 21,0 1-1,-1-1 1,0 1-1,0 0 1,-1 0-1,0-1 1,0 1-1,-1 0 1,0-1-1,0 1 1,-1 0-1,-4 11 1,5-17-11,1 0-1,-1 0 1,0 0-1,0 0 1,0-1-1,0 1 1,0 0-1,0-1 1,0 1-1,0 0 1,-1-1-1,1 0 1,-1 1 0,1-1-1,-1 0 1,0 0-1,1 0 1,-1 0-1,0 0 1,0 0-1,1 0 1,-1-1-1,0 1 1,0-1 0,0 1-1,0-1 1,0 0-1,0 0 1,0 1-1,0-2 1,0 1-1,0 0 1,0 0-1,0-1 1,0 1-1,-3-2 1,1 0-1,0 0-1,0 0 1,0 0 0,0-1 0,0 0-1,0 0 1,1 0 0,0 0 0,0-1-1,0 1 1,0-1 0,0 1 0,0-1-1,-2-7 1,-3-7-155,2-1 0,0 0 1,1 0-1,1-1 0,1 1 0,1-1 0,0 0 0,1 0 1,2 0-1,0 1 0,1-1 0,1 0 0,0 1 1,2-1-1,0 1 0,1 0 0,1 1 0,1-1 1,19-31-1,-4 9-6785,-3 0-5445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6.179"/>
    </inkml:context>
    <inkml:brush xml:id="br0">
      <inkml:brushProperty name="width" value="0.025" units="cm"/>
      <inkml:brushProperty name="height" value="0.025" units="cm"/>
    </inkml:brush>
  </inkml:definitions>
  <inkml:trace contextRef="#ctx0" brushRef="#br0">0 48 4869,'0'0'20301,"7"13"-18496,2 3-1366,-2 1 1,0 1-1,-1-1 1,0 1-1,5 35 1,-9-33-205,-2-13-139,0 0 0,1-1 0,1 1 0,-1 0 0,5 11 0,-6-18-85,0 1-1,0-1 0,0 0 0,0 1 0,0-1 0,0 0 0,1 1 0,-1-1 0,0 0 0,0 0 0,0 1 0,0-1 0,1 0 0,-1 0 1,0 1-1,0-1 0,1 0 0,-1 0 0,0 0 0,0 0 0,1 1 0,-1-1 0,0 0 0,0 0 0,1 0 0,-1 0 0,0 0 0,1 0 0,-1 0 1,0 0-1,1 0 0,-1 0 0,0 0 0,1 0 0,0 0 0,7-10 531,3-20 439,-10 28-920,12-48 203,-10 36-244,0-1 1,1 0 0,1 1-1,0 0 1,1 0-1,13-22 1,-19 36-20,0 0 0,0-1 0,0 1 0,1 0 0,-1-1 0,0 1 0,0 0 0,0-1 0,1 1 0,-1 0 0,0 0 0,0-1 0,1 1 0,-1 0 0,0 0 0,1-1 0,-1 1 0,0 0 0,1 0 0,-1 0 0,0 0 0,1 0 0,-1-1 0,0 1 0,1 0 0,-1 0 0,0 0 0,1 0 0,-1 0 0,1 0 0,-1 0 0,0 0 0,1 0 0,-1 0 0,0 0 0,1 1 0,-1-1 0,0 0 0,1 0 0,-1 0 0,1 1 0,7 17 0,-1 28 0,-7-44 0,13 103 0,-13-105 0,0 0 0,0 1 0,0-1 0,0 0 0,0 0 0,0 0 0,0 0 0,0 1 0,0-1 0,0 0 0,0 0 0,0 0 0,0 0 0,0 1 0,0-1 0,0 0 0,0 0 0,0 0 0,0 0 0,0 1 0,0-1 0,0 0 0,1 0 0,-1 0 0,0 0 0,0 0 0,0 1 0,0-1 0,0 0 0,0 0 0,0 0 0,1 0 0,-1 0 0,0 0 0,0 0 0,0 1 0,0-1 0,1 0 0,-1 0 0,0 0 0,0 0 0,0 0 0,0 0 0,1 0 0,-1 0 0,0 0 0,0 0 0,0 0 0,0 0 0,1 0 0,-1 0 0,0 0 0,0 0 0,0 0 0,0 0 0,1 0 0,-1-1 0,0 1 0,0 0 0,0 0 0,0 0 0,0 0 0,1 0 0,-1 0 0,0 0 0,0-1 0,11-16 0,5-25 0,-9 19 0,1 1 0,1 0 0,1 1 0,1 0 0,23-32 0,-34 52 0,0 0 0,1 1 0,-1-1 0,1 0 0,-1 0 0,1 0 0,0 1 0,-1-1 0,1 0 0,0 1 0,-1-1 0,1 0 0,0 1 0,0-1 0,-1 1 0,1-1 0,0 1 0,0 0 0,0-1 0,0 1 0,0 0 0,0-1 0,0 1 0,0 0 0,0 0 0,0 0 0,0 0 0,0 0 0,0 0 0,0 0 0,-1 0 0,3 1 0,-1 1 0,-1-1 0,0 1 0,1 0 0,-1-1 0,0 1 0,0 0 0,0 0 0,0 0 0,-1 0 0,1 0 0,0 0 0,-1 0 0,1 4 0,5 77 0,-6-80 0,0 33 76,0-31-314,0-21-481,0 1-3150,2 0 0,-1 1 0,7-23 0,-1 6-8697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7.128"/>
    </inkml:context>
    <inkml:brush xml:id="br0">
      <inkml:brushProperty name="width" value="0.025" units="cm"/>
      <inkml:brushProperty name="height" value="0.025" units="cm"/>
    </inkml:brush>
  </inkml:definitions>
  <inkml:trace contextRef="#ctx0" brushRef="#br0">14 402 16143,'0'0'13480,"9"0"-11751,-5 0-1690,0 0-1,-1-1 0,1 1 0,0 0 1,-1-1-1,1 0 0,-1 0 0,1 0 0,-1-1 1,1 1-1,-1-1 0,0 1 0,0-1 1,0 0-1,0 0 0,0-1 0,0 1 1,-1-1-1,1 1 0,-1-1 0,1 0 1,-1 0-1,0 0 0,0 0 0,-1 0 0,1 0 1,0-1-1,-1 1 0,0 0 0,0-1 1,0 0-1,0 1 0,-1-1 0,1 1 1,-1-1-1,0-6 0,0 9-38,0-1 0,0 1 0,1 0 0,-1 0 0,0-1 0,0 1 0,0 0 0,-1 0 0,1-1 0,0 1 0,0 0 0,-1 0 0,1-1 0,-1 1 0,1 0 0,-1 0 0,1 0 0,-1 0 0,0 0 0,0 0 0,1 0 0,-1 0 0,0 0 0,0 0 0,0 0 0,0 0 0,0 1 0,0-1 0,0 0 0,0 1 0,0-1 0,-1 1 0,1-1 0,0 1 0,0 0 0,-1-1 0,1 1 0,0 0 0,0 0 0,-1 0 0,1 0 0,0 0 0,0 0 0,-1 0 0,1 0 0,0 0 0,0 1 0,-1-1 0,1 1 0,0-1 0,0 1 0,0-1 0,-2 2 0,-1 1 0,0 0 0,1 0 0,-1 0 0,1 1 0,0-1 0,0 1 0,0 0 0,1 0 0,-1 0 0,1 0 0,0 1 0,0-1 0,1 1 0,-2 4 0,-16 68 0,18-68 0,-1-1 0,1 1 0,1 0 0,0 0 0,1 13 0,-1-20 0,0-1 0,1 0 0,-1 0 0,0 1 0,1-1 0,-1 0 0,0 0 0,1 0 0,0 0 0,-1 1 0,1-1 0,0 0 0,-1 0 0,1 0 0,0 0 0,0-1 0,0 1 0,0 0 0,0 0 0,0 0 0,0-1 0,0 1 0,0-1 0,0 1 0,1-1 0,-1 1 0,0-1 0,0 1 0,0-1 0,1 0 0,-1 0 0,0 0 0,0 0 0,1 0 0,-1 0 0,0 0 0,1 0 0,-1 0 0,0-1 0,0 1 0,0 0 0,1-1 0,-1 1 0,0-1 0,0 1 0,0-1 0,2-1 0,3-1 0,0 0 0,0-1 0,0 0 0,0-1 0,-1 1 0,1-1 0,-1 0 0,8-11 0,37-54 0,-33 45 0,-5 7 0,-8 12 0,0-1 0,0 1 0,0 1 0,1-1 0,6-6 0,-11 12 0,1 0 0,-1 0 0,0 0 0,0 0 0,0 0 0,1 0 0,-1 0 0,0 0 0,0 0 0,0 0 0,1 0 0,-1 0 0,0 0 0,0 0 0,1 0 0,-1 0 0,0 0 0,0 0 0,0 0 0,1 0 0,-1 0 0,0 0 0,0 1 0,0-1 0,0 0 0,1 0 0,-1 0 0,0 0 0,0 0 0,0 1 0,0-1 0,1 0 0,-1 0 0,0 0 0,0 0 0,0 1 0,0-1 0,0 0 0,0 0 0,0 0 0,0 1 0,0-1 0,0 0 0,0 0 0,0 1 0,0-1 0,0 0 0,0 0 0,0 0 0,0 1 0,0-1 0,0 0 0,0 0 0,0 1 0,1 10 0,-1 128 0,0-139 0,0 1 1,-1 0-1,1 0 0,0 0 0,0-1 1,0 1-1,0 0 0,1 0 0,-1-1 1,0 1-1,0 0 0,0 0 0,1-1 1,-1 1-1,0 0 0,1-1 0,-1 1 1,0 0-1,1-1 0,-1 1 0,1 0 1,-1-1-1,1 1 0,-1-1 0,2 1 1,13-8 5,11-29-72,-8 0-1286,-3 0 0,-1-1 1,-2-1-1,-1-1 0,9-64 1,-15 59 1031,-1-46 1473,-4 78 993,-4 91-1430,1-49 207,1 1-1,5 43 1,-2-65-793,0-1 1,1 1 0,0 0 0,0-1 0,1 1-1,0-1 1,1 0 0,-1 0 0,2 0 0,-1-1-1,1 1 1,11 12 0,11-4-131,-16-16 0,-13-15 0,-3 9 0,-1 0 0,0 0 0,0 1-1,0 0 1,-1 0 0,0 1 0,0-1 0,0 1 0,0 1-1,-10-4 1,-4-4-19,-5-2-55,15 8 84,-1-1 0,1-1-1,0 1 1,0-2 0,1 0 0,-11-10-1,20 17-8,0 0 0,0 0 0,1 0-1,-1-1 1,0 1 0,1 0 0,-1 0-1,0-1 1,1 1 0,0 0 0,-1-1-1,1 1 1,0-1 0,0 1 0,0 0-1,0-1 1,0 1 0,0-1 0,0 1-1,0-1 1,0 1 0,1 0 0,-1-1-1,1 1 1,-1 0 0,1-1 0,-1 1-1,1 0 1,0 0 0,0-1 0,-1 1-1,1 0 1,0 0 0,0 0 0,0 0 0,0 0-1,0 0 1,1 0 0,-1 1 0,0-1-1,0 0 1,1 1 0,0-2 0,10-4-3,-1 0 0,1 0 1,19-6-1,-23 9 2,35-12 165,-29 11-349,1-1 0,-1 0 0,0-1-1,-1 0 1,1-1 0,-1-1 0,15-11 0,-10-2-6355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8.080"/>
    </inkml:context>
    <inkml:brush xml:id="br0">
      <inkml:brushProperty name="width" value="0.025" units="cm"/>
      <inkml:brushProperty name="height" value="0.025" units="cm"/>
    </inkml:brush>
  </inkml:definitions>
  <inkml:trace contextRef="#ctx0" brushRef="#br0">0 31 9769,'0'0'14115,"2"12"-12396,7 25-412,1 0 0,2-1 0,2 0 0,22 40 0,1 7-694,-34-75-599,-2-6-14,-1 0 0,0 0 0,1 0 0,0 0 0,-1 0 1,1-1-1,0 1 0,0 0 0,0 0 0,0-1 0,0 1 0,1-1 0,-1 1 0,0-1 1,1 0-1,-1 1 0,1-1 0,2 2 0,-3-4 0,-1 1 0,1 0 0,0 0 0,-1-1 0,1 1 0,0-1 0,-1 1 0,1-1 0,-1 1 0,1-1 0,-1 1 0,1-1 0,-1 1 0,0-1 0,1 1 0,-1-1 0,1 0 0,-1 1 0,0-1 0,0 0 0,1 1 0,-1-1 0,0 0 0,0 0 0,0 1 0,0-1 0,0 0 0,0 0 0,4-28 0,-4 24 0,8-76 0,-4 0 0,-8-88 0,3 163-441,-1 9-755,0 21-2706,2-23 3721,-1 0-1,1 1 1,0-1-1,0 0 1,0 0-1,0 1 1,1-1-1,-1 0 0,0 0 1,0 0-1,1 1 1,-1-1-1,1 0 1,-1 0-1,1 0 0,-1 0 1,1 0-1,0 0 1,-1 0-1,1 0 1,0 0-1,0 0 1,0 0-1,0 0 0,0-1 1,0 1-1,0 0 1,0-1-1,0 1 1,0 0-1,0-1 0,0 1 1,1-1-1,-1 0 1,0 0-1,0 1 1,0-1-1,1 0 1,-1 0-1,0 0 0,0 0 1,1 0-1,-1 0 1,0 0-1,0-1 1,2 1-1,16-10-6779,3-8-2018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8.888"/>
    </inkml:context>
    <inkml:brush xml:id="br0">
      <inkml:brushProperty name="width" value="0.025" units="cm"/>
      <inkml:brushProperty name="height" value="0.025" units="cm"/>
    </inkml:brush>
  </inkml:definitions>
  <inkml:trace contextRef="#ctx0" brushRef="#br0">93 474 8264,'0'0'14675,"-9"5"-13191,3 0-1385,-1 0 0,1 0-1,0 0 1,0 1 0,1 0 0,-1 0-1,2 0 1,-1 1 0,0 0 0,1 0-1,1 0 1,-1 0 0,1 0 0,0 1 0,1 0-1,-1-1 1,2 1 0,-1 0 0,0 9-1,2-14 0,0 1 0,-1-1 0,1 1 0,1-1 0,-1 1 0,0-1 0,1 0 0,0 1 0,0-1 0,0 0 0,2 6 0,-2-9-75,-1 1 0,0-1-1,1 1 1,-1-1 0,1 1 0,-1-1 0,1 1 0,-1-1 0,1 1 0,-1-1 0,1 0-1,0 1 1,-1-1 0,1 0 0,-1 0 0,1 1 0,0-1 0,-1 0 0,1 0 0,0 0 0,-1 0-1,1 0 1,0 0 0,0 0 0,1 0 21,0-1-1,0 0 0,0 1 1,0-1-1,0 0 1,0 0-1,-1 0 0,1 0 1,0 0-1,-1-1 1,4-2-1,8-10 166,-1-1-1,-1 0 0,0-1 1,-1 0-1,0-1 1,-2 0-1,0-1 0,0 1 1,4-20-1,19-41-76,-31 78-141,0 0 1,0 1 0,0-1-1,0 0 1,1 0-1,-1 1 1,0-1 0,0 0-1,0 0 1,0 1 0,1-1-1,-1 0 1,0 0 0,0 0-1,1 1 1,-1-1 0,0 0-1,0 0 1,1 0 0,-1 0-1,0 0 1,0 1 0,1-1-1,-1 0 1,0 0 0,1 0-1,-1 0 1,0 0-1,1 0 1,-1 0 0,0 0-1,0 0 1,1 0 0,-1 0-1,0 0 1,1 0 0,-1 0-1,0-1 1,0 1 0,1 0-1,-1 0 1,0 0 0,1 0-1,-1 0 1,0-1 0,0 1-1,0 0 1,1 0 0,-1 0-1,0-1 1,0 1-1,0 0 1,1 0 0,-1-1-1,0 1 1,0 0 0,0 0-1,0-1 1,0 1 0,1-1-1,4 28-404,-5-25 460,1 10-61,1 4 14,0 0-1,1 0 1,1-1-1,9 26 1,-13-40 1,0 0 1,1 0-1,-1 0 0,0 0 1,1-1-1,-1 1 0,0 0 1,1 0-1,-1 0 1,1-1-1,0 1 0,-1 0 1,1-1-1,-1 1 0,1-1 1,0 1-1,0 0 0,-1-1 1,1 1-1,0-1 0,0 0 1,-1 1-1,1-1 0,0 0 1,0 1-1,0-1 1,1 0-1,-1 0 13,0-1 1,0 1-1,1-1 1,-1 0-1,0 1 1,0-1-1,0 0 1,-1 0 0,1 0-1,0 1 1,0-1-1,0 0 1,0 0-1,-1 0 1,1 0-1,0-3 1,20-49 891,-5-24-510,-3 0 0,-3-1 1,-2-146-1,-7 216-396,-1 7 0,0 0 0,0-1 0,1 1 0,-1 0 0,0 0 0,0-1 0,0 1 0,-1 0 0,1 0 0,0-1 0,0 1 0,-1 0 0,1 0 0,0-1 0,-1 1 0,1 0 0,-1 0 0,0 0 0,1 0 0,-1 0 0,-1-1 0,1 3 0,0 0 0,0 1 0,1-1 0,-1 0 0,0 1 0,1-1 0,-1 1 0,1 0 0,0-1 0,-1 1 0,1-1 0,0 1 0,0-1 0,0 1 0,0 0 0,0-1 0,1 3 0,-1-3 0,-1 67 0,1 133 0,2-170 0,2 0 0,0-1 0,2 0 0,14 42 0,-19-69 0,0 0 0,1 0 0,-1 0 0,1 0 0,-1-1 0,1 1 0,0-1 0,0 1 0,0-1 0,0 1 0,0-1 0,1 0 0,-1 0 0,4 2 0,-5-4 0,-1 1 0,1-1 0,0 0 0,0 0 0,-1 1 0,1-1 0,0 0 0,0 0 0,-1 0 0,1 0 0,0 0 0,0 0 0,-1 0 0,1 0 0,0 0 0,0 0 0,-1 0 0,1-1 0,0 1 0,0 0 0,-1-1 0,2 1 0,-1-2 0,1 1 0,-1 0 0,0 0 0,0-1 0,0 1 0,0 0 0,0-1 0,0 1 0,-1-1 0,1 1 0,0-1 0,-1 0 0,1 1 0,0-3 0,3-14 0,0-1 0,-2 0 0,0 1 0,-1-1 0,-1 0 0,-2-21 0,1 29 0,0-1 0,-1 1 0,0 0 0,-1 0 0,0 0 0,-1 0 0,0 1 0,-1 0 0,0-1 0,-1 2 0,-8-13 0,14 22 0,0 1 0,0-1 0,0 1 0,0-1 0,0 1 0,0-1 0,0 1 0,0-1 0,0 1 0,-1-1 0,1 0 0,0 1 0,0-1 0,0 1 0,-1-1 0,1 1 0,0-1 0,0 0 0,-1 1 0,1-1 0,0 0 0,-1 1 0,1-1 0,-1 0 0,1 1 0,0-1 0,-1 0 0,1 0 0,-1 0 0,1 1 0,0-1 0,-1 0 0,1 0 0,-1 0 0,1 0 0,-1 0 0,1 0 0,-1 0 0,1 0 0,-1 0 0,1 0 0,-1 0 0,1 0 0,-1 0 0,1 0 0,0 0 0,-1 0 0,1-1 0,-1 1 0,1 0 0,-1 0 0,1 0 0,0-1 0,-1 1 0,1 0 0,0-1 0,-1 1 0,1 0 0,0-1 0,-1 1 0,1 0 0,0-1 0,-1 0 0,3 41 0,-1-36 0,-1 0 0,1-1 0,0 1 0,0 0 0,1-1 0,-1 1 0,1-1 0,-1 0 0,1 1 0,0-1 0,0 0 0,1 0 0,-1 0 0,1 0 0,-1 0 0,1-1 0,0 1 0,0-1 0,0 0 0,0 0 0,1 0 0,-1 0 0,0-1 0,1 1 0,0-1 0,-1 0 0,1 0 0,-1 0 0,1 0 0,0-1 0,0 1 0,0-1 0,5 0 0,-1-1 0,1 0 0,-1 0 0,0-1 0,0 0 0,0-1 0,0 1 0,0-1 0,-1-1 0,1 0 0,-1 0 0,0 0 0,0-1 0,-1 0 0,9-7 0,-6 4 0,-1-1 0,0 1 0,-1-2 0,0 1 0,0-1 0,-1 0 0,0 0 0,-1 0 0,0-1 0,-1 0 0,0 0 0,0 0 0,-1 0 0,-1-1 0,0 1 0,-1-1 0,1-15 0,-2 26 0,0 1 0,0-1 0,0 0 0,0 1 0,-1-1 0,1 1 0,0-1 0,0 0 0,0 1 0,-1-1 0,1 1 0,0-1 0,-1 1 0,1-1 0,0 1 0,-1-1 0,1 1 0,0-1 0,-1 1 0,1-1 0,-1 1 0,1 0 0,-1-1 0,1 1 0,-1 0 0,0 0 0,1-1 0,-1 1 0,1 0 0,-1 0 0,0 0 0,1-1 0,-1 1 0,1 0 0,-1 0 0,0 0 0,1 0 0,-1 0 0,1 0 0,-1 0 0,0 1 0,1-1 0,-1 0 0,1 0 0,-1 0 0,0 1 0,1-1 0,-1 1 0,-29 16 0,19-4 0,1 1 0,0 1 0,1-1 0,0 1 0,1 1 0,1 0 0,1 0 0,0 0 0,1 1 0,0 0 0,2 0 0,0 0 0,1 0 0,1 0 0,0 26 0,2-41 3,-1 0 0,0 0 0,1 0 0,-1 0 0,1 0 0,-1 1 0,1-1 0,0-1 0,0 1 0,0 0 1,0 0-1,1 0 0,-1 0 0,0-1 0,1 1 0,-1-1 0,1 1 0,-1-1 0,1 1 0,0-1 0,-1 0 0,4 1 0,-2 0 3,1-1 0,0 0 0,-1 0-1,1-1 1,0 1 0,0-1 0,-1 0 0,1 0 0,0 0-1,0 0 1,6-2 0,3-1-106,0-1 0,-1 0 0,1-1 0,-1-1 0,0 1 0,13-10-1,17-17-3662,0-7-4405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9.280"/>
    </inkml:context>
    <inkml:brush xml:id="br0">
      <inkml:brushProperty name="width" value="0.025" units="cm"/>
      <inkml:brushProperty name="height" value="0.025" units="cm"/>
    </inkml:brush>
  </inkml:definitions>
  <inkml:trace contextRef="#ctx0" brushRef="#br0">65 1 21012,'0'0'9881,"-8"4"-8610,4-3-1250,0 1 1,1 0-1,-1 0 1,1 1-1,0-1 1,0 1 0,0 0-1,0-1 1,0 1-1,0 1 1,1-1-1,0 0 1,-1 1-1,1-1 1,0 1-1,1-1 1,-1 1 0,1 0-1,-1 0 1,1 0-1,1 0 1,-1 0-1,0 0 1,1 0-1,0 0 1,0 0-1,1 6 1,-1-9-22,0-1 0,0 1 0,0-1 0,0 0 0,0 1 0,0-1 0,0 1 0,0-1 0,1 0 0,-1 1 0,0-1 0,0 1 0,0-1 0,1 0 0,-1 1 0,0-1 0,1 0 0,-1 1 0,0-1 0,1 0 0,-1 0 0,0 1 0,1-1 0,-1 0 0,1 0 0,-1 0 0,0 1 0,1-1 0,-1 0 0,1 0 0,-1 0 0,1 0 0,-1 0 0,1 0 0,23-2 0,20-13 0,-29 8 0,-1 0 0,-1 0 0,1 1 0,0 0 0,0 1 0,0 1 0,1 1 0,-1 0 0,24-2 0,-38 5 0,1 1 0,-1-1 0,1 0 0,-1 1 0,0-1 0,1 1 0,-1-1 0,0 1 0,1-1 0,-1 1 0,0-1 0,0 1 0,1-1 0,-1 1 0,0-1 0,0 1 0,0-1 0,0 1 0,0-1 0,0 1 0,1-1 0,-2 1 0,1 0 0,0-1 0,0 1 0,0-1 0,0 1 0,0-1 0,0 1 0,0-1 0,-1 1 0,1-1 0,0 1 0,0-1 0,-1 1 0,1-1 0,-1 1 0,-9 22 0,-23 23 0,-1-3 0,-45 45 0,54-61 0,22-23-53,-14 11-3495,17-15 3313,-1 0 0,1-1 0,-1 1 1,1 0-1,-1 0 0,1-1 0,0 1 0,-1 0 1,1-1-1,0 1 0,-1 0 0,1-1 0,0 1 1,-1 0-1,1-1 0,0 1 0,0-1 0,0 1 0,-1-1 1,1 1-1,0-1 0,0 1 0,0-1 0,0 1 1,0 0-1,0-1 0,0 1 0,0-1 0,0 1 1,0-1-1,0 1 0,0-1 0,0 1 0,0-1 1,0 1-1,0-1 0,1 1 0,-1-1 0,0-22-15929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43.113"/>
    </inkml:context>
    <inkml:brush xml:id="br0">
      <inkml:brushProperty name="width" value="0.025" units="cm"/>
      <inkml:brushProperty name="height" value="0.025" units="cm"/>
    </inkml:brush>
  </inkml:definitions>
  <inkml:trace contextRef="#ctx0" brushRef="#br0">151 103 13677,'0'0'2674,"6"-8"519,-6 7-2973,25-35 2467,-24 35-2522,0 0 0,0-1 1,0 1-1,0 0 0,-1-1 0,1 1 0,-1-1 1,1 1-1,-1-1 0,1 1 0,-1-1 1,0 1-1,1-1 0,-1 1 0,0-1 1,0 1-1,0-1 0,0 0 0,-1 1 0,1-1 1,0 1-1,-1-1 0,1 1 0,-1-1 1,1 1-1,-1 0 0,0-1 0,1 1 1,-1 0-1,0-1 0,-1 0 0,-1 0-89,0 1-1,1-1 1,-1 1-1,0 0 1,0 0 0,0 1-1,0-1 1,1 0-1,-1 1 1,0 0-1,0 0 1,0 0 0,0 0-1,0 0 1,0 0-1,0 1 1,0-1-1,0 1 1,0 0-1,0 0 1,1 0 0,-1 0-1,0 1 1,1-1-1,-1 1 1,1 0-1,-1-1 1,1 1-1,-3 3 1,-4 3-60,0 0-1,1 1 1,0 0-1,1 0 1,0 0-1,-6 12 1,6-9 47,1 0-1,1 0 1,0 1 0,-3 15-1,7-24-38,0-1 0,0 1-1,1-1 1,0 1-1,0 0 1,0-1 0,0 1-1,0-1 1,2 6-1,-2-8-17,1 0-1,-1 1 1,1-1 0,-1 0-1,1 0 1,0 0-1,-1 0 1,1 0-1,0 0 1,0 0-1,0 0 1,0 0 0,0 0-1,0 0 1,0 0-1,0 0 1,0-1-1,0 1 1,1-1-1,-1 1 1,0-1 0,0 1-1,1-1 1,-1 1-1,2-1 1,6 1 12,0-1 0,0 0 0,0-1 1,0 1-1,0-2 0,0 1 0,0-1 0,-1-1 1,1 0-1,0 0 0,-1 0 0,0-1 0,9-6 1,12-7 15,-2-1 0,31-27 0,-45 36-19,-1 0 0,-1-1 0,0-1 0,0 0 0,-1-1-1,0 0 1,-1 0 0,11-21 0,-20 34-15,0-1 0,-1 0 0,1 0-1,0 0 1,0 0 0,0 0 0,0 0 0,0 0 0,0 0 0,0 0 0,0 0-1,0 0 1,0 0 0,-1 0 0,1 0 0,0 0 0,0 0 0,0 0-1,0 0 1,0 0 0,0-1 0,0 1 0,0 0 0,0 0 0,0 0 0,0 0-1,0 0 1,-1 0 0,1 0 0,0 0 0,0 0 0,0 0 0,0 0-1,0 0 1,0 0 0,0 0 0,0 0 0,0-1 0,0 1 0,0 0 0,0 0-1,0 0 1,0 0 0,0 0 0,0 0 0,0 0 0,0 0 0,0 0 0,0 0-1,0-1 1,0 1 0,0 0 0,0 0 0,-12 10-69,-12 17-10,10-5 89,2 1 0,-16 37 0,24-52-8,1 1-1,0-1 1,1 1 0,0 0-1,0 0 1,1 0 0,0 0-1,1 0 1,0 0 0,2 16-1,-2-23-21,0 0-1,1-1 0,-1 1 1,1 0-1,0-1 0,0 1 1,-1 0-1,1-1 0,0 1 1,0-1-1,1 1 0,-1-1 1,0 0-1,0 0 1,1 1-1,-1-1 0,0 0 1,1 0-1,-1 0 0,1 0 1,0-1-1,1 2 0,1-1-154,0 0-1,0 0 0,0-1 0,0 1 0,0-1 0,0 0 1,0 0-1,0-1 0,7 0 0,-2-1-844,0-1 0,0 1 0,0-1 0,0-1 0,-1 0 0,1 0-1,14-11 1,11-16-7190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3.152"/>
    </inkml:context>
    <inkml:brush xml:id="br0">
      <inkml:brushProperty name="width" value="0.025" units="cm"/>
      <inkml:brushProperty name="height" value="0.025" units="cm"/>
    </inkml:brush>
  </inkml:definitions>
  <inkml:trace contextRef="#ctx0" brushRef="#br0">1 158 5157,'3'-17'7340,"0"2"-2115,-2 20 1134,-2 47-5029,1 59 320,1-99-1322,0 0-1,1 0 1,1 0 0,0 0 0,0 0 0,9 19 0,-12-30-298,1 1 0,-1-1 0,1 1 0,0-1 1,0 1-1,0-1 0,0 1 0,0-1 0,0 0 0,0 0 0,1 1 1,-1-1-1,0 0 0,1 0 0,-1 0 0,0 0 0,1-1 0,0 1 1,-1 0-1,1-1 0,-1 1 0,1-1 0,0 1 0,1-1 1,0 0 45,-1 0 1,1-1-1,-1 1 1,1-1-1,-1 0 1,0 0-1,1 0 1,-1 0-1,0 0 1,0 0-1,0-1 1,0 1-1,0-1 1,3-2 0,4-5 224,0-1 1,0 0 0,-1-1 0,12-20 0,-5 4-302,-2 0 0,0-1 0,-2 0 0,-1 0 0,-2-1 0,0-1 0,-2 0 0,-1 1 0,1-49 0,-16 230 0,10-135-213,0 0-1,2-1 1,0 1 0,7 29 0,-8-43 123,0 0 1,1 0 0,-1 0 0,0 0-1,1 0 1,-1 0 0,1 0 0,0-1-1,0 1 1,0-1 0,1 1 0,-1-1-1,0 0 1,4 2 0,-4-3 3,0 0 1,1 0-1,-1 0 1,0-1-1,1 1 1,-1-1-1,1 1 1,-1-1-1,1 0 1,-1 0-1,1 0 0,-1 0 1,1-1-1,-1 1 1,0-1-1,1 1 1,-1-1-1,0 0 1,1 0-1,-1 0 1,3-2-1,26-23-6170,-1-12-4245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6.687"/>
    </inkml:context>
    <inkml:brush xml:id="br0">
      <inkml:brushProperty name="width" value="0.025" units="cm"/>
      <inkml:brushProperty name="height" value="0.025" units="cm"/>
    </inkml:brush>
  </inkml:definitions>
  <inkml:trace contextRef="#ctx0" brushRef="#br0">28 300 5381,'-17'-3'11198,"9"-6"-4581,7 6-6193,1 1-1,-1-1 1,1 1-1,0-1 1,0 1 0,0-1-1,0 0 1,0 1-1,0-1 1,1 1-1,0-4 1,5-13-886,1 0 1,13-25 0,-12 28 2367,0-4-1403,16-34 733,-23 51-1104,1 0 1,0 0-1,0 0 0,0 1 0,0-1 1,0 0-1,1 1 0,-1-1 1,1 1-1,-1 0 0,1 0 1,5-3-1,-7 5-122,0 0 0,0-1 0,0 1 0,0 0 0,0 0 0,0 0-1,0 0 1,0 0 0,0 1 0,0-1 0,0 0 0,0 0 0,0 1 0,0-1 0,0 0 0,-1 1 0,1-1 0,0 1 0,0-1 0,0 1 0,0 0 0,-1-1 0,1 1-1,0 0 1,-1-1 0,1 1 0,0 0 0,-1 0 0,1 0 0,-1 0 0,1 0 0,-1-1 0,0 1 0,1 2 0,14 39 140,-12-32-141,0-1-9,1 5 0,1-1 0,0 1 0,1-1 0,10 17 0,-16-29 0,1 1 0,0-1 0,0 1 0,0-1 0,0 0 0,0 1 0,0-1 0,0 0 0,0 0 0,0 0 0,0 0 0,1 0 0,-1 0 0,1 0 0,-1 0 0,0 0 0,1-1 0,-1 1 0,1-1 0,0 1 0,-1-1 0,1 1 0,-1-1 0,1 0 0,0 0 0,-1 0 0,1 0 0,0 0 0,-1 0 0,1 0 0,-1-1 0,1 1 0,0-1 0,-1 1 0,1-1 0,-1 1 0,1-1 0,-1 0 0,0 0 0,1 0 0,-1 1 0,0-1 0,1-1 0,-1 1 0,0 0 0,0 0 0,0 0 0,2-3 0,3-4 0,0 0 0,-1 0 0,1-1 0,-1 1 0,-1-1 0,0 0 0,0 0 0,-1-1 0,3-10 0,-1-6 0,0 0 0,1-33 0,-5 56-741,2 8-1167,2 9-3520,-5 6-1843,0 0-4799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7.059"/>
    </inkml:context>
    <inkml:brush xml:id="br0">
      <inkml:brushProperty name="width" value="0.025" units="cm"/>
      <inkml:brushProperty name="height" value="0.025" units="cm"/>
    </inkml:brush>
  </inkml:definitions>
  <inkml:trace contextRef="#ctx0" brushRef="#br0">18 252 7111,'0'0'14008,"-4"-8"-11046,2 5-2742,0-1-1,0 0 0,1 0 1,-1 0-1,1-1 0,0 1 1,0 0-1,0 0 0,1-1 1,0 1-1,0 0 0,0-1 1,0 1-1,1 0 0,-1 0 1,1-1-1,0 1 0,0 0 1,1 0-1,-1 0 0,1 0 1,0 0-1,0 0 0,0 1 1,1-1-1,-1 0 0,1 1 1,0 0-1,0 0 0,0 0 1,0 0-1,1 0 0,-1 1 1,6-4-1,-7 5-203,0 0 0,0 0 0,1 0 1,-1 0-1,0 0 0,0 1 0,1-1 0,-1 0 0,1 1 0,-1 0 0,0 0 0,1 0 1,-1 0-1,1 0 0,-1 0 0,1 1 0,-1-1 0,0 1 0,1-1 0,-1 1 1,0 0-1,0 0 0,1 0 0,-1 0 0,0 0 0,0 1 0,0-1 0,2 2 1,3 5 49,0 0 1,-1 0 0,1 1-1,-1 0 1,6 13 0,-7-13-39,0-1 0,0 1 1,1-1-1,9 10 0,-14-17-28,0 0 0,1 0 0,-1 0 0,1 0 0,-1-1 0,1 1 0,-1 0 0,1-1 0,-1 1 0,1-1 0,0 1 0,-1-1 0,1 0 0,0 1 0,-1-1 0,1 0 0,0 0 0,-1 0 0,1-1 0,0 1 0,-1 0 0,1-1 0,0 1 0,-1-1 0,1 1 0,-1-1 0,1 0 0,-1 1 0,1-1 0,-1 0 0,1 0 0,-1 0 0,0 0 0,1-1 0,-1 1 0,0 0 0,0 0 0,0-1 0,0 1 0,1-2 0,5-7 0,0-1 0,0 0 0,10-21 0,-17 32 0,10-20-436,12-30-3563,-19 44 2856,-2-1-1,1 1 1,-1-1 0,0 0-1,0 0 1,0-12 0,-3-6-14510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8.379"/>
    </inkml:context>
    <inkml:brush xml:id="br0">
      <inkml:brushProperty name="width" value="0.025" units="cm"/>
      <inkml:brushProperty name="height" value="0.025" units="cm"/>
    </inkml:brush>
  </inkml:definitions>
  <inkml:trace contextRef="#ctx0" brushRef="#br0">0 225 6342,'0'0'11835,"0"-12"-9630,0 4-1819,1-1 0,0 1 0,0 0 0,0 0 0,1 0 0,0-1 0,1 2 0,0-1 0,0 0 0,1 1 0,0-1 0,0 1 0,0 0 0,1 0 0,9-9 0,-3 4 388,0 2 0,0-1 0,24-15 0,-32 23-691,0 1-1,0 0 1,0 0 0,0 0 0,0 1 0,1-1 0,-1 1 0,0 0 0,1 0 0,-1 0 0,1 0 0,-1 0-1,1 1 1,0 0 0,-1 0 0,1 0 0,-1 0 0,1 0 0,0 1 0,-1-1 0,1 1 0,5 2 0,-7-1-69,-1-1 0,1 1 1,0-1-1,-1 1 0,0 0 1,1-1-1,-1 1 1,0 0-1,0 0 0,0 0 1,0 0-1,0 0 1,-1 0-1,1 0 0,-1 1 1,1-1-1,-1 0 0,1 4 1,-1 47 312,-1-40-185,0 6-104,-1 0 1,-1 0 0,-1 0-1,-1-1 1,0 0 0,-1 1-1,-1-2 1,-1 1 0,-1-1 0,0 0-1,-15 19 1,16-29-39,6-14 0,7-14 0,-1 14 0,1 0 0,-1 1 0,1 0 0,1 0 0,-1 0 0,1 0 0,0 1 0,0 0 0,0 1 0,1-1 0,0 1 0,0 0 0,0 1 0,0 0 0,1 0 0,-1 0 0,1 1 0,14-2 0,-17 3 0,0 0 0,0 1 0,0-1 0,0 1 0,0 0 0,0 1 0,1 0 0,-1-1 0,-1 1 0,1 1 0,0-1 0,0 1 0,6 3 0,-8-3 0,0 0 0,0 0 0,0 1 0,0-1 0,-1 1 0,1-1 0,-1 1 0,0 0 0,0 0 0,0 0 0,0 0 0,0 1 0,-1-1 0,0 0 0,1 1 0,-1-1 0,0 1 0,-1-1 0,1 1 0,0 5 0,-1-1 0,-1-1 0,0 0 0,0 1 0,0-1 0,-1 0 0,0 0 0,-1 0 0,1 0 0,-1 0 0,-1 0 0,1-1 0,-1 1 0,0-1 0,-1 0 0,1 0 0,-1-1 0,0 1 0,-12 8 0,4-2 0,-1-1 0,0-1 0,-1 0 0,0-1 0,0-1 0,-1 0 0,-17 6 0,30-13 0,-1 1 0,0-1 0,0 0 0,0 0 0,0-1 0,0 1 0,-1-1 0,1 0 0,0 0 0,0 0 0,0 0 0,-5-2 0,8 2 0,-1-1 0,0 0 0,1 0 0,-1 0 0,1 0 0,0 0 0,-1-1 0,1 1 0,0 0 0,0 0 0,0-1 0,0 1 0,0-1 0,0 1 0,0-1 0,0 0 0,0 1 0,1-1 0,-1 0 0,1 1 0,-1-1 0,1 0 0,0 0 0,0 1 0,0-1 0,0 0 0,0 0 0,0-3 0,0 0-351,1 0 0,-1-1 1,1 1-1,0-1 0,0 1 0,1 0 0,2-7 0,3-1-1868,-1 1-1,2 1 0,13-19 0,5-3-5472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8.704"/>
    </inkml:context>
    <inkml:brush xml:id="br0">
      <inkml:brushProperty name="width" value="0.025" units="cm"/>
      <inkml:brushProperty name="height" value="0.025" units="cm"/>
    </inkml:brush>
  </inkml:definitions>
  <inkml:trace contextRef="#ctx0" brushRef="#br0">0 262 10698,'0'0'18962,"44"-50"-16624,-23 26-1569,3-1-769,0-2 0,0-2 0,-3 3 0,-3 0-577,-3 6-2017,-9 2-2146,-6 2-3716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9.060"/>
    </inkml:context>
    <inkml:brush xml:id="br0">
      <inkml:brushProperty name="width" value="0.025" units="cm"/>
      <inkml:brushProperty name="height" value="0.025" units="cm"/>
    </inkml:brush>
  </inkml:definitions>
  <inkml:trace contextRef="#ctx0" brushRef="#br0">2 1 14606,'0'0'13709,"0"12"-11504,-2 360 42,2-365-2247,0-1 0,1 0 0,-1 0 0,1 0 0,0 0 0,1 0 0,-1 0 0,4 8 0,-4-13 0,0 1 0,0-1 0,0 1 0,0-1 0,0 0 0,1 0 0,-1 1 0,0-1 0,1 0 0,-1 0 0,0 0 0,1 0 0,0 0 0,-1-1 0,1 1 0,-1 0 0,1-1 0,0 1 0,-1-1 0,1 1 0,0-1 0,0 0 0,-1 0 0,1 0 0,0 0 0,0 0 0,0 0 0,-1-1 0,1 1 0,0 0 0,-1-1 0,1 1 0,3-2 0,1-2-324,1 1 0,0 0-1,-1-1 1,0 0 0,0-1 0,0 0 0,-1 0-1,1 0 1,-1 0 0,0-1 0,-1 0 0,8-11-1,-2 2-1085,-2 0 1,0 0-1,-1-1 0,8-24 0,-7 8-4991,-3 1-1879</inkml:trace>
  <inkml:trace contextRef="#ctx0" brushRef="#br0" timeOffset="1">205 188 10154,'0'0'8584,"-24"57"-5477,19-24-705,-2 7-833,5 0-480,2 0-96,0-4-192,0-7-288,5-7-385,8-12-352,0-10-2339,1 0-1729,-2-19-2210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9.401"/>
    </inkml:context>
    <inkml:brush xml:id="br0">
      <inkml:brushProperty name="width" value="0.025" units="cm"/>
      <inkml:brushProperty name="height" value="0.025" units="cm"/>
    </inkml:brush>
  </inkml:definitions>
  <inkml:trace contextRef="#ctx0" brushRef="#br0">112 1 22613,'0'0'2531,"-19"55"255,2-14-928,1 9-929,-2 7-673,3 1-192,4-2-32,0-6-640,8-10-385,2-9-577,1-14-383,0-11 31,0-12-6726,0-15-3972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9.743"/>
    </inkml:context>
    <inkml:brush xml:id="br0">
      <inkml:brushProperty name="width" value="0.025" units="cm"/>
      <inkml:brushProperty name="height" value="0.025" units="cm"/>
    </inkml:brush>
  </inkml:definitions>
  <inkml:trace contextRef="#ctx0" brushRef="#br0">68 1 16367,'0'0'1399,"-9"8"496,8-7-1839,-4 2 173,0 1-1,1 0 1,0 0-1,0 1 1,0-1 0,0 1-1,1 0 1,0 0-1,0 0 1,0 0-1,0 1 1,1-1 0,0 1-1,0 0 1,0-1-1,1 1 1,0 0 0,0 6-1,0-4 98,1-1 0,0 1 0,0 0 0,1-1 0,0 1 0,0-1 0,1 1 0,0-1 0,4 10 0,-4-14-242,0-1 1,0 1 0,0-1-1,0 1 1,0-1-1,1 0 1,-1 0 0,1 0-1,-1 0 1,1 0 0,0 0-1,0-1 1,0 1 0,0-1-1,0 0 1,0 0 0,0 0-1,0 0 1,0-1 0,1 1-1,-1-1 1,0 0 0,0 0-1,5 0 1,-2 0-45,0-1-1,1 1 1,-1-1 0,0 0-1,1-1 1,-1 0 0,0 0-1,0 0 1,0 0 0,-1-1-1,1 0 1,-1 0 0,1-1-1,-1 0 1,0 1 0,0-2-1,0 1 1,-1-1 0,0 1-1,0-1 1,0 0 0,0-1-1,-1 1 1,0-1 0,0 1-1,0-1 1,-1 0 0,0 0-1,0 0 1,0 0 0,-1 0 0,0-1-1,0 1 1,-1 0 0,1-1-1,-2-7 1,1 13-92,0 0 0,-1 0 0,1 0 0,0-1 0,-1 1 0,1 0-1,-1 0 1,1 0 0,-1 0 0,0 0 0,1 0 0,-1 0 0,0 0 0,0 0 0,0 0 0,0 0 0,0 1 0,0-1 0,0 0 0,0 1 0,0-1-1,0 0 1,0 1 0,0-1 0,0 1 0,0 0 0,-1-1 0,1 1 0,0 0 0,0 0 0,0 0 0,-1 0 0,1 0 0,0 0 0,0 0 0,-1 0 0,1 0-1,0 1 1,0-1 0,0 0 0,-1 1 0,0 0 0,-2 0-412,-1 1 1,1-1-1,0 1 0,0 0 0,0 0 0,1 1 1,-1-1-1,0 1 0,1 0 0,-6 5 1,5-2-883,0 0 1,0 0 0,1 0 0,0 1-1,0-1 1,0 1 0,-2 11-1,-1 14-9245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50.115"/>
    </inkml:context>
    <inkml:brush xml:id="br0">
      <inkml:brushProperty name="width" value="0.025" units="cm"/>
      <inkml:brushProperty name="height" value="0.025" units="cm"/>
    </inkml:brush>
  </inkml:definitions>
  <inkml:trace contextRef="#ctx0" brushRef="#br0">60 39 9801,'0'0'18460,"-9"12"-17968,5-6-482,-31 53 655,33-55-562,0 0 0,1 1 0,-1-1 1,1 0-1,0 1 0,0-1 0,0 0 0,1 1 0,-1-1 0,1 1 1,0-1-1,0 1 0,1-1 0,-1 1 0,1-1 0,2 6 1,-2-8-79,0-1 0,1 1 0,-1 0 0,1 0 0,0-1 1,-1 1-1,1-1 0,0 0 0,0 1 0,0-1 0,0 0 1,0 0-1,0 0 0,0 0 0,0-1 0,0 1 0,1 0 1,-1-1-1,0 0 0,0 1 0,1-1 0,-1 0 0,0 0 1,3-1-1,2 1 25,0 0 1,1-1-1,-1 0 1,0 0-1,0-1 0,11-3 1,-3-4 4,0 0-1,0-1 1,0 0 0,-2-1 0,1-1 0,-1 0 0,-1-1-1,0-1 1,-1 1 0,9-17 0,-17 27-59,-1-1 0,0 1 0,0-1 0,0 0 0,0 1 0,-1-1 0,1 0 0,-1 0 0,1-6 0,-2 9-12,0 0 1,0 0 0,0 0-1,-1 0 1,1 0-1,0 0 1,0 0-1,-1 0 1,1 0-1,-1 1 1,1-1-1,0 0 1,-1 0-1,0 0 1,1 1-1,-1-1 1,1 0-1,-1 1 1,0-1-1,0 0 1,1 1-1,-1-1 1,0 1-1,0-1 1,0 1-1,1 0 1,-1-1-1,0 1 1,0 0 0,0 0-1,0-1 1,0 1-1,0 0 1,0 0-1,0 0 1,0 0-1,0 0 1,0 0-1,1 0 1,-1 0-1,0 1 1,0-1-1,0 0 1,-1 1-1,-6 1-952,1 0-1,0 0 0,-1 0 0,1 1 1,0 0-1,0 0 0,1 1 0,-8 5 1,1-1-1946,-17 9-6914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51.021"/>
    </inkml:context>
    <inkml:brush xml:id="br0">
      <inkml:brushProperty name="width" value="0.025" units="cm"/>
      <inkml:brushProperty name="height" value="0.025" units="cm"/>
    </inkml:brush>
  </inkml:definitions>
  <inkml:trace contextRef="#ctx0" brushRef="#br0">72 0 17681,'0'0'7751,"-27"52"-5989,26-14-865,-1 6-385,2 7-320,0 3-128,-3 2 0,-1-2-32,-1-2-32,-4-3-704,3-6-770,-1-11-480,2-8-448,3-15-865,2-17-8680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43.734"/>
    </inkml:context>
    <inkml:brush xml:id="br0">
      <inkml:brushProperty name="width" value="0.025" units="cm"/>
      <inkml:brushProperty name="height" value="0.025" units="cm"/>
    </inkml:brush>
  </inkml:definitions>
  <inkml:trace contextRef="#ctx0" brushRef="#br0">85 0 18578,'0'0'1921,"-5"10"124,-7 18-1265,1 0-1,2 1 1,0 0-1,2 1 1,-4 39-1,4-7 411,2 110 0,5-169-1172,0 0 17,0 0-1,0 0 1,0 0-1,0 0 1,1 0 0,-1 1-1,1-1 1,-1 0-1,1 0 1,0 0 0,1 0-1,-1-1 1,0 1-1,1 0 1,3 5 0,-4-12 24,0 0-1,0 0 1,0 0 0,0 0 0,-1 0 0,0 0 0,0 0 0,0-6 0,0 9-50,-1-19-184,0 0 1,-2 0 0,0 0-1,-1 0 1,-13-36-1,22 56 96,-1 0 0,1 0-1,-1 0 1,1 1 0,-1 0-1,1 0 1,-1 0 0,6 2-1,20 4-1053,74-2-5029,-36-9-1507,-25-3-681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51.393"/>
    </inkml:context>
    <inkml:brush xml:id="br0">
      <inkml:brushProperty name="width" value="0.025" units="cm"/>
      <inkml:brushProperty name="height" value="0.025" units="cm"/>
    </inkml:brush>
  </inkml:definitions>
  <inkml:trace contextRef="#ctx0" brushRef="#br0">131 1 8936,'0'0'10042,"-10"5"-7981,2-2-1655,4-1-285,1-1 1,-1 1 0,1 0-1,-1 0 1,1 0-1,0 0 1,0 0-1,0 1 1,0-1 0,0 1-1,0 0 1,1 0-1,-1 0 1,1 0-1,0 0 1,0 1-1,-3 5 1,0 10 353,0 0 0,1 0 0,0 0 0,2 0 1,0 0-1,2 30 0,-1-48-440,1 0 0,0 0 0,0 0 0,0 0 0,0 0 0,0-1 0,0 1 0,0 0 0,0 0 0,0 0 0,0 0 0,1 0 0,-1 0 0,0 0 0,1 0 1,-1 0-1,0 0 0,1-1 0,-1 1 0,1 0 0,-1 0 0,1 0 0,0-1 0,-1 1 0,1 0 0,0-1 0,-1 1 0,1-1 0,0 1 0,0-1 0,0 1 0,0-1 0,-1 1 0,1-1 0,0 0 0,0 1 0,0-1 1,0 0-1,0 0 0,0 0 0,0 0 0,0 0 0,2 0 0,-2-1 43,1 1 0,0-1 1,0 0-1,0 0 0,-1 0 1,1 0-1,-1 0 0,1-1 1,-1 1-1,1 0 0,-1-1 1,0 1-1,1-1 0,-1 1 1,0-1-1,0 0 1,0 1-1,0-1 0,-1 0 1,2-3-1,2-11 226,-1-1 0,0 0 0,0-24 0,-2 32-290,-1 1 1,0-1-1,-1 1 0,0 0 1,0-1-1,0 1 0,-2 0 1,-4-15-1,7 22-55,-1 0-1,1 0 1,0 0-1,-1 0 1,1 1-1,-1-1 1,1 0-1,-1 0 1,1 0-1,-1 0 0,0 1 1,1-1-1,-1 0 1,0 1-1,1-1 1,-1 0-1,0 1 1,0-1-1,0 1 1,0-1-1,0 1 1,0 0-1,1-1 1,-1 1-1,0 0 1,0 0-1,0-1 1,0 1-1,0 0 1,0 0-1,0 0 1,0 0-1,0 0 1,0 1-1,0-1 1,0 0-1,0 0 1,0 1-1,0-1 1,0 0-1,0 1 1,0-1-1,1 1 1,-1-1-1,0 1 1,0 0-1,0-1 1,1 1-1,-1 0 0,0-1 1,1 1-1,-1 0 1,1 0-1,-1 0 1,0 1-1,-3 3-353,0 1 0,0 1-1,0-1 1,1 1-1,0-1 1,-3 9-1,1 3-845,1 1-1,1 0 0,0 1 0,1-1 1,1 20-1,2-32-139,-1 0 1,1 1 0,1-1 0,-1 0-1,4 10 1,9 6-8485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51.723"/>
    </inkml:context>
    <inkml:brush xml:id="br0">
      <inkml:brushProperty name="width" value="0.025" units="cm"/>
      <inkml:brushProperty name="height" value="0.025" units="cm"/>
    </inkml:brush>
  </inkml:definitions>
  <inkml:trace contextRef="#ctx0" brushRef="#br0">25 188 7271,'0'0'9064,"-4"9"-4900,2-3-3552,-1 0 133,0 1 0,0-1 0,1 1 0,0-1 0,1 1 0,-1 0 0,0 14 0,2-21-708,0 1-1,0-1 1,1 1-1,-1-1 1,0 1 0,0-1-1,1 1 1,-1-1 0,0 1-1,1-1 1,-1 0-1,0 1 1,1-1 0,-1 0-1,1 1 1,-1-1-1,1 0 1,-1 1 0,1-1-1,-1 0 1,1 0 0,-1 1-1,1-1 1,-1 0-1,1 0 1,-1 0 0,1 0-1,-1 0 1,1 0 0,-1 0-1,1 0 1,-1 0-1,1 0 1,0 0 0,-1 0-1,1 0 1,-1 0-1,1 0 1,-1-1 0,1 1-1,-1 0 1,1 0 0,-1-1-1,1 1 1,-1 0-1,1-1 1,27-15 361,-19 6-199,-1 0 0,0-1-1,-1 0 1,0 0 0,0-1 0,-1 0-1,-1 0 1,0 0 0,-1-1-1,0 1 1,-1-1 0,0 0-1,-1 0 1,0 0 0,-1 0 0,-1-1-1,-1-14 1,1 27-197,0 0 0,0 0 0,0 0 1,0 0-1,0 0 0,-1 0 0,1-1 0,0 1 0,-1 0 0,1 0 1,0 0-1,-1 0 0,0 1 0,1-1 0,-1 0 0,1 0 0,-1 0 0,0 0 1,0 0-1,1 1 0,-1-1 0,0 0 0,0 1 0,0-1 0,0 0 1,0 1-1,0-1 0,0 1 0,0 0 0,0-1 0,0 1 0,0 0 1,0 0-1,0-1 0,0 1 0,0 0 0,0 0 0,0 0 0,0 0 0,0 0 1,0 1-1,-1-1 0,1 0 0,-1 1 0,-1 0-34,0 1 0,0-1 0,0 0 0,0 1 0,1 0 0,-1 0 0,1 0 0,-1 0 0,1 0 0,0 0 0,0 1 0,0-1 0,0 1 0,-2 2 0,-16 55-6609,12-30-43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8.592"/>
    </inkml:context>
    <inkml:brush xml:id="br0">
      <inkml:brushProperty name="width" value="0.025" units="cm"/>
      <inkml:brushProperty name="height" value="0.025" units="cm"/>
    </inkml:brush>
  </inkml:definitions>
  <inkml:trace contextRef="#ctx0" brushRef="#br0">1 1 4965,'0'0'18769,"12"3"-18107,54 9 137,1-2-1,131 2 0,148-30-497,2 6-196,-288 12-23,-58 0 254,-32 0 737,28 0-1072,-141-1 547,-1 6 0,-177 29 0,190-6-548,298-53-2177,259-4 1,-224 19 1345,-201 10 838,24-1-39,-19 0 75,-14 0 179,-965 25-595,958-23-366,-17 0-1488,15-5-2655,11-11-6296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33.386"/>
    </inkml:context>
    <inkml:brush xml:id="br0">
      <inkml:brushProperty name="width" value="0.025" units="cm"/>
      <inkml:brushProperty name="height" value="0.025" units="cm"/>
    </inkml:brush>
  </inkml:definitions>
  <inkml:trace contextRef="#ctx0" brushRef="#br0">1294 48 5317,'-3'-20'10258,"-7"10"-3802,7 10-6156,0 0 0,0-1 0,0 1 0,0 0 0,0 1 0,0-1 0,0 0 0,0 1 0,0 0 0,-5 2 0,-32 4 357,-1-1 1,0-2-1,0-1 1,-1-3-1,-58-6 1,-31-5-302,-128-4-66,125 13-73,30 0 731,-133 13 1,227-10-876,5-1-50,0 0 0,0 1 0,0-1 1,1 1-1,-1 0 0,0 1 1,0-1-1,1 1 0,-1 0 0,1 0 1,-6 3-1,41-6 89,18-6-3006,-5 0-3757,-1-5-3588,-26 4 3449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33.884"/>
    </inkml:context>
    <inkml:brush xml:id="br0">
      <inkml:brushProperty name="width" value="0.025" units="cm"/>
      <inkml:brushProperty name="height" value="0.025" units="cm"/>
    </inkml:brush>
  </inkml:definitions>
  <inkml:trace contextRef="#ctx0" brushRef="#br0">496 8 7783,'0'0'17371,"-10"-3"-16399,0 1-766,1 1 1,-1 0-1,0 1 1,0 0-1,0 0 1,0 1-1,1 1 0,-1-1 1,0 2-1,1-1 1,-15 7-1,-8 2 15,-24 6 188,2 2 1,0 3-1,-65 38 0,117-59-384,-1 0 0,0 1 0,1-1 0,0 1 0,-1-1 0,1 1 0,0 0-1,0 0 1,0 0 0,0 1 0,0-1 0,0 0 0,1 1 0,-1-1 0,1 1 0,0-1 0,0 1 0,0 0 0,0-1 0,0 1 0,-1 5 0,3-6-14,0 0 1,0 1-1,0-1 0,0 0 1,0 1-1,0-1 0,0 0 1,1 0-1,-1 0 0,1 0 1,0 0-1,0 0 0,-1 0 1,1-1-1,0 1 0,0-1 1,1 1-1,-1-1 0,0 0 1,0 0-1,1 0 1,-1 0-1,0 0 0,3 0 1,54 19 125,94 19 0,-99-28-107,-1 3-1,82 32 1,-134-46-85,26 15 284,-26-15-307,0 1 0,0-1 0,0 1 1,-1-1-1,1 1 0,0-1 0,0 1 0,-1-1 1,1 1-1,-1 0 0,1-1 0,0 1 0,-1 0 1,1 0-1,-1-1 0,0 1 0,1 0 0,-1 0 1,0 0-1,1 0 0,-1-1 0,0 1 0,0 0 1,0 0-1,0 0 0,0 0 0,0 0 0,0 1 1,0-2-232,-1 1 1,0-1 0,1 1-1,-1-1 1,0 0-1,0 1 1,1-1 0,-1 0-1,0 0 1,0 1 0,0-1-1,1 0 1,-1 0-1,0 0 1,0 0 0,0 0-1,1 0 1,-1 0 0,0-1-1,0 1 1,0 0-1,1 0 1,-2-1 0,1 1-203,-15-6-7603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43.013"/>
    </inkml:context>
    <inkml:brush xml:id="br0">
      <inkml:brushProperty name="width" value="0.025" units="cm"/>
      <inkml:brushProperty name="height" value="0.025" units="cm"/>
    </inkml:brush>
  </inkml:definitions>
  <inkml:trace contextRef="#ctx0" brushRef="#br0">1009 149 4965,'0'0'4238,"5"-9"-1793,-3 4-2548,3-3 872,-1 0-1,0 0 1,-1 0-1,4-12 1,-7 18-622,1 1 1,-1-1 0,1 0-1,-1 1 1,0-1 0,0 0-1,1 1 1,-1-1 0,0 0-1,-1 0 1,1 1 0,0-1-1,0 0 1,-1 1 0,1-1-1,-1 0 1,0 1 0,1-1-1,-1 1 1,0-1 0,0 1 0,0-1-1,0 1 1,0 0 0,0-1-1,0 1 1,0 0 0,-1 0-1,1 0 1,0 0 0,-1 0-1,1 0 1,-3-1 0,-19-6 313,-1 2 1,0 0 0,-1 2 0,0 0-1,1 2 1,-1 0 0,0 2 0,0 1 0,-27 4-1,33-2-240,0 2 0,0 0 0,1 0 0,-1 2-1,1 0 1,1 1 0,0 1 0,-22 15 0,-5 6 109,-70 64 0,82-63-221,2 2 1,2 1-1,0 1 0,3 1 0,1 1 1,1 2-1,3 0 0,1 1 0,-26 80 0,11-2 42,6 1-1,-18 162 0,35-194-107,1 163-1,11-242-42,-1 0-1,1 0 1,0 0 0,0 1-1,1-1 1,1-1-1,-1 1 1,1 0-1,0-1 1,1 1-1,0-1 1,0 0-1,8 11 1,-7-13 13,1 0 0,-1 0 0,1 0 0,0-1 0,0 0 0,1 0 0,-1 0 1,1-1-1,0 0 0,-1-1 0,1 1 0,1-1 0,-1 0 0,0-1 0,11 1 0,16 0 35,0-1 0,0-2-1,0-2 1,0-1 0,-1-1-1,0-2 1,0-1 0,47-19-1,7-8 59,150-86 0,-177 86 85,-2-3 0,-1-2 1,-3-3-1,-1-2 0,-2-2 0,79-96 0,-104 109-43,-2-1-1,-1-1 0,-2-1 0,-2-1 1,17-45-1,-26 53-97,-1 1 0,-1-1 0,-2-1-1,-1 0 1,-1 1 0,-2-1 0,-3-54 0,-1 68-50,-2 0 0,0 0 0,0 1 0,-2-1 0,0 1 0,-1 1 0,0-1 0,-2 1 0,1 0 0,-2 1 0,0 0 0,-1 0 0,0 1 0,-23-20 0,12 13 0,-2 0 0,0 2 0,-1 1 0,0 1 0,-2 1 0,1 1 0,-47-16 0,49 23-343,0 0-1,0 2 1,-49-5 0,66 9 148,0 0 0,0 1 0,0 0 0,0 0 0,0 1 0,0 0 0,1 0 0,-1 0 0,0 1 0,0 0 1,1 0-1,-1 1 0,1 0 0,0 0 0,0 1 0,0-1 0,0 1 0,-7 7 0,1 10-6360,9 2-4330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09.294"/>
    </inkml:context>
    <inkml:brush xml:id="br0">
      <inkml:brushProperty name="width" value="0.025" units="cm"/>
      <inkml:brushProperty name="height" value="0.025" units="cm"/>
    </inkml:brush>
  </inkml:definitions>
  <inkml:trace contextRef="#ctx0" brushRef="#br0">2225 2331 3748,'0'0'12246,"-25"-7"-12097,-64-65 324,57 43-90,-68-44 0,72 53-491,1-1-1,-40-40 1,45 41 91,-21-21 56,-96-83 189,105 95-136,1-2-1,-36-44 1,40 41 7,-1 2-1,-52-42 1,22 28 141,3-2 1,-87-94-1,80 61-206,37 45 181,-2 1-1,-40-37 1,24 27-28,-54-68 1,72 78-12,-1 2 0,-3 0 0,0 2 0,-68-50-1,59 51 140,1-1-1,1-2 1,2-2-1,1-1 1,2-1-1,2-2 0,1-2 1,2 0-1,-26-54 1,30 55 359,-31-38 0,30 46-155,-37-68 0,53 64-471,9 32-51,-1 1 0,1-1 1,-1 1-1,0-1 0,0 0 1,0 1-1,0 0 0,-1-1 1,1 1-1,-1 0 1,0 0-1,0-1 0,-4-3 1,6 7-246,0 0 0,-1 1 0,1-1 1,-1 0-1,1 0 0,0 1 0,-1-1 1,1 0-1,0 1 0,0-1 0,-1 1 1,1-1-1,0 0 0,0 1 0,-1-1 1,1 1-1,0-1 0,0 1 0,0-1 1,0 0-1,0 1 0,0-1 1,0 1-1,0-1 0,0 1 0,0-1 1,0 1-1,0-1 0,0 1 0,0-1 1,0 1-1,0-1 0,0 0 0,1 2 1,-1 1-2138,-2 11-7699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10.381"/>
    </inkml:context>
    <inkml:brush xml:id="br0">
      <inkml:brushProperty name="width" value="0.025" units="cm"/>
      <inkml:brushProperty name="height" value="0.025" units="cm"/>
    </inkml:brush>
  </inkml:definitions>
  <inkml:trace contextRef="#ctx0" brushRef="#br0">1021 181 4676,'0'0'3620,"3"-8"-1570,-1 5-2135,13-56 4257,-14 56-3937,-1 0 0,1 1 0,-1-1 0,0 0 0,0 0 0,0 0 0,0 0 0,-1 0 0,1 1 0,-1-1 0,0 0 0,0 0 0,0 1 0,0-1 0,0 0 0,0 1 0,-1-1 0,1 1 0,-1 0 0,0-1 0,-2-2 0,-6-1 57,0 0 1,0 0 0,-1 1 0,0 0 0,1 1 0,-2 0 0,1 1 0,0 0 0,-1 1 0,1 0 0,-1 1 0,1 0 0,-1 1 0,0 0 0,1 1-1,-16 2 1,-15 4 245,1 2 1,0 2-1,-45 18 0,38-12-296,0 3 0,1 1 1,2 3-1,0 2 0,2 1 1,1 3-1,-53 47 0,76-59-109,1 0-1,0 2 1,2 0-1,1 0 1,0 2-1,1 0 1,2 0-1,0 2 0,1-1 1,2 1-1,0 1 1,2-1-1,0 1 1,2 1-1,1-1 1,-1 40-1,5-42-117,2 0 0,1 0 0,1 0-1,1 0 1,1-1 0,0 0 0,2 0-1,1 0 1,0-1 0,2-1 0,0 0-1,2 0 1,14 18 0,-7-12-18,1-2 0,0-1 1,2 0-1,1-2 0,1 0 0,0-2 0,1-1 1,57 30-1,-61-39 0,0 0-1,1-1 1,0-1 0,0-2 0,0 0-1,1-1 1,-1-2 0,1 0 0,0-2-1,0 0 1,0-1 0,-1-2 0,1-1-1,-1 0 1,0-2 0,0 0 0,0-2-1,-1 0 1,0-2 0,-1-1 0,0 0-1,30-22 1,-16 9 8,-2-1 0,-1-2 0,-1-2 0,-1 0 0,-2-2 0,25-35 0,-42 52 17,-1-1 0,0-1 0,-2 0 0,0 0 0,-1 0 1,0-1-1,-1 0 0,-1-1 0,-1 1 0,0-1 0,-2 0 0,0 0 1,-1 0-1,0 0 0,-2 0 0,-3-28 0,1 34 12,0 0 0,0 1 0,-2-1 0,1 1 1,-1-1-1,-1 1 0,0 1 0,-1-1 0,0 1 0,0 0 0,-1 1 0,0 0 0,-1 0 0,0 0 0,0 1 1,-1 1-1,0 0 0,0 0 0,-1 1 0,0 0 0,-17-6 0,8 4 14,0 2 0,-1 0 0,1 1-1,-1 1 1,0 1 0,0 1 0,-1 1 0,1 1 0,0 1-1,0 0 1,-37 8 0,27 0-48,1 0 0,0 2 0,0 1 0,2 2 0,-1 1 0,1 1 0,2 1 0,-1 1 0,-31 30 0,55-46-18,0 0 0,0 1 0,0 0-1,0 0 1,0 0 0,1 0 0,0 0 0,-1 0 0,1 1 0,0-1-1,1 1 1,-1-1 0,1 1 0,-1 0 0,1-1 0,0 1-1,1 0 1,-1 0 0,0 7 0,1-10-155,1 0 0,-1 0 0,0-1 0,1 1 0,-1 0 0,1 0 0,-1-1 0,1 1 0,-1 0-1,1-1 1,-1 1 0,1-1 0,0 1 0,-1-1 0,1 1 0,0-1 0,0 1 0,-1-1 0,1 0 0,0 1 0,0-1 0,-1 0 0,1 1 0,0-1 0,0 0 0,0 0 0,0 0 0,-1 0 0,3 0 0,25-4-8559,-3-11-5713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02.623"/>
    </inkml:context>
    <inkml:brush xml:id="br0">
      <inkml:brushProperty name="width" value="0.025" units="cm"/>
      <inkml:brushProperty name="height" value="0.025" units="cm"/>
    </inkml:brush>
  </inkml:definitions>
  <inkml:trace contextRef="#ctx0" brushRef="#br0">73 48 6118,'0'0'171,"-9"0"4174,-2 0-2920,-19-1 200,7-6 2665,28 5-744,21-4-2885,109-5 209,266 12 0,-269 5-374,0-5 1,154-20 0,-192 10-497,-1194 150 1024,1039-135-975,543-72 31,-302 41-372,163-15-398,-341 41 782,-10 1 158,-30 6 545,-55 8 758,-62 4-272,-158 28-3235,301-46 765,-4 2-1368,6-5-2532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12.495"/>
    </inkml:context>
    <inkml:brush xml:id="br0">
      <inkml:brushProperty name="width" value="0.025" units="cm"/>
      <inkml:brushProperty name="height" value="0.025" units="cm"/>
    </inkml:brush>
  </inkml:definitions>
  <inkml:trace contextRef="#ctx0" brushRef="#br0">1367 214 9257,'0'0'1532,"0"-11"-1174,0 7-330,1-4 146,-1 0 1,0 1-1,0-1 1,-1 0-1,0 0 1,0 1-1,-1-1 1,0 1-1,-1-1 1,1 1-1,-1 0 1,0 0-1,-1 0 1,0 0-1,0 1 1,-8-9-1,5 8 167,-1 1 0,-1 0-1,1 0 1,-1 1-1,0 0 1,0 0 0,0 1-1,-1 1 1,0-1-1,1 2 1,-1-1 0,-14-1-1,-14 1 17,1 0-1,-40 4 1,44 0-46,-13 1-94,1 3 0,-1 2 0,2 1-1,-1 3 1,1 1 0,1 2 0,0 2 0,1 2 0,1 2 0,1 2 0,0 1 0,2 2 0,1 2 0,-53 49 0,59-47-113,1 1-1,2 1 1,1 2-1,1 1 1,2 1 0,1 1-1,2 1 1,2 1-1,1 1 1,2 0-1,2 1 1,2 1-1,1 0 1,2 1-1,-6 75 1,14-100-88,1 1 0,1 0 0,0-1 0,1 1 0,1-1 0,1 0 0,0 0 0,1 0 0,1 0 0,8 16 0,-7-21-6,0 0-1,1-1 1,0 0-1,1 0 1,0-1-1,0 0 1,1-1-1,0 0 1,1-1-1,0 0 1,1 0-1,-1-1 1,21 9-1,-7-7 22,-1 0 0,1-2 0,1 0 0,0-2 0,-1-1 0,1-1 0,1-1 0,-1-1 0,0-2-1,0 0 1,0-2 0,0-1 0,48-13 0,-23 1 151,-2-1-1,0-3 0,-1-2 1,-1-2-1,85-60 1,-82 49-55,-1-3 1,-3-2-1,-1-2 1,73-88-1,-101 108-78,-1 0-1,-1-1 1,-1 0 0,-1-1-1,-1-1 1,-1 0 0,-1-1-1,-2 0 1,0 0 0,-2-1-1,-1 0 1,-1 0 0,0-34-1,-3 52 1,-1 0-1,-1 0 0,0 1 0,0-1 1,-1 0-1,0 1 0,0 0 0,-1-1 1,0 1-1,0 0 0,-1 0 0,0 0 0,0 1 1,-1-1-1,0 1 0,-1 0 0,1 1 1,-1-1-1,-1 1 0,1 0 0,-1 1 1,0 0-1,0 0 0,-1 0 0,1 1 0,-1 0 1,0 0-1,-12-3 0,-6-1 12,0 1 0,-1 1 0,0 2 0,0 1 0,0 0 0,-29 3 0,-164 18-2110,197-16 1315,6-1-2713,12-1-2403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44.093"/>
    </inkml:context>
    <inkml:brush xml:id="br0">
      <inkml:brushProperty name="width" value="0.025" units="cm"/>
      <inkml:brushProperty name="height" value="0.025" units="cm"/>
    </inkml:brush>
  </inkml:definitions>
  <inkml:trace contextRef="#ctx0" brushRef="#br0">138 1 13901,'0'0'6657,"-12"4"-4409,1 1-1712,-1 0 1,0 1-1,1 0 1,0 0-1,-10 9 1,17-12-338,1 0 1,-1 0 0,0 0 0,1 1 0,0 0 0,0 0 0,0 0 0,0 0 0,0 0 0,1 0 0,0 1 0,0-1 0,0 1 0,1-1-1,-1 1 1,1 0 0,0 0 0,0-1 0,0 7 0,1-10-192,1 0 0,-1 0 0,0 0 0,0 0 0,0 0 0,0 0 0,1 0 0,-1 0-1,0 0 1,1 0 0,-1 0 0,1-1 0,-1 1 0,1 0 0,-1 0 0,1 0 0,0 0 0,-1-1 0,1 1 0,0 0 0,0-1 0,0 1-1,-1 0 1,1-1 0,0 1 0,0-1 0,2 1 0,0 0 9,1 0 0,-1 0 0,1-1 0,-1 1 0,1-1-1,-1 0 1,1 0 0,5-1 0,-1 0 18,1 0 0,-1-1 0,1 0 0,-1 0 0,0-1 0,12-5 0,32-33 41,-49 39-69,0-1-1,0 0 0,-1 0 1,1 0-1,-1 0 1,0-1-1,0 1 0,0-1 1,0 1-1,-1-1 1,1 0-1,-1 1 0,2-9 1,-3 12-8,-1 0 0,1 0 0,0-1 0,0 1 0,0 0 0,0 0 0,-1 0 0,1-1 1,0 1-1,0 0 0,0 0 0,-1 0 0,1 0 0,0 0 0,0 0 0,-1 0 0,1-1 0,0 1 0,0 0 0,-1 0 0,1 0 1,0 0-1,0 0 0,-1 0 0,1 0 0,0 0 0,0 0 0,-1 0 0,1 0 0,0 0 0,0 1 0,-1-1 0,1 0 0,0 0 1,0 0-1,-1 0 0,1 0 0,0 0 0,0 1 0,0-1 0,-1 0 0,1 0 0,0 0 0,0 0 0,0 1 0,0-1 0,-1 0 1,1 0-1,0 1 0,0-1 0,0 0 0,0 0 0,0 1 0,0-1 0,-13 11 14,4 1 241,1 0 0,0 1-1,-11 25 1,16-32-172,1 0-1,0 0 1,0 0 0,0 1 0,1-1 0,0 1 0,0-1 0,1 1-1,-1-1 1,1 1 0,2 8 0,0-12-81,0-1 0,0 1 0,0-1 0,1 0 0,-1 1 0,1-1 0,0-1 0,0 1 0,-1 0-1,1-1 1,0 1 0,0-1 0,0 0 0,1 0 0,-1 0 0,4 0 0,18 9-145,-24-9 54,8 3-867,-2-2-2534,0-2-3438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17.886"/>
    </inkml:context>
    <inkml:brush xml:id="br0">
      <inkml:brushProperty name="width" value="0.025" units="cm"/>
      <inkml:brushProperty name="height" value="0.025" units="cm"/>
    </inkml:brush>
  </inkml:definitions>
  <inkml:trace contextRef="#ctx0" brushRef="#br0">0 93 6694,'0'0'8035,"9"-5"-6727,19-13-153,-7 3-68,42-20-1,-58 32-979,0 0 0,1 1 0,-1 0 0,1 0 0,-1 1 0,1 0 0,0 0 0,-1 0 0,1 0 0,0 1-1,0 0 1,0 0 0,0 1 0,7 1 0,7 10 463,-20-6 238,-14-3-34,-194 0 4446,297-18-5288,-40 5-1540,0 6-3944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18.696"/>
    </inkml:context>
    <inkml:brush xml:id="br0">
      <inkml:brushProperty name="width" value="0.025" units="cm"/>
      <inkml:brushProperty name="height" value="0.025" units="cm"/>
    </inkml:brush>
  </inkml:definitions>
  <inkml:trace contextRef="#ctx0" brushRef="#br0">0 1532 15118,'0'0'5734,"3"-16"-4320,66-395 2185,90-509-1918,-128 736-1985,-33 208-950,-2 0 0,-1 0 1,-7 24-1,7-35-468,1-1 0,-1 0 1,-1 0-1,-8 13 0,-7 2-6259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19.036"/>
    </inkml:context>
    <inkml:brush xml:id="br0">
      <inkml:brushProperty name="width" value="0.025" units="cm"/>
      <inkml:brushProperty name="height" value="0.025" units="cm"/>
    </inkml:brush>
  </inkml:definitions>
  <inkml:trace contextRef="#ctx0" brushRef="#br0">5 640 14830,'0'0'1906,"-2"-9"-198,1 2-1499,0 1 0,0 0-1,1 0 1,0-1 0,0 1-1,1 0 1,0 0 0,0-1-1,0 1 1,2-6 0,3-5 325,1 1-1,0 0 1,11-17 0,17-22-64,2 2 1,2 1-1,3 2 1,2 2-1,2 2 1,1 2-1,65-45 1,-109 87-472,44-26-56,-46 27 54,0 0 0,1 0-1,-1 1 1,0-1 0,1 0 0,-1 1-1,0-1 1,1 1 0,-1 0 0,0-1-1,1 1 1,-1 0 0,1 0 0,-1 0 0,1 0-1,-1 0 1,0 0 0,1 1 0,-1-1-1,1 0 1,-1 1 0,0-1 0,1 1-1,-1-1 1,0 1 0,1 0 0,-1-1-1,0 1 1,0 0 0,0 0 0,0 0-1,0 0 1,0 0 0,1 1 0,2 11 87,0 0 0,-1 1 0,0-1 0,-1 1 1,-1-1-1,0 1 0,-1-1 0,-3 27 0,1 6 162,-12 396 464,14-440-749,0 9-81,0 0-1,1 0 1,0 0 0,5 16 0,-5-23-268,0-1 0,0 0 0,0 0 0,1 0 0,0 0 0,-1 0 0,1 0 0,0-1 0,1 1 0,-1-1 1,4 4-1,10 3-7091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48.796"/>
    </inkml:context>
    <inkml:brush xml:id="br0">
      <inkml:brushProperty name="width" value="0.025" units="cm"/>
      <inkml:brushProperty name="height" value="0.025" units="cm"/>
    </inkml:brush>
  </inkml:definitions>
  <inkml:trace contextRef="#ctx0" brushRef="#br0">93 24 2018,'-1'-2'102,"-1"0"1,1 0-1,-1 0 1,0 1-1,0-1 1,0 1-1,0-1 0,0 1 1,0 0-1,0-1 1,0 1-1,0 0 1,-1 1-1,1-1 0,0 0 1,-1 1-1,1-1 1,-1 1-1,1 0 1,0 0-1,-1 0 1,1 0-1,-4 0 0,3 2-34,1-1-1,0 0 0,0 1 0,-1 0 0,1 0 0,0-1 0,0 1 0,1 0 1,-1 0-1,0 1 0,1-1 0,-1 0 0,1 1 0,0-1 0,-1 1 0,1-1 0,0 1 1,1-1-1,-2 6 0,-2 24-654,4-21-1058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49.945"/>
    </inkml:context>
    <inkml:brush xml:id="br0">
      <inkml:brushProperty name="width" value="0.025" units="cm"/>
      <inkml:brushProperty name="height" value="0.025" units="cm"/>
    </inkml:brush>
  </inkml:definitions>
  <inkml:trace contextRef="#ctx0" brushRef="#br0">32 0 3876,'-10'2'993,"4"1"-385,2-1-544,-1 1-128,2 0 64,2-1-192,-2 2-1281,3-1 1056,0-1 481,0-1 32,0 1-32,12-2-32,3 0-640,3 0 95,5 0 513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0.289"/>
    </inkml:context>
    <inkml:brush xml:id="br0">
      <inkml:brushProperty name="width" value="0.025" units="cm"/>
      <inkml:brushProperty name="height" value="0.025" units="cm"/>
    </inkml:brush>
  </inkml:definitions>
  <inkml:trace contextRef="#ctx0" brushRef="#br0">73 69 5926,'0'0'9411,"0"-1"-9269,0 0-1,0 1 1,0-1-1,0 0 1,0 0-1,0 0 0,0 1 1,0-1-1,0 0 1,-1 0-1,1 0 1,0 1-1,-1-1 1,1 0-1,0 0 1,-1 1-1,1-1 1,-1 0-1,0 0 1,-4 1 548,1 1 0,-1 1 0,1-1 1,0 1-1,-1 0 0,1 0 1,0 0-1,0 0 0,0 1 1,1-1-1,-1 1 0,0 0 1,1 0-1,0 1 0,-4 4 1,7-7-632,0 0-1,1-1 1,-1 1 0,0-1 0,1 1 0,-1-1 0,1 1 0,-1-1 0,1 1 0,-1-1 0,1 1 0,-1-1 0,1 0-1,0 1 1,-1-1 0,1 0 0,-1 1 0,1-1 0,0 0 0,-1 0 0,1 0 0,0 0 0,-1 1 0,1-1-1,0 0 1,-1 0 0,1 0 0,0 0 0,1-1 0,29 1 1552,-24 0-1434,28-2-177,-1 0 0,0-3 0,58-14 0,97-40 0,-182 56 0,13-6-74,-32 7-168,-35 8-867,-8 13-4069,-1-6-6097,27-9 1255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0.665"/>
    </inkml:context>
    <inkml:brush xml:id="br0">
      <inkml:brushProperty name="width" value="0.025" units="cm"/>
      <inkml:brushProperty name="height" value="0.025" units="cm"/>
    </inkml:brush>
  </inkml:definitions>
  <inkml:trace contextRef="#ctx0" brushRef="#br0">319 69 14157,'0'0'5638,"4"-9"-2948,-2 3-2206,12-26 1355,-13 30-1579,0 1 0,0-1 1,0 1-1,0-1 0,0 1 1,0 0-1,1 0 0,-1 0 1,0 0-1,1 0 1,-1 0-1,1 0 0,-1 0 1,1 0-1,-1 0 0,1 1 1,0-1-1,-1 1 0,1-1 1,0 1-1,2 0 1,-3 0-206,-1 0 1,0 0 0,1 1 0,-1-1-1,1 0 1,-1 1 0,0-1 0,1 1-1,-1-1 1,0 0 0,1 1 0,-1-1-1,0 1 1,0-1 0,1 1 0,-1-1 0,0 1-1,0-1 1,0 1 0,0-1 0,1 1-1,-1-1 1,0 1 0,0-1 0,0 1-1,0-1 1,0 1 0,-1 0 0,1-1-1,0 1 1,0-1 0,0 1 0,-5 21 255,-2-5-300,-1-1 0,-1 0 0,0-1 0,-1 0 1,-1 0-1,-1-1 0,1-1 0,-18 16 0,-116 89-31,141-114 20,-113 82 0,118-85 0,1 0 0,-1-1 0,1 1 0,-1-1 0,1 1 0,-1-1 0,1 0 0,0 1 0,-1-1 0,1 0 0,0 0 0,-1 0 0,1 0 0,2-1 0,53-8 0,-23 3 0,-1 0 0,1 3 0,0 0 0,0 2 0,0 2 0,-1 1 0,39 7 0,-70-8-4,41 8-2603,0-6-6505,-17-5-8249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1.528"/>
    </inkml:context>
    <inkml:brush xml:id="br0">
      <inkml:brushProperty name="width" value="0.025" units="cm"/>
      <inkml:brushProperty name="height" value="0.025" units="cm"/>
    </inkml:brush>
  </inkml:definitions>
  <inkml:trace contextRef="#ctx0" brushRef="#br0">247 0 11307,'0'0'15486,"-12"5"-12918,0 1-2334,0 1-1,0-1 0,1 2 1,-1 0-1,2 0 1,-1 1-1,1 0 1,1 0-1,-1 2 0,-8 11 1,10-11-225,1 1 0,0 0 0,0 0-1,2 1 1,-1-1 0,1 1 0,1 0 0,1 1 0,-1-1 0,2 1 0,-1 18 0,3-31-7,0 0 0,1 0 0,-1 0 0,1 0 0,-1 0 0,1 0 0,0 0 0,-1 0 0,1-1 0,0 1 0,0 0 0,-1 0 0,1-1 0,0 1 0,0 0 0,0-1 1,0 1-1,0-1 0,0 1 0,0-1 0,0 1 0,0-1 0,0 0 0,0 0 0,1 1 0,-1-1 0,0 0 0,0 0 0,0 0 0,0 0 0,2-1 0,47 0 71,-39 1-62,118-8 26,-128 7-30,0 1-1,0 0 0,0 0 0,0 0 0,0 0 0,0 0 0,0 1 0,0-1 0,0 0 0,0 0 0,0 1 0,0-1 0,0 1 0,0-1 0,0 1 0,0-1 0,0 1 0,0-1 0,0 1 0,-1 0 1,1-1-1,0 1 0,0 0 0,-1 0 0,1 0 0,-1 0 0,1-1 0,-1 1 0,1 0 0,-1 0 0,1 0 0,-1 0 0,0 0 0,1 0 0,-1 0 0,0 0 0,0 1 0,0-1 0,0 0 1,0 0-1,0 0 0,0 0 0,0 0 0,-1 2 0,0 1 18,0 0 1,0 0 0,-1 0 0,1 0-1,-1 0 1,0 0 0,0 0 0,0 0-1,-1-1 1,-2 4 0,-6 5-25,-1 0 0,0-2 0,-1 1 0,0-2 0,0 0 0,-1 0 0,0-1 0,-1-1 0,0 0 0,0-1 0,0-1 0,0 0 0,-1-1 0,0-1 0,-32 3 0,47-6 1,1 0 0,0 0 0,-1 0 0,1 1 0,-1-1 0,1 0 1,-1 0-1,1 0 0,-1 0 0,1 0 0,0-1 0,-1 1 0,1 0 0,-1 0 0,1 0 0,-1 0 0,1 0 0,0 0 1,-1-1-1,1 1 0,-1 0 0,1 0 0,0-1 0,-1 1 0,1 0 0,0-1 0,0 1 0,-1 0 0,1-1 0,0 1 1,-1 0-1,1-1 0,0 1 0,0-1 0,-1 0 0,10-14-20,25-15-1005,-32 29 838,64-49-11783,-28 22-817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1.964"/>
    </inkml:context>
    <inkml:brush xml:id="br0">
      <inkml:brushProperty name="width" value="0.025" units="cm"/>
      <inkml:brushProperty name="height" value="0.025" units="cm"/>
    </inkml:brush>
  </inkml:definitions>
  <inkml:trace contextRef="#ctx0" brushRef="#br0">110 0 20371,'0'0'4068,"-1"12"-513,-17 127-1517,9-84-1491,2 0 0,2 1 0,3-1 0,6 60 0,4-74-547,-8-39 0,0 0 0,1 0 0,-1 0 0,1 0 0,0 0 0,0 0 0,0 0 0,0-1 0,0 1 0,0 0 0,0 0 0,0-1 0,1 1 0,-1-1 0,1 1 0,2 2 0,-2-10 0,-1 1 0,0 0 0,-1 0 0,1 0 0,-1-1 0,0 1 0,0 0 0,-1-8 0,-3-2 0,1 0 0,-2 1 0,0-1 0,-1 1 0,0 0 0,-1 1 0,-1 0 0,-12-18 0,-19-34 0,40 65-5,-1 0-1,0 0 1,0-1 0,0 1 0,0 0-1,0-1 1,0 1 0,0 0 0,0 0-1,1-1 1,-1 1 0,0 0-1,0 0 1,0-1 0,1 1 0,-1 0-1,0 0 1,0 0 0,1-1-1,-1 1 1,0 0 0,0 0 0,1 0-1,-1 0 1,0 0 0,1-1 0,-1 1-1,0 0 1,0 0 0,1 0-1,-1 0 1,0 0 0,1 0 0,-1 0-1,0 0 1,1 0 0,-1 0 0,0 0-1,1 0 1,-1 1 0,19-2-964,-16 2 510,100-2-13245,-61-1 5382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2.404"/>
    </inkml:context>
    <inkml:brush xml:id="br0">
      <inkml:brushProperty name="width" value="0.025" units="cm"/>
      <inkml:brushProperty name="height" value="0.025" units="cm"/>
    </inkml:brush>
  </inkml:definitions>
  <inkml:trace contextRef="#ctx0" brushRef="#br0">146 73 11307,'0'0'15876,"-11"3"-13532,3 0-2190,0 0 0,0 0 1,1 1-1,-1 0 0,1 0 0,-1 1 1,2 0-1,-1 0 0,0 0 1,1 1-1,0 0 0,0 0 1,1 1-1,0 0 0,0 0 0,0 0 1,1 0-1,0 1 0,0 0 1,-3 11-1,6-17-154,1-1 0,-1 0 0,1 1 0,0-1 0,-1 1 0,1-1 0,0 1 0,0-1 0,0 1 0,0-1 0,0 1 0,0-1 0,0 1 0,0-1 0,1 1 0,-1-1 0,1 1 0,-1-1 0,1 0 0,-1 1 0,1-1 0,1 2 0,-1-2 0,0-1 0,0 1 0,0-1 0,1 1 0,-1-1 0,0 0 0,0 0 0,0 1 0,1-1 0,-1 0 0,0 0 0,1 0 0,-1 0 0,0 0 0,0-1 0,0 1 0,1 0 0,-1 0 0,0-1 0,2 0 0,10-4 0,-1-1 0,0-1 0,18-12 0,-25 16 0,18-12 0,-15 8 0,0 1 0,0 0 0,1 1 0,0 0 0,0 0 0,0 1 0,0 0 0,1 1 0,-1 0 0,17-3 0,-25 6 0,0 1 0,1-1 0,-1 1 0,0-1 0,0 1 0,1 0 0,-1 0 0,0-1 0,0 1 0,0 0 0,0 0 0,0 0 0,0 0 0,-1 0 0,1 1 0,0-1 0,0 0 0,-1 0 0,1 0 0,-1 1 0,1-1 0,-1 0 0,1 1 0,-1-1 0,0 0 0,0 1 0,1-1 0,-1 1 0,0-1 0,0 0 0,-1 2 0,1 58 0,-1-47 0,2 11 0,4-61 0,-1 4 0,0-3 0,-2-61 0,-2 74 0,0 23-8,1-1 1,-1 1-1,0 0 1,0-1-1,0 1 1,1-1-1,-1 1 0,0 0 1,1-1-1,-1 1 1,1-1-1,-1 1 1,1-1-1,-1 1 0,1-1 1,-1 1-1,1-1 1,-1 1-1,1-1 1,-1 0-1,1 1 0,0-1 1,-1 0-1,1 0 1,0 1-1,-1-1 1,1 0-1,0 0 0,-1 0 1,1 0-1,1 0 1,37 0-796,-27-2 54,1-1 1,-1 0-1,1 0 0,11-6 0,7-8-6292,-2-4-3550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04:30.775"/>
    </inkml:context>
    <inkml:brush xml:id="br0">
      <inkml:brushProperty name="width" value="0.025" units="cm"/>
      <inkml:brushProperty name="height" value="0.025" units="cm"/>
    </inkml:brush>
  </inkml:definitions>
  <inkml:trace contextRef="#ctx0" brushRef="#br0">0 175 12940,'0'0'7565,"10"-9"-6460,16-10-921,0 0 0,1 2 0,1 1 0,1 2-1,0 0 1,1 2 0,0 1 0,0 2 0,1 0 0,59-6 0,-88 14-186,0 1-1,-1 0 1,1 0-1,0 0 1,-1 0-1,1 0 1,0 0 0,-1 0-1,1 1 1,0-1-1,-1 1 1,1-1-1,0 1 1,-1-1 0,1 1-1,-1 0 1,1 0-1,-1 0 1,0 0-1,1 0 1,-1 0-1,0 0 1,2 2 0,-2 0 37,0-1 0,0 1 0,0-1 0,0 1 0,0-1 0,-1 1 0,1-1 0,-1 1 0,0 0 0,0-1 0,0 1 0,0-1 0,-1 6 0,-3 9 389,0-1 0,-1 1 0,-13 28-1,13-33-105,-1 18 423,7-29-702,-1 0-1,0 0 0,0-1 0,0 1 1,1 0-1,-1 0 0,0 0 0,1-1 1,-1 1-1,1 0 0,-1-1 0,1 1 1,-1 0-1,1-1 0,-1 1 0,1 0 1,0-1-1,-1 1 0,1-1 0,1 1 1,3 1 45,-1-1 1,1 0 0,0 0-1,-1-1 1,1 1-1,0-1 1,0 0 0,9-2-1,6 0-20,0-1 1,0-1-1,0-1 0,-1-1 0,1-1 0,25-13 0,5-5-1054,51-36-1,-97 59 746,42-31-3000,-20 4-2778,-12 5-2219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03.232"/>
    </inkml:context>
    <inkml:brush xml:id="br0">
      <inkml:brushProperty name="width" value="0.025" units="cm"/>
      <inkml:brushProperty name="height" value="0.025" units="cm"/>
    </inkml:brush>
  </inkml:definitions>
  <inkml:trace contextRef="#ctx0" brushRef="#br0">72 24 16976,'3'-23'3740,"-3"23"-3682,0 0 0,0 0 0,0 0 0,0 0 0,0 0 0,0 1 0,0-1 0,0 0 0,0 0 0,0 0-1,-1 0 1,1 0 0,0 0 0,0 0 0,0 0 0,0 0 0,0 0 0,0 0 0,0 1 0,0-1 0,0 0 0,0 0 0,0 0 0,0 0 0,0 0-1,-1 0 1,1 0 0,0 0 0,0 0 0,0 0 0,0 0 0,0 0 0,0 0 0,0 0 0,0 0 0,0 0 0,-1 0 0,1 0 0,0 0 0,0 0 0,0 0-1,0 0 1,0 0 0,0 0 0,0 0 0,0 0 0,0 0 0,0 0 0,-1 0 0,1 0 0,0 0 0,0-1 0,0 1 0,0 0 0,0 0 0,0 0-1,-15 41 1037,-2 29-640,3 2-1,3-1 1,-2 112 0,13-180-418,0-1 1,0 1 0,0-1-1,0 0 1,0 1 0,1-1 0,-1 0-1,1 1 1,-1-1 0,1 0-1,0 0 1,0 1 0,0-1-1,0 0 1,1 0 0,-1 0-1,3 3 1,-2-4-12,-1 0 1,1 0-1,-1 0 1,1-1-1,0 1 1,-1 0-1,1-1 1,0 1-1,-1-1 1,1 0-1,0 1 1,0-1-1,-1 0 1,1 0-1,0 0 1,0 0-1,-1-1 1,4 1-1,2-2 27,-1-1 0,1 1-1,0-1 1,-1 0 0,0 0 0,0-1-1,0 0 1,0 0 0,-1 0 0,8-8-1,8-12 213,-1-1-1,-1-2 0,29-53 1,-38 63 305,-19 73 446,7-50-1007,-2 4 18,1-1-1,1 1 1,0-1 0,0 1-1,1 0 1,0 0-1,1 16 1,0-25-21,1 0-1,-1 0 0,1-1 1,-1 1-1,1 0 1,-1-1-1,1 1 1,0 0-1,-1-1 0,1 1 1,0-1-1,-1 1 1,1-1-1,0 1 1,0-1-1,0 0 1,0 1-1,-1-1 0,1 0 1,0 0-1,0 0 1,0 1-1,0-1 1,0 0-1,0 0 0,0 0 1,-1 0-1,3-1 1,27-3 165,-12-3-91,-1-1 1,1-1-1,-1 0 1,-1-2-1,1 0 0,-2 0 1,27-26-1,32-22 1,-74 58-79,0 1 0,1 0 0,-1-1 0,0 1 0,1-1 0,-1 1 0,1 0 0,-1 0 0,0-1 0,1 1 0,-1 0 0,1 0 0,-1-1 0,1 1 0,-1 0 0,1 0 0,-1 0 0,1 0-1,-1 0 1,1 0 0,-1 0 0,1 0 0,-1 0 0,1 0 0,-1 0 0,1 0 0,-1 0 0,1 0 0,-1 0 0,1 0 0,-1 1 0,1-1 0,-1 0 0,1 0 0,-1 1 0,1-1 0,-1 1 0,2 22 73,-19 40 66,14-53-129,2-7-229,1 0-1,-1 0 1,1 0-1,0 0 1,0 0-1,0 0 1,1 0-1,-1 0 1,1 0-1,-1 0 1,1 0-1,0 0 1,0-1-1,0 1 1,1 0-1,-1-1 1,1 1-1,-1-1 1,1 1-1,0-1 1,3 4-1,10 15-3131,-12-16-4444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3.506"/>
    </inkml:context>
    <inkml:brush xml:id="br0">
      <inkml:brushProperty name="width" value="0.025" units="cm"/>
      <inkml:brushProperty name="height" value="0.025" units="cm"/>
    </inkml:brush>
  </inkml:definitions>
  <inkml:trace contextRef="#ctx0" brushRef="#br0">24 0 9385,'0'0'15038,"0"10"-11643,-11 227-654,2 99-533,12-324-2208,2-18 0,4-20 0,-4-19 0,-2-1 0,-1 0 0,-7-54 0,-1 77 0,-1 34 0,-5 36 0,12-42 0,-1 0 0,1-1 0,0 1 0,0-1 0,1 1 0,-1-1 0,3 7 0,-3-11 0,0 1 0,0-1 0,0 1 0,1 0 0,-1-1 0,0 1 0,1-1 0,-1 1 0,0-1 0,1 1 0,-1-1 0,1 1 0,-1-1 0,1 1 0,-1-1 0,1 1 0,-1-1 0,1 0 0,-1 1 0,1-1 0,0 0 0,0 1 0,1-1 0,-1 0 0,0-1 0,0 1 0,1 0 0,-1 0 0,0-1 0,0 1 0,0-1 0,0 1 0,1-1 0,-1 1 0,0-1 0,0 1 0,0-1 0,0 0 0,0 0 0,0-1 0,24-31 0,-23 31 0,-1 0 0,0 0 0,0 1 0,0-1 0,-1 0 0,1 0 0,0 0 0,-1-1 0,1 1 0,-1 0 0,0 0 0,0 0 0,0 0 0,0 0 0,0 0 0,0-1 0,-1-2 0,1 4 0,-1 1 0,1-1 0,-1 1 0,1 0 0,-1 0 0,1-1 0,-1 1 0,0 0 0,1 0 0,-1-1 0,1 1 0,-1 0 0,1 0 0,-1 0 0,0 0 0,1 0 0,-1 0 0,1 0 0,-1 0 0,1 0 0,-1 0 0,0 0 0,1 1 0,-1-1 0,1 0 0,-1 0 0,1 0 0,-1 1 0,1-1 0,-1 0 0,1 1 0,-1-1 0,1 0 0,-1 1 0,1-1 0,0 1 0,-1-1 0,1 1 0,-1-1 0,1 1 0,0-1 0,-1 1 0,-16 20 0,15-17 0,1 1 0,9 1 0,-7-4 0,0 0 0,0-1 0,0 1 0,0-1 0,0 0 0,1 1 0,-1-1 0,0 0 0,1 0 0,-1 1 0,1-1 0,0-1 0,-1 1 0,1 0 0,0 0 0,-1 0 0,1-1 0,0 1 0,0-1 0,0 0 0,-1 1 0,1-1 0,0 0 0,0 0 0,0 0 0,0 0 0,0-1 0,-1 1 0,1 0 0,0-1 0,0 1 0,0-1 0,-1 0 0,1 1 0,0-1 0,-1 0 0,3-2 0,2 0 0,0-1 0,-1 1 0,0-1 0,0-1 0,0 1 0,0-1 0,-1 0 0,1 0 0,4-8 0,15-38 0,-18 36 0,-16 38 0,-25 65 0,32-81 0,0 0 0,1 1 0,1 0 0,-1-1 0,1 1 0,1 0 0,-1 0 0,1-1 0,1 1 0,1 8 0,-2-15 0,1-1 0,-1 1 0,1-1 0,-1 1 0,1 0 0,0-1 0,-1 1 0,1-1 0,0 1 0,-1-1 0,1 0 0,0 1 0,0-1 0,0 0 0,-1 1 0,1-1 0,0 0 0,0 0 0,0 0 0,0 0 0,-1 0 0,1 0 0,0 0 0,0 0 0,0 0 0,0 0 0,-1 0 0,1-1 0,0 1 0,0 0 0,0 0 0,-1-1 0,1 1 0,0-1 0,0 1 0,-1-1 0,1 1 0,1-2 0,29-17 0,11-22 0,-33 31 0,0 0 0,0 0 0,2 1 0,-1 1 0,1 0 0,0 0 0,19-9 0,-29 17 0,0-1 0,0 1 0,0-1 0,0 1 0,0-1 0,0 1 0,0 0 0,0 0 0,0-1 0,0 1 0,0 0 0,0 0 0,0 0 0,0 0 0,0 0 0,0 0 0,0 1 0,0-1 0,0 0 0,0 0 0,0 1 0,0-1 0,0 1 0,0-1 0,0 1 0,-1-1 0,1 1 0,0-1 0,0 1 0,0 0 0,0 1 0,8 31 0,-2-3 0,-6-29 0,-1 0 0,0 0 0,1 0 0,-1-1 0,1 1 0,-1 0 0,1 0 0,0-1 0,-1 1 0,1 0 0,0-1 0,-1 1 0,1-1 0,0 1 0,0-1 0,0 1 0,0-1 0,-1 1 0,1-1 0,0 0 0,0 0 0,0 1 0,0-1 0,0 0 0,0 0 0,1 0 0,6-1 0,-1 0 0,1-1 0,-1 1 0,0-2 0,1 1 0,-1-1 0,-1 0 0,1 0 0,12-9 0,-12 7 0,0 1 0,0 0 0,0 1 0,1-1 0,-1 2 0,1-1 0,0 1 0,0 0 0,10-1 0,-17 3-74,0-1 0,0 1 1,-1 0-1,1 0 0,0 1 0,-1-1 1,1 0-1,0 0 0,-1 0 0,1 0 1,0 1-1,0-1 0,-1 0 0,1 0 1,-1 1-1,1-1 0,0 1 0,-1-1 1,1 0-1,-1 1 0,1-1 0,-1 1 1,1 0-1,-1-1 0,1 1 0,-1-1 0,0 1 1,1 0-1,-1-1 0,0 1 0,1 0 1,-1 0-172,0 0 1,0 0 0,1-1 0,-1 1 0,0 0-1,0 0 1,0-1 0,0 1 0,0 0 0,0 0-1,0-1 1,-1 1 0,1 0 0,0 0 0,0-1-1,-1 1 1,1 0 0,0 0 0,-1-1-1,1 1 1,0-1 0,-1 1 0,1 0 0,-1-1-1,1 1 1,-1-1 0,1 1 0,-1-1 0,0 1-1,1-1 1,-1 1 0,0-1 0,1 0 0,-1 1-1,-1-1 1,-3 0-8879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3.879"/>
    </inkml:context>
    <inkml:brush xml:id="br0">
      <inkml:brushProperty name="width" value="0.025" units="cm"/>
      <inkml:brushProperty name="height" value="0.025" units="cm"/>
    </inkml:brush>
  </inkml:definitions>
  <inkml:trace contextRef="#ctx0" brushRef="#br0">28 76 13100,'0'0'11211,"-27"-58"-7111,27 48-1346,0 6-1152,0 0-1602,5 4 0,9 0 0,3 0 0,3 0-1185,0 0-2499,1 5-3202,2 2-4004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4.206"/>
    </inkml:context>
    <inkml:brush xml:id="br0">
      <inkml:brushProperty name="width" value="0.025" units="cm"/>
      <inkml:brushProperty name="height" value="0.025" units="cm"/>
    </inkml:brush>
  </inkml:definitions>
  <inkml:trace contextRef="#ctx0" brushRef="#br0">87 1 11115,'0'0'6827,"0"8"-2737,-2 62 2817,-1-26-5248,4 45-1,0-76-1802,1 0-1,0 0 1,1 0 0,0 0-1,1-1 1,0 1 0,1-1 0,6 12-1,5 3 184,-3-5 292,0 0-1,14 40 1,-24-56-279,-1 1 0,-1-1 0,1 1 0,-1 0-1,0-1 1,0 1 0,-1 0 0,0 0 0,0 0 0,-1 0 0,1-1 0,-2 1 0,1 0 0,-5 11 0,5-15-52,1-1 0,-1 1 0,-1-1 0,1 1 0,0-1 0,-1 1 0,1-1 0,-1 0 0,0 0 0,1 0 0,-1 0 0,0 0 0,0 0 0,-1-1 0,1 1 0,0-1 0,-1 1 0,1-1 0,0 0 0,-1 0 0,0 0 0,1 0 0,-1 0 0,1-1 0,-1 1 0,0-1 0,0 1 0,1-1 0,-1 0 0,0 0 0,-3-1 0,1 0 0,0 0 0,1-1 0,-1 0 0,1 0 0,-1 0 0,1 0 0,-1-1 0,1 1 0,0-1 0,0 0 0,0 0 0,1-1 0,-1 1 0,1-1 0,0 0 0,-4-5 0,1 0 0,1 0 0,0-1 0,0 1 0,1-1 0,0 0 0,0 0 0,1-1 0,1 1 0,0-1 0,0 1 0,1-1 0,0 0 0,1 1 0,0-1 0,1 0 0,0 0 0,5-19 0,-2 17 0,1 0 0,0 0 0,1 1 0,1-1 0,0 1 0,0 1 0,1-1 0,0 1 0,1 1 0,1 0 0,0 0 0,0 1 0,17-13 0,50-30-1359,-22 15-4190,-9 3-8491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5.003"/>
    </inkml:context>
    <inkml:brush xml:id="br0">
      <inkml:brushProperty name="width" value="0.025" units="cm"/>
      <inkml:brushProperty name="height" value="0.025" units="cm"/>
    </inkml:brush>
  </inkml:definitions>
  <inkml:trace contextRef="#ctx0" brushRef="#br0">7 1 9961,'0'0'12898,"-1"9"-10010,-2 23-2184,1 0 0,2 0-1,1 0 1,1-1 0,9 42 0,0-31-425,-1-1 1,-1 1 0,-3 1 0,-2-1-1,-1 1 1,-3 0 0,-1 0 0,-2 0-1,-10 46 1,18-160-280,19-119 0,-16 108 0,31-138 0,-37 212 0,1-1 0,-1 1 0,2 0 0,-1 0 0,1 1 0,0-1 0,0 1 0,1 0 0,0 0 0,12-12 0,-13 16 0,0 0 0,0 0 0,0 0 0,0 1 0,1-1 0,-1 1 0,0 0 0,1 1 0,0-1 0,-1 1 0,1 0 0,0 0 0,0 0 0,0 1 0,0 0 0,-1 0 0,1 0 0,0 0 0,0 1 0,7 1 0,-10-1 0,-1-1 0,1 0 0,0 1 0,-1 0 0,1-1 0,-1 1 0,1 0 0,-1-1 0,1 1 0,-1 0 0,0 0 0,1 0 0,-1 1 0,0-1 0,0 0 0,0 0 0,0 1 0,0-1 0,0 0 0,0 1 0,0-1 0,0 1 0,-1-1 0,1 1 0,-1 0 0,1-1 0,-1 1 0,1 0 0,-1-1 0,0 1 0,0 0 0,0-1 0,0 1 0,0 0 0,0-1 0,-1 1 0,0 3 0,0-1 0,0 1 0,0-1 0,-1 0 0,0 1 0,0-1 0,0 0 0,0 0 0,0 0 0,-1 0 0,0-1 0,0 1 0,-6 5 0,1-3 0,-1 0 0,-1 0 0,1-1 0,-1 0 0,0-1 0,0 0 0,0 0 0,0-1 0,-1-1 0,1 0 0,-1 0 0,0-1 0,-10 0 0,17-4-753,11-4-1250,12-5-4204,4 2-1582</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6.218"/>
    </inkml:context>
    <inkml:brush xml:id="br0">
      <inkml:brushProperty name="width" value="0.025" units="cm"/>
      <inkml:brushProperty name="height" value="0.025" units="cm"/>
    </inkml:brush>
  </inkml:definitions>
  <inkml:trace contextRef="#ctx0" brushRef="#br0">140 0 8616,'0'0'9054,"-9"8"-4265,1 0-3775,1 0 1,0 1-1,1 0 1,-1 0-1,-5 13 1,11-21-912,-1 1 0,1 0 0,0 0 0,0 0-1,0 0 1,0 0 0,1 0 0,-1 1 0,1-1 0,-1 0 0,1 0 0,0 0 0,-1 1 0,1-1 0,0 0 0,1 0 0,-1 1 0,0-1 0,1 0 0,-1 0 0,1 0 0,0 0 0,-1 0 0,1 0 0,0 0 0,0 0 0,1 0 0,-1 0 0,0 0-1,1 0 1,-1-1 0,1 1 0,-1 0 0,1-1 0,0 0 0,-1 1 0,1-1 0,0 0 0,0 0 0,2 1 0,4 1-103,0-1 0,0 0 0,0-1 0,0 0 0,1 0 0,-1-1 0,0 0 0,0 0 0,0-1 0,0 0 0,1 0 0,-1-1 0,0 0 0,-1 0 0,1-1 0,0 0 0,-1-1 0,11-5 0,0-2 0,0 0 0,-1-1 0,0 0 0,-1-2 0,0 0 0,13-16 0,-108 107 0,-33 49 0,-85 85 0,189-207 0,6-10 0,6-10 0,14-15 0,2 0 0,0 1 0,2 1 0,1 1 0,1 0 0,2 2 0,0 2 0,36-26 0,-58 47 0,0 0 0,0 0 0,0 0 0,0 1 0,1 0 0,-1 0 0,1 0 0,0 0 0,-1 1 0,1-1 0,6 1 0,-10 1 0,-1 0 0,1 0 0,0 0 0,0 1 0,-1-1 0,1 0 0,0 1 0,0-1 0,-1 0 0,1 1 0,-1-1 0,1 1 0,0-1 0,-1 1 0,1 0 0,-1-1 0,1 1 0,-1-1 0,1 1 0,-1 0 0,0 0 0,1-1 0,-1 1 0,0 0 0,1-1 0,-1 1 0,0 0 0,0 0 0,0 0 0,0-1 0,0 1 0,0 0 0,0 0 0,0 0 0,0 1 0,-2 35 0,1-33 0,-1 11 0,0-1 0,-2 0 0,0 1 0,0-1 0,-1-1 0,-1 1 0,-1-1 0,1 0 0,-2-1 0,0 1 0,-11 12 0,16-52 0,3 8 0,0 0 0,2 0 0,0 0 0,2 0 0,0 0 0,8-23 0,-10 83 0,-8 20-1754,4-52 504,-1 0-1,1 0 0,-1 0 0,-7 13 0,4-12-9927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6.871"/>
    </inkml:context>
    <inkml:brush xml:id="br0">
      <inkml:brushProperty name="width" value="0.025" units="cm"/>
      <inkml:brushProperty name="height" value="0.025" units="cm"/>
    </inkml:brush>
  </inkml:definitions>
  <inkml:trace contextRef="#ctx0" brushRef="#br0">1 1 20339,'0'0'5574,"27"74"-2948,-16-41-1793,0 6-385,0 2-63,0-3-289,-3 1-64,0-6-257,0-6-735,-6-2-1347,-2-12-1280,0-7-1794,-10-6-3524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7.229"/>
    </inkml:context>
    <inkml:brush xml:id="br0">
      <inkml:brushProperty name="width" value="0.025" units="cm"/>
      <inkml:brushProperty name="height" value="0.025" units="cm"/>
    </inkml:brush>
  </inkml:definitions>
  <inkml:trace contextRef="#ctx0" brushRef="#br0">3 178 13100,'0'-9'4367,"-1"8"-4311,1-7 939,-1-1 0,1 1 0,0-1 0,0 1 0,3-12 0,-2 16-721,0 0-1,1 0 1,-1 0 0,1 1 0,0-1 0,0 1 0,0-1 0,0 1 0,1 0 0,-1 0 0,1 0 0,0 0 0,0 1 0,0-1-1,0 1 1,5-3 0,7-3-104,-1 1 0,2 0 0,-1 2 0,1 0 0,0 0 0,0 1 0,0 1 0,0 1 0,1 1 0,-1 0 0,1 1 0,20 2 0,-33-2-159,0 0-1,0 1 0,-1-1 1,1 1-1,0 0 1,0 0-1,-1 0 0,1 0 1,-1 1-1,1-1 0,-1 1 1,0 0-1,1 0 1,-1 1-1,0-1 0,0 0 1,-1 1-1,1 0 0,0 0 1,-1-1-1,0 2 0,1-1 1,-1 0-1,0 0 1,-1 1-1,1-1 0,-1 1 1,1-1-1,-1 1 0,0 0 1,-1-1-1,1 1 0,0 0 1,-1 5-1,0 0 112,0-1 0,-1 0 0,0 0-1,0 0 1,-1 0 0,0 0 0,0 0 0,-1 0-1,0-1 1,0 1 0,-1-1 0,0 0 0,0 0-1,-1 0 1,-7 9 0,7-10-121,-1 1-1,-1-1 1,1 0-1,-1-1 1,0 0 0,-1 0-1,1 0 1,-1-1 0,0 0-1,0 0 1,0-1-1,0 0 1,-1-1 0,1 1-1,-1-2 1,-15 2 0,23-3-46,1 0 1,0 0 0,0 0-1,0 0 1,0 0-1,-1 0 1,1 0 0,0 0-1,0 0 1,0 0 0,0 0-1,-1 0 1,1 0 0,0 0-1,0 0 1,0-1 0,0 1-1,0 0 1,-1 0 0,1 0-1,0 0 1,0 0-1,0 0 1,0-1 0,0 1-1,0 0 1,0 0 0,0 0-1,0 0 1,-1-1 0,1 1-1,0 0 1,0 0 0,0 0-1,0 0 1,0-1 0,0 1-1,0 0 1,0 0 0,0 0-1,0 0 1,0-1-1,0 1 1,0 0 0,1 0-1,-1 0 1,0 0 0,0-1-1,0 1 1,0 0 0,0 0-1,0 0 1,0 0 0,0 0-1,0-1 1,1 1 0,-1 0-1,0 0 1,0 0-1,0 0 1,0 0 0,0 0-1,1 0 1,-1 0 0,0 0-1,0-1 1,1 1 0,9-9-2711,42-16-7730,-20 11 2931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7.945"/>
    </inkml:context>
    <inkml:brush xml:id="br0">
      <inkml:brushProperty name="width" value="0.025" units="cm"/>
      <inkml:brushProperty name="height" value="0.025" units="cm"/>
    </inkml:brush>
  </inkml:definitions>
  <inkml:trace contextRef="#ctx0" brushRef="#br0">29 10 14221,'0'0'9129,"-5"-3"-6604,5 3-2422,-1-1-1,1 1 0,0-1 1,-1 1-1,1-1 1,-1 1-1,1-1 1,-1 1-1,1-1 1,-1 1-1,1 0 0,-1 0 1,0-1-1,1 1 1,-1 0-1,0 0 1,1-1-1,-1 1 1,1 0-1,-1 0 0,0 0 1,1 0-1,-1 0 1,0 0-1,1 0 1,-1 0-1,0 0 1,1 1-1,-1-1 0,0 0 1,1 0-1,-1 0 1,1 1-1,-2 0 1,0 29 2603,2-18-2715,2 51 212,3-1 0,21 99 0,-8-106-203,-18-54 0,0 0 0,0 0 0,0 0 0,1 0 0,-1 0 0,1 0 0,-1 0 0,0-1 0,1 1 0,0 0 0,-1 0 0,1 0 0,-1-1 0,1 1 0,0 0 0,0-1 0,-1 1 0,1-1 0,0 1 0,0 0 0,0-1 0,0 0 0,0 1 0,0-1 0,-1 0 0,1 1 0,0-1 0,0 0 0,0 0 0,0 0 0,0 0 0,0 0 0,0 0 0,0 0 0,0 0 0,0 0 0,0 0 0,0-1 0,0 1 0,0 0 0,0-1 0,0 1 0,0 0 0,0-1 0,-1 1 0,1-1 0,0 0 0,0 1 0,-1-1 0,1 0 0,0 1 0,-1-1 0,2-1 0,4-7 0,0 0 0,0 0 0,-1-1 0,-1 1 0,1-1 0,-2 0 0,1-1 0,-1 1 0,2-17 0,-2 15 0,0-1 0,0 1 0,1 0 0,1 0 0,11-22 0,-11 33 0,-2 11 0,1 18 0,-4-25 0,2 30 0,-1-18 0,0 1 0,1-1 0,1 0 0,6 24 0,-9-38 0,1 0 0,-1 0 0,0 0 0,1 0 0,-1 0 0,1 0 0,-1 0 0,1-1 0,-1 1 0,1 0 0,0 0 0,-1 0 0,1 0 0,0-1 0,0 1 0,-1 0 0,1-1 0,0 1 0,0-1 0,0 1 0,0-1 0,0 1 0,0-1 0,0 0 0,0 1 0,0-1 0,0 0 0,1 0 0,1 0 0,-1-1 0,0 1 0,0-1 0,0 0 0,0 1 0,-1-1 0,1 0 0,0 0 0,0 0 0,0-1 0,-1 1 0,1 0 0,1-3 0,5-3 0,-1-1 0,0 0 0,-1-1 0,8-12 0,-7 8 0,-1 1 0,0-1 0,-1 0 0,0 0 0,4-23 0,-14 141 0,8-59-641,3-31-448,-6-16 1023,1 1 0,-1 0-1,1 0 1,-1-1 0,1 1-1,-1-1 1,1 1 0,-1 0-1,1-1 1,-1 1 0,1-1-1,-1 1 1,0-1 0,1 1-1,-1-1 1,0 1-1,0-1 1,1 1 0,-1-1-1,0 0 1,0 1 0,0-1-1,0 1 1,0-1 0,0 0-1,1 1 1,-2-2 0,6-16-6340,-1-6-3588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8.288"/>
    </inkml:context>
    <inkml:brush xml:id="br0">
      <inkml:brushProperty name="width" value="0.025" units="cm"/>
      <inkml:brushProperty name="height" value="0.025" units="cm"/>
    </inkml:brush>
  </inkml:definitions>
  <inkml:trace contextRef="#ctx0" brushRef="#br0">0 0 23510,'0'0'9257,"53"35"-34337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8.674"/>
    </inkml:context>
    <inkml:brush xml:id="br0">
      <inkml:brushProperty name="width" value="0.025" units="cm"/>
      <inkml:brushProperty name="height" value="0.025" units="cm"/>
    </inkml:brush>
  </inkml:definitions>
  <inkml:trace contextRef="#ctx0" brushRef="#br0">1 0 17521,'0'0'13490,"0"9"-12551,4 105-495,12 139-71,-15-247-373,0 0 0,0 0 0,1 0 0,0 1 0,0-1 0,0-1 0,1 1 0,0 0 0,6 9 0,-8-14 0,0 1 0,0-1 0,0-1 0,0 1 0,0 0 0,0 0 0,0 0 0,1 0 0,-1-1 0,0 1 0,0-1 0,1 1 0,-1-1 0,0 1 0,1-1 0,-1 0 0,0 1 0,1-1 0,1 0 0,0 0 0,-1-1 0,0 0 0,0 1 0,1-1 0,-1 0 0,0 0 0,0 0 0,0-1 0,0 1 0,0 0 0,0-1 0,0 1 0,-1-1 0,1 0 0,2-2 0,7-10 0,0-1 0,0 0 0,-2-1 0,0 0 0,0 0 0,-2-1 0,0 0 0,-1 0 0,-1-1 0,0 0 0,-2 0 0,0 0 0,1-20 0,-20 110 0,15-57 0,-2 6 0,1 0 0,1 1 0,1-1 0,4 29 0,-4-49 0,0 0 0,0 0 0,0 0 0,0-1 0,1 1 0,-1 0 0,0 0 0,0-1 0,1 1 0,-1 0 0,0 0 0,1-1 0,-1 1 0,1 0 0,-1-1 0,0 1 0,1-1 0,0 1 0,-1 0 0,1-1 0,-1 1 0,1-1 0,0 1 0,-1-1 0,1 0 0,0 1 0,-1-1 0,1 0 0,0 0 0,0 1 0,0-1 0,-1 0 0,1 0 0,0 0 0,0 0 0,-1 0 0,1 0 0,0 0 0,0 0 0,0 0 0,-1 0 0,1 0 0,0-1 0,0 1 0,-1 0 0,1 0 0,1-2 0,1 1 0,-1 0 0,1-1 0,0 0 0,-1 0 0,0 0 0,1 0 0,-1 0 0,0 0 0,0-1 0,3-4 0,6-21-1528,-7-2-3676,-3 5-3439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04.373"/>
    </inkml:context>
    <inkml:brush xml:id="br0">
      <inkml:brushProperty name="width" value="0.025" units="cm"/>
      <inkml:brushProperty name="height" value="0.025" units="cm"/>
    </inkml:brush>
  </inkml:definitions>
  <inkml:trace contextRef="#ctx0" brushRef="#br0">1 231 12908,'0'0'5739,"0"-8"-3326,-1 2-2078,1 0 0,0 0 0,0 0 1,1 0-1,0 0 0,0 0 0,0 1 0,1-1 0,0 0 1,0 1-1,1-1 0,-1 1 0,5-8 0,9-8 327,1 1 1,22-22-1,-34 36-658,0 1 0,1 1 0,-1-1 0,1 1 0,0 0 1,0 0-1,0 1 0,1 0 0,-1 0 0,1 0 0,0 1 1,0 0-1,9-2 0,-15 4-7,0 0 1,0 0-1,0 0 1,0 1 0,0-1-1,0 0 1,0 0-1,0 1 1,0-1-1,0 0 1,0 1-1,0-1 1,0 1-1,0-1 1,0 1-1,0-1 1,-1 1-1,1 0 1,0 0-1,0-1 1,-1 1-1,1 0 1,0 0-1,0 1 1,8 30 212,-13 37 806,-12-15-291,12-44-604,1 0 0,0 0 0,0 0 1,1 1-1,-1 13 0,3-23-134,1-1 0,-1 0 1,0 0-1,1 0 1,-1 0-1,1 1 0,-1-1 1,1 0-1,-1 0 0,1 0 1,-1 0-1,1 0 0,-1 0 1,1 0-1,-1 0 1,1 0-1,-1 0 0,0 0 1,1-1-1,-1 1 0,1 0 1,-1 0-1,1 0 0,-1 0 1,0-1-1,1 1 0,-1 0 1,1-1-1,-1 1 1,0 0-1,1-1 0,-1 1 1,1-1-1,15-10-1084,13-20-4718,-11 10-2118,-16 17 6338,13-15-11948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9.031"/>
    </inkml:context>
    <inkml:brush xml:id="br0">
      <inkml:brushProperty name="width" value="0.025" units="cm"/>
      <inkml:brushProperty name="height" value="0.025" units="cm"/>
    </inkml:brush>
  </inkml:definitions>
  <inkml:trace contextRef="#ctx0" brushRef="#br0">1 0 20083,'0'0'12364,"41"39"-24600,-29-32 4421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9.376"/>
    </inkml:context>
    <inkml:brush xml:id="br0">
      <inkml:brushProperty name="width" value="0.025" units="cm"/>
      <inkml:brushProperty name="height" value="0.025" units="cm"/>
    </inkml:brush>
  </inkml:definitions>
  <inkml:trace contextRef="#ctx0" brushRef="#br0">7 14 16015,'0'0'3844,"0"12"-465,-1 61-658,2 150 4087,2-208-6808,-1 0 0,2 0 0,10 28 0,-17-126 0,1 42 0,4-70 0,-1 99 0,1-1 0,0 1 0,1 0 0,0 0 0,1 1 0,1-1 0,0 1 0,0 0 0,1 0 0,8-11 0,-12 18 0,1 1 0,-1 0 0,1 1 0,0-1 0,0 0 0,0 1 0,0 0 0,1 0 0,-1 0 0,1 0 0,-1 0 0,1 1 0,5-2 0,-8 2 0,0 1 0,0 0 0,1 0 0,-1 0 0,0 0 0,0 0 0,1 0 0,-1 0 0,0 0 0,0 0 0,1 1 0,-1-1 0,0 0 0,0 1 0,0-1 0,0 1 0,1 0 0,-1-1 0,0 1 0,0 0 0,0 0 0,0-1 0,0 1 0,-1 0 0,1 0 0,0 0 0,0 0 0,-1 0 0,1 0 0,0 0 0,-1 0 0,1 1 0,-1-1 0,1 0 0,-1 0 0,0 0 0,0 1 0,1-1 0,-1 0 0,0 0 0,0 1 0,0-1 0,0 2 0,0 5 0,-1 0 0,1 0 0,-1 0 0,-1 0 0,0 0 0,0 0 0,0 0 0,-1 0 0,0-1 0,0 1 0,-1-1 0,0 0 0,-8 10 0,7-9 0,-1 0 0,-1-1 0,1 0 0,-1 0 0,0-1 0,-1 1 0,1-2 0,-1 1 0,0-1 0,-1 0 0,-10 4 0,18-8-6,0-1 0,1 1 0,-1-1 1,0 1-1,1-1 0,-1 0 0,0 0 0,0 1 0,0-1 0,1 0 0,-1 0 1,0 0-1,0 0 0,0 1 0,1-1 0,-1 0 0,0-1 0,0 1 0,0 0 1,0 0-1,1 0 0,-1 0 0,0-1 0,0 1 0,1 0 0,-1-1 0,0 1 1,0-1-1,0 0 0,0 0-31,1-1-1,0 1 1,0 0 0,0-1-1,0 1 1,0 0 0,0-1 0,1 1-1,-1 0 1,0 0 0,1-1-1,-1 1 1,1 0 0,-1 0 0,2-3-1,32-46-2824,15-8-7655,-26 27 4106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9.707"/>
    </inkml:context>
    <inkml:brush xml:id="br0">
      <inkml:brushProperty name="width" value="0.025" units="cm"/>
      <inkml:brushProperty name="height" value="0.025" units="cm"/>
    </inkml:brush>
  </inkml:definitions>
  <inkml:trace contextRef="#ctx0" brushRef="#br0">7 30 6887,'0'0'18038,"1"12"-15385,1 58-1098,-7 76 1,1 84 522,4-223-2078,0 0 0,1 0 0,0 0 0,0 0 0,1 0 0,-1-1 0,2 1 0,-1 0 0,4 6 0,-5-14 0,0 0 0,-1 0 0,1-1 0,0 1 0,-1 0 0,1 0 0,-1 0 0,1-1 0,-1 1 0,0 0 0,1-1 0,-1 1 0,0 0 0,0 0 0,0-1 0,0-1 0,4-169 0,-5 121 0,2 0 0,2 0 0,16-79 0,2 72 0,-20 57 0,-1-1 0,1 1 0,0-1 0,-1 1 0,1-1 0,0 1 0,0-1 0,0 1 0,0 0 0,1 0 0,-1-1 0,0 1 0,0 0 0,1 0 0,-1 0 0,0 0 0,1 1 0,-1-1 0,1 0 0,0 1 0,-1-1 0,1 1 0,-1-1 0,1 1 0,0-1 0,-1 1 0,1 0 0,0 0 0,-1 0 0,1 0 0,2 1 0,-3-1 0,1 1 0,-1 0 0,0 0 0,0 0 0,0 0 0,0 0 0,0 0 0,0 0 0,0 0 0,0 0 0,-1 0 0,1 0 0,0 0 0,0 1 0,-1-1 0,1 0 0,-1 1 0,0-1 0,1 0 0,-1 1 0,0-1 0,1 3 0,0 36 0,-1-29 0,-1-1 0,0 0 0,-1 0 0,0-1 0,-1 1 0,0-1 0,0 1 0,-1-1 0,0 0 0,-1 0 0,1 0 0,-2-1 0,1 0 0,-1 0 0,-1 0 0,0-1 0,0 0 0,-14 12 0,21-19-12,-1 1 0,1-1 0,-1 1 0,1-1 0,0 0 1,-1 1-1,1-1 0,-1 0 0,1 1 0,-1-1 0,0 0 0,1 0 0,-1 1 0,1-1 0,-1 0 1,1 0-1,-1 0 0,0 0 0,1 0 0,-1 0 0,1 0 0,-1 0 0,0 0 0,1 0 0,-1 0 1,1 0-1,-1 0 0,1 0 0,-1-1 0,0 1 0,1 0 0,-1 0 0,1-1 0,-1 1 0,1 0 1,-1-1-1,1-23-1186,20-30-2721,31-8-7639,-23 28 4554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0.036"/>
    </inkml:context>
    <inkml:brush xml:id="br0">
      <inkml:brushProperty name="width" value="0.025" units="cm"/>
      <inkml:brushProperty name="height" value="0.025" units="cm"/>
    </inkml:brush>
  </inkml:definitions>
  <inkml:trace contextRef="#ctx0" brushRef="#br0">27 49 3491,'0'0'6908,"10"-9"-785,31-26-640,-28 30-2356,-12 16 378,-8 14 623,7-25-4126,-18 40-2,13-30 0,0 0 0,1 0 0,0 1 0,0-1 0,1 1 0,0 0 0,-1 18 0,7-29 0,-1-1 0,1 1 0,-1-1 0,0 0 0,1 0 0,-1 0 0,0 0 0,1 0 0,-1 0 0,0-1 0,3-2 0,-4 4 0,2-3 0,1 0 0,1 0 0,-1 1 0,0-1 0,1 1 0,-1 0 0,1 0 0,0 1 0,0-1 0,-1 1 0,1 0 0,0 0 0,0 1 0,6-1 0,-10 3 0,0 1 0,0-1 0,-1 0 0,1 0 0,-1 0 0,1 1 0,-1-1 0,0 0 0,0 0 0,0 1 0,0-1 0,0 0 0,-1 1 0,1-1 0,-1 0 0,0 3 0,-2 3-4,-1 0-1,0 1 1,0-1 0,-1 0-1,0-1 1,0 1 0,-12 11-1,14-15-137,-1 0 0,0-1 0,1 1 0,-1-1-1,-1 1 1,1-1 0,0 0 0,-1-1 0,0 1-1,1-1 1,-1 0 0,0 0 0,0-1 0,-10 3 0,2-6-7540,5-9-6844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0.612"/>
    </inkml:context>
    <inkml:brush xml:id="br0">
      <inkml:brushProperty name="width" value="0.025" units="cm"/>
      <inkml:brushProperty name="height" value="0.025" units="cm"/>
    </inkml:brush>
  </inkml:definitions>
  <inkml:trace contextRef="#ctx0" brushRef="#br0">0 92 14606,'0'0'18161,"73"-17"-18161,-40-1 0,-2 0 0,-1 2-961,-2 4-3843,-4 2-4069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0.953"/>
    </inkml:context>
    <inkml:brush xml:id="br0">
      <inkml:brushProperty name="width" value="0.025" units="cm"/>
      <inkml:brushProperty name="height" value="0.025" units="cm"/>
    </inkml:brush>
  </inkml:definitions>
  <inkml:trace contextRef="#ctx0" brushRef="#br0">120 1 17200,'0'0'11179,"-62"22"-10186,47 0-673,3 7-160,0 2-96,2 5 32,4 0 129,3-3 287,3-4-63,0-3-321,12-11-128,7-10-96,4-5-961,6-5-1314,1-19-1632,2-7-2980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1.407"/>
    </inkml:context>
    <inkml:brush xml:id="br0">
      <inkml:brushProperty name="width" value="0.025" units="cm"/>
      <inkml:brushProperty name="height" value="0.025" units="cm"/>
    </inkml:brush>
  </inkml:definitions>
  <inkml:trace contextRef="#ctx0" brushRef="#br0">46 203 6022,'0'0'18086,"-6"10"-15096,-1 4-2570,1 1 0,1-1 0,0 1 0,0 0 0,2 0 0,0 1 1,1-1-1,0 1 0,1 20 0,1-35-414,-1 0-1,1 0 1,0 0-1,0 0 1,0 0-1,0 0 1,0 0 0,0 0-1,1 0 1,-1 0-1,0 0 1,0 0 0,1 0-1,-1 0 1,0 0-1,1 0 1,-1-1-1,1 1 1,-1 0 0,1 0-1,0 0 1,-1-1-1,1 1 1,0 0 0,0-1-1,-1 1 1,1 0-1,0-1 1,0 1 0,0-1-1,0 1 1,0-1-1,-1 0 1,1 1-1,0-1 1,0 0 0,0 0-1,0 1 1,0-1-1,0 0 1,0 0 0,0 0-1,0 0 1,0-1-1,0 1 1,0 0-1,0 0 1,0 0 0,0-1-1,0 1 1,0-1-1,0 1 1,0-1 0,1 0-1,2-1 12,1-1 0,-1 1 0,1-1-1,-1 0 1,0-1 0,0 1 0,-1-1-1,1 0 1,4-6 0,1-4-57,-1 0 0,0-1-1,-2 0 1,1 0 0,-2-1-1,0 0 1,-1 0 0,0 0 0,-2 0-1,2-20 1,-23 81 371,12-23-110,1-1 0,0 1 0,2 0 0,-3 45 0,7-67-221,0 1 0,0-1 0,0 1 0,0 0 0,0-1 0,0 1 0,0-1 0,0 1 0,1-1 0,-1 1 0,0 0 0,0-1 0,0 1 0,1-1 0,-1 1 0,0-1 0,1 1 0,-1-1 0,1 0 0,-1 1 0,0-1 0,1 1 0,-1-1 0,1 0 0,-1 1 0,1-1 0,-1 0 0,1 0 0,-1 1 0,1-1 0,0 0 0,-1 0 0,1 0 0,-1 0 0,1 0 0,-1 0 0,1 0 0,0 0 0,-1 0 0,1 0 0,-1 0 0,1 0 0,0 0 0,-1 0 0,1 0 0,-1-1 0,1 1 0,-1 0 0,1 0 0,-1-1 0,1 1 0,-1 0 0,1-1 0,-1 1 0,1-1 0,30-20 0,7-26 0,-31 37 0,0 0 0,1 0 0,0 1 0,1 0 0,-1 0 0,2 1 0,-1 0 0,1 1 0,1 0 0,11-6 0,-21 12 0,0 1 0,-1 0 0,1-1 0,0 1 0,-1 0 0,1-1 0,0 1 0,0 0 0,0 0 0,-1 0 0,1 0 0,0 0 0,0 0 0,0 0 0,-1 0 0,1 0 0,0 0 0,0 0 0,0 0 0,-1 0 0,1 1 0,0-1 0,0 0 0,-1 1 0,1-1 0,0 1 0,-1-1 0,1 0 0,0 1 0,-1 0 0,1-1 0,-1 1 0,1-1 0,0 2 0,3 27 0,-3-11 0,5-61 0,-8-24 0,0 36 0,2 0 0,5-53 0,-5 83 4,1 0 0,0 1 0,-1-1 0,1 0 0,0 0-1,0 0 1,-1 0 0,1 1 0,0-1 0,0 0 0,0 1 0,0-1 0,0 1 0,0-1 0,0 1 0,0-1-1,0 1 1,0 0 0,1-1 0,-1 1 0,0 0 0,0 0 0,0 0 0,0 0 0,2 0 0,39 1-195,-30-1-163,13-1-2881,2-3-4522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55.910"/>
    </inkml:context>
    <inkml:brush xml:id="br0">
      <inkml:brushProperty name="width" value="0.025" units="cm"/>
      <inkml:brushProperty name="height" value="0.025" units="cm"/>
    </inkml:brush>
  </inkml:definitions>
  <inkml:trace contextRef="#ctx0" brushRef="#br0">1108 16 9769,'-15'-3'5600,"-32"-3"-4907,0 2 0,0 2 1,-1 2-1,1 2 0,-61 10 0,40 1-283,-4-1 252,-85 26-1,136-31-554,-1 1 0,1 1 0,1 0 0,0 2 0,0 0 0,1 2 0,0 0 0,-20 19 0,13-6 68,2 0 0,1 2 1,1 1-1,1 0 1,2 2-1,1 0 0,-20 49 1,26-51 262,1 1 0,2-1-1,1 2 1,1-1 0,1 1 0,2 0 0,2 0 0,2 59-1,1-77-345,0-1 0,2 0-1,-1 0 1,1 0 0,1 0-1,0 0 1,1-1 0,1 1-1,-1-1 1,2-1 0,-1 1-1,1-1 1,1 0 0,0-1-1,0 1 1,1-2-1,10 9 1,-5-7-48,1 0 0,-1-1 0,2-1 0,-1 0 0,1-1 0,0-1 0,1 0 0,0-1 0,0-1 0,0-1 0,28 3 0,-8-5 92,0-2 0,0-1-1,0-1 1,-1-3-1,1 0 1,-1-3-1,-1-1 1,0-1 0,65-32-1,-48 16 89,0-2 1,-2-2-1,-1-3 0,-2-2 0,62-59 1,-84 69-174,0 0 0,-2-1 0,-1-1 1,25-43-1,-38 55-45,-1 1 0,-1-2-1,0 1 1,-1-1 0,-1 0 0,0 0 0,-1-1 0,-1 1-1,-1-1 1,0-28 0,-2 38-4,0 0-1,-1-1 1,0 1-1,-1 0 1,0 0-1,0 0 1,-1 0-1,0 1 1,0-1 0,-1 1-1,0-1 1,0 1-1,-1 1 1,-6-9-1,3 7 2,0 0-1,-1 1 0,1 0 1,-1 1-1,0 0 0,-1 0 1,0 1-1,0 0 0,-16-6 1,-2 3-32,0 2-1,-1 0 1,1 2 0,-1 1 0,0 1 0,0 1-1,-38 5 1,34 0-694,0 2 0,-1 1-1,-34 13 1,-39 17-8851,98-34 8193,-24 10-10016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58.559"/>
    </inkml:context>
    <inkml:brush xml:id="br0">
      <inkml:brushProperty name="width" value="0.025" units="cm"/>
      <inkml:brushProperty name="height" value="0.025" units="cm"/>
    </inkml:brush>
  </inkml:definitions>
  <inkml:trace contextRef="#ctx0" brushRef="#br0">0 1 16496,'10'5'1318,"41"19"45,2-2 0,0-2 0,56 12 1,42 14-646,-97-26-652,-1 3 1,-1 1-1,93 60 0,-114-62 163,0 2 0,-1 1 0,-2 1 0,0 1 0,-2 2 1,39 55-1,-31-29 583,-23-35-576,1-1 0,1 0 0,19 22 0,-24-35-956,-9-13-1777,-11-15-1680,-17-12-3072,-12-6-5526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58.933"/>
    </inkml:context>
    <inkml:brush xml:id="br0">
      <inkml:brushProperty name="width" value="0.025" units="cm"/>
      <inkml:brushProperty name="height" value="0.025" units="cm"/>
    </inkml:brush>
  </inkml:definitions>
  <inkml:trace contextRef="#ctx0" brushRef="#br0">66 483 10762,'0'0'1121,"-9"3"860,-29 10-6,37-13-1861,0 0 1,0 1-1,0-1 0,0 1 0,0-1 1,0 1-1,0-1 0,0 1 0,1 0 1,-1-1-1,0 1 0,0 0 0,0 0 1,1 0-1,-1 0 0,0 0 0,1-1 1,-1 1-1,1 0 0,-1 0 1,1 1-1,-1-1 0,1 0 0,0 0 1,0 0-1,-1 0 0,1 0 0,0 0 1,0 0-1,0 0 0,0 1 0,0-1 1,1 0-1,-1 0 0,0 0 0,0 0 1,1 0-1,-1 0 0,1 0 1,-1 0-1,1 0 0,-1 0 0,1 0 1,1 2-1,0 0 239,1 1 1,0-1-1,0 1 0,0-1 1,0 0-1,1 0 1,-1 0-1,8 4 1,-4-3-118,1-1 0,0 0 0,0 0 1,0 0-1,0-1 0,0 0 1,1-1-1,-1 0 0,1 0 1,-1-1-1,0 0 0,1 0 0,-1-1 1,1 0-1,-1-1 0,0 0 1,1 0-1,-1 0 0,0-1 1,-1-1-1,1 1 0,0-1 0,-1 0 1,0-1-1,0 0 0,0 0 1,-1-1-1,0 1 0,0-1 1,0-1-1,-1 1 0,0-1 0,9-14 1,-8 5-219,0 1-1,-1-1 1,-1 0 0,0 0 0,-1-1 0,-1 1 0,-1-1 0,0 1-1,-1-1 1,-1 1 0,0-1 0,-1 1 0,-1-1 0,-1 1 0,0 0-1,-1 0 1,-1 1 0,0-1 0,-1 1 0,-1 0 0,0 1 0,-1 0-1,-1 0 1,0 1 0,-1 1 0,0-1 0,-1 2 0,0-1-1,-1 2 1,0 0 0,-24-14 0,35 22-18,-1 1 0,0-1 0,0 1 0,1 0 0,-1 0 0,0 0 0,0 0 0,0 1 0,0-1 0,-4 1 0,7 0 0,-1 0 0,1 0 0,0 0 0,-1 0 0,1 0 0,0 0 0,-1 1 0,1-1 0,-1 0 0,1 0 0,0 0 0,0 1 0,-1-1 0,1 0 0,0 0 0,-1 1 0,1-1 0,0 0 0,0 1 0,-1-1 0,1 0 0,0 1 0,0-1 0,0 0 0,-1 1 0,1-1 0,0 0 0,0 1 0,0-1 0,0 1 0,0-1 0,0 0 0,0 1 0,0-1 0,0 0 0,0 1 0,0-1 0,0 1 0,0-1 0,0 0 0,1 1 0,0 3 0,1 0 0,0 0 0,0 0 0,0 0 0,1 0 0,-1-1 0,1 1 0,0-1 0,0 0 0,0 0 0,1 0 0,5 4 0,5 3-413,0-1 0,0-1 1,1 0-1,1-1 0,-1-1 0,20 5 1,-12-5-1382,0-1 1,1-2 0,44 2-1,9-4-8899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04.809"/>
    </inkml:context>
    <inkml:brush xml:id="br0">
      <inkml:brushProperty name="width" value="0.025" units="cm"/>
      <inkml:brushProperty name="height" value="0.025" units="cm"/>
    </inkml:brush>
  </inkml:definitions>
  <inkml:trace contextRef="#ctx0" brushRef="#br0">64 116 11179,'0'0'15299,"11"-2"-14044,0 0-1014,0-1 0,0 0 1,-1-1-1,19-8 0,-26 10-210,1 0 0,-1 1-1,0-1 1,0 0 0,0 0 0,-1 0-1,1-1 1,0 1 0,-1-1-1,0 0 1,1 1 0,-1-1-1,0 0 1,0 0 0,-1 0-1,1-1 1,-1 1 0,1 0 0,-1-1-1,0 1 1,0-1 0,-1 1-1,1-5 1,-1 7-20,0 0 0,-1 0 0,1 0 1,0 0-1,-1 0 0,1 0 0,-1 0 0,1 0 0,-1 0 0,0 0 0,1 1 0,-1-1 1,0 0-1,0 0 0,1 1 0,-1-1 0,0 0 0,0 1 0,0-1 0,0 1 1,0-1-1,0 1 0,0 0 0,0-1 0,0 1 0,0 0 0,0 0 0,0-1 0,0 1 1,0 0-1,0 0 0,0 0 0,0 0 0,0 1 0,-3-1 0,-1 0 0,0 1 0,1-1-1,-1 1 1,0 0 0,0 0-1,0 1 1,-4 2 0,-1 2 44,1 0 0,0 1-1,1 0 1,0 0 0,0 1 0,0 1 0,1-1 0,0 1-1,1 0 1,0 1 0,0-1 0,1 1 0,1 0 0,-1 1-1,1-1 1,1 1 0,0-1 0,1 1 0,0 0 0,1 0 0,-1 20-1,3-29-56,-1 0-1,1 0 1,0 0-1,0 0 1,0 0-1,1 0 0,-1 0 1,0 0-1,1-1 1,-1 1-1,1 0 1,-1-1-1,1 1 1,0-1-1,-1 0 0,1 0 1,0 0-1,0 0 1,0 0-1,0 0 1,0 0-1,0 0 1,1-1-1,-1 1 1,0-1-1,0 0 0,0 1 1,1-1-1,-1 0 1,0 0-1,3-1 1,8 1-533,1 0 0,-1-1 0,25-6 1,-26 4-998,0-1 1,0 0 0,-1-1 0,1-1-1,12-8 1,15-11-6290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8.250"/>
    </inkml:context>
    <inkml:brush xml:id="br0">
      <inkml:brushProperty name="width" value="0.025" units="cm"/>
      <inkml:brushProperty name="height" value="0.025" units="cm"/>
    </inkml:brush>
  </inkml:definitions>
  <inkml:trace contextRef="#ctx0" brushRef="#br0">825 105 5765,'0'0'844,"10"-4"3224,30-13-1191,-39 16-2758,0 0 1,1 0-1,-1 0 0,0 0 0,0 0 0,-1 0 0,1 0 1,0 0-1,0 0 0,0-1 0,-1 1 0,1 0 1,-1-1-1,1 1 0,-1 0 0,1-1 0,-1 1 0,0 0 1,0-1-1,1 1 0,-1-1 0,0 1 0,0-1 1,-1 1-1,1 0 0,0-1 0,0 1 0,-1-1 1,1 1-1,-1 0 0,1-1 0,-1 1 0,1 0 0,-1 0 1,0-1-1,0 1 0,0 0 0,0 0 0,1 0 1,-2 0-1,1 0 0,0 0 0,0 0 0,0 0 0,-3-1 1,-6-3 23,-1 1 0,0 0 0,0 0 0,0 1 0,-1 1 0,1 0 0,-1 0 0,1 1 0,-21 1 0,2 1-38,0 1 0,-47 11 0,39-4-30,1 2 0,1 2 0,-1 1 0,2 2-1,0 2 1,1 0 0,-38 30 0,44-28 260,1 1 1,2 1 0,0 2-1,1 0 1,2 2 0,0 0-1,2 2 1,-25 44 0,38-60-148,1 1 0,1 0 0,0 1-1,1-1 1,0 1 0,1 0 0,1 0 0,-2 26 0,4-31-123,1 0 0,-1 0-1,2-1 1,-1 1 0,1 0 0,0-1 0,1 1-1,0-1 1,0 1 0,1-1 0,0 0 0,1-1-1,0 1 1,0-1 0,6 8 0,10 6-13,0-1 1,1-1 0,1-1 0,0-1-1,2-1 1,0-1 0,0-1 0,1-1-1,43 14 1,-43-19 5,-1 0 1,1-2-1,1-1 0,-1-1 1,1-1-1,0-1 0,-1-1 1,1-2-1,0-1 0,41-7 1,-44 2 129,-1-1 1,0-1 0,0 0-1,-1-2 1,0-1 0,-1 0-1,0-2 1,-1 0-1,26-25 1,-24 19-124,-1-1-1,-2-1 1,0-1-1,-1-1 1,-1 0-1,-2-1 1,21-42-1,-27 44-56,0 0 0,-1 0 0,-2-1 0,0 0 0,-2 0 0,0 0 0,-2-1 0,0 1 0,-2-1 0,-1 1 0,-6-41 0,6 61-140,0-1 0,-1 1 0,1-1 0,-1 1 0,0 0 0,0 0 0,0 0 0,0 0 0,-1 0 0,1 1 0,-1-1-1,0 1 1,0-1 0,-1 1 0,1 0 0,-1 0 0,0 1 0,1-1 0,-1 1 0,-5-2 0,1 0-1128,-1 2 1,0-1-1,0 1 1,0 0-1,0 1 1,0 0-1,-1 1 0,-16 1 1,-28 3-12482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9.422"/>
    </inkml:context>
    <inkml:brush xml:id="br0">
      <inkml:brushProperty name="width" value="0.025" units="cm"/>
      <inkml:brushProperty name="height" value="0.025" units="cm"/>
    </inkml:brush>
  </inkml:definitions>
  <inkml:trace contextRef="#ctx0" brushRef="#br0">0 1 16784,'0'0'4735,"4"13"-1943,3 15-1718,-1 0 1,-2 1-1,2 48 0,-7 13-775,5 142-187,-2-218-59,1-12 13,4-24 77,3-41-20,-2 6-125,18-112-242,-22 150 230,1 1 0,1 0 1,0 0-1,2 1 0,0-1 1,17-26-1,-22 40 44,0 0 0,0 1-1,0-1 1,1 1 0,-1 0-1,1 0 1,0 0 0,0 1-1,0-1 1,0 1 0,6-3 0,-8 5-13,-1-1 1,1 1 0,0-1 0,-1 1 0,1-1 0,0 1 0,-1 0 0,1 0 0,0 0-1,-1 0 1,1 0 0,0 0 0,-1 1 0,1-1 0,-1 1 0,1-1 0,0 1-1,-1-1 1,1 1 0,-1 0 0,1 0 0,-1-1 0,0 1 0,1 0 0,-1 0 0,0 1-1,1-1 1,-1 0 0,0 0 0,0 1 0,0-1 0,0 0 0,-1 1 0,2 1-1,4 11 164,-2-1-1,1 1 1,-2 1 0,1-1-1,-2 1 1,0-1-1,-1 1 1,0 0-1,-3 22 1,1-15 48,2 0 0,0 0 1,5 25-1,-6-46-229,0 0 0,0 0 0,1 0 0,-1 1 0,0-1 0,1 0 0,-1 0 0,1 0 0,-1 0 0,1 0 0,-1 0 0,1 0 0,0 0 0,-1 0 0,1 0 0,0 0 0,0 0 0,0 0 0,0 0 0,0-1 0,0 1 0,0 0 0,0-1 0,0 1 0,0-1 0,0 1 0,2 0 0,-1-1 0,0 0 0,0-1 0,1 1 0,-1 0 0,0-1 0,0 1 0,0-1 0,0 0 0,0 0 0,0 0 0,0 0 0,0 0 0,4-3 0,6-6 0,1-1 0,-1 0 0,12-16 0,-18 20 0,16-18 0,-17 17 0,1 1 0,0 0 0,0 0 0,0 1 0,1-1 0,0 1 0,0 1 0,1 0 0,9-6 0,-17 11 0,1 0 0,-1 0 0,0 0 0,1 0 0,-1 0 0,1 0 0,-1 0 0,0 0 0,1 0 0,-1 0 0,1 0 0,-1 0 0,0 0 0,1 0 0,-1 0 0,0 0 0,1 0 0,-1 0 0,1 1 0,-1-1 0,0 0 0,1 0 0,-1 0 0,0 1 0,1-1 0,-1 0 0,0 0 0,0 1 0,1-1 0,-1 0 0,0 1 0,0-1 0,0 0 0,1 1 0,-1-1 0,0 1 0,0-1 0,0 0 0,0 1 0,0-1 0,0 0 0,1 1 0,-1-1 0,0 1 0,0 0 0,-1 23 0,1-17 0,-12 73-264,8-60-735,1 1-1,-2 27 1,5-42-6213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1.098"/>
    </inkml:context>
    <inkml:brush xml:id="br0">
      <inkml:brushProperty name="width" value="0.025" units="cm"/>
      <inkml:brushProperty name="height" value="0.025" units="cm"/>
    </inkml:brush>
  </inkml:definitions>
  <inkml:trace contextRef="#ctx0" brushRef="#br0">162 309 5317,'0'0'9043,"1"-9"-4884,3-26-1084,-4 34-2937,1 0 1,-1 0 0,-1 0 0,1 0-1,0 0 1,0 0 0,0 0-1,0 0 1,-1 0 0,1 0-1,-1 0 1,1 0 0,0 0-1,-1 0 1,0 0 0,1 1 0,-1-1-1,1 0 1,-1 0 0,0 0-1,0 1 1,1-1 0,-1 1-1,0-1 1,0 0 0,0 1-1,0-1 1,0 1 0,0 0-1,0-1 1,0 1 0,0 0 0,0-1-1,0 1 1,0 0 0,0 0-1,0 0 1,0 0 0,0 0-1,0 0 1,-1 1 0,-2-1 52,-1 0 1,1 0-1,-1 1 0,1 0 1,-1 0-1,1 0 1,-7 3-1,5 0-74,0 1 1,0-1-1,0 1 0,1 0 1,-1 0-1,1 1 0,1-1 1,-1 1-1,1 0 0,0 1 1,0-1-1,0 1 0,-4 13 1,3-7 27,1 0 0,0 1 0,1 0 0,0-1 0,1 1 0,0 21 1,2-34-136,0 1 1,-1 0 0,1 0 0,0-1-1,1 1 1,-1 0 0,0-1 0,0 1 0,1 0-1,-1-1 1,1 1 0,0 0 0,-1-1-1,1 1 1,0-1 0,0 1 0,0-1-1,0 1 1,0-1 0,0 0 0,0 1 0,1-1-1,-1 0 1,0 0 0,1 0 0,-1 0-1,1 0 1,-1 0 0,1-1 0,-1 1-1,1 0 1,0-1 0,-1 1 0,1-1 0,0 0-1,-1 1 1,1-1 0,0 0 0,0 0-1,-1 0 1,1 0 0,0-1 0,-1 1 0,1 0-1,0-1 1,-1 1 0,4-2 0,4-1 16,0 0 0,0 0 1,0-1-1,0 0 1,-1 0-1,0-1 1,12-9-1,-4-1 7,-1-1-1,0-1 1,-1 0-1,0 0 1,-2-2 0,15-27-1,-26 67 12,-6 17 65,0-18-91,-1-1-17,1 0 0,1 1 1,1 0-1,1 0 0,0 34 0,2-53-30,0 1 1,0-1-1,1 1 0,-1-1 0,0 1 1,0-1-1,1 1 0,-1-1 1,1 1-1,-1-1 0,1 1 0,0-1 1,0 0-1,-1 1 0,1-1 0,0 0 1,0 0-1,0 1 0,0-1 1,1 0-1,-1 0 0,0 0 0,0-1 1,1 1-1,-1 0 0,0 0 1,1-1-1,-1 1 0,1 0 0,-1-1 1,1 0-1,-1 1 0,1-1 1,-1 0-1,1 0 0,-1 0 0,1 0 1,-1 0-1,1 0 0,-1 0 0,1 0 1,-1-1-1,1 1 0,-1 0 1,1-1-1,-1 0 0,3 0 0,3-2-243,0 0-1,-1 0 1,1-1-1,0 1 1,-1-2-1,0 1 1,0-1-1,8-7 1,-2-3-1070,0 0 1,-1-1-1,-1 0 0,0-1 1,-1 0-1,-1 0 1,-1-1-1,9-31 1,7-53-3299,-8-1 3691,-5 28 3747,3 3 3822,-19 99-4104,-10 48 2009,-4 43-2059,17-89-1985,0 0 0,2 0 0,2 0 0,5 50 1,-3-69-462,-1 0 0,1-1 1,1 1-1,6 12 0,-9-19-22,0-1 0,0 1 0,1 0 0,-1-1 0,1 1 0,0-1 0,0 1-1,0-1 1,0 0 0,0 0 0,0 0 0,1 0 0,-1 0 0,1 0 0,-1-1-1,1 1 1,0-1 0,4 2 0,-6-3 1,0 0 0,-1-1 0,1 1 0,0-1 0,0 1 0,-1 0 0,1-1 0,0 1 0,-1-1 0,1 0 0,-1 1 0,1-1 0,-1 1 0,1-1 0,-1 0 0,1 0 0,-1 1 0,1-1 0,-1 0 0,0 0 0,0 1 0,1-1 0,-1 0 0,0 0 0,0 0 0,0 0 0,0 1 0,0-3 0,4-30 0,-4 29 0,3-25 0,-2-1 0,0 1 0,-6-40 0,5 68 0,0 0 0,0 1 0,0-1 0,0 0 0,0 1 0,0-1 0,0 0 0,0 0 0,0 1 0,0-1 0,0 0 0,-1 1 0,1-1 0,0 0 0,0 1 0,-1-1 0,1 1 0,0-1 0,-1 0 0,1 1 0,-1-1 0,1 1 0,-1-1 0,1 1 0,-1 0 0,1-1 0,-1 1 0,1-1 0,-1 1 0,0 0 0,1-1 0,-1 1 0,0 0 0,1 0 0,-1 0 0,0-1 0,1 1 0,-1 0 0,0 0 0,1 0 0,-1 0 0,0 0 0,1 0 0,-1 0 0,0 0 0,0 1 0,1-1 0,-1 0 0,0 0 0,1 0 0,-1 1 0,1-1 0,-1 0 0,0 1 0,0 0 0,-1 0 0,0 1 0,0 0 0,0 0 0,0 0 0,0 0 0,0 1 0,1-1 0,-1 0 0,1 1 0,0-1 0,-1 1 0,0 4 0,0-4 0,1 1 0,0 0 0,0 0 0,1 0 0,-1-1 0,1 1 0,0 0 0,0 0 0,0 0 0,0 0 0,1 0 0,-1 0 0,1-1 0,0 1 0,1 0 0,-1 0 0,0-1 0,1 1 0,0-1 0,0 0 0,0 1 0,4 4 0,-1-4 0,0-1 0,0 0 0,-1 0 0,2-1 0,-1 1 0,0-1 0,0 0 0,1 0 0,-1-1 0,1 0 0,0 0 0,-1 0 0,1-1 0,0 0 0,7 0 0,-6-1 0,1 0 0,-1 0 0,0-1 0,1 1 0,-1-2 0,0 1 0,0-1 0,-1 0 0,1-1 0,-1 1 0,1-1 0,-1 0 0,0-1 0,-1 0 0,1 0 0,-1 0 0,7-9 0,-4 5 0,-1 0 0,-1 0 0,0-1 0,0 0 0,-1 0 0,0 0 0,-1-1 0,0 1 0,-1-1 0,5-22 0,-8 33 0,0 0 0,0 0 0,-1 0 0,1 0 0,0 0 0,0 0 0,0 0 0,0 0 0,0 0 0,0 0 0,0 1 0,0-1 0,0 0 0,0 0 0,0 0 0,0 0 0,0 0 0,-1 0 0,1 0 0,0 0 0,0 0 0,0 0 0,0 0 0,0 0 0,0 0 0,0 0 0,0 0 0,0 0 0,0 0 0,-1 0 0,1 0 0,0 0 0,0-1 0,0 1 0,0 0 0,0 0 0,0 0 0,0 0 0,0 0 0,0 0 0,0 0 0,0 0 0,0 0 0,0 0 0,0 0 0,0 0 0,0 0 0,-1 0 0,1 0 0,0-1 0,0 1 0,0 0 0,0 0 0,0 0 0,0 0 0,-9 12 0,-9 19 0,11-16 0,0 0 0,1 1 0,1-1 0,0 1 0,1 0 0,1 1 0,1-1 0,0 0 0,1 1 0,1 26 0,1-41 0,-1 0 0,1 0 0,-1 0 0,1-1 0,-1 1 0,1 0 0,0 0 0,0 0 0,0-1 0,0 1 0,0-1 0,1 1 0,-1-1 0,0 1 0,1-1 0,-1 1 0,1-1 0,-1 0 0,1 0 0,-1 0 0,4 1 0,-2-1 0,1 1 0,-1-1 0,1-1 0,0 1 0,0 0 0,0-1 0,-1 0 0,1 0 0,0 0 0,6-1 0,-2-1 0,0 1 0,1-1 0,-1-1 0,0 0 0,0 0 0,-1 0 0,1-1 0,0 0 0,9-8 0,-8 5 0,0-2 0,-1 1 0,0-1 0,0 0 0,0-1 0,-2 1 0,1-2 0,-1 1 0,-1-1 0,0 1 0,0-2 0,-1 1 0,0 0 0,2-16 0,-33 74 0,25-40 0,-22 61 0,23-63 0,0-1 0,0 1 0,0-1 0,0 1 0,1 0 0,0-1 0,0 1 0,0 0 0,1-1 0,-1 1 0,1 0 0,2 6 0,-2-9 0,1-1 0,-1 1 0,0-1 0,1 0 0,-1 0 0,1 0 0,-1 0 0,1 0 0,0 0 0,-1 0 0,1 0 0,0-1 0,-1 1 0,1-1 0,0 1 0,0-1 0,0 0 0,0 1 0,-1-1 0,1 0 0,0 0 0,4-1 0,42-6 0,14-23 0,-55 25 0,0 1 0,1-1 0,0 2 0,0-1 0,0 1 0,0 0 0,0 1 0,1 0 0,15-2 0,-17 25 0,-3-3 0,-1-19 0,1-12 0,-1-8 0,0-1 0,-1 0 0,-3-40 0,0 20 0,2 41-29,-1 1-1,1-1 1,-1 1 0,1-1 0,-1 1-1,1 0 1,0-1 0,-1 1 0,1 0-1,0 0 1,-1-1 0,1 1-1,0 0 1,-1 0 0,1 0 0,0 0-1,-1 0 1,1 0 0,0 0 0,-1 0-1,1 0 1,0 0 0,-1 0-1,1 0 1,0 1 0,-1-1 0,1 0-1,-1 0 1,2 1 0,21 6-2435,79 21-9905,-65-20 6492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1.582"/>
    </inkml:context>
    <inkml:brush xml:id="br0">
      <inkml:brushProperty name="width" value="0.025" units="cm"/>
      <inkml:brushProperty name="height" value="0.025" units="cm"/>
    </inkml:brush>
  </inkml:definitions>
  <inkml:trace contextRef="#ctx0" brushRef="#br0">133 357 12332,'0'-1'552,"0"0"0,0 0 0,0 0 0,0-1 0,-1 1 0,1 0 1,0 0-1,0 0 0,-1 0 0,1-1 0,-1 1 0,1 0 0,-1 0 1,1 0-1,-1 0 0,0 0 0,1 0 0,-1 0 0,0 1 0,0-1 0,0 0 1,1 0-1,-1 0 0,0 1 0,-2-2 0,1 2-182,0-1 0,0 0 0,-1 1-1,1-1 1,0 1 0,-1 0 0,1 0 0,0 0 0,-1 0 0,1 0-1,0 0 1,-4 1 0,1 0-277,0 1-1,-1-1 1,1 1 0,0 0-1,0 1 1,0-1 0,1 1-1,-1 0 1,1 0 0,-1 0-1,-4 5 1,7-6-86,0 1 1,0-1 0,0 1-1,0 0 1,0 0-1,1 0 1,-1 0-1,1 0 1,0 0-1,0 0 1,0 0 0,0 0-1,0 1 1,1-1-1,-1 0 1,1 1-1,0 5 1,1-8-7,0 1 0,-1 0-1,1 0 1,0-1 0,0 1 0,0-1-1,0 1 1,1-1 0,-1 1 0,0-1 0,1 0-1,-1 1 1,1-1 0,-1 0 0,1 0-1,-1 0 1,1 0 0,0 0 0,-1-1-1,1 1 1,0 0 0,0-1 0,0 1 0,0-1-1,-1 0 1,1 0 0,0 1 0,0-1-1,0-1 1,3 1 0,5 0-1,-1-1 0,0 0 0,1-1 0,-1 1 0,0-2 0,0 1 0,0-1 0,-1-1 0,1 0 0,-1 0 0,1 0 0,8-8 0,7-6 0,0-1 0,28-31 0,-47 45 0,-4 4-1,-1 1 0,0 0 0,0-1 0,0 1 0,1 0 1,-1-1-1,0 1 0,0 0 0,1 0 0,-1-1 0,0 1 0,1 0 0,-1 0 0,0-1 0,1 1 0,-1 0 0,0 0 1,1 0-1,-1 0 0,0 0 0,1 0 0,-1-1 0,0 1 0,1 0 0,-1 0 0,1 0 0,-1 0 0,0 0 1,1 1-1,-1-1 0,0 0 0,1 0 0,0 0 0,1 14-70,-10 38-62,4-27 154,4-22-13,-1-1-1,1 1 0,0 0 0,0 0 0,0-1 0,0 1 0,1 0 0,-1 0 0,1-1 0,0 1 0,-1 0 0,1-1 0,0 1 0,1-1 0,-1 1 0,0-1 0,1 1 0,-1-1 0,1 0 0,0 0 0,3 4 0,-1-4-2,0 0-1,1 0 1,-1 0-1,0-1 1,1 1-1,-1-1 1,1 0-1,-1-1 1,1 1-1,-1-1 1,1 0-1,7 0 1,-1-1-5,0-1 0,1 0 0,-2-1 0,1-1 0,0 1 0,-1-1 0,1-1 0,-1 0 0,0-1 0,-1 0 0,1 0 0,-1-1 0,-1 0 0,1 0 0,7-10 0,8-8 0,-2 0 0,-1-2 0,32-52 0,-42 62 0,0-1 0,-2 0 0,0 0 0,-1-1 0,0-1 0,-2 1 0,0-1 0,-2 0 0,5-35 0,-9 55 0,0-1 0,0 1 0,0-1 0,0 1 0,-1-1 0,1 1 0,0-1 0,0 1 0,0 0 0,0-1 0,0 1 0,-1-1 0,1 1 0,0-1 0,0 1 0,-1 0 0,1-1 0,0 1 0,-1 0 0,1-1 0,0 1 0,-1 0 0,1 0 0,-1-1 0,1 1 0,0 0 0,-1 0 0,1-1 0,-1 1 0,1 0 0,-1 0 0,1 0 0,-1 0 0,1 0 0,0 0 0,-1 0 0,1 0 0,-1 0 0,1 0 0,-1 0 0,1 0 0,-1 0 0,1 0 0,-1 0 0,1 1 0,-1-1 0,1 0 0,0 0 0,-1 0 0,1 1 0,-1-1 0,1 0 0,0 1 0,-1-1 0,1 0 0,0 1 0,-1-1 0,1 0 0,0 1 0,-27 20 0,10-2 0,1 1 0,0 0 0,2 1 0,0 1 0,1 0 0,2 1 0,0 1 0,1-1 0,2 2 0,0-1 0,2 1 0,-5 29 0,11-49 0,-1-1 0,1 0 0,0 0 0,0 0 0,1 1 0,-1-1 0,1 0 0,0 0 0,0 0 0,0 0 0,0 0 0,1 0 0,0 0 0,0 0 0,0 0 0,0-1 0,0 1 0,1-1 0,0 0 0,-1 1 0,1-1 0,6 4 0,0-2 0,-1 0 0,1-1 0,0 0 0,0-1 0,0 0 0,0 0 0,0-1 0,1 0 0,10 1 0,-6-1-299,1-1 0,-1 0 0,1 0 0,18-3 0,8-8-6662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3.104"/>
    </inkml:context>
    <inkml:brush xml:id="br0">
      <inkml:brushProperty name="width" value="0.025" units="cm"/>
      <inkml:brushProperty name="height" value="0.025" units="cm"/>
    </inkml:brush>
  </inkml:definitions>
  <inkml:trace contextRef="#ctx0" brushRef="#br0">1 267 18834,'0'0'12977,"5"13"-12154,1 0-804,-2 0 0,1 0 0,-2 1 0,0-1 0,0 1 0,0 22 0,-3-28-19,0 14 0,0 0 0,2 0 0,0 0 0,10 40 0,-12-61 0,1 0 0,-1 0 0,0 0 0,0 0 0,1 0 0,-1 0 0,1 0 0,-1 0 0,1 0 0,-1 0 0,1 0 0,-1 0 0,1 0 0,0 0 0,-1 0 0,1-1 0,0 1 0,0 0 0,0-1 0,0 1 0,0 0 0,0-1 0,0 1 0,0-1 0,0 0 0,0 1 0,0-1 0,0 0 0,1 1 0,-1-2 0,1 1 0,-1-1 0,0 1 0,0-1 0,0 0 0,0 0 0,-1 0 0,1 1 0,0-1 0,0 0 0,0 0 0,-1 0 0,1 0 0,0 0 0,-1 0 0,1-1 0,-1 1 0,1 0 0,-1 0 0,0 0 0,1 0 0,-1-1 0,0 1 0,0 0 0,0-2 0,2-14 0,-1 1 0,0 0 0,-1 0 0,-1 0 0,0-1 0,-2 1 0,0 0 0,0 0 0,-2 1 0,0-1 0,0 1 0,-12-21 0,8 28 0,6 19 0,6 19 0,-1-25-166,0-1 0,0 0 0,1 0 1,0 0-1,-1-1 0,2 1 0,-1-1 0,0 1 0,0-1 0,1 0 0,0 0 1,0-1-1,0 1 0,0-1 0,0 1 0,0-1 0,0-1 0,1 1 1,-1-1-1,1 1 0,8 0 0,9 1-1234,0-1 0,0 0 1,28-3-1,-44 1 1183,4-1-1199,1 0-1,-1 0 1,1-2 0,-1 1-1,1-1 1,17-8 0,-23 8 1192,1 0 1,-1 0 0,1 0 0,-1-1-1,8-7 1,-11 9 697,0 0-1,0-1 1,0 1-1,0-1 1,0 1-1,-1-1 1,1 1-1,-1-1 1,0 0-1,0 0 1,0 0-1,1-4 1,-6-3 6299,-7 12-4145,-13 12-957,18-7-1453,0 1 0,0-1 0,0 1 1,1 1-1,1-1 0,-1 0 0,1 1 0,1 0 1,-1 0-1,2 0 0,-1 1 0,1-1 0,1 1 1,0-1-1,0 12 0,0-19-218,1-1 0,0 0 0,0 1 0,0-1 0,1 0 0,-1 1 0,0-1 0,0 0 0,1 1 0,-1-1 0,1 0 0,-1 0 0,1 1 0,-1-1 0,1 0 0,0 0 0,0 0 0,0 0 0,-1 0 0,1 0 0,0 0 0,0 0 0,0 0 0,3 1 0,-2-1 0,0-1 0,0 1 0,1 0 0,-1-1 0,0 0 0,1 1 0,-1-1 0,1 0 0,-1 0 0,0-1 0,1 1 0,-1 0 0,3-2 0,2 1 0,0-2 0,1 1 0,-1-1 0,0 0 0,-1-1 0,1 0 0,-1 0 0,8-6 0,-5 1 1,-1-1 0,0 0-1,0 0 1,-1-1 0,11-22 0,20-27-27,-36 71-211,-1 0 1,0 0 0,0 20 0,-1-27 260,0-1 0,0 1 0,0-1 0,1 1 0,-1-1-1,1 1 1,0-1 0,0 1 0,0-1 0,0 0 0,1 1 0,-1-1 0,1 0 0,0 0 0,0 0 0,0 0 0,0 0 0,1-1 0,3 4 0,-4-4-5,1-1 1,0 0-1,0 1 1,-1-1-1,1-1 1,0 1-1,0 0 1,0-1-1,0 1 1,0-1-1,0 0 1,0 0-1,0 0 1,0 0-1,0 0 1,0-1-1,0 0 1,0 1-1,0-1 1,0 0-1,0-1 1,0 1-1,-1 0 1,4-2-1,7-5-19,0-1 0,0-1 0,-1 1 0,0-2 0,0 0 0,-2 0 0,1-1 0,16-24 0,-10 9 0,-1 1 0,-1-2 0,18-44 0,-26 54 0,-1 0 0,0 0 0,-1 0 0,-1-1 0,-1 1 0,-1-1 0,0 0 0,-2-22 0,0 40 0,0 0 0,0 0 0,0 0 0,1 1 0,-2-1 0,1 0 0,0 0 0,0 1 0,0-1 0,0 0 0,0 0 0,-1 1 0,1-1 0,0 0 0,-1 1 0,1-1 0,0 0 0,-1 1 0,1-1 0,-1 0 0,1 1 0,-1-1 0,1 1 0,-1-1 0,1 1 0,-1-1 0,0 1 0,1-1 0,-1 1 0,0 0 0,1-1 0,-1 1 0,0 0 0,0 0 0,1-1 0,-1 1 0,0 0 0,0 0 0,1 0 0,-1 0 0,0 0 0,0 0 0,0 0 0,1 0 0,-1 0 0,0 1 0,0-1 0,1 0 0,-1 0 0,0 1 0,1-1 0,-1 0 0,0 1 0,1-1 0,-1 1 0,0-1 0,1 1 0,-1-1 0,1 1 0,-1-1 0,0 2 0,-4 2 0,0 1 0,0-1 0,0 1 0,1 0 0,0 1 0,-4 5 0,-5 13 0,2 1 0,0 0 0,2 1 0,1 0 0,1 1 0,1-1 0,1 1 0,1 1 0,2-1 0,1 0 0,4 51 0,-3-72 0,1 0 0,-1 0 0,2 1 0,-1-1 0,1 0 0,0 0 0,0 0 0,0-1 0,1 1 0,0 0 0,0-1 0,0 0 0,1 0 0,0 0 0,0 0 0,0 0 0,0-1 0,1 0 0,0 0 0,0 0 0,0 0 0,0-1 0,1 0 0,-1 0 0,1 0 0,0-1 0,0 0 0,0 0 0,0 0 0,0-1 0,0 0 0,11 1 0,-15-3 0,0 1 0,0-1 0,0 1 0,0-1 0,-1 0 0,1 0 0,0 0 0,0 0 0,-1 0 0,1 0 0,-1 0 0,1-1 0,-1 1 0,1-1 0,-1 1 0,0-1 0,0 1 0,0-1 0,0 0 0,0 1 0,0-1 0,0 0 0,0 0 0,-1 0 0,1 0 0,-1 0 0,0 0 0,1 0 0,-1 1 0,0-1 0,0 0 0,0-4 0,0-4 0,1 0 0,-2 0 0,1 1 0,-1-1 0,-4-14 0,3 16 0,-1 1 0,-1 0 0,1 0 0,-1 1 0,0-1 0,-1 1 0,0 0 0,-9-10 0,11 12 0,0 1 0,-1-1 0,0 1 0,1 0 0,-1 0 0,0 1 0,0-1 0,-1 1 0,1 0 0,0 0 0,-1 0 0,1 1 0,-1-1 0,0 1 0,-4 0 0,8 1 0,1 1 0,0-1 0,0 1 0,0-1 0,0 1 0,0-1 0,0 0 0,1 1 0,-1-1 0,0 1 0,0-1 0,0 1 0,0-1 0,0 1 0,1-1 0,-1 1 0,0-1 0,1 0 0,-1 1 0,0-1 0,0 1 0,1-1 0,-1 0 0,1 1 0,-1-1 0,0 0 0,1 0 0,-1 1 0,1-1 0,-1 0 0,0 0 0,1 0 0,-1 1 0,2-1 0,18 16 0,1-9 0,0 0 0,0-2 0,0 0 0,1-2 0,0 0 0,-1-1 0,1-1 0,0-1 0,0-1 0,42-8 0,-54 7 0,1-1 0,-1 0 0,0 0 0,0-1 0,0-1 0,0 1 0,-1-2 0,13-9 0,-18 12 0,1 0 0,-2 0 0,1-1 0,0 1 0,-1-1 0,1 0 0,-1 0 0,0-1 0,-1 1 0,1 0 0,-1-1 0,0 0 0,0 0 0,0 1 0,0-1 0,-1 0 0,0 0 0,0-1 0,0-6 0,-1 11 0,0 0 0,0 1 0,0-1 0,0 0 0,0 0 0,0 0 0,-1 0 0,1 0 0,0 1 0,0-1 0,-1 0 0,1 0 0,-1 0 0,1 1 0,-1-1 0,1 0 0,-1 0 0,1 1 0,-1-1 0,1 1 0,-1-1 0,0 0 0,1 1 0,-1-1 0,0 1 0,0 0 0,0-1 0,0 0 0,-30 0 0,23 3 0,1 0 0,0 0 0,0 0 0,0 1 0,0 0 0,-10 6 0,7-1 0,1 1 0,-1 0 0,2 0 0,-1 1 0,1 0 0,1 0 0,0 1 0,0 0 0,-6 16 0,10-22 0,1 1 0,1-1 0,-1 1 0,1-1 0,-1 1 0,2 0 0,-1-1 0,1 1 0,0 0 0,0 8 0,1-11 0,0 1 0,0-1 0,0 0 0,0 1 0,0-1 0,1 0 0,0 0 0,-1 0 0,1 0 0,0 0 0,0-1 0,1 1 0,-1 0 0,0-1 0,1 0 0,0 1 0,-1-1 0,6 2 0,2 2-61,0-2 0,0 1 1,0-1-1,1-1 0,-1 0 0,1-1 0,0 0 1,0 0-1,0-1 0,17 0 0,-13-2-1184,0 0-1,0-1 0,0 0 0,18-6 1,38-20-18251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4.396"/>
    </inkml:context>
    <inkml:brush xml:id="br0">
      <inkml:brushProperty name="width" value="0.025" units="cm"/>
      <inkml:brushProperty name="height" value="0.025" units="cm"/>
    </inkml:brush>
  </inkml:definitions>
  <inkml:trace contextRef="#ctx0" brushRef="#br0">165 295 14061,'0'-5'707,"0"1"-1,0-1 0,0 1 0,-1 0 1,0-1-1,0 1 0,0 0 0,-1-1 1,1 1-1,-1 0 0,0 0 0,0 0 1,-5-7-1,5 10-588,1 0 1,-1 0 0,1 0-1,-1 0 1,0 0-1,1 0 1,-1 0-1,0 0 1,0 1 0,1-1-1,-1 1 1,0-1-1,0 1 1,0 0-1,0-1 1,0 1 0,0 0-1,0 0 1,1 1-1,-1-1 1,0 0-1,0 1 1,0-1 0,0 1-1,0-1 1,1 1-1,-1 0 1,0 0 0,1 0-1,-1 0 1,0 0-1,1 0 1,-1 0-1,1 1 1,0-1 0,-2 2-1,-5 5 64,0 1-1,1 0 1,0 0-1,1 0 1,0 1-1,0 0 1,1 0-1,0 1 1,1-1-1,0 1 1,0 0-1,1 0 1,1 0-1,0 1 1,1-1-1,-1 17 1,2-25-160,0-1 1,0 0-1,1 0 1,-1 0-1,0 0 1,1 0-1,0 0 1,-1 0 0,1 0-1,0 0 1,0 0-1,0 0 1,0 0-1,0 0 1,0-1-1,1 1 1,-1 0-1,0-1 1,1 1-1,0-1 1,-1 0-1,1 1 1,0-1-1,0 0 1,-1 0 0,1 0-1,0 0 1,0 0-1,0-1 1,0 1-1,0-1 1,0 1-1,0-1 1,1 0-1,-1 1 1,0-1-1,0 0 1,3-1-1,3 1 26,0-1 0,0 1-1,0-2 1,0 1 0,0-1 0,-1-1-1,1 1 1,14-8 0,-10 4-47,-1-1 1,0-1 0,0 0-1,-1 0 1,0-1-1,-1 0 1,0-1 0,0 0-1,-1-1 1,0 1 0,-1-1-1,0-1 1,0 0-1,-2 1 1,1-2 0,-2 1-1,1-1 1,-2 0 0,0 1-1,0-1 1,-1-1-1,0-18 1,-2 32-2,0 0 0,-1 0 0,1 0 0,0 1 0,0-1 0,0 0 0,-1 0 0,1 0 0,0 0 0,0 0 0,-1 0 0,1 0 0,0 0 0,0 0 0,0 0 0,-1 0 0,1 0 0,0 0 0,0 0 0,-1 0 0,1 0 0,0 0 0,0 0 0,-1 0 0,1 0 0,0 0 0,0 0 0,0 0 0,-1 0 0,1 0 0,0-1 0,0 1 0,0 0 0,-1 0 0,1 0 0,0 0 0,0 0 0,0-1 0,0 1 0,0 0 0,-1 0 0,1 0 0,0-1 0,0 1 0,0 0 0,0 0 0,0-1 0,0 1 0,0 0 0,0 0 0,0 0 0,0-1 0,0 1 0,0 0 0,0 0 0,0-1 0,0 1 0,0 0 0,-10 19 0,8-15 0,2 1 0,-1-1 0,0 0 0,1 1 0,0-1 0,0 1 0,0-1 0,1 1 0,-1-1 0,1 0 0,2 5 0,-2-7 0,0 0 0,0 0 0,0-1 0,0 1 0,1-1 0,-1 1 0,0-1 0,1 1 0,-1-1 0,1 0 0,0 0 0,0 1 0,-1-1 0,1-1 0,0 1 0,0 0 0,0 0 0,0-1 0,0 1 0,0-1 0,0 1 0,0-1 0,0 0 0,0 0 0,3 0 0,5-1 0,-1 0 0,1 0 0,0-1 0,-1-1 0,0 0 0,1 0 0,-1 0 0,0-1 0,-1-1 0,1 1 0,-1-1 0,0-1 0,0 0 0,-1 0 0,1 0 0,-1-1 0,-1 0 0,8-9 0,7-10 0,-1 0 0,-2-2 0,0 0 0,13-31 0,-25 50 0,4-12 0,-41 150 0,16-73 0,-11 75 0,22-95 0,1 0 0,2 0 0,2 1 0,1-1 0,2 0 0,1 0 0,2 0 0,1-1 0,15 38 0,-13-47 0,-4-10 0,1 0 0,-2 1 0,0-1 0,-1 1 0,-1 0 0,1 24 0,-4-41 0,0 1 0,0-1 0,0 0 0,0 1 0,0-1 0,0 0 0,0 0 0,0 1 0,0-1 0,0 0 0,0 1 0,-1-1 0,1 0 0,0 0 0,0 1 0,0-1 0,-1 0 0,1 0 0,0 0 0,0 1 0,0-1 0,-1 0 0,1 0 0,0 0 0,0 0 0,-1 0 0,1 1 0,0-1 0,-1 0 0,1 0 0,0 0 0,0 0 0,-1 0 0,1 0 0,0 0 0,-1 0 0,1 0 0,0 0 0,0 0 0,-1 0 0,1 0 0,0 0 0,-1 0 0,1 0 0,0-1 0,0 1 0,-1 0 0,1 0 0,0 0 0,0 0 0,-1 0 0,1-1 0,-17-10 0,6-1 0,1 0 0,0-1 0,1 0 0,0-1 0,1 0 0,1-1 0,-7-17 0,4 7 0,1 0 0,2-1 0,-7-42 0,11 51 2,1 0 0,1 0 0,1 0-1,2-29 1,-1 40-4,0 1 0,0 0-1,0 0 1,1 1 0,0-1-1,0 0 1,0 0 0,0 1-1,1-1 1,0 1 0,0 0-1,0 0 1,0 0 0,1 0-1,-1 1 1,1-1 0,0 1-1,0 0 1,9-5 0,42-16-1744,3 7-4262,-31 10 1788,29-10-8977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5.297"/>
    </inkml:context>
    <inkml:brush xml:id="br0">
      <inkml:brushProperty name="width" value="0.025" units="cm"/>
      <inkml:brushProperty name="height" value="0.025" units="cm"/>
    </inkml:brush>
  </inkml:definitions>
  <inkml:trace contextRef="#ctx0" brushRef="#br0">29 10 9513,'0'0'19864,"-4"10"-19191,2-6-606,-15 43 307,15-43-335,1 0 0,0 0 0,1 0 0,-1 0 1,1 0-1,-1 0 0,1 0 0,1 0 0,-1 0 0,0 0 1,1 0-1,2 7 0,-3-10-25,1 0-1,0 0 1,0 0-1,0 0 1,0 0-1,0 0 1,0-1-1,0 1 1,0 0-1,0-1 1,1 1-1,-1 0 1,0-1-1,0 0 1,1 1-1,-1-1 1,0 0-1,0 1 1,1-1-1,-1 0 1,0 0-1,1 0 1,-1 0-1,0 0 1,1-1 0,-1 1-1,2-1 1,37-12 328,-28 5-309,0-1 1,0 0 0,-1-1-1,0-1 1,11-15 0,32-28 31,-53 82-306,-10 20 237,5-32 103,1 1 1,1 0 0,-1 22 0,3-38-91,0 0 0,1 0-1,-1 0 1,0 0 0,0 1-1,1-1 1,-1 0-1,1 0 1,-1 0 0,1 0-1,-1 0 1,1 0 0,0 0-1,-1 0 1,1 0-1,0 0 1,0-1 0,0 1-1,-1 0 1,1 0 0,0-1-1,0 1 1,0 0 0,0-1-1,1 1 1,-1-1-1,0 0 1,0 1 0,0-1-1,0 0 1,0 1 0,0-1-1,1 0 1,-1 0-1,0 0 1,0 0 0,0 0-1,0 0 1,1-1 0,-1 1-1,0 0 1,0-1 0,0 1-1,2-1 1,3-1 25,0 0-1,1 0 1,-1 0 0,0-1-1,0 0 1,10-6 0,33-32-34,-33 27 0,0 0 0,30-18 0,-45 31 0,0 1 0,-1-1 0,1 1 0,0-1 0,0 1 0,0 0 0,0-1 0,-1 1 0,1 0 0,0 0 0,0-1 0,0 1 0,0 0 0,0 0 0,0 0 0,0 0 0,0 0 0,-1 0 0,1 0 0,0 1 0,0-1 0,0 0 0,0 0 0,0 1 0,0-1 0,-1 0 0,1 1 0,0-1 0,0 1 0,0-1 0,-1 1 0,1-1 0,0 1 0,-1 0 0,1-1 0,-1 1 0,1 0 0,-1 0 0,1-1 0,-1 1 0,1 0 0,-1 0 0,1 0 0,-1 0 0,0 0 0,0-1 0,1 1 0,-1 0 0,0 0 0,0 0 0,0 0 0,0 0 0,0 1 0,1 11 0,-1 0 0,1 0 0,-3 16 0,1-10 0,0-19 0,1 1 0,0 0 0,0-1 0,0 1 0,0 0 0,0-1 0,0 1 0,0-1 0,0 1 0,0 0 0,0-1 0,0 1 0,0 0 0,0-1 0,0 1 0,1 0 0,-1-1 0,0 1 0,0-1 0,1 1 0,-1-1 0,0 1 0,1-1 0,-1 1 0,1-1 0,-1 1 0,0-1 0,1 1 0,-1-1 0,1 1 0,0-1 0,-1 0 0,1 1 0,-1-1 0,1 0 0,-1 0 0,1 0 0,0 1 0,-1-1 0,1 0 0,0 0 0,-1 0 0,1 0 0,0 0 0,-1 0 0,1 0 0,-1 0 0,1 0 0,0 0 0,-1 0 0,1-1 0,0 1 0,-1 0 0,1 0 0,-1-1 0,1 1 0,-1 0 0,1-1 0,-1 1 0,1 0 0,-1-1 0,1 1 0,-1-1 0,1 1 0,-1-1 0,1 1 0,-1-2 0,43-38 0,-37 33 0,-3 4 0,1-2 0,0 1 0,0-1 0,0 1 0,1 0 0,-1 1 0,1-1 0,0 1 0,0 0 0,1 0 0,-1 0 0,7-1 0,-11 4 0,-1 1 0,1-1 0,0 1 0,0-1 0,-1 1 0,1 0 0,-1-1 0,1 1 0,0 0 0,-1-1 0,1 1 0,-1 0 0,0 0 0,1 0 0,-1 0 0,0-1 0,1 1 0,-1 0 0,0 0 0,0 0 0,0 0 0,0 0 0,1 0 0,-1 0 0,-1 0 0,1 0 0,0-1 0,0 1 0,0 0 0,0 0 0,-1 2 0,-4 31 0,-14 23-7388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5.954"/>
    </inkml:context>
    <inkml:brush xml:id="br0">
      <inkml:brushProperty name="width" value="0.025" units="cm"/>
      <inkml:brushProperty name="height" value="0.025" units="cm"/>
    </inkml:brush>
  </inkml:definitions>
  <inkml:trace contextRef="#ctx0" brushRef="#br0">1 97 13741,'0'0'15972,"10"5"-15021,35 15-348,-43-19-574,1 0-1,0-1 1,-1 1 0,1-1-1,0 1 1,-1-1 0,1 0-1,0 0 1,-1-1 0,1 1-1,-1 0 1,1-1 0,0 0-1,-1 1 1,1-1 0,-1 0-1,1 0 1,-1 0 0,0-1-1,1 1 1,-1-1 0,0 1-1,0-1 1,0 0 0,0 0-1,0 0 1,-1 0 0,1 0-1,2-3 1,-1 0-7,0 1 0,-1-1-1,1 1 1,-1-1 0,0 0-1,0 0 1,-1 0 0,0 0-1,1 0 1,-1 0 0,-1 0 0,1-10-1,-1 14-18,-1 0-1,1 0 0,0 0 1,-1-1-1,1 1 0,-1 0 1,1 0-1,-1 0 0,0 0 1,1 0-1,-1 0 0,0 0 1,0 1-1,1-1 0,-1 0 1,0 0-1,0 1 0,0-1 1,0 0-1,0 1 0,0-1 1,0 1-1,-1-1 0,1 1 1,0 0-1,0-1 0,0 1 1,0 0-1,0 0 0,-1 0 1,1 0-1,0 0 0,0 0 1,0 0-1,-1 0 0,1 0 1,-1 1-1,-2-1-11,1 1 0,-1 0-1,1-1 1,-1 1 0,1 1 0,-1-1 0,1 0 0,0 1-1,0 0 1,0-1 0,-5 5 0,2 1 7,0 0 0,0 0 0,1 0 0,0 0 0,1 1 0,0 0-1,0 0 1,0 0 0,1 1 0,0-1 0,1 1 0,0-1 0,0 1 0,1 0 0,0 0 0,1 0 0,0 10 0,1-17 9,-1 0 0,1-1 0,0 1 0,0-1 0,0 1 0,0-1 0,0 1 0,0-1 0,0 0 0,0 1 0,0-1 0,0 0 0,1 0 0,-1 0 0,1 0 0,-1 0 0,0 0 0,1-1 0,0 1 0,-1 0 0,1-1 0,-1 1 0,1-1 0,0 1 1,-1-1-1,1 0 0,0 0 0,0 0 0,-1 0 0,1 0 0,0 0 0,2-1 0,7 1 30,-1-1-1,1 0 1,0-1 0,10-2 0,-4-2-64,0-1 0,0-1 0,25-15 0,-25 13-2,0 1 0,0 0 0,20-6 0,-36 15 30,-1 0-1,1-1 1,-1 1 0,1 0 0,0 0-1,-1 0 1,1-1 0,-1 1 0,1 0-1,0 0 1,-1 0 0,1 0 0,0 0 0,-1 0-1,1 0 1,0 1 0,-1-1 0,1 0-1,-1 0 1,1 0 0,0 1 0,-1-1-1,1 0 1,-1 0 0,1 1 0,-1-1 0,1 1-1,-1-1 1,1 0 0,-1 1 0,0-1-1,1 1 1,-1-1 0,1 1 0,-1 0-1,5 26 82,-6-25-78,1 0 0,0 0 0,0 0 0,0-1 0,0 1 0,0 0 0,0 0 0,0 0 0,0 0-1,1-1 1,-1 1 0,1 0 0,0-1 0,-1 1 0,1 0 0,0-1 0,0 1 0,0 0 0,0-1 0,0 0 0,0 1 0,1-1 0,-1 0 0,0 1 0,1-1 0,-1 0 0,1 0 0,1 1 0,3-1-4,-1 0 0,0 0 0,1-1 0,-1 0 0,1 0 0,-1 0 0,1-1 0,-1 0 0,0 0 0,1 0 0,-1-1 0,0 1 0,7-4 0,2-3 0,0 0 0,0-1 0,13-11 0,-14 10 0,0 0 0,1 1 0,15-7 0,-29 18 0,1 0 0,-1 0 0,0 0 0,0 0 0,0 0 0,0 0 0,0 0 0,0 0 0,-1 0 0,1 0 0,-1 0 0,0 2 0,-5 13-1534,3-10-717,0 0-1,1 0 0,0 1 1,1-1-1,-2 14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6.389"/>
    </inkml:context>
    <inkml:brush xml:id="br0">
      <inkml:brushProperty name="width" value="0.025" units="cm"/>
      <inkml:brushProperty name="height" value="0.025" units="cm"/>
    </inkml:brush>
  </inkml:definitions>
  <inkml:trace contextRef="#ctx0" brushRef="#br0">41 11 1185,'0'0'19272,"-2"12"-17025,-12 53 38,3 2 0,-2 81 0,13 18-684,0-203-1594,2 0-1,1 1 1,1-1-1,3 1 1,0 0-1,3 0 1,1 1-1,28-61 1,-35 88-38,0 1 1,0 0 0,1 0-1,0 0 1,0 0-1,1 1 1,9-9-1,-13 13 4,0 0-1,1 0 0,-1 1 1,1-1-1,0 0 0,-1 1 1,1 0-1,0 0 0,0 0 1,0 0-1,0 0 0,0 0 1,0 1-1,0-1 0,0 1 1,0 0-1,0 0 0,1 0 1,-1 0-1,0 1 0,0-1 1,0 1-1,5 2 0,-5-2 25,-1 1-1,0 0 0,1 0 0,-1 0 1,0 0-1,0 0 0,0 0 1,0 1-1,0-1 0,-1 0 0,1 1 1,-1 0-1,1-1 0,-1 1 0,0 0 1,0 0-1,0 0 0,-1-1 1,1 1-1,-1 0 0,1 0 0,-1 0 1,0 4-1,0-2 66,0 1 0,0-1 0,0 0 0,-1 0-1,0 0 1,0 0 0,0 1 0,0-1 0,-1-1 0,0 1 0,0 0 0,-6 8 0,2-4 117,-1-2 1,-1 1 0,0-1 0,0-1-1,-16 11 1,21-15-145,0 1 0,-1-1 0,1-1-1,-1 1 1,1 0 0,-1-1 0,0 0 0,1 0 0,-1 0-1,0 0 1,0-1 0,0 1 0,0-1 0,0 0 0,0 0-1,0-1 1,1 1 0,-8-2 0,10 1-56,0 0 0,0 0-1,0-1 1,0 1 0,0 0 0,0 0 0,0-1 0,0 1-1,1 0 1,-1-1 0,0 1 0,1-1 0,-1 1-1,1-1 1,-1 1 0,1-1 0,0 1 0,0-1 0,0 1-1,0-1 1,0 0 0,0-1 0,5-38-2156,24-13-5634,-20 39 4935,15-26-5490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6.760"/>
    </inkml:context>
    <inkml:brush xml:id="br0">
      <inkml:brushProperty name="width" value="0.025" units="cm"/>
      <inkml:brushProperty name="height" value="0.025" units="cm"/>
    </inkml:brush>
  </inkml:definitions>
  <inkml:trace contextRef="#ctx0" brushRef="#br0">115 0 18898,'0'0'3731,"-7"12"-570,-11 21-2195,-4 6 970,-21 52-1,38-78-1697,1 0 0,0 0-1,0 1 1,1 0 0,1-1 0,0 1-1,1 0 1,2 26 0,-1-38-281,0 0 0,0 1-1,0-1 1,0 0 0,1 0 0,-1 1-1,1-1 1,0 0 0,0 0 0,-1 0-1,1 0 1,1 0 0,-1 0 0,0 0-1,0 0 1,1 0 0,-1-1 0,1 1 0,-1 0-1,1-1 1,0 1 0,0-1 0,0 0-1,0 0 1,0 1 0,0-1 0,0-1-1,0 1 1,0 0 0,0 0 0,0-1 0,5 1-1,-3-1-190,1 0-1,-1-1 0,1 1 0,0-1 0,-1 0 0,0 0 1,1-1-1,-1 0 0,0 1 0,0-1 0,0-1 1,0 1-1,0-1 0,0 1 0,5-6 0,45-49-12822,-22 27 1702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05.295"/>
    </inkml:context>
    <inkml:brush xml:id="br0">
      <inkml:brushProperty name="width" value="0.025" units="cm"/>
      <inkml:brushProperty name="height" value="0.025" units="cm"/>
    </inkml:brush>
  </inkml:definitions>
  <inkml:trace contextRef="#ctx0" brushRef="#br0">134 0 15759,'0'0'8408,"-10"6"-5760,-3 2-2013,0 1 0,1 1 0,0-1 0,-14 16 0,21-20-494,1 0 1,-1 0 0,1 0 0,0 1-1,1-1 1,-1 1 0,1 0 0,0 0-1,1 0 1,-1 0 0,1 1 0,1-1-1,-1 1 1,0 11 0,2-17-143,0 0 0,0-1 0,0 1 0,0 0 0,0 0 0,0-1 0,0 1 0,0 0 0,1-1-1,-1 1 1,0 0 0,1-1 0,-1 1 0,0-1 0,1 1 0,-1 0 0,1-1 0,-1 1 0,1-1 0,-1 1 0,1-1 0,-1 1 0,1-1 0,-1 0 0,1 1 0,0-1 0,-1 0 0,1 1 0,1-1 0,25 1-70,-19-3 49,-1 0 0,1 0 0,-1 0-1,0-1 1,8-4 0,40-37-53,-19 13 54,-36 31 19,0 0 1,0-1-1,0 1 1,0 0 0,1 0-1,-1 0 1,0 0-1,0 0 1,0-1-1,1 1 1,-1 0-1,0 0 1,0 0 0,0 0-1,0 0 1,1 0-1,-1 0 1,0 0-1,0 0 1,1 0-1,-1 0 1,0 0 0,0 0-1,0 0 1,1 0-1,-1 0 1,0 0-1,0 0 1,0 0-1,1 0 1,-1 0-1,0 0 1,0 0 0,0 0-1,1 1 1,-1-1-1,0 0 1,0 0-1,0 0 1,0 0-1,1 0 1,-1 1 0,0-1-1,0 0 1,0 0-1,0 0 1,0 0-1,0 1 1,0-1-1,1 0 1,-1 0 0,0 0-1,0 1 1,1 19-169,-7 22-63,4-31 265,0-5-28,1 0 0,-1 0 0,2 0 0,-1 0 0,0 0 0,1 0-1,1 7 1,-1-11-4,1-1 0,-1 0 0,1 1 0,0-1 0,0 0 0,-1 0 0,1 1-1,0-1 1,0 0 0,0 0 0,0 0 0,0 0 0,0 0 0,0 0 0,1 0-1,-1 0 1,0-1 0,0 1 0,1 0 0,-1-1 0,0 1 0,1-1 0,-1 1-1,1-1 1,-1 0 0,1 0 0,-1 0 0,1 0 0,-1 0 0,0 0 0,1 0-1,-1 0 1,1 0 0,2-1 0,5-1 18,1 0-1,-1 0 1,1 0 0,-1-2-1,0 1 1,0-1 0,0 0 0,14-10-1,63-49-123,-74 47 198,-18 5 148,-35-3 398,37 14-596,1-1 1,-1 0-1,0 0 0,1 0 1,-1 0-1,1 0 0,-1-1 1,-5-3-1,9 4-42,-1 0 0,1 1 0,0-1 0,-1 0 0,1 1 0,0-1 0,0 0 0,0 1 0,-1-1 0,1 0 0,0 0 0,0 1 0,0-1 0,0 0 0,0 1 0,0-1 0,1 0 0,-1 0 0,0 1 0,0-1 0,0 0 0,1 1 0,-1-1 0,0 0 0,1 1 0,-1-1 0,1 1 0,-1-1 0,0 0 0,1 1 0,-1-1 0,1 1 0,0-1 0,-1 1 0,1 0 0,-1-1 0,1 1 0,0-1 0,-1 1 0,1 0 0,0 0 0,-1-1 0,2 1 0,32-13 0,55-4-3807,-23 6-2492,-23 1-3998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7.771"/>
    </inkml:context>
    <inkml:brush xml:id="br0">
      <inkml:brushProperty name="width" value="0.025" units="cm"/>
      <inkml:brushProperty name="height" value="0.025" units="cm"/>
    </inkml:brush>
  </inkml:definitions>
  <inkml:trace contextRef="#ctx0" brushRef="#br0">99 35 16752,'0'0'3945,"-7"8"-817,-6 8-2170,-37 47 3899,46-58-4634,1 1-1,-1-1 1,1 1-1,1 0 1,-1 0 0,1 0-1,0 0 1,0 1 0,1-1-1,-1 12 1,2-17-219,0 0 0,0 0 0,0 0 0,0 0 0,0 0 0,1 0 0,-1 0-1,0 0 1,1 0 0,-1 0 0,1 0 0,-1 0 0,1 0 0,-1 0 0,1 0 0,0-1 0,-1 1 0,1 0 0,0 0 0,0-1 0,-1 1-1,1 0 1,0-1 0,0 1 0,0-1 0,0 1 0,0-1 0,0 1 0,0-1 0,0 0 0,0 0 0,0 1 0,0-1 0,0 0 0,0 0 0,1 0-1,-1 0 1,0 0 0,0 0 0,0 0 0,0-1 0,0 1 0,0 0 0,0-1 0,2 0 0,2 0 15,0 0 0,-1-1 0,1 0 0,0 0 0,-1 0 0,1-1 0,-1 1 0,7-6 0,-6 4-16,0 0-1,-1-1 1,1 1-1,-1-1 0,0 0 1,-1 0-1,1-1 1,-1 1-1,0-1 0,0 0 1,-1 0-1,1 0 1,-1 0-1,-1 0 0,1 0 1,-1 0-1,0-1 1,-1 1-1,1-7 0,-2 12 2,1 1 0,0-1 0,0 0 0,-1 1 0,1-1 0,-1 0 0,1 1 0,0-1 0,-1 1 0,1-1 0,-1 1 0,0-1 0,1 1 0,-1-1 0,1 1 0,-1-1 0,0 1 0,1 0 0,-1-1 0,0 1 0,1 0 0,-1 0 0,0-1 0,0 1 0,1 0 0,-1 0 0,0 0 0,0 0 0,1 0 0,-1 0-1,0 0 1,0 0 0,1 0 0,-1 1 0,0-1 0,1 0 0,-1 0 0,-1 1 0,1-1 2,-1 1-1,1-1 1,0 0 0,-1 1-1,1-1 1,0 1-1,0 0 1,-1-1-1,1 1 1,0 0 0,0 0-1,0 0 1,0 0-1,0 0 1,0 0 0,0 0-1,0 0 1,0 0-1,0 0 1,1 0-1,-2 3 1,2-3-23,-1 1 0,1-1 0,0 0 0,0 0 0,0 1 0,0-1 1,0 0-1,0 1 0,1-1 0,-1 0 0,0 1 0,1-1 0,-1 0 0,0 0 0,1 0 0,0 1 0,-1-1 0,1 0 0,0 0 1,-1 0-1,1 0 0,0 0 0,0 0 0,0 0 0,0 0 0,0 0 0,0-1 0,2 2 0,0 0-100,1-1 0,0 1-1,1-1 1,-1 1-1,0-1 1,0-1 0,0 1-1,1 0 1,4-1 0,1 0-208,0 0-1,-1-1 1,1 0 0,0 0 0,0-1 0,-1 0 0,17-7 0,-15 4 106,-1-1 1,1-1-1,-1 0 1,-1 0-1,1-1 1,-1 0-1,-1-1 1,0 0-1,0 0 1,0-1 0,-1 0-1,7-15 1,-22 43 3985,6-15-3499,0 1 1,0 0-1,0 0 1,1 0-1,-1 0 1,1 1 0,0-1-1,0 0 1,0 1-1,1 6 1,0-10-259,1-1 0,0 1 1,-1 0-1,1 0 0,0-1 1,-1 1-1,1 0 0,0-1 1,0 1-1,0-1 0,0 1 1,0-1-1,0 1 0,0-1 1,0 0-1,0 1 0,0-1 1,0 0-1,0 0 0,0 0 1,0 0-1,0 0 0,0 0 1,0 0-1,0 0 0,0 0 1,0 0-1,1-1 0,33-5-123,-27 2-111,26-11-1312,-34 15 1486,1-1 0,-1 1 0,1 0 0,-1 0 1,1-1-1,0 1 0,-1 0 0,1 0 0,-1 0 1,1-1-1,-1 1 0,1 0 0,0 0 0,-1 0 1,1 0-1,-1 0 0,1 0 0,-1 0 0,1 0 1,0 1-1,-1-1 0,1 0 0,-1 0 0,1 0 1,-1 1-1,1-1 0,-1 0 0,1 0 0,-1 1 1,1-1-1,-1 1 0,1-1 0,-1 0 0,0 1 1,1-1-1,-1 1 0,1-1 0,-1 1 0,0-1 1,0 1-1,1-1 0,-1 1 0,0-1 0,0 1 0,1 0 1,0 65 757,-2 0 0,-4 0 0,-2-1 1,-3 1-1,-23 80 0,31-140-708,0 0 0,-1 1 0,0-2 0,0 1 0,0 0 0,0 0 0,-1-1 0,0 0 0,0 0 0,-6 5 0,9-8 0,-1-1 0,1 0 0,-1 0 0,0 0 0,1 0 0,-1 0 0,0 0 0,0 0 0,0 0 0,0-1 0,0 1 0,0-1 0,0 1 0,0-1 0,0 0 0,0 0 0,0 0 0,0 0 0,0 0 0,0 0 0,0-1 0,0 1 0,0-1 0,0 1 0,0-1 0,0 0 0,0 0 0,0 0 0,1 0 0,-1 0 0,0 0 0,1 0 0,-1 0 0,1-1 0,-1 1 0,-1-3 0,-2-1-29,0-1 0,1 1 1,0-1-1,0 0 0,0 0 0,1 0 0,0 0 1,0-1-1,0 1 0,1-1 0,0 0 0,0 0 1,1 0-1,0 0 0,0 0 0,1 0 0,0 0 0,0 0 1,0 0-1,1 0 0,0 0 0,1 0 0,2-8 1,2-5-206,1 1 0,1 0 0,1 0 1,0 0-1,2 1 0,19-27 0,-26 41-8,88-114-5297,-79 104 3916,0 1-1,0 0 0,1 1 0,0 1 0,32-20 0,-44 30 1747,0 0-1,0 0 0,0 0 0,0 0 0,0 1 0,0-1 1,1 0-1,-1 1 0,0 0 0,0-1 0,1 1 0,-1 0 0,4 0 1,-5 1 90,0-1 0,-1 0 0,1 1 0,0-1 1,0 0-1,0 1 0,0-1 0,0 1 1,-1 0-1,1-1 0,0 1 0,-1 0 1,1-1-1,0 1 0,-1 0 0,1 0 0,-1 0 1,1-1-1,-1 1 0,1 0 0,0 2 1,0 4 1226,0 1 0,0-1 0,0 1 0,-1-1 0,0 1 0,-1 11 0,-1 4-70,3-22-1370,-1 0 0,1-1 0,-1 1 0,0 0 0,1-1 0,0 1 0,-1 0 0,1-1 0,-1 1 0,1-1 0,0 1 0,-1-1 0,1 1 0,0-1 0,-1 0 0,1 1 0,0-1 0,0 0 0,-1 0 0,1 1 0,0-1 0,0 0 0,0 0 0,-1 0 0,1 0 0,0 0 0,0 0 0,0 0 0,-1 0 0,1 0 0,0 0 0,0-1 0,0 1 0,-1 0 0,1-1 0,0 1 0,0 0 0,-1-1 0,2 0 0,35-12 0,2-10 0,-20 11 0,0 1 0,1 1 0,0 1 0,0 1 0,23-7 0,-42 15 0,-1 0 0,1 0 0,-1 0 0,1 0 0,-1 0 0,1 0 0,-1 0 0,1 0 0,-1 0 0,1 0 0,-1 0 0,1 0 0,-1 0 0,1 0 0,-1 0 0,1 1 0,-1-1 0,1 0 0,-1 0 0,1 1 0,-1-1 0,1 0 0,-1 1 0,1-1 0,-1 0 0,0 1 0,1-1 0,-1 1 0,0-1 0,1 0 0,-1 1 0,0-1 0,0 1 0,1-1 0,-1 1 0,0-1 0,0 1 0,0-1 0,0 1 0,0-1 0,0 1 0,1 0 0,-1-1 0,0 1 0,-1-1 0,1 1 0,0-1 0,0 1 0,0-1 0,0 1 0,0-1 0,0 1 0,-1-1 0,1 1 0,0-1 0,0 1 0,-1-1 0,1 1 0,0-1 0,-1 1 0,-17 38 0,16-36 0,-3 6 0,-2 3 0,1 0 0,0 0 0,1 1 0,-5 17 0,10-29 0,0-1 0,0 0 0,0 1 0,0-1 0,0 0 0,0 1 0,1-1 0,-1 0 0,0 1 0,0-1 0,0 0 0,0 0 0,1 1 0,-1-1 0,0 0 0,0 0 0,1 1 0,-1-1 0,0 0 0,0 0 0,1 0 0,-1 1 0,0-1 0,1 0 0,-1 0 0,0 0 0,1 0 0,-1 0 0,0 0 0,1 0 0,-1 1 0,0-1 0,1 0 0,-1 0 0,0 0 0,1 0 0,-1-1 0,0 1 0,1 0 0,-1 0 0,0 0 0,1 0 0,-1 0 0,1-1 0,17-3 0,6-9 0,0-1 0,0-1 0,35-30 0,12-9 0,-60 47 0,-2 1 0,0 0 0,1 0 0,17-7 0,-26 13 0,-1 0 0,0 0 0,0 0 0,1 0 0,-1 0 0,0 0 0,0 0 0,1 0 0,-1 0 0,0 1 0,1-1 0,-1 0 0,0 0 0,0 0 0,0 0 0,1 0 0,-1 0 0,0 1 0,0-1 0,1 0 0,-1 0 0,0 0 0,0 1 0,0-1 0,0 0 0,1 0 0,-1 1 0,0-1 0,0 0 0,0 0 0,0 1 0,0-1 0,0 0 0,0 0 0,0 1 0,0-1 0,0 0 0,0 0 0,0 1 0,0-1 0,0 0 0,0 1 0,0-1 0,0 0 0,0 0 0,0 1 0,0-1 0,0 0 0,0 0 0,0 1 0,-1-1 0,-2 17 0,-2-5 0,-1 0 0,0-1 0,-11 16 0,11-18 0,0 1 0,0 0 0,1 0 0,0 1 0,-5 15 0,10-26 0,0 0 0,0 0 0,0 1 0,0-1 0,0 0 0,0 0 0,0 0 0,0 1 0,0-1 0,0 0 0,0 0 0,0 0 0,0 1 0,0-1 0,0 0 0,0 0 0,0 0 0,0 1 0,0-1 0,0 0 0,0 0 0,0 0 0,0 1 0,1-1 0,-1 0 0,0 0 0,0 0 0,0 0 0,0 0 0,0 1 0,1-1 0,-1 0 0,0 0 0,0 0 0,0 0 0,1 0 0,-1 0 0,0 0 0,0 0 0,0 0 0,1 0 0,-1 0 0,0 1 0,0-1 0,0 0 0,1 0 0,-1-1 0,0 1 0,0 0 0,0 0 0,1 0 0,-1 0 0,0 0 0,0 0 0,0 0 0,1 0 0,-1 0 0,0 0 0,0 0 0,0 0 0,0-1 0,1 1 0,-1 0 0,0 0 0,0 0 0,0-1 0,12-5 0,-12 6 0,37-35-1396,-7-4-3635,-18 15-3436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8.689"/>
    </inkml:context>
    <inkml:brush xml:id="br0">
      <inkml:brushProperty name="width" value="0.025" units="cm"/>
      <inkml:brushProperty name="height" value="0.025" units="cm"/>
    </inkml:brush>
  </inkml:definitions>
  <inkml:trace contextRef="#ctx0" brushRef="#br0">0 253 12075,'0'1'439,"0"-1"0,1 0-1,-1 1 1,0-1-1,0 1 1,0-1 0,0 0-1,0 1 1,0-1-1,1 0 1,-1 1 0,0-1-1,0 0 1,1 1-1,-1-1 1,0 0 0,0 1-1,1-1 1,-1 0-1,0 0 1,1 1-1,-1-1 1,0 0 0,1 0-1,-1 0 1,0 0-1,1 1 1,-1-1 0,1 0-1,-1 0 1,1 0-1,23 3 3985,28-4-4559,-47 1 1198,6-1-930,1-1 1,-1 0-1,1-1 0,-1 0 1,13-6-1,-20 8-108,-1 0-1,0 0 0,0 0 1,0-1-1,0 0 0,0 1 1,0-1-1,0 0 0,0-1 1,-1 1-1,1 0 0,-1-1 1,1 1-1,-1-1 1,0 0-1,0 0 0,0 0 1,-1 0-1,1 0 0,-1 0 1,2-5-1,-3 7-23,0 0 0,-1 0 0,1 0 0,-1 1 0,1-1 0,-1 0 0,1 0 0,-1 0 0,1 1 0,-1-1 0,1 0 0,-1 0 0,0 1 0,0-1 0,1 1 0,-1-1 0,0 1 0,0-1 0,0 1 0,0-1 0,0 1 0,1 0 0,-1-1 0,0 1 0,0 0 0,0 0 0,0 0 0,0 0 0,0 0 0,0 0 0,0 0 0,0 0 0,0 0 0,0 0 0,0 0 0,0 0 0,0 1 0,-1 0 0,-41 9 0,34-5 0,1 1 0,0 0 0,0 0 0,0 0 0,1 1 0,-1 0 0,-7 11 0,11-13 0,0 0 0,0 1 0,1-1 0,0 1 0,0-1 0,1 1 0,-1 0 0,1 0 0,0 0 0,1 0 0,0 0 0,-2 12 0,3-17 0,0-1 0,1 1 0,-1 0 0,0 0 1,0 0-1,0-1 0,0 1 0,1 0 0,-1 0 0,0-1 0,1 1 0,-1 0 0,0 0 1,1-1-1,-1 1 0,1-1 0,-1 1 0,1 0 0,0-1 0,-1 1 0,1-1 0,-1 1 1,1-1-1,0 1 0,0-1 0,-1 0 0,1 1 0,0-1 0,0 0 0,0 1 0,34-1-32,-24-2-76,0-1 1,0 0-1,21-8 1,-5-5-1105,-20 11 580,1 1-1,-1 0 0,1 0 1,-1 0-1,17-4 0,-30 39 2326,5-29-1538,0 0 0,0 1 0,0-1 0,0 0 0,1 1 0,-1-1 0,1 1 0,-1-1 0,1 1 0,0-1 0,0 1 0,0 2 0,0-4-128,0-1-1,1 0 1,-1 1 0,0-1-1,0 1 1,1-1-1,-1 0 1,0 1 0,1-1-1,-1 0 1,0 1 0,1-1-1,-1 0 1,0 0-1,1 1 1,-1-1 0,1 0-1,-1 0 1,0 0 0,1 0-1,-1 0 1,1 1-1,-1-1 1,1 0 0,-1 0-1,1 0 1,-1 0 0,1 0-1,-1 0 1,0 0-1,1-1 1,-1 1 0,1 0-1,-1 0 1,1 0 0,-1 0-1,1-1 1,5-1 0,0-1 0,-1 0 1,1 0-1,-1-1 0,1 0 1,-1 0-1,9-9 0,6-9-317,-12 13-228,0 0 1,1 0-1,0 1 1,1 0 0,14-9-1,-24 16 497,0 1 0,1 0 0,-1 0-1,0 0 1,0 0 0,0 0 0,0 0-1,1 0 1,-1 0 0,0 0 0,0 0 0,0 0-1,0 0 1,0 0 0,1 0 0,-1 0-1,0 0 1,0 0 0,0 0 0,0 0-1,1 0 1,-1 0 0,0 0 0,0 0 0,0 0-1,0 1 1,0-1 0,1 0 0,-1 0-1,0 0 1,0 0 0,0 0 0,0 0-1,0 1 1,0-1 0,0 0 0,1 0 0,-1 0-1,0 0 1,0 0 0,0 1 0,0-1-1,0 0 1,0 0 0,0 0 0,0 0-1,0 0 1,0 1 0,0-1 0,0 0 0,0 0-1,0 1 1,-1 15 128,-7 15 714,5-21-642,-1-1 133,0-1-1,1 1 0,0 1 1,1-1-1,0 0 1,-1 13-1,5-23-278,0 1 0,0-1 0,0 1 0,-1-1-1,1 1 1,0-1 0,0 0 0,0 0-1,-1 0 1,1 0 0,-1 0 0,1 0 0,2-3-1,35-33-668,-1-2-1,-2-2 0,-2-1 0,-1-2 0,-3-1 1,36-69-1,-70 120 2543,-13 27-190,-26 66 0,33-66-1865,1-1-1,2 2 1,1-1-1,2 1 1,1-1-1,4 68 1,-1-99 98,0 0 1,0 0-1,1 0 1,-1 0-1,1-1 1,-1 1-1,1 0 0,0 0 1,0 0-1,0 0 1,0-1-1,0 1 1,0-1-1,0 1 0,0 0 1,1-1-1,-1 0 1,1 1-1,-1-1 1,1 0-1,-1 0 0,1 0 1,0 0-1,0 0 1,-1 0-1,1 0 1,0-1-1,0 1 1,0-1-1,0 1 0,0-1 1,0 0-1,0 0 1,0 1-1,3-2 1,-4 1 27,-1-1 1,1 0 0,0 0-1,-1 1 1,1-1 0,0 0-1,-1 0 1,1 0 0,-1 0-1,0 0 1,1 0 0,-1 0-1,0 0 1,1 0 0,-1 0-1,0 0 1,0 0 0,0 0-1,0 0 1,0 0 0,0 0-1,0 0 1,0 0 0,0 0-1,-1-2 1,-6-30-972,-3 14 941,0 1 1,-2 0 0,0 0-1,-18-20 1,14 20 617,1-1-1,2-1 1,-13-22-1,25 40-509,0 0 0,0 0-1,0 0 1,0 0 0,1 0-1,-1 0 1,1-1 0,-1 1 0,1 0-1,0 0 1,-1-1 0,1 1-1,1-3 1,-1 4-5,0 0 1,1 0-1,-1 1 0,0-1 1,1 0-1,-1 0 0,1 0 0,-1 1 1,1-1-1,0 0 0,-1 0 1,1 1-1,0-1 0,-1 1 0,1-1 1,0 1-1,0-1 0,0 1 1,-1-1-1,1 1 0,0-1 1,1 1-1,5-1 75,0 0-1,0 0 1,0 0 0,0 1 0,0 1-1,12 0 1,-17 0-187,80 9-52,49 2-5020,-73-11-2585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46.765"/>
    </inkml:context>
    <inkml:brush xml:id="br0">
      <inkml:brushProperty name="width" value="0.025" units="cm"/>
      <inkml:brushProperty name="height" value="0.025" units="cm"/>
    </inkml:brush>
  </inkml:definitions>
  <inkml:trace contextRef="#ctx0" brushRef="#br0">1136 199 3908,'0'0'1548,"0"-8"133,0 7-1657,0-4 59,0-1 1,0 1-1,0 0 0,1 0 1,-1 0-1,1 0 0,1 0 0,-1 0 1,1 0-1,0 0 0,0 1 0,0-1 1,1 0-1,-1 1 0,7-8 0,-9 12-18,0 0 0,1-1-1,-1 1 1,0-1-1,0 1 1,1-1-1,-1 1 1,0-1 0,0 1-1,0 0 1,0-1-1,1 1 1,-1-1 0,0 1-1,0-1 1,0 1-1,0-1 1,0 0-1,0 1 1,-1-1 0,1 1-1,0 0 1,0-1-1,0 1 1,0-1 0,-1 1-1,1-1 1,0 1-1,0-1 1,-1 1-1,1-1 1,0 1 0,-1 0-1,1-1 1,0 1-1,-1 0 1,1-1 0,0 1-1,-1 0 1,1 0-1,-1-1 1,1 1-1,-1 0 1,1 0 0,-1 0-1,1-1 1,-1 1-1,1 0 1,-1 0 0,1 0-1,-1 0 1,1 0-1,-1 0 1,0 0-1,-44-9 1296,22 4-458,-209-52 4680,192 51-5124,0 1 0,0 2 1,-79 5-1,87 3-146,1 2-1,-1 1 1,2 2 0,-1 0 0,1 2-1,1 2 1,0 0 0,1 2 0,-36 27 0,39-23-246,0 2 1,2 0-1,1 1 1,0 2-1,2 0 1,1 1-1,1 1 1,1 0-1,2 2 1,1 0-1,1 0 1,-12 41-1,21-50-18,0 0 1,1 1-1,2 0 0,0-1 0,1 1 0,1 0 0,1-1 0,1 1 0,0-1 0,9 27 1,-3-18-17,2 0 1,0-1 0,2 0-1,1-1 1,1-1 0,26 35-1,-34-52-25,0 0 0,1-1 0,0 0 0,0-1 0,0 0 0,1 0 0,0-1 0,1 0 0,0-1 0,-1 0 0,2 0 0,15 4 0,-10-4 5,1-2 0,0 0 1,0-1-1,0-1 0,0 0 0,0-1 0,23-3 0,12-7 19,0-1 0,0-3-1,-2-2 1,55-25 0,143-70 79,-198 85 136,-1-2 0,81-62 1,-117 80-141,-1-2 0,1 1 1,-2-2-1,0 1 0,0-2 1,-1 1-1,-1-1 0,-1-1 1,0 0-1,0 0 0,-1 0 0,-1-1 1,-1 0-1,-1 0 0,0-1 1,0 1-1,-2-1 0,0 0 1,-1 1-1,-1-1 0,0 0 1,-4-18-1,3 27-58,-1 1 0,0-1 0,-1 1 0,1-1 0,-1 1 0,-1 0 0,1 0 0,-1 0 0,-1 1 0,1-1 0,-10-8 0,4 4 24,0 2-1,-1-1 1,-1 1-1,0 1 0,-23-13 1,1 6 105,0 0 0,-1 2 0,-71-16 0,42 18-136,0 3 0,-1 2-1,1 3 1,-95 8-1,139-3-40,-1 2 0,1 0-1,0 1 1,1 1-1,-1 1 1,1 1 0,-28 15-1,-7 8 8,-58 46 0,92-61-12,1 0-1,0 1 1,2 1-1,0 1 1,1 0-1,1 2 1,1-1 0,0 2-1,2 0 1,1 0-1,0 1 1,-12 42 0,12-26-2,2 1 0,2-1 1,1 2-1,2-1 1,2 0-1,2 1 1,6 48-1,-5-75-6,1-1 0,0 0 0,1 0 0,0 0 0,1 0 0,1 0 0,0-1 0,1 0 0,0 0 0,1 0 0,0-1 0,12 14 0,-11-17 5,0 1 0,1-1 0,1-1 0,-1 0 0,1 0 0,0-1 0,1 0 0,-1-1 0,1 0 0,0-1 1,0 0-1,1-1 0,-1 0 0,15 1 0,22 2 9,1-2 0,-1-2 1,1-3-1,0-1 0,60-12 0,-41 1-18,0-3-1,-1-3 0,69-30 0,-100 34 0,-1-1 0,-1-2 0,0-2 0,-1-1 1,-2-1-1,0-2 0,-2-1 0,0-1 0,33-40 0,-48 48 11,0 0 0,-2-1-1,0 0 1,0-1 0,-2 0 0,-1-1-1,0 0 1,-2 0 0,0-1-1,-1 0 1,-2 0 0,0-1 0,-1 1-1,-2-1 1,0 1 0,-1-1 0,-4-27-1,3 44 9,0 1 0,0-1 0,0 0 0,-1 1-1,0-1 1,0 0 0,0 1 0,-1 0 0,0 0-1,0 0 1,0 0 0,-1 0 0,1 0 0,-1 1 0,0 0-1,-1 0 1,1 0 0,-1 0 0,1 1 0,-1-1 0,0 1-1,0 1 1,-1-1 0,1 1 0,-1-1 0,1 2 0,-1-1-1,0 1 1,1-1 0,-8 1 0,-2 0-137,1 0 0,0 1 0,0 1 0,-1 0 0,1 1 0,0 1 0,0 0 0,1 1-1,-1 0 1,1 1 0,-21 11 0,-114 78-6588,111-69 2147,-2 2-4754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4:49.764"/>
    </inkml:context>
    <inkml:brush xml:id="br0">
      <inkml:brushProperty name="width" value="0.025" units="cm"/>
      <inkml:brushProperty name="height" value="0.025" units="cm"/>
    </inkml:brush>
  </inkml:definitions>
  <inkml:trace contextRef="#ctx0" brushRef="#br0">2614 2975 5125,'0'0'8808,"-6"-6"-8306,-18-21-91,24 26-362,-1 1-1,1-1 1,-1 0-1,1 1 1,-1-1-1,1 1 1,-1-1-1,1 1 1,-1 0-1,0-1 1,1 1-1,-1 0 1,0-1-1,1 1 1,-1 0-1,0 0 1,0-1-1,1 1 1,-1 0-1,0 0 1,0 0-1,1 0 1,-1 0-1,0 0 1,0 0-1,1 0 1,-1 0-1,0 1 1,0-1-1,1 0 1,-1 0-1,-1 1 1,2 0-44,-1-1 0,1 0 0,-1 0 0,0 1 0,1-1 0,-1 0 0,0 0 0,1 0 0,-1 0 0,1 0 0,-1 1 0,0-1 0,1-1 0,-1 1 0,0 0 0,1 0 1,-1 0-1,0 0 0,1 0 0,-1 0 0,1-1 0,-1 1 0,0 0 0,1-1 0,-1 1 0,1 0 0,-1-1 0,1 1 0,-1-1 0,1 1 0,-1 0 0,0-2 0,-31-34 84,1-2 0,-47-76-1,2 2 457,-54-48-352,112 141-460,-2 1 0,0 1 0,0 1 0,-2 0 0,-42-22 0,40 24 254,1 0-1,0-2 1,1-1-1,0 0 1,2-2-1,-28-30 1,-99-142 47,6 7-38,-285-241-295,342 350 421,27 25 129,2-2 0,-60-74 1,93 99-90,-14-22-79,-3 2-1,-1 1 1,-3 3 0,-47-39 0,62 59 19,1-1 0,1-2-1,1 0 1,-41-58 0,-65-130 1054,118 190-1027,-66-96 741,49 77-61,-35-64 0,39 64-199,18 30-387,0-1-1,1 1 0,-7-17 1,18 48-2105,-1 0 1,0 1 0,-2 0 0,0 24-1,-1-2-6472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42.544"/>
    </inkml:context>
    <inkml:brush xml:id="br0">
      <inkml:brushProperty name="width" value="0.025" units="cm"/>
      <inkml:brushProperty name="height" value="0.025" units="cm"/>
    </inkml:brush>
  </inkml:definitions>
  <inkml:trace contextRef="#ctx0" brushRef="#br0">1977 2204 2434,'-9'-7'7741,"-77"-52"-1880,-51-41-1168,-60-43 507,86 61-3780,-124-119 0,168 136-864,-94-119 1,-36-89-154,64 99 224,-26-37-496,44 47 731,-168-183 0,275 336-862,0 0 0,1 0 0,0-1 0,1 0 0,0 0 0,0 0 0,2-1 0,-1 0 0,2 0 0,0 0 0,-3-21 0,6 30-741,-4-13-6733,4 17 7300,0 0-1,0-1 1,0 1 0,0 0-1,0 0 1,0-1-1,0 1 1,0 0 0,0 0-1,-1-1 1,1 1 0,0 0-1,0 0 1,0-1 0,0 1-1,0 0 1,-1 0-1,1 0 1,0-1 0,0 1-1,0 0 1,-1 0 0,1 0-1,0 0 1,0 0 0,-1-1-1,1 1 1,0 0-1,0 0 1,-1 0 0,1 0-1,0 0 1,-1 0 0,1 0-1,0 0 1,0 0 0,-1 0-1,1 0 1,0 0-1,0 0 1,-1 0 0,1 0-1,-1 1 1,-4 2-6232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42.889"/>
    </inkml:context>
    <inkml:brush xml:id="br0">
      <inkml:brushProperty name="width" value="0.025" units="cm"/>
      <inkml:brushProperty name="height" value="0.025" units="cm"/>
    </inkml:brush>
  </inkml:definitions>
  <inkml:trace contextRef="#ctx0" brushRef="#br0">36 418 11018,'0'0'13832,"1"-10"-12716,2-26-169,-1-1 1,-2 1 0,-2-1-1,-1 1 1,-13-58-1,10 73-733,3 11-134,0 0 0,0-1 0,1 1 0,0-1 0,1 1 0,1-1 0,0-17 0,0 27-77,1 0-1,-1 1 0,1-1 0,0 0 0,-1 1 0,1-1 0,-1 1 0,1-1 0,0 1 1,0-1-1,-1 1 0,1-1 0,0 1 0,0 0 0,-1-1 0,1 1 0,0 0 1,0 0-1,0-1 0,0 1 0,-1 0 0,1 0 0,0 0 0,0 0 0,0 0 1,0 0-1,0 1 0,-1-1 0,1 0 0,0 0 0,0 1 0,0-1 0,-1 0 0,2 1 1,29 13 56,-14 5-40,-1 2 0,0 0 0,-2 1 0,0 0 1,-2 1-1,12 29 0,15 24-137,-32-63-319,6 10-56,28 39 0,-6-27-2966,-32-33 2603,0 1 0,1-1 0,-1 0 0,1-1 0,0 1 0,-1 0 0,1-1 0,0 0 0,5 1 0,18-1-12367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33.277"/>
    </inkml:context>
    <inkml:brush xml:id="br0">
      <inkml:brushProperty name="width" value="0.025" units="cm"/>
      <inkml:brushProperty name="height" value="0.025" units="cm"/>
    </inkml:brush>
  </inkml:definitions>
  <inkml:trace contextRef="#ctx0" brushRef="#br0">29 50 2883,'0'0'17894,"-6"-4"-17248,-17-14-11,47 22 4295,78 1-4388,476-10 488,-471 18-661,-71-13-360,18 0 16,105 12-1,-101-7-8,0-1 0,108-8 0,-28-1 0,116-9 27,-92 2-21,336-18 837,-232 30 23,-113 4 94,-144-3-577,-24 0-1042,-8 0-2165,6-1-3285,9 0-388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33.622"/>
    </inkml:context>
    <inkml:brush xml:id="br0">
      <inkml:brushProperty name="width" value="0.025" units="cm"/>
      <inkml:brushProperty name="height" value="0.025" units="cm"/>
    </inkml:brush>
  </inkml:definitions>
  <inkml:trace contextRef="#ctx0" brushRef="#br0">3 3 13581,'-3'-2'4804,"9"2"-4547,-2 9-193,4 0-32,-2 3-32,-6 1-32,0 0-64,0-2-737,-9-3-2594,0-5-5029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0.472"/>
    </inkml:context>
    <inkml:brush xml:id="br0">
      <inkml:brushProperty name="width" value="0.025" units="cm"/>
      <inkml:brushProperty name="height" value="0.025" units="cm"/>
    </inkml:brush>
  </inkml:definitions>
  <inkml:trace contextRef="#ctx0" brushRef="#br0">2124 2338 1826,'0'0'7169,"6"9"-5573,17 21-636,-21-29-762,-1 1 0,0 0 0,0-1 0,1 1 0,-1 0 0,0 0 0,0-1 0,-1 1 0,1 0 0,0 0 0,-1 0 1,1 0-1,-1 0 0,1 0 0,-1 0 0,0 0 0,0 0 0,0 1 0,0-1 0,0 0 0,-1 0 0,0 2 0,0-3-146,0-1 0,0 1 1,0 0-1,0-1 0,-1 0 1,1 1-1,0-1 0,0 0 1,-1 1-1,1-1 0,0 0 1,-1 0-1,1 0 0,0 0 0,0 0 1,-1-1-1,1 1 0,0 0 1,0-1-1,-1 1 0,1 0 1,0-1-1,0 1 0,0-1 0,0 0 1,-2-1-1,-31-19 1018,-36-36 1241,2-3-1,-83-96 1,74 75-2052,-13-17-195,40 42 193,-3 2-1,-97-78 0,106 97-182,2-1 1,-74-82 0,-58-99 396,3 4 563,-158-189-569,224 274 163,42 51-117,-75-74-1,96 113-340,19 18-6,1 0 0,1-1 0,1-1 1,1-1-1,1 0 0,-16-29 0,32 48-244,1 1 1,0-1-1,0 0 1,0 0-1,1 0 1,-1 0-1,1 0 0,0 0 1,0 0-1,2-6 1,3-25-4937,-1 18-1435,-4 9 87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2.033"/>
    </inkml:context>
    <inkml:brush xml:id="br0">
      <inkml:brushProperty name="width" value="0.025" units="cm"/>
      <inkml:brushProperty name="height" value="0.025" units="cm"/>
    </inkml:brush>
  </inkml:definitions>
  <inkml:trace contextRef="#ctx0" brushRef="#br0">2329 2673 10730,'-1'0'83,"1"1"-1,-1-1 0,1 1 1,-1-1-1,0 0 1,1 1-1,-1-1 0,0 0 1,1 1-1,-1-1 1,0 0-1,0 0 0,1 0 1,-1 0-1,0 0 0,0 0 1,1 0-1,-1 0 1,0 0-1,0 0 0,1 0 1,-1 0-1,0-1 1,1 1-1,-2-1 0,-23-6 232,0-10 325,1-2 0,0-1 1,1 0-1,-29-36 0,-13-11 371,-444-390 2962,434 386-3479,-209-202 738,199 183-772,-87-118 1,4-36-287,-25-33 791,-54-71-464,206 281-59,4-1-1,2-1 1,-38-109 0,70 166-367,-1 1 1,-1-1-1,0 1 0,0 0 0,-11-15 0,14 23-31,-1 0 0,0 0 0,1 1 0,-1-1 0,0 1-1,-1-1 1,1 1 0,0 0 0,-1 0 0,1 0 0,-1 1 0,0-1 0,1 1-1,-1 0 1,0 0 0,0 0 0,0 1 0,0-1 0,0 1 0,-5 0 0,9 0-38,-1 0 0,1 0 0,0 0 0,-1 0 0,1 0 0,0 0 0,-1 0 0,1 0 0,0 0 0,-1 1 0,1-1 0,0 0 0,-1 0 0,1 0 0,0 1 0,-1-1 0,1 0 0,0 0 1,-1 0-1,1 1 0,0-1 0,0 0 0,-1 1 0,1-1 0,0 0 0,0 1 0,0-1 0,-1 0 0,1 1 0,0-1 0,0 0 0,0 1 0,0-1 0,0 0 0,0 1 0,0 0 0,2 18 2,0-4 66,-6-15 97,4 0-159,-1 0-1,1 0 0,0 0 0,0 0 0,-1 0 0,1 0 0,0 0 0,-1 0 1,1-1-1,0 1 0,0 0 0,-1 0 0,1 1 0,0-1 0,-1 0 0,1 0 0,0 0 1,0 0-1,-1 0 0,1 0 0,0 0 0,0 0 0,-1 0 0,1 1 0,0-1 1,0 0-1,-1 0 0,1 0 0,0 0 0,0 1 0,0-1 0,-1 0 0,1 0 1,0 1-1,0-1 0,0 0 0,0 0 0,0 1 0,-1-1 0,1 0 0,0 0 0,0 1 1,0-1-1,0 0 0,0 1 0,0-1 0,0 0 0,0 0 0,0 1 0,0-1 1,0 0-1,0 1 0,0-1 0,0 0 0,1 1 0,3 8-4766,-16-27-5478,1 7-3603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06.180"/>
    </inkml:context>
    <inkml:brush xml:id="br0">
      <inkml:brushProperty name="width" value="0.025" units="cm"/>
      <inkml:brushProperty name="height" value="0.025" units="cm"/>
    </inkml:brush>
  </inkml:definitions>
  <inkml:trace contextRef="#ctx0" brushRef="#br0">43 1 18610,'0'0'10068,"-3"12"-9673,-4 12-154,-1 1-38,1 1-1,1 0 1,2 0 0,-3 49-1,7-74-199,0 0-1,0 0 1,0 0-1,1 0 0,-1 0 1,0 0-1,1 0 1,-1 0-1,1 0 0,-1 0 1,1 0-1,-1 0 1,1 0-1,0 0 0,-1-1 1,1 1-1,0 0 1,0-1-1,0 1 0,-1 0 1,1-1-1,0 1 1,0-1-1,0 1 0,0-1 1,0 0-1,0 1 1,0-1-1,0 0 0,0 0 1,0 0-1,0 0 0,0 0 1,0 0-1,0 0 1,0 0-1,1 0 0,-1 0 1,0 0-1,0-1 1,0 1-1,0 0 0,1-2 1,5 0 82,0 0-1,0-1 1,0 0 0,0 0 0,7-5-1,11-10 230,37-34-1,-41 33-13,0 0 0,33-20 0,-54 39-295,1 0 0,-1-1-1,1 1 1,-1 0 0,1-1 0,-1 1 0,1 0-1,-1 0 1,1-1 0,-1 1 0,1 0 0,-1 0-1,1 0 1,0 0 0,-1 0 0,1-1 0,-1 1-1,1 0 1,-1 1 0,1-1 0,0 0 0,-1 0-1,1 0 1,-1 0 0,1 0 0,-1 0 0,1 1-1,-1-1 1,1 0 0,-1 0 0,1 1 0,-1-1-1,1 0 1,-1 1 0,1 0 0,5 24 84,-12 33-52,-5-13-37,7-34 0,1 0 0,0 0 0,1 0 0,-1 20 0,4-30 0,-1-1 0,0 0 0,1 1 0,-1-1 0,1 0 0,-1 0 0,1 1 0,-1-1 0,1 0 0,0 0 0,-1 0 0,1 0 0,-1 0 0,1 0 0,-1 0 0,1 0 0,0 0 0,-1 0 0,1 0 0,-1 0 0,1 0 0,-1 0 0,1 0 0,-1 0 0,1-1 0,-1 1 0,1 0 0,-1 0 0,1-1 0,-1 1 0,1 0 0,-1-1 0,1 1 0,0-1 0,19-10 0,52-50 0,-57 46 0,1 0 0,1 2 0,0 0 0,22-13 0,-38 26-3,0-1 0,0 1 0,-1 0 0,1-1 0,0 1 0,0 0 0,-1 0 0,1 0 0,0-1 0,0 1 0,-1 0 0,1 0 0,0 0 0,0 0 0,0 1 0,-1-1 0,1 0 0,0 0 1,0 0-1,-1 1 0,1-1 0,0 0 0,0 1 0,-1-1 0,1 0 0,0 1 0,-1-1 0,1 1 0,-1-1 0,1 1 0,0-1 0,-1 1 0,1 0 0,-1-1 0,0 1 0,1 0 0,-1-1 0,1 1 0,-1 0 0,0 0 0,0-1 0,1 1 0,-1 0 0,0 0 0,0 0 0,0-1 0,0 1 0,0 0 0,0 0 0,0-1 0,0 2 0,0 57-657,-1-41 183,-11-15-10461,6-3 2508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5.627"/>
    </inkml:context>
    <inkml:brush xml:id="br0">
      <inkml:brushProperty name="width" value="0.025" units="cm"/>
      <inkml:brushProperty name="height" value="0.025" units="cm"/>
    </inkml:brush>
  </inkml:definitions>
  <inkml:trace contextRef="#ctx0" brushRef="#br0">0 97 6246,'0'0'14707,"9"-4"-14109,6-1 181,0 0-1,1 1 1,-1 0-1,1 1 1,28-1-1,60-6 383,2-1-1057,-40 10 161,122-17-1,-114 9 281,91 1 0,-35 4 105,168-1-568,-80 4 535,-119 1-544,186 26-1,-209-19-97,109-4 1,-104-4-1187,-66-7-8179,-10 2 3181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6.123"/>
    </inkml:context>
    <inkml:brush xml:id="br0">
      <inkml:brushProperty name="width" value="0.025" units="cm"/>
      <inkml:brushProperty name="height" value="0.025" units="cm"/>
    </inkml:brush>
  </inkml:definitions>
  <inkml:trace contextRef="#ctx0" brushRef="#br0">78 20 11403,'0'0'2760,"-9"-3"-385,-5-2-1481,-11-4-172,-4 7 5814,42 6-4374,80 19-932,133 16 0,-87-17-914,-137-22-298,-1 0 1,0 0-1,0 0 0,0 0 1,0 0-1,0 0 1,0 0-1,0 1 0,0-1 1,0 0-1,0 1 0,0-1 1,0 1-1,0-1 1,0 1-1,-1 0 0,1-1 1,0 1-1,0 0 0,0-1 1,-1 1-1,1 0 0,0 0 1,-1 0-1,1 0 1,0 1-1,-1-1 33,-1 0 1,1 1 0,0-1-1,-1 0 1,1 0-1,-1 0 1,1 1 0,-1-1-1,0 0 1,1 0-1,-1 0 1,0 0 0,0 0-1,0 0 1,1-1-1,-1 1 1,0 0-1,-2 1 1,-56 34 1575,54-33-1591,-220 101-36,103-51 0,169-48-4239,-21-5-2161,-3-5-2435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19.942"/>
    </inkml:context>
    <inkml:brush xml:id="br0">
      <inkml:brushProperty name="width" value="0.025" units="cm"/>
      <inkml:brushProperty name="height" value="0.025" units="cm"/>
    </inkml:brush>
  </inkml:definitions>
  <inkml:trace contextRef="#ctx0" brushRef="#br0">2322 2802 6470,'0'0'2093,"-7"-10"-849,-319-356 2851,-39 17-2911,220 231-885,105 90 24,2-3 0,0-1 0,2-1 0,2-2 0,-32-43 0,-10-42-320,57 87 121,-1 0 0,-2 1 0,-1 2 0,-1 0 0,-46-43 0,30 38 11,-2 1 148,1-2-1,-69-80 1,-240-327 1478,307 384-1466,3-2 0,2-1 0,-41-95 0,67 135 130,-2 0 0,-1 1 0,-30-35 0,31 42-73,1-1 0,1 0 0,1-1 0,0 0 0,1-1 0,1 0 0,-12-32 0,20 45-283,0 0-1,1 0 0,0 0 0,0-1 0,0 1 0,0 0 0,1 0 0,-1 0 0,1 0 0,3-8 0,2-22 272,-6 34 547,0 3-847,1 0 0,0 0 1,-1 0-1,0 0 0,0 0 1,0 0-1,0 1 0,-1 5 1,0 9-1264,5-7-855,-2-2-1255,-1-4-1981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22.637"/>
    </inkml:context>
    <inkml:brush xml:id="br0">
      <inkml:brushProperty name="width" value="0.025" units="cm"/>
      <inkml:brushProperty name="height" value="0.025" units="cm"/>
    </inkml:brush>
  </inkml:definitions>
  <inkml:trace contextRef="#ctx0" brushRef="#br0">1 107 4805,'0'0'8151,"18"-17"-5311,34 12 632,4 1-2977,107-8-100,86-13-196,-146 12-16,168 0 1,96 9 287,-324 2-403,6 0-50,-7 0 93,1 2 1,74 8-1,-70-3-10,50 0-1,34 3 719,-60-2-512,121-6 1,-81-2-272,100-13 1998,-211 15-1995,0 0-1,0 0 1,-1 0-1,1 0 1,0 0-1,0 0 1,0 0-1,0 0 1,0-1 0,0 1-1,0 0 1,0 0-1,0 0 1,-1 0-1,1 0 1,0 0 0,0 0-1,0 0 1,0 0-1,0 0 1,0 0-1,0 0 1,0 0 0,0 0-1,0 0 1,0-1-1,0 1 1,0 0-1,0 0 1,0 0 0,0 0-1,0 0 1,0 0-1,0 0 1,0 0-1,-1 0 1,1-1 0,0 1-1,1 0 1,-1 0-1,0 0 1,0 0-1,0 0 1,0 0-1,0 0 1,0 0 0,0 0-1,0-1 1,0 1-1,0 0 1,0 0-1,0 0 1,0 0 0,0 0-1,0 0 1,-11-4 219,10 4-98,1 0-122,0-1 4,10-3-427,-6 4-1969,-11-4-1302,-7-2-2008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57.325"/>
    </inkml:context>
    <inkml:brush xml:id="br0">
      <inkml:brushProperty name="width" value="0.025" units="cm"/>
      <inkml:brushProperty name="height" value="0.025" units="cm"/>
    </inkml:brush>
  </inkml:definitions>
  <inkml:trace contextRef="#ctx0" brushRef="#br0">1 184 1345,'15'-1'2376,"263"-18"5064,163-5-5132,-369 24-1372,319-7 522,-293 0-1190,192-39 1,-212 27 893,1 4 0,0 3 1,113-2-1,-29 22-510,-162-8-599,-33-1-1094,13-7-2946,11-2-1614,4 2-2225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57.757"/>
    </inkml:context>
    <inkml:brush xml:id="br0">
      <inkml:brushProperty name="width" value="0.025" units="cm"/>
      <inkml:brushProperty name="height" value="0.025" units="cm"/>
    </inkml:brush>
  </inkml:definitions>
  <inkml:trace contextRef="#ctx0" brushRef="#br0">1 15 10218,'0'0'10196,"7"-3"-9246,4 0-795,1 0 0,0 1 0,-1 0 0,1 1 1,0 1-1,0 0 0,0 0 0,21 5 0,11 2-148,49 15 0,-90-21 4,1 0 0,0 0 0,-1 0 0,1 1 1,-1-1-1,1 1 0,-1 0 0,0 0 0,0 0 1,0 0-1,0 1 0,0-1 0,0 1 0,0 0 1,-1 0-1,3 4 0,-4-5 44,0 0 0,-1 1 0,1-1 1,-1 0-1,0 1 0,1-1 0,-1 0 0,0 1 0,0-1 1,-1 0-1,1 1 0,-1-1 0,1 0 0,-1 0 0,0 1 1,1-1-1,-1 0 0,0 0 0,0 0 0,-1 0 0,1 0 1,0 0-1,-1 0 0,1-1 0,-1 1 0,0 0 0,-3 2 1,-70 61 3256,-7 7-1299,74-64-2012,0 0-1,1 1 0,0 0 0,0 1 1,1-1-1,-10 20 0,13-18-1242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22.644"/>
    </inkml:context>
    <inkml:brush xml:id="br0">
      <inkml:brushProperty name="width" value="0.025" units="cm"/>
      <inkml:brushProperty name="height" value="0.025" units="cm"/>
    </inkml:brush>
  </inkml:definitions>
  <inkml:trace contextRef="#ctx0" brushRef="#br0">13 276 4773,'0'0'6427,"-2"-9"-5215,0 2-813,0-2 313,0 0 1,0 0-1,1 0 0,-1-13 1,2 21 13,40-1 2,1-2 0,74-18 0,36-4 3,179 16-633,-74 4-58,-26-11-11,117-5 1,460 23 1315,-779 1-846,-17-1 3,0 0 1,0 0-1,-1-1 0,1-1 1,20-3-1,-25-41 3064,-5 28-3248,-1 16-295,0 0-1,0 1 0,0-1 0,0 0 0,0 0 0,1 0 0,-1 0 1,0 0-1,0 0 0,1 1 0,-1-1 0,0 0 0,1 0 1,-1 0-1,1 1 0,-1-1 0,1 0 0,0 0 0,-1 1 1,1-1-1,0 1 0,-1-1 0,1 1 0,0-1 0,-1 1 1,1-1-1,0 1 0,1-1 0,-1 0-30,0 0 0,-1 0 0,1 1 0,0-1 0,0 0 0,0 1 0,0-1 1,0 0-1,0 1 0,0-1 0,0 1 0,0 0 0,1-1 0,-1 1 0,0 0 0,0 0 0,1-1 0,-1 2 2,-1-1 0,1 1 0,0 0 0,-1-1 0,1 1 0,-1-1 0,0 1 0,1 0 0,-1-1 0,1 1 0,-1 0 0,0 0 0,0-1 0,1 1 0,-1 0 0,0 0 0,0-1 0,0 1 0,0 0 0,0 0 0,0 0-1,0-1 1,0 1 0,-1 1 0,1-2 1,-18 5-123,16-5 117,1 0 1,-1 0-1,1 1 1,-1-1 0,1 0-1,-1 1 1,1-1 0,0 1-1,-1 0 1,1-1-1,0 1 1,-1 0 0,1 0-1,0 0 1,0-1-1,0 1 1,0 1 0,0-1-1,-2 2 1,-2 0-29,4-24 35,7 19-226,-6 2 38,1 0 0,-1 0-1,1 0 1,-1 0 0,1 0 0,-1 1 0,1-1 0,-1 0-1,1 0 1,-1 0 0,1 0 0,-1 1 0,0-1 0,1 0-1,-1 1 1,1-1 0,-1 0 0,0 0 0,1 1 0,-1-1-1,0 1 1,1-1 0,-1 0 0,0 1 0,0-1 0,1 1-1,-1-1 1,0 0 0,0 1 0,0-1 0,0 1 0,0-1-1,0 1 1,1 0 0,-2 2-414,1 0 1,0 0-1,-1 0 0,1 0 0,-1 0 1,0 0-1,0 0 0,0 0 0,0-1 1,-1 1-1,1 0 0,-1-1 0,1 1 1,-1-1-1,0 1 0,-3 1 0,-6 9-3883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25.065"/>
    </inkml:context>
    <inkml:brush xml:id="br0">
      <inkml:brushProperty name="width" value="0.025" units="cm"/>
      <inkml:brushProperty name="height" value="0.025" units="cm"/>
    </inkml:brush>
  </inkml:definitions>
  <inkml:trace contextRef="#ctx0" brushRef="#br0">84 183 5189,'0'0'576,"4"-3"3777,9-8-2668,5-9-387,-14 17-1122,0 0 1,-1-1-1,1 0 1,-1 0-1,0 0 1,0 0-1,0 0 1,-1-1-1,1 1 1,-1-1-1,0 1 1,0-1 0,1-9-1,-25 15 2990,16 3-2860,0 1 0,1 0 1,-1 0-1,1 0 0,0 1 0,0 0 1,1 0-1,0 0 0,0 0 1,0 1-1,1 0 0,0-1 0,0 1 1,1 0-1,-3 12 0,24-21 645,-8-5-818,-1 0 0,0-1 0,0-1 0,0 0 0,-1 0 0,0-1 0,-1 0 0,0 0 0,-1-1 0,0 0 0,7-14 0,-13 22-89,0 1 1,0 0-1,-1 0 1,1-1-1,0 1 0,-1 0 1,1-1-1,-1 1 1,0-1-1,0 1 1,0 0-1,0-1 0,-1-3 1,1 5-2,0 0 1,-1 0-1,1 0 0,-1 1 0,1-1 1,-1 0-1,1 0 0,-1 0 1,0 0-1,1 0 0,-1 1 1,0-1-1,0 0 0,0 1 1,1-1-1,-1 0 0,0 1 1,0-1-1,0 1 0,0-1 0,-2 1 1,0-1 4,-1 1 0,1-1 0,0 1 0,-1 0 0,1 1 0,0-1 0,-1 0 0,1 1 0,0 0 0,0 0 0,-1 0 0,1 0 0,0 0 0,0 1 0,0-1 0,0 1 0,-5 4 0,-3 2 32,0 1-1,1 0 0,0 1 1,0 0-1,1 1 0,0 0 1,1 0-1,0 1 0,1 0 1,1 0-1,0 1 0,0 0 0,-7 25 1,13-38-66,0 1 1,0-1-1,0 1 0,-1-1 1,1 0-1,0 1 0,0-1 1,0 0-1,0 1 1,0-1-1,0 1 0,0-1 1,0 0-1,0 1 0,0-1 1,0 0-1,1 1 1,-1-1-1,0 1 0,0-1 1,0 0-1,0 1 0,1-1 1,-1 0-1,0 1 1,0-1-1,1 0 0,-1 0 1,0 1-1,0-1 0,1 0 1,-1 0-1,0 1 1,1-1-1,-1 0 0,0 0 1,1 0-1,0 1 0,17-6 506,16-17 402,-18 9-794,-1-1 1,0 0 0,-1-1 0,-1-1 0,0 0-1,-2 0 1,19-34 0,-61 85-129,12-6 0,1 2 0,-18 44 0,64-99 0,-13 4 0,0 3 0,-1-1 0,-1 0 0,-1-1 0,-1-1 0,0 0 0,10-30 0,-28 54 0,-4 8 0,6-4 0,-32 54 0,35-58 0,0-1 0,0 1 0,0 1 0,1-1 0,-1 0 0,1 0 0,0 1 0,1-1 0,-1 0 0,1 1 0,0-1 0,0 1 0,1 6 0,0-11-54,0 1 0,0 0 0,0 0 0,0-1 0,0 1 0,0-1 0,1 1 0,-1-1 0,0 0-1,0 1 1,1-1 0,-1 0 0,0 0 0,0 0 0,1 0 0,-1 0 0,0 0 0,0 0 0,1 0 0,-1 0 0,2-1 0,29-7-3930,-12-6-4120,-4-5-5685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38.896"/>
    </inkml:context>
    <inkml:brush xml:id="br0">
      <inkml:brushProperty name="width" value="0.025" units="cm"/>
      <inkml:brushProperty name="height" value="0.025" units="cm"/>
    </inkml:brush>
  </inkml:definitions>
  <inkml:trace contextRef="#ctx0" brushRef="#br0">1144 1668 5990,'0'0'9619,"-9"4"-9282,5-2-570,-36 13 2012,38-15-1704,0 1 1,0-1 0,0 1 0,0-1-1,0 0 1,0 0 0,0 0 0,-1 0 0,1-1-1,0 1 1,0 0 0,0-1 0,0 0-1,0 1 1,0-1 0,0 0 0,0 0-1,0 0 1,1 0 0,-1 0 0,0-1-1,-1-1 1,-57-67 142,-66-103 1,31 38-74,-105-159 2376,28 38-2501,124 181 671,3-2 0,-51-117 0,13 21-175,37 103 327,38 61-602,1-1 0,0 0-1,0 0 1,1 0 0,0-1-1,1 0 1,0 0 0,1-1 0,0 1-1,1-1 1,-2-17 0,2 20 496,0 5-3830,11 11-9840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6.282"/>
    </inkml:context>
    <inkml:brush xml:id="br0">
      <inkml:brushProperty name="width" value="0.025" units="cm"/>
      <inkml:brushProperty name="height" value="0.025" units="cm"/>
    </inkml:brush>
  </inkml:definitions>
  <inkml:trace contextRef="#ctx0" brushRef="#br0">0 129 18001,'0'0'4068,"54"-19"-2403,-9-5-447,17-3 31,10 0-673,5 4-416,-3 15-256,-5 8-2114,-12 3-4196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06.645"/>
    </inkml:context>
    <inkml:brush xml:id="br0">
      <inkml:brushProperty name="width" value="0.025" units="cm"/>
      <inkml:brushProperty name="height" value="0.025" units="cm"/>
    </inkml:brush>
  </inkml:definitions>
  <inkml:trace contextRef="#ctx0" brushRef="#br0">68 112 11723,'0'0'5200,"3"-10"-1229,0 3-2356,1-1-589,-1 1 0,0-1-1,0 1 1,-1-1 0,0 0 0,0 0 0,-1 0-1,0 0 1,-1-14 0,0 22-1026,0-1 0,0 1 0,-1 0 0,1 0 0,0-1 0,-1 1 0,1 0 0,-1 0 0,1 0 0,0 0 0,-1 0 0,1 0 0,0-1 0,-1 1 0,1 0 0,-1 0 0,1 0 0,0 0 0,-1 0 0,1 1 0,-1-1 0,1 0 0,0 0 0,-1 0 0,1 0 0,-1 0 0,1 0 0,0 1 0,-1-1 0,1 0 0,0 0 0,-1 0 0,1 1 0,0-1 0,0 0 0,-1 1 0,1-1 0,-1 1 0,-13 10 0,6 0 0,0 0 0,1 0 0,1 0 0,0 1 0,0 0 0,1 0 0,1 1 0,0-1 0,0 1 0,1 0 0,1 0 0,0 0 0,1 19 0,1-30 0,0 0 0,0-1 0,0 1 0,0 0 0,0-1 0,0 1 0,1 0 0,-1-1 0,1 1 0,0 0 0,-1-1 0,1 1 0,0-1 0,0 1 0,0-1 0,0 0 0,0 1 0,0-1 0,0 0 0,0 0 0,1 0 0,-1 1 0,0-1 0,1-1 0,-1 1 0,1 0 0,-1 0 0,1 0 0,-1-1 0,1 1 0,0-1 0,-1 1 0,1-1 0,0 0 0,-1 0 0,1 0 0,0 0 0,-1 0 0,4 0 0,0 0 0,0-1 0,0 0 0,0 0 0,0 0 0,0 0 0,0-1 0,-1 0 0,1 0 0,0 0 0,-1-1 0,0 1 0,7-6 0,-4 1 0,0 0 0,-1 0 0,0-1 0,-1 0 0,1 0 0,-1 0 0,-1-1 0,0 0 0,0 0 0,-1 0 0,0 0 0,0 0 0,-1-1 0,0 1 0,-1-1 0,0 0 0,-1 1 0,0-1 0,-1-12 0,1 22 1,0-1 0,0 1-1,0-1 1,0 1 0,0 0 0,0-1-1,0 1 1,0 0 0,0-1 0,-1 1 0,1 0-1,0 0 1,0-1 0,0 1 0,0 0-1,-1-1 1,1 1 0,0 0 0,0 0 0,-1-1-1,1 1 1,0 0 0,0 0 0,-1 0-1,1-1 1,0 1 0,-1 0 0,1 0 0,0 0-1,-1 0 1,1 0 0,0 0 0,-1-1-1,1 1 1,0 0 0,-1 0 0,1 0 0,0 0-1,-1 0 1,1 0 0,0 1 0,-1-1-1,1 0 1,0 0 0,-1 0 0,1 0 0,0 0-1,-1 0 1,1 0 0,0 1 0,0-1-1,-1 0 1,1 0 0,-1 1 0,-12 13-215,12-10-286,0 0 0,0 0-1,1 0 1,-1 0 0,1 0-1,0 1 1,0-1 0,0 4-1,0-7 110,1 1-1,-1-1 0,0 0 1,1 0-1,-1 0 0,0 1 1,1-1-1,-1 0 1,1 0-1,0 0 0,-1 0 1,1 0-1,0 0 0,0 0 1,-1 0-1,1 0 0,0 0 1,0 0-1,0-1 1,0 1-1,0 0 0,0-1 1,1 1-1,-1 0 0,0-1 1,0 0-1,0 1 0,2 0 1,22 1-7216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47.987"/>
    </inkml:context>
    <inkml:brush xml:id="br0">
      <inkml:brushProperty name="width" value="0.025" units="cm"/>
      <inkml:brushProperty name="height" value="0.025" units="cm"/>
    </inkml:brush>
  </inkml:definitions>
  <inkml:trace contextRef="#ctx0" brushRef="#br0">1 1 2210,'1'0'32,"2"-1"-1665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52.878"/>
    </inkml:context>
    <inkml:brush xml:id="br0">
      <inkml:brushProperty name="width" value="0.025" units="cm"/>
      <inkml:brushProperty name="height" value="0.025" units="cm"/>
    </inkml:brush>
  </inkml:definitions>
  <inkml:trace contextRef="#ctx0" brushRef="#br0">3765 391 3235,'0'0'6096,"-10"-5"-5514,-139-45-502,39 19 2755,42 15-1765,-89-9 1,2 2-361,-4-9 141,-973-157-111,981 176-575,-1 6 0,0 7 0,-248 33 1,308-19-162,1 5 1,1 3 0,1 4 0,2 4 0,0 3-1,3 5 1,-100 59 0,170-88-7,0 0 1,0 1-1,1 0 0,0 1 0,1 1 1,1 0-1,-18 22 0,23-23 10,0-1-1,0 0 0,1 1 1,1 0-1,0 0 0,0 1 1,1-1-1,0 1 1,1 0-1,1-1 0,-1 19 1,3-16 1,-1 0 1,2 0-1,0 0 0,1-1 1,0 1-1,1-1 1,1 0-1,0 0 1,0 0-1,2-1 1,-1 0-1,1 0 0,1 0 1,0-1-1,1-1 1,19 19-1,12 8 34,2-3 0,1-1-1,51 28 1,-10-5-22,407 324 1129,-304-230-869,292 190 39,-255-181-182,-142-96-109,3-3-1,142 73 1,-50-59 201,294 80 1,-396-131-190,121 30 133,2-8-1,2-8 1,273 14-1,550 16 14,-679-65-128,-301-6-49,-1-1 0,0-1 0,-1-3-1,0-1 1,0-3 0,42-18 0,-72 26-13,-1 0 1,0 0-1,-1-1 1,1-1-1,-1 1 1,-1-2-1,1 1 0,-1-1 1,0 0-1,-1-1 1,0 0-1,11-17 0,-12 13-9,0 0-1,-1 0 0,0 0 1,-1-1-1,-1 1 1,0-1-1,-1 0 0,0 0 1,-1-26-1,-3 1 100,-1 0 0,-2 0 0,-2 0 0,-21-70 0,-70-144 204,37 125-422,-151-230 0,160 285 123,-4 2 0,-3 2-1,-2 4 1,-3 2-1,-4 2 1,-140-96 0,105 91 2,-4 5 1,-1 4 0,-3 5-1,-182-58 1,101 59-787,-320-41 0,405 76 358,55 8-2497,-87-25 0,71 7-4948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17.473"/>
    </inkml:context>
    <inkml:brush xml:id="br0">
      <inkml:brushProperty name="width" value="0.025" units="cm"/>
      <inkml:brushProperty name="height" value="0.025" units="cm"/>
    </inkml:brush>
  </inkml:definitions>
  <inkml:trace contextRef="#ctx0" brushRef="#br0">730 5 480,'-26'-3'306,"-1"1"-1,0 2 1,0 1-1,0 1 1,0 1-1,1 1 0,-1 2 1,1 1-1,1 0 1,-1 2-1,1 1 1,1 1-1,-35 21 1,14-5 169,1 2 0,2 1 0,0 3 0,-69 70 0,106-95-469,0-1-1,0 1 1,0 0-1,1 1 0,0-1 1,0 1-1,1 0 1,1 0-1,-1 0 1,1 0-1,1 0 1,-1 15-1,1 5-520,1 0 1,7 50-1,-3-56 581,0-1 1,2 0 0,1 0-1,0-1 1,2 0 0,0 0-1,14 21 1,95 130 1255,-21-37-871,131 206 861,-164-256-1069,139 142 1,-116-146-41,4-4 0,148 96-1,-215-157-211,524 313 1081,-444-277-937,-3 6 0,150 110 1,-189-119-8,2-2 0,2-4 0,2-2 0,139 60 0,319 148 176,-464-217-61,1-3-1,2-3 1,0-3-1,135 30 0,-33-18 94,581 104-127,-456-80-188,-6-2-10,-280-56-15,-1 0 10,0 0 0,0 0 0,1-1 0,-1 0 0,0 0 0,1 0 0,9-2 0,-14 1 0,1 1 0,-1-1 0,0 0-1,1 0 1,-1 0 0,0 0 0,0 0 0,0-1 0,1 1-1,-1 0 1,0 0 0,-1-1 0,1 1 0,0-1 0,0 1-1,-1-1 1,1 1 0,0-1 0,-1 1 0,0-1 0,1 1-1,-1-1 1,0 0 0,0 1 0,0-1 0,0 0 0,0 1-1,0-4 1,-1-4-8,0 1-1,-1-1 1,1 1-1,-2 0 1,1 0-1,-1-1 1,0 1 0,-1 1-1,0-1 1,0 0-1,-6-7 1,-11-14 32,-33-35 0,31 37-34,-171-219 942,121 147-1334,-4 3-1,-159-152 1,-276-124-550,304 232 1545,-564-324 460,-42 75-1888,165 94-225,225 79-3097,257 123-2271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27.688"/>
    </inkml:context>
    <inkml:brush xml:id="br0">
      <inkml:brushProperty name="width" value="0.025" units="cm"/>
      <inkml:brushProperty name="height" value="0.025" units="cm"/>
    </inkml:brush>
  </inkml:definitions>
  <inkml:trace contextRef="#ctx0" brushRef="#br0">1709 227 9001,'0'0'8578,"-5"-10"-8167,3 6-422,0-1 110,0 1 0,0 0 0,0 0 0,0 0 0,-1 0 0,0 1 0,1-1 1,-1 1-1,-1-1 0,1 1 0,0 0 0,-1 0 0,0 0 0,1 1 0,-1 0 0,0-1 1,-6-1-1,-1 0 155,-43-14 996,0 2 0,-1 2-1,-84-9 1,-161-11-644,-157-8-374,173 58 491,153-5 363,124-10-1064,0 0 0,0 0-1,0 0 1,0 1 0,0 0 0,0 0-1,1 1 1,-1-1 0,1 2-1,0-1 1,-1 1 0,1 0-1,1 0 1,-1 0 0,1 1-1,-1 0 1,2 0 0,-1 1-1,0-1 1,1 1 0,0 0-1,0 0 1,1 0 0,0 1-1,0-1 1,0 1 0,1 0-1,0-1 1,0 1 0,1 0-1,0 1 1,0-1 0,0 12-1,1-10-10,0 1 0,1-1 0,0 1 0,1-1 0,0 0 0,0 0 0,1 1 0,0-2 0,0 1 0,1 0-1,0-1 1,1 1 0,0-1 0,0 0 0,1-1 0,0 0 0,0 1 0,1-2 0,0 1 0,11 8 0,10 4 48,1-1-1,0-1 1,2-2 0,-1-1 0,2-1 0,61 16 0,208 27 34,-202-42-43,-37-3-42,217 24 102,-242-33-73,-1-1 0,0-2 1,0-2-1,0-2 0,60-14 1,-43 4 50,0-3 0,-1-2 0,81-43 1,-115 53-23,-1-1 0,-1 0-1,0-1 1,0-1 0,-1 0 0,-1-1 0,0 0 0,-1-2 0,-1 1 0,0-2 0,-1 1 0,-1-2 0,12-27-1,-20 43-59,-1-1 0,0-1 0,0 1 0,0 0 0,0 0-1,0 0 1,-1 0 0,0-1 0,1 1 0,-1 0 0,-1 0-1,1-1 1,0 1 0,-1 0 0,-1-5 0,1 6-128,0 0 0,-1 0-1,1 0 1,-1 0 0,1 0 0,-1 0 0,0 0 0,0 1 0,0-1 0,0 1 0,0-1-1,0 1 1,-1 0 0,1 0 0,0 0 0,0 0 0,-1 0 0,1 1 0,-5-2 0,-51-14-8414,29 5-460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5.623"/>
    </inkml:context>
    <inkml:brush xml:id="br0">
      <inkml:brushProperty name="width" value="0.025" units="cm"/>
      <inkml:brushProperty name="height" value="0.025" units="cm"/>
    </inkml:brush>
  </inkml:definitions>
  <inkml:trace contextRef="#ctx0" brushRef="#br0">62 34 5189,'-61'0'19603,"75"0"-18643,94 0 3229,53 0-5041,-157 0 220,-1 0-1,1 0 1,-1 0 0,1 0 0,-1-1 0,0 0-1,1 0 1,-1 0 0,0 0 0,1 0-1,-1 0 1,0-1 0,5-3 0,15-15-10349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6.508"/>
    </inkml:context>
    <inkml:brush xml:id="br0">
      <inkml:brushProperty name="width" value="0.025" units="cm"/>
      <inkml:brushProperty name="height" value="0.025" units="cm"/>
    </inkml:brush>
  </inkml:definitions>
  <inkml:trace contextRef="#ctx0" brushRef="#br0">1 0 10666,'0'0'13608,"4"11"-12493,97 223 2157,172 322-2017,-237-486-1099,-3 1-1,-3 2 0,32 122 0,26 237 1109,-73-323-838,-12-64-989,-4-37-797,-3-15-1056,-12-33-2528,-7-14-2305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7.022"/>
    </inkml:context>
    <inkml:brush xml:id="br0">
      <inkml:brushProperty name="width" value="0.025" units="cm"/>
      <inkml:brushProperty name="height" value="0.025" units="cm"/>
    </inkml:brush>
  </inkml:definitions>
  <inkml:trace contextRef="#ctx0" brushRef="#br0">1 442 1858,'0'0'21300,"9"1"-19635,-6-1-1545,-1 0 0,1 0 0,0 0 0,0 0 0,0 0 0,0-1 0,-1 1 0,1-1 0,0 0 0,0 0 0,-1 0 0,1 0 0,-1 0 0,1-1 0,-1 1 0,1-1 0,-1 1 0,0-1 0,3-2 0,1-4 105,0 0 1,0 0 0,-1 0-1,0-1 1,7-15-1,3-10 52,-1-1-1,-2 0 0,-2-1 0,-1-1 1,-2 1-1,-1-1 0,1-72 0,-6 127-247,1 0 0,0-1-1,2 1 1,0-1 0,0 0-1,2 0 1,0 0-1,1-1 1,0 0 0,2 0-1,0-1 1,0 0-1,16 18 1,19 17-207,1-1 1,68 55-1,18 18-6112,-95-84-2379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8.967"/>
    </inkml:context>
    <inkml:brush xml:id="br0">
      <inkml:brushProperty name="width" value="0.025" units="cm"/>
      <inkml:brushProperty name="height" value="0.025" units="cm"/>
    </inkml:brush>
  </inkml:definitions>
  <inkml:trace contextRef="#ctx0" brushRef="#br0">24 318 13741,'0'0'6983,"-4"10"-3722,-15 27-1077,19-37-2139,0-1 0,0 1 0,1 0 0,-1 0 0,0 0 0,1 0 0,-1 0 0,0 0 0,0 0 0,1 0 0,-1 0 0,0 0 0,1 0 0,-1 0 0,0 0 0,0 0 0,1 0 0,-1 0 0,0 0 0,1 0 0,-1 0 0,0 0 0,0 0 0,1 0 0,-1 1 0,0-1 1,0 0-1,1 0 0,-1 0 0,0 0 0,0 1 0,1-1 0,-1 0 0,0 0 0,0 1 0,0-1 0,0 0 0,1 0 0,-1 1 0,0-1 0,0 0 0,0 0 0,0 1 0,0-1 0,0 0 0,0 1 0,0-1 0,0 0 0,0 0 0,0 1 0,0-1 0,0 0 0,0 1 0,0-1 0,0 1 0,1-2 130,16-10 150,0-2 1,-1 0 0,0-1-1,-1-1 1,0 0 0,23-33-1,-16 21-165,137-171 625,-159 197-777,1 0-1,0-1 1,0 1-1,0 0 1,0 0-1,0 0 1,0 0-1,1 0 1,-1 0 0,0 0-1,0 0 1,1 0-1,-1 0 1,1 1-1,-1-1 1,3 0-1,-3 1 2,-1 0-1,1 1 0,-1-1 0,1 1 1,-1-1-1,1 1 0,-1-1 0,0 1 1,1-1-1,-1 1 0,0-1 0,0 1 1,1-1-1,-1 1 0,0 0 0,0-1 0,0 1 1,0-1-1,1 1 0,-1 0 0,0-1 1,0 1-1,0 0 0,0-1 0,-1 1 1,1-1-1,0 2 0,-11 58 311,-9 13-319,9-38 0,2 1 0,2 0 0,0 0 0,-1 48 0,8-83-42,0 0-1,0 0 1,0 0 0,0 1-1,0-1 1,0 0-1,0 0 1,0 0 0,0 0-1,1 1 1,-1-1 0,0 0-1,1 0 1,-1 0-1,1 0 1,-1 0 0,1 0-1,0 0 1,-1 0 0,1 0-1,0 0 1,0 0-1,0 0 1,1 1 0,-1-2-94,1 0 0,-1 0 0,0 0 0,1 0 0,-1 0 0,0 0 0,1 0 0,-1 0 0,0 0 0,0-1 0,1 1 0,-1 0 1,0-1-1,0 1 0,0-1 0,1 0 0,-1 1 0,1-2 0,6-4-1097,0 0 0,0-1 0,-1 1 0,10-13 0,15-23-5045,1-6-3550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9.413"/>
    </inkml:context>
    <inkml:brush xml:id="br0">
      <inkml:brushProperty name="width" value="0.025" units="cm"/>
      <inkml:brushProperty name="height" value="0.025" units="cm"/>
    </inkml:brush>
  </inkml:definitions>
  <inkml:trace contextRef="#ctx0" brushRef="#br0">168 1 15599,'0'0'7239,"-9"3"-4640,-2 2-2149,0 1 1,1 0-1,0 0 0,0 1 0,1 0 0,-1 1 0,-8 9 0,12-10-251,0-1-1,0 1 1,0 0-1,1 0 1,0 1 0,1-1-1,0 1 1,0 0 0,0 0-1,1 1 1,-3 14 0,5-22-188,1 0 0,0 0 0,0 0 0,-1 0 0,1 0 0,0 1 0,0-1 0,0 0 0,0 0 0,0 0 0,0 0 0,1 0 0,-1 0 0,0 0 0,0 0 0,1 1 0,-1-1 0,1 0 0,-1 0 0,1 0 0,-1-1 0,1 1 0,0 0 0,-1 0 0,1 0 0,0 0 0,0 0 0,0-1 0,-1 1 0,1 0 0,0-1 0,0 1 0,0-1 0,0 1 0,0-1 0,0 1 0,0-1 0,1 0 0,-1 0 0,0 1 0,0-1 0,0 0 0,0 0 0,0 0 0,0 0 0,0 0 0,1 0 0,-1-1 0,0 1 0,0 0 0,2-1 0,3 0 6,0-1 0,0 0 0,0 0 0,-1 0 0,1-1 0,0 1 0,-1-1 1,6-4-1,1-3 12,0-1-1,0 0 1,-1-1 0,13-17 0,-20 23-21,0 0 1,0 0 0,0 0-1,-1 0 1,0-1 0,0 0-1,-1 1 1,0-1-1,0 0 1,0 0 0,-1-1-1,0-7 1,-1 20-33,-1 1-1,0-1 1,0 0-1,-1 0 1,0 0-1,-4 9 1,-5 18-83,5-4 187,2 0 1,1 0-1,1 48 0,2-64-54,1-1 1,1 0 0,0 1-1,0-1 1,1 0 0,0 0 0,1-1-1,1 1 1,-1-1 0,2 0-1,12 19 1,-18-29-27,1 1 0,-1-1 0,0 1 0,1-1 0,-1 0 0,0 1 0,1-1 0,-1 1 0,0-1 0,0 1 0,1-1 0,-1 1 0,0-1 0,0 1 0,0 0 0,0-1 0,0 1 0,0-1 0,0 1 0,0-1 0,0 1 0,0-1 0,0 1 0,0-1 0,0 1 0,0 0 0,0-1 0,-1 1 0,1-1 0,0 1 0,-1 0 0,-17 8 0,-30-6 0,44-3 0,-21 2 0,-39-2 0,60 0 0,0 0 0,0-1 0,0 0 0,0 1 0,0-1 0,0-1 0,0 1 0,1-1 0,-1 1 0,0-1 0,1 0 0,-4-3 0,6 4-25,0 1 0,0-1-1,1 0 1,-1 0 0,0 1 0,1-1 0,-1 0-1,1 0 1,-1 0 0,1 0 0,0 0 0,-1 0-1,1 0 1,0 0 0,-1 0 0,1 0 0,0 0-1,0 0 1,0 0 0,0 0 0,0 0 0,0 0 0,0 0-1,1 0 1,-1 0 0,0 0 0,0 0 0,1 0-1,-1 0 1,1 0 0,-1 0 0,1 0 0,-1 1-1,1-1 1,0 0 0,-1 0 0,1 0 0,0 1-1,-1-1 1,1 0 0,2 0 0,41-30-2836,-36 27 1911,29-18-4399,2-3-1922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9.773"/>
    </inkml:context>
    <inkml:brush xml:id="br0">
      <inkml:brushProperty name="width" value="0.025" units="cm"/>
      <inkml:brushProperty name="height" value="0.025" units="cm"/>
    </inkml:brush>
  </inkml:definitions>
  <inkml:trace contextRef="#ctx0" brushRef="#br0">217 0 19795,'-10'6'3758,"-6"4"-3141,0 1 0,0 1 0,1 1-1,1 0 1,0 0 0,1 2 0,0 0 0,-15 23 0,20-25-335,0-1-1,1 1 1,0 0 0,1 0-1,1 1 1,0 0 0,1 0-1,0 0 1,1 1 0,1-1 0,0 1-1,1 23 1,1-35-282,0 0 0,1 0 0,-1 0 0,1 0 0,0 0 0,0 0 0,0-1 0,0 1 0,0 0 0,0-1 0,1 1 0,-1 0 0,1-1 0,0 0 0,0 1 0,0-1 0,0 0 0,0 0 0,5 3 0,-3-2 0,1-1 0,0 0 0,-1 0 0,1 0 0,0-1 0,0 1 0,0-1 0,0 0 0,0-1 0,0 1 0,5-1 0,-1 0 0,0 0 0,0-1 0,0 0 0,0-1 0,0 0 0,0 0 0,-1-1 0,1 0 0,-1 0 0,0-1 0,0 0 0,0-1 0,8-6 0,-11 7 0,-1-1 0,0 0 0,-1 0 0,1 0 0,-1 0 0,0 0 0,0-1 0,3-10 0,-5 15 0,0 0 0,-1-1 0,1 1 0,-1 0 0,1-1 0,-1 1 0,0-1 0,1 1 0,-1-1 0,0 1 0,0-1 0,0 1 0,0-1 0,0 1 0,-1-1 0,1 1 0,0-1 0,-1 1 0,1-1 0,-1 1 0,1 0 0,-1-1 0,0 1 0,1 0 0,-1-1 0,0 1 0,0 0 0,0 0 0,0 0 0,0 0 0,0 0 0,0 0 0,-1 0 0,1 0 0,0 0 0,0 0 0,-1 1 0,1-1 0,-3 0 0,-6-1 0,-1 0 0,1 1 0,-1 0 0,0 1 0,0 0 0,1 1 0,-1 0 0,0 0 0,1 1 0,-1 1 0,1 0 0,0 0 0,0 1 0,0 0 0,0 1 0,1 0 0,-10 7 0,19-12 0,0 0 0,-1 0 0,1 0 0,0 0 0,0 0 0,0 0 0,-1 0 0,1 0 0,0 1 0,0-1 0,-1 0 0,1 0 0,0 0 0,0 0 0,0 0 0,0 0 0,-1 0 0,1 1 0,0-1 0,0 0 0,0 0 0,0 0 0,0 0 0,-1 1 0,1-1 0,0 0 0,0 0 0,0 0 0,0 1 0,0-1 0,0 0 0,0 0 0,0 0 0,0 1 0,0-1 0,0 0 0,0 0 0,0 0 0,0 1 0,0-1 0,0 0 0,0 0 0,0 1 0,0-1 0,0 0 0,0 0 0,0 0 0,0 1 0,0-1 0,1 0 0,14 0 0,23-11 0,-12-1-394,39-16-3802,0-4-3743,-29 15-5957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07.018"/>
    </inkml:context>
    <inkml:brush xml:id="br0">
      <inkml:brushProperty name="width" value="0.025" units="cm"/>
      <inkml:brushProperty name="height" value="0.025" units="cm"/>
    </inkml:brush>
  </inkml:definitions>
  <inkml:trace contextRef="#ctx0" brushRef="#br0">207 185 13453,'0'0'8845,"-9"-2"-6106,3 1-2537,0 1 0,0 0 0,0 0 0,1 0 0,-1 0 1,0 1-1,0 0 0,1 0 0,-1 1 0,0 0 0,1 0 0,0 0 0,-1 0 0,1 1 0,0 0 1,0 0-1,0 1 0,1-1 0,-1 1 0,-4 4 0,2-2-21,0 0 0,0 1 0,1-1 1,0 1-1,0 0 0,1 1 0,0-1 0,0 1 0,0 0 1,1 1-1,0-1 0,1 1 0,0-1 0,-3 17 0,6-23-178,0-1-1,0 1 0,0 0 1,0-1-1,0 1 1,1-1-1,-1 1 0,1-1 1,-1 1-1,1-1 1,-1 1-1,1-1 1,0 1-1,0-1 0,0 0 1,-1 1-1,2-1 1,-1 0-1,0 0 0,0 0 1,0 0-1,0 0 1,1 0-1,-1 0 0,0 0 1,1-1-1,-1 1 1,1 0-1,-1-1 0,1 1 1,-1-1-1,1 1 1,-1-1-1,1 0 0,-1 0 1,1 0-1,-1 0 1,1 0-1,0 0 0,1 0 1,4 0 21,0-1 0,0 1 0,0-1 0,0-1 0,-1 1 0,1-1 0,0 0 0,9-5 0,-1-2-1,-1-1-1,0-1 1,0 0-1,-1-1 0,0 0 1,-1-1-1,-1 0 1,0-1-1,-1-1 1,11-19-1,-5 5 20,-1 0-1,-2-1 0,-1-1 1,13-50-1,-21 60-41,-35 59 0,14-10 0,1 1 0,-16 37 0,28-55 0,0-1 0,1 1 0,0 0 0,0 0 0,2 0 0,-1 1 0,1-1 0,1 0 0,0 0 0,2 16 0,-1-24-170,-1-1 0,1 0 0,0 1 1,0-1-1,-1 0 0,2 0 0,-1 1 0,0-1 0,0 0 0,1 0 1,-1 0-1,1 0 0,-1-1 0,1 1 0,0 0 0,0-1 0,0 1 1,0-1-1,0 0 0,0 1 0,3 0 0,1 0-701,-1 0 1,0-1-1,1 1 0,-1-1 0,0 0 1,1-1-1,0 0 0,7 0 0,9-1-8759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20.162"/>
    </inkml:context>
    <inkml:brush xml:id="br0">
      <inkml:brushProperty name="width" value="0.025" units="cm"/>
      <inkml:brushProperty name="height" value="0.025" units="cm"/>
    </inkml:brush>
  </inkml:definitions>
  <inkml:trace contextRef="#ctx0" brushRef="#br0">0 353 20884,'0'0'10650,"14"-9"-9593,12-9-1022,-2-2 0,0 0 1,-1-2-1,32-39 0,78-131-35,-132 192 0,-1-1 0,0 0 0,1 1 0,-1-1 0,1 0 0,-1 1 0,0-1 0,1 1 0,0-1 0,-1 1 0,1-1 0,-1 1 0,1-1 0,0 1 0,-1 0 0,1-1 0,0 1 0,-1 0 0,1 0 0,0-1 0,-1 1 0,3 0 0,2 13 0,-6 36 0,0-38 0,-14 109 20,9-90-43,2 0 0,1 0-1,1 0 1,5 55 0,6-52-1579,3-13-4579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27.097"/>
    </inkml:context>
    <inkml:brush xml:id="br0">
      <inkml:brushProperty name="width" value="0.025" units="cm"/>
      <inkml:brushProperty name="height" value="0.025" units="cm"/>
    </inkml:brush>
  </inkml:definitions>
  <inkml:trace contextRef="#ctx0" brushRef="#br0">167 66 4100,'7'-6'455,"30"-28"5923,-17 8 7400,-20 40-10121,-4 4-3057,0-1 0,-1 1-1,0-1 1,-2 0 0,-13 27 0,-6 14 200,-22 67-800,-50 208 0,95-340-1674,0-44-5150,0 13 401,-2-18-5497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27.439"/>
    </inkml:context>
    <inkml:brush xml:id="br0">
      <inkml:brushProperty name="width" value="0.025" units="cm"/>
      <inkml:brushProperty name="height" value="0.025" units="cm"/>
    </inkml:brush>
  </inkml:definitions>
  <inkml:trace contextRef="#ctx0" brushRef="#br0">0 201 19474,'0'0'11846,"13"5"-10714,-12-4-1121,4 1 5,1 1 0,-1-1 0,1 0 0,-1 0 0,1-1 0,0 1 0,0-1 0,0-1 0,0 1 0,-1-1 0,1 0 0,0 0 0,0-1 0,0 1 0,0-1 0,0-1 0,0 1 0,9-5 0,32-18-16,0-1 0,76-59 0,-20 14 0,-102 69 0,0 0 0,0 0 0,0 1 0,1-1 0,-1 0 0,0 0 0,1 1 0,-1-1 0,0 1 0,1-1 0,-1 1 0,1 0 0,-1 0 0,1 0 0,-1-1 0,0 1 0,1 0 0,-1 1 0,3-1 0,-3 1 0,-1-1 0,1 1 0,0-1 0,-1 1 0,1 0 0,0-1 0,-1 1 0,1 0 0,-1 0 0,1-1 0,-1 1 0,1 0 0,-1 0 0,1 0 0,-1 0 0,0 0 0,0-1 0,1 1 0,-1 0 0,0 0 0,0 0 0,0 1 0,0 9 0,-1 0 0,0 0 0,0 0 0,-4 12 0,3-11 0,-6 31 34,-10 69 47,17-99-170,0 1 0,1-1 0,0 0 0,1 0 0,1 1 1,3 14-1,-4-26-263,-1 1-1,1-1 1,0 1 0,1-1-1,-1 0 1,0 1 0,1-1-1,-1 0 1,5 4 0,14 8-7629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28.744"/>
    </inkml:context>
    <inkml:brush xml:id="br0">
      <inkml:brushProperty name="width" value="0.025" units="cm"/>
      <inkml:brushProperty name="height" value="0.025" units="cm"/>
    </inkml:brush>
  </inkml:definitions>
  <inkml:trace contextRef="#ctx0" brushRef="#br0">61 0 9129,'0'0'16255,"-5"15"-14435,-9 28-948,2 1-1,3 1 0,1-1 0,-3 74 1,11-106-808,-1 1 52,1-1-1,0 0 0,1 0 0,1 0 1,4 22-1,-5-32-104,0 0-1,0 0 1,0 0 0,0 0-1,0-1 1,0 1 0,0 0 0,0 0-1,1-1 1,-1 1 0,1-1 0,-1 1-1,1-1 1,-1 1 0,1-1-1,0 0 1,0 0 0,0 0 0,0 0-1,0 0 1,0-1 0,0 1-1,0 0 1,0-1 0,0 0 0,0 1-1,0-1 1,0 0 0,1 0-1,-1 0 1,0 0 0,0-1 0,0 1-1,0 0 1,0-1 0,0 0-1,0 1 1,0-1 0,0 0 0,0 0-1,2-1 1,5-3-11,0 0 0,0-1 0,-1 1 0,0-1 0,0-1 0,0 0 0,-1 0 0,0 0 0,0-1 0,-1 0 0,7-12 0,4-6 0,-2-1 0,19-43 0,-26 49 0,0 0 0,0 0 0,-2-1 0,-1 0 0,3-31 0,-34 103 0,-28 105 0,47-130 0,1 0 0,1 0 0,2 1 0,-2 34 0,5-59 3,0 1 1,1-1-1,-1 1 1,0-1-1,1 0 0,-1 1 1,0-1-1,1 0 0,0 1 1,-1-1-1,1 0 1,0 0-1,0 1 0,-1-1 1,1 0-1,0 0 1,0 0-1,0 0 0,0 0 1,1 0-1,-1-1 1,0 1-1,0 0 0,0 0 1,1-1-1,-1 1 0,0-1 1,1 1-1,-1-1 1,1 0-1,-1 1 0,0-1 1,1 0-1,-1 0 1,1 0-1,-1 0 0,0 0 1,3-1-1,-2 1-34,1 0-1,0 0 1,-1-1-1,1 1 1,0-1-1,-1 1 1,1-1-1,-1 0 1,1 0 0,-1 0-1,0-1 1,1 1-1,-1-1 1,0 1-1,0-1 1,0 0-1,0 1 1,0-1-1,0 0 1,2-3-1,-3-2-5744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0.204"/>
    </inkml:context>
    <inkml:brush xml:id="br0">
      <inkml:brushProperty name="width" value="0.025" units="cm"/>
      <inkml:brushProperty name="height" value="0.025" units="cm"/>
    </inkml:brush>
  </inkml:definitions>
  <inkml:trace contextRef="#ctx0" brushRef="#br0">15 1 7303,'0'0'21455,"0"8"-19661,-15 108 421,15-116-2215,1 0 0,-1 1 0,0-1 0,0 0 0,0 1 0,0-1 0,0 0 0,1 1 0,-1-1 0,0 0 0,0 1 0,1-1 0,-1 0 0,0 0 0,0 1 0,1-1 0,-1 0 0,0 0 0,1 0 0,-1 1 0,0-1 0,1 0 0,-1 0 0,0 0 0,1 0 0,-1 0 0,0 0 0,1 0 0,-1 0 0,1 1 0,-1-1 0,0-1 0,1 1 0,-1 0 0,0 0 0,1 0 0,-1 0 0,1 0 0,-1 0 0,0 0 0,1-1 0,17-5 0,-5-2 0,0 0 0,-1 0 0,13-14 0,-18 15 0,0 1 0,1 0 0,0 0 0,0 0 0,0 1 0,1 0 0,-1 0 0,1 1 0,0 0 0,0 1 0,12-3 0,-20 6 0,-1 0 0,1 0 0,0 0 0,-1 0 0,1 0 0,-1 0 0,1 0 0,0 1 0,-1-1 0,1 0 0,-1 0 0,1 0 0,-1 1 0,1-1 0,-1 0 0,1 1 0,-1-1 0,1 1 0,-1-1 0,1 0 0,-1 1 0,1-1 0,-1 1 0,0-1 0,1 1 0,-1-1 0,0 1 0,1-1 0,-1 1 0,0 0 0,0-1 0,0 1 0,3 29 0,-15 26 0,-7-11 0,21-47-616,13-19-7859,-5 1-179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0.813"/>
    </inkml:context>
    <inkml:brush xml:id="br0">
      <inkml:brushProperty name="width" value="0.025" units="cm"/>
      <inkml:brushProperty name="height" value="0.025" units="cm"/>
    </inkml:brush>
  </inkml:definitions>
  <inkml:trace contextRef="#ctx0" brushRef="#br0">16 105 18385,'0'0'7229,"-4"9"-4299,-7 25-933,11-33-1956,0 0 0,0 0 0,1-1 0,-1 1 0,0 0 0,1 0 0,-1-1 0,0 1 0,1 0 0,-1-1 0,1 1 0,-1 0 0,1-1 0,-1 1 0,1-1 0,0 1 0,-1-1 0,1 1 0,0-1 0,-1 1 0,1-1 0,0 0 0,0 1 0,-1-1 0,1 0 0,0 0 0,0 1 0,0-1 0,-1 0 0,1 0 0,0 0 0,0 0 0,0 0 0,-1 0 0,1 0 0,0 0 0,0-1 0,0 1 0,-1 0 0,1 0 0,1-1 0,3 0 84,9 1-90,0-2 0,0 0 1,-1 0-1,1-1 0,-1-1 0,1 0 0,20-10 1,-28 11-31,0 0 0,0 0 0,0 0 0,-1-1 0,1 1 0,-1-1 0,0-1 1,0 1-1,-1-1 0,1 0 0,-1 0 0,0 0 0,0 0 0,0-1 0,-1 0 1,0 1-1,0-1 0,2-8 0,-4 12-5,-1 1 0,1-1 0,-1 1 0,0-1 0,1 1 0,-1 0 0,0-1 0,0 1 0,0-1 0,0 1 0,0-1 0,0 1 0,-1-1 0,1 1 0,0-1 0,-1 1 0,1-1 0,-1 1 0,0 0 0,0-2 0,0 2 0,0 1 0,0-1 0,0 1 0,1 0 0,-1-1 0,0 1 0,0 0 0,0 0 0,0 0 0,0 0 0,0 0 0,0 0 0,0 0 0,1 0 0,-1 0 0,0 0 0,0 0 0,0 0 0,0 1 0,0-1 0,0 0 0,0 1 0,0 0 0,-5 2 0,0 0 0,0 0 0,1 1 0,-1 0 0,1 0 0,0 0 0,-6 8 0,5-5 0,0 1 0,1 0 0,0 1 0,0-1 0,1 1 0,0 0 0,0 0 0,1 0 0,0 0 0,1 1 0,0-1 0,1 1 0,-1 9 0,2-18 0,0 0 0,0 0 0,0-1 0,0 1 0,0 0 0,1 0 0,-1-1 0,0 1 0,0 0 0,1 0 0,-1-1 0,0 1 0,1 0 0,-1-1 0,1 1 0,-1-1 0,1 1 0,-1 0 0,1-1 0,-1 1 0,1-1 0,-1 1 0,1-1 0,0 0 0,-1 1 0,1-1 0,0 0 0,1 1 0,28 1 0,-22-4 0,1 1 0,-1-1 0,0-1 0,16-6 0,3-7 0,-20 11 0,-1 0 0,1 0 0,1 1 0,-1 0 0,1 1 0,-1-1 0,1 2 0,0-1 0,0 1 0,0 0 0,1 1 0,8-1 0,-16 3 0,0 1 0,0 0 0,0-1 0,0 1 0,0 0 0,0 0 0,0 0 0,-1 0 0,1-1 0,-1 1 0,0 0 0,1 0 0,-1 0 0,0 0 0,0 0 0,0 0 0,0 0 0,-1 0 0,0 3 0,1 1 0,0 90 0,0-95 0,0 0 0,0 0 0,0 0 0,0 0 0,0-1 0,0 1 0,0 0 0,1 0 0,-1 0 0,0 0 0,0-1 0,1 1 0,-1 0 0,1 0 0,-1-1 0,0 1 0,1 0 0,0-1 0,-1 1 0,1 0 0,-1-1 0,1 1 0,0-1 0,-1 1 0,1-1 0,0 1 0,-1-1 0,1 1 0,0-1 0,0 0 0,0 1 0,2-1 0,-1 0 0,1 0 0,-1 0 0,1 0 0,-1 0 0,1-1 0,-1 1 0,0-1 0,1 1 0,3-3 0,4-1 0,0-1 0,-1 0 0,0 0 0,9-8 0,7-9 0,-18 14 0,0 2 0,0-1 0,1 1 0,0 0 0,0 0 0,0 1 0,1 0 0,-1 1 0,19-7 0,-26 11 0,0 1 0,0 0 0,0-1 0,-1 1 0,1 0 0,0 0 0,-1-1 0,1 1 0,-1 0 0,1 0 0,-1 0 0,1 0 0,-1 0 0,0 0 0,1 0 0,-1 0 0,0 0 0,0 0 0,1 0 0,-1 0 0,0 0 0,0 0 0,0 0 0,-1 0 0,1 0 0,0 2 0,-2 31 0,2-34-40,0 1-1,0-1 1,0 1-1,-1-1 1,1 0-1,0 1 1,0-1-1,0 1 1,0-1-1,0 1 1,0-1-1,0 0 1,0 1-1,0-1 1,0 1-1,0-1 1,0 1-1,0-1 1,0 0-1,0 1 1,0-1-1,0 1 1,1-1-1,-1 1 1,0-1-1,0 0 1,0 1-1,1-1 1,-1 0-1,0 1 1,1-1-1,-1 0 1,0 1-1,1-1 1,-1 0-1,0 0 1,1 1-1,-1-1 1,0 0 0,1 0-1,-1 0 1,1 0-1,-1 1 1,1-1-1,-1 0 1,0 0-1,1 0 1,-1 0-1,1 0 1,-1 0-1,1 0 1,-1 0-1,1 0 1,-1 0-1,0 0 1,2-1-1,27-15-4992,-16 8 2306,5-2-3989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1.296"/>
    </inkml:context>
    <inkml:brush xml:id="br0">
      <inkml:brushProperty name="width" value="0.025" units="cm"/>
      <inkml:brushProperty name="height" value="0.025" units="cm"/>
    </inkml:brush>
  </inkml:definitions>
  <inkml:trace contextRef="#ctx0" brushRef="#br0">79 189 15375,'0'0'13052,"-2"10"-11798,-8 38-362,-41 293 918,42-238-1796,4-59 40,4-34 49,0-11 73,2-103-535,4 1 0,5 1 0,34-153 0,-40 241 297,0 0 0,0 0-1,2 0 1,-1 1 0,2 0 0,0 0 0,15-21 0,-18 30 59,-1-1-1,1 1 1,0 0-1,0 1 0,1-1 1,-1 1-1,1 0 1,0 0-1,0 0 1,0 1-1,0-1 0,0 1 1,0 0-1,0 1 1,1 0-1,-1-1 1,1 2-1,-1-1 1,1 0-1,0 1 0,-1 0 1,1 1-1,6 0 1,-9 0 30,0-1 0,1 1 0,-1-1-1,0 1 1,0 0 0,0 1 0,0-1 0,0 0 0,0 1 0,0-1 0,0 1 0,-1 0 0,1 0 0,0 0 0,-1 1 0,0-1 0,0 0 0,1 1 0,-2 0-1,1-1 1,0 1 0,0 0 0,-1 0 0,1 0 0,-1 0 0,0 0 0,0 0 0,0 0 0,-1 1 0,1-1 0,-1 0 0,1 0 0,-1 1 0,0-1 0,-1 0 0,1 1-1,-1 4 1,-1 2 67,0 0 0,-1 0 0,0 0 0,0 0-1,-1 0 1,0-1 0,-1 1 0,0-1-1,0-1 1,-12 16 0,1-6-94,-1-1 0,-31 25 0,41-37 0,1-1 0,0 0 0,-1 0 0,0 0 0,0-1 0,0 1 0,0-2 0,0 1 0,-1-1 0,1 0 0,-1-1 0,-9 1 0,16-2 3,1 0 0,-1 0 0,1 0 0,0-1 0,-1 1 0,1 0 0,0 0 0,-1-1 0,1 1 0,0 0 0,-1-1 0,1 1 0,0-1 0,-1 1 0,1 0 0,0-1 0,0 1 0,0-1 0,-1 1 0,1 0 0,0-1 1,0 1-1,0-1 0,0 1 0,0-1 0,0 1 0,0-1 0,0 1 0,0-1 0,0 1 0,0 0 0,0-1 0,0 1 0,0-1 0,0 1 0,1-1 0,-1 1 0,0-1 0,0 1 0,0 0 0,1-1 0,-1 1 0,0 0 0,1-1 0,11-21-1004,21-5-9152,-12 13 2786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1.638"/>
    </inkml:context>
    <inkml:brush xml:id="br0">
      <inkml:brushProperty name="width" value="0.025" units="cm"/>
      <inkml:brushProperty name="height" value="0.025" units="cm"/>
    </inkml:brush>
  </inkml:definitions>
  <inkml:trace contextRef="#ctx0" brushRef="#br0">21 0 16688,'0'0'15027,"-1"10"-14124,-6 50-730,-6 85-197,13-144 24,0-1 0,0 0 0,0 0 0,0 0 0,0 1 0,1-1 0,-1 0 0,0 0 0,0 0 0,0 1 0,0-1 0,0 0 0,0 0 0,0 0 0,1 0 0,-1 1 0,0-1 0,0 0 0,0 0 0,0 0 0,1 0 0,-1 0 0,0 0 0,0 0 0,0 0 0,1 1 0,-1-1 0,0 0 0,0 0 0,0 0 0,1 0 0,-1 0 0,0 0 0,0 0 0,0 0 0,1 0 0,-1 0 0,0 0 0,0 0 0,0-1 0,1 1 0,-1 0 0,0 0 0,0 0 0,0 0 0,1 0 0,-1 0 0,0 0 0,0 0 0,0-1 0,0 1 0,0 0 0,1 0 0,-1 0 0,0 0 0,0-1 0,0 1 0,0 0 0,0 0 0,0 0 0,0 0 0,0-1 0,1 1 0,9-13 0,-5-27-4014,-4 17-4656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2.167"/>
    </inkml:context>
    <inkml:brush xml:id="br0">
      <inkml:brushProperty name="width" value="0.025" units="cm"/>
      <inkml:brushProperty name="height" value="0.025" units="cm"/>
    </inkml:brush>
  </inkml:definitions>
  <inkml:trace contextRef="#ctx0" brushRef="#br0">21 0 17008,'0'0'12038,"5"12"-10282,1 11-1510,0 0 0,-2 0-1,-1 0 1,0 1-1,-2-1 1,-1 1-1,-4 35 1,-16 68-246,11-81 0,2 1 0,-2 55 0,10-102-38,-1-1 1,0 1-1,1-1 1,-1 1-1,0 0 1,1-1-1,-1 1 1,0-1-1,1 1 0,-1 0 1,1-1-1,-1 1 1,1 0-1,-1 0 1,1-1-1,-1 1 0,1 0 1,-1 0-1,1 0 1,-1-1-1,1 1 1,-1 0-1,1 0 1,-1 0-1,1 0 0,0 0 1,-1 0-1,1 0 1,-1 0-1,1 1 1,-1-1-1,1 0 1,-1 0-1,1 0 0,-1 1 1,1-1-1,-1 0 1,1 0-1,-1 1 1,1-1-1,-1 0 1,0 1-1,1-1 0,-1 0 1,0 1-1,1-1 1,-1 1-1,0-1 1,1 1-1,-1-1 0,0 1 1,0-1-1,1 1 1,-1-1-1,0 1 1,0-1-1,0 1 1,0-1-1,0 1 0,0-1 1,0 1-1,0 0 1,0-1-1,0 1 1,0-1-1,0 1 1,0-1-1,0 1 0,-1 0 1,30-32-6356,-9 2-2330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3.592"/>
    </inkml:context>
    <inkml:brush xml:id="br0">
      <inkml:brushProperty name="width" value="0.025" units="cm"/>
      <inkml:brushProperty name="height" value="0.025" units="cm"/>
    </inkml:brush>
  </inkml:definitions>
  <inkml:trace contextRef="#ctx0" brushRef="#br0">104 24 12620,'0'0'15476,"-8"1"-13485,3 0-1892,1 0 1,0 0-1,0 1 0,0-1 0,0 1 1,0 0-1,0 0 0,1 0 0,-1 1 1,1-1-1,-1 1 0,1 0 0,0 0 1,0 0-1,0 0 0,1 0 0,-1 1 1,1-1-1,-1 1 0,1 0 0,0 0 1,1 0-1,-1 0 0,1 0 1,0 0-1,-2 7 0,0-2-99,0 1 0,1-1 0,0 1 0,0 0 0,1 0 0,0-1 0,1 1 0,0 0 0,0 0 0,3 11 0,-2-20 0,-1 0 0,1-1 0,0 1 0,0 0 0,-1-1 0,1 1 0,0-1 0,0 1 0,0-1 0,0 1 0,0-1 0,0 1 0,0-1 0,0 0 0,0 0 0,0 0 0,0 1 0,0-1 0,0 0 0,0 0 0,0 0 0,0 0 0,0-1 0,0 1 0,0 0 0,0 0 0,0-1 0,0 1 0,1-1 0,28-13 0,-25 9 0,-1 0 0,1 0 0,-1 0 0,0-1 0,-1 0 0,1 0 0,-1 0 0,0 0 0,-1 0 0,1-1 0,1-8 0,-3 11 0,0-1 0,0 1 0,-1-1 0,0 1 0,1-1 0,-1 1 0,-1-1 0,1 1 0,-1-1 0,0 1 0,0-1 0,0 1 0,0 0 0,-1 0 0,0-1 0,0 1 0,-5-7 0,14 9 0,-1 0 0,0-1 0,0 1 0,0-1 0,0-1 0,0 1 0,8-7 0,-10 7 0,-3 3 0,19-12 0,-20 12 0,-1 0 0,1 1 0,0-1 0,0 0 0,0 0 0,0 1 0,0-1 0,0 0 0,0 0 0,0 1 0,0-1 0,0 0 0,0 1 0,0-1 0,0 0 0,0 0 0,0 1 0,1-1 0,-1 0 0,0 0 0,0 1 0,0-1 0,0 0 0,0 0 0,1 0 0,-1 1 0,0-1 0,0 0 0,0 0 0,0 0 0,1 1 0,-1-1 0,0 0 0,0 0 0,1 0 0,-1 0 0,0 0 0,0 0 0,1 0 0,-1 1 0,0-1 0,0 0 0,1 0 0,-1 0 0,0 0 0,1 0 0,-1 0 0,0 0 0,0 0 0,1-1 0,-1 1 0,0 0 0,0 0 0,1 0 0,-1 0 0,0 0 0,0 0 0,1 0 0,-1 0 0,0-1 0,0 1 0,0 0 0,1 0 0,-1 0 0,0-1 0,0 1 0,1 0 0,-19 15 0,17-7 0,-1 0 0,2 0 0,-1 0 0,2 15 0,-1-6 0,4-14 0,0-1 0,0 0 0,0 0 0,0-1 0,0 1 0,0-1 0,1 0 0,6 1 0,-9-2 0,0 0 0,0-1 0,0 1 0,-1-1 0,1 0 0,0 1 0,0-1 0,-1 0 0,1 0 0,0 0 0,-1 0 0,1 0 0,-1-1 0,0 1 0,1 0 0,-1-1 0,0 1 0,0-1 0,0 1 0,2-4 0,24-44 0,-16 27 0,-6 13 0,4-6 0,-9 16 0,1-1 0,-1 0 0,1 0 0,-1 1 0,0-1 0,1 1 0,-1-1 0,0 0 0,1 1 0,-1-1 0,0 1 0,0-1 0,0 0 0,1 1 0,-1-1 0,0 1 0,0-1 0,0 1 0,0-1 0,0 1 0,0-1 0,0 1 0,0-1 0,0 1 0,0-1 0,0 1 0,0-1 0,0 1 0,0-1 0,0 1 0,0-1 0,-1 1 0,1-1 0,0 1 0,-15 162 0,33 123 0,-16-260 0,1-5 0,-1-8 0,-1 0 0,0 0 0,-1 0 0,0 0 0,-4 24 0,4-36 0,-1 0 0,1 0 0,0 0 0,-1-1 0,1 1 0,-1 0 0,1 0 0,-1 0 0,0-1 0,1 1 0,-1 0 0,0-1 0,0 1 0,1 0 0,-1-1 0,0 1 0,0-1 0,0 1 0,0-1 0,0 0 0,1 1 0,-1-1 0,0 0 0,0 0 0,0 1 0,0-1 0,0 0 0,0 0 0,0 0 0,0 0 0,0 0 0,0 0 0,0-1 0,0 1 0,0 0 0,0 0 0,-1-1 0,-2-1 0,1 1 0,0 0 0,-1 0 0,1-1 0,0 0 0,0 0 0,0 0 0,0 0 0,-3-3 0,-3-7 0,1 1 0,0-1 0,1 0 0,0-1 0,1 1 0,0-1 0,1-1 0,1 1 0,0-1 0,1 0 0,0 0 0,1 0 0,1 0 0,0 0 0,1 0 0,0 0 0,5-26 0,-4 34-207,0 1 0,1-1 0,0 0 1,0 1-1,1 0 0,0-1 0,-1 1 0,2 0 0,-1 1 0,1-1 1,-1 0-1,8-6 0,3-1-2379,0 1 0,28-17 0,-17 13-9612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07.564"/>
    </inkml:context>
    <inkml:brush xml:id="br0">
      <inkml:brushProperty name="width" value="0.025" units="cm"/>
      <inkml:brushProperty name="height" value="0.025" units="cm"/>
    </inkml:brush>
  </inkml:definitions>
  <inkml:trace contextRef="#ctx0" brushRef="#br0">54 411 19378,'0'0'13138,"11"-5"-12930,-10 5-204,11-5 8,0-1 1,-1 0-1,17-13 1,-25 17-14,1-1 1,-1 1-1,0-1 1,0 0-1,-1 0 0,1 0 1,-1 0-1,1-1 1,-1 1-1,0 0 1,0-1-1,-1 0 1,1 1-1,-1-1 1,1 0-1,-1 0 1,-1 0-1,1 0 1,0-4-1,-1 7 1,0 1 0,0 0 0,0-1 0,0 1 0,-1 0 0,1-1 0,0 1 0,0 0 0,0-1 0,0 1 0,-1 0 0,1 0 0,0-1 0,0 1 0,-1 0 0,1 0 0,0-1 0,0 1 0,-1 0 0,1 0 0,0 0 0,-1-1 0,1 1 0,0 0 0,-1 0 0,1 0 0,0 0 0,-1 0 0,1 0 0,0 0 0,-1 0 0,1 0 0,0 0 0,-1 0 0,1 0 0,0 0 0,-1 0 0,1 0 0,0 0 0,-1 0 0,1 0 0,-1 1 0,-17 5 0,6 4 0,0 0 0,1 0 0,0 1 0,0 1 0,1 0 0,1 0 0,0 1 0,1 0 0,0 1 0,1-1 0,0 2 0,1-1 0,1 1 0,-5 19 0,9-31 0,1 1 0,-1-1 0,0 1 0,1 0 0,0-1 0,-1 1 0,2-1 0,-1 1 0,0 0 0,1-1 0,-1 1 0,1-1 0,0 1 0,0-1 0,1 1 0,-1-1 0,1 0 0,2 5 0,-1-6 0,0 0 0,0 1 0,1-1 0,-1 0 0,0-1 0,1 1 0,0-1 0,-1 1 0,1-1 0,0 0 0,0 0 0,-1-1 0,1 1 0,0-1 0,0 0 0,7 0 0,2-1 0,-1 0 0,0 0 0,0-1 0,0 0 0,-1-1 0,1 0 0,0-1 0,-1-1 0,16-7 0,-9 1 0,0 0 0,-1-1 0,0-1 0,28-28 0,-8 0 0,-2-1 0,-2-2 0,35-59 0,-58 85 0,50-86 0,-54 91 0,0 1 0,-1-1 0,-1 0 0,0 0 0,-1 0 0,3-22 0,-6 34 0,-1 0 0,1 1 0,0-1 0,0 0 0,-1 1 0,1-1 0,0 1 0,-1-1 0,1 1 0,-1-1 0,1 0 0,-1 1 0,1-1 0,-1 1 0,1 0 0,-1-1 0,0 1 0,1 0 0,-1-1 0,0 1 0,1 0 0,-1-1 0,0 1 0,1 0 0,-1 0 0,0 0 0,1 0 0,-1 0 0,0 0 0,1 0 0,-1 0 0,0 0 0,0 0 0,1 0 0,-1 0 0,0 0 0,1 1 0,-1-1 0,0 0 0,-34 9 0,20 0 0,0 0 0,0 0 0,1 1 0,0 1 0,1 1 0,0 0 0,-18 23 0,15-16 0,1 1 0,1 1 0,1 0 0,-19 42 0,28-55 0,1 0 0,0 0 0,1 0 0,0 0 0,0 0 0,1 1 0,0-1 0,0 1 0,1-1 0,1 15 0,0-19 0,0 1 0,0 0 0,1-1 0,0 1 0,0-1 0,0 1 0,0-1 0,0 0 0,1 0 0,0 0 0,0 0 0,0-1 0,0 1 0,1-1 0,0 0 0,-1 0 0,1 0 0,0 0 0,8 3 0,7 4-18,0-2 0,1-1-1,0 0 1,0-1 0,40 5 0,-11-5-574,69-1 1,-83-8-3301,1-10-3992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4.106"/>
    </inkml:context>
    <inkml:brush xml:id="br0">
      <inkml:brushProperty name="width" value="0.025" units="cm"/>
      <inkml:brushProperty name="height" value="0.025" units="cm"/>
    </inkml:brush>
  </inkml:definitions>
  <inkml:trace contextRef="#ctx0" brushRef="#br0">21 1 20275,'-4'3'7290,"0"5"-3971,-2 26-3224,5-29 919,-5 93-240,6-97-774,0 0 0,0 0 0,0-1 0,0 1 0,0 0 0,0 0 0,0-1 0,0 1 0,0 0 0,1 0 0,-1-1 0,0 1 0,0 0 0,1-1 0,-1 1 0,0 0 0,1 0 0,-1-1 0,1 1 0,-1-1 0,1 1 0,-1 0 0,1-1 0,-1 1 0,1-1 0,-1 1 0,1-1 0,0 0 0,-1 1 0,1-1 0,0 0 0,-1 1 0,1-1 0,0 0 0,1 1 0,0-2 0,1 1 0,0 0 0,0 0 0,-1-1 0,1 0 0,0 1 0,-1-1 0,1 0 0,-1 0 0,4-2 0,51-36 0,-32 16 0,24-20 0,-46 40 0,0 1 0,1-1 0,-1 1 0,1 0 0,-1 0 0,1 1 0,0-1 0,-1 1 0,1 0 0,0 0 0,8-1 0,-11 2 0,-1 1 0,1 0 0,0 0 0,-1 0 0,1-1 0,-1 1 0,1 0 0,-1 0 0,0 0 0,1 0 0,-1 0 0,0 0 0,0 0 0,1 0 0,-1 0 0,0 0 0,0 0 0,0 0 0,0 0 0,0 1 0,-1-1 0,1 0 0,-1 1 0,-2 30 0,-14 38 0,17-69 0,1-1 0,-1 0 0,1 0 0,-1 0 0,1 0 0,-1 0 0,1 0 0,-1 0 0,1 0 0,-1 0 0,1 0 0,-1 0 0,1 0 0,-1 0 0,1 0 0,-1 0 0,1 0 0,-1-1 0,1 1 0,-1 0 0,0 0 0,1 0 0,-1-1 0,1 1 0,-1 0 0,0-1 0,1 1 0,-1-1 0,1 1 0,-1 0 0,0-1 0,0 1 0,1-1 0,-1 1 0,0-1 0,19-16 0,-15 13 0,69-61 0,-67 61 0,-1 0 0,1 0 0,1 0 0,-1 1 0,0 0 0,1 0 0,-1 1 0,1 0 0,0 0 0,0 0 0,10 0 0,-16 2 0,1 1 0,-1 0 0,0-1 0,0 1 0,0 0 0,0 0 0,0 0 0,0 0 0,0 0 0,0 0 0,0 0 0,0 0 0,0 1 0,0-1 0,-1 0 0,1 0 0,-1 1 0,1-1 0,-1 0 0,1 1 0,-1-1 0,0 1 0,1-1 0,-1 0 0,0 1 0,0-1 0,0 1 0,0-1 0,-1 0 0,1 3 0,-3 48 0,-6-4 0,36-81-2238,-4 5-2806,-10 11-4330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4.928"/>
    </inkml:context>
    <inkml:brush xml:id="br0">
      <inkml:brushProperty name="width" value="0.025" units="cm"/>
      <inkml:brushProperty name="height" value="0.025" units="cm"/>
    </inkml:brush>
  </inkml:definitions>
  <inkml:trace contextRef="#ctx0" brushRef="#br0">4 189 19827,'0'0'11696,"11"-4"-10617,-11 3-1053,53-25 154,-51 25-181,0 0 0,0 0 0,-1 0 0,1 0-1,0 0 1,-1-1 0,0 1 0,1 0 0,-1-1-1,0 1 1,1-1 0,-1 1 0,0-1 0,0 0 0,0 1-1,0-1 1,-1 0 0,1 0 0,0 0 0,-1 0 0,1 1-1,-1-1 1,0 0 0,0 0 0,0 0 0,0 0-1,0 0 1,0 0 0,0 0 0,0 0 0,-1 0 0,1 0-1,-1 0 1,-1-2 0,2 3 1,-1 0 0,1 1 0,-1-1 0,1 0 0,-1 1 0,0-1 0,1 1 0,-1-1 0,0 1 0,1 0 0,-1-1 0,0 1 0,0-1 0,1 1 0,-1 0 0,0 0 0,0-1 0,0 1 0,1 0 0,-1 0 0,0 0 0,0 0 0,0 0 0,0 0 0,1 0 0,-1 0 0,0 1 0,0-1 0,0 0 0,0 0 0,1 1 0,-1-1 0,0 0 0,0 1 0,1-1 0,-1 1 0,0-1 0,1 1 0,-1-1 0,1 1 0,-1 0 0,0 0 0,-24 28 0,-1 26 0,24-52 0,1 0 0,0 0 0,0 1 0,0-1 0,0 0 0,1 0 0,-1 0 0,1 1 0,0-1 0,0 0 0,0 1 0,0-1 0,0 0 0,1 0 0,1 7 0,1-9 0,0 0 0,-1 0 0,1-1 0,0 1 0,0-1 0,-1 1 0,1-1 0,0 0 0,0 0 0,-1 0 0,1-1 0,0 1 0,0-1 0,0 1 0,4-2 0,3-3 0,1 0 0,-1 0 0,0-1 0,15-12 0,-19 13 0,1 0 0,-1 1 0,1-1 0,0 1 0,0 1 0,1-1 0,-1 1 0,1 0 0,-1 1 0,1 0 0,15-2 0,-22 5 0,0 0 0,0 0 0,0 0 0,0 0 0,0 0 0,0 0 0,0 0 0,-1 0 0,1 1 0,0-1 0,-1 0 0,1 1 0,-1-1 0,1 0 0,-1 1 0,0-1 0,1 1 0,-1-1 0,0 1 0,0-1 0,0 1 0,0-1 0,0 0 0,0 1 0,-1-1 0,0 3 0,-3 44 0,3-46-8,0-1 0,1 0 0,-1 1 0,1-1 0,0 0 0,0 1-1,-1-1 1,1 1 0,0-1 0,0 1 0,0-1 0,0 0 0,1 1 0,-1-1 0,0 1 0,0-1 0,1 0 0,-1 1 0,1-1-1,-1 0 1,1 1 0,0-1 0,0 0 0,0 2 0,1-3-18,-1 0-1,1 0 1,-1 0-1,0-1 1,1 1-1,-1 0 1,0-1-1,1 1 1,-1 0-1,0-1 1,0 0 0,0 1-1,1-1 1,-1 0-1,0 1 1,0-1-1,0 0 1,0 0-1,1-2 1,55-58-1555,-57 61 1549,37-47-3311,41-48-3398,-22 37 7206,-55 57-356,-1 1 1,0 0-1,0 0 1,0-1-1,0 1 1,0 0-1,0 0 1,0-1 0,1 1-1,-1 0 1,0 0-1,0 0 1,0-1-1,1 1 1,-1 0-1,0 0 1,0 0-1,1 0 1,-1 0-1,0 0 1,0-1-1,0 1 1,1 0 0,-1 0-1,0 0 1,1 0-1,-1 0 1,0 0-1,0 0 1,1 0-1,-1 0 1,0 0-1,0 0 1,1 0-1,-1 0 1,0 0 0,0 0-1,1 1 1,-1-1-1,0 0 1,0 0-1,1 0 1,-1 0-1,0 0 1,0 1-1,0-1 1,1 0-1,-1 0 1,0 0-1,0 0 1,0 1 0,1-1-1,-1 22 2436,-13 39-1603,10-49-369,-1 6-417,1 0 0,1 0 0,0 1 0,2-1 0,2 28 0,-2-40-169,1 1 0,0 0 0,0-1 0,1 1 0,0-1 0,0 0 0,0 1 0,1-1 0,0 0 0,0 0 0,1-1 0,0 1 0,0-1 0,0 0 0,0 0 0,1 0 0,0 0 0,7 5 0,-11-10-10,-1 1-1,1-1 1,-1 1 0,1-1 0,-1 1 0,1-1-1,-1 0 1,1 1 0,0-1 0,-1 0 0,1 1 0,0-1-1,-1 0 1,1 0 0,0 1 0,-1-1 0,1 0 0,0 0-1,0 0 1,-1 0 0,1 0 0,0 0 0,0 0 0,-1 0-1,1-1 1,0 1 0,-1 0 0,1 0 0,0-1 0,-1 1-1,2-1 1,-1 0-10,-1 0-1,1-1 1,-1 1 0,0 0-1,1-1 1,-1 1-1,0 0 1,0-1 0,0 1-1,0-1 1,0 1-1,0 0 1,0-1-1,-1-2 1,0-4-47,-1 1-1,-1-1 1,1 0 0,-8-13-1,-13-12 429,-2 2 0,-2 0 0,0 2-1,-2 1 1,-1 1 0,-48-32 0,60 48 170,28 8-493,1 2 0,-1 0 1,21 0-1,83 1-1449,-38 0-2432,-49 0-4733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46.209"/>
    </inkml:context>
    <inkml:brush xml:id="br0">
      <inkml:brushProperty name="width" value="0.025" units="cm"/>
      <inkml:brushProperty name="height" value="0.025" units="cm"/>
    </inkml:brush>
  </inkml:definitions>
  <inkml:trace contextRef="#ctx0" brushRef="#br0">720 76 2691,'-196'-13'3339,"128"11"-2809,-133-20-1,-18-10-3006,184 26 1388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46.548"/>
    </inkml:context>
    <inkml:brush xml:id="br0">
      <inkml:brushProperty name="width" value="0.025" units="cm"/>
      <inkml:brushProperty name="height" value="0.025" units="cm"/>
    </inkml:brush>
  </inkml:definitions>
  <inkml:trace contextRef="#ctx0" brushRef="#br0">522 182 3716,'0'0'448,"-77"-11"-1441,41 1 288,1-2 641,-1-1 96,2-2-1057</inkml:trace>
  <inkml:trace contextRef="#ctx0" brushRef="#br0" timeOffset="1">132 47 1922,'0'0'384,"-66"-24"-448,34 11 96,-1 3-833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46.876"/>
    </inkml:context>
    <inkml:brush xml:id="br0">
      <inkml:brushProperty name="width" value="0.025" units="cm"/>
      <inkml:brushProperty name="height" value="0.025" units="cm"/>
    </inkml:brush>
  </inkml:definitions>
  <inkml:trace contextRef="#ctx0" brushRef="#br0">510 227 192,'0'0'1538,"-72"-39"-1058,39 23-544,1 5-1826,3 0 2851,2 1-897,-1 2 64,2-1 289,-1-2-385,-4-1 0,-2-1-32,2-2-96,-2-2-257,1 2 353,4 1-32,2 1 64,4 0-128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47.217"/>
    </inkml:context>
    <inkml:brush xml:id="br0">
      <inkml:brushProperty name="width" value="0.025" units="cm"/>
      <inkml:brushProperty name="height" value="0.025" units="cm"/>
    </inkml:brush>
  </inkml:definitions>
  <inkml:trace contextRef="#ctx0" brushRef="#br0">1290 757 2691,'-12'-8'950,"-20"-13"-220,-22-14 389,-116-55 0,117 66-788,1-3 0,-82-55 0,-11-7 2146,127 81-2311,-1 0 0,0 2 0,0 0 0,-35-6 1,31 7-23,-1 0 1,-43-18 0,31 5 173,0-3 0,-51-38 0,-37-22 356,112 74-613,0-1 0,1 0 0,0-1 0,-12-11 0,19 16-23,-1 0 1,2-1-1,-1 1 0,0 0 0,1-1 0,0 0 0,0 0 0,1 0 0,-1 0 1,1 0-1,0 0 0,-2-11 0,4 16-31,0-1 0,0 1-1,0 0 1,1 0 0,-1-1 0,0 1-1,0 0 1,1 0 0,-1-1 0,0 1-1,0 0 1,1 0 0,-1 0 0,0 0-1,1-1 1,-1 1 0,0 0 0,1 0-1,-1 0 1,0 0 0,1 0 0,-1 0-1,0 0 1,1 0 0,-1 0 0,0 0-1,1 0 1,-1 0 0,0 0 0,1 0-1,-1 0 1,0 0 0,1 1 0,-1-1-1,0 0 1,0 0 0,1 0 0,-1 0-1,0 1 1,1-1 0,-1 0 0,0 0-1,0 1 1,1-1 0,14 9 159,-11-7-219,-1 1 0,0 0 0,0-1 1,0 1-1,0 1 0,0-1 0,-1 0 0,1 1 0,-1-1 1,0 1-1,0 0 0,0 0 0,-1 0 0,1 0 0,-1 0 1,0 0-1,0 0 0,0 5 0,-1 5-3032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06.343"/>
    </inkml:context>
    <inkml:brush xml:id="br0">
      <inkml:brushProperty name="width" value="0.025" units="cm"/>
      <inkml:brushProperty name="height" value="0.025" units="cm"/>
    </inkml:brush>
  </inkml:definitions>
  <inkml:trace contextRef="#ctx0" brushRef="#br0">19 64 4901,'0'0'1089,"-15"-27"-1378,13 17 353,1-2-896,1-2-802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06.685"/>
    </inkml:context>
    <inkml:brush xml:id="br0">
      <inkml:brushProperty name="width" value="0.025" units="cm"/>
      <inkml:brushProperty name="height" value="0.025" units="cm"/>
    </inkml:brush>
  </inkml:definitions>
  <inkml:trace contextRef="#ctx0" brushRef="#br0">4 90 1986,'0'0'1089,"-4"-67"-1473,4 44-898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07.023"/>
    </inkml:context>
    <inkml:brush xml:id="br0">
      <inkml:brushProperty name="width" value="0.025" units="cm"/>
      <inkml:brushProperty name="height" value="0.025" units="cm"/>
    </inkml:brush>
  </inkml:definitions>
  <inkml:trace contextRef="#ctx0" brushRef="#br0">9 489 480,'0'-11'572,"5"-116"2091,0-19-703,-9 48 2401,4 66-3379,1 27-757,-1-1 0,0 1 0,0-1 0,0 1 0,-1-1 1,0 1-1,0 0 0,0-1 0,-1 1 0,1 0 0,-1 0 0,-3-5 0,4 20 2229,1 4-4027,0-9-1849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11.186"/>
    </inkml:context>
    <inkml:brush xml:id="br0">
      <inkml:brushProperty name="width" value="0.025" units="cm"/>
      <inkml:brushProperty name="height" value="0.025" units="cm"/>
    </inkml:brush>
  </inkml:definitions>
  <inkml:trace contextRef="#ctx0" brushRef="#br0">124 361 1634,'0'0'1057,"-20"-48"-961,12 27-64,2-1-32,-1-5-64,-1-4-65,2-3 1,-1 0 96,-4 2 32,1 1 32,1 5 0,-1 6 161,-1 3-290,1-1-479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10.151"/>
    </inkml:context>
    <inkml:brush xml:id="br0">
      <inkml:brushProperty name="width" value="0.025" units="cm"/>
      <inkml:brushProperty name="height" value="0.025" units="cm"/>
    </inkml:brush>
  </inkml:definitions>
  <inkml:trace contextRef="#ctx0" brushRef="#br0">197 124 6278,'13'-14'4855,"24"-26"4920,-36 38-9408,0 1 0,0 0 0,0 0 0,0-1 1,0 1-1,-1-1 0,1 1 0,0-1 0,-1 1 0,0-1 0,1 1 0,-1-1 0,0 1 0,1-1 1,-1 0-1,0 1 0,0-1 0,0 1 0,-1-1 0,1 1 0,0-1 0,-1 0 0,1 1 0,-1-1 1,1 1-1,-1-1 0,-1-1 0,0 1-317,-1-1 0,0 1 0,0 0-1,0 1 1,0-1 0,0 0 0,0 1 0,0 0 0,0 0 0,-1 0 0,1 0 0,-1 0 0,1 1 0,0-1 0,-1 1-1,1 0 1,-1 0 0,1 0 0,-5 1 0,2 0 8,0-1 0,-1 1 1,1 0-1,0 1 0,0 0 0,0 0 0,0 0 1,1 0-1,-11 7 0,6-2-58,1 1 0,0 0 0,1 1 0,0 0 0,0 0 0,1 1 0,0 0 0,0 0 0,1 1 0,1 0 0,0 0 0,0 0 0,1 1 0,0-1 0,1 1 0,1 0 0,0 0 0,0 0 0,1 17 0,1-28 0,0 1 0,0 0 0,0-1 0,0 1 0,0 0 0,0 0 0,1-1 0,-1 1 0,1 0 0,-1-1 0,1 1 0,-1-1 0,1 1 0,0-1 0,0 1 0,0-1 0,0 1 0,0-1 0,0 0 0,0 1 0,1-1 0,-1 0 0,0 0 0,1 0 0,-1 0 0,2 1 0,0-1 0,1 0 0,-1 0 0,1-1 0,-1 1 0,1-1 0,-1 0 0,1 0 0,-1 0 0,1 0 0,0-1 0,-1 1 0,4-2 0,6-1 0,0-1 0,0-1 0,0 0 0,-1-1 0,21-13 0,-4-4 0,-1-1 0,-2-2 0,0-1 0,-2 0 0,-1-2 0,-1-1 0,19-35 0,-52 85 0,1 0 0,-15 38 0,21-48 0,0 1 0,1 0 0,0-1 0,1 1 0,1 0 0,0 0 0,0 0 0,1 21 0,1-31 0,0 1 0,-1 0 0,1 0 0,0-1 0,0 1 0,0-1 0,0 1 0,0-1 0,1 1 0,-1-1 0,0 1 0,1-1 0,-1 0 0,0 0 0,1 0 0,0 0 0,-1 0 0,1 0 0,0 0 0,-1 0 0,1-1 0,0 1 0,0-1 0,0 1 0,-1-1 0,5 0 0,57 3 0,-49-4 0,-1 2 33,29-5-3830,-19-7-5668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11.542"/>
    </inkml:context>
    <inkml:brush xml:id="br0">
      <inkml:brushProperty name="width" value="0.025" units="cm"/>
      <inkml:brushProperty name="height" value="0.025" units="cm"/>
    </inkml:brush>
  </inkml:definitions>
  <inkml:trace contextRef="#ctx0" brushRef="#br0">9 166 1634,'0'0'229,"-1"-10"129,-5-78 427,5 21 2530,1 66-3150,8 22-1318,-7-8-913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10.513"/>
    </inkml:context>
    <inkml:brush xml:id="br0">
      <inkml:brushProperty name="width" value="0.025" units="cm"/>
      <inkml:brushProperty name="height" value="0.025" units="cm"/>
    </inkml:brush>
  </inkml:definitions>
  <inkml:trace contextRef="#ctx0" brushRef="#br0">1 8 1249,'0'2'865,"2"-2"64,3 0-385,5 0-223,0-3-289,1-4-1057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11.011"/>
    </inkml:context>
    <inkml:brush xml:id="br0">
      <inkml:brushProperty name="width" value="0.025" units="cm"/>
      <inkml:brushProperty name="height" value="0.025" units="cm"/>
    </inkml:brush>
  </inkml:definitions>
  <inkml:trace contextRef="#ctx0" brushRef="#br0">28 406 705,'0'0'8819,"-6"5"-7709,-15 11-272,40-42 689,129-126-245,-98 108-3738,68-45 0,21-20 1532,-130 103-2620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11.353"/>
    </inkml:context>
    <inkml:brush xml:id="br0">
      <inkml:brushProperty name="width" value="0.025" units="cm"/>
      <inkml:brushProperty name="height" value="0.025" units="cm"/>
    </inkml:brush>
  </inkml:definitions>
  <inkml:trace contextRef="#ctx0" brushRef="#br0">0 102 3043,'0'0'8846,"10"-6"-8361,33-16 207,2 2-1,1 2 0,58-15 1,-103 33-675,0-1 0,0 1 0,1 0-1,-1-1 1,0 1 0,0 0 0,0 0 0,0 0 0,0 0 0,0 0 0,0 0 0,0 0 0,1 0 0,-1 0 0,0 1 0,0-1 0,0 0 0,0 1 0,0-1 0,0 0 0,0 1 0,0 0 0,0-1 0,0 1 0,-1-1 0,1 1 0,0 0 0,0 0 0,0 0-1,0 0 1,0 2 30,0 0-1,0-1 0,0 1 1,-1 0-1,1-1 0,-1 1 0,1 0 1,-1-1-1,0 1 0,0 0 0,-1 5 1,-2 8 146,0-1-1,0 0 1,-9 21 0,-7 12-198,-16 46 34,15-30-5450,11-33-3003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23.020"/>
    </inkml:context>
    <inkml:brush xml:id="br0">
      <inkml:brushProperty name="width" value="0.025" units="cm"/>
      <inkml:brushProperty name="height" value="0.025" units="cm"/>
    </inkml:brush>
  </inkml:definitions>
  <inkml:trace contextRef="#ctx0" brushRef="#br0">1 552 4965,'1'-1'296,"0"1"1,0 0-1,0-1 1,-1 1-1,1-1 1,0 1-1,0-1 1,0 1-1,-1-1 1,1 0-1,0 1 1,-1-1-1,1 0 1,0 1-1,-1-1 1,1 0 0,-1 0-1,1 0 1,-1 0-1,0 1 1,1-1-1,-1 0 1,0-1-1,10-30-54,-6 18 578,46-133 1573,20-67-489,-63 193-1841,1 1-1,14-26 0,-4 10-3441,-17 32-395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23.363"/>
    </inkml:context>
    <inkml:brush xml:id="br0">
      <inkml:brushProperty name="width" value="0.025" units="cm"/>
      <inkml:brushProperty name="height" value="0.025" units="cm"/>
    </inkml:brush>
  </inkml:definitions>
  <inkml:trace contextRef="#ctx0" brushRef="#br0">0 53 8808,'0'0'9663,"9"-8"-9503,32-24-91,-40 31-64,1-1 0,0 1 0,0 0 0,0-1 0,1 1 0,-1 0 0,0 1 0,0-1 0,1 0 0,-1 0 0,0 1 0,1 0 0,-1-1 0,0 1 0,1 0 0,-1 0 0,1 0 0,-1 0 0,3 1 0,-3 0-3,0 0 1,0 0 0,0 1-1,-1-1 1,1 0-1,0 0 1,-1 1 0,1-1-1,-1 1 1,0-1-1,0 1 1,1 0 0,-1 0-1,0-1 1,0 1-1,0 0 1,0 3 0,3 6 38,-1 1 1,-1 0-1,0 0 1,0 0-1,-1 16 1,-1-27-27,0 69 886,-2-50-748,1 0 0,2-1-1,0 1 1,1 0-1,0 0 1,2-1-1,0 1 1,8 18 0,2-17-2219,1-9-2712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36.202"/>
    </inkml:context>
    <inkml:brush xml:id="br0">
      <inkml:brushProperty name="width" value="0.025" units="cm"/>
      <inkml:brushProperty name="height" value="0.025" units="cm"/>
    </inkml:brush>
  </inkml:definitions>
  <inkml:trace contextRef="#ctx0" brushRef="#br0">4055 169 8712,'0'0'1671,"-12"-5"-1260,-10-3-447,1 1-1,-2 1 1,1 1-1,-1 1 1,-23-1-1,11 6 53,-1 1 1,1 1-1,-51 12 0,-99 37 103,181-50-126,-1028 370 4806,927-324-4831,-410 192-117,13 32 269,370-189 251,-196 163 0,245-173 58,3 4 0,4 3 0,-75 102 0,74-69-357,5 2 0,5 4 0,-101 247 0,138-286 130,-27 110-1,47-146-66,2 0 0,2 1 0,2-1 0,2 61 0,4-85-100,1 0 0,0 1 0,2-2-1,0 1 1,1 0 0,16 33-1,68 108 10,-38-73-48,28 63-137,-30-53 94,4-3 0,81 109-1,173 153 470,-270-318-347,1-1-1,2-1 1,2-3 0,1-1 0,2-2-1,1-3 1,1-1 0,1-3 0,1-1-1,60 17 1,521 141-5,-511-155-92,1-5 1,1-5-1,231 0 1,405 5 53,-221-9-289,1-32 15,-508 19 245,410-5 377,118-7-237,-368-8-146,359-88 0,-452 83-31,-1-4-1,100-47 0,-145 53 21,-1-2-1,-1-3 0,-2-1 1,0-3-1,53-48 0,-73 53 36,-1-1 0,-1-2 0,-2 0 0,-1-1 0,-1-1 0,-2-2 0,-1 0 0,-2 0 0,-2-2 0,12-41 0,-8 9 30,-3-1 0,-3 0 0,-2-1 0,-1-117 0,-12 130-41,-2-1 1,-3 1-1,-2 0 0,-3 1 1,-2 1-1,-3 0 0,-29-64 1,-1 17 16,-5 2 1,-112-163 0,-140-110 424,-31 24 186,44 47-517,-707-673 552,902 890-51,-4 5-1,-4 4 1,-170-95 0,189 127-459,-2 4 0,-2 3 0,-1 5 0,-2 4 0,-126-23 0,78 27-1703,-22-4-6481,72 12-4978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8:31.769"/>
    </inkml:context>
    <inkml:brush xml:id="br0">
      <inkml:brushProperty name="width" value="0.025" units="cm"/>
      <inkml:brushProperty name="height" value="0.025" units="cm"/>
    </inkml:brush>
  </inkml:definitions>
  <inkml:trace contextRef="#ctx0" brushRef="#br0">37 38 5285,'0'0'21802,"-1"-6"-21370,0 5-422,1 0-1,0 1 1,0-1-1,-1 0 1,1 0-1,0 0 0,0 1 1,0-1-1,0 0 1,-1 0-1,1 0 1,1 1-1,-1-1 1,0 0-1,0 0 0,0 0 1,0 1-1,0-1 1,1 0-1,-1 0 1,0 1-1,1-1 1,-1 0-1,1 0 0,-1 1 1,1-1-1,-1 1 1,1-1-1,-1 0 1,1 1-1,-1-1 0,1 1 1,0-1-1,-1 1 1,1-1-1,0 1 1,0 0-1,-1-1 1,1 1-1,0 0 0,1-1 1,44 6 508,-29-2-434,84 7 148,-1-5-1,184-12 1,-43-2 359,-284 25 733,-55-1-1140,-1-4 0,-1-5-1,-112-7 1,134 0-134,55 1-45,0 0 1,0-2-1,0-1 0,1 0 1,-37-12-1,58 15-6,1 0 0,0 0 0,-1 0 0,1 0 0,0 0 0,0 0 0,-1 0-1,1 0 1,0 0 0,0 0 0,-1 0 0,1 0 0,0 0 0,0 0 0,-1 0 0,1 0 0,0-1 0,0 1 0,-1 0 0,1 0 0,0 0 0,0 0 0,-1-1 0,1 1 0,0 0-1,0 0 1,0 0 0,0-1 0,-1 1 0,1 0 0,0 0 0,0-1 0,0 1 0,0 0 0,0 0 0,0-1 0,0 1 0,0 0 0,-1 0 0,1-1 0,0 1 0,0 0 0,0 0-1,0-1 1,1 1 0,-1-1 0,15-4-80,27-1 9,507-9-1081,-568 17 1143,0 0 0,0 1 0,-27 8-1,-8 1 36,-72 13-37,-50 9-467,59-20-5452,81-14-1639,15-5-7442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8:35.905"/>
    </inkml:context>
    <inkml:brush xml:id="br0">
      <inkml:brushProperty name="width" value="0.025" units="cm"/>
      <inkml:brushProperty name="height" value="0.025" units="cm"/>
    </inkml:brush>
  </inkml:definitions>
  <inkml:trace contextRef="#ctx0" brushRef="#br0">5 1 5285,'0'0'9844,"-2"7"-9326,1 1-358,0 0-1,0 1 1,1-1 0,0 1 0,1-1 0,0 0 0,0 0-1,1 1 1,0-1 0,0 0 0,1 0 0,5 11 0,-3-5-215,245 573 189,-125-314-76,-60-140 703,96 146 0,-38-37-654,-87-163-81,70 113 1,73 97 559,121 172 323,-256-403-750,279 403 872,-291-409-999,2-2 0,2-1 0,3-1 0,1-3 0,90 78 0,-15-26 3,242 197 5,-100-65 172,30 23 334,-45-55-221,-63-49-116,-148-126-953,1-2 0,0-1 0,44 18 1,-29-14-323,-46-23 565,6 5-1066,-4-1-3834,-3 1-1784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8:41.179"/>
    </inkml:context>
    <inkml:brush xml:id="br0">
      <inkml:brushProperty name="width" value="0.025" units="cm"/>
      <inkml:brushProperty name="height" value="0.025" units="cm"/>
    </inkml:brush>
  </inkml:definitions>
  <inkml:trace contextRef="#ctx0" brushRef="#br0">1781 191 4708,'0'0'11499,"-5"-8"-10484,-2-2-1098,4 5 364,0-1-1,0 1 1,-1 0-1,0 0 1,0 0-1,0 1 1,0 0-1,-1-1 1,0 1-1,0 1 1,0-1 0,0 1-1,-1 0 1,1 0-1,-1 0 1,0 1-1,1 0 1,-9-2-1,-57-5 640,39 6-721,-1-2 0,-41-12-1,2 0 404,-1 3 0,-1 3 0,-128-3 0,134 10-399,-36 0 143,-126 11 0,165 0-267,1 2 0,1 3 1,-72 22-1,110-23-53,0 1 0,1 1 0,0 1 0,2 1 0,-1 1 0,2 1 0,0 1 0,-20 22 0,2-4 7,34-32-38,0 1-1,0 0 1,0-1 0,1 1 0,0 1 0,0-1 0,0 1 0,1 0 0,-4 7 0,7-11 5,-1 1 1,1-1 0,-1 0-1,1 1 1,0-1 0,0 1-1,0-1 1,0 0-1,1 1 1,-1-1 0,1 0-1,-1 1 1,1-1 0,0 0-1,0 0 1,0 1 0,0-1-1,0 0 1,0 0 0,1 0-1,-1 0 1,1 0 0,-1-1-1,1 1 1,0 0 0,-1-1-1,1 1 1,4 1 0,30 21 44,0-2 0,2-2 0,0-1 1,47 15-1,26 14 12,-77-34-85,1-1 1,0-2 0,0-1 0,1-2-1,1-1 1,43 2 0,224-5-294,-214-6 256,25-4 34,1-4 0,-2-6 0,1-5 0,142-45 0,-248 63 39,9-2 17,0-1 1,-1 0 0,23-13-1,-36 17-9,0 0 0,0 0 1,-1-1-1,1 1 0,-1-1 0,0 0 0,0 0 0,0 0 0,0 0 0,0-1 0,-1 1 1,0-1-1,1 1 0,-1-1 0,-1 0 0,1 0 0,0 0 0,-1 0 0,0 0 1,1-7-1,-2 3 6,0-1 0,0 0 0,-1 0 1,-1 1-1,1-1 0,-1 1 0,-1-1 0,0 1 1,0 0-1,0 0 0,-1 0 0,0 0 0,-1 1 1,0-1-1,0 1 0,-1 1 0,1-1 1,-11-8-1,5 4-624,-1 1 0,0 0 0,-28-16 0,27 19-1375,-1 0 1,0 1-1,-27-8 1,-12 3-5626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7:34:30.680"/>
    </inkml:context>
    <inkml:brush xml:id="br0">
      <inkml:brushProperty name="width" value="0.025" units="cm"/>
      <inkml:brushProperty name="height" value="0.025" units="cm"/>
    </inkml:brush>
  </inkml:definitions>
  <inkml:trace contextRef="#ctx0" brushRef="#br0">5 90 5637,'0'0'21450,"11"-3"-20510,57-20 167,111-21 1,-137 36-1160,1 2 1,-1 3 0,1 1 0,55 5 0,-91-1 1,-17 2 167,-18 2 147,-114-2 30,-38 4-271,152-5 45,1 2 0,0 0 0,0 2-1,-41 16 1,145-31 285,-3-2-350,0 4 1,97 2-1,-155 4-19,-33 2 51,1 0 0,-1 1 0,0 0 0,-17 7-1,-14 3 107,-6 0 220,24-5-208,-1-2-1,1 0 1,-41 1 0,73-8-670,1 0 0,-1 1 1,0-1-1,0 0 0,0 0 0,0 0 0,0 0 1,0-1-1,0 1 0,0-1 0,0 1 1,1-2-1,3-3-1664,18-12-6313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36.058"/>
    </inkml:context>
    <inkml:brush xml:id="br0">
      <inkml:brushProperty name="width" value="0.025" units="cm"/>
      <inkml:brushProperty name="height" value="0.025" units="cm"/>
    </inkml:brush>
  </inkml:definitions>
  <inkml:trace contextRef="#ctx0" brushRef="#br0">1 55 5061,'0'0'8386,"3"0"-5662,16 0-2036,211 19 2472,159-43-2168,-84 2-457,286-6 1851,-572 30-723,-40 6-1286,-42 7-1622,24-13-2345,12-2-1575,-9-2-7924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47.937"/>
    </inkml:context>
    <inkml:brush xml:id="br0">
      <inkml:brushProperty name="width" value="0.025" units="cm"/>
      <inkml:brushProperty name="height" value="0.025" units="cm"/>
    </inkml:brush>
  </inkml:definitions>
  <inkml:trace contextRef="#ctx0" brushRef="#br0">4991 1 4869,'-60'5'9020,"32"1"-8948,2 2 1,-1 1-1,-31 14 1,-56 25 155,-225 106 499,-923 506-588,973-506-45,-491 347-1,247-106 331,36 45 49,477-419-502,-532 590 541,486-521-73,-92 165 0,123-188-186,3 2 1,3 2 0,-27 101-1,48-138-226,0 1 0,2 0-1,2 0 1,1 0 0,2 1 0,2-1-1,7 57 1,-5-74 11,1 1 0,0-1 0,2 0 0,0 0 0,1 0 0,1-1 0,1 0 0,0 0 0,1-1 0,1-1 0,0 0 0,1 0 0,1-1 0,0 0 0,27 20 1,-18-19-26,1 0 1,1-2 0,0-1-1,1-1 1,0-1 0,0-2-1,1 0 1,0-1 0,43 4 0,1-4 24,0-3-1,104-8 1,-80-5-6,0-4 0,169-46-1,178-84-6,-425 138-22,863-335 58,-36-85-26,-273 77-38,-22-38-87,-388 257 194,177-186 1,-234 205 193,-5-5-1,118-181 1,-145 184 7,-5-3-1,93-226 1,-136 281-130,-3-2-1,-2 0 1,-4-2 0,-2 1 0,-2-2-1,-4 1 1,-3-120 0,-5 160-158,-1 0 1,-1 0-1,-2 1 1,0-1-1,-1 1 1,-1 0-1,-1 1 0,-1 0 1,-1 0-1,-1 1 1,-1 1-1,-1 0 1,-1 1-1,0 0 1,-22-20-1,12 17-91,-1 2 0,-1 0 0,0 1 0,-1 2 1,-1 1-1,-1 1 0,0 2 0,-1 1 0,-1 1 0,-53-11 0,12 9-841,0 3 0,-97 0-1,-150 17-3972,168 3-776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0:05.035"/>
    </inkml:context>
    <inkml:brush xml:id="br0">
      <inkml:brushProperty name="width" value="0.025" units="cm"/>
      <inkml:brushProperty name="height" value="0.025" units="cm"/>
    </inkml:brush>
  </inkml:definitions>
  <inkml:trace contextRef="#ctx0" brushRef="#br0">1 69 4388,'0'0'8776,"9"-3"-8252,18-2-47,0 0 1,0 2 0,0 1 0,0 2 0,29 2-1,50 2-424,-95-4-59,-1-1-1,1 0 0,-1-1 1,0 0-1,0-1 1,0 0-1,19-9 0,-39 11 337,0-1 0,1 1 0,-1 0 0,-15 2 0,-67 6 2579,-131-7 1,202-3-2716,21 3-194,0 0 0,0 0-1,1 0 1,-1 0 0,0 0 0,0-1-1,0 1 1,0 0 0,0 0 0,0 0 0,0 0-1,0 0 1,0 0 0,0 0 0,0 0 0,0 0-1,0 0 1,0 0 0,0 0 0,0 0-1,0-1 1,0 1 0,0 0 0,0 0 0,0 0-1,0 0 1,0 0 0,0 0 0,0 0 0,0 0-1,0 0 1,0 0 0,0-1 0,0 1-1,0 0 1,0 0 0,0 0 0,0 0 0,0 0-1,0 0 1,0 0 0,0 0 0,0 0 0,0 0-1,0 0 1,0 0 0,0 0 0,0-1-1,0 1 1,0 0 0,0 0 0,-1 0 0,1 0-1,0 0 1,0 0 0,0 0 0,0 0 0,0 0-1,0 0 1,0 0 0,0 0 0,0 0-1,-1 0 1,37-5-832,136-9-8419,-96 5-801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0:08.116"/>
    </inkml:context>
    <inkml:brush xml:id="br0">
      <inkml:brushProperty name="width" value="0.025" units="cm"/>
      <inkml:brushProperty name="height" value="0.025" units="cm"/>
    </inkml:brush>
  </inkml:definitions>
  <inkml:trace contextRef="#ctx0" brushRef="#br0">0 159 4837,'0'0'6774,"9"-9"-6080,-1 0-491,0 1 0,1 0 1,0 0-1,0 1 0,1 1 0,0-1 0,0 2 1,0-1-1,1 1 0,-1 1 0,1 0 1,1 0-1,-1 1 0,22-2 0,104 6 505,19-1-562,-155 0-143,1 0 0,0 0 0,-1 0 0,1 0 0,-1-1 0,1 1 0,-1 0 0,1 0 0,-1-1-1,1 1 1,-1-1 0,1 0 0,-1 1 0,1-1 0,-1 0 0,0 0 0,1 0 0,-1 0 0,0 0 0,0 0-1,2-2 1,-37 2 152,-346 17 3272,380-16-3425,0 0-1,0 0 0,0 0 0,0 0 0,0 0 0,0 0 0,0-1 0,0 1 1,0 0-1,0 0 0,0 0 0,0 0 0,0 0 0,0 0 0,0 0 0,0 0 1,0 0-1,0 0 0,0 0 0,0 0 0,0 0 0,0 0 0,0 0 0,0-1 1,0 1-1,0 0 0,0 0 0,0 0 0,0 0 0,0 0 0,0 0 0,0 0 1,0 0-1,0 0 0,0 0 0,0 0 0,0 0 0,0 0 0,0 0 0,0 0 0,0 0 1,0 0-1,0 0 0,-1 0 0,1 0 0,0 0 0,0-1 0,0 1 0,0 0 1,0 0-1,0 0 0,11-5 75,16-5 19,60-3-430,0 3 1,149 3-1,-603 34 1734,473-36-1713,21-2-2295,-5-2-3468,-54 4-1333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4.948"/>
    </inkml:context>
    <inkml:brush xml:id="br0">
      <inkml:brushProperty name="width" value="0.025" units="cm"/>
      <inkml:brushProperty name="height" value="0.025" units="cm"/>
    </inkml:brush>
  </inkml:definitions>
  <inkml:trace contextRef="#ctx0" brushRef="#br0">21 130 5285,'0'0'982,"2"-11"3294,6-51 247,-5 8 5640,-12 87-6699,1-6-3175,1 14 116,2 0-1,2 1 1,1-1 0,7 65-1,-5-104-387,0 1 0,0-1 0,1 0 0,-1 1 0,1-1 0,-1 0 0,1 0 0,0 0-1,0 1 1,0-1 0,0 0 0,1 0 0,-1 0 0,0-1 0,1 1 0,-1 0 0,1 0-1,2 1 1,-3-2 2,1-1-1,-1 1 0,1 0 0,-1-1 1,1 0-1,0 1 0,-1-1 1,1 0-1,0 0 0,0 1 0,-1-1 1,1-1-1,0 1 0,-1 0 0,1 0 1,0-1-1,-1 1 0,4-2 1,1-1 28,1 0 0,-1 0 1,0-1-1,0 0 1,0 0-1,-1-1 1,1 0-1,-1 0 0,9-10 1,-1-5-18,0 0 0,-1-1 0,0 0 0,-2-1 0,-1 0 0,-1-1 0,0 0 0,-2 0 0,-1 0 0,-1-1 0,0 0-1,-1-35 1,-22 122 104,9-27-111,-1-1-11,1 0 0,3 1 0,0-1 1,3 2-1,-1 54 0,5-90-96,1 0-1,-1 0 1,0 1 0,1-1 0,-1 0-1,1 0 1,-1 1 0,1-1 0,0 0-1,-1 0 1,1 0 0,0 0-1,0 0 1,0 0 0,0 0 0,0 0-1,0 0 1,0-1 0,0 1 0,0 0-1,0-1 1,0 1 0,0-1 0,1 1-1,-1-1 1,0 1 0,3-1-1,-1 1-335,-1 0 0,1-1 0,0 0 0,-1 0-1,1 0 1,0 0 0,-1 0 0,1 0 0,0-1-1,-1 1 1,1-1 0,-1 0 0,4-1 0,7-9-7738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5.306"/>
    </inkml:context>
    <inkml:brush xml:id="br0">
      <inkml:brushProperty name="width" value="0.025" units="cm"/>
      <inkml:brushProperty name="height" value="0.025" units="cm"/>
    </inkml:brush>
  </inkml:definitions>
  <inkml:trace contextRef="#ctx0" brushRef="#br0">1 0 8264,'0'0'1249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5.647"/>
    </inkml:context>
    <inkml:brush xml:id="br0">
      <inkml:brushProperty name="width" value="0.025" units="cm"/>
      <inkml:brushProperty name="height" value="0.025" units="cm"/>
    </inkml:brush>
  </inkml:definitions>
  <inkml:trace contextRef="#ctx0" brushRef="#br0">1 54 11499,'18'-44'3464,"-9"34"7260,-2 18-8354,-1 14-2240,-3 17 1659,-2 64 1,-2-48-826,1-55-964,0 0 1,0 1 0,1-1 0,-1 0-1,0 0 1,0 0 0,0 0 0,0 1-1,0-1 1,1 0 0,-1 0 0,0 0-1,0 0 1,0 0 0,1 0 0,-1 1-1,0-1 1,0 0 0,0 0-1,1 0 1,-1 0 0,0 0 0,0 0-1,0 0 1,1 0 0,-1 0 0,0 0-1,0 0 1,1 0 0,-1 0 0,0 0-1,0 0 1,0 0 0,1 0 0,-1-1-1,0 1 1,0 0 0,0 0 0,1 0-1,-1 0 1,0 0 0,0 0 0,0-1-1,0 1 1,1 0 0,-1 0 0,0 0-1,0 0 1,0-1 0,0 1-1,0 0 1,0 0 0,0 0 0,1-1-1,-1 1 1,0 0 0,0 0 0,0-1-1,0 1 1,0 0 0,0 0 0,0-1-1,11-13-9,14-34 9,-18 31 0,2 0 0,0 0 0,1 1 0,14-16 0,-24 31 0,0 1 0,0 0 0,0 0 0,0 0 0,0 0 0,0 0 0,0 0 0,0 0 0,0-1 0,1 1 0,-1 0 0,0 0 0,0 0 0,0 0 0,0 0 0,0 0 0,0 0 0,0 0 0,1 0 0,-1 0 0,0 0 0,0 0 0,0 0 0,0 0 0,0 0 0,1 0 0,-1 0 0,0 0 0,0 0 0,0 0 0,0 0 0,0 0 0,0 0 0,1 0 0,-1 0 0,0 0 0,0 0 0,0 0 0,0 0 0,0 0 0,0 0 0,1 0 0,-1 0 0,0 0 0,0 1 0,0-1 0,0 0 0,0 0 0,0 0 0,0 0 0,0 0 0,0 0 0,0 0 0,0 1 0,0-1 0,1 0 0,-1 0 0,0 0 0,0 0 0,2 15 0,-3 18 0,-14 69-53,41-140-16272,-13 12-32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6.083"/>
    </inkml:context>
    <inkml:brush xml:id="br0">
      <inkml:brushProperty name="width" value="0.025" units="cm"/>
      <inkml:brushProperty name="height" value="0.025" units="cm"/>
    </inkml:brush>
  </inkml:definitions>
  <inkml:trace contextRef="#ctx0" brushRef="#br0">0 134 18610,'0'0'13212,"11"-5"-13025,62-37-660,-69 39 441,1 0-1,-1 0 1,1-1-1,-1 0 1,0 1-1,-1-1 1,1-1-1,-1 1 1,1-1-1,-1 1 1,-1-1-1,1 0 1,-1 0-1,1 0 1,1-9-1,-4 14 34,0 0 0,1-1 0,-1 1 0,0 0 1,0-1-1,0 1 0,0 0 0,0-1 0,0 1 0,0 0 0,0-1 0,0 1 0,0 0 0,0-1 1,0 1-1,0 0 0,-1-1 0,1 1 0,0 0 0,0-1 0,0 1 0,0 0 0,-1 0 0,1-1 1,0 1-1,0 0 0,0 0 0,-1-1 0,1 1 0,0 0 0,0 0 0,-1 0 0,1-1 0,0 1 1,-1 0-1,1 0 0,0 0 0,-1 0 0,1-1 0,-17 6 111,-12 17 196,23-14-222,1 1 0,0 0 0,0-1 0,1 2-1,0-1 1,1 0 0,0 1 0,0 0-1,1-1 1,0 1 0,1 0 0,0 0-1,0 0 1,2 15 0,0-24-86,-1 0 0,0 0 0,1 0 0,-1 0 0,1 0 0,-1 0 0,1-1 0,0 1 0,-1 0 0,1 0 0,0-1 0,0 1 0,-1-1 0,1 1 0,0 0 0,0-1 0,0 0 0,0 1 0,0-1 0,0 1 0,0-1 0,0 0 0,0 0 0,0 0 0,0 1 0,0-1 0,0 0 0,0 0 0,0 0 0,0-1 0,0 1 0,0 0 0,0 0 0,0 0 0,-1-1 0,3 0 0,38-12 0,24-32 0,-54 36 0,0 0 0,1 1 0,0 0 0,0 1 0,22-10 0,-33 17 0,-1 0 0,1 0 0,0 1 0,0-1 0,-1 0 0,1 0 0,-1 1 0,1-1 0,0 0 0,-1 0 0,1 1 0,-1-1 0,1 1 0,0-1 0,-1 1 0,1-1 0,-1 1 0,0-1 0,1 1 0,-1-1 0,1 1 0,-1-1 0,0 1 0,1 0 0,-1-1 0,0 1 0,0 0 0,1-1 0,-1 1 0,0 0 0,0-1 0,0 1 0,0 0 0,0 0 0,0-1 0,0 1 0,0 0 0,0-1 0,-1 2 0,1 42 0,0-33 0,4 19 0,-4-30 0,0 1 0,1-1 0,-1 1 0,0-1 0,1 1 0,-1-1 0,0 1 0,1-1 0,-1 0 0,0 1 0,1-1 0,-1 1 0,1-1 0,-1 0 0,1 1 0,-1-1 0,1 0 0,-1 0 0,1 1 0,-1-1 0,1 0 0,-1 0 0,1 0 0,-1 0 0,1 0 0,0 1 0,2-2 0,1 0 0,-1-1 0,-1 1 0,1-1 0,0 1 0,0-1 0,0 0 0,-1 0 0,1 0 0,-1 0 0,1 0 0,-1 0 0,3-5 0,2-2-4,-4 6-5,-1 0 0,1-1 0,-1 1 1,1 0-1,0 1 0,0-1 0,0 0 0,1 1 0,-1 0 0,1 0 0,-1 0 1,1 0-1,5-2 0,-8 8-10,1 0-1,-1-1 1,0 1 0,0 0-1,-1 0 1,1 0 0,-1 0-1,0 0 1,0 0 0,-1 8-1,1-2 3,7 13-995,-7-22 865,0-1-1,1 0 1,-1 1-1,0-1 1,1 0-1,-1 0 1,1 1-1,-1-1 0,1 0 1,-1 0-1,0 0 1,1 0-1,-1 0 1,1 1-1,-1-1 1,1 0-1,-1 0 0,1 0 1,-1 0-1,1 0 1,-1 0-1,1-1 1,-1 1-1,1 0 1,-1 0-1,1 0 0,0-1 1,1 0-515,1-1 0,-1 0-1,1 0 1,-1 0 0,0 0 0,0 0 0,0 0-1,0 0 1,-1-1 0,1 1 0,2-6 0,7-14-3823,2-1-773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6.517"/>
    </inkml:context>
    <inkml:brush xml:id="br0">
      <inkml:brushProperty name="width" value="0.025" units="cm"/>
      <inkml:brushProperty name="height" value="0.025" units="cm"/>
    </inkml:brush>
  </inkml:definitions>
  <inkml:trace contextRef="#ctx0" brushRef="#br0">0 36 10410,'0'0'11974,"0"9"-10148,0 62-160,15 327 31,-16-455-544,14-112 0,-9 142-1153,1 0 0,1 0 1,1 1-1,21-50 0,-24 68-2,0-1-1,1 1 0,0 0 1,1 0-1,0 1 1,0-1-1,13-10 0,-15 14 1,1 1 0,0 0 0,-1 0-1,1 0 1,0 1 0,1-1 0,-1 1-1,0 0 1,1 1 0,-1-1 0,1 1-1,-1 0 1,1 1 0,6-1 0,-11 1 4,0 1 0,0-1 0,0 0 1,0 1-1,0-1 0,-1 0 0,1 1 1,0-1-1,0 1 0,0-1 1,-1 1-1,1 0 0,0-1 0,-1 1 1,1 0-1,0-1 0,-1 1 0,1 0 1,-1 0-1,0-1 0,1 1 0,-1 0 1,1 0-1,-1 0 0,0 0 1,0 0-1,1 0 0,-1 0 0,0-1 1,0 1-1,0 0 0,0 0 0,0 0 1,0 0-1,0 0 0,-1 1 1,-6 39 804,1-26-636,-2-1 0,0 1 0,0-1-1,-1-1 1,-1 0 0,0 0 0,-1-1 0,0 0 0,-1-1-1,0 0 1,-24 16 0,35-27-169,0 1-1,0 0 1,0-1-1,0 1 1,0-1-1,0 1 1,0-1-1,0 1 1,0-1-1,0 0 1,0 1-1,-1-1 1,1 0 0,0 0-1,0 0 1,0 0-1,0 0 1,0 0-1,0 0 1,-1-1-1,1 1 1,-1-1-1,1 1-3,0-1 0,1 0 1,-1 0-1,1 1 0,-1-1 0,1 0 0,0 0 0,-1 0 0,1 0 0,0 1 0,-1-1 0,1 0 0,0 0 0,0 0 0,0 0 0,0 0 0,0 0 0,0 0 1,0 0-1,0-1 0,2-6-236,-1 0-1,1 0 1,0 1 0,6-14 0,25-52-10289,-15 31 2519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6.888"/>
    </inkml:context>
    <inkml:brush xml:id="br0">
      <inkml:brushProperty name="width" value="0.025" units="cm"/>
      <inkml:brushProperty name="height" value="0.025" units="cm"/>
    </inkml:brush>
  </inkml:definitions>
  <inkml:trace contextRef="#ctx0" brushRef="#br0">41 1 17232,'0'0'8040,"-5"70"-4837,-5-30-865,0 3-672,2 2-1378,3-3-288,2-4 0,3-4 0,0-7 0,3-5 0,6-10 0,2-9-1249,2-3-2755,2-11-2434,0-11-4292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29.10.2025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0935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946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38927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868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65183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74232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016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02293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49426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89389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2233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2165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42073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34257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9268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94770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4515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02904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4AD7F-F3AC-6CD0-25F8-D82180F56FC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D1D5D38-9FED-864D-FF62-E0001B670A2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F308FD4-7644-CF3E-C3CC-A92285CEE8E9}"/>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61104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14304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3457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3660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0090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69104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35390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80598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53401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64674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6240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3803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48878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1811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7589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1219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9461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3241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29.10.2025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29.10.2025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1733.png"/><Relationship Id="rId63" Type="http://schemas.openxmlformats.org/officeDocument/2006/relationships/customXml" Target="../ink/ink31.xml"/><Relationship Id="rId84" Type="http://schemas.openxmlformats.org/officeDocument/2006/relationships/image" Target="../media/image1753.png"/><Relationship Id="rId138" Type="http://schemas.openxmlformats.org/officeDocument/2006/relationships/image" Target="../media/image5.png"/><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1728.png"/><Relationship Id="rId53" Type="http://schemas.openxmlformats.org/officeDocument/2006/relationships/customXml" Target="../ink/ink26.xml"/><Relationship Id="rId74" Type="http://schemas.openxmlformats.org/officeDocument/2006/relationships/image" Target="../media/image1748.png"/><Relationship Id="rId128" Type="http://schemas.openxmlformats.org/officeDocument/2006/relationships/image" Target="../media/image1775.png"/><Relationship Id="rId149" Type="http://schemas.openxmlformats.org/officeDocument/2006/relationships/customXml" Target="../ink/ink74.xml"/><Relationship Id="rId5" Type="http://schemas.openxmlformats.org/officeDocument/2006/relationships/customXml" Target="../ink/ink2.xml"/><Relationship Id="rId95" Type="http://schemas.openxmlformats.org/officeDocument/2006/relationships/customXml" Target="../ink/ink47.xml"/><Relationship Id="rId22" Type="http://schemas.openxmlformats.org/officeDocument/2006/relationships/image" Target="../media/image1723.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1735.png"/><Relationship Id="rId64" Type="http://schemas.openxmlformats.org/officeDocument/2006/relationships/image" Target="../media/image1743.png"/><Relationship Id="rId69" Type="http://schemas.openxmlformats.org/officeDocument/2006/relationships/customXml" Target="../ink/ink34.xml"/><Relationship Id="rId113" Type="http://schemas.openxmlformats.org/officeDocument/2006/relationships/customXml" Target="../ink/ink56.xml"/><Relationship Id="rId118" Type="http://schemas.openxmlformats.org/officeDocument/2006/relationships/image" Target="../media/image1770.png"/><Relationship Id="rId134" Type="http://schemas.openxmlformats.org/officeDocument/2006/relationships/image" Target="../media/image3.png"/><Relationship Id="rId139" Type="http://schemas.openxmlformats.org/officeDocument/2006/relationships/customXml" Target="../ink/ink69.xml"/><Relationship Id="rId80" Type="http://schemas.openxmlformats.org/officeDocument/2006/relationships/image" Target="../media/image1751.png"/><Relationship Id="rId85" Type="http://schemas.openxmlformats.org/officeDocument/2006/relationships/customXml" Target="../ink/ink42.xml"/><Relationship Id="rId150" Type="http://schemas.openxmlformats.org/officeDocument/2006/relationships/image" Target="../media/image11.png"/><Relationship Id="rId12" Type="http://schemas.openxmlformats.org/officeDocument/2006/relationships/image" Target="../media/image1718.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1731.png"/><Relationship Id="rId59" Type="http://schemas.openxmlformats.org/officeDocument/2006/relationships/customXml" Target="../ink/ink29.xml"/><Relationship Id="rId103" Type="http://schemas.openxmlformats.org/officeDocument/2006/relationships/customXml" Target="../ink/ink51.xml"/><Relationship Id="rId108" Type="http://schemas.openxmlformats.org/officeDocument/2006/relationships/image" Target="../media/image1765.png"/><Relationship Id="rId124" Type="http://schemas.openxmlformats.org/officeDocument/2006/relationships/image" Target="../media/image1773.png"/><Relationship Id="rId129" Type="http://schemas.openxmlformats.org/officeDocument/2006/relationships/customXml" Target="../ink/ink64.xml"/><Relationship Id="rId54" Type="http://schemas.openxmlformats.org/officeDocument/2006/relationships/image" Target="../media/image1738.png"/><Relationship Id="rId70" Type="http://schemas.openxmlformats.org/officeDocument/2006/relationships/image" Target="../media/image1746.png"/><Relationship Id="rId75" Type="http://schemas.openxmlformats.org/officeDocument/2006/relationships/customXml" Target="../ink/ink37.xml"/><Relationship Id="rId91" Type="http://schemas.openxmlformats.org/officeDocument/2006/relationships/customXml" Target="../ink/ink45.xml"/><Relationship Id="rId96" Type="http://schemas.openxmlformats.org/officeDocument/2006/relationships/image" Target="../media/image1759.png"/><Relationship Id="rId140" Type="http://schemas.openxmlformats.org/officeDocument/2006/relationships/image" Target="../media/image6.png"/><Relationship Id="rId145" Type="http://schemas.openxmlformats.org/officeDocument/2006/relationships/customXml" Target="../ink/ink72.xml"/><Relationship Id="rId1" Type="http://schemas.openxmlformats.org/officeDocument/2006/relationships/slideLayout" Target="../slideLayouts/slideLayout7.xml"/><Relationship Id="rId6" Type="http://schemas.openxmlformats.org/officeDocument/2006/relationships/image" Target="../media/image1716.png"/><Relationship Id="rId23" Type="http://schemas.openxmlformats.org/officeDocument/2006/relationships/customXml" Target="../ink/ink11.xml"/><Relationship Id="rId28" Type="http://schemas.openxmlformats.org/officeDocument/2006/relationships/image" Target="../media/image1726.png"/><Relationship Id="rId49" Type="http://schemas.openxmlformats.org/officeDocument/2006/relationships/customXml" Target="../ink/ink24.xml"/><Relationship Id="rId114" Type="http://schemas.openxmlformats.org/officeDocument/2006/relationships/image" Target="../media/image1768.png"/><Relationship Id="rId119" Type="http://schemas.openxmlformats.org/officeDocument/2006/relationships/customXml" Target="../ink/ink59.xml"/><Relationship Id="rId44" Type="http://schemas.openxmlformats.org/officeDocument/2006/relationships/image" Target="../media/image28.png"/><Relationship Id="rId60" Type="http://schemas.openxmlformats.org/officeDocument/2006/relationships/image" Target="../media/image1741.png"/><Relationship Id="rId65" Type="http://schemas.openxmlformats.org/officeDocument/2006/relationships/customXml" Target="../ink/ink32.xml"/><Relationship Id="rId81" Type="http://schemas.openxmlformats.org/officeDocument/2006/relationships/customXml" Target="../ink/ink40.xml"/><Relationship Id="rId86" Type="http://schemas.openxmlformats.org/officeDocument/2006/relationships/image" Target="../media/image1754.png"/><Relationship Id="rId130" Type="http://schemas.openxmlformats.org/officeDocument/2006/relationships/image" Target="../media/image1.png"/><Relationship Id="rId135" Type="http://schemas.openxmlformats.org/officeDocument/2006/relationships/customXml" Target="../ink/ink67.xml"/><Relationship Id="rId13" Type="http://schemas.openxmlformats.org/officeDocument/2006/relationships/customXml" Target="../ink/ink6.xml"/><Relationship Id="rId18" Type="http://schemas.openxmlformats.org/officeDocument/2006/relationships/image" Target="../media/image1721.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1729.png"/><Relationship Id="rId50" Type="http://schemas.openxmlformats.org/officeDocument/2006/relationships/image" Target="../media/image1736.png"/><Relationship Id="rId55" Type="http://schemas.openxmlformats.org/officeDocument/2006/relationships/customXml" Target="../ink/ink27.xml"/><Relationship Id="rId76" Type="http://schemas.openxmlformats.org/officeDocument/2006/relationships/image" Target="../media/image1749.png"/><Relationship Id="rId97" Type="http://schemas.openxmlformats.org/officeDocument/2006/relationships/customXml" Target="../ink/ink48.xml"/><Relationship Id="rId104" Type="http://schemas.openxmlformats.org/officeDocument/2006/relationships/image" Target="../media/image1763.png"/><Relationship Id="rId120" Type="http://schemas.openxmlformats.org/officeDocument/2006/relationships/image" Target="../media/image1771.png"/><Relationship Id="rId125" Type="http://schemas.openxmlformats.org/officeDocument/2006/relationships/customXml" Target="../ink/ink62.xml"/><Relationship Id="rId141" Type="http://schemas.openxmlformats.org/officeDocument/2006/relationships/customXml" Target="../ink/ink70.xml"/><Relationship Id="rId146" Type="http://schemas.openxmlformats.org/officeDocument/2006/relationships/image" Target="../media/image9.png"/><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1757.png"/><Relationship Id="rId2" Type="http://schemas.openxmlformats.org/officeDocument/2006/relationships/notesSlide" Target="../notesSlides/notesSlide1.xml"/><Relationship Id="rId29" Type="http://schemas.openxmlformats.org/officeDocument/2006/relationships/customXml" Target="../ink/ink14.xml"/><Relationship Id="rId24" Type="http://schemas.openxmlformats.org/officeDocument/2006/relationships/image" Target="../media/image1724.png"/><Relationship Id="rId40" Type="http://schemas.openxmlformats.org/officeDocument/2006/relationships/image" Target="../media/image1732.png"/><Relationship Id="rId45" Type="http://schemas.openxmlformats.org/officeDocument/2006/relationships/customXml" Target="../ink/ink22.xml"/><Relationship Id="rId66" Type="http://schemas.openxmlformats.org/officeDocument/2006/relationships/image" Target="../media/image1744.png"/><Relationship Id="rId87" Type="http://schemas.openxmlformats.org/officeDocument/2006/relationships/customXml" Target="../ink/ink43.xml"/><Relationship Id="rId110" Type="http://schemas.openxmlformats.org/officeDocument/2006/relationships/image" Target="../media/image1766.png"/><Relationship Id="rId115" Type="http://schemas.openxmlformats.org/officeDocument/2006/relationships/customXml" Target="../ink/ink57.xml"/><Relationship Id="rId131" Type="http://schemas.openxmlformats.org/officeDocument/2006/relationships/customXml" Target="../ink/ink65.xml"/><Relationship Id="rId136" Type="http://schemas.openxmlformats.org/officeDocument/2006/relationships/image" Target="../media/image4.png"/><Relationship Id="rId61" Type="http://schemas.openxmlformats.org/officeDocument/2006/relationships/customXml" Target="../ink/ink30.xml"/><Relationship Id="rId82" Type="http://schemas.openxmlformats.org/officeDocument/2006/relationships/image" Target="../media/image1752.png"/><Relationship Id="rId19" Type="http://schemas.openxmlformats.org/officeDocument/2006/relationships/customXml" Target="../ink/ink9.xml"/><Relationship Id="rId14" Type="http://schemas.openxmlformats.org/officeDocument/2006/relationships/image" Target="../media/image1719.png"/><Relationship Id="rId30" Type="http://schemas.openxmlformats.org/officeDocument/2006/relationships/image" Target="../media/image1727.png"/><Relationship Id="rId35" Type="http://schemas.openxmlformats.org/officeDocument/2006/relationships/customXml" Target="../ink/ink17.xml"/><Relationship Id="rId56" Type="http://schemas.openxmlformats.org/officeDocument/2006/relationships/image" Target="../media/image1739.png"/><Relationship Id="rId77" Type="http://schemas.openxmlformats.org/officeDocument/2006/relationships/customXml" Target="../ink/ink38.xml"/><Relationship Id="rId100" Type="http://schemas.openxmlformats.org/officeDocument/2006/relationships/image" Target="../media/image1761.png"/><Relationship Id="rId105" Type="http://schemas.openxmlformats.org/officeDocument/2006/relationships/customXml" Target="../ink/ink52.xml"/><Relationship Id="rId126" Type="http://schemas.openxmlformats.org/officeDocument/2006/relationships/image" Target="../media/image1774.png"/><Relationship Id="rId147" Type="http://schemas.openxmlformats.org/officeDocument/2006/relationships/customXml" Target="../ink/ink73.xml"/><Relationship Id="rId8" Type="http://schemas.openxmlformats.org/officeDocument/2006/relationships/image" Target="../media/image1536.png"/><Relationship Id="rId51" Type="http://schemas.openxmlformats.org/officeDocument/2006/relationships/customXml" Target="../ink/ink25.xml"/><Relationship Id="rId72" Type="http://schemas.openxmlformats.org/officeDocument/2006/relationships/image" Target="../media/image1747.png"/><Relationship Id="rId93" Type="http://schemas.openxmlformats.org/officeDocument/2006/relationships/customXml" Target="../ink/ink46.xml"/><Relationship Id="rId98" Type="http://schemas.openxmlformats.org/officeDocument/2006/relationships/image" Target="../media/image1760.png"/><Relationship Id="rId121" Type="http://schemas.openxmlformats.org/officeDocument/2006/relationships/customXml" Target="../ink/ink60.xml"/><Relationship Id="rId142" Type="http://schemas.openxmlformats.org/officeDocument/2006/relationships/image" Target="../media/image7.png"/><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1734.png"/><Relationship Id="rId67" Type="http://schemas.openxmlformats.org/officeDocument/2006/relationships/customXml" Target="../ink/ink33.xml"/><Relationship Id="rId116" Type="http://schemas.openxmlformats.org/officeDocument/2006/relationships/image" Target="../media/image1769.png"/><Relationship Id="rId137" Type="http://schemas.openxmlformats.org/officeDocument/2006/relationships/customXml" Target="../ink/ink68.xml"/><Relationship Id="rId20" Type="http://schemas.openxmlformats.org/officeDocument/2006/relationships/image" Target="../media/image1722.png"/><Relationship Id="rId41" Type="http://schemas.openxmlformats.org/officeDocument/2006/relationships/customXml" Target="../ink/ink20.xml"/><Relationship Id="rId62" Type="http://schemas.openxmlformats.org/officeDocument/2006/relationships/image" Target="../media/image1742.png"/><Relationship Id="rId83" Type="http://schemas.openxmlformats.org/officeDocument/2006/relationships/customXml" Target="../ink/ink41.xml"/><Relationship Id="rId88" Type="http://schemas.openxmlformats.org/officeDocument/2006/relationships/image" Target="../media/image1755.png"/><Relationship Id="rId111" Type="http://schemas.openxmlformats.org/officeDocument/2006/relationships/customXml" Target="../ink/ink55.xml"/><Relationship Id="rId132" Type="http://schemas.openxmlformats.org/officeDocument/2006/relationships/image" Target="../media/image2.png"/><Relationship Id="rId15" Type="http://schemas.openxmlformats.org/officeDocument/2006/relationships/customXml" Target="../ink/ink7.xml"/><Relationship Id="rId36" Type="http://schemas.openxmlformats.org/officeDocument/2006/relationships/image" Target="../media/image1730.png"/><Relationship Id="rId57" Type="http://schemas.openxmlformats.org/officeDocument/2006/relationships/customXml" Target="../ink/ink28.xml"/><Relationship Id="rId106" Type="http://schemas.openxmlformats.org/officeDocument/2006/relationships/image" Target="../media/image1764.png"/><Relationship Id="rId127" Type="http://schemas.openxmlformats.org/officeDocument/2006/relationships/customXml" Target="../ink/ink63.xml"/><Relationship Id="rId10" Type="http://schemas.openxmlformats.org/officeDocument/2006/relationships/image" Target="../media/image1717.png"/><Relationship Id="rId31" Type="http://schemas.openxmlformats.org/officeDocument/2006/relationships/customXml" Target="../ink/ink15.xml"/><Relationship Id="rId52" Type="http://schemas.openxmlformats.org/officeDocument/2006/relationships/image" Target="../media/image1737.png"/><Relationship Id="rId73" Type="http://schemas.openxmlformats.org/officeDocument/2006/relationships/customXml" Target="../ink/ink36.xml"/><Relationship Id="rId78" Type="http://schemas.openxmlformats.org/officeDocument/2006/relationships/image" Target="../media/image1750.png"/><Relationship Id="rId94" Type="http://schemas.openxmlformats.org/officeDocument/2006/relationships/image" Target="../media/image1758.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1772.png"/><Relationship Id="rId143" Type="http://schemas.openxmlformats.org/officeDocument/2006/relationships/customXml" Target="../ink/ink71.xml"/><Relationship Id="rId148" Type="http://schemas.openxmlformats.org/officeDocument/2006/relationships/image" Target="../media/image10.png"/><Relationship Id="rId4" Type="http://schemas.openxmlformats.org/officeDocument/2006/relationships/image" Target="../media/image1715.png"/><Relationship Id="rId9" Type="http://schemas.openxmlformats.org/officeDocument/2006/relationships/customXml" Target="../ink/ink4.xml"/><Relationship Id="rId26" Type="http://schemas.openxmlformats.org/officeDocument/2006/relationships/image" Target="../media/image1725.png"/><Relationship Id="rId47" Type="http://schemas.openxmlformats.org/officeDocument/2006/relationships/customXml" Target="../ink/ink23.xml"/><Relationship Id="rId68" Type="http://schemas.openxmlformats.org/officeDocument/2006/relationships/image" Target="../media/image1745.png"/><Relationship Id="rId89" Type="http://schemas.openxmlformats.org/officeDocument/2006/relationships/customXml" Target="../ink/ink44.xml"/><Relationship Id="rId112" Type="http://schemas.openxmlformats.org/officeDocument/2006/relationships/image" Target="../media/image1767.png"/><Relationship Id="rId133" Type="http://schemas.openxmlformats.org/officeDocument/2006/relationships/customXml" Target="../ink/ink66.xml"/><Relationship Id="rId16" Type="http://schemas.openxmlformats.org/officeDocument/2006/relationships/image" Target="../media/image1720.png"/><Relationship Id="rId37" Type="http://schemas.openxmlformats.org/officeDocument/2006/relationships/customXml" Target="../ink/ink18.xml"/><Relationship Id="rId58" Type="http://schemas.openxmlformats.org/officeDocument/2006/relationships/image" Target="../media/image1740.png"/><Relationship Id="rId79" Type="http://schemas.openxmlformats.org/officeDocument/2006/relationships/customXml" Target="../ink/ink39.xml"/><Relationship Id="rId102" Type="http://schemas.openxmlformats.org/officeDocument/2006/relationships/image" Target="../media/image1762.png"/><Relationship Id="rId123" Type="http://schemas.openxmlformats.org/officeDocument/2006/relationships/customXml" Target="../ink/ink61.xml"/><Relationship Id="rId144" Type="http://schemas.openxmlformats.org/officeDocument/2006/relationships/image" Target="../media/image8.png"/><Relationship Id="rId90" Type="http://schemas.openxmlformats.org/officeDocument/2006/relationships/image" Target="../media/image1756.png"/></Relationships>
</file>

<file path=ppt/slides/_rels/slide10.xml.rels><?xml version="1.0" encoding="UTF-8" standalone="yes"?>
<Relationships xmlns="http://schemas.openxmlformats.org/package/2006/relationships"><Relationship Id="rId117" Type="http://schemas.openxmlformats.org/officeDocument/2006/relationships/image" Target="../media/image392.png"/><Relationship Id="rId21" Type="http://schemas.openxmlformats.org/officeDocument/2006/relationships/image" Target="../media/image345.png"/><Relationship Id="rId42" Type="http://schemas.openxmlformats.org/officeDocument/2006/relationships/customXml" Target="../ink/ink668.xml"/><Relationship Id="rId63" Type="http://schemas.openxmlformats.org/officeDocument/2006/relationships/image" Target="../media/image365.png"/><Relationship Id="rId84" Type="http://schemas.openxmlformats.org/officeDocument/2006/relationships/customXml" Target="../ink/ink689.xml"/><Relationship Id="rId138" Type="http://schemas.openxmlformats.org/officeDocument/2006/relationships/customXml" Target="../ink/ink716.xml"/><Relationship Id="rId159" Type="http://schemas.openxmlformats.org/officeDocument/2006/relationships/image" Target="../media/image413.png"/><Relationship Id="rId170" Type="http://schemas.openxmlformats.org/officeDocument/2006/relationships/customXml" Target="../ink/ink732.xml"/><Relationship Id="rId191" Type="http://schemas.openxmlformats.org/officeDocument/2006/relationships/image" Target="../media/image429.png"/><Relationship Id="rId107" Type="http://schemas.openxmlformats.org/officeDocument/2006/relationships/image" Target="../media/image387.png"/><Relationship Id="rId11" Type="http://schemas.openxmlformats.org/officeDocument/2006/relationships/image" Target="../media/image340.png"/><Relationship Id="rId32" Type="http://schemas.openxmlformats.org/officeDocument/2006/relationships/customXml" Target="../ink/ink663.xml"/><Relationship Id="rId53" Type="http://schemas.openxmlformats.org/officeDocument/2006/relationships/image" Target="../media/image360.png"/><Relationship Id="rId74" Type="http://schemas.openxmlformats.org/officeDocument/2006/relationships/customXml" Target="../ink/ink684.xml"/><Relationship Id="rId128" Type="http://schemas.openxmlformats.org/officeDocument/2006/relationships/customXml" Target="../ink/ink711.xml"/><Relationship Id="rId149" Type="http://schemas.openxmlformats.org/officeDocument/2006/relationships/image" Target="../media/image408.png"/><Relationship Id="rId5" Type="http://schemas.openxmlformats.org/officeDocument/2006/relationships/hyperlink" Target="https://www.nobelprize.org/prizes/economic-sciences/2006/phelps/facts/" TargetMode="External"/><Relationship Id="rId95" Type="http://schemas.openxmlformats.org/officeDocument/2006/relationships/image" Target="../media/image381.png"/><Relationship Id="rId160" Type="http://schemas.openxmlformats.org/officeDocument/2006/relationships/customXml" Target="../ink/ink727.xml"/><Relationship Id="rId181" Type="http://schemas.openxmlformats.org/officeDocument/2006/relationships/image" Target="../media/image424.png"/><Relationship Id="rId22" Type="http://schemas.openxmlformats.org/officeDocument/2006/relationships/customXml" Target="../ink/ink658.xml"/><Relationship Id="rId43" Type="http://schemas.openxmlformats.org/officeDocument/2006/relationships/image" Target="../media/image355.png"/><Relationship Id="rId64" Type="http://schemas.openxmlformats.org/officeDocument/2006/relationships/customXml" Target="../ink/ink679.xml"/><Relationship Id="rId118" Type="http://schemas.openxmlformats.org/officeDocument/2006/relationships/customXml" Target="../ink/ink706.xml"/><Relationship Id="rId139" Type="http://schemas.openxmlformats.org/officeDocument/2006/relationships/image" Target="../media/image403.png"/><Relationship Id="rId85" Type="http://schemas.openxmlformats.org/officeDocument/2006/relationships/image" Target="../media/image376.png"/><Relationship Id="rId150" Type="http://schemas.openxmlformats.org/officeDocument/2006/relationships/customXml" Target="../ink/ink722.xml"/><Relationship Id="rId171" Type="http://schemas.openxmlformats.org/officeDocument/2006/relationships/image" Target="../media/image419.png"/><Relationship Id="rId192" Type="http://schemas.openxmlformats.org/officeDocument/2006/relationships/customXml" Target="../ink/ink743.xml"/><Relationship Id="rId12" Type="http://schemas.openxmlformats.org/officeDocument/2006/relationships/customXml" Target="../ink/ink653.xml"/><Relationship Id="rId33" Type="http://schemas.openxmlformats.org/officeDocument/2006/relationships/image" Target="../media/image351.png"/><Relationship Id="rId108" Type="http://schemas.openxmlformats.org/officeDocument/2006/relationships/customXml" Target="../ink/ink701.xml"/><Relationship Id="rId129" Type="http://schemas.openxmlformats.org/officeDocument/2006/relationships/image" Target="../media/image398.png"/><Relationship Id="rId54" Type="http://schemas.openxmlformats.org/officeDocument/2006/relationships/customXml" Target="../ink/ink674.xml"/><Relationship Id="rId75" Type="http://schemas.openxmlformats.org/officeDocument/2006/relationships/image" Target="../media/image371.png"/><Relationship Id="rId96" Type="http://schemas.openxmlformats.org/officeDocument/2006/relationships/customXml" Target="../ink/ink695.xml"/><Relationship Id="rId140" Type="http://schemas.openxmlformats.org/officeDocument/2006/relationships/customXml" Target="../ink/ink717.xml"/><Relationship Id="rId161" Type="http://schemas.openxmlformats.org/officeDocument/2006/relationships/image" Target="../media/image414.png"/><Relationship Id="rId182" Type="http://schemas.openxmlformats.org/officeDocument/2006/relationships/customXml" Target="../ink/ink738.xml"/><Relationship Id="rId6" Type="http://schemas.openxmlformats.org/officeDocument/2006/relationships/customXml" Target="../ink/ink650.xml"/><Relationship Id="rId23" Type="http://schemas.openxmlformats.org/officeDocument/2006/relationships/image" Target="../media/image346.png"/><Relationship Id="rId119" Type="http://schemas.openxmlformats.org/officeDocument/2006/relationships/image" Target="../media/image393.png"/><Relationship Id="rId44" Type="http://schemas.openxmlformats.org/officeDocument/2006/relationships/customXml" Target="../ink/ink669.xml"/><Relationship Id="rId65" Type="http://schemas.openxmlformats.org/officeDocument/2006/relationships/image" Target="../media/image366.png"/><Relationship Id="rId86" Type="http://schemas.openxmlformats.org/officeDocument/2006/relationships/customXml" Target="../ink/ink690.xml"/><Relationship Id="rId130" Type="http://schemas.openxmlformats.org/officeDocument/2006/relationships/customXml" Target="../ink/ink712.xml"/><Relationship Id="rId151" Type="http://schemas.openxmlformats.org/officeDocument/2006/relationships/image" Target="../media/image409.png"/><Relationship Id="rId172" Type="http://schemas.openxmlformats.org/officeDocument/2006/relationships/customXml" Target="../ink/ink733.xml"/><Relationship Id="rId193" Type="http://schemas.openxmlformats.org/officeDocument/2006/relationships/image" Target="../media/image430.png"/><Relationship Id="rId13" Type="http://schemas.openxmlformats.org/officeDocument/2006/relationships/image" Target="../media/image341.png"/><Relationship Id="rId109" Type="http://schemas.openxmlformats.org/officeDocument/2006/relationships/image" Target="../media/image388.png"/><Relationship Id="rId34" Type="http://schemas.openxmlformats.org/officeDocument/2006/relationships/customXml" Target="../ink/ink664.xml"/><Relationship Id="rId55" Type="http://schemas.openxmlformats.org/officeDocument/2006/relationships/image" Target="../media/image361.png"/><Relationship Id="rId76" Type="http://schemas.openxmlformats.org/officeDocument/2006/relationships/customXml" Target="../ink/ink685.xml"/><Relationship Id="rId97" Type="http://schemas.openxmlformats.org/officeDocument/2006/relationships/image" Target="../media/image382.png"/><Relationship Id="rId120" Type="http://schemas.openxmlformats.org/officeDocument/2006/relationships/customXml" Target="../ink/ink707.xml"/><Relationship Id="rId141" Type="http://schemas.openxmlformats.org/officeDocument/2006/relationships/image" Target="../media/image404.png"/><Relationship Id="rId7" Type="http://schemas.openxmlformats.org/officeDocument/2006/relationships/image" Target="../media/image338.png"/><Relationship Id="rId71" Type="http://schemas.openxmlformats.org/officeDocument/2006/relationships/image" Target="../media/image369.png"/><Relationship Id="rId92" Type="http://schemas.openxmlformats.org/officeDocument/2006/relationships/customXml" Target="../ink/ink693.xml"/><Relationship Id="rId162" Type="http://schemas.openxmlformats.org/officeDocument/2006/relationships/customXml" Target="../ink/ink728.xml"/><Relationship Id="rId183" Type="http://schemas.openxmlformats.org/officeDocument/2006/relationships/image" Target="../media/image425.png"/><Relationship Id="rId2" Type="http://schemas.openxmlformats.org/officeDocument/2006/relationships/notesSlide" Target="../notesSlides/notesSlide10.xml"/><Relationship Id="rId29" Type="http://schemas.openxmlformats.org/officeDocument/2006/relationships/image" Target="../media/image349.png"/><Relationship Id="rId24" Type="http://schemas.openxmlformats.org/officeDocument/2006/relationships/customXml" Target="../ink/ink659.xml"/><Relationship Id="rId40" Type="http://schemas.openxmlformats.org/officeDocument/2006/relationships/customXml" Target="../ink/ink667.xml"/><Relationship Id="rId45" Type="http://schemas.openxmlformats.org/officeDocument/2006/relationships/image" Target="../media/image356.png"/><Relationship Id="rId66" Type="http://schemas.openxmlformats.org/officeDocument/2006/relationships/customXml" Target="../ink/ink680.xml"/><Relationship Id="rId87" Type="http://schemas.openxmlformats.org/officeDocument/2006/relationships/image" Target="../media/image377.png"/><Relationship Id="rId110" Type="http://schemas.openxmlformats.org/officeDocument/2006/relationships/customXml" Target="../ink/ink702.xml"/><Relationship Id="rId115" Type="http://schemas.openxmlformats.org/officeDocument/2006/relationships/image" Target="../media/image391.png"/><Relationship Id="rId131" Type="http://schemas.openxmlformats.org/officeDocument/2006/relationships/image" Target="../media/image399.png"/><Relationship Id="rId136" Type="http://schemas.openxmlformats.org/officeDocument/2006/relationships/customXml" Target="../ink/ink715.xml"/><Relationship Id="rId157" Type="http://schemas.openxmlformats.org/officeDocument/2006/relationships/image" Target="../media/image412.png"/><Relationship Id="rId178" Type="http://schemas.openxmlformats.org/officeDocument/2006/relationships/customXml" Target="../ink/ink736.xml"/><Relationship Id="rId61" Type="http://schemas.openxmlformats.org/officeDocument/2006/relationships/image" Target="../media/image364.png"/><Relationship Id="rId82" Type="http://schemas.openxmlformats.org/officeDocument/2006/relationships/customXml" Target="../ink/ink688.xml"/><Relationship Id="rId152" Type="http://schemas.openxmlformats.org/officeDocument/2006/relationships/customXml" Target="../ink/ink723.xml"/><Relationship Id="rId173" Type="http://schemas.openxmlformats.org/officeDocument/2006/relationships/image" Target="../media/image420.png"/><Relationship Id="rId194" Type="http://schemas.openxmlformats.org/officeDocument/2006/relationships/customXml" Target="../ink/ink744.xml"/><Relationship Id="rId19" Type="http://schemas.openxmlformats.org/officeDocument/2006/relationships/image" Target="../media/image344.png"/><Relationship Id="rId14" Type="http://schemas.openxmlformats.org/officeDocument/2006/relationships/customXml" Target="../ink/ink654.xml"/><Relationship Id="rId30" Type="http://schemas.openxmlformats.org/officeDocument/2006/relationships/customXml" Target="../ink/ink662.xml"/><Relationship Id="rId35" Type="http://schemas.openxmlformats.org/officeDocument/2006/relationships/image" Target="../media/image352.png"/><Relationship Id="rId56" Type="http://schemas.openxmlformats.org/officeDocument/2006/relationships/customXml" Target="../ink/ink675.xml"/><Relationship Id="rId77" Type="http://schemas.openxmlformats.org/officeDocument/2006/relationships/image" Target="../media/image372.png"/><Relationship Id="rId100" Type="http://schemas.openxmlformats.org/officeDocument/2006/relationships/customXml" Target="../ink/ink697.xml"/><Relationship Id="rId105" Type="http://schemas.openxmlformats.org/officeDocument/2006/relationships/image" Target="../media/image386.png"/><Relationship Id="rId126" Type="http://schemas.openxmlformats.org/officeDocument/2006/relationships/customXml" Target="../ink/ink710.xml"/><Relationship Id="rId147" Type="http://schemas.openxmlformats.org/officeDocument/2006/relationships/image" Target="../media/image407.png"/><Relationship Id="rId168" Type="http://schemas.openxmlformats.org/officeDocument/2006/relationships/customXml" Target="../ink/ink731.xml"/><Relationship Id="rId8" Type="http://schemas.openxmlformats.org/officeDocument/2006/relationships/customXml" Target="../ink/ink651.xml"/><Relationship Id="rId51" Type="http://schemas.openxmlformats.org/officeDocument/2006/relationships/image" Target="../media/image359.png"/><Relationship Id="rId72" Type="http://schemas.openxmlformats.org/officeDocument/2006/relationships/customXml" Target="../ink/ink683.xml"/><Relationship Id="rId93" Type="http://schemas.openxmlformats.org/officeDocument/2006/relationships/image" Target="../media/image380.png"/><Relationship Id="rId98" Type="http://schemas.openxmlformats.org/officeDocument/2006/relationships/customXml" Target="../ink/ink696.xml"/><Relationship Id="rId121" Type="http://schemas.openxmlformats.org/officeDocument/2006/relationships/image" Target="../media/image394.png"/><Relationship Id="rId142" Type="http://schemas.openxmlformats.org/officeDocument/2006/relationships/customXml" Target="../ink/ink718.xml"/><Relationship Id="rId163" Type="http://schemas.openxmlformats.org/officeDocument/2006/relationships/image" Target="../media/image415.png"/><Relationship Id="rId184" Type="http://schemas.openxmlformats.org/officeDocument/2006/relationships/customXml" Target="../ink/ink739.xml"/><Relationship Id="rId189" Type="http://schemas.openxmlformats.org/officeDocument/2006/relationships/image" Target="../media/image428.png"/><Relationship Id="rId3" Type="http://schemas.openxmlformats.org/officeDocument/2006/relationships/hyperlink" Target="http://public.econ.duke.edu/~kdh9/Courses/Graduate%20Macro%20History/Readings-1/Phillips.pdf" TargetMode="External"/><Relationship Id="rId25" Type="http://schemas.openxmlformats.org/officeDocument/2006/relationships/image" Target="../media/image347.png"/><Relationship Id="rId46" Type="http://schemas.openxmlformats.org/officeDocument/2006/relationships/customXml" Target="../ink/ink670.xml"/><Relationship Id="rId67" Type="http://schemas.openxmlformats.org/officeDocument/2006/relationships/image" Target="../media/image367.png"/><Relationship Id="rId116" Type="http://schemas.openxmlformats.org/officeDocument/2006/relationships/customXml" Target="../ink/ink705.xml"/><Relationship Id="rId137" Type="http://schemas.openxmlformats.org/officeDocument/2006/relationships/image" Target="../media/image402.png"/><Relationship Id="rId158" Type="http://schemas.openxmlformats.org/officeDocument/2006/relationships/customXml" Target="../ink/ink726.xml"/><Relationship Id="rId20" Type="http://schemas.openxmlformats.org/officeDocument/2006/relationships/customXml" Target="../ink/ink657.xml"/><Relationship Id="rId41" Type="http://schemas.openxmlformats.org/officeDocument/2006/relationships/image" Target="../media/image354.png"/><Relationship Id="rId62" Type="http://schemas.openxmlformats.org/officeDocument/2006/relationships/customXml" Target="../ink/ink678.xml"/><Relationship Id="rId83" Type="http://schemas.openxmlformats.org/officeDocument/2006/relationships/image" Target="../media/image375.png"/><Relationship Id="rId88" Type="http://schemas.openxmlformats.org/officeDocument/2006/relationships/customXml" Target="../ink/ink691.xml"/><Relationship Id="rId111" Type="http://schemas.openxmlformats.org/officeDocument/2006/relationships/image" Target="../media/image389.png"/><Relationship Id="rId132" Type="http://schemas.openxmlformats.org/officeDocument/2006/relationships/customXml" Target="../ink/ink713.xml"/><Relationship Id="rId153" Type="http://schemas.openxmlformats.org/officeDocument/2006/relationships/image" Target="../media/image410.png"/><Relationship Id="rId174" Type="http://schemas.openxmlformats.org/officeDocument/2006/relationships/customXml" Target="../ink/ink734.xml"/><Relationship Id="rId179" Type="http://schemas.openxmlformats.org/officeDocument/2006/relationships/image" Target="../media/image423.png"/><Relationship Id="rId195" Type="http://schemas.openxmlformats.org/officeDocument/2006/relationships/image" Target="../media/image431.png"/><Relationship Id="rId190" Type="http://schemas.openxmlformats.org/officeDocument/2006/relationships/customXml" Target="../ink/ink742.xml"/><Relationship Id="rId15" Type="http://schemas.openxmlformats.org/officeDocument/2006/relationships/image" Target="../media/image342.png"/><Relationship Id="rId36" Type="http://schemas.openxmlformats.org/officeDocument/2006/relationships/customXml" Target="../ink/ink665.xml"/><Relationship Id="rId57" Type="http://schemas.openxmlformats.org/officeDocument/2006/relationships/image" Target="../media/image362.png"/><Relationship Id="rId106" Type="http://schemas.openxmlformats.org/officeDocument/2006/relationships/customXml" Target="../ink/ink700.xml"/><Relationship Id="rId127" Type="http://schemas.openxmlformats.org/officeDocument/2006/relationships/image" Target="../media/image397.png"/><Relationship Id="rId10" Type="http://schemas.openxmlformats.org/officeDocument/2006/relationships/customXml" Target="../ink/ink652.xml"/><Relationship Id="rId31" Type="http://schemas.openxmlformats.org/officeDocument/2006/relationships/image" Target="../media/image350.png"/><Relationship Id="rId52" Type="http://schemas.openxmlformats.org/officeDocument/2006/relationships/customXml" Target="../ink/ink673.xml"/><Relationship Id="rId73" Type="http://schemas.openxmlformats.org/officeDocument/2006/relationships/image" Target="../media/image370.png"/><Relationship Id="rId78" Type="http://schemas.openxmlformats.org/officeDocument/2006/relationships/customXml" Target="../ink/ink686.xml"/><Relationship Id="rId94" Type="http://schemas.openxmlformats.org/officeDocument/2006/relationships/customXml" Target="../ink/ink694.xml"/><Relationship Id="rId99" Type="http://schemas.openxmlformats.org/officeDocument/2006/relationships/image" Target="../media/image383.png"/><Relationship Id="rId101" Type="http://schemas.openxmlformats.org/officeDocument/2006/relationships/image" Target="../media/image384.png"/><Relationship Id="rId122" Type="http://schemas.openxmlformats.org/officeDocument/2006/relationships/customXml" Target="../ink/ink708.xml"/><Relationship Id="rId143" Type="http://schemas.openxmlformats.org/officeDocument/2006/relationships/image" Target="../media/image405.png"/><Relationship Id="rId148" Type="http://schemas.openxmlformats.org/officeDocument/2006/relationships/customXml" Target="../ink/ink721.xml"/><Relationship Id="rId164" Type="http://schemas.openxmlformats.org/officeDocument/2006/relationships/customXml" Target="../ink/ink729.xml"/><Relationship Id="rId169" Type="http://schemas.openxmlformats.org/officeDocument/2006/relationships/image" Target="../media/image418.png"/><Relationship Id="rId185" Type="http://schemas.openxmlformats.org/officeDocument/2006/relationships/image" Target="../media/image426.png"/><Relationship Id="rId4" Type="http://schemas.openxmlformats.org/officeDocument/2006/relationships/hyperlink" Target="https://www.jstor.org/stable/2552305" TargetMode="External"/><Relationship Id="rId9" Type="http://schemas.openxmlformats.org/officeDocument/2006/relationships/image" Target="../media/image339.png"/><Relationship Id="rId180" Type="http://schemas.openxmlformats.org/officeDocument/2006/relationships/customXml" Target="../ink/ink737.xml"/><Relationship Id="rId26" Type="http://schemas.openxmlformats.org/officeDocument/2006/relationships/customXml" Target="../ink/ink660.xml"/><Relationship Id="rId47" Type="http://schemas.openxmlformats.org/officeDocument/2006/relationships/image" Target="../media/image357.png"/><Relationship Id="rId68" Type="http://schemas.openxmlformats.org/officeDocument/2006/relationships/customXml" Target="../ink/ink681.xml"/><Relationship Id="rId89" Type="http://schemas.openxmlformats.org/officeDocument/2006/relationships/image" Target="../media/image378.png"/><Relationship Id="rId112" Type="http://schemas.openxmlformats.org/officeDocument/2006/relationships/customXml" Target="../ink/ink703.xml"/><Relationship Id="rId133" Type="http://schemas.openxmlformats.org/officeDocument/2006/relationships/image" Target="../media/image400.png"/><Relationship Id="rId154" Type="http://schemas.openxmlformats.org/officeDocument/2006/relationships/customXml" Target="../ink/ink724.xml"/><Relationship Id="rId175" Type="http://schemas.openxmlformats.org/officeDocument/2006/relationships/image" Target="../media/image421.png"/><Relationship Id="rId196" Type="http://schemas.openxmlformats.org/officeDocument/2006/relationships/customXml" Target="../ink/ink745.xml"/><Relationship Id="rId16" Type="http://schemas.openxmlformats.org/officeDocument/2006/relationships/customXml" Target="../ink/ink655.xml"/><Relationship Id="rId37" Type="http://schemas.openxmlformats.org/officeDocument/2006/relationships/image" Target="../media/image353.png"/><Relationship Id="rId58" Type="http://schemas.openxmlformats.org/officeDocument/2006/relationships/customXml" Target="../ink/ink676.xml"/><Relationship Id="rId79" Type="http://schemas.openxmlformats.org/officeDocument/2006/relationships/image" Target="../media/image373.png"/><Relationship Id="rId102" Type="http://schemas.openxmlformats.org/officeDocument/2006/relationships/customXml" Target="../ink/ink698.xml"/><Relationship Id="rId123" Type="http://schemas.openxmlformats.org/officeDocument/2006/relationships/image" Target="../media/image395.png"/><Relationship Id="rId144" Type="http://schemas.openxmlformats.org/officeDocument/2006/relationships/customXml" Target="../ink/ink719.xml"/><Relationship Id="rId90" Type="http://schemas.openxmlformats.org/officeDocument/2006/relationships/customXml" Target="../ink/ink692.xml"/><Relationship Id="rId165" Type="http://schemas.openxmlformats.org/officeDocument/2006/relationships/image" Target="../media/image416.png"/><Relationship Id="rId186" Type="http://schemas.openxmlformats.org/officeDocument/2006/relationships/customXml" Target="../ink/ink740.xml"/><Relationship Id="rId27" Type="http://schemas.openxmlformats.org/officeDocument/2006/relationships/image" Target="../media/image348.png"/><Relationship Id="rId48" Type="http://schemas.openxmlformats.org/officeDocument/2006/relationships/customXml" Target="../ink/ink671.xml"/><Relationship Id="rId69" Type="http://schemas.openxmlformats.org/officeDocument/2006/relationships/image" Target="../media/image368.png"/><Relationship Id="rId113" Type="http://schemas.openxmlformats.org/officeDocument/2006/relationships/image" Target="../media/image390.png"/><Relationship Id="rId134" Type="http://schemas.openxmlformats.org/officeDocument/2006/relationships/customXml" Target="../ink/ink714.xml"/><Relationship Id="rId80" Type="http://schemas.openxmlformats.org/officeDocument/2006/relationships/customXml" Target="../ink/ink687.xml"/><Relationship Id="rId155" Type="http://schemas.openxmlformats.org/officeDocument/2006/relationships/image" Target="../media/image411.png"/><Relationship Id="rId176" Type="http://schemas.openxmlformats.org/officeDocument/2006/relationships/customXml" Target="../ink/ink735.xml"/><Relationship Id="rId197" Type="http://schemas.openxmlformats.org/officeDocument/2006/relationships/image" Target="../media/image432.png"/><Relationship Id="rId17" Type="http://schemas.openxmlformats.org/officeDocument/2006/relationships/image" Target="../media/image343.png"/><Relationship Id="rId38" Type="http://schemas.openxmlformats.org/officeDocument/2006/relationships/customXml" Target="../ink/ink666.xml"/><Relationship Id="rId59" Type="http://schemas.openxmlformats.org/officeDocument/2006/relationships/image" Target="../media/image363.png"/><Relationship Id="rId103" Type="http://schemas.openxmlformats.org/officeDocument/2006/relationships/image" Target="../media/image385.png"/><Relationship Id="rId124" Type="http://schemas.openxmlformats.org/officeDocument/2006/relationships/customXml" Target="../ink/ink709.xml"/><Relationship Id="rId70" Type="http://schemas.openxmlformats.org/officeDocument/2006/relationships/customXml" Target="../ink/ink682.xml"/><Relationship Id="rId91" Type="http://schemas.openxmlformats.org/officeDocument/2006/relationships/image" Target="../media/image379.png"/><Relationship Id="rId145" Type="http://schemas.openxmlformats.org/officeDocument/2006/relationships/image" Target="../media/image406.png"/><Relationship Id="rId166" Type="http://schemas.openxmlformats.org/officeDocument/2006/relationships/customXml" Target="../ink/ink730.xml"/><Relationship Id="rId187" Type="http://schemas.openxmlformats.org/officeDocument/2006/relationships/image" Target="../media/image427.png"/><Relationship Id="rId1" Type="http://schemas.openxmlformats.org/officeDocument/2006/relationships/slideLayout" Target="../slideLayouts/slideLayout7.xml"/><Relationship Id="rId28" Type="http://schemas.openxmlformats.org/officeDocument/2006/relationships/customXml" Target="../ink/ink661.xml"/><Relationship Id="rId49" Type="http://schemas.openxmlformats.org/officeDocument/2006/relationships/image" Target="../media/image358.png"/><Relationship Id="rId114" Type="http://schemas.openxmlformats.org/officeDocument/2006/relationships/customXml" Target="../ink/ink704.xml"/><Relationship Id="rId60" Type="http://schemas.openxmlformats.org/officeDocument/2006/relationships/customXml" Target="../ink/ink677.xml"/><Relationship Id="rId81" Type="http://schemas.openxmlformats.org/officeDocument/2006/relationships/image" Target="../media/image374.png"/><Relationship Id="rId135" Type="http://schemas.openxmlformats.org/officeDocument/2006/relationships/image" Target="../media/image401.png"/><Relationship Id="rId156" Type="http://schemas.openxmlformats.org/officeDocument/2006/relationships/customXml" Target="../ink/ink725.xml"/><Relationship Id="rId177" Type="http://schemas.openxmlformats.org/officeDocument/2006/relationships/image" Target="../media/image422.png"/><Relationship Id="rId18" Type="http://schemas.openxmlformats.org/officeDocument/2006/relationships/customXml" Target="../ink/ink656.xml"/><Relationship Id="rId39" Type="http://schemas.openxmlformats.org/officeDocument/2006/relationships/image" Target="../media/image118.png"/><Relationship Id="rId50" Type="http://schemas.openxmlformats.org/officeDocument/2006/relationships/customXml" Target="../ink/ink672.xml"/><Relationship Id="rId104" Type="http://schemas.openxmlformats.org/officeDocument/2006/relationships/customXml" Target="../ink/ink699.xml"/><Relationship Id="rId125" Type="http://schemas.openxmlformats.org/officeDocument/2006/relationships/image" Target="../media/image396.png"/><Relationship Id="rId146" Type="http://schemas.openxmlformats.org/officeDocument/2006/relationships/customXml" Target="../ink/ink720.xml"/><Relationship Id="rId167" Type="http://schemas.openxmlformats.org/officeDocument/2006/relationships/image" Target="../media/image417.png"/><Relationship Id="rId188" Type="http://schemas.openxmlformats.org/officeDocument/2006/relationships/customXml" Target="../ink/ink741.xml"/></Relationships>
</file>

<file path=ppt/slides/_rels/slide11.xml.rels><?xml version="1.0" encoding="UTF-8" standalone="yes"?>
<Relationships xmlns="http://schemas.openxmlformats.org/package/2006/relationships"><Relationship Id="rId26" Type="http://schemas.openxmlformats.org/officeDocument/2006/relationships/image" Target="../media/image444.png"/><Relationship Id="rId117" Type="http://schemas.openxmlformats.org/officeDocument/2006/relationships/image" Target="../media/image488.png"/><Relationship Id="rId21" Type="http://schemas.openxmlformats.org/officeDocument/2006/relationships/customXml" Target="../ink/ink755.xml"/><Relationship Id="rId42" Type="http://schemas.openxmlformats.org/officeDocument/2006/relationships/image" Target="../media/image452.png"/><Relationship Id="rId47" Type="http://schemas.openxmlformats.org/officeDocument/2006/relationships/customXml" Target="../ink/ink768.xml"/><Relationship Id="rId63" Type="http://schemas.openxmlformats.org/officeDocument/2006/relationships/customXml" Target="../ink/ink776.xml"/><Relationship Id="rId68" Type="http://schemas.openxmlformats.org/officeDocument/2006/relationships/image" Target="../media/image464.png"/><Relationship Id="rId84" Type="http://schemas.openxmlformats.org/officeDocument/2006/relationships/image" Target="../media/image472.png"/><Relationship Id="rId89" Type="http://schemas.openxmlformats.org/officeDocument/2006/relationships/customXml" Target="../ink/ink789.xml"/><Relationship Id="rId112" Type="http://schemas.openxmlformats.org/officeDocument/2006/relationships/customXml" Target="../ink/ink801.xml"/><Relationship Id="rId16" Type="http://schemas.openxmlformats.org/officeDocument/2006/relationships/image" Target="../media/image439.png"/><Relationship Id="rId107" Type="http://schemas.openxmlformats.org/officeDocument/2006/relationships/customXml" Target="../ink/ink798.xml"/><Relationship Id="rId11" Type="http://schemas.openxmlformats.org/officeDocument/2006/relationships/customXml" Target="../ink/ink750.xml"/><Relationship Id="rId32" Type="http://schemas.openxmlformats.org/officeDocument/2006/relationships/image" Target="../media/image447.png"/><Relationship Id="rId37" Type="http://schemas.openxmlformats.org/officeDocument/2006/relationships/customXml" Target="../ink/ink763.xml"/><Relationship Id="rId53" Type="http://schemas.openxmlformats.org/officeDocument/2006/relationships/customXml" Target="../ink/ink771.xml"/><Relationship Id="rId58" Type="http://schemas.openxmlformats.org/officeDocument/2006/relationships/image" Target="../media/image459.png"/><Relationship Id="rId74" Type="http://schemas.openxmlformats.org/officeDocument/2006/relationships/image" Target="../media/image467.png"/><Relationship Id="rId79" Type="http://schemas.openxmlformats.org/officeDocument/2006/relationships/customXml" Target="../ink/ink784.xml"/><Relationship Id="rId102" Type="http://schemas.openxmlformats.org/officeDocument/2006/relationships/image" Target="../media/image481.png"/><Relationship Id="rId5" Type="http://schemas.openxmlformats.org/officeDocument/2006/relationships/customXml" Target="../ink/ink747.xml"/><Relationship Id="rId90" Type="http://schemas.openxmlformats.org/officeDocument/2006/relationships/image" Target="../media/image475.png"/><Relationship Id="rId95" Type="http://schemas.openxmlformats.org/officeDocument/2006/relationships/customXml" Target="../ink/ink792.xml"/><Relationship Id="rId22" Type="http://schemas.openxmlformats.org/officeDocument/2006/relationships/image" Target="../media/image442.png"/><Relationship Id="rId27" Type="http://schemas.openxmlformats.org/officeDocument/2006/relationships/customXml" Target="../ink/ink758.xml"/><Relationship Id="rId43" Type="http://schemas.openxmlformats.org/officeDocument/2006/relationships/customXml" Target="../ink/ink766.xml"/><Relationship Id="rId48" Type="http://schemas.openxmlformats.org/officeDocument/2006/relationships/image" Target="../media/image455.png"/><Relationship Id="rId64" Type="http://schemas.openxmlformats.org/officeDocument/2006/relationships/image" Target="../media/image462.png"/><Relationship Id="rId69" Type="http://schemas.openxmlformats.org/officeDocument/2006/relationships/customXml" Target="../ink/ink779.xml"/><Relationship Id="rId113" Type="http://schemas.openxmlformats.org/officeDocument/2006/relationships/image" Target="../media/image486.png"/><Relationship Id="rId118" Type="http://schemas.openxmlformats.org/officeDocument/2006/relationships/customXml" Target="../ink/ink804.xml"/><Relationship Id="rId80" Type="http://schemas.openxmlformats.org/officeDocument/2006/relationships/image" Target="../media/image470.png"/><Relationship Id="rId85" Type="http://schemas.openxmlformats.org/officeDocument/2006/relationships/customXml" Target="../ink/ink787.xml"/><Relationship Id="rId12" Type="http://schemas.openxmlformats.org/officeDocument/2006/relationships/image" Target="../media/image437.png"/><Relationship Id="rId17" Type="http://schemas.openxmlformats.org/officeDocument/2006/relationships/customXml" Target="../ink/ink753.xml"/><Relationship Id="rId33" Type="http://schemas.openxmlformats.org/officeDocument/2006/relationships/customXml" Target="../ink/ink761.xml"/><Relationship Id="rId38" Type="http://schemas.openxmlformats.org/officeDocument/2006/relationships/image" Target="../media/image450.png"/><Relationship Id="rId59" Type="http://schemas.openxmlformats.org/officeDocument/2006/relationships/customXml" Target="../ink/ink774.xml"/><Relationship Id="rId103" Type="http://schemas.openxmlformats.org/officeDocument/2006/relationships/customXml" Target="../ink/ink796.xml"/><Relationship Id="rId108" Type="http://schemas.openxmlformats.org/officeDocument/2006/relationships/image" Target="../media/image484.png"/><Relationship Id="rId54" Type="http://schemas.openxmlformats.org/officeDocument/2006/relationships/image" Target="../media/image457.png"/><Relationship Id="rId70" Type="http://schemas.openxmlformats.org/officeDocument/2006/relationships/image" Target="../media/image465.png"/><Relationship Id="rId75" Type="http://schemas.openxmlformats.org/officeDocument/2006/relationships/customXml" Target="../ink/ink782.xml"/><Relationship Id="rId91" Type="http://schemas.openxmlformats.org/officeDocument/2006/relationships/customXml" Target="../ink/ink790.xml"/><Relationship Id="rId96" Type="http://schemas.openxmlformats.org/officeDocument/2006/relationships/image" Target="../media/image478.png"/><Relationship Id="rId1" Type="http://schemas.openxmlformats.org/officeDocument/2006/relationships/slideLayout" Target="../slideLayouts/slideLayout7.xml"/><Relationship Id="rId6" Type="http://schemas.openxmlformats.org/officeDocument/2006/relationships/image" Target="../media/image434.png"/><Relationship Id="rId23" Type="http://schemas.openxmlformats.org/officeDocument/2006/relationships/customXml" Target="../ink/ink756.xml"/><Relationship Id="rId28" Type="http://schemas.openxmlformats.org/officeDocument/2006/relationships/image" Target="../media/image445.png"/><Relationship Id="rId49" Type="http://schemas.openxmlformats.org/officeDocument/2006/relationships/customXml" Target="../ink/ink769.xml"/><Relationship Id="rId114" Type="http://schemas.openxmlformats.org/officeDocument/2006/relationships/customXml" Target="../ink/ink802.xml"/><Relationship Id="rId119" Type="http://schemas.openxmlformats.org/officeDocument/2006/relationships/image" Target="../media/image489.png"/><Relationship Id="rId10" Type="http://schemas.openxmlformats.org/officeDocument/2006/relationships/image" Target="../media/image436.png"/><Relationship Id="rId31" Type="http://schemas.openxmlformats.org/officeDocument/2006/relationships/customXml" Target="../ink/ink760.xml"/><Relationship Id="rId44" Type="http://schemas.openxmlformats.org/officeDocument/2006/relationships/image" Target="../media/image453.png"/><Relationship Id="rId52" Type="http://schemas.openxmlformats.org/officeDocument/2006/relationships/image" Target="../media/image118.png"/><Relationship Id="rId60" Type="http://schemas.openxmlformats.org/officeDocument/2006/relationships/image" Target="../media/image460.png"/><Relationship Id="rId65" Type="http://schemas.openxmlformats.org/officeDocument/2006/relationships/customXml" Target="../ink/ink777.xml"/><Relationship Id="rId73" Type="http://schemas.openxmlformats.org/officeDocument/2006/relationships/customXml" Target="../ink/ink781.xml"/><Relationship Id="rId78" Type="http://schemas.openxmlformats.org/officeDocument/2006/relationships/image" Target="../media/image469.png"/><Relationship Id="rId81" Type="http://schemas.openxmlformats.org/officeDocument/2006/relationships/customXml" Target="../ink/ink785.xml"/><Relationship Id="rId86" Type="http://schemas.openxmlformats.org/officeDocument/2006/relationships/image" Target="../media/image473.png"/><Relationship Id="rId94" Type="http://schemas.openxmlformats.org/officeDocument/2006/relationships/image" Target="../media/image477.png"/><Relationship Id="rId99" Type="http://schemas.openxmlformats.org/officeDocument/2006/relationships/customXml" Target="../ink/ink794.xml"/><Relationship Id="rId101" Type="http://schemas.openxmlformats.org/officeDocument/2006/relationships/customXml" Target="../ink/ink795.xml"/><Relationship Id="rId4" Type="http://schemas.openxmlformats.org/officeDocument/2006/relationships/image" Target="../media/image433.png"/><Relationship Id="rId9" Type="http://schemas.openxmlformats.org/officeDocument/2006/relationships/customXml" Target="../ink/ink749.xml"/><Relationship Id="rId13" Type="http://schemas.openxmlformats.org/officeDocument/2006/relationships/customXml" Target="../ink/ink751.xml"/><Relationship Id="rId18" Type="http://schemas.openxmlformats.org/officeDocument/2006/relationships/image" Target="../media/image440.png"/><Relationship Id="rId39" Type="http://schemas.openxmlformats.org/officeDocument/2006/relationships/customXml" Target="../ink/ink764.xml"/><Relationship Id="rId109" Type="http://schemas.openxmlformats.org/officeDocument/2006/relationships/customXml" Target="../ink/ink799.xml"/><Relationship Id="rId34" Type="http://schemas.openxmlformats.org/officeDocument/2006/relationships/image" Target="../media/image448.png"/><Relationship Id="rId50" Type="http://schemas.openxmlformats.org/officeDocument/2006/relationships/image" Target="../media/image456.png"/><Relationship Id="rId55" Type="http://schemas.openxmlformats.org/officeDocument/2006/relationships/customXml" Target="../ink/ink772.xml"/><Relationship Id="rId76" Type="http://schemas.openxmlformats.org/officeDocument/2006/relationships/image" Target="../media/image468.png"/><Relationship Id="rId97" Type="http://schemas.openxmlformats.org/officeDocument/2006/relationships/customXml" Target="../ink/ink793.xml"/><Relationship Id="rId104" Type="http://schemas.openxmlformats.org/officeDocument/2006/relationships/image" Target="../media/image482.png"/><Relationship Id="rId7" Type="http://schemas.openxmlformats.org/officeDocument/2006/relationships/customXml" Target="../ink/ink748.xml"/><Relationship Id="rId71" Type="http://schemas.openxmlformats.org/officeDocument/2006/relationships/customXml" Target="../ink/ink780.xml"/><Relationship Id="rId92" Type="http://schemas.openxmlformats.org/officeDocument/2006/relationships/image" Target="../media/image476.png"/><Relationship Id="rId2" Type="http://schemas.openxmlformats.org/officeDocument/2006/relationships/notesSlide" Target="../notesSlides/notesSlide11.xml"/><Relationship Id="rId29" Type="http://schemas.openxmlformats.org/officeDocument/2006/relationships/customXml" Target="../ink/ink759.xml"/><Relationship Id="rId24" Type="http://schemas.openxmlformats.org/officeDocument/2006/relationships/image" Target="../media/image443.png"/><Relationship Id="rId40" Type="http://schemas.openxmlformats.org/officeDocument/2006/relationships/image" Target="../media/image451.png"/><Relationship Id="rId45" Type="http://schemas.openxmlformats.org/officeDocument/2006/relationships/customXml" Target="../ink/ink767.xml"/><Relationship Id="rId66" Type="http://schemas.openxmlformats.org/officeDocument/2006/relationships/image" Target="../media/image463.png"/><Relationship Id="rId87" Type="http://schemas.openxmlformats.org/officeDocument/2006/relationships/customXml" Target="../ink/ink788.xml"/><Relationship Id="rId110" Type="http://schemas.openxmlformats.org/officeDocument/2006/relationships/image" Target="../media/image485.png"/><Relationship Id="rId115" Type="http://schemas.openxmlformats.org/officeDocument/2006/relationships/image" Target="../media/image487.png"/><Relationship Id="rId61" Type="http://schemas.openxmlformats.org/officeDocument/2006/relationships/customXml" Target="../ink/ink775.xml"/><Relationship Id="rId82" Type="http://schemas.openxmlformats.org/officeDocument/2006/relationships/image" Target="../media/image471.png"/><Relationship Id="rId19" Type="http://schemas.openxmlformats.org/officeDocument/2006/relationships/customXml" Target="../ink/ink754.xml"/><Relationship Id="rId14" Type="http://schemas.openxmlformats.org/officeDocument/2006/relationships/image" Target="../media/image438.png"/><Relationship Id="rId30" Type="http://schemas.openxmlformats.org/officeDocument/2006/relationships/image" Target="../media/image446.png"/><Relationship Id="rId35" Type="http://schemas.openxmlformats.org/officeDocument/2006/relationships/customXml" Target="../ink/ink762.xml"/><Relationship Id="rId56" Type="http://schemas.openxmlformats.org/officeDocument/2006/relationships/image" Target="../media/image458.png"/><Relationship Id="rId77" Type="http://schemas.openxmlformats.org/officeDocument/2006/relationships/customXml" Target="../ink/ink783.xml"/><Relationship Id="rId100" Type="http://schemas.openxmlformats.org/officeDocument/2006/relationships/image" Target="../media/image480.png"/><Relationship Id="rId105" Type="http://schemas.openxmlformats.org/officeDocument/2006/relationships/customXml" Target="../ink/ink797.xml"/><Relationship Id="rId8" Type="http://schemas.openxmlformats.org/officeDocument/2006/relationships/image" Target="../media/image435.png"/><Relationship Id="rId51" Type="http://schemas.openxmlformats.org/officeDocument/2006/relationships/customXml" Target="../ink/ink770.xml"/><Relationship Id="rId72" Type="http://schemas.openxmlformats.org/officeDocument/2006/relationships/image" Target="../media/image466.png"/><Relationship Id="rId93" Type="http://schemas.openxmlformats.org/officeDocument/2006/relationships/customXml" Target="../ink/ink791.xml"/><Relationship Id="rId98" Type="http://schemas.openxmlformats.org/officeDocument/2006/relationships/image" Target="../media/image479.png"/><Relationship Id="rId3" Type="http://schemas.openxmlformats.org/officeDocument/2006/relationships/customXml" Target="../ink/ink746.xml"/><Relationship Id="rId25" Type="http://schemas.openxmlformats.org/officeDocument/2006/relationships/customXml" Target="../ink/ink757.xml"/><Relationship Id="rId46" Type="http://schemas.openxmlformats.org/officeDocument/2006/relationships/image" Target="../media/image454.png"/><Relationship Id="rId67" Type="http://schemas.openxmlformats.org/officeDocument/2006/relationships/customXml" Target="../ink/ink778.xml"/><Relationship Id="rId116" Type="http://schemas.openxmlformats.org/officeDocument/2006/relationships/customXml" Target="../ink/ink803.xml"/><Relationship Id="rId20" Type="http://schemas.openxmlformats.org/officeDocument/2006/relationships/image" Target="../media/image441.png"/><Relationship Id="rId41" Type="http://schemas.openxmlformats.org/officeDocument/2006/relationships/customXml" Target="../ink/ink765.xml"/><Relationship Id="rId62" Type="http://schemas.openxmlformats.org/officeDocument/2006/relationships/image" Target="../media/image461.png"/><Relationship Id="rId83" Type="http://schemas.openxmlformats.org/officeDocument/2006/relationships/customXml" Target="../ink/ink786.xml"/><Relationship Id="rId88" Type="http://schemas.openxmlformats.org/officeDocument/2006/relationships/image" Target="../media/image474.png"/><Relationship Id="rId111" Type="http://schemas.openxmlformats.org/officeDocument/2006/relationships/customXml" Target="../ink/ink800.xml"/><Relationship Id="rId15" Type="http://schemas.openxmlformats.org/officeDocument/2006/relationships/customXml" Target="../ink/ink752.xml"/><Relationship Id="rId36" Type="http://schemas.openxmlformats.org/officeDocument/2006/relationships/image" Target="../media/image449.png"/><Relationship Id="rId57" Type="http://schemas.openxmlformats.org/officeDocument/2006/relationships/customXml" Target="../ink/ink773.xml"/><Relationship Id="rId106" Type="http://schemas.openxmlformats.org/officeDocument/2006/relationships/image" Target="../media/image483.png"/></Relationships>
</file>

<file path=ppt/slides/_rels/slide12.xml.rels><?xml version="1.0" encoding="UTF-8" standalone="yes"?>
<Relationships xmlns="http://schemas.openxmlformats.org/package/2006/relationships"><Relationship Id="rId117" Type="http://schemas.openxmlformats.org/officeDocument/2006/relationships/image" Target="../media/image545.png"/><Relationship Id="rId21" Type="http://schemas.openxmlformats.org/officeDocument/2006/relationships/customXml" Target="../ink/ink814.xml"/><Relationship Id="rId42" Type="http://schemas.openxmlformats.org/officeDocument/2006/relationships/image" Target="../media/image509.png"/><Relationship Id="rId63" Type="http://schemas.openxmlformats.org/officeDocument/2006/relationships/customXml" Target="../ink/ink835.xml"/><Relationship Id="rId84" Type="http://schemas.openxmlformats.org/officeDocument/2006/relationships/customXml" Target="../ink/ink846.xml"/><Relationship Id="rId138" Type="http://schemas.openxmlformats.org/officeDocument/2006/relationships/customXml" Target="../ink/ink873.xml"/><Relationship Id="rId107" Type="http://schemas.openxmlformats.org/officeDocument/2006/relationships/image" Target="../media/image540.png"/><Relationship Id="rId11" Type="http://schemas.openxmlformats.org/officeDocument/2006/relationships/customXml" Target="../ink/ink809.xml"/><Relationship Id="rId32" Type="http://schemas.openxmlformats.org/officeDocument/2006/relationships/image" Target="../media/image504.png"/><Relationship Id="rId53" Type="http://schemas.openxmlformats.org/officeDocument/2006/relationships/customXml" Target="../ink/ink830.xml"/><Relationship Id="rId74" Type="http://schemas.openxmlformats.org/officeDocument/2006/relationships/image" Target="../media/image524.png"/><Relationship Id="rId128" Type="http://schemas.openxmlformats.org/officeDocument/2006/relationships/customXml" Target="../ink/ink868.xml"/><Relationship Id="rId149" Type="http://schemas.openxmlformats.org/officeDocument/2006/relationships/image" Target="../media/image561.png"/><Relationship Id="rId5" Type="http://schemas.openxmlformats.org/officeDocument/2006/relationships/customXml" Target="../ink/ink806.xml"/><Relationship Id="rId95" Type="http://schemas.openxmlformats.org/officeDocument/2006/relationships/image" Target="../media/image534.png"/><Relationship Id="rId22" Type="http://schemas.openxmlformats.org/officeDocument/2006/relationships/image" Target="../media/image499.png"/><Relationship Id="rId27" Type="http://schemas.openxmlformats.org/officeDocument/2006/relationships/customXml" Target="../ink/ink817.xml"/><Relationship Id="rId43" Type="http://schemas.openxmlformats.org/officeDocument/2006/relationships/customXml" Target="../ink/ink825.xml"/><Relationship Id="rId48" Type="http://schemas.openxmlformats.org/officeDocument/2006/relationships/image" Target="../media/image118.png"/><Relationship Id="rId64" Type="http://schemas.openxmlformats.org/officeDocument/2006/relationships/image" Target="../media/image519.png"/><Relationship Id="rId69" Type="http://schemas.openxmlformats.org/officeDocument/2006/relationships/customXml" Target="../ink/ink838.xml"/><Relationship Id="rId113" Type="http://schemas.openxmlformats.org/officeDocument/2006/relationships/image" Target="../media/image543.png"/><Relationship Id="rId118" Type="http://schemas.openxmlformats.org/officeDocument/2006/relationships/customXml" Target="../ink/ink863.xml"/><Relationship Id="rId134" Type="http://schemas.openxmlformats.org/officeDocument/2006/relationships/customXml" Target="../ink/ink871.xml"/><Relationship Id="rId139" Type="http://schemas.openxmlformats.org/officeDocument/2006/relationships/image" Target="../media/image556.png"/><Relationship Id="rId80" Type="http://schemas.openxmlformats.org/officeDocument/2006/relationships/customXml" Target="../ink/ink844.xml"/><Relationship Id="rId85" Type="http://schemas.openxmlformats.org/officeDocument/2006/relationships/image" Target="../media/image529.png"/><Relationship Id="rId150" Type="http://schemas.openxmlformats.org/officeDocument/2006/relationships/customXml" Target="../ink/ink879.xml"/><Relationship Id="rId155" Type="http://schemas.openxmlformats.org/officeDocument/2006/relationships/image" Target="../media/image564.png"/><Relationship Id="rId12" Type="http://schemas.openxmlformats.org/officeDocument/2006/relationships/image" Target="../media/image494.png"/><Relationship Id="rId17" Type="http://schemas.openxmlformats.org/officeDocument/2006/relationships/customXml" Target="../ink/ink812.xml"/><Relationship Id="rId33" Type="http://schemas.openxmlformats.org/officeDocument/2006/relationships/customXml" Target="../ink/ink820.xml"/><Relationship Id="rId38" Type="http://schemas.openxmlformats.org/officeDocument/2006/relationships/image" Target="../media/image507.png"/><Relationship Id="rId59" Type="http://schemas.openxmlformats.org/officeDocument/2006/relationships/customXml" Target="../ink/ink833.xml"/><Relationship Id="rId103" Type="http://schemas.openxmlformats.org/officeDocument/2006/relationships/image" Target="../media/image538.png"/><Relationship Id="rId108" Type="http://schemas.openxmlformats.org/officeDocument/2006/relationships/customXml" Target="../ink/ink858.xml"/><Relationship Id="rId124" Type="http://schemas.openxmlformats.org/officeDocument/2006/relationships/customXml" Target="../ink/ink866.xml"/><Relationship Id="rId129" Type="http://schemas.openxmlformats.org/officeDocument/2006/relationships/image" Target="../media/image551.png"/><Relationship Id="rId54" Type="http://schemas.openxmlformats.org/officeDocument/2006/relationships/image" Target="../media/image514.png"/><Relationship Id="rId70" Type="http://schemas.openxmlformats.org/officeDocument/2006/relationships/image" Target="../media/image522.png"/><Relationship Id="rId75" Type="http://schemas.openxmlformats.org/officeDocument/2006/relationships/customXml" Target="../ink/ink841.xml"/><Relationship Id="rId91" Type="http://schemas.openxmlformats.org/officeDocument/2006/relationships/image" Target="../media/image532.png"/><Relationship Id="rId96" Type="http://schemas.openxmlformats.org/officeDocument/2006/relationships/customXml" Target="../ink/ink852.xml"/><Relationship Id="rId140" Type="http://schemas.openxmlformats.org/officeDocument/2006/relationships/customXml" Target="../ink/ink874.xml"/><Relationship Id="rId145" Type="http://schemas.openxmlformats.org/officeDocument/2006/relationships/image" Target="../media/image559.png"/><Relationship Id="rId1" Type="http://schemas.openxmlformats.org/officeDocument/2006/relationships/slideLayout" Target="../slideLayouts/slideLayout7.xml"/><Relationship Id="rId6" Type="http://schemas.openxmlformats.org/officeDocument/2006/relationships/image" Target="../media/image491.png"/><Relationship Id="rId23" Type="http://schemas.openxmlformats.org/officeDocument/2006/relationships/customXml" Target="../ink/ink815.xml"/><Relationship Id="rId28" Type="http://schemas.openxmlformats.org/officeDocument/2006/relationships/image" Target="../media/image502.png"/><Relationship Id="rId49" Type="http://schemas.openxmlformats.org/officeDocument/2006/relationships/customXml" Target="../ink/ink828.xml"/><Relationship Id="rId114" Type="http://schemas.openxmlformats.org/officeDocument/2006/relationships/customXml" Target="../ink/ink861.xml"/><Relationship Id="rId119" Type="http://schemas.openxmlformats.org/officeDocument/2006/relationships/image" Target="../media/image546.png"/><Relationship Id="rId44" Type="http://schemas.openxmlformats.org/officeDocument/2006/relationships/image" Target="../media/image510.png"/><Relationship Id="rId60" Type="http://schemas.openxmlformats.org/officeDocument/2006/relationships/image" Target="../media/image517.png"/><Relationship Id="rId65" Type="http://schemas.openxmlformats.org/officeDocument/2006/relationships/customXml" Target="../ink/ink836.xml"/><Relationship Id="rId81" Type="http://schemas.openxmlformats.org/officeDocument/2006/relationships/image" Target="../media/image527.png"/><Relationship Id="rId86" Type="http://schemas.openxmlformats.org/officeDocument/2006/relationships/customXml" Target="../ink/ink847.xml"/><Relationship Id="rId130" Type="http://schemas.openxmlformats.org/officeDocument/2006/relationships/customXml" Target="../ink/ink869.xml"/><Relationship Id="rId135" Type="http://schemas.openxmlformats.org/officeDocument/2006/relationships/image" Target="../media/image554.png"/><Relationship Id="rId151" Type="http://schemas.openxmlformats.org/officeDocument/2006/relationships/image" Target="../media/image562.png"/><Relationship Id="rId13" Type="http://schemas.openxmlformats.org/officeDocument/2006/relationships/customXml" Target="../ink/ink810.xml"/><Relationship Id="rId18" Type="http://schemas.openxmlformats.org/officeDocument/2006/relationships/image" Target="../media/image497.png"/><Relationship Id="rId39" Type="http://schemas.openxmlformats.org/officeDocument/2006/relationships/customXml" Target="../ink/ink823.xml"/><Relationship Id="rId109" Type="http://schemas.openxmlformats.org/officeDocument/2006/relationships/image" Target="../media/image541.png"/><Relationship Id="rId34" Type="http://schemas.openxmlformats.org/officeDocument/2006/relationships/image" Target="../media/image505.png"/><Relationship Id="rId50" Type="http://schemas.openxmlformats.org/officeDocument/2006/relationships/image" Target="../media/image512.png"/><Relationship Id="rId55" Type="http://schemas.openxmlformats.org/officeDocument/2006/relationships/customXml" Target="../ink/ink831.xml"/><Relationship Id="rId76" Type="http://schemas.openxmlformats.org/officeDocument/2006/relationships/customXml" Target="../ink/ink842.xml"/><Relationship Id="rId97" Type="http://schemas.openxmlformats.org/officeDocument/2006/relationships/image" Target="../media/image535.png"/><Relationship Id="rId104" Type="http://schemas.openxmlformats.org/officeDocument/2006/relationships/customXml" Target="../ink/ink856.xml"/><Relationship Id="rId120" Type="http://schemas.openxmlformats.org/officeDocument/2006/relationships/customXml" Target="../ink/ink864.xml"/><Relationship Id="rId125" Type="http://schemas.openxmlformats.org/officeDocument/2006/relationships/image" Target="../media/image549.png"/><Relationship Id="rId141" Type="http://schemas.openxmlformats.org/officeDocument/2006/relationships/image" Target="../media/image557.png"/><Relationship Id="rId146" Type="http://schemas.openxmlformats.org/officeDocument/2006/relationships/customXml" Target="../ink/ink877.xml"/><Relationship Id="rId7" Type="http://schemas.openxmlformats.org/officeDocument/2006/relationships/customXml" Target="../ink/ink807.xml"/><Relationship Id="rId71" Type="http://schemas.openxmlformats.org/officeDocument/2006/relationships/customXml" Target="../ink/ink839.xml"/><Relationship Id="rId92" Type="http://schemas.openxmlformats.org/officeDocument/2006/relationships/customXml" Target="../ink/ink850.xml"/><Relationship Id="rId2" Type="http://schemas.openxmlformats.org/officeDocument/2006/relationships/notesSlide" Target="../notesSlides/notesSlide12.xml"/><Relationship Id="rId29" Type="http://schemas.openxmlformats.org/officeDocument/2006/relationships/customXml" Target="../ink/ink818.xml"/><Relationship Id="rId24" Type="http://schemas.openxmlformats.org/officeDocument/2006/relationships/image" Target="../media/image500.png"/><Relationship Id="rId40" Type="http://schemas.openxmlformats.org/officeDocument/2006/relationships/image" Target="../media/image508.png"/><Relationship Id="rId45" Type="http://schemas.openxmlformats.org/officeDocument/2006/relationships/customXml" Target="../ink/ink826.xml"/><Relationship Id="rId66" Type="http://schemas.openxmlformats.org/officeDocument/2006/relationships/image" Target="../media/image520.png"/><Relationship Id="rId87" Type="http://schemas.openxmlformats.org/officeDocument/2006/relationships/image" Target="../media/image530.png"/><Relationship Id="rId110" Type="http://schemas.openxmlformats.org/officeDocument/2006/relationships/customXml" Target="../ink/ink859.xml"/><Relationship Id="rId115" Type="http://schemas.openxmlformats.org/officeDocument/2006/relationships/image" Target="../media/image544.png"/><Relationship Id="rId131" Type="http://schemas.openxmlformats.org/officeDocument/2006/relationships/image" Target="../media/image552.png"/><Relationship Id="rId136" Type="http://schemas.openxmlformats.org/officeDocument/2006/relationships/customXml" Target="../ink/ink872.xml"/><Relationship Id="rId61" Type="http://schemas.openxmlformats.org/officeDocument/2006/relationships/customXml" Target="../ink/ink834.xml"/><Relationship Id="rId82" Type="http://schemas.openxmlformats.org/officeDocument/2006/relationships/customXml" Target="../ink/ink845.xml"/><Relationship Id="rId152" Type="http://schemas.openxmlformats.org/officeDocument/2006/relationships/customXml" Target="../ink/ink880.xml"/><Relationship Id="rId19" Type="http://schemas.openxmlformats.org/officeDocument/2006/relationships/customXml" Target="../ink/ink813.xml"/><Relationship Id="rId14" Type="http://schemas.openxmlformats.org/officeDocument/2006/relationships/image" Target="../media/image495.png"/><Relationship Id="rId30" Type="http://schemas.openxmlformats.org/officeDocument/2006/relationships/image" Target="../media/image503.png"/><Relationship Id="rId35" Type="http://schemas.openxmlformats.org/officeDocument/2006/relationships/customXml" Target="../ink/ink821.xml"/><Relationship Id="rId56" Type="http://schemas.openxmlformats.org/officeDocument/2006/relationships/image" Target="../media/image515.png"/><Relationship Id="rId77" Type="http://schemas.openxmlformats.org/officeDocument/2006/relationships/image" Target="../media/image525.png"/><Relationship Id="rId100" Type="http://schemas.openxmlformats.org/officeDocument/2006/relationships/customXml" Target="../ink/ink854.xml"/><Relationship Id="rId105" Type="http://schemas.openxmlformats.org/officeDocument/2006/relationships/image" Target="../media/image539.png"/><Relationship Id="rId126" Type="http://schemas.openxmlformats.org/officeDocument/2006/relationships/customXml" Target="../ink/ink867.xml"/><Relationship Id="rId147" Type="http://schemas.openxmlformats.org/officeDocument/2006/relationships/image" Target="../media/image560.png"/><Relationship Id="rId8" Type="http://schemas.openxmlformats.org/officeDocument/2006/relationships/image" Target="../media/image492.png"/><Relationship Id="rId51" Type="http://schemas.openxmlformats.org/officeDocument/2006/relationships/customXml" Target="../ink/ink829.xml"/><Relationship Id="rId72" Type="http://schemas.openxmlformats.org/officeDocument/2006/relationships/image" Target="../media/image523.png"/><Relationship Id="rId93" Type="http://schemas.openxmlformats.org/officeDocument/2006/relationships/image" Target="../media/image533.png"/><Relationship Id="rId98" Type="http://schemas.openxmlformats.org/officeDocument/2006/relationships/customXml" Target="../ink/ink853.xml"/><Relationship Id="rId121" Type="http://schemas.openxmlformats.org/officeDocument/2006/relationships/image" Target="../media/image547.png"/><Relationship Id="rId142" Type="http://schemas.openxmlformats.org/officeDocument/2006/relationships/customXml" Target="../ink/ink875.xml"/><Relationship Id="rId3" Type="http://schemas.openxmlformats.org/officeDocument/2006/relationships/customXml" Target="../ink/ink805.xml"/><Relationship Id="rId25" Type="http://schemas.openxmlformats.org/officeDocument/2006/relationships/customXml" Target="../ink/ink816.xml"/><Relationship Id="rId46" Type="http://schemas.openxmlformats.org/officeDocument/2006/relationships/image" Target="../media/image511.png"/><Relationship Id="rId67" Type="http://schemas.openxmlformats.org/officeDocument/2006/relationships/customXml" Target="../ink/ink837.xml"/><Relationship Id="rId116" Type="http://schemas.openxmlformats.org/officeDocument/2006/relationships/customXml" Target="../ink/ink862.xml"/><Relationship Id="rId137" Type="http://schemas.openxmlformats.org/officeDocument/2006/relationships/image" Target="../media/image555.png"/><Relationship Id="rId20" Type="http://schemas.openxmlformats.org/officeDocument/2006/relationships/image" Target="../media/image498.png"/><Relationship Id="rId41" Type="http://schemas.openxmlformats.org/officeDocument/2006/relationships/customXml" Target="../ink/ink824.xml"/><Relationship Id="rId62" Type="http://schemas.openxmlformats.org/officeDocument/2006/relationships/image" Target="../media/image518.png"/><Relationship Id="rId83" Type="http://schemas.openxmlformats.org/officeDocument/2006/relationships/image" Target="../media/image528.png"/><Relationship Id="rId88" Type="http://schemas.openxmlformats.org/officeDocument/2006/relationships/customXml" Target="../ink/ink848.xml"/><Relationship Id="rId111" Type="http://schemas.openxmlformats.org/officeDocument/2006/relationships/image" Target="../media/image542.png"/><Relationship Id="rId132" Type="http://schemas.openxmlformats.org/officeDocument/2006/relationships/customXml" Target="../ink/ink870.xml"/><Relationship Id="rId153" Type="http://schemas.openxmlformats.org/officeDocument/2006/relationships/image" Target="../media/image563.png"/><Relationship Id="rId15" Type="http://schemas.openxmlformats.org/officeDocument/2006/relationships/customXml" Target="../ink/ink811.xml"/><Relationship Id="rId36" Type="http://schemas.openxmlformats.org/officeDocument/2006/relationships/image" Target="../media/image506.png"/><Relationship Id="rId57" Type="http://schemas.openxmlformats.org/officeDocument/2006/relationships/customXml" Target="../ink/ink832.xml"/><Relationship Id="rId106" Type="http://schemas.openxmlformats.org/officeDocument/2006/relationships/customXml" Target="../ink/ink857.xml"/><Relationship Id="rId127" Type="http://schemas.openxmlformats.org/officeDocument/2006/relationships/image" Target="../media/image550.png"/><Relationship Id="rId10" Type="http://schemas.openxmlformats.org/officeDocument/2006/relationships/image" Target="../media/image493.png"/><Relationship Id="rId31" Type="http://schemas.openxmlformats.org/officeDocument/2006/relationships/customXml" Target="../ink/ink819.xml"/><Relationship Id="rId52" Type="http://schemas.openxmlformats.org/officeDocument/2006/relationships/image" Target="../media/image513.png"/><Relationship Id="rId73" Type="http://schemas.openxmlformats.org/officeDocument/2006/relationships/customXml" Target="../ink/ink840.xml"/><Relationship Id="rId78" Type="http://schemas.openxmlformats.org/officeDocument/2006/relationships/customXml" Target="../ink/ink843.xml"/><Relationship Id="rId94" Type="http://schemas.openxmlformats.org/officeDocument/2006/relationships/customXml" Target="../ink/ink851.xml"/><Relationship Id="rId99" Type="http://schemas.openxmlformats.org/officeDocument/2006/relationships/image" Target="../media/image536.png"/><Relationship Id="rId101" Type="http://schemas.openxmlformats.org/officeDocument/2006/relationships/image" Target="../media/image537.png"/><Relationship Id="rId122" Type="http://schemas.openxmlformats.org/officeDocument/2006/relationships/customXml" Target="../ink/ink865.xml"/><Relationship Id="rId143" Type="http://schemas.openxmlformats.org/officeDocument/2006/relationships/image" Target="../media/image558.png"/><Relationship Id="rId148" Type="http://schemas.openxmlformats.org/officeDocument/2006/relationships/customXml" Target="../ink/ink878.xml"/><Relationship Id="rId4" Type="http://schemas.openxmlformats.org/officeDocument/2006/relationships/image" Target="../media/image490.png"/><Relationship Id="rId9" Type="http://schemas.openxmlformats.org/officeDocument/2006/relationships/customXml" Target="../ink/ink808.xml"/><Relationship Id="rId26" Type="http://schemas.openxmlformats.org/officeDocument/2006/relationships/image" Target="../media/image501.png"/><Relationship Id="rId47" Type="http://schemas.openxmlformats.org/officeDocument/2006/relationships/customXml" Target="../ink/ink827.xml"/><Relationship Id="rId68" Type="http://schemas.openxmlformats.org/officeDocument/2006/relationships/image" Target="../media/image521.png"/><Relationship Id="rId89" Type="http://schemas.openxmlformats.org/officeDocument/2006/relationships/image" Target="../media/image531.png"/><Relationship Id="rId112" Type="http://schemas.openxmlformats.org/officeDocument/2006/relationships/customXml" Target="../ink/ink860.xml"/><Relationship Id="rId133" Type="http://schemas.openxmlformats.org/officeDocument/2006/relationships/image" Target="../media/image553.png"/><Relationship Id="rId154" Type="http://schemas.openxmlformats.org/officeDocument/2006/relationships/customXml" Target="../ink/ink881.xml"/><Relationship Id="rId16" Type="http://schemas.openxmlformats.org/officeDocument/2006/relationships/image" Target="../media/image496.png"/><Relationship Id="rId37" Type="http://schemas.openxmlformats.org/officeDocument/2006/relationships/customXml" Target="../ink/ink822.xml"/><Relationship Id="rId58" Type="http://schemas.openxmlformats.org/officeDocument/2006/relationships/image" Target="../media/image516.png"/><Relationship Id="rId79" Type="http://schemas.openxmlformats.org/officeDocument/2006/relationships/image" Target="../media/image526.png"/><Relationship Id="rId102" Type="http://schemas.openxmlformats.org/officeDocument/2006/relationships/customXml" Target="../ink/ink855.xml"/><Relationship Id="rId123" Type="http://schemas.openxmlformats.org/officeDocument/2006/relationships/image" Target="../media/image548.png"/><Relationship Id="rId144" Type="http://schemas.openxmlformats.org/officeDocument/2006/relationships/customXml" Target="../ink/ink876.xml"/><Relationship Id="rId90" Type="http://schemas.openxmlformats.org/officeDocument/2006/relationships/customXml" Target="../ink/ink849.xml"/></Relationships>
</file>

<file path=ppt/slides/_rels/slide13.xml.rels><?xml version="1.0" encoding="UTF-8" standalone="yes"?>
<Relationships xmlns="http://schemas.openxmlformats.org/package/2006/relationships"><Relationship Id="rId117" Type="http://schemas.openxmlformats.org/officeDocument/2006/relationships/customXml" Target="../ink/ink939.xml"/><Relationship Id="rId21" Type="http://schemas.openxmlformats.org/officeDocument/2006/relationships/customXml" Target="../ink/ink891.xml"/><Relationship Id="rId42" Type="http://schemas.openxmlformats.org/officeDocument/2006/relationships/image" Target="../media/image584.png"/><Relationship Id="rId63" Type="http://schemas.openxmlformats.org/officeDocument/2006/relationships/customXml" Target="../ink/ink912.xml"/><Relationship Id="rId84" Type="http://schemas.openxmlformats.org/officeDocument/2006/relationships/image" Target="../media/image604.png"/><Relationship Id="rId16" Type="http://schemas.openxmlformats.org/officeDocument/2006/relationships/image" Target="../media/image571.png"/><Relationship Id="rId107" Type="http://schemas.openxmlformats.org/officeDocument/2006/relationships/customXml" Target="../ink/ink934.xml"/><Relationship Id="rId11" Type="http://schemas.openxmlformats.org/officeDocument/2006/relationships/customXml" Target="../ink/ink886.xml"/><Relationship Id="rId32" Type="http://schemas.openxmlformats.org/officeDocument/2006/relationships/image" Target="../media/image579.png"/><Relationship Id="rId37" Type="http://schemas.openxmlformats.org/officeDocument/2006/relationships/customXml" Target="../ink/ink899.xml"/><Relationship Id="rId53" Type="http://schemas.openxmlformats.org/officeDocument/2006/relationships/customXml" Target="../ink/ink907.xml"/><Relationship Id="rId58" Type="http://schemas.openxmlformats.org/officeDocument/2006/relationships/image" Target="../media/image591.png"/><Relationship Id="rId74" Type="http://schemas.openxmlformats.org/officeDocument/2006/relationships/image" Target="../media/image599.png"/><Relationship Id="rId79" Type="http://schemas.openxmlformats.org/officeDocument/2006/relationships/customXml" Target="../ink/ink920.xml"/><Relationship Id="rId102" Type="http://schemas.openxmlformats.org/officeDocument/2006/relationships/image" Target="../media/image613.png"/><Relationship Id="rId123" Type="http://schemas.openxmlformats.org/officeDocument/2006/relationships/customXml" Target="../ink/ink942.xml"/><Relationship Id="rId128" Type="http://schemas.openxmlformats.org/officeDocument/2006/relationships/image" Target="../media/image626.png"/><Relationship Id="rId5" Type="http://schemas.openxmlformats.org/officeDocument/2006/relationships/customXml" Target="../ink/ink883.xml"/><Relationship Id="rId90" Type="http://schemas.openxmlformats.org/officeDocument/2006/relationships/image" Target="../media/image607.png"/><Relationship Id="rId95" Type="http://schemas.openxmlformats.org/officeDocument/2006/relationships/customXml" Target="../ink/ink928.xml"/><Relationship Id="rId22" Type="http://schemas.openxmlformats.org/officeDocument/2006/relationships/image" Target="../media/image574.png"/><Relationship Id="rId27" Type="http://schemas.openxmlformats.org/officeDocument/2006/relationships/customXml" Target="../ink/ink894.xml"/><Relationship Id="rId43" Type="http://schemas.openxmlformats.org/officeDocument/2006/relationships/customXml" Target="../ink/ink902.xml"/><Relationship Id="rId48" Type="http://schemas.openxmlformats.org/officeDocument/2006/relationships/image" Target="../media/image587.png"/><Relationship Id="rId64" Type="http://schemas.openxmlformats.org/officeDocument/2006/relationships/image" Target="../media/image594.png"/><Relationship Id="rId69" Type="http://schemas.openxmlformats.org/officeDocument/2006/relationships/customXml" Target="../ink/ink915.xml"/><Relationship Id="rId113" Type="http://schemas.openxmlformats.org/officeDocument/2006/relationships/customXml" Target="../ink/ink937.xml"/><Relationship Id="rId118" Type="http://schemas.openxmlformats.org/officeDocument/2006/relationships/image" Target="../media/image621.png"/><Relationship Id="rId134" Type="http://schemas.openxmlformats.org/officeDocument/2006/relationships/image" Target="../media/image629.png"/><Relationship Id="rId80" Type="http://schemas.openxmlformats.org/officeDocument/2006/relationships/image" Target="../media/image602.png"/><Relationship Id="rId85" Type="http://schemas.openxmlformats.org/officeDocument/2006/relationships/customXml" Target="../ink/ink923.xml"/><Relationship Id="rId12" Type="http://schemas.openxmlformats.org/officeDocument/2006/relationships/image" Target="../media/image569.png"/><Relationship Id="rId17" Type="http://schemas.openxmlformats.org/officeDocument/2006/relationships/customXml" Target="../ink/ink889.xml"/><Relationship Id="rId33" Type="http://schemas.openxmlformats.org/officeDocument/2006/relationships/customXml" Target="../ink/ink897.xml"/><Relationship Id="rId38" Type="http://schemas.openxmlformats.org/officeDocument/2006/relationships/image" Target="../media/image582.png"/><Relationship Id="rId59" Type="http://schemas.openxmlformats.org/officeDocument/2006/relationships/customXml" Target="../ink/ink910.xml"/><Relationship Id="rId103" Type="http://schemas.openxmlformats.org/officeDocument/2006/relationships/customXml" Target="../ink/ink932.xml"/><Relationship Id="rId108" Type="http://schemas.openxmlformats.org/officeDocument/2006/relationships/image" Target="../media/image616.png"/><Relationship Id="rId124" Type="http://schemas.openxmlformats.org/officeDocument/2006/relationships/image" Target="../media/image624.png"/><Relationship Id="rId129" Type="http://schemas.openxmlformats.org/officeDocument/2006/relationships/customXml" Target="../ink/ink945.xml"/><Relationship Id="rId54" Type="http://schemas.openxmlformats.org/officeDocument/2006/relationships/image" Target="../media/image590.png"/><Relationship Id="rId70" Type="http://schemas.openxmlformats.org/officeDocument/2006/relationships/image" Target="../media/image597.png"/><Relationship Id="rId75" Type="http://schemas.openxmlformats.org/officeDocument/2006/relationships/customXml" Target="../ink/ink918.xml"/><Relationship Id="rId91" Type="http://schemas.openxmlformats.org/officeDocument/2006/relationships/customXml" Target="../ink/ink926.xml"/><Relationship Id="rId96" Type="http://schemas.openxmlformats.org/officeDocument/2006/relationships/image" Target="../media/image610.png"/><Relationship Id="rId1" Type="http://schemas.openxmlformats.org/officeDocument/2006/relationships/slideLayout" Target="../slideLayouts/slideLayout7.xml"/><Relationship Id="rId6" Type="http://schemas.openxmlformats.org/officeDocument/2006/relationships/image" Target="../media/image566.png"/><Relationship Id="rId23" Type="http://schemas.openxmlformats.org/officeDocument/2006/relationships/customXml" Target="../ink/ink892.xml"/><Relationship Id="rId28" Type="http://schemas.openxmlformats.org/officeDocument/2006/relationships/image" Target="../media/image577.png"/><Relationship Id="rId49" Type="http://schemas.openxmlformats.org/officeDocument/2006/relationships/customXml" Target="../ink/ink905.xml"/><Relationship Id="rId114" Type="http://schemas.openxmlformats.org/officeDocument/2006/relationships/image" Target="../media/image619.png"/><Relationship Id="rId119" Type="http://schemas.openxmlformats.org/officeDocument/2006/relationships/customXml" Target="../ink/ink940.xml"/><Relationship Id="rId44" Type="http://schemas.openxmlformats.org/officeDocument/2006/relationships/image" Target="../media/image585.png"/><Relationship Id="rId60" Type="http://schemas.openxmlformats.org/officeDocument/2006/relationships/image" Target="../media/image592.png"/><Relationship Id="rId65" Type="http://schemas.openxmlformats.org/officeDocument/2006/relationships/customXml" Target="../ink/ink913.xml"/><Relationship Id="rId81" Type="http://schemas.openxmlformats.org/officeDocument/2006/relationships/customXml" Target="../ink/ink921.xml"/><Relationship Id="rId86" Type="http://schemas.openxmlformats.org/officeDocument/2006/relationships/image" Target="../media/image605.png"/><Relationship Id="rId130" Type="http://schemas.openxmlformats.org/officeDocument/2006/relationships/image" Target="../media/image627.png"/><Relationship Id="rId135" Type="http://schemas.openxmlformats.org/officeDocument/2006/relationships/customXml" Target="../ink/ink948.xml"/><Relationship Id="rId13" Type="http://schemas.openxmlformats.org/officeDocument/2006/relationships/customXml" Target="../ink/ink887.xml"/><Relationship Id="rId18" Type="http://schemas.openxmlformats.org/officeDocument/2006/relationships/image" Target="../media/image572.png"/><Relationship Id="rId39" Type="http://schemas.openxmlformats.org/officeDocument/2006/relationships/customXml" Target="../ink/ink900.xml"/><Relationship Id="rId109" Type="http://schemas.openxmlformats.org/officeDocument/2006/relationships/customXml" Target="../ink/ink935.xml"/><Relationship Id="rId34" Type="http://schemas.openxmlformats.org/officeDocument/2006/relationships/image" Target="../media/image580.png"/><Relationship Id="rId50" Type="http://schemas.openxmlformats.org/officeDocument/2006/relationships/image" Target="../media/image588.png"/><Relationship Id="rId55" Type="http://schemas.openxmlformats.org/officeDocument/2006/relationships/customXml" Target="../ink/ink908.xml"/><Relationship Id="rId76" Type="http://schemas.openxmlformats.org/officeDocument/2006/relationships/image" Target="../media/image600.png"/><Relationship Id="rId97" Type="http://schemas.openxmlformats.org/officeDocument/2006/relationships/customXml" Target="../ink/ink929.xml"/><Relationship Id="rId104" Type="http://schemas.openxmlformats.org/officeDocument/2006/relationships/image" Target="../media/image614.png"/><Relationship Id="rId120" Type="http://schemas.openxmlformats.org/officeDocument/2006/relationships/image" Target="../media/image622.png"/><Relationship Id="rId125" Type="http://schemas.openxmlformats.org/officeDocument/2006/relationships/customXml" Target="../ink/ink943.xml"/><Relationship Id="rId7" Type="http://schemas.openxmlformats.org/officeDocument/2006/relationships/customXml" Target="../ink/ink884.xml"/><Relationship Id="rId71" Type="http://schemas.openxmlformats.org/officeDocument/2006/relationships/customXml" Target="../ink/ink916.xml"/><Relationship Id="rId92" Type="http://schemas.openxmlformats.org/officeDocument/2006/relationships/image" Target="../media/image608.png"/><Relationship Id="rId2" Type="http://schemas.openxmlformats.org/officeDocument/2006/relationships/notesSlide" Target="../notesSlides/notesSlide13.xml"/><Relationship Id="rId29" Type="http://schemas.openxmlformats.org/officeDocument/2006/relationships/customXml" Target="../ink/ink895.xml"/><Relationship Id="rId24" Type="http://schemas.openxmlformats.org/officeDocument/2006/relationships/image" Target="../media/image575.png"/><Relationship Id="rId40" Type="http://schemas.openxmlformats.org/officeDocument/2006/relationships/image" Target="../media/image583.png"/><Relationship Id="rId45" Type="http://schemas.openxmlformats.org/officeDocument/2006/relationships/customXml" Target="../ink/ink903.xml"/><Relationship Id="rId66" Type="http://schemas.openxmlformats.org/officeDocument/2006/relationships/image" Target="../media/image595.png"/><Relationship Id="rId87" Type="http://schemas.openxmlformats.org/officeDocument/2006/relationships/customXml" Target="../ink/ink924.xml"/><Relationship Id="rId110" Type="http://schemas.openxmlformats.org/officeDocument/2006/relationships/image" Target="../media/image617.png"/><Relationship Id="rId115" Type="http://schemas.openxmlformats.org/officeDocument/2006/relationships/customXml" Target="../ink/ink938.xml"/><Relationship Id="rId131" Type="http://schemas.openxmlformats.org/officeDocument/2006/relationships/customXml" Target="../ink/ink946.xml"/><Relationship Id="rId136" Type="http://schemas.openxmlformats.org/officeDocument/2006/relationships/image" Target="../media/image630.png"/><Relationship Id="rId61" Type="http://schemas.openxmlformats.org/officeDocument/2006/relationships/customXml" Target="../ink/ink911.xml"/><Relationship Id="rId82" Type="http://schemas.openxmlformats.org/officeDocument/2006/relationships/image" Target="../media/image603.png"/><Relationship Id="rId19" Type="http://schemas.openxmlformats.org/officeDocument/2006/relationships/customXml" Target="../ink/ink890.xml"/><Relationship Id="rId14" Type="http://schemas.openxmlformats.org/officeDocument/2006/relationships/image" Target="../media/image570.png"/><Relationship Id="rId30" Type="http://schemas.openxmlformats.org/officeDocument/2006/relationships/image" Target="../media/image578.png"/><Relationship Id="rId35" Type="http://schemas.openxmlformats.org/officeDocument/2006/relationships/customXml" Target="../ink/ink898.xml"/><Relationship Id="rId56" Type="http://schemas.openxmlformats.org/officeDocument/2006/relationships/image" Target="../media/image219.png"/><Relationship Id="rId77" Type="http://schemas.openxmlformats.org/officeDocument/2006/relationships/customXml" Target="../ink/ink919.xml"/><Relationship Id="rId100" Type="http://schemas.openxmlformats.org/officeDocument/2006/relationships/image" Target="../media/image612.png"/><Relationship Id="rId105" Type="http://schemas.openxmlformats.org/officeDocument/2006/relationships/customXml" Target="../ink/ink933.xml"/><Relationship Id="rId126" Type="http://schemas.openxmlformats.org/officeDocument/2006/relationships/image" Target="../media/image625.png"/><Relationship Id="rId8" Type="http://schemas.openxmlformats.org/officeDocument/2006/relationships/image" Target="../media/image567.png"/><Relationship Id="rId51" Type="http://schemas.openxmlformats.org/officeDocument/2006/relationships/customXml" Target="../ink/ink906.xml"/><Relationship Id="rId72" Type="http://schemas.openxmlformats.org/officeDocument/2006/relationships/image" Target="../media/image598.png"/><Relationship Id="rId93" Type="http://schemas.openxmlformats.org/officeDocument/2006/relationships/customXml" Target="../ink/ink927.xml"/><Relationship Id="rId98" Type="http://schemas.openxmlformats.org/officeDocument/2006/relationships/image" Target="../media/image611.png"/><Relationship Id="rId121" Type="http://schemas.openxmlformats.org/officeDocument/2006/relationships/customXml" Target="../ink/ink941.xml"/><Relationship Id="rId3" Type="http://schemas.openxmlformats.org/officeDocument/2006/relationships/customXml" Target="../ink/ink882.xml"/><Relationship Id="rId25" Type="http://schemas.openxmlformats.org/officeDocument/2006/relationships/customXml" Target="../ink/ink893.xml"/><Relationship Id="rId46" Type="http://schemas.openxmlformats.org/officeDocument/2006/relationships/image" Target="../media/image586.png"/><Relationship Id="rId67" Type="http://schemas.openxmlformats.org/officeDocument/2006/relationships/customXml" Target="../ink/ink914.xml"/><Relationship Id="rId116" Type="http://schemas.openxmlformats.org/officeDocument/2006/relationships/image" Target="../media/image620.png"/><Relationship Id="rId20" Type="http://schemas.openxmlformats.org/officeDocument/2006/relationships/image" Target="../media/image573.png"/><Relationship Id="rId41" Type="http://schemas.openxmlformats.org/officeDocument/2006/relationships/customXml" Target="../ink/ink901.xml"/><Relationship Id="rId62" Type="http://schemas.openxmlformats.org/officeDocument/2006/relationships/image" Target="../media/image593.png"/><Relationship Id="rId83" Type="http://schemas.openxmlformats.org/officeDocument/2006/relationships/customXml" Target="../ink/ink922.xml"/><Relationship Id="rId88" Type="http://schemas.openxmlformats.org/officeDocument/2006/relationships/image" Target="../media/image606.png"/><Relationship Id="rId111" Type="http://schemas.openxmlformats.org/officeDocument/2006/relationships/customXml" Target="../ink/ink936.xml"/><Relationship Id="rId132" Type="http://schemas.openxmlformats.org/officeDocument/2006/relationships/image" Target="../media/image628.png"/><Relationship Id="rId15" Type="http://schemas.openxmlformats.org/officeDocument/2006/relationships/customXml" Target="../ink/ink888.xml"/><Relationship Id="rId36" Type="http://schemas.openxmlformats.org/officeDocument/2006/relationships/image" Target="../media/image581.png"/><Relationship Id="rId57" Type="http://schemas.openxmlformats.org/officeDocument/2006/relationships/customXml" Target="../ink/ink909.xml"/><Relationship Id="rId106" Type="http://schemas.openxmlformats.org/officeDocument/2006/relationships/image" Target="../media/image615.png"/><Relationship Id="rId127" Type="http://schemas.openxmlformats.org/officeDocument/2006/relationships/customXml" Target="../ink/ink944.xml"/><Relationship Id="rId10" Type="http://schemas.openxmlformats.org/officeDocument/2006/relationships/image" Target="../media/image568.png"/><Relationship Id="rId31" Type="http://schemas.openxmlformats.org/officeDocument/2006/relationships/customXml" Target="../ink/ink896.xml"/><Relationship Id="rId52" Type="http://schemas.openxmlformats.org/officeDocument/2006/relationships/image" Target="../media/image589.png"/><Relationship Id="rId73" Type="http://schemas.openxmlformats.org/officeDocument/2006/relationships/customXml" Target="../ink/ink917.xml"/><Relationship Id="rId78" Type="http://schemas.openxmlformats.org/officeDocument/2006/relationships/image" Target="../media/image601.png"/><Relationship Id="rId94" Type="http://schemas.openxmlformats.org/officeDocument/2006/relationships/image" Target="../media/image609.png"/><Relationship Id="rId99" Type="http://schemas.openxmlformats.org/officeDocument/2006/relationships/customXml" Target="../ink/ink930.xml"/><Relationship Id="rId101" Type="http://schemas.openxmlformats.org/officeDocument/2006/relationships/customXml" Target="../ink/ink931.xml"/><Relationship Id="rId122" Type="http://schemas.openxmlformats.org/officeDocument/2006/relationships/image" Target="../media/image623.png"/><Relationship Id="rId4" Type="http://schemas.openxmlformats.org/officeDocument/2006/relationships/image" Target="../media/image565.png"/><Relationship Id="rId9" Type="http://schemas.openxmlformats.org/officeDocument/2006/relationships/customXml" Target="../ink/ink885.xml"/><Relationship Id="rId26" Type="http://schemas.openxmlformats.org/officeDocument/2006/relationships/image" Target="../media/image576.png"/><Relationship Id="rId47" Type="http://schemas.openxmlformats.org/officeDocument/2006/relationships/customXml" Target="../ink/ink904.xml"/><Relationship Id="rId68" Type="http://schemas.openxmlformats.org/officeDocument/2006/relationships/image" Target="../media/image596.png"/><Relationship Id="rId89" Type="http://schemas.openxmlformats.org/officeDocument/2006/relationships/customXml" Target="../ink/ink925.xml"/><Relationship Id="rId112" Type="http://schemas.openxmlformats.org/officeDocument/2006/relationships/image" Target="../media/image618.png"/><Relationship Id="rId133" Type="http://schemas.openxmlformats.org/officeDocument/2006/relationships/customXml" Target="../ink/ink947.xml"/></Relationships>
</file>

<file path=ppt/slides/_rels/slide14.xml.rels><?xml version="1.0" encoding="UTF-8" standalone="yes"?>
<Relationships xmlns="http://schemas.openxmlformats.org/package/2006/relationships"><Relationship Id="rId26" Type="http://schemas.openxmlformats.org/officeDocument/2006/relationships/customXml" Target="../ink/ink960.xml"/><Relationship Id="rId21" Type="http://schemas.openxmlformats.org/officeDocument/2006/relationships/image" Target="../media/image640.png"/><Relationship Id="rId42" Type="http://schemas.openxmlformats.org/officeDocument/2006/relationships/customXml" Target="../ink/ink968.xml"/><Relationship Id="rId47" Type="http://schemas.openxmlformats.org/officeDocument/2006/relationships/image" Target="../media/image653.png"/><Relationship Id="rId63" Type="http://schemas.openxmlformats.org/officeDocument/2006/relationships/image" Target="../media/image661.png"/><Relationship Id="rId68" Type="http://schemas.openxmlformats.org/officeDocument/2006/relationships/customXml" Target="../ink/ink981.xml"/><Relationship Id="rId84" Type="http://schemas.openxmlformats.org/officeDocument/2006/relationships/customXml" Target="../ink/ink989.xml"/><Relationship Id="rId16" Type="http://schemas.openxmlformats.org/officeDocument/2006/relationships/customXml" Target="../ink/ink955.xml"/><Relationship Id="rId11" Type="http://schemas.openxmlformats.org/officeDocument/2006/relationships/image" Target="../media/image635.png"/><Relationship Id="rId32" Type="http://schemas.openxmlformats.org/officeDocument/2006/relationships/customXml" Target="../ink/ink963.xml"/><Relationship Id="rId37" Type="http://schemas.openxmlformats.org/officeDocument/2006/relationships/image" Target="../media/image648.png"/><Relationship Id="rId53" Type="http://schemas.openxmlformats.org/officeDocument/2006/relationships/image" Target="../media/image656.png"/><Relationship Id="rId58" Type="http://schemas.openxmlformats.org/officeDocument/2006/relationships/customXml" Target="../ink/ink976.xml"/><Relationship Id="rId74" Type="http://schemas.openxmlformats.org/officeDocument/2006/relationships/customXml" Target="../ink/ink984.xml"/><Relationship Id="rId79" Type="http://schemas.openxmlformats.org/officeDocument/2006/relationships/image" Target="../media/image669.png"/><Relationship Id="rId5" Type="http://schemas.openxmlformats.org/officeDocument/2006/relationships/image" Target="../media/image632.png"/><Relationship Id="rId19" Type="http://schemas.openxmlformats.org/officeDocument/2006/relationships/image" Target="../media/image639.png"/><Relationship Id="rId14" Type="http://schemas.openxmlformats.org/officeDocument/2006/relationships/customXml" Target="../ink/ink954.xml"/><Relationship Id="rId22" Type="http://schemas.openxmlformats.org/officeDocument/2006/relationships/customXml" Target="../ink/ink958.xml"/><Relationship Id="rId27" Type="http://schemas.openxmlformats.org/officeDocument/2006/relationships/image" Target="../media/image643.png"/><Relationship Id="rId30" Type="http://schemas.openxmlformats.org/officeDocument/2006/relationships/customXml" Target="../ink/ink962.xml"/><Relationship Id="rId35" Type="http://schemas.openxmlformats.org/officeDocument/2006/relationships/image" Target="../media/image647.png"/><Relationship Id="rId43" Type="http://schemas.openxmlformats.org/officeDocument/2006/relationships/image" Target="../media/image651.png"/><Relationship Id="rId48" Type="http://schemas.openxmlformats.org/officeDocument/2006/relationships/customXml" Target="../ink/ink971.xml"/><Relationship Id="rId56" Type="http://schemas.openxmlformats.org/officeDocument/2006/relationships/customXml" Target="../ink/ink975.xml"/><Relationship Id="rId64" Type="http://schemas.openxmlformats.org/officeDocument/2006/relationships/customXml" Target="../ink/ink979.xml"/><Relationship Id="rId69" Type="http://schemas.openxmlformats.org/officeDocument/2006/relationships/image" Target="../media/image664.png"/><Relationship Id="rId77" Type="http://schemas.openxmlformats.org/officeDocument/2006/relationships/image" Target="../media/image668.png"/><Relationship Id="rId8" Type="http://schemas.openxmlformats.org/officeDocument/2006/relationships/customXml" Target="../ink/ink951.xml"/><Relationship Id="rId51" Type="http://schemas.openxmlformats.org/officeDocument/2006/relationships/image" Target="../media/image655.png"/><Relationship Id="rId72" Type="http://schemas.openxmlformats.org/officeDocument/2006/relationships/customXml" Target="../ink/ink983.xml"/><Relationship Id="rId80" Type="http://schemas.openxmlformats.org/officeDocument/2006/relationships/customXml" Target="../ink/ink987.xml"/><Relationship Id="rId85" Type="http://schemas.openxmlformats.org/officeDocument/2006/relationships/image" Target="../media/image672.png"/><Relationship Id="rId3" Type="http://schemas.openxmlformats.org/officeDocument/2006/relationships/image" Target="../media/image631.png"/><Relationship Id="rId12" Type="http://schemas.openxmlformats.org/officeDocument/2006/relationships/customXml" Target="../ink/ink953.xml"/><Relationship Id="rId17" Type="http://schemas.openxmlformats.org/officeDocument/2006/relationships/image" Target="../media/image638.png"/><Relationship Id="rId25" Type="http://schemas.openxmlformats.org/officeDocument/2006/relationships/image" Target="../media/image642.png"/><Relationship Id="rId33" Type="http://schemas.openxmlformats.org/officeDocument/2006/relationships/image" Target="../media/image646.png"/><Relationship Id="rId38" Type="http://schemas.openxmlformats.org/officeDocument/2006/relationships/customXml" Target="../ink/ink966.xml"/><Relationship Id="rId46" Type="http://schemas.openxmlformats.org/officeDocument/2006/relationships/customXml" Target="../ink/ink970.xml"/><Relationship Id="rId59" Type="http://schemas.openxmlformats.org/officeDocument/2006/relationships/image" Target="../media/image659.png"/><Relationship Id="rId67" Type="http://schemas.openxmlformats.org/officeDocument/2006/relationships/image" Target="../media/image663.png"/><Relationship Id="rId20" Type="http://schemas.openxmlformats.org/officeDocument/2006/relationships/customXml" Target="../ink/ink957.xml"/><Relationship Id="rId41" Type="http://schemas.openxmlformats.org/officeDocument/2006/relationships/image" Target="../media/image650.png"/><Relationship Id="rId54" Type="http://schemas.openxmlformats.org/officeDocument/2006/relationships/customXml" Target="../ink/ink974.xml"/><Relationship Id="rId62" Type="http://schemas.openxmlformats.org/officeDocument/2006/relationships/customXml" Target="../ink/ink978.xml"/><Relationship Id="rId70" Type="http://schemas.openxmlformats.org/officeDocument/2006/relationships/customXml" Target="../ink/ink982.xml"/><Relationship Id="rId75" Type="http://schemas.openxmlformats.org/officeDocument/2006/relationships/image" Target="../media/image667.png"/><Relationship Id="rId83" Type="http://schemas.openxmlformats.org/officeDocument/2006/relationships/image" Target="../media/image671.png"/><Relationship Id="rId1" Type="http://schemas.openxmlformats.org/officeDocument/2006/relationships/slideLayout" Target="../slideLayouts/slideLayout7.xml"/><Relationship Id="rId6" Type="http://schemas.openxmlformats.org/officeDocument/2006/relationships/customXml" Target="../ink/ink950.xml"/><Relationship Id="rId15" Type="http://schemas.openxmlformats.org/officeDocument/2006/relationships/image" Target="../media/image637.png"/><Relationship Id="rId23" Type="http://schemas.openxmlformats.org/officeDocument/2006/relationships/image" Target="../media/image641.png"/><Relationship Id="rId28" Type="http://schemas.openxmlformats.org/officeDocument/2006/relationships/customXml" Target="../ink/ink961.xml"/><Relationship Id="rId36" Type="http://schemas.openxmlformats.org/officeDocument/2006/relationships/customXml" Target="../ink/ink965.xml"/><Relationship Id="rId49" Type="http://schemas.openxmlformats.org/officeDocument/2006/relationships/image" Target="../media/image654.png"/><Relationship Id="rId57" Type="http://schemas.openxmlformats.org/officeDocument/2006/relationships/image" Target="../media/image658.png"/><Relationship Id="rId10" Type="http://schemas.openxmlformats.org/officeDocument/2006/relationships/customXml" Target="../ink/ink952.xml"/><Relationship Id="rId31" Type="http://schemas.openxmlformats.org/officeDocument/2006/relationships/image" Target="../media/image645.png"/><Relationship Id="rId44" Type="http://schemas.openxmlformats.org/officeDocument/2006/relationships/customXml" Target="../ink/ink969.xml"/><Relationship Id="rId52" Type="http://schemas.openxmlformats.org/officeDocument/2006/relationships/customXml" Target="../ink/ink973.xml"/><Relationship Id="rId60" Type="http://schemas.openxmlformats.org/officeDocument/2006/relationships/customXml" Target="../ink/ink977.xml"/><Relationship Id="rId65" Type="http://schemas.openxmlformats.org/officeDocument/2006/relationships/image" Target="../media/image662.png"/><Relationship Id="rId73" Type="http://schemas.openxmlformats.org/officeDocument/2006/relationships/image" Target="../media/image666.png"/><Relationship Id="rId78" Type="http://schemas.openxmlformats.org/officeDocument/2006/relationships/customXml" Target="../ink/ink986.xml"/><Relationship Id="rId81" Type="http://schemas.openxmlformats.org/officeDocument/2006/relationships/image" Target="../media/image670.png"/><Relationship Id="rId4" Type="http://schemas.openxmlformats.org/officeDocument/2006/relationships/customXml" Target="../ink/ink949.xml"/><Relationship Id="rId9" Type="http://schemas.openxmlformats.org/officeDocument/2006/relationships/image" Target="../media/image634.png"/><Relationship Id="rId13" Type="http://schemas.openxmlformats.org/officeDocument/2006/relationships/image" Target="../media/image636.png"/><Relationship Id="rId18" Type="http://schemas.openxmlformats.org/officeDocument/2006/relationships/customXml" Target="../ink/ink956.xml"/><Relationship Id="rId39" Type="http://schemas.openxmlformats.org/officeDocument/2006/relationships/image" Target="../media/image649.png"/><Relationship Id="rId34" Type="http://schemas.openxmlformats.org/officeDocument/2006/relationships/customXml" Target="../ink/ink964.xml"/><Relationship Id="rId50" Type="http://schemas.openxmlformats.org/officeDocument/2006/relationships/customXml" Target="../ink/ink972.xml"/><Relationship Id="rId55" Type="http://schemas.openxmlformats.org/officeDocument/2006/relationships/image" Target="../media/image657.png"/><Relationship Id="rId76" Type="http://schemas.openxmlformats.org/officeDocument/2006/relationships/customXml" Target="../ink/ink985.xml"/><Relationship Id="rId7" Type="http://schemas.openxmlformats.org/officeDocument/2006/relationships/image" Target="../media/image633.png"/><Relationship Id="rId71" Type="http://schemas.openxmlformats.org/officeDocument/2006/relationships/image" Target="../media/image665.png"/><Relationship Id="rId2" Type="http://schemas.openxmlformats.org/officeDocument/2006/relationships/notesSlide" Target="../notesSlides/notesSlide14.xml"/><Relationship Id="rId29" Type="http://schemas.openxmlformats.org/officeDocument/2006/relationships/image" Target="../media/image644.png"/><Relationship Id="rId24" Type="http://schemas.openxmlformats.org/officeDocument/2006/relationships/customXml" Target="../ink/ink959.xml"/><Relationship Id="rId40" Type="http://schemas.openxmlformats.org/officeDocument/2006/relationships/customXml" Target="../ink/ink967.xml"/><Relationship Id="rId45" Type="http://schemas.openxmlformats.org/officeDocument/2006/relationships/image" Target="../media/image652.png"/><Relationship Id="rId66" Type="http://schemas.openxmlformats.org/officeDocument/2006/relationships/customXml" Target="../ink/ink980.xml"/><Relationship Id="rId61" Type="http://schemas.openxmlformats.org/officeDocument/2006/relationships/image" Target="../media/image660.png"/><Relationship Id="rId82" Type="http://schemas.openxmlformats.org/officeDocument/2006/relationships/customXml" Target="../ink/ink988.xml"/></Relationships>
</file>

<file path=ppt/slides/_rels/slide15.xml.rels><?xml version="1.0" encoding="UTF-8" standalone="yes"?>
<Relationships xmlns="http://schemas.openxmlformats.org/package/2006/relationships"><Relationship Id="rId13" Type="http://schemas.openxmlformats.org/officeDocument/2006/relationships/image" Target="../media/image678.png"/><Relationship Id="rId18" Type="http://schemas.openxmlformats.org/officeDocument/2006/relationships/customXml" Target="../ink/ink997.xml"/><Relationship Id="rId26" Type="http://schemas.openxmlformats.org/officeDocument/2006/relationships/customXml" Target="../ink/ink1001.xml"/><Relationship Id="rId39" Type="http://schemas.openxmlformats.org/officeDocument/2006/relationships/image" Target="../media/image690.png"/><Relationship Id="rId21" Type="http://schemas.openxmlformats.org/officeDocument/2006/relationships/image" Target="../media/image681.png"/><Relationship Id="rId34" Type="http://schemas.openxmlformats.org/officeDocument/2006/relationships/customXml" Target="../ink/ink1005.xml"/><Relationship Id="rId7" Type="http://schemas.openxmlformats.org/officeDocument/2006/relationships/image" Target="../media/image675.png"/><Relationship Id="rId12" Type="http://schemas.openxmlformats.org/officeDocument/2006/relationships/customXml" Target="../ink/ink994.xml"/><Relationship Id="rId17" Type="http://schemas.openxmlformats.org/officeDocument/2006/relationships/image" Target="../media/image679.png"/><Relationship Id="rId25" Type="http://schemas.openxmlformats.org/officeDocument/2006/relationships/image" Target="../media/image683.png"/><Relationship Id="rId33" Type="http://schemas.openxmlformats.org/officeDocument/2006/relationships/image" Target="../media/image687.png"/><Relationship Id="rId38" Type="http://schemas.openxmlformats.org/officeDocument/2006/relationships/customXml" Target="../ink/ink1007.xml"/><Relationship Id="rId2" Type="http://schemas.openxmlformats.org/officeDocument/2006/relationships/notesSlide" Target="../notesSlides/notesSlide15.xml"/><Relationship Id="rId16" Type="http://schemas.openxmlformats.org/officeDocument/2006/relationships/customXml" Target="../ink/ink996.xml"/><Relationship Id="rId20" Type="http://schemas.openxmlformats.org/officeDocument/2006/relationships/customXml" Target="../ink/ink998.xml"/><Relationship Id="rId29" Type="http://schemas.openxmlformats.org/officeDocument/2006/relationships/image" Target="../media/image685.png"/><Relationship Id="rId1" Type="http://schemas.openxmlformats.org/officeDocument/2006/relationships/slideLayout" Target="../slideLayouts/slideLayout7.xml"/><Relationship Id="rId6" Type="http://schemas.openxmlformats.org/officeDocument/2006/relationships/customXml" Target="../ink/ink991.xml"/><Relationship Id="rId11" Type="http://schemas.openxmlformats.org/officeDocument/2006/relationships/image" Target="../media/image677.png"/><Relationship Id="rId24" Type="http://schemas.openxmlformats.org/officeDocument/2006/relationships/customXml" Target="../ink/ink1000.xml"/><Relationship Id="rId32" Type="http://schemas.openxmlformats.org/officeDocument/2006/relationships/customXml" Target="../ink/ink1004.xml"/><Relationship Id="rId37" Type="http://schemas.openxmlformats.org/officeDocument/2006/relationships/image" Target="../media/image689.png"/><Relationship Id="rId5" Type="http://schemas.openxmlformats.org/officeDocument/2006/relationships/image" Target="../media/image674.png"/><Relationship Id="rId15" Type="http://schemas.openxmlformats.org/officeDocument/2006/relationships/image" Target="../media/image118.png"/><Relationship Id="rId23" Type="http://schemas.openxmlformats.org/officeDocument/2006/relationships/image" Target="../media/image682.png"/><Relationship Id="rId28" Type="http://schemas.openxmlformats.org/officeDocument/2006/relationships/customXml" Target="../ink/ink1002.xml"/><Relationship Id="rId36" Type="http://schemas.openxmlformats.org/officeDocument/2006/relationships/customXml" Target="../ink/ink1006.xml"/><Relationship Id="rId10" Type="http://schemas.openxmlformats.org/officeDocument/2006/relationships/customXml" Target="../ink/ink993.xml"/><Relationship Id="rId19" Type="http://schemas.openxmlformats.org/officeDocument/2006/relationships/image" Target="../media/image680.png"/><Relationship Id="rId31" Type="http://schemas.openxmlformats.org/officeDocument/2006/relationships/image" Target="../media/image686.png"/><Relationship Id="rId4" Type="http://schemas.openxmlformats.org/officeDocument/2006/relationships/customXml" Target="../ink/ink990.xml"/><Relationship Id="rId9" Type="http://schemas.openxmlformats.org/officeDocument/2006/relationships/image" Target="../media/image676.png"/><Relationship Id="rId14" Type="http://schemas.openxmlformats.org/officeDocument/2006/relationships/customXml" Target="../ink/ink995.xml"/><Relationship Id="rId22" Type="http://schemas.openxmlformats.org/officeDocument/2006/relationships/customXml" Target="../ink/ink999.xml"/><Relationship Id="rId27" Type="http://schemas.openxmlformats.org/officeDocument/2006/relationships/image" Target="../media/image684.png"/><Relationship Id="rId30" Type="http://schemas.openxmlformats.org/officeDocument/2006/relationships/customXml" Target="../ink/ink1003.xml"/><Relationship Id="rId35" Type="http://schemas.openxmlformats.org/officeDocument/2006/relationships/image" Target="../media/image688.png"/><Relationship Id="rId8" Type="http://schemas.openxmlformats.org/officeDocument/2006/relationships/customXml" Target="../ink/ink992.xml"/><Relationship Id="rId3" Type="http://schemas.openxmlformats.org/officeDocument/2006/relationships/image" Target="../media/image673.png"/></Relationships>
</file>

<file path=ppt/slides/_rels/slide16.xml.rels><?xml version="1.0" encoding="UTF-8" standalone="yes"?>
<Relationships xmlns="http://schemas.openxmlformats.org/package/2006/relationships"><Relationship Id="rId26" Type="http://schemas.openxmlformats.org/officeDocument/2006/relationships/customXml" Target="../ink/ink1019.xml"/><Relationship Id="rId21" Type="http://schemas.openxmlformats.org/officeDocument/2006/relationships/image" Target="../media/image700.png"/><Relationship Id="rId34" Type="http://schemas.openxmlformats.org/officeDocument/2006/relationships/customXml" Target="../ink/ink1023.xml"/><Relationship Id="rId42" Type="http://schemas.openxmlformats.org/officeDocument/2006/relationships/customXml" Target="../ink/ink1027.xml"/><Relationship Id="rId47" Type="http://schemas.openxmlformats.org/officeDocument/2006/relationships/image" Target="../media/image713.png"/><Relationship Id="rId50" Type="http://schemas.openxmlformats.org/officeDocument/2006/relationships/customXml" Target="../ink/ink1031.xml"/><Relationship Id="rId55" Type="http://schemas.openxmlformats.org/officeDocument/2006/relationships/image" Target="../media/image717.png"/><Relationship Id="rId63" Type="http://schemas.openxmlformats.org/officeDocument/2006/relationships/image" Target="../media/image721.png"/><Relationship Id="rId7" Type="http://schemas.openxmlformats.org/officeDocument/2006/relationships/image" Target="../media/image693.png"/><Relationship Id="rId2" Type="http://schemas.openxmlformats.org/officeDocument/2006/relationships/notesSlide" Target="../notesSlides/notesSlide16.xml"/><Relationship Id="rId16" Type="http://schemas.openxmlformats.org/officeDocument/2006/relationships/customXml" Target="../ink/ink1014.xml"/><Relationship Id="rId29" Type="http://schemas.openxmlformats.org/officeDocument/2006/relationships/image" Target="../media/image704.png"/><Relationship Id="rId11" Type="http://schemas.openxmlformats.org/officeDocument/2006/relationships/image" Target="../media/image695.png"/><Relationship Id="rId24" Type="http://schemas.openxmlformats.org/officeDocument/2006/relationships/customXml" Target="../ink/ink1018.xml"/><Relationship Id="rId32" Type="http://schemas.openxmlformats.org/officeDocument/2006/relationships/customXml" Target="../ink/ink1022.xml"/><Relationship Id="rId37" Type="http://schemas.openxmlformats.org/officeDocument/2006/relationships/image" Target="../media/image708.png"/><Relationship Id="rId40" Type="http://schemas.openxmlformats.org/officeDocument/2006/relationships/customXml" Target="../ink/ink1026.xml"/><Relationship Id="rId45" Type="http://schemas.openxmlformats.org/officeDocument/2006/relationships/image" Target="../media/image712.png"/><Relationship Id="rId53" Type="http://schemas.openxmlformats.org/officeDocument/2006/relationships/image" Target="../media/image716.png"/><Relationship Id="rId58" Type="http://schemas.openxmlformats.org/officeDocument/2006/relationships/customXml" Target="../ink/ink1035.xml"/><Relationship Id="rId5" Type="http://schemas.openxmlformats.org/officeDocument/2006/relationships/image" Target="../media/image692.png"/><Relationship Id="rId61" Type="http://schemas.openxmlformats.org/officeDocument/2006/relationships/image" Target="../media/image720.png"/><Relationship Id="rId19" Type="http://schemas.openxmlformats.org/officeDocument/2006/relationships/image" Target="../media/image699.png"/><Relationship Id="rId14" Type="http://schemas.openxmlformats.org/officeDocument/2006/relationships/customXml" Target="../ink/ink1013.xml"/><Relationship Id="rId22" Type="http://schemas.openxmlformats.org/officeDocument/2006/relationships/customXml" Target="../ink/ink1017.xml"/><Relationship Id="rId27" Type="http://schemas.openxmlformats.org/officeDocument/2006/relationships/image" Target="../media/image703.png"/><Relationship Id="rId30" Type="http://schemas.openxmlformats.org/officeDocument/2006/relationships/customXml" Target="../ink/ink1021.xml"/><Relationship Id="rId35" Type="http://schemas.openxmlformats.org/officeDocument/2006/relationships/image" Target="../media/image707.png"/><Relationship Id="rId43" Type="http://schemas.openxmlformats.org/officeDocument/2006/relationships/image" Target="../media/image711.png"/><Relationship Id="rId48" Type="http://schemas.openxmlformats.org/officeDocument/2006/relationships/customXml" Target="../ink/ink1030.xml"/><Relationship Id="rId56" Type="http://schemas.openxmlformats.org/officeDocument/2006/relationships/customXml" Target="../ink/ink1034.xml"/><Relationship Id="rId64" Type="http://schemas.openxmlformats.org/officeDocument/2006/relationships/customXml" Target="../ink/ink1038.xml"/><Relationship Id="rId8" Type="http://schemas.openxmlformats.org/officeDocument/2006/relationships/customXml" Target="../ink/ink1010.xml"/><Relationship Id="rId51" Type="http://schemas.openxmlformats.org/officeDocument/2006/relationships/image" Target="../media/image715.png"/><Relationship Id="rId3" Type="http://schemas.openxmlformats.org/officeDocument/2006/relationships/image" Target="../media/image691.png"/><Relationship Id="rId12" Type="http://schemas.openxmlformats.org/officeDocument/2006/relationships/customXml" Target="../ink/ink1012.xml"/><Relationship Id="rId17" Type="http://schemas.openxmlformats.org/officeDocument/2006/relationships/image" Target="../media/image698.png"/><Relationship Id="rId25" Type="http://schemas.openxmlformats.org/officeDocument/2006/relationships/image" Target="../media/image702.png"/><Relationship Id="rId33" Type="http://schemas.openxmlformats.org/officeDocument/2006/relationships/image" Target="../media/image706.png"/><Relationship Id="rId38" Type="http://schemas.openxmlformats.org/officeDocument/2006/relationships/customXml" Target="../ink/ink1025.xml"/><Relationship Id="rId46" Type="http://schemas.openxmlformats.org/officeDocument/2006/relationships/customXml" Target="../ink/ink1029.xml"/><Relationship Id="rId59" Type="http://schemas.openxmlformats.org/officeDocument/2006/relationships/image" Target="../media/image719.png"/><Relationship Id="rId20" Type="http://schemas.openxmlformats.org/officeDocument/2006/relationships/customXml" Target="../ink/ink1016.xml"/><Relationship Id="rId41" Type="http://schemas.openxmlformats.org/officeDocument/2006/relationships/image" Target="../media/image710.png"/><Relationship Id="rId54" Type="http://schemas.openxmlformats.org/officeDocument/2006/relationships/customXml" Target="../ink/ink1033.xml"/><Relationship Id="rId62" Type="http://schemas.openxmlformats.org/officeDocument/2006/relationships/customXml" Target="../ink/ink1037.xml"/><Relationship Id="rId1" Type="http://schemas.openxmlformats.org/officeDocument/2006/relationships/slideLayout" Target="../slideLayouts/slideLayout7.xml"/><Relationship Id="rId6" Type="http://schemas.openxmlformats.org/officeDocument/2006/relationships/customXml" Target="../ink/ink1009.xml"/><Relationship Id="rId15" Type="http://schemas.openxmlformats.org/officeDocument/2006/relationships/image" Target="../media/image697.png"/><Relationship Id="rId23" Type="http://schemas.openxmlformats.org/officeDocument/2006/relationships/image" Target="../media/image701.png"/><Relationship Id="rId28" Type="http://schemas.openxmlformats.org/officeDocument/2006/relationships/customXml" Target="../ink/ink1020.xml"/><Relationship Id="rId36" Type="http://schemas.openxmlformats.org/officeDocument/2006/relationships/customXml" Target="../ink/ink1024.xml"/><Relationship Id="rId49" Type="http://schemas.openxmlformats.org/officeDocument/2006/relationships/image" Target="../media/image714.png"/><Relationship Id="rId57" Type="http://schemas.openxmlformats.org/officeDocument/2006/relationships/image" Target="../media/image718.png"/><Relationship Id="rId10" Type="http://schemas.openxmlformats.org/officeDocument/2006/relationships/customXml" Target="../ink/ink1011.xml"/><Relationship Id="rId31" Type="http://schemas.openxmlformats.org/officeDocument/2006/relationships/image" Target="../media/image705.png"/><Relationship Id="rId44" Type="http://schemas.openxmlformats.org/officeDocument/2006/relationships/customXml" Target="../ink/ink1028.xml"/><Relationship Id="rId52" Type="http://schemas.openxmlformats.org/officeDocument/2006/relationships/customXml" Target="../ink/ink1032.xml"/><Relationship Id="rId60" Type="http://schemas.openxmlformats.org/officeDocument/2006/relationships/customXml" Target="../ink/ink1036.xml"/><Relationship Id="rId65" Type="http://schemas.openxmlformats.org/officeDocument/2006/relationships/image" Target="../media/image722.png"/><Relationship Id="rId4" Type="http://schemas.openxmlformats.org/officeDocument/2006/relationships/customXml" Target="../ink/ink1008.xml"/><Relationship Id="rId9" Type="http://schemas.openxmlformats.org/officeDocument/2006/relationships/image" Target="../media/image694.png"/><Relationship Id="rId13" Type="http://schemas.openxmlformats.org/officeDocument/2006/relationships/image" Target="../media/image696.png"/><Relationship Id="rId18" Type="http://schemas.openxmlformats.org/officeDocument/2006/relationships/customXml" Target="../ink/ink1015.xml"/><Relationship Id="rId39" Type="http://schemas.openxmlformats.org/officeDocument/2006/relationships/image" Target="../media/image709.png"/></Relationships>
</file>

<file path=ppt/slides/_rels/slide17.xml.rels><?xml version="1.0" encoding="UTF-8" standalone="yes"?>
<Relationships xmlns="http://schemas.openxmlformats.org/package/2006/relationships"><Relationship Id="rId8" Type="http://schemas.openxmlformats.org/officeDocument/2006/relationships/image" Target="../media/image725.png"/><Relationship Id="rId13" Type="http://schemas.openxmlformats.org/officeDocument/2006/relationships/customXml" Target="../ink/ink1044.xml"/><Relationship Id="rId18" Type="http://schemas.openxmlformats.org/officeDocument/2006/relationships/image" Target="../media/image730.png"/><Relationship Id="rId3" Type="http://schemas.openxmlformats.org/officeDocument/2006/relationships/customXml" Target="../ink/ink1039.xml"/><Relationship Id="rId7" Type="http://schemas.openxmlformats.org/officeDocument/2006/relationships/customXml" Target="../ink/ink1041.xml"/><Relationship Id="rId12" Type="http://schemas.openxmlformats.org/officeDocument/2006/relationships/image" Target="../media/image727.png"/><Relationship Id="rId17" Type="http://schemas.openxmlformats.org/officeDocument/2006/relationships/customXml" Target="../ink/ink1046.xml"/><Relationship Id="rId2" Type="http://schemas.openxmlformats.org/officeDocument/2006/relationships/notesSlide" Target="../notesSlides/notesSlide17.xml"/><Relationship Id="rId16" Type="http://schemas.openxmlformats.org/officeDocument/2006/relationships/image" Target="../media/image729.png"/><Relationship Id="rId1" Type="http://schemas.openxmlformats.org/officeDocument/2006/relationships/slideLayout" Target="../slideLayouts/slideLayout7.xml"/><Relationship Id="rId6" Type="http://schemas.openxmlformats.org/officeDocument/2006/relationships/image" Target="../media/image724.png"/><Relationship Id="rId11" Type="http://schemas.openxmlformats.org/officeDocument/2006/relationships/customXml" Target="../ink/ink1043.xml"/><Relationship Id="rId5" Type="http://schemas.openxmlformats.org/officeDocument/2006/relationships/customXml" Target="../ink/ink1040.xml"/><Relationship Id="rId15" Type="http://schemas.openxmlformats.org/officeDocument/2006/relationships/customXml" Target="../ink/ink1045.xml"/><Relationship Id="rId10" Type="http://schemas.openxmlformats.org/officeDocument/2006/relationships/image" Target="../media/image726.png"/><Relationship Id="rId4" Type="http://schemas.openxmlformats.org/officeDocument/2006/relationships/image" Target="../media/image723.png"/><Relationship Id="rId9" Type="http://schemas.openxmlformats.org/officeDocument/2006/relationships/customXml" Target="../ink/ink1042.xml"/><Relationship Id="rId14" Type="http://schemas.openxmlformats.org/officeDocument/2006/relationships/image" Target="../media/image728.png"/></Relationships>
</file>

<file path=ppt/slides/_rels/slide18.xml.rels><?xml version="1.0" encoding="UTF-8" standalone="yes"?>
<Relationships xmlns="http://schemas.openxmlformats.org/package/2006/relationships"><Relationship Id="rId8" Type="http://schemas.openxmlformats.org/officeDocument/2006/relationships/image" Target="../media/image733.png"/><Relationship Id="rId3" Type="http://schemas.openxmlformats.org/officeDocument/2006/relationships/customXml" Target="../ink/ink1047.xml"/><Relationship Id="rId7" Type="http://schemas.openxmlformats.org/officeDocument/2006/relationships/customXml" Target="../ink/ink1049.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32.png"/><Relationship Id="rId5" Type="http://schemas.openxmlformats.org/officeDocument/2006/relationships/customXml" Target="../ink/ink1048.xml"/><Relationship Id="rId4" Type="http://schemas.openxmlformats.org/officeDocument/2006/relationships/image" Target="../media/image7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7360.png"/><Relationship Id="rId13" Type="http://schemas.openxmlformats.org/officeDocument/2006/relationships/customXml" Target="../ink/ink80.xml"/><Relationship Id="rId3" Type="http://schemas.openxmlformats.org/officeDocument/2006/relationships/customXml" Target="../ink/ink75.xml"/><Relationship Id="rId7" Type="http://schemas.openxmlformats.org/officeDocument/2006/relationships/customXml" Target="../ink/ink77.xml"/><Relationship Id="rId12" Type="http://schemas.openxmlformats.org/officeDocument/2006/relationships/image" Target="../media/image1738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350.png"/><Relationship Id="rId11" Type="http://schemas.openxmlformats.org/officeDocument/2006/relationships/customXml" Target="../ink/ink79.xml"/><Relationship Id="rId5" Type="http://schemas.openxmlformats.org/officeDocument/2006/relationships/customXml" Target="../ink/ink76.xml"/><Relationship Id="rId10" Type="http://schemas.openxmlformats.org/officeDocument/2006/relationships/image" Target="../media/image17370.png"/><Relationship Id="rId4" Type="http://schemas.openxmlformats.org/officeDocument/2006/relationships/image" Target="../media/image17340.png"/><Relationship Id="rId9" Type="http://schemas.openxmlformats.org/officeDocument/2006/relationships/customXml" Target="../ink/ink78.xml"/><Relationship Id="rId14" Type="http://schemas.openxmlformats.org/officeDocument/2006/relationships/image" Target="../media/image1739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00.png"/><Relationship Id="rId2" Type="http://schemas.openxmlformats.org/officeDocument/2006/relationships/image" Target="../media/image43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5110.png"/><Relationship Id="rId3" Type="http://schemas.openxmlformats.org/officeDocument/2006/relationships/image" Target="../media/image4610.png"/><Relationship Id="rId7" Type="http://schemas.openxmlformats.org/officeDocument/2006/relationships/image" Target="../media/image501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910.png"/><Relationship Id="rId5" Type="http://schemas.openxmlformats.org/officeDocument/2006/relationships/image" Target="../media/image4810.png"/><Relationship Id="rId4" Type="http://schemas.openxmlformats.org/officeDocument/2006/relationships/image" Target="../media/image4710.png"/><Relationship Id="rId9" Type="http://schemas.openxmlformats.org/officeDocument/2006/relationships/image" Target="../media/image52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0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137.xml"/><Relationship Id="rId299" Type="http://schemas.openxmlformats.org/officeDocument/2006/relationships/image" Target="../media/image1886.png"/><Relationship Id="rId21" Type="http://schemas.openxmlformats.org/officeDocument/2006/relationships/customXml" Target="../ink/ink89.xml"/><Relationship Id="rId63" Type="http://schemas.openxmlformats.org/officeDocument/2006/relationships/customXml" Target="../ink/ink110.xml"/><Relationship Id="rId159" Type="http://schemas.openxmlformats.org/officeDocument/2006/relationships/customXml" Target="../ink/ink158.xml"/><Relationship Id="rId324" Type="http://schemas.openxmlformats.org/officeDocument/2006/relationships/customXml" Target="../ink/ink241.xml"/><Relationship Id="rId170" Type="http://schemas.openxmlformats.org/officeDocument/2006/relationships/image" Target="../media/image1822.png"/><Relationship Id="rId226" Type="http://schemas.openxmlformats.org/officeDocument/2006/relationships/customXml" Target="../ink/ink192.xml"/><Relationship Id="rId268" Type="http://schemas.openxmlformats.org/officeDocument/2006/relationships/customXml" Target="../ink/ink213.xml"/><Relationship Id="rId32" Type="http://schemas.openxmlformats.org/officeDocument/2006/relationships/image" Target="../media/image17540.png"/><Relationship Id="rId74" Type="http://schemas.openxmlformats.org/officeDocument/2006/relationships/image" Target="../media/image17750.png"/><Relationship Id="rId128" Type="http://schemas.openxmlformats.org/officeDocument/2006/relationships/image" Target="../media/image1801.png"/><Relationship Id="rId5" Type="http://schemas.openxmlformats.org/officeDocument/2006/relationships/customXml" Target="../ink/ink81.xml"/><Relationship Id="rId181" Type="http://schemas.openxmlformats.org/officeDocument/2006/relationships/customXml" Target="../ink/ink169.xml"/><Relationship Id="rId237" Type="http://schemas.openxmlformats.org/officeDocument/2006/relationships/image" Target="../media/image1855.png"/><Relationship Id="rId279" Type="http://schemas.openxmlformats.org/officeDocument/2006/relationships/image" Target="../media/image1876.png"/><Relationship Id="rId43" Type="http://schemas.openxmlformats.org/officeDocument/2006/relationships/customXml" Target="../ink/ink100.xml"/><Relationship Id="rId139" Type="http://schemas.openxmlformats.org/officeDocument/2006/relationships/customXml" Target="../ink/ink148.xml"/><Relationship Id="rId290" Type="http://schemas.openxmlformats.org/officeDocument/2006/relationships/customXml" Target="../ink/ink224.xml"/><Relationship Id="rId304" Type="http://schemas.openxmlformats.org/officeDocument/2006/relationships/customXml" Target="../ink/ink231.xml"/><Relationship Id="rId85" Type="http://schemas.openxmlformats.org/officeDocument/2006/relationships/customXml" Target="../ink/ink121.xml"/><Relationship Id="rId150" Type="http://schemas.openxmlformats.org/officeDocument/2006/relationships/image" Target="../media/image1812.png"/><Relationship Id="rId192" Type="http://schemas.openxmlformats.org/officeDocument/2006/relationships/customXml" Target="../ink/ink175.xml"/><Relationship Id="rId206" Type="http://schemas.openxmlformats.org/officeDocument/2006/relationships/customXml" Target="../ink/ink182.xml"/><Relationship Id="rId248" Type="http://schemas.openxmlformats.org/officeDocument/2006/relationships/customXml" Target="../ink/ink203.xml"/><Relationship Id="rId12" Type="http://schemas.openxmlformats.org/officeDocument/2006/relationships/image" Target="../media/image17440.png"/><Relationship Id="rId108" Type="http://schemas.openxmlformats.org/officeDocument/2006/relationships/image" Target="../media/image1791.png"/><Relationship Id="rId315" Type="http://schemas.openxmlformats.org/officeDocument/2006/relationships/image" Target="../media/image1894.png"/><Relationship Id="rId54" Type="http://schemas.openxmlformats.org/officeDocument/2006/relationships/image" Target="../media/image17650.png"/><Relationship Id="rId96" Type="http://schemas.openxmlformats.org/officeDocument/2006/relationships/image" Target="../media/image1785.png"/><Relationship Id="rId161" Type="http://schemas.openxmlformats.org/officeDocument/2006/relationships/customXml" Target="../ink/ink159.xml"/><Relationship Id="rId217" Type="http://schemas.openxmlformats.org/officeDocument/2006/relationships/image" Target="../media/image1845.png"/><Relationship Id="rId259" Type="http://schemas.openxmlformats.org/officeDocument/2006/relationships/image" Target="../media/image1866.png"/><Relationship Id="rId23" Type="http://schemas.openxmlformats.org/officeDocument/2006/relationships/customXml" Target="../ink/ink90.xml"/><Relationship Id="rId119" Type="http://schemas.openxmlformats.org/officeDocument/2006/relationships/customXml" Target="../ink/ink138.xml"/><Relationship Id="rId270" Type="http://schemas.openxmlformats.org/officeDocument/2006/relationships/customXml" Target="../ink/ink214.xml"/><Relationship Id="rId326" Type="http://schemas.openxmlformats.org/officeDocument/2006/relationships/customXml" Target="../ink/ink242.xml"/><Relationship Id="rId65" Type="http://schemas.openxmlformats.org/officeDocument/2006/relationships/customXml" Target="../ink/ink111.xml"/><Relationship Id="rId130" Type="http://schemas.openxmlformats.org/officeDocument/2006/relationships/image" Target="../media/image1802.png"/><Relationship Id="rId172" Type="http://schemas.openxmlformats.org/officeDocument/2006/relationships/image" Target="../media/image1823.png"/><Relationship Id="rId228" Type="http://schemas.openxmlformats.org/officeDocument/2006/relationships/customXml" Target="../ink/ink193.xml"/><Relationship Id="rId281" Type="http://schemas.openxmlformats.org/officeDocument/2006/relationships/image" Target="../media/image1877.png"/><Relationship Id="rId34" Type="http://schemas.openxmlformats.org/officeDocument/2006/relationships/image" Target="../media/image17550.png"/><Relationship Id="rId76" Type="http://schemas.openxmlformats.org/officeDocument/2006/relationships/image" Target="../media/image17760.png"/><Relationship Id="rId141" Type="http://schemas.openxmlformats.org/officeDocument/2006/relationships/customXml" Target="../ink/ink149.xml"/><Relationship Id="rId7" Type="http://schemas.openxmlformats.org/officeDocument/2006/relationships/customXml" Target="../ink/ink82.xml"/><Relationship Id="rId183" Type="http://schemas.openxmlformats.org/officeDocument/2006/relationships/image" Target="../media/image1828.png"/><Relationship Id="rId239" Type="http://schemas.openxmlformats.org/officeDocument/2006/relationships/image" Target="../media/image1856.png"/><Relationship Id="rId250" Type="http://schemas.openxmlformats.org/officeDocument/2006/relationships/customXml" Target="../ink/ink204.xml"/><Relationship Id="rId271" Type="http://schemas.openxmlformats.org/officeDocument/2006/relationships/image" Target="../media/image1872.png"/><Relationship Id="rId292" Type="http://schemas.openxmlformats.org/officeDocument/2006/relationships/customXml" Target="../ink/ink225.xml"/><Relationship Id="rId306" Type="http://schemas.openxmlformats.org/officeDocument/2006/relationships/customXml" Target="../ink/ink232.xml"/><Relationship Id="rId24" Type="http://schemas.openxmlformats.org/officeDocument/2006/relationships/image" Target="../media/image17500.png"/><Relationship Id="rId45" Type="http://schemas.openxmlformats.org/officeDocument/2006/relationships/customXml" Target="../ink/ink101.xml"/><Relationship Id="rId66" Type="http://schemas.openxmlformats.org/officeDocument/2006/relationships/image" Target="../media/image17710.png"/><Relationship Id="rId87" Type="http://schemas.openxmlformats.org/officeDocument/2006/relationships/customXml" Target="../ink/ink122.xml"/><Relationship Id="rId110" Type="http://schemas.openxmlformats.org/officeDocument/2006/relationships/image" Target="../media/image1792.png"/><Relationship Id="rId131" Type="http://schemas.openxmlformats.org/officeDocument/2006/relationships/customXml" Target="../ink/ink144.xml"/><Relationship Id="rId327" Type="http://schemas.openxmlformats.org/officeDocument/2006/relationships/image" Target="../media/image1900.png"/><Relationship Id="rId152" Type="http://schemas.openxmlformats.org/officeDocument/2006/relationships/image" Target="../media/image1813.png"/><Relationship Id="rId173" Type="http://schemas.openxmlformats.org/officeDocument/2006/relationships/customXml" Target="../ink/ink165.xml"/><Relationship Id="rId194" Type="http://schemas.openxmlformats.org/officeDocument/2006/relationships/customXml" Target="../ink/ink176.xml"/><Relationship Id="rId208" Type="http://schemas.openxmlformats.org/officeDocument/2006/relationships/customXml" Target="../ink/ink183.xml"/><Relationship Id="rId229" Type="http://schemas.openxmlformats.org/officeDocument/2006/relationships/image" Target="../media/image1851.png"/><Relationship Id="rId240" Type="http://schemas.openxmlformats.org/officeDocument/2006/relationships/customXml" Target="../ink/ink199.xml"/><Relationship Id="rId261" Type="http://schemas.openxmlformats.org/officeDocument/2006/relationships/image" Target="../media/image1867.png"/><Relationship Id="rId14" Type="http://schemas.openxmlformats.org/officeDocument/2006/relationships/image" Target="../media/image17450.png"/><Relationship Id="rId35" Type="http://schemas.openxmlformats.org/officeDocument/2006/relationships/customXml" Target="../ink/ink96.xml"/><Relationship Id="rId56" Type="http://schemas.openxmlformats.org/officeDocument/2006/relationships/image" Target="../media/image17660.png"/><Relationship Id="rId77" Type="http://schemas.openxmlformats.org/officeDocument/2006/relationships/customXml" Target="../ink/ink117.xml"/><Relationship Id="rId100" Type="http://schemas.openxmlformats.org/officeDocument/2006/relationships/image" Target="../media/image1787.png"/><Relationship Id="rId282" Type="http://schemas.openxmlformats.org/officeDocument/2006/relationships/customXml" Target="../ink/ink220.xml"/><Relationship Id="rId317" Type="http://schemas.openxmlformats.org/officeDocument/2006/relationships/image" Target="../media/image1895.png"/><Relationship Id="rId8" Type="http://schemas.openxmlformats.org/officeDocument/2006/relationships/image" Target="../media/image17420.png"/><Relationship Id="rId98" Type="http://schemas.openxmlformats.org/officeDocument/2006/relationships/image" Target="../media/image1786.png"/><Relationship Id="rId121" Type="http://schemas.openxmlformats.org/officeDocument/2006/relationships/customXml" Target="../ink/ink139.xml"/><Relationship Id="rId142" Type="http://schemas.openxmlformats.org/officeDocument/2006/relationships/image" Target="../media/image1808.png"/><Relationship Id="rId163" Type="http://schemas.openxmlformats.org/officeDocument/2006/relationships/customXml" Target="../ink/ink160.xml"/><Relationship Id="rId184" Type="http://schemas.openxmlformats.org/officeDocument/2006/relationships/customXml" Target="../ink/ink171.xml"/><Relationship Id="rId219" Type="http://schemas.openxmlformats.org/officeDocument/2006/relationships/image" Target="../media/image1846.png"/><Relationship Id="rId230" Type="http://schemas.openxmlformats.org/officeDocument/2006/relationships/customXml" Target="../ink/ink194.xml"/><Relationship Id="rId251" Type="http://schemas.openxmlformats.org/officeDocument/2006/relationships/image" Target="../media/image1862.png"/><Relationship Id="rId25" Type="http://schemas.openxmlformats.org/officeDocument/2006/relationships/customXml" Target="../ink/ink91.xml"/><Relationship Id="rId46" Type="http://schemas.openxmlformats.org/officeDocument/2006/relationships/image" Target="../media/image17610.png"/><Relationship Id="rId67" Type="http://schemas.openxmlformats.org/officeDocument/2006/relationships/customXml" Target="../ink/ink112.xml"/><Relationship Id="rId272" Type="http://schemas.openxmlformats.org/officeDocument/2006/relationships/customXml" Target="../ink/ink215.xml"/><Relationship Id="rId293" Type="http://schemas.openxmlformats.org/officeDocument/2006/relationships/image" Target="../media/image1883.png"/><Relationship Id="rId307" Type="http://schemas.openxmlformats.org/officeDocument/2006/relationships/image" Target="../media/image1890.png"/><Relationship Id="rId328" Type="http://schemas.openxmlformats.org/officeDocument/2006/relationships/customXml" Target="../ink/ink243.xml"/><Relationship Id="rId88" Type="http://schemas.openxmlformats.org/officeDocument/2006/relationships/image" Target="../media/image1782.png"/><Relationship Id="rId111" Type="http://schemas.openxmlformats.org/officeDocument/2006/relationships/customXml" Target="../ink/ink134.xml"/><Relationship Id="rId132" Type="http://schemas.openxmlformats.org/officeDocument/2006/relationships/image" Target="../media/image1803.png"/><Relationship Id="rId153" Type="http://schemas.openxmlformats.org/officeDocument/2006/relationships/customXml" Target="../ink/ink155.xml"/><Relationship Id="rId174" Type="http://schemas.openxmlformats.org/officeDocument/2006/relationships/image" Target="../media/image1824.png"/><Relationship Id="rId195" Type="http://schemas.openxmlformats.org/officeDocument/2006/relationships/image" Target="../media/image1834.png"/><Relationship Id="rId209" Type="http://schemas.openxmlformats.org/officeDocument/2006/relationships/image" Target="../media/image1841.png"/><Relationship Id="rId220" Type="http://schemas.openxmlformats.org/officeDocument/2006/relationships/customXml" Target="../ink/ink189.xml"/><Relationship Id="rId241" Type="http://schemas.openxmlformats.org/officeDocument/2006/relationships/image" Target="../media/image1857.png"/><Relationship Id="rId15" Type="http://schemas.openxmlformats.org/officeDocument/2006/relationships/customXml" Target="../ink/ink86.xml"/><Relationship Id="rId36" Type="http://schemas.openxmlformats.org/officeDocument/2006/relationships/image" Target="../media/image17560.png"/><Relationship Id="rId57" Type="http://schemas.openxmlformats.org/officeDocument/2006/relationships/customXml" Target="../ink/ink107.xml"/><Relationship Id="rId262" Type="http://schemas.openxmlformats.org/officeDocument/2006/relationships/customXml" Target="../ink/ink210.xml"/><Relationship Id="rId283" Type="http://schemas.openxmlformats.org/officeDocument/2006/relationships/image" Target="../media/image1878.png"/><Relationship Id="rId318" Type="http://schemas.openxmlformats.org/officeDocument/2006/relationships/customXml" Target="../ink/ink238.xml"/><Relationship Id="rId78" Type="http://schemas.openxmlformats.org/officeDocument/2006/relationships/image" Target="../media/image1777.png"/><Relationship Id="rId99" Type="http://schemas.openxmlformats.org/officeDocument/2006/relationships/customXml" Target="../ink/ink128.xml"/><Relationship Id="rId101" Type="http://schemas.openxmlformats.org/officeDocument/2006/relationships/customXml" Target="../ink/ink129.xml"/><Relationship Id="rId122" Type="http://schemas.openxmlformats.org/officeDocument/2006/relationships/image" Target="../media/image1798.png"/><Relationship Id="rId143" Type="http://schemas.openxmlformats.org/officeDocument/2006/relationships/customXml" Target="../ink/ink150.xml"/><Relationship Id="rId164" Type="http://schemas.openxmlformats.org/officeDocument/2006/relationships/image" Target="../media/image1819.png"/><Relationship Id="rId185" Type="http://schemas.openxmlformats.org/officeDocument/2006/relationships/image" Target="../media/image1829.png"/><Relationship Id="rId9" Type="http://schemas.openxmlformats.org/officeDocument/2006/relationships/customXml" Target="../ink/ink83.xml"/><Relationship Id="rId210" Type="http://schemas.openxmlformats.org/officeDocument/2006/relationships/customXml" Target="../ink/ink184.xml"/><Relationship Id="rId26" Type="http://schemas.openxmlformats.org/officeDocument/2006/relationships/image" Target="../media/image17510.png"/><Relationship Id="rId231" Type="http://schemas.openxmlformats.org/officeDocument/2006/relationships/image" Target="../media/image1852.png"/><Relationship Id="rId252" Type="http://schemas.openxmlformats.org/officeDocument/2006/relationships/customXml" Target="../ink/ink205.xml"/><Relationship Id="rId273" Type="http://schemas.openxmlformats.org/officeDocument/2006/relationships/image" Target="../media/image1873.png"/><Relationship Id="rId294" Type="http://schemas.openxmlformats.org/officeDocument/2006/relationships/customXml" Target="../ink/ink226.xml"/><Relationship Id="rId308" Type="http://schemas.openxmlformats.org/officeDocument/2006/relationships/customXml" Target="../ink/ink233.xml"/><Relationship Id="rId329" Type="http://schemas.openxmlformats.org/officeDocument/2006/relationships/image" Target="../media/image1901.png"/><Relationship Id="rId47" Type="http://schemas.openxmlformats.org/officeDocument/2006/relationships/customXml" Target="../ink/ink102.xml"/><Relationship Id="rId68" Type="http://schemas.openxmlformats.org/officeDocument/2006/relationships/image" Target="../media/image17720.png"/><Relationship Id="rId89" Type="http://schemas.openxmlformats.org/officeDocument/2006/relationships/customXml" Target="../ink/ink123.xml"/><Relationship Id="rId112" Type="http://schemas.openxmlformats.org/officeDocument/2006/relationships/image" Target="../media/image1793.png"/><Relationship Id="rId133" Type="http://schemas.openxmlformats.org/officeDocument/2006/relationships/customXml" Target="../ink/ink145.xml"/><Relationship Id="rId154" Type="http://schemas.openxmlformats.org/officeDocument/2006/relationships/image" Target="../media/image1814.png"/><Relationship Id="rId175" Type="http://schemas.openxmlformats.org/officeDocument/2006/relationships/customXml" Target="../ink/ink166.xml"/><Relationship Id="rId196" Type="http://schemas.openxmlformats.org/officeDocument/2006/relationships/customXml" Target="../ink/ink177.xml"/><Relationship Id="rId200" Type="http://schemas.openxmlformats.org/officeDocument/2006/relationships/customXml" Target="../ink/ink179.xml"/><Relationship Id="rId16" Type="http://schemas.openxmlformats.org/officeDocument/2006/relationships/image" Target="../media/image17460.png"/><Relationship Id="rId221" Type="http://schemas.openxmlformats.org/officeDocument/2006/relationships/image" Target="../media/image1847.png"/><Relationship Id="rId242" Type="http://schemas.openxmlformats.org/officeDocument/2006/relationships/customXml" Target="../ink/ink200.xml"/><Relationship Id="rId263" Type="http://schemas.openxmlformats.org/officeDocument/2006/relationships/image" Target="../media/image1868.png"/><Relationship Id="rId284" Type="http://schemas.openxmlformats.org/officeDocument/2006/relationships/customXml" Target="../ink/ink221.xml"/><Relationship Id="rId319" Type="http://schemas.openxmlformats.org/officeDocument/2006/relationships/image" Target="../media/image1896.png"/><Relationship Id="rId37" Type="http://schemas.openxmlformats.org/officeDocument/2006/relationships/customXml" Target="../ink/ink97.xml"/><Relationship Id="rId58" Type="http://schemas.openxmlformats.org/officeDocument/2006/relationships/image" Target="../media/image17670.png"/><Relationship Id="rId79" Type="http://schemas.openxmlformats.org/officeDocument/2006/relationships/customXml" Target="../ink/ink118.xml"/><Relationship Id="rId102" Type="http://schemas.openxmlformats.org/officeDocument/2006/relationships/image" Target="../media/image1788.png"/><Relationship Id="rId123" Type="http://schemas.openxmlformats.org/officeDocument/2006/relationships/customXml" Target="../ink/ink140.xml"/><Relationship Id="rId144" Type="http://schemas.openxmlformats.org/officeDocument/2006/relationships/image" Target="../media/image1809.png"/><Relationship Id="rId330" Type="http://schemas.openxmlformats.org/officeDocument/2006/relationships/customXml" Target="../ink/ink244.xml"/><Relationship Id="rId90" Type="http://schemas.openxmlformats.org/officeDocument/2006/relationships/image" Target="../media/image1783.png"/><Relationship Id="rId165" Type="http://schemas.openxmlformats.org/officeDocument/2006/relationships/customXml" Target="../ink/ink161.xml"/><Relationship Id="rId186" Type="http://schemas.openxmlformats.org/officeDocument/2006/relationships/customXml" Target="../ink/ink172.xml"/><Relationship Id="rId211" Type="http://schemas.openxmlformats.org/officeDocument/2006/relationships/image" Target="../media/image1842.png"/><Relationship Id="rId232" Type="http://schemas.openxmlformats.org/officeDocument/2006/relationships/customXml" Target="../ink/ink195.xml"/><Relationship Id="rId253" Type="http://schemas.openxmlformats.org/officeDocument/2006/relationships/image" Target="../media/image1863.png"/><Relationship Id="rId274" Type="http://schemas.openxmlformats.org/officeDocument/2006/relationships/customXml" Target="../ink/ink216.xml"/><Relationship Id="rId295" Type="http://schemas.openxmlformats.org/officeDocument/2006/relationships/image" Target="../media/image1884.png"/><Relationship Id="rId309" Type="http://schemas.openxmlformats.org/officeDocument/2006/relationships/image" Target="../media/image1891.png"/><Relationship Id="rId27" Type="http://schemas.openxmlformats.org/officeDocument/2006/relationships/customXml" Target="../ink/ink92.xml"/><Relationship Id="rId48" Type="http://schemas.openxmlformats.org/officeDocument/2006/relationships/image" Target="../media/image17620.png"/><Relationship Id="rId69" Type="http://schemas.openxmlformats.org/officeDocument/2006/relationships/customXml" Target="../ink/ink113.xml"/><Relationship Id="rId113" Type="http://schemas.openxmlformats.org/officeDocument/2006/relationships/customXml" Target="../ink/ink135.xml"/><Relationship Id="rId134" Type="http://schemas.openxmlformats.org/officeDocument/2006/relationships/image" Target="../media/image1804.png"/><Relationship Id="rId320" Type="http://schemas.openxmlformats.org/officeDocument/2006/relationships/customXml" Target="../ink/ink239.xml"/><Relationship Id="rId80" Type="http://schemas.openxmlformats.org/officeDocument/2006/relationships/image" Target="../media/image1778.png"/><Relationship Id="rId155" Type="http://schemas.openxmlformats.org/officeDocument/2006/relationships/customXml" Target="../ink/ink156.xml"/><Relationship Id="rId176" Type="http://schemas.openxmlformats.org/officeDocument/2006/relationships/image" Target="../media/image1825.png"/><Relationship Id="rId197" Type="http://schemas.openxmlformats.org/officeDocument/2006/relationships/image" Target="../media/image1835.png"/><Relationship Id="rId201" Type="http://schemas.openxmlformats.org/officeDocument/2006/relationships/image" Target="../media/image1837.png"/><Relationship Id="rId222" Type="http://schemas.openxmlformats.org/officeDocument/2006/relationships/customXml" Target="../ink/ink190.xml"/><Relationship Id="rId243" Type="http://schemas.openxmlformats.org/officeDocument/2006/relationships/image" Target="../media/image1858.png"/><Relationship Id="rId264" Type="http://schemas.openxmlformats.org/officeDocument/2006/relationships/customXml" Target="../ink/ink211.xml"/><Relationship Id="rId285" Type="http://schemas.openxmlformats.org/officeDocument/2006/relationships/image" Target="../media/image1879.png"/><Relationship Id="rId17" Type="http://schemas.openxmlformats.org/officeDocument/2006/relationships/customXml" Target="../ink/ink87.xml"/><Relationship Id="rId38" Type="http://schemas.openxmlformats.org/officeDocument/2006/relationships/image" Target="../media/image17570.png"/><Relationship Id="rId59" Type="http://schemas.openxmlformats.org/officeDocument/2006/relationships/customXml" Target="../ink/ink108.xml"/><Relationship Id="rId103" Type="http://schemas.openxmlformats.org/officeDocument/2006/relationships/customXml" Target="../ink/ink130.xml"/><Relationship Id="rId124" Type="http://schemas.openxmlformats.org/officeDocument/2006/relationships/image" Target="../media/image1799.png"/><Relationship Id="rId310" Type="http://schemas.openxmlformats.org/officeDocument/2006/relationships/customXml" Target="../ink/ink234.xml"/><Relationship Id="rId70" Type="http://schemas.openxmlformats.org/officeDocument/2006/relationships/image" Target="../media/image17730.png"/><Relationship Id="rId91" Type="http://schemas.openxmlformats.org/officeDocument/2006/relationships/customXml" Target="../ink/ink124.xml"/><Relationship Id="rId145" Type="http://schemas.openxmlformats.org/officeDocument/2006/relationships/customXml" Target="../ink/ink151.xml"/><Relationship Id="rId166" Type="http://schemas.openxmlformats.org/officeDocument/2006/relationships/image" Target="../media/image1820.png"/><Relationship Id="rId187" Type="http://schemas.openxmlformats.org/officeDocument/2006/relationships/image" Target="../media/image1830.png"/><Relationship Id="rId331" Type="http://schemas.openxmlformats.org/officeDocument/2006/relationships/image" Target="../media/image17400.png"/><Relationship Id="rId1" Type="http://schemas.openxmlformats.org/officeDocument/2006/relationships/slideLayout" Target="../slideLayouts/slideLayout7.xml"/><Relationship Id="rId212" Type="http://schemas.openxmlformats.org/officeDocument/2006/relationships/customXml" Target="../ink/ink185.xml"/><Relationship Id="rId233" Type="http://schemas.openxmlformats.org/officeDocument/2006/relationships/image" Target="../media/image1853.png"/><Relationship Id="rId254" Type="http://schemas.openxmlformats.org/officeDocument/2006/relationships/customXml" Target="../ink/ink206.xml"/><Relationship Id="rId28" Type="http://schemas.openxmlformats.org/officeDocument/2006/relationships/image" Target="../media/image17520.png"/><Relationship Id="rId49" Type="http://schemas.openxmlformats.org/officeDocument/2006/relationships/customXml" Target="../ink/ink103.xml"/><Relationship Id="rId114" Type="http://schemas.openxmlformats.org/officeDocument/2006/relationships/image" Target="../media/image1794.png"/><Relationship Id="rId275" Type="http://schemas.openxmlformats.org/officeDocument/2006/relationships/image" Target="../media/image1874.png"/><Relationship Id="rId296" Type="http://schemas.openxmlformats.org/officeDocument/2006/relationships/customXml" Target="../ink/ink227.xml"/><Relationship Id="rId300" Type="http://schemas.openxmlformats.org/officeDocument/2006/relationships/customXml" Target="../ink/ink229.xml"/><Relationship Id="rId60" Type="http://schemas.openxmlformats.org/officeDocument/2006/relationships/image" Target="../media/image17680.png"/><Relationship Id="rId81" Type="http://schemas.openxmlformats.org/officeDocument/2006/relationships/customXml" Target="../ink/ink119.xml"/><Relationship Id="rId135" Type="http://schemas.openxmlformats.org/officeDocument/2006/relationships/customXml" Target="../ink/ink146.xml"/><Relationship Id="rId156" Type="http://schemas.openxmlformats.org/officeDocument/2006/relationships/image" Target="../media/image1815.png"/><Relationship Id="rId177" Type="http://schemas.openxmlformats.org/officeDocument/2006/relationships/customXml" Target="../ink/ink167.xml"/><Relationship Id="rId198" Type="http://schemas.openxmlformats.org/officeDocument/2006/relationships/customXml" Target="../ink/ink178.xml"/><Relationship Id="rId321" Type="http://schemas.openxmlformats.org/officeDocument/2006/relationships/image" Target="../media/image1897.png"/><Relationship Id="rId202" Type="http://schemas.openxmlformats.org/officeDocument/2006/relationships/customXml" Target="../ink/ink180.xml"/><Relationship Id="rId223" Type="http://schemas.openxmlformats.org/officeDocument/2006/relationships/image" Target="../media/image1848.png"/><Relationship Id="rId244" Type="http://schemas.openxmlformats.org/officeDocument/2006/relationships/customXml" Target="../ink/ink201.xml"/><Relationship Id="rId18" Type="http://schemas.openxmlformats.org/officeDocument/2006/relationships/image" Target="../media/image17470.png"/><Relationship Id="rId39" Type="http://schemas.openxmlformats.org/officeDocument/2006/relationships/customXml" Target="../ink/ink98.xml"/><Relationship Id="rId265" Type="http://schemas.openxmlformats.org/officeDocument/2006/relationships/image" Target="../media/image1869.png"/><Relationship Id="rId286" Type="http://schemas.openxmlformats.org/officeDocument/2006/relationships/customXml" Target="../ink/ink222.xml"/><Relationship Id="rId50" Type="http://schemas.openxmlformats.org/officeDocument/2006/relationships/image" Target="../media/image17630.png"/><Relationship Id="rId104" Type="http://schemas.openxmlformats.org/officeDocument/2006/relationships/image" Target="../media/image1789.png"/><Relationship Id="rId125" Type="http://schemas.openxmlformats.org/officeDocument/2006/relationships/customXml" Target="../ink/ink141.xml"/><Relationship Id="rId146" Type="http://schemas.openxmlformats.org/officeDocument/2006/relationships/image" Target="../media/image1810.png"/><Relationship Id="rId167" Type="http://schemas.openxmlformats.org/officeDocument/2006/relationships/customXml" Target="../ink/ink162.xml"/><Relationship Id="rId188" Type="http://schemas.openxmlformats.org/officeDocument/2006/relationships/customXml" Target="../ink/ink173.xml"/><Relationship Id="rId311" Type="http://schemas.openxmlformats.org/officeDocument/2006/relationships/image" Target="../media/image1892.png"/><Relationship Id="rId71" Type="http://schemas.openxmlformats.org/officeDocument/2006/relationships/customXml" Target="../ink/ink114.xml"/><Relationship Id="rId92" Type="http://schemas.openxmlformats.org/officeDocument/2006/relationships/image" Target="../media/image1536.png"/><Relationship Id="rId213" Type="http://schemas.openxmlformats.org/officeDocument/2006/relationships/image" Target="../media/image1843.png"/><Relationship Id="rId234" Type="http://schemas.openxmlformats.org/officeDocument/2006/relationships/customXml" Target="../ink/ink196.xml"/><Relationship Id="rId2" Type="http://schemas.openxmlformats.org/officeDocument/2006/relationships/notesSlide" Target="../notesSlides/notesSlide3.xml"/><Relationship Id="rId29" Type="http://schemas.openxmlformats.org/officeDocument/2006/relationships/customXml" Target="../ink/ink93.xml"/><Relationship Id="rId255" Type="http://schemas.openxmlformats.org/officeDocument/2006/relationships/image" Target="../media/image1864.png"/><Relationship Id="rId276" Type="http://schemas.openxmlformats.org/officeDocument/2006/relationships/customXml" Target="../ink/ink217.xml"/><Relationship Id="rId297" Type="http://schemas.openxmlformats.org/officeDocument/2006/relationships/image" Target="../media/image1885.png"/><Relationship Id="rId40" Type="http://schemas.openxmlformats.org/officeDocument/2006/relationships/image" Target="../media/image17580.png"/><Relationship Id="rId115" Type="http://schemas.openxmlformats.org/officeDocument/2006/relationships/customXml" Target="../ink/ink136.xml"/><Relationship Id="rId136" Type="http://schemas.openxmlformats.org/officeDocument/2006/relationships/image" Target="../media/image1805.png"/><Relationship Id="rId157" Type="http://schemas.openxmlformats.org/officeDocument/2006/relationships/customXml" Target="../ink/ink157.xml"/><Relationship Id="rId178" Type="http://schemas.openxmlformats.org/officeDocument/2006/relationships/image" Target="../media/image1826.png"/><Relationship Id="rId301" Type="http://schemas.openxmlformats.org/officeDocument/2006/relationships/image" Target="../media/image1887.png"/><Relationship Id="rId322" Type="http://schemas.openxmlformats.org/officeDocument/2006/relationships/customXml" Target="../ink/ink240.xml"/><Relationship Id="rId61" Type="http://schemas.openxmlformats.org/officeDocument/2006/relationships/customXml" Target="../ink/ink109.xml"/><Relationship Id="rId82" Type="http://schemas.openxmlformats.org/officeDocument/2006/relationships/image" Target="../media/image1779.png"/><Relationship Id="rId199" Type="http://schemas.openxmlformats.org/officeDocument/2006/relationships/image" Target="../media/image1836.png"/><Relationship Id="rId203" Type="http://schemas.openxmlformats.org/officeDocument/2006/relationships/image" Target="../media/image1838.png"/><Relationship Id="rId19" Type="http://schemas.openxmlformats.org/officeDocument/2006/relationships/customXml" Target="../ink/ink88.xml"/><Relationship Id="rId224" Type="http://schemas.openxmlformats.org/officeDocument/2006/relationships/customXml" Target="../ink/ink191.xml"/><Relationship Id="rId245" Type="http://schemas.openxmlformats.org/officeDocument/2006/relationships/image" Target="../media/image1859.png"/><Relationship Id="rId266" Type="http://schemas.openxmlformats.org/officeDocument/2006/relationships/customXml" Target="../ink/ink212.xml"/><Relationship Id="rId287" Type="http://schemas.openxmlformats.org/officeDocument/2006/relationships/image" Target="../media/image1880.png"/><Relationship Id="rId30" Type="http://schemas.openxmlformats.org/officeDocument/2006/relationships/image" Target="../media/image17530.png"/><Relationship Id="rId105" Type="http://schemas.openxmlformats.org/officeDocument/2006/relationships/customXml" Target="../ink/ink131.xml"/><Relationship Id="rId126" Type="http://schemas.openxmlformats.org/officeDocument/2006/relationships/image" Target="../media/image1800.png"/><Relationship Id="rId147" Type="http://schemas.openxmlformats.org/officeDocument/2006/relationships/customXml" Target="../ink/ink152.xml"/><Relationship Id="rId168" Type="http://schemas.openxmlformats.org/officeDocument/2006/relationships/image" Target="../media/image1821.png"/><Relationship Id="rId312" Type="http://schemas.openxmlformats.org/officeDocument/2006/relationships/customXml" Target="../ink/ink235.xml"/><Relationship Id="rId51" Type="http://schemas.openxmlformats.org/officeDocument/2006/relationships/customXml" Target="../ink/ink104.xml"/><Relationship Id="rId72" Type="http://schemas.openxmlformats.org/officeDocument/2006/relationships/image" Target="../media/image17740.png"/><Relationship Id="rId93" Type="http://schemas.openxmlformats.org/officeDocument/2006/relationships/customXml" Target="../ink/ink125.xml"/><Relationship Id="rId189" Type="http://schemas.openxmlformats.org/officeDocument/2006/relationships/image" Target="../media/image1831.png"/><Relationship Id="rId3" Type="http://schemas.openxmlformats.org/officeDocument/2006/relationships/hyperlink" Target="https://fred.stlouisfed.org/" TargetMode="External"/><Relationship Id="rId214" Type="http://schemas.openxmlformats.org/officeDocument/2006/relationships/customXml" Target="../ink/ink186.xml"/><Relationship Id="rId235" Type="http://schemas.openxmlformats.org/officeDocument/2006/relationships/image" Target="../media/image1854.png"/><Relationship Id="rId256" Type="http://schemas.openxmlformats.org/officeDocument/2006/relationships/customXml" Target="../ink/ink207.xml"/><Relationship Id="rId277" Type="http://schemas.openxmlformats.org/officeDocument/2006/relationships/image" Target="../media/image1875.png"/><Relationship Id="rId298" Type="http://schemas.openxmlformats.org/officeDocument/2006/relationships/customXml" Target="../ink/ink228.xml"/><Relationship Id="rId116" Type="http://schemas.openxmlformats.org/officeDocument/2006/relationships/image" Target="../media/image1795.png"/><Relationship Id="rId137" Type="http://schemas.openxmlformats.org/officeDocument/2006/relationships/customXml" Target="../ink/ink147.xml"/><Relationship Id="rId158" Type="http://schemas.openxmlformats.org/officeDocument/2006/relationships/image" Target="../media/image1816.png"/><Relationship Id="rId302" Type="http://schemas.openxmlformats.org/officeDocument/2006/relationships/customXml" Target="../ink/ink230.xml"/><Relationship Id="rId323" Type="http://schemas.openxmlformats.org/officeDocument/2006/relationships/image" Target="../media/image1898.png"/><Relationship Id="rId20" Type="http://schemas.openxmlformats.org/officeDocument/2006/relationships/image" Target="../media/image17480.png"/><Relationship Id="rId41" Type="http://schemas.openxmlformats.org/officeDocument/2006/relationships/customXml" Target="../ink/ink99.xml"/><Relationship Id="rId62" Type="http://schemas.openxmlformats.org/officeDocument/2006/relationships/image" Target="../media/image17690.png"/><Relationship Id="rId83" Type="http://schemas.openxmlformats.org/officeDocument/2006/relationships/customXml" Target="../ink/ink120.xml"/><Relationship Id="rId179" Type="http://schemas.openxmlformats.org/officeDocument/2006/relationships/customXml" Target="../ink/ink168.xml"/><Relationship Id="rId190" Type="http://schemas.openxmlformats.org/officeDocument/2006/relationships/customXml" Target="../ink/ink174.xml"/><Relationship Id="rId204" Type="http://schemas.openxmlformats.org/officeDocument/2006/relationships/customXml" Target="../ink/ink181.xml"/><Relationship Id="rId225" Type="http://schemas.openxmlformats.org/officeDocument/2006/relationships/image" Target="../media/image1849.png"/><Relationship Id="rId246" Type="http://schemas.openxmlformats.org/officeDocument/2006/relationships/customXml" Target="../ink/ink202.xml"/><Relationship Id="rId267" Type="http://schemas.openxmlformats.org/officeDocument/2006/relationships/image" Target="../media/image1870.png"/><Relationship Id="rId288" Type="http://schemas.openxmlformats.org/officeDocument/2006/relationships/customXml" Target="../ink/ink223.xml"/><Relationship Id="rId106" Type="http://schemas.openxmlformats.org/officeDocument/2006/relationships/image" Target="../media/image1790.png"/><Relationship Id="rId127" Type="http://schemas.openxmlformats.org/officeDocument/2006/relationships/customXml" Target="../ink/ink142.xml"/><Relationship Id="rId313" Type="http://schemas.openxmlformats.org/officeDocument/2006/relationships/image" Target="../media/image1893.png"/><Relationship Id="rId10" Type="http://schemas.openxmlformats.org/officeDocument/2006/relationships/image" Target="../media/image17430.png"/><Relationship Id="rId31" Type="http://schemas.openxmlformats.org/officeDocument/2006/relationships/customXml" Target="../ink/ink94.xml"/><Relationship Id="rId52" Type="http://schemas.openxmlformats.org/officeDocument/2006/relationships/image" Target="../media/image17640.png"/><Relationship Id="rId73" Type="http://schemas.openxmlformats.org/officeDocument/2006/relationships/customXml" Target="../ink/ink115.xml"/><Relationship Id="rId94" Type="http://schemas.openxmlformats.org/officeDocument/2006/relationships/image" Target="../media/image1784.png"/><Relationship Id="rId148" Type="http://schemas.openxmlformats.org/officeDocument/2006/relationships/image" Target="../media/image1811.png"/><Relationship Id="rId169" Type="http://schemas.openxmlformats.org/officeDocument/2006/relationships/customXml" Target="../ink/ink163.xml"/><Relationship Id="rId4" Type="http://schemas.openxmlformats.org/officeDocument/2006/relationships/image" Target="../media/image12.png"/><Relationship Id="rId180" Type="http://schemas.openxmlformats.org/officeDocument/2006/relationships/image" Target="../media/image1827.png"/><Relationship Id="rId215" Type="http://schemas.openxmlformats.org/officeDocument/2006/relationships/image" Target="../media/image1844.png"/><Relationship Id="rId236" Type="http://schemas.openxmlformats.org/officeDocument/2006/relationships/customXml" Target="../ink/ink197.xml"/><Relationship Id="rId257" Type="http://schemas.openxmlformats.org/officeDocument/2006/relationships/image" Target="../media/image1865.png"/><Relationship Id="rId278" Type="http://schemas.openxmlformats.org/officeDocument/2006/relationships/customXml" Target="../ink/ink218.xml"/><Relationship Id="rId303" Type="http://schemas.openxmlformats.org/officeDocument/2006/relationships/image" Target="../media/image1888.png"/><Relationship Id="rId42" Type="http://schemas.openxmlformats.org/officeDocument/2006/relationships/image" Target="../media/image17590.png"/><Relationship Id="rId84" Type="http://schemas.openxmlformats.org/officeDocument/2006/relationships/image" Target="../media/image1780.png"/><Relationship Id="rId138" Type="http://schemas.openxmlformats.org/officeDocument/2006/relationships/image" Target="../media/image1806.png"/><Relationship Id="rId191" Type="http://schemas.openxmlformats.org/officeDocument/2006/relationships/image" Target="../media/image1832.png"/><Relationship Id="rId205" Type="http://schemas.openxmlformats.org/officeDocument/2006/relationships/image" Target="../media/image1839.png"/><Relationship Id="rId247" Type="http://schemas.openxmlformats.org/officeDocument/2006/relationships/image" Target="../media/image1860.png"/><Relationship Id="rId107" Type="http://schemas.openxmlformats.org/officeDocument/2006/relationships/customXml" Target="../ink/ink132.xml"/><Relationship Id="rId289" Type="http://schemas.openxmlformats.org/officeDocument/2006/relationships/image" Target="../media/image1881.png"/><Relationship Id="rId11" Type="http://schemas.openxmlformats.org/officeDocument/2006/relationships/customXml" Target="../ink/ink84.xml"/><Relationship Id="rId53" Type="http://schemas.openxmlformats.org/officeDocument/2006/relationships/customXml" Target="../ink/ink105.xml"/><Relationship Id="rId149" Type="http://schemas.openxmlformats.org/officeDocument/2006/relationships/customXml" Target="../ink/ink153.xml"/><Relationship Id="rId314" Type="http://schemas.openxmlformats.org/officeDocument/2006/relationships/customXml" Target="../ink/ink236.xml"/><Relationship Id="rId95" Type="http://schemas.openxmlformats.org/officeDocument/2006/relationships/customXml" Target="../ink/ink126.xml"/><Relationship Id="rId160" Type="http://schemas.openxmlformats.org/officeDocument/2006/relationships/image" Target="../media/image1817.png"/><Relationship Id="rId216" Type="http://schemas.openxmlformats.org/officeDocument/2006/relationships/customXml" Target="../ink/ink187.xml"/><Relationship Id="rId258" Type="http://schemas.openxmlformats.org/officeDocument/2006/relationships/customXml" Target="../ink/ink208.xml"/><Relationship Id="rId22" Type="http://schemas.openxmlformats.org/officeDocument/2006/relationships/image" Target="../media/image17490.png"/><Relationship Id="rId64" Type="http://schemas.openxmlformats.org/officeDocument/2006/relationships/image" Target="../media/image17700.png"/><Relationship Id="rId118" Type="http://schemas.openxmlformats.org/officeDocument/2006/relationships/image" Target="../media/image1796.png"/><Relationship Id="rId325" Type="http://schemas.openxmlformats.org/officeDocument/2006/relationships/image" Target="../media/image1899.png"/><Relationship Id="rId171" Type="http://schemas.openxmlformats.org/officeDocument/2006/relationships/customXml" Target="../ink/ink164.xml"/><Relationship Id="rId227" Type="http://schemas.openxmlformats.org/officeDocument/2006/relationships/image" Target="../media/image1850.png"/><Relationship Id="rId269" Type="http://schemas.openxmlformats.org/officeDocument/2006/relationships/image" Target="../media/image1871.png"/><Relationship Id="rId33" Type="http://schemas.openxmlformats.org/officeDocument/2006/relationships/customXml" Target="../ink/ink95.xml"/><Relationship Id="rId129" Type="http://schemas.openxmlformats.org/officeDocument/2006/relationships/customXml" Target="../ink/ink143.xml"/><Relationship Id="rId280" Type="http://schemas.openxmlformats.org/officeDocument/2006/relationships/customXml" Target="../ink/ink219.xml"/><Relationship Id="rId75" Type="http://schemas.openxmlformats.org/officeDocument/2006/relationships/customXml" Target="../ink/ink116.xml"/><Relationship Id="rId140" Type="http://schemas.openxmlformats.org/officeDocument/2006/relationships/image" Target="../media/image1807.png"/><Relationship Id="rId182" Type="http://schemas.openxmlformats.org/officeDocument/2006/relationships/customXml" Target="../ink/ink170.xml"/><Relationship Id="rId6" Type="http://schemas.openxmlformats.org/officeDocument/2006/relationships/image" Target="../media/image17410.png"/><Relationship Id="rId238" Type="http://schemas.openxmlformats.org/officeDocument/2006/relationships/customXml" Target="../ink/ink198.xml"/><Relationship Id="rId291" Type="http://schemas.openxmlformats.org/officeDocument/2006/relationships/image" Target="../media/image1882.png"/><Relationship Id="rId305" Type="http://schemas.openxmlformats.org/officeDocument/2006/relationships/image" Target="../media/image1889.png"/><Relationship Id="rId44" Type="http://schemas.openxmlformats.org/officeDocument/2006/relationships/image" Target="../media/image17600.png"/><Relationship Id="rId86" Type="http://schemas.openxmlformats.org/officeDocument/2006/relationships/image" Target="../media/image1781.png"/><Relationship Id="rId151" Type="http://schemas.openxmlformats.org/officeDocument/2006/relationships/customXml" Target="../ink/ink154.xml"/><Relationship Id="rId193" Type="http://schemas.openxmlformats.org/officeDocument/2006/relationships/image" Target="../media/image1833.png"/><Relationship Id="rId207" Type="http://schemas.openxmlformats.org/officeDocument/2006/relationships/image" Target="../media/image1840.png"/><Relationship Id="rId249" Type="http://schemas.openxmlformats.org/officeDocument/2006/relationships/image" Target="../media/image1861.png"/><Relationship Id="rId13" Type="http://schemas.openxmlformats.org/officeDocument/2006/relationships/customXml" Target="../ink/ink85.xml"/><Relationship Id="rId109" Type="http://schemas.openxmlformats.org/officeDocument/2006/relationships/customXml" Target="../ink/ink133.xml"/><Relationship Id="rId260" Type="http://schemas.openxmlformats.org/officeDocument/2006/relationships/customXml" Target="../ink/ink209.xml"/><Relationship Id="rId316" Type="http://schemas.openxmlformats.org/officeDocument/2006/relationships/customXml" Target="../ink/ink237.xml"/><Relationship Id="rId55" Type="http://schemas.openxmlformats.org/officeDocument/2006/relationships/customXml" Target="../ink/ink106.xml"/><Relationship Id="rId97" Type="http://schemas.openxmlformats.org/officeDocument/2006/relationships/customXml" Target="../ink/ink127.xml"/><Relationship Id="rId120" Type="http://schemas.openxmlformats.org/officeDocument/2006/relationships/image" Target="../media/image1797.png"/><Relationship Id="rId162" Type="http://schemas.openxmlformats.org/officeDocument/2006/relationships/image" Target="../media/image1818.png"/><Relationship Id="rId218" Type="http://schemas.openxmlformats.org/officeDocument/2006/relationships/customXml" Target="../ink/ink18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1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5510.png"/><Relationship Id="rId4" Type="http://schemas.openxmlformats.org/officeDocument/2006/relationships/image" Target="../media/image54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301.xml"/><Relationship Id="rId21" Type="http://schemas.openxmlformats.org/officeDocument/2006/relationships/customXml" Target="../ink/ink253.xml"/><Relationship Id="rId42" Type="http://schemas.openxmlformats.org/officeDocument/2006/relationships/image" Target="../media/image1921.png"/><Relationship Id="rId63" Type="http://schemas.openxmlformats.org/officeDocument/2006/relationships/customXml" Target="../ink/ink274.xml"/><Relationship Id="rId84" Type="http://schemas.openxmlformats.org/officeDocument/2006/relationships/image" Target="../media/image1942.png"/><Relationship Id="rId138" Type="http://schemas.openxmlformats.org/officeDocument/2006/relationships/image" Target="../media/image1969.png"/><Relationship Id="rId159" Type="http://schemas.openxmlformats.org/officeDocument/2006/relationships/customXml" Target="../ink/ink322.xml"/><Relationship Id="rId170" Type="http://schemas.openxmlformats.org/officeDocument/2006/relationships/image" Target="../media/image15.png"/><Relationship Id="rId191" Type="http://schemas.openxmlformats.org/officeDocument/2006/relationships/image" Target="../media/image25.png"/><Relationship Id="rId205" Type="http://schemas.openxmlformats.org/officeDocument/2006/relationships/customXml" Target="../ink/ink346.xml"/><Relationship Id="rId226" Type="http://schemas.openxmlformats.org/officeDocument/2006/relationships/image" Target="../media/image43.png"/><Relationship Id="rId107" Type="http://schemas.openxmlformats.org/officeDocument/2006/relationships/customXml" Target="../ink/ink296.xml"/><Relationship Id="rId11" Type="http://schemas.openxmlformats.org/officeDocument/2006/relationships/customXml" Target="../ink/ink248.xml"/><Relationship Id="rId32" Type="http://schemas.openxmlformats.org/officeDocument/2006/relationships/image" Target="../media/image1916.png"/><Relationship Id="rId53" Type="http://schemas.openxmlformats.org/officeDocument/2006/relationships/customXml" Target="../ink/ink269.xml"/><Relationship Id="rId74" Type="http://schemas.openxmlformats.org/officeDocument/2006/relationships/image" Target="../media/image1937.png"/><Relationship Id="rId128" Type="http://schemas.openxmlformats.org/officeDocument/2006/relationships/image" Target="../media/image1964.png"/><Relationship Id="rId149" Type="http://schemas.openxmlformats.org/officeDocument/2006/relationships/customXml" Target="../ink/ink317.xml"/><Relationship Id="rId5" Type="http://schemas.openxmlformats.org/officeDocument/2006/relationships/customXml" Target="../ink/ink245.xml"/><Relationship Id="rId95" Type="http://schemas.openxmlformats.org/officeDocument/2006/relationships/customXml" Target="../ink/ink290.xml"/><Relationship Id="rId160" Type="http://schemas.openxmlformats.org/officeDocument/2006/relationships/image" Target="../media/image1010.png"/><Relationship Id="rId181" Type="http://schemas.openxmlformats.org/officeDocument/2006/relationships/image" Target="../media/image20.png"/><Relationship Id="rId216" Type="http://schemas.openxmlformats.org/officeDocument/2006/relationships/image" Target="../media/image38.png"/><Relationship Id="rId22" Type="http://schemas.openxmlformats.org/officeDocument/2006/relationships/image" Target="../media/image1911.png"/><Relationship Id="rId43" Type="http://schemas.openxmlformats.org/officeDocument/2006/relationships/customXml" Target="../ink/ink264.xml"/><Relationship Id="rId64" Type="http://schemas.openxmlformats.org/officeDocument/2006/relationships/image" Target="../media/image1932.png"/><Relationship Id="rId118" Type="http://schemas.openxmlformats.org/officeDocument/2006/relationships/image" Target="../media/image1959.png"/><Relationship Id="rId139" Type="http://schemas.openxmlformats.org/officeDocument/2006/relationships/customXml" Target="../ink/ink312.xml"/><Relationship Id="rId85" Type="http://schemas.openxmlformats.org/officeDocument/2006/relationships/customXml" Target="../ink/ink285.xml"/><Relationship Id="rId150" Type="http://schemas.openxmlformats.org/officeDocument/2006/relationships/image" Target="../media/image1975.png"/><Relationship Id="rId171" Type="http://schemas.openxmlformats.org/officeDocument/2006/relationships/customXml" Target="../ink/ink328.xml"/><Relationship Id="rId192" Type="http://schemas.openxmlformats.org/officeDocument/2006/relationships/customXml" Target="../ink/ink339.xml"/><Relationship Id="rId206" Type="http://schemas.openxmlformats.org/officeDocument/2006/relationships/image" Target="../media/image33.png"/><Relationship Id="rId227" Type="http://schemas.openxmlformats.org/officeDocument/2006/relationships/customXml" Target="../ink/ink357.xml"/><Relationship Id="rId12" Type="http://schemas.openxmlformats.org/officeDocument/2006/relationships/image" Target="../media/image1906.png"/><Relationship Id="rId33" Type="http://schemas.openxmlformats.org/officeDocument/2006/relationships/customXml" Target="../ink/ink259.xml"/><Relationship Id="rId108" Type="http://schemas.openxmlformats.org/officeDocument/2006/relationships/image" Target="../media/image1954.png"/><Relationship Id="rId129" Type="http://schemas.openxmlformats.org/officeDocument/2006/relationships/customXml" Target="../ink/ink307.xml"/><Relationship Id="rId54" Type="http://schemas.openxmlformats.org/officeDocument/2006/relationships/image" Target="../media/image1927.png"/><Relationship Id="rId75" Type="http://schemas.openxmlformats.org/officeDocument/2006/relationships/customXml" Target="../ink/ink280.xml"/><Relationship Id="rId96" Type="http://schemas.openxmlformats.org/officeDocument/2006/relationships/image" Target="../media/image1948.png"/><Relationship Id="rId140" Type="http://schemas.openxmlformats.org/officeDocument/2006/relationships/image" Target="../media/image1970.png"/><Relationship Id="rId161" Type="http://schemas.openxmlformats.org/officeDocument/2006/relationships/customXml" Target="../ink/ink323.xml"/><Relationship Id="rId182" Type="http://schemas.openxmlformats.org/officeDocument/2006/relationships/customXml" Target="../ink/ink334.xml"/><Relationship Id="rId217" Type="http://schemas.openxmlformats.org/officeDocument/2006/relationships/customXml" Target="../ink/ink352.xml"/><Relationship Id="rId6" Type="http://schemas.openxmlformats.org/officeDocument/2006/relationships/image" Target="../media/image1903.png"/><Relationship Id="rId23" Type="http://schemas.openxmlformats.org/officeDocument/2006/relationships/customXml" Target="../ink/ink254.xml"/><Relationship Id="rId119" Type="http://schemas.openxmlformats.org/officeDocument/2006/relationships/customXml" Target="../ink/ink302.xml"/><Relationship Id="rId44" Type="http://schemas.openxmlformats.org/officeDocument/2006/relationships/image" Target="../media/image1922.png"/><Relationship Id="rId65" Type="http://schemas.openxmlformats.org/officeDocument/2006/relationships/customXml" Target="../ink/ink275.xml"/><Relationship Id="rId86" Type="http://schemas.openxmlformats.org/officeDocument/2006/relationships/image" Target="../media/image1943.png"/><Relationship Id="rId130" Type="http://schemas.openxmlformats.org/officeDocument/2006/relationships/image" Target="../media/image1965.png"/><Relationship Id="rId151" Type="http://schemas.openxmlformats.org/officeDocument/2006/relationships/customXml" Target="../ink/ink318.xml"/><Relationship Id="rId172" Type="http://schemas.openxmlformats.org/officeDocument/2006/relationships/image" Target="../media/image16.png"/><Relationship Id="rId193" Type="http://schemas.openxmlformats.org/officeDocument/2006/relationships/image" Target="../media/image26.png"/><Relationship Id="rId207" Type="http://schemas.openxmlformats.org/officeDocument/2006/relationships/customXml" Target="../ink/ink347.xml"/><Relationship Id="rId228" Type="http://schemas.openxmlformats.org/officeDocument/2006/relationships/image" Target="../media/image44.png"/><Relationship Id="rId13" Type="http://schemas.openxmlformats.org/officeDocument/2006/relationships/customXml" Target="../ink/ink249.xml"/><Relationship Id="rId109" Type="http://schemas.openxmlformats.org/officeDocument/2006/relationships/customXml" Target="../ink/ink297.xml"/><Relationship Id="rId34" Type="http://schemas.openxmlformats.org/officeDocument/2006/relationships/image" Target="../media/image1917.png"/><Relationship Id="rId55" Type="http://schemas.openxmlformats.org/officeDocument/2006/relationships/customXml" Target="../ink/ink270.xml"/><Relationship Id="rId76" Type="http://schemas.openxmlformats.org/officeDocument/2006/relationships/image" Target="../media/image1938.png"/><Relationship Id="rId97" Type="http://schemas.openxmlformats.org/officeDocument/2006/relationships/customXml" Target="../ink/ink291.xml"/><Relationship Id="rId120" Type="http://schemas.openxmlformats.org/officeDocument/2006/relationships/image" Target="../media/image1960.png"/><Relationship Id="rId141" Type="http://schemas.openxmlformats.org/officeDocument/2006/relationships/customXml" Target="../ink/ink313.xml"/><Relationship Id="rId7" Type="http://schemas.openxmlformats.org/officeDocument/2006/relationships/customXml" Target="../ink/ink246.xml"/><Relationship Id="rId162" Type="http://schemas.openxmlformats.org/officeDocument/2006/relationships/image" Target="../media/image1110.png"/><Relationship Id="rId183" Type="http://schemas.openxmlformats.org/officeDocument/2006/relationships/image" Target="../media/image21.png"/><Relationship Id="rId218" Type="http://schemas.openxmlformats.org/officeDocument/2006/relationships/image" Target="../media/image39.png"/><Relationship Id="rId24" Type="http://schemas.openxmlformats.org/officeDocument/2006/relationships/image" Target="../media/image1912.png"/><Relationship Id="rId45" Type="http://schemas.openxmlformats.org/officeDocument/2006/relationships/customXml" Target="../ink/ink265.xml"/><Relationship Id="rId66" Type="http://schemas.openxmlformats.org/officeDocument/2006/relationships/image" Target="../media/image1933.png"/><Relationship Id="rId87" Type="http://schemas.openxmlformats.org/officeDocument/2006/relationships/customXml" Target="../ink/ink286.xml"/><Relationship Id="rId110" Type="http://schemas.openxmlformats.org/officeDocument/2006/relationships/image" Target="../media/image1955.png"/><Relationship Id="rId131" Type="http://schemas.openxmlformats.org/officeDocument/2006/relationships/customXml" Target="../ink/ink308.xml"/><Relationship Id="rId152" Type="http://schemas.openxmlformats.org/officeDocument/2006/relationships/image" Target="../media/image1976.png"/><Relationship Id="rId173" Type="http://schemas.openxmlformats.org/officeDocument/2006/relationships/customXml" Target="../ink/ink329.xml"/><Relationship Id="rId194" Type="http://schemas.openxmlformats.org/officeDocument/2006/relationships/customXml" Target="../ink/ink340.xml"/><Relationship Id="rId208" Type="http://schemas.openxmlformats.org/officeDocument/2006/relationships/image" Target="../media/image34.png"/><Relationship Id="rId229" Type="http://schemas.openxmlformats.org/officeDocument/2006/relationships/customXml" Target="../ink/ink358.xml"/><Relationship Id="rId14" Type="http://schemas.openxmlformats.org/officeDocument/2006/relationships/image" Target="../media/image1907.png"/><Relationship Id="rId35" Type="http://schemas.openxmlformats.org/officeDocument/2006/relationships/customXml" Target="../ink/ink260.xml"/><Relationship Id="rId56" Type="http://schemas.openxmlformats.org/officeDocument/2006/relationships/image" Target="../media/image1928.png"/><Relationship Id="rId77" Type="http://schemas.openxmlformats.org/officeDocument/2006/relationships/customXml" Target="../ink/ink281.xml"/><Relationship Id="rId100" Type="http://schemas.openxmlformats.org/officeDocument/2006/relationships/image" Target="../media/image1950.png"/><Relationship Id="rId8" Type="http://schemas.openxmlformats.org/officeDocument/2006/relationships/image" Target="../media/image1904.png"/><Relationship Id="rId98" Type="http://schemas.openxmlformats.org/officeDocument/2006/relationships/image" Target="../media/image1949.png"/><Relationship Id="rId121" Type="http://schemas.openxmlformats.org/officeDocument/2006/relationships/customXml" Target="../ink/ink303.xml"/><Relationship Id="rId142" Type="http://schemas.openxmlformats.org/officeDocument/2006/relationships/image" Target="../media/image1971.png"/><Relationship Id="rId163" Type="http://schemas.openxmlformats.org/officeDocument/2006/relationships/customXml" Target="../ink/ink324.xml"/><Relationship Id="rId184" Type="http://schemas.openxmlformats.org/officeDocument/2006/relationships/customXml" Target="../ink/ink335.xml"/><Relationship Id="rId219" Type="http://schemas.openxmlformats.org/officeDocument/2006/relationships/customXml" Target="../ink/ink353.xml"/><Relationship Id="rId230" Type="http://schemas.openxmlformats.org/officeDocument/2006/relationships/image" Target="../media/image45.png"/><Relationship Id="rId25" Type="http://schemas.openxmlformats.org/officeDocument/2006/relationships/customXml" Target="../ink/ink255.xml"/><Relationship Id="rId46" Type="http://schemas.openxmlformats.org/officeDocument/2006/relationships/image" Target="../media/image1923.png"/><Relationship Id="rId67" Type="http://schemas.openxmlformats.org/officeDocument/2006/relationships/customXml" Target="../ink/ink276.xml"/><Relationship Id="rId116" Type="http://schemas.openxmlformats.org/officeDocument/2006/relationships/image" Target="../media/image1958.png"/><Relationship Id="rId137" Type="http://schemas.openxmlformats.org/officeDocument/2006/relationships/customXml" Target="../ink/ink311.xml"/><Relationship Id="rId158" Type="http://schemas.openxmlformats.org/officeDocument/2006/relationships/image" Target="../media/image1979.png"/><Relationship Id="rId20" Type="http://schemas.openxmlformats.org/officeDocument/2006/relationships/image" Target="../media/image1910.png"/><Relationship Id="rId41" Type="http://schemas.openxmlformats.org/officeDocument/2006/relationships/customXml" Target="../ink/ink263.xml"/><Relationship Id="rId62" Type="http://schemas.openxmlformats.org/officeDocument/2006/relationships/image" Target="../media/image1931.png"/><Relationship Id="rId83" Type="http://schemas.openxmlformats.org/officeDocument/2006/relationships/customXml" Target="../ink/ink284.xml"/><Relationship Id="rId88" Type="http://schemas.openxmlformats.org/officeDocument/2006/relationships/image" Target="../media/image1944.png"/><Relationship Id="rId111" Type="http://schemas.openxmlformats.org/officeDocument/2006/relationships/customXml" Target="../ink/ink298.xml"/><Relationship Id="rId132" Type="http://schemas.openxmlformats.org/officeDocument/2006/relationships/image" Target="../media/image1966.png"/><Relationship Id="rId153" Type="http://schemas.openxmlformats.org/officeDocument/2006/relationships/customXml" Target="../ink/ink319.xml"/><Relationship Id="rId174" Type="http://schemas.openxmlformats.org/officeDocument/2006/relationships/image" Target="../media/image17.png"/><Relationship Id="rId179" Type="http://schemas.openxmlformats.org/officeDocument/2006/relationships/image" Target="../media/image19.png"/><Relationship Id="rId195" Type="http://schemas.openxmlformats.org/officeDocument/2006/relationships/customXml" Target="../ink/ink341.xml"/><Relationship Id="rId209" Type="http://schemas.openxmlformats.org/officeDocument/2006/relationships/customXml" Target="../ink/ink348.xml"/><Relationship Id="rId190" Type="http://schemas.openxmlformats.org/officeDocument/2006/relationships/customXml" Target="../ink/ink338.xml"/><Relationship Id="rId204" Type="http://schemas.openxmlformats.org/officeDocument/2006/relationships/image" Target="../media/image32.png"/><Relationship Id="rId220" Type="http://schemas.openxmlformats.org/officeDocument/2006/relationships/image" Target="../media/image40.png"/><Relationship Id="rId225" Type="http://schemas.openxmlformats.org/officeDocument/2006/relationships/customXml" Target="../ink/ink356.xml"/><Relationship Id="rId15" Type="http://schemas.openxmlformats.org/officeDocument/2006/relationships/customXml" Target="../ink/ink250.xml"/><Relationship Id="rId36" Type="http://schemas.openxmlformats.org/officeDocument/2006/relationships/image" Target="../media/image1918.png"/><Relationship Id="rId57" Type="http://schemas.openxmlformats.org/officeDocument/2006/relationships/customXml" Target="../ink/ink271.xml"/><Relationship Id="rId106" Type="http://schemas.openxmlformats.org/officeDocument/2006/relationships/image" Target="../media/image1953.png"/><Relationship Id="rId127" Type="http://schemas.openxmlformats.org/officeDocument/2006/relationships/customXml" Target="../ink/ink306.xml"/><Relationship Id="rId10" Type="http://schemas.openxmlformats.org/officeDocument/2006/relationships/image" Target="../media/image1905.png"/><Relationship Id="rId31" Type="http://schemas.openxmlformats.org/officeDocument/2006/relationships/customXml" Target="../ink/ink258.xml"/><Relationship Id="rId52" Type="http://schemas.openxmlformats.org/officeDocument/2006/relationships/image" Target="../media/image1926.png"/><Relationship Id="rId73" Type="http://schemas.openxmlformats.org/officeDocument/2006/relationships/customXml" Target="../ink/ink279.xml"/><Relationship Id="rId78" Type="http://schemas.openxmlformats.org/officeDocument/2006/relationships/image" Target="../media/image1939.png"/><Relationship Id="rId94" Type="http://schemas.openxmlformats.org/officeDocument/2006/relationships/image" Target="../media/image1947.png"/><Relationship Id="rId99" Type="http://schemas.openxmlformats.org/officeDocument/2006/relationships/customXml" Target="../ink/ink292.xml"/><Relationship Id="rId101" Type="http://schemas.openxmlformats.org/officeDocument/2006/relationships/customXml" Target="../ink/ink293.xml"/><Relationship Id="rId122" Type="http://schemas.openxmlformats.org/officeDocument/2006/relationships/image" Target="../media/image1961.png"/><Relationship Id="rId143" Type="http://schemas.openxmlformats.org/officeDocument/2006/relationships/customXml" Target="../ink/ink314.xml"/><Relationship Id="rId148" Type="http://schemas.openxmlformats.org/officeDocument/2006/relationships/image" Target="../media/image1974.png"/><Relationship Id="rId164" Type="http://schemas.openxmlformats.org/officeDocument/2006/relationships/image" Target="../media/image1210.png"/><Relationship Id="rId169" Type="http://schemas.openxmlformats.org/officeDocument/2006/relationships/customXml" Target="../ink/ink327.xml"/><Relationship Id="rId185"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customXml" Target="../ink/ink247.xml"/><Relationship Id="rId180" Type="http://schemas.openxmlformats.org/officeDocument/2006/relationships/customXml" Target="../ink/ink333.xml"/><Relationship Id="rId210" Type="http://schemas.openxmlformats.org/officeDocument/2006/relationships/image" Target="../media/image35.png"/><Relationship Id="rId215" Type="http://schemas.openxmlformats.org/officeDocument/2006/relationships/customXml" Target="../ink/ink351.xml"/><Relationship Id="rId26" Type="http://schemas.openxmlformats.org/officeDocument/2006/relationships/image" Target="../media/image1913.png"/><Relationship Id="rId47" Type="http://schemas.openxmlformats.org/officeDocument/2006/relationships/customXml" Target="../ink/ink266.xml"/><Relationship Id="rId68" Type="http://schemas.openxmlformats.org/officeDocument/2006/relationships/image" Target="../media/image1934.png"/><Relationship Id="rId89" Type="http://schemas.openxmlformats.org/officeDocument/2006/relationships/customXml" Target="../ink/ink287.xml"/><Relationship Id="rId112" Type="http://schemas.openxmlformats.org/officeDocument/2006/relationships/image" Target="../media/image1956.png"/><Relationship Id="rId133" Type="http://schemas.openxmlformats.org/officeDocument/2006/relationships/customXml" Target="../ink/ink309.xml"/><Relationship Id="rId154" Type="http://schemas.openxmlformats.org/officeDocument/2006/relationships/image" Target="../media/image1977.png"/><Relationship Id="rId175" Type="http://schemas.openxmlformats.org/officeDocument/2006/relationships/customXml" Target="../ink/ink330.xml"/><Relationship Id="rId196" Type="http://schemas.openxmlformats.org/officeDocument/2006/relationships/image" Target="../media/image27.png"/><Relationship Id="rId200" Type="http://schemas.openxmlformats.org/officeDocument/2006/relationships/image" Target="../media/image30.png"/><Relationship Id="rId16" Type="http://schemas.openxmlformats.org/officeDocument/2006/relationships/image" Target="../media/image1908.png"/><Relationship Id="rId221" Type="http://schemas.openxmlformats.org/officeDocument/2006/relationships/customXml" Target="../ink/ink354.xml"/><Relationship Id="rId37" Type="http://schemas.openxmlformats.org/officeDocument/2006/relationships/customXml" Target="../ink/ink261.xml"/><Relationship Id="rId58" Type="http://schemas.openxmlformats.org/officeDocument/2006/relationships/image" Target="../media/image1929.png"/><Relationship Id="rId79" Type="http://schemas.openxmlformats.org/officeDocument/2006/relationships/customXml" Target="../ink/ink282.xml"/><Relationship Id="rId102" Type="http://schemas.openxmlformats.org/officeDocument/2006/relationships/image" Target="../media/image1951.png"/><Relationship Id="rId123" Type="http://schemas.openxmlformats.org/officeDocument/2006/relationships/customXml" Target="../ink/ink304.xml"/><Relationship Id="rId144" Type="http://schemas.openxmlformats.org/officeDocument/2006/relationships/image" Target="../media/image1972.png"/><Relationship Id="rId90" Type="http://schemas.openxmlformats.org/officeDocument/2006/relationships/image" Target="../media/image1945.png"/><Relationship Id="rId165" Type="http://schemas.openxmlformats.org/officeDocument/2006/relationships/customXml" Target="../ink/ink325.xml"/><Relationship Id="rId186" Type="http://schemas.openxmlformats.org/officeDocument/2006/relationships/customXml" Target="../ink/ink336.xml"/><Relationship Id="rId211" Type="http://schemas.openxmlformats.org/officeDocument/2006/relationships/customXml" Target="../ink/ink349.xml"/><Relationship Id="rId27" Type="http://schemas.openxmlformats.org/officeDocument/2006/relationships/customXml" Target="../ink/ink256.xml"/><Relationship Id="rId48" Type="http://schemas.openxmlformats.org/officeDocument/2006/relationships/image" Target="../media/image1924.png"/><Relationship Id="rId69" Type="http://schemas.openxmlformats.org/officeDocument/2006/relationships/customXml" Target="../ink/ink277.xml"/><Relationship Id="rId113" Type="http://schemas.openxmlformats.org/officeDocument/2006/relationships/customXml" Target="../ink/ink299.xml"/><Relationship Id="rId134" Type="http://schemas.openxmlformats.org/officeDocument/2006/relationships/image" Target="../media/image1967.png"/><Relationship Id="rId80" Type="http://schemas.openxmlformats.org/officeDocument/2006/relationships/image" Target="../media/image1940.png"/><Relationship Id="rId155" Type="http://schemas.openxmlformats.org/officeDocument/2006/relationships/customXml" Target="../ink/ink320.xml"/><Relationship Id="rId176" Type="http://schemas.openxmlformats.org/officeDocument/2006/relationships/customXml" Target="../ink/ink331.xml"/><Relationship Id="rId197" Type="http://schemas.openxmlformats.org/officeDocument/2006/relationships/customXml" Target="../ink/ink342.xml"/><Relationship Id="rId201" Type="http://schemas.openxmlformats.org/officeDocument/2006/relationships/customXml" Target="../ink/ink344.xml"/><Relationship Id="rId222" Type="http://schemas.openxmlformats.org/officeDocument/2006/relationships/image" Target="../media/image41.png"/><Relationship Id="rId17" Type="http://schemas.openxmlformats.org/officeDocument/2006/relationships/customXml" Target="../ink/ink251.xml"/><Relationship Id="rId38" Type="http://schemas.openxmlformats.org/officeDocument/2006/relationships/image" Target="../media/image1919.png"/><Relationship Id="rId59" Type="http://schemas.openxmlformats.org/officeDocument/2006/relationships/customXml" Target="../ink/ink272.xml"/><Relationship Id="rId103" Type="http://schemas.openxmlformats.org/officeDocument/2006/relationships/customXml" Target="../ink/ink294.xml"/><Relationship Id="rId124" Type="http://schemas.openxmlformats.org/officeDocument/2006/relationships/image" Target="../media/image1962.png"/><Relationship Id="rId70" Type="http://schemas.openxmlformats.org/officeDocument/2006/relationships/image" Target="../media/image1935.png"/><Relationship Id="rId91" Type="http://schemas.openxmlformats.org/officeDocument/2006/relationships/customXml" Target="../ink/ink288.xml"/><Relationship Id="rId145" Type="http://schemas.openxmlformats.org/officeDocument/2006/relationships/customXml" Target="../ink/ink315.xml"/><Relationship Id="rId166" Type="http://schemas.openxmlformats.org/officeDocument/2006/relationships/image" Target="../media/image1310.png"/><Relationship Id="rId187" Type="http://schemas.openxmlformats.org/officeDocument/2006/relationships/image" Target="../media/image23.png"/><Relationship Id="rId1" Type="http://schemas.openxmlformats.org/officeDocument/2006/relationships/slideLayout" Target="../slideLayouts/slideLayout7.xml"/><Relationship Id="rId212" Type="http://schemas.openxmlformats.org/officeDocument/2006/relationships/image" Target="../media/image36.png"/><Relationship Id="rId28" Type="http://schemas.openxmlformats.org/officeDocument/2006/relationships/image" Target="../media/image1914.png"/><Relationship Id="rId49" Type="http://schemas.openxmlformats.org/officeDocument/2006/relationships/customXml" Target="../ink/ink267.xml"/><Relationship Id="rId114" Type="http://schemas.openxmlformats.org/officeDocument/2006/relationships/image" Target="../media/image1957.png"/><Relationship Id="rId60" Type="http://schemas.openxmlformats.org/officeDocument/2006/relationships/image" Target="../media/image1930.png"/><Relationship Id="rId81" Type="http://schemas.openxmlformats.org/officeDocument/2006/relationships/customXml" Target="../ink/ink283.xml"/><Relationship Id="rId135" Type="http://schemas.openxmlformats.org/officeDocument/2006/relationships/customXml" Target="../ink/ink310.xml"/><Relationship Id="rId156" Type="http://schemas.openxmlformats.org/officeDocument/2006/relationships/image" Target="../media/image1978.png"/><Relationship Id="rId177" Type="http://schemas.openxmlformats.org/officeDocument/2006/relationships/image" Target="../media/image18.png"/><Relationship Id="rId198" Type="http://schemas.openxmlformats.org/officeDocument/2006/relationships/image" Target="../media/image29.png"/><Relationship Id="rId202" Type="http://schemas.openxmlformats.org/officeDocument/2006/relationships/image" Target="../media/image31.png"/><Relationship Id="rId223" Type="http://schemas.openxmlformats.org/officeDocument/2006/relationships/customXml" Target="../ink/ink355.xml"/><Relationship Id="rId18" Type="http://schemas.openxmlformats.org/officeDocument/2006/relationships/image" Target="../media/image1909.png"/><Relationship Id="rId39" Type="http://schemas.openxmlformats.org/officeDocument/2006/relationships/customXml" Target="../ink/ink262.xml"/><Relationship Id="rId50" Type="http://schemas.openxmlformats.org/officeDocument/2006/relationships/image" Target="../media/image1925.png"/><Relationship Id="rId104" Type="http://schemas.openxmlformats.org/officeDocument/2006/relationships/image" Target="../media/image1952.png"/><Relationship Id="rId125" Type="http://schemas.openxmlformats.org/officeDocument/2006/relationships/customXml" Target="../ink/ink305.xml"/><Relationship Id="rId146" Type="http://schemas.openxmlformats.org/officeDocument/2006/relationships/image" Target="../media/image1973.png"/><Relationship Id="rId167" Type="http://schemas.openxmlformats.org/officeDocument/2006/relationships/customXml" Target="../ink/ink326.xml"/><Relationship Id="rId188" Type="http://schemas.openxmlformats.org/officeDocument/2006/relationships/customXml" Target="../ink/ink337.xml"/><Relationship Id="rId71" Type="http://schemas.openxmlformats.org/officeDocument/2006/relationships/customXml" Target="../ink/ink278.xml"/><Relationship Id="rId92" Type="http://schemas.openxmlformats.org/officeDocument/2006/relationships/image" Target="../media/image1946.png"/><Relationship Id="rId213" Type="http://schemas.openxmlformats.org/officeDocument/2006/relationships/customXml" Target="../ink/ink350.xml"/><Relationship Id="rId2" Type="http://schemas.openxmlformats.org/officeDocument/2006/relationships/notesSlide" Target="../notesSlides/notesSlide4.xml"/><Relationship Id="rId29" Type="http://schemas.openxmlformats.org/officeDocument/2006/relationships/customXml" Target="../ink/ink257.xml"/><Relationship Id="rId40" Type="http://schemas.openxmlformats.org/officeDocument/2006/relationships/image" Target="../media/image1920.png"/><Relationship Id="rId115" Type="http://schemas.openxmlformats.org/officeDocument/2006/relationships/customXml" Target="../ink/ink300.xml"/><Relationship Id="rId136" Type="http://schemas.openxmlformats.org/officeDocument/2006/relationships/image" Target="../media/image1968.png"/><Relationship Id="rId157" Type="http://schemas.openxmlformats.org/officeDocument/2006/relationships/customXml" Target="../ink/ink321.xml"/><Relationship Id="rId178" Type="http://schemas.openxmlformats.org/officeDocument/2006/relationships/customXml" Target="../ink/ink332.xml"/><Relationship Id="rId61" Type="http://schemas.openxmlformats.org/officeDocument/2006/relationships/customXml" Target="../ink/ink273.xml"/><Relationship Id="rId82" Type="http://schemas.openxmlformats.org/officeDocument/2006/relationships/image" Target="../media/image1941.png"/><Relationship Id="rId199" Type="http://schemas.openxmlformats.org/officeDocument/2006/relationships/customXml" Target="../ink/ink343.xml"/><Relationship Id="rId203" Type="http://schemas.openxmlformats.org/officeDocument/2006/relationships/customXml" Target="../ink/ink345.xml"/><Relationship Id="rId19" Type="http://schemas.openxmlformats.org/officeDocument/2006/relationships/customXml" Target="../ink/ink252.xml"/><Relationship Id="rId224" Type="http://schemas.openxmlformats.org/officeDocument/2006/relationships/image" Target="../media/image42.png"/><Relationship Id="rId30" Type="http://schemas.openxmlformats.org/officeDocument/2006/relationships/image" Target="../media/image1915.png"/><Relationship Id="rId105" Type="http://schemas.openxmlformats.org/officeDocument/2006/relationships/customXml" Target="../ink/ink295.xml"/><Relationship Id="rId126" Type="http://schemas.openxmlformats.org/officeDocument/2006/relationships/image" Target="../media/image1963.png"/><Relationship Id="rId147" Type="http://schemas.openxmlformats.org/officeDocument/2006/relationships/customXml" Target="../ink/ink316.xml"/><Relationship Id="rId168" Type="http://schemas.openxmlformats.org/officeDocument/2006/relationships/image" Target="../media/image14.png"/><Relationship Id="rId51" Type="http://schemas.openxmlformats.org/officeDocument/2006/relationships/customXml" Target="../ink/ink268.xml"/><Relationship Id="rId72" Type="http://schemas.openxmlformats.org/officeDocument/2006/relationships/image" Target="../media/image1936.png"/><Relationship Id="rId93" Type="http://schemas.openxmlformats.org/officeDocument/2006/relationships/customXml" Target="../ink/ink289.xml"/><Relationship Id="rId189" Type="http://schemas.openxmlformats.org/officeDocument/2006/relationships/image" Target="../media/image24.png"/><Relationship Id="rId3" Type="http://schemas.openxmlformats.org/officeDocument/2006/relationships/hyperlink" Target="https://fred.stlouisfed.org/" TargetMode="External"/><Relationship Id="rId214" Type="http://schemas.openxmlformats.org/officeDocument/2006/relationships/image" Target="../media/image37.png"/></Relationships>
</file>

<file path=ppt/slides/_rels/slide5.xml.rels><?xml version="1.0" encoding="UTF-8" standalone="yes"?>
<Relationships xmlns="http://schemas.openxmlformats.org/package/2006/relationships"><Relationship Id="rId26" Type="http://schemas.openxmlformats.org/officeDocument/2006/relationships/customXml" Target="../ink/ink370.xml"/><Relationship Id="rId21" Type="http://schemas.openxmlformats.org/officeDocument/2006/relationships/image" Target="../media/image73.png"/><Relationship Id="rId42" Type="http://schemas.openxmlformats.org/officeDocument/2006/relationships/customXml" Target="../ink/ink378.xml"/><Relationship Id="rId47" Type="http://schemas.openxmlformats.org/officeDocument/2006/relationships/image" Target="../media/image86.png"/><Relationship Id="rId63" Type="http://schemas.openxmlformats.org/officeDocument/2006/relationships/image" Target="../media/image94.png"/><Relationship Id="rId68" Type="http://schemas.openxmlformats.org/officeDocument/2006/relationships/customXml" Target="../ink/ink391.xml"/><Relationship Id="rId2" Type="http://schemas.openxmlformats.org/officeDocument/2006/relationships/notesSlide" Target="../notesSlides/notesSlide5.xml"/><Relationship Id="rId16" Type="http://schemas.openxmlformats.org/officeDocument/2006/relationships/customXml" Target="../ink/ink365.xml"/><Relationship Id="rId29" Type="http://schemas.openxmlformats.org/officeDocument/2006/relationships/image" Target="../media/image77.png"/><Relationship Id="rId11" Type="http://schemas.openxmlformats.org/officeDocument/2006/relationships/image" Target="../media/image68.png"/><Relationship Id="rId24" Type="http://schemas.openxmlformats.org/officeDocument/2006/relationships/customXml" Target="../ink/ink369.xml"/><Relationship Id="rId32" Type="http://schemas.openxmlformats.org/officeDocument/2006/relationships/customXml" Target="../ink/ink373.xml"/><Relationship Id="rId37" Type="http://schemas.openxmlformats.org/officeDocument/2006/relationships/image" Target="../media/image81.png"/><Relationship Id="rId40" Type="http://schemas.openxmlformats.org/officeDocument/2006/relationships/customXml" Target="../ink/ink377.xml"/><Relationship Id="rId45" Type="http://schemas.openxmlformats.org/officeDocument/2006/relationships/image" Target="../media/image85.png"/><Relationship Id="rId53" Type="http://schemas.openxmlformats.org/officeDocument/2006/relationships/image" Target="../media/image89.png"/><Relationship Id="rId58" Type="http://schemas.openxmlformats.org/officeDocument/2006/relationships/customXml" Target="../ink/ink386.xml"/><Relationship Id="rId66" Type="http://schemas.openxmlformats.org/officeDocument/2006/relationships/customXml" Target="../ink/ink390.xml"/><Relationship Id="rId5" Type="http://schemas.openxmlformats.org/officeDocument/2006/relationships/image" Target="../media/image65.png"/><Relationship Id="rId61" Type="http://schemas.openxmlformats.org/officeDocument/2006/relationships/image" Target="../media/image93.png"/><Relationship Id="rId19" Type="http://schemas.openxmlformats.org/officeDocument/2006/relationships/image" Target="../media/image72.png"/><Relationship Id="rId14" Type="http://schemas.openxmlformats.org/officeDocument/2006/relationships/customXml" Target="../ink/ink364.xml"/><Relationship Id="rId22" Type="http://schemas.openxmlformats.org/officeDocument/2006/relationships/customXml" Target="../ink/ink368.xml"/><Relationship Id="rId27" Type="http://schemas.openxmlformats.org/officeDocument/2006/relationships/image" Target="../media/image76.png"/><Relationship Id="rId30" Type="http://schemas.openxmlformats.org/officeDocument/2006/relationships/customXml" Target="../ink/ink372.xml"/><Relationship Id="rId35" Type="http://schemas.openxmlformats.org/officeDocument/2006/relationships/image" Target="../media/image80.png"/><Relationship Id="rId43" Type="http://schemas.openxmlformats.org/officeDocument/2006/relationships/image" Target="../media/image84.png"/><Relationship Id="rId48" Type="http://schemas.openxmlformats.org/officeDocument/2006/relationships/customXml" Target="../ink/ink381.xml"/><Relationship Id="rId56" Type="http://schemas.openxmlformats.org/officeDocument/2006/relationships/customXml" Target="../ink/ink385.xml"/><Relationship Id="rId64" Type="http://schemas.openxmlformats.org/officeDocument/2006/relationships/customXml" Target="../ink/ink389.xml"/><Relationship Id="rId69" Type="http://schemas.openxmlformats.org/officeDocument/2006/relationships/image" Target="../media/image14.png"/><Relationship Id="rId8" Type="http://schemas.openxmlformats.org/officeDocument/2006/relationships/customXml" Target="../ink/ink361.xml"/><Relationship Id="rId51" Type="http://schemas.openxmlformats.org/officeDocument/2006/relationships/image" Target="../media/image88.png"/><Relationship Id="rId72" Type="http://schemas.openxmlformats.org/officeDocument/2006/relationships/customXml" Target="../ink/ink393.xml"/><Relationship Id="rId3" Type="http://schemas.openxmlformats.org/officeDocument/2006/relationships/hyperlink" Target="https://www.imf.org/external/datamapper/NGDP_RPCH@WEO/OEMDC/ADVEC/WEOWORLD" TargetMode="External"/><Relationship Id="rId12" Type="http://schemas.openxmlformats.org/officeDocument/2006/relationships/customXml" Target="../ink/ink363.xml"/><Relationship Id="rId17" Type="http://schemas.openxmlformats.org/officeDocument/2006/relationships/image" Target="../media/image71.png"/><Relationship Id="rId25" Type="http://schemas.openxmlformats.org/officeDocument/2006/relationships/image" Target="../media/image75.png"/><Relationship Id="rId33" Type="http://schemas.openxmlformats.org/officeDocument/2006/relationships/image" Target="../media/image79.png"/><Relationship Id="rId38" Type="http://schemas.openxmlformats.org/officeDocument/2006/relationships/customXml" Target="../ink/ink376.xml"/><Relationship Id="rId46" Type="http://schemas.openxmlformats.org/officeDocument/2006/relationships/customXml" Target="../ink/ink380.xml"/><Relationship Id="rId59" Type="http://schemas.openxmlformats.org/officeDocument/2006/relationships/image" Target="../media/image92.png"/><Relationship Id="rId67" Type="http://schemas.openxmlformats.org/officeDocument/2006/relationships/image" Target="../media/image96.png"/><Relationship Id="rId20" Type="http://schemas.openxmlformats.org/officeDocument/2006/relationships/customXml" Target="../ink/ink367.xml"/><Relationship Id="rId41" Type="http://schemas.openxmlformats.org/officeDocument/2006/relationships/image" Target="../media/image83.png"/><Relationship Id="rId54" Type="http://schemas.openxmlformats.org/officeDocument/2006/relationships/customXml" Target="../ink/ink384.xml"/><Relationship Id="rId62" Type="http://schemas.openxmlformats.org/officeDocument/2006/relationships/customXml" Target="../ink/ink388.xml"/><Relationship Id="rId70" Type="http://schemas.openxmlformats.org/officeDocument/2006/relationships/customXml" Target="../ink/ink392.xml"/><Relationship Id="rId1" Type="http://schemas.openxmlformats.org/officeDocument/2006/relationships/slideLayout" Target="../slideLayouts/slideLayout7.xml"/><Relationship Id="rId6" Type="http://schemas.openxmlformats.org/officeDocument/2006/relationships/customXml" Target="../ink/ink360.xml"/><Relationship Id="rId15" Type="http://schemas.openxmlformats.org/officeDocument/2006/relationships/image" Target="../media/image70.png"/><Relationship Id="rId23" Type="http://schemas.openxmlformats.org/officeDocument/2006/relationships/image" Target="../media/image74.png"/><Relationship Id="rId28" Type="http://schemas.openxmlformats.org/officeDocument/2006/relationships/customXml" Target="../ink/ink371.xml"/><Relationship Id="rId36" Type="http://schemas.openxmlformats.org/officeDocument/2006/relationships/customXml" Target="../ink/ink375.xml"/><Relationship Id="rId49" Type="http://schemas.openxmlformats.org/officeDocument/2006/relationships/image" Target="../media/image87.png"/><Relationship Id="rId57" Type="http://schemas.openxmlformats.org/officeDocument/2006/relationships/image" Target="../media/image91.png"/><Relationship Id="rId10" Type="http://schemas.openxmlformats.org/officeDocument/2006/relationships/customXml" Target="../ink/ink362.xml"/><Relationship Id="rId31" Type="http://schemas.openxmlformats.org/officeDocument/2006/relationships/image" Target="../media/image78.png"/><Relationship Id="rId44" Type="http://schemas.openxmlformats.org/officeDocument/2006/relationships/customXml" Target="../ink/ink379.xml"/><Relationship Id="rId52" Type="http://schemas.openxmlformats.org/officeDocument/2006/relationships/customXml" Target="../ink/ink383.xml"/><Relationship Id="rId60" Type="http://schemas.openxmlformats.org/officeDocument/2006/relationships/customXml" Target="../ink/ink387.xml"/><Relationship Id="rId65" Type="http://schemas.openxmlformats.org/officeDocument/2006/relationships/image" Target="../media/image95.png"/><Relationship Id="rId73" Type="http://schemas.openxmlformats.org/officeDocument/2006/relationships/image" Target="../media/image98.png"/><Relationship Id="rId4" Type="http://schemas.openxmlformats.org/officeDocument/2006/relationships/customXml" Target="../ink/ink359.xml"/><Relationship Id="rId9" Type="http://schemas.openxmlformats.org/officeDocument/2006/relationships/image" Target="../media/image67.png"/><Relationship Id="rId13" Type="http://schemas.openxmlformats.org/officeDocument/2006/relationships/image" Target="../media/image69.png"/><Relationship Id="rId18" Type="http://schemas.openxmlformats.org/officeDocument/2006/relationships/customXml" Target="../ink/ink366.xml"/><Relationship Id="rId39" Type="http://schemas.openxmlformats.org/officeDocument/2006/relationships/image" Target="../media/image82.png"/><Relationship Id="rId34" Type="http://schemas.openxmlformats.org/officeDocument/2006/relationships/customXml" Target="../ink/ink374.xml"/><Relationship Id="rId50" Type="http://schemas.openxmlformats.org/officeDocument/2006/relationships/customXml" Target="../ink/ink382.xml"/><Relationship Id="rId55" Type="http://schemas.openxmlformats.org/officeDocument/2006/relationships/image" Target="../media/image90.png"/><Relationship Id="rId7" Type="http://schemas.openxmlformats.org/officeDocument/2006/relationships/image" Target="../media/image66.png"/><Relationship Id="rId71" Type="http://schemas.openxmlformats.org/officeDocument/2006/relationships/image" Target="../media/image97.png"/></Relationships>
</file>

<file path=ppt/slides/_rels/slide6.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customXml" Target="../ink/ink395.xml"/><Relationship Id="rId12" Type="http://schemas.openxmlformats.org/officeDocument/2006/relationships/image" Target="../media/image104.png"/><Relationship Id="rId2" Type="http://schemas.openxmlformats.org/officeDocument/2006/relationships/notesSlide" Target="../notesSlides/notesSlide6.xml"/><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customXml" Target="../ink/ink397.xml"/><Relationship Id="rId5" Type="http://schemas.openxmlformats.org/officeDocument/2006/relationships/customXml" Target="../ink/ink394.xml"/><Relationship Id="rId15" Type="http://schemas.openxmlformats.org/officeDocument/2006/relationships/image" Target="../media/image50.png"/><Relationship Id="rId10" Type="http://schemas.openxmlformats.org/officeDocument/2006/relationships/image" Target="../media/image103.png"/><Relationship Id="rId4" Type="http://schemas.openxmlformats.org/officeDocument/2006/relationships/image" Target="../media/image47.png"/><Relationship Id="rId9" Type="http://schemas.openxmlformats.org/officeDocument/2006/relationships/customXml" Target="../ink/ink396.xml"/><Relationship Id="rId14"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ustomXml" Target="../ink/ink403.xml"/><Relationship Id="rId18" Type="http://schemas.openxmlformats.org/officeDocument/2006/relationships/image" Target="../media/image59.png"/><Relationship Id="rId3" Type="http://schemas.openxmlformats.org/officeDocument/2006/relationships/customXml" Target="../ink/ink398.xml"/><Relationship Id="rId7" Type="http://schemas.openxmlformats.org/officeDocument/2006/relationships/customXml" Target="../ink/ink400.xml"/><Relationship Id="rId12" Type="http://schemas.openxmlformats.org/officeDocument/2006/relationships/image" Target="../media/image56.png"/><Relationship Id="rId17" Type="http://schemas.openxmlformats.org/officeDocument/2006/relationships/customXml" Target="../ink/ink405.xml"/><Relationship Id="rId2" Type="http://schemas.openxmlformats.org/officeDocument/2006/relationships/notesSlide" Target="../notesSlides/notesSlide7.xml"/><Relationship Id="rId16" Type="http://schemas.openxmlformats.org/officeDocument/2006/relationships/image" Target="../media/image58.png"/><Relationship Id="rId20"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customXml" Target="../ink/ink402.xml"/><Relationship Id="rId5" Type="http://schemas.openxmlformats.org/officeDocument/2006/relationships/customXml" Target="../ink/ink399.xml"/><Relationship Id="rId15" Type="http://schemas.openxmlformats.org/officeDocument/2006/relationships/customXml" Target="../ink/ink404.xml"/><Relationship Id="rId10" Type="http://schemas.openxmlformats.org/officeDocument/2006/relationships/image" Target="../media/image55.png"/><Relationship Id="rId19" Type="http://schemas.openxmlformats.org/officeDocument/2006/relationships/customXml" Target="../ink/ink406.xml"/><Relationship Id="rId4" Type="http://schemas.openxmlformats.org/officeDocument/2006/relationships/image" Target="../media/image52.png"/><Relationship Id="rId9" Type="http://schemas.openxmlformats.org/officeDocument/2006/relationships/customXml" Target="../ink/ink401.xml"/><Relationship Id="rId14" Type="http://schemas.openxmlformats.org/officeDocument/2006/relationships/image" Target="../media/image57.png"/></Relationships>
</file>

<file path=ppt/slides/_rels/slide8.xml.rels><?xml version="1.0" encoding="UTF-8" standalone="yes"?>
<Relationships xmlns="http://schemas.openxmlformats.org/package/2006/relationships"><Relationship Id="rId117" Type="http://schemas.openxmlformats.org/officeDocument/2006/relationships/image" Target="../media/image155.png"/><Relationship Id="rId21" Type="http://schemas.openxmlformats.org/officeDocument/2006/relationships/customXml" Target="../ink/ink416.xml"/><Relationship Id="rId42" Type="http://schemas.openxmlformats.org/officeDocument/2006/relationships/image" Target="../media/image118.png"/><Relationship Id="rId63" Type="http://schemas.openxmlformats.org/officeDocument/2006/relationships/customXml" Target="../ink/ink437.xml"/><Relationship Id="rId84" Type="http://schemas.openxmlformats.org/officeDocument/2006/relationships/image" Target="../media/image139.png"/><Relationship Id="rId138" Type="http://schemas.openxmlformats.org/officeDocument/2006/relationships/customXml" Target="../ink/ink475.xml"/><Relationship Id="rId159" Type="http://schemas.openxmlformats.org/officeDocument/2006/relationships/image" Target="../media/image176.png"/><Relationship Id="rId170" Type="http://schemas.openxmlformats.org/officeDocument/2006/relationships/customXml" Target="../ink/ink491.xml"/><Relationship Id="rId107" Type="http://schemas.openxmlformats.org/officeDocument/2006/relationships/image" Target="../media/image150.png"/><Relationship Id="rId11" Type="http://schemas.openxmlformats.org/officeDocument/2006/relationships/customXml" Target="../ink/ink411.xml"/><Relationship Id="rId32" Type="http://schemas.openxmlformats.org/officeDocument/2006/relationships/image" Target="../media/image113.png"/><Relationship Id="rId53" Type="http://schemas.openxmlformats.org/officeDocument/2006/relationships/customXml" Target="../ink/ink432.xml"/><Relationship Id="rId74" Type="http://schemas.openxmlformats.org/officeDocument/2006/relationships/image" Target="../media/image134.png"/><Relationship Id="rId128" Type="http://schemas.openxmlformats.org/officeDocument/2006/relationships/customXml" Target="../ink/ink470.xml"/><Relationship Id="rId149" Type="http://schemas.openxmlformats.org/officeDocument/2006/relationships/image" Target="../media/image171.png"/><Relationship Id="rId5" Type="http://schemas.openxmlformats.org/officeDocument/2006/relationships/customXml" Target="../ink/ink408.xml"/><Relationship Id="rId95" Type="http://schemas.openxmlformats.org/officeDocument/2006/relationships/customXml" Target="../ink/ink453.xml"/><Relationship Id="rId160" Type="http://schemas.openxmlformats.org/officeDocument/2006/relationships/customXml" Target="../ink/ink486.xml"/><Relationship Id="rId22" Type="http://schemas.openxmlformats.org/officeDocument/2006/relationships/image" Target="../media/image108.png"/><Relationship Id="rId43" Type="http://schemas.openxmlformats.org/officeDocument/2006/relationships/customXml" Target="../ink/ink427.xml"/><Relationship Id="rId64" Type="http://schemas.openxmlformats.org/officeDocument/2006/relationships/image" Target="../media/image129.png"/><Relationship Id="rId118" Type="http://schemas.openxmlformats.org/officeDocument/2006/relationships/customXml" Target="../ink/ink465.xml"/><Relationship Id="rId139" Type="http://schemas.openxmlformats.org/officeDocument/2006/relationships/image" Target="../media/image166.png"/><Relationship Id="rId85" Type="http://schemas.openxmlformats.org/officeDocument/2006/relationships/customXml" Target="../ink/ink448.xml"/><Relationship Id="rId150" Type="http://schemas.openxmlformats.org/officeDocument/2006/relationships/customXml" Target="../ink/ink481.xml"/><Relationship Id="rId171" Type="http://schemas.openxmlformats.org/officeDocument/2006/relationships/image" Target="../media/image182.png"/><Relationship Id="rId12" Type="http://schemas.openxmlformats.org/officeDocument/2006/relationships/image" Target="../media/image99.png"/><Relationship Id="rId33" Type="http://schemas.openxmlformats.org/officeDocument/2006/relationships/customXml" Target="../ink/ink422.xml"/><Relationship Id="rId108" Type="http://schemas.openxmlformats.org/officeDocument/2006/relationships/customXml" Target="../ink/ink460.xml"/><Relationship Id="rId129" Type="http://schemas.openxmlformats.org/officeDocument/2006/relationships/image" Target="../media/image161.png"/><Relationship Id="rId54" Type="http://schemas.openxmlformats.org/officeDocument/2006/relationships/image" Target="../media/image124.png"/><Relationship Id="rId75" Type="http://schemas.openxmlformats.org/officeDocument/2006/relationships/customXml" Target="../ink/ink443.xml"/><Relationship Id="rId96" Type="http://schemas.openxmlformats.org/officeDocument/2006/relationships/image" Target="../media/image145.png"/><Relationship Id="rId140" Type="http://schemas.openxmlformats.org/officeDocument/2006/relationships/customXml" Target="../ink/ink476.xml"/><Relationship Id="rId161" Type="http://schemas.openxmlformats.org/officeDocument/2006/relationships/image" Target="../media/image177.png"/><Relationship Id="rId1" Type="http://schemas.openxmlformats.org/officeDocument/2006/relationships/slideLayout" Target="../slideLayouts/slideLayout7.xml"/><Relationship Id="rId6" Type="http://schemas.openxmlformats.org/officeDocument/2006/relationships/image" Target="../media/image62.png"/><Relationship Id="rId23" Type="http://schemas.openxmlformats.org/officeDocument/2006/relationships/customXml" Target="../ink/ink417.xml"/><Relationship Id="rId28" Type="http://schemas.openxmlformats.org/officeDocument/2006/relationships/image" Target="../media/image111.png"/><Relationship Id="rId49" Type="http://schemas.openxmlformats.org/officeDocument/2006/relationships/customXml" Target="../ink/ink430.xml"/><Relationship Id="rId114" Type="http://schemas.openxmlformats.org/officeDocument/2006/relationships/customXml" Target="../ink/ink463.xml"/><Relationship Id="rId119" Type="http://schemas.openxmlformats.org/officeDocument/2006/relationships/image" Target="../media/image156.png"/><Relationship Id="rId44" Type="http://schemas.openxmlformats.org/officeDocument/2006/relationships/image" Target="../media/image119.png"/><Relationship Id="rId60" Type="http://schemas.openxmlformats.org/officeDocument/2006/relationships/image" Target="../media/image127.png"/><Relationship Id="rId65" Type="http://schemas.openxmlformats.org/officeDocument/2006/relationships/customXml" Target="../ink/ink438.xml"/><Relationship Id="rId81" Type="http://schemas.openxmlformats.org/officeDocument/2006/relationships/customXml" Target="../ink/ink446.xml"/><Relationship Id="rId86" Type="http://schemas.openxmlformats.org/officeDocument/2006/relationships/image" Target="../media/image140.png"/><Relationship Id="rId130" Type="http://schemas.openxmlformats.org/officeDocument/2006/relationships/customXml" Target="../ink/ink471.xml"/><Relationship Id="rId135" Type="http://schemas.openxmlformats.org/officeDocument/2006/relationships/image" Target="../media/image164.png"/><Relationship Id="rId151" Type="http://schemas.openxmlformats.org/officeDocument/2006/relationships/image" Target="../media/image172.png"/><Relationship Id="rId156" Type="http://schemas.openxmlformats.org/officeDocument/2006/relationships/customXml" Target="../ink/ink484.xml"/><Relationship Id="rId172" Type="http://schemas.openxmlformats.org/officeDocument/2006/relationships/customXml" Target="../ink/ink492.xml"/><Relationship Id="rId13" Type="http://schemas.openxmlformats.org/officeDocument/2006/relationships/customXml" Target="../ink/ink412.xml"/><Relationship Id="rId18" Type="http://schemas.openxmlformats.org/officeDocument/2006/relationships/image" Target="../media/image106.png"/><Relationship Id="rId39" Type="http://schemas.openxmlformats.org/officeDocument/2006/relationships/customXml" Target="../ink/ink425.xml"/><Relationship Id="rId109" Type="http://schemas.openxmlformats.org/officeDocument/2006/relationships/image" Target="../media/image151.png"/><Relationship Id="rId34" Type="http://schemas.openxmlformats.org/officeDocument/2006/relationships/image" Target="../media/image114.png"/><Relationship Id="rId50" Type="http://schemas.openxmlformats.org/officeDocument/2006/relationships/image" Target="../media/image122.png"/><Relationship Id="rId55" Type="http://schemas.openxmlformats.org/officeDocument/2006/relationships/customXml" Target="../ink/ink433.xml"/><Relationship Id="rId76" Type="http://schemas.openxmlformats.org/officeDocument/2006/relationships/image" Target="../media/image135.png"/><Relationship Id="rId97" Type="http://schemas.openxmlformats.org/officeDocument/2006/relationships/customXml" Target="../ink/ink454.xml"/><Relationship Id="rId104" Type="http://schemas.openxmlformats.org/officeDocument/2006/relationships/customXml" Target="../ink/ink458.xml"/><Relationship Id="rId120" Type="http://schemas.openxmlformats.org/officeDocument/2006/relationships/customXml" Target="../ink/ink466.xml"/><Relationship Id="rId125" Type="http://schemas.openxmlformats.org/officeDocument/2006/relationships/image" Target="../media/image159.png"/><Relationship Id="rId141" Type="http://schemas.openxmlformats.org/officeDocument/2006/relationships/image" Target="../media/image167.png"/><Relationship Id="rId146" Type="http://schemas.openxmlformats.org/officeDocument/2006/relationships/customXml" Target="../ink/ink479.xml"/><Relationship Id="rId167" Type="http://schemas.openxmlformats.org/officeDocument/2006/relationships/image" Target="../media/image180.png"/><Relationship Id="rId7" Type="http://schemas.openxmlformats.org/officeDocument/2006/relationships/customXml" Target="../ink/ink409.xml"/><Relationship Id="rId71" Type="http://schemas.openxmlformats.org/officeDocument/2006/relationships/customXml" Target="../ink/ink441.xml"/><Relationship Id="rId92" Type="http://schemas.openxmlformats.org/officeDocument/2006/relationships/image" Target="../media/image143.png"/><Relationship Id="rId162" Type="http://schemas.openxmlformats.org/officeDocument/2006/relationships/customXml" Target="../ink/ink487.xml"/><Relationship Id="rId2" Type="http://schemas.openxmlformats.org/officeDocument/2006/relationships/notesSlide" Target="../notesSlides/notesSlide8.xml"/><Relationship Id="rId29" Type="http://schemas.openxmlformats.org/officeDocument/2006/relationships/customXml" Target="../ink/ink420.xml"/><Relationship Id="rId24" Type="http://schemas.openxmlformats.org/officeDocument/2006/relationships/image" Target="../media/image109.png"/><Relationship Id="rId40" Type="http://schemas.openxmlformats.org/officeDocument/2006/relationships/image" Target="../media/image117.png"/><Relationship Id="rId45" Type="http://schemas.openxmlformats.org/officeDocument/2006/relationships/customXml" Target="../ink/ink428.xml"/><Relationship Id="rId66" Type="http://schemas.openxmlformats.org/officeDocument/2006/relationships/image" Target="../media/image130.png"/><Relationship Id="rId87" Type="http://schemas.openxmlformats.org/officeDocument/2006/relationships/customXml" Target="../ink/ink449.xml"/><Relationship Id="rId110" Type="http://schemas.openxmlformats.org/officeDocument/2006/relationships/customXml" Target="../ink/ink461.xml"/><Relationship Id="rId115" Type="http://schemas.openxmlformats.org/officeDocument/2006/relationships/image" Target="../media/image154.png"/><Relationship Id="rId131" Type="http://schemas.openxmlformats.org/officeDocument/2006/relationships/image" Target="../media/image162.png"/><Relationship Id="rId136" Type="http://schemas.openxmlformats.org/officeDocument/2006/relationships/customXml" Target="../ink/ink474.xml"/><Relationship Id="rId157" Type="http://schemas.openxmlformats.org/officeDocument/2006/relationships/image" Target="../media/image175.png"/><Relationship Id="rId61" Type="http://schemas.openxmlformats.org/officeDocument/2006/relationships/customXml" Target="../ink/ink436.xml"/><Relationship Id="rId82" Type="http://schemas.openxmlformats.org/officeDocument/2006/relationships/image" Target="../media/image138.png"/><Relationship Id="rId152" Type="http://schemas.openxmlformats.org/officeDocument/2006/relationships/customXml" Target="../ink/ink482.xml"/><Relationship Id="rId173" Type="http://schemas.openxmlformats.org/officeDocument/2006/relationships/image" Target="../media/image183.png"/><Relationship Id="rId19" Type="http://schemas.openxmlformats.org/officeDocument/2006/relationships/customXml" Target="../ink/ink415.xml"/><Relationship Id="rId14" Type="http://schemas.openxmlformats.org/officeDocument/2006/relationships/image" Target="../media/image100.png"/><Relationship Id="rId30" Type="http://schemas.openxmlformats.org/officeDocument/2006/relationships/image" Target="../media/image112.png"/><Relationship Id="rId35" Type="http://schemas.openxmlformats.org/officeDocument/2006/relationships/customXml" Target="../ink/ink423.xml"/><Relationship Id="rId56" Type="http://schemas.openxmlformats.org/officeDocument/2006/relationships/image" Target="../media/image125.png"/><Relationship Id="rId77" Type="http://schemas.openxmlformats.org/officeDocument/2006/relationships/customXml" Target="../ink/ink444.xml"/><Relationship Id="rId100" Type="http://schemas.openxmlformats.org/officeDocument/2006/relationships/image" Target="../media/image147.png"/><Relationship Id="rId105" Type="http://schemas.openxmlformats.org/officeDocument/2006/relationships/image" Target="../media/image149.png"/><Relationship Id="rId126" Type="http://schemas.openxmlformats.org/officeDocument/2006/relationships/customXml" Target="../ink/ink469.xml"/><Relationship Id="rId147" Type="http://schemas.openxmlformats.org/officeDocument/2006/relationships/image" Target="../media/image170.png"/><Relationship Id="rId168" Type="http://schemas.openxmlformats.org/officeDocument/2006/relationships/customXml" Target="../ink/ink490.xml"/><Relationship Id="rId8" Type="http://schemas.openxmlformats.org/officeDocument/2006/relationships/image" Target="../media/image63.png"/><Relationship Id="rId51" Type="http://schemas.openxmlformats.org/officeDocument/2006/relationships/customXml" Target="../ink/ink431.xml"/><Relationship Id="rId72" Type="http://schemas.openxmlformats.org/officeDocument/2006/relationships/image" Target="../media/image133.png"/><Relationship Id="rId93" Type="http://schemas.openxmlformats.org/officeDocument/2006/relationships/customXml" Target="../ink/ink452.xml"/><Relationship Id="rId98" Type="http://schemas.openxmlformats.org/officeDocument/2006/relationships/image" Target="../media/image146.png"/><Relationship Id="rId121" Type="http://schemas.openxmlformats.org/officeDocument/2006/relationships/image" Target="../media/image157.png"/><Relationship Id="rId142" Type="http://schemas.openxmlformats.org/officeDocument/2006/relationships/customXml" Target="../ink/ink477.xml"/><Relationship Id="rId163" Type="http://schemas.openxmlformats.org/officeDocument/2006/relationships/image" Target="../media/image178.png"/><Relationship Id="rId3" Type="http://schemas.openxmlformats.org/officeDocument/2006/relationships/customXml" Target="../ink/ink407.xml"/><Relationship Id="rId25" Type="http://schemas.openxmlformats.org/officeDocument/2006/relationships/customXml" Target="../ink/ink418.xml"/><Relationship Id="rId46" Type="http://schemas.openxmlformats.org/officeDocument/2006/relationships/image" Target="../media/image120.png"/><Relationship Id="rId67" Type="http://schemas.openxmlformats.org/officeDocument/2006/relationships/customXml" Target="../ink/ink439.xml"/><Relationship Id="rId116" Type="http://schemas.openxmlformats.org/officeDocument/2006/relationships/customXml" Target="../ink/ink464.xml"/><Relationship Id="rId137" Type="http://schemas.openxmlformats.org/officeDocument/2006/relationships/image" Target="../media/image165.png"/><Relationship Id="rId158" Type="http://schemas.openxmlformats.org/officeDocument/2006/relationships/customXml" Target="../ink/ink485.xml"/><Relationship Id="rId20" Type="http://schemas.openxmlformats.org/officeDocument/2006/relationships/image" Target="../media/image107.png"/><Relationship Id="rId41" Type="http://schemas.openxmlformats.org/officeDocument/2006/relationships/customXml" Target="../ink/ink426.xml"/><Relationship Id="rId62" Type="http://schemas.openxmlformats.org/officeDocument/2006/relationships/image" Target="../media/image128.png"/><Relationship Id="rId83" Type="http://schemas.openxmlformats.org/officeDocument/2006/relationships/customXml" Target="../ink/ink447.xml"/><Relationship Id="rId88" Type="http://schemas.openxmlformats.org/officeDocument/2006/relationships/image" Target="../media/image141.png"/><Relationship Id="rId111" Type="http://schemas.openxmlformats.org/officeDocument/2006/relationships/image" Target="../media/image152.png"/><Relationship Id="rId132" Type="http://schemas.openxmlformats.org/officeDocument/2006/relationships/customXml" Target="../ink/ink472.xml"/><Relationship Id="rId153" Type="http://schemas.openxmlformats.org/officeDocument/2006/relationships/image" Target="../media/image173.png"/><Relationship Id="rId174" Type="http://schemas.openxmlformats.org/officeDocument/2006/relationships/customXml" Target="../ink/ink493.xml"/><Relationship Id="rId15" Type="http://schemas.openxmlformats.org/officeDocument/2006/relationships/customXml" Target="../ink/ink413.xml"/><Relationship Id="rId36" Type="http://schemas.openxmlformats.org/officeDocument/2006/relationships/image" Target="../media/image115.png"/><Relationship Id="rId57" Type="http://schemas.openxmlformats.org/officeDocument/2006/relationships/customXml" Target="../ink/ink434.xml"/><Relationship Id="rId106" Type="http://schemas.openxmlformats.org/officeDocument/2006/relationships/customXml" Target="../ink/ink459.xml"/><Relationship Id="rId127" Type="http://schemas.openxmlformats.org/officeDocument/2006/relationships/image" Target="../media/image160.png"/><Relationship Id="rId10" Type="http://schemas.openxmlformats.org/officeDocument/2006/relationships/image" Target="../media/image64.png"/><Relationship Id="rId31" Type="http://schemas.openxmlformats.org/officeDocument/2006/relationships/customXml" Target="../ink/ink421.xml"/><Relationship Id="rId52" Type="http://schemas.openxmlformats.org/officeDocument/2006/relationships/image" Target="../media/image123.png"/><Relationship Id="rId73" Type="http://schemas.openxmlformats.org/officeDocument/2006/relationships/customXml" Target="../ink/ink442.xml"/><Relationship Id="rId78" Type="http://schemas.openxmlformats.org/officeDocument/2006/relationships/image" Target="../media/image136.png"/><Relationship Id="rId94" Type="http://schemas.openxmlformats.org/officeDocument/2006/relationships/image" Target="../media/image144.png"/><Relationship Id="rId99" Type="http://schemas.openxmlformats.org/officeDocument/2006/relationships/customXml" Target="../ink/ink455.xml"/><Relationship Id="rId101" Type="http://schemas.openxmlformats.org/officeDocument/2006/relationships/customXml" Target="../ink/ink456.xml"/><Relationship Id="rId122" Type="http://schemas.openxmlformats.org/officeDocument/2006/relationships/customXml" Target="../ink/ink467.xml"/><Relationship Id="rId143" Type="http://schemas.openxmlformats.org/officeDocument/2006/relationships/image" Target="../media/image168.png"/><Relationship Id="rId148" Type="http://schemas.openxmlformats.org/officeDocument/2006/relationships/customXml" Target="../ink/ink480.xml"/><Relationship Id="rId164" Type="http://schemas.openxmlformats.org/officeDocument/2006/relationships/customXml" Target="../ink/ink488.xml"/><Relationship Id="rId169" Type="http://schemas.openxmlformats.org/officeDocument/2006/relationships/image" Target="../media/image181.png"/><Relationship Id="rId4" Type="http://schemas.openxmlformats.org/officeDocument/2006/relationships/image" Target="../media/image61.png"/><Relationship Id="rId9" Type="http://schemas.openxmlformats.org/officeDocument/2006/relationships/customXml" Target="../ink/ink410.xml"/><Relationship Id="rId26" Type="http://schemas.openxmlformats.org/officeDocument/2006/relationships/image" Target="../media/image110.png"/><Relationship Id="rId47" Type="http://schemas.openxmlformats.org/officeDocument/2006/relationships/customXml" Target="../ink/ink429.xml"/><Relationship Id="rId68" Type="http://schemas.openxmlformats.org/officeDocument/2006/relationships/image" Target="../media/image131.png"/><Relationship Id="rId89" Type="http://schemas.openxmlformats.org/officeDocument/2006/relationships/customXml" Target="../ink/ink450.xml"/><Relationship Id="rId112" Type="http://schemas.openxmlformats.org/officeDocument/2006/relationships/customXml" Target="../ink/ink462.xml"/><Relationship Id="rId133" Type="http://schemas.openxmlformats.org/officeDocument/2006/relationships/image" Target="../media/image163.png"/><Relationship Id="rId154" Type="http://schemas.openxmlformats.org/officeDocument/2006/relationships/customXml" Target="../ink/ink483.xml"/><Relationship Id="rId175" Type="http://schemas.openxmlformats.org/officeDocument/2006/relationships/image" Target="../media/image184.png"/><Relationship Id="rId16" Type="http://schemas.openxmlformats.org/officeDocument/2006/relationships/image" Target="../media/image105.png"/><Relationship Id="rId37" Type="http://schemas.openxmlformats.org/officeDocument/2006/relationships/customXml" Target="../ink/ink424.xml"/><Relationship Id="rId58" Type="http://schemas.openxmlformats.org/officeDocument/2006/relationships/image" Target="../media/image126.png"/><Relationship Id="rId79" Type="http://schemas.openxmlformats.org/officeDocument/2006/relationships/customXml" Target="../ink/ink445.xml"/><Relationship Id="rId102" Type="http://schemas.openxmlformats.org/officeDocument/2006/relationships/image" Target="../media/image148.png"/><Relationship Id="rId123" Type="http://schemas.openxmlformats.org/officeDocument/2006/relationships/image" Target="../media/image158.png"/><Relationship Id="rId144" Type="http://schemas.openxmlformats.org/officeDocument/2006/relationships/customXml" Target="../ink/ink478.xml"/><Relationship Id="rId90" Type="http://schemas.openxmlformats.org/officeDocument/2006/relationships/image" Target="../media/image142.png"/><Relationship Id="rId165" Type="http://schemas.openxmlformats.org/officeDocument/2006/relationships/image" Target="../media/image179.png"/><Relationship Id="rId27" Type="http://schemas.openxmlformats.org/officeDocument/2006/relationships/customXml" Target="../ink/ink419.xml"/><Relationship Id="rId48" Type="http://schemas.openxmlformats.org/officeDocument/2006/relationships/image" Target="../media/image121.png"/><Relationship Id="rId69" Type="http://schemas.openxmlformats.org/officeDocument/2006/relationships/customXml" Target="../ink/ink440.xml"/><Relationship Id="rId113" Type="http://schemas.openxmlformats.org/officeDocument/2006/relationships/image" Target="../media/image153.png"/><Relationship Id="rId134" Type="http://schemas.openxmlformats.org/officeDocument/2006/relationships/customXml" Target="../ink/ink473.xml"/><Relationship Id="rId80" Type="http://schemas.openxmlformats.org/officeDocument/2006/relationships/image" Target="../media/image137.png"/><Relationship Id="rId155" Type="http://schemas.openxmlformats.org/officeDocument/2006/relationships/image" Target="../media/image174.png"/><Relationship Id="rId17" Type="http://schemas.openxmlformats.org/officeDocument/2006/relationships/customXml" Target="../ink/ink414.xml"/><Relationship Id="rId38" Type="http://schemas.openxmlformats.org/officeDocument/2006/relationships/image" Target="../media/image116.png"/><Relationship Id="rId59" Type="http://schemas.openxmlformats.org/officeDocument/2006/relationships/customXml" Target="../ink/ink435.xml"/><Relationship Id="rId103" Type="http://schemas.openxmlformats.org/officeDocument/2006/relationships/customXml" Target="../ink/ink457.xml"/><Relationship Id="rId124" Type="http://schemas.openxmlformats.org/officeDocument/2006/relationships/customXml" Target="../ink/ink468.xml"/><Relationship Id="rId70" Type="http://schemas.openxmlformats.org/officeDocument/2006/relationships/image" Target="../media/image132.png"/><Relationship Id="rId91" Type="http://schemas.openxmlformats.org/officeDocument/2006/relationships/customXml" Target="../ink/ink451.xml"/><Relationship Id="rId145" Type="http://schemas.openxmlformats.org/officeDocument/2006/relationships/image" Target="../media/image169.png"/><Relationship Id="rId166" Type="http://schemas.openxmlformats.org/officeDocument/2006/relationships/customXml" Target="../ink/ink489.xml"/></Relationships>
</file>

<file path=ppt/slides/_rels/slide9.xml.rels><?xml version="1.0" encoding="UTF-8" standalone="yes"?>
<Relationships xmlns="http://schemas.openxmlformats.org/package/2006/relationships"><Relationship Id="rId117" Type="http://schemas.openxmlformats.org/officeDocument/2006/relationships/customXml" Target="../ink/ink550.xml"/><Relationship Id="rId299" Type="http://schemas.openxmlformats.org/officeDocument/2006/relationships/customXml" Target="../ink/ink642.xml"/><Relationship Id="rId21" Type="http://schemas.openxmlformats.org/officeDocument/2006/relationships/customXml" Target="../ink/ink502.xml"/><Relationship Id="rId63" Type="http://schemas.openxmlformats.org/officeDocument/2006/relationships/customXml" Target="../ink/ink523.xml"/><Relationship Id="rId159" Type="http://schemas.openxmlformats.org/officeDocument/2006/relationships/customXml" Target="../ink/ink571.xml"/><Relationship Id="rId170" Type="http://schemas.openxmlformats.org/officeDocument/2006/relationships/image" Target="../media/image266.png"/><Relationship Id="rId226" Type="http://schemas.openxmlformats.org/officeDocument/2006/relationships/image" Target="../media/image293.png"/><Relationship Id="rId268" Type="http://schemas.openxmlformats.org/officeDocument/2006/relationships/image" Target="../media/image314.png"/><Relationship Id="rId32" Type="http://schemas.openxmlformats.org/officeDocument/2006/relationships/image" Target="../media/image197.png"/><Relationship Id="rId74" Type="http://schemas.openxmlformats.org/officeDocument/2006/relationships/image" Target="../media/image218.png"/><Relationship Id="rId128" Type="http://schemas.openxmlformats.org/officeDocument/2006/relationships/image" Target="../media/image245.png"/><Relationship Id="rId5" Type="http://schemas.openxmlformats.org/officeDocument/2006/relationships/customXml" Target="../ink/ink494.xml"/><Relationship Id="rId181" Type="http://schemas.openxmlformats.org/officeDocument/2006/relationships/customXml" Target="../ink/ink582.xml"/><Relationship Id="rId237" Type="http://schemas.openxmlformats.org/officeDocument/2006/relationships/customXml" Target="../ink/ink611.xml"/><Relationship Id="rId279" Type="http://schemas.openxmlformats.org/officeDocument/2006/relationships/customXml" Target="../ink/ink632.xml"/><Relationship Id="rId43" Type="http://schemas.openxmlformats.org/officeDocument/2006/relationships/customXml" Target="../ink/ink513.xml"/><Relationship Id="rId139" Type="http://schemas.openxmlformats.org/officeDocument/2006/relationships/customXml" Target="../ink/ink561.xml"/><Relationship Id="rId290" Type="http://schemas.openxmlformats.org/officeDocument/2006/relationships/image" Target="../media/image325.png"/><Relationship Id="rId304" Type="http://schemas.openxmlformats.org/officeDocument/2006/relationships/image" Target="../media/image332.png"/><Relationship Id="rId85" Type="http://schemas.openxmlformats.org/officeDocument/2006/relationships/customXml" Target="../ink/ink534.xml"/><Relationship Id="rId150" Type="http://schemas.openxmlformats.org/officeDocument/2006/relationships/image" Target="../media/image256.png"/><Relationship Id="rId192" Type="http://schemas.openxmlformats.org/officeDocument/2006/relationships/image" Target="../media/image277.png"/><Relationship Id="rId206" Type="http://schemas.openxmlformats.org/officeDocument/2006/relationships/image" Target="../media/image284.png"/><Relationship Id="rId248" Type="http://schemas.openxmlformats.org/officeDocument/2006/relationships/image" Target="../media/image304.png"/><Relationship Id="rId12" Type="http://schemas.openxmlformats.org/officeDocument/2006/relationships/image" Target="../media/image188.png"/><Relationship Id="rId108" Type="http://schemas.openxmlformats.org/officeDocument/2006/relationships/image" Target="../media/image235.png"/><Relationship Id="rId54" Type="http://schemas.openxmlformats.org/officeDocument/2006/relationships/image" Target="../media/image208.png"/><Relationship Id="rId96" Type="http://schemas.openxmlformats.org/officeDocument/2006/relationships/image" Target="../media/image229.png"/><Relationship Id="rId161" Type="http://schemas.openxmlformats.org/officeDocument/2006/relationships/customXml" Target="../ink/ink572.xml"/><Relationship Id="rId217" Type="http://schemas.openxmlformats.org/officeDocument/2006/relationships/customXml" Target="../ink/ink601.xml"/><Relationship Id="rId259" Type="http://schemas.openxmlformats.org/officeDocument/2006/relationships/customXml" Target="../ink/ink622.xml"/><Relationship Id="rId23" Type="http://schemas.openxmlformats.org/officeDocument/2006/relationships/customXml" Target="../ink/ink503.xml"/><Relationship Id="rId119" Type="http://schemas.openxmlformats.org/officeDocument/2006/relationships/customXml" Target="../ink/ink551.xml"/><Relationship Id="rId270" Type="http://schemas.openxmlformats.org/officeDocument/2006/relationships/image" Target="../media/image315.png"/><Relationship Id="rId65" Type="http://schemas.openxmlformats.org/officeDocument/2006/relationships/customXml" Target="../ink/ink524.xml"/><Relationship Id="rId130" Type="http://schemas.openxmlformats.org/officeDocument/2006/relationships/image" Target="../media/image246.png"/><Relationship Id="rId172" Type="http://schemas.openxmlformats.org/officeDocument/2006/relationships/image" Target="../media/image267.png"/><Relationship Id="rId193" Type="http://schemas.openxmlformats.org/officeDocument/2006/relationships/customXml" Target="../ink/ink588.xml"/><Relationship Id="rId207" Type="http://schemas.openxmlformats.org/officeDocument/2006/relationships/customXml" Target="../ink/ink595.xml"/><Relationship Id="rId228" Type="http://schemas.openxmlformats.org/officeDocument/2006/relationships/image" Target="../media/image294.png"/><Relationship Id="rId249" Type="http://schemas.openxmlformats.org/officeDocument/2006/relationships/customXml" Target="../ink/ink617.xml"/><Relationship Id="rId13" Type="http://schemas.openxmlformats.org/officeDocument/2006/relationships/customXml" Target="../ink/ink498.xml"/><Relationship Id="rId109" Type="http://schemas.openxmlformats.org/officeDocument/2006/relationships/customXml" Target="../ink/ink546.xml"/><Relationship Id="rId260" Type="http://schemas.openxmlformats.org/officeDocument/2006/relationships/image" Target="../media/image310.png"/><Relationship Id="rId281" Type="http://schemas.openxmlformats.org/officeDocument/2006/relationships/customXml" Target="../ink/ink633.xml"/><Relationship Id="rId34" Type="http://schemas.openxmlformats.org/officeDocument/2006/relationships/image" Target="../media/image198.png"/><Relationship Id="rId55" Type="http://schemas.openxmlformats.org/officeDocument/2006/relationships/customXml" Target="../ink/ink519.xml"/><Relationship Id="rId76" Type="http://schemas.openxmlformats.org/officeDocument/2006/relationships/image" Target="../media/image219.png"/><Relationship Id="rId97" Type="http://schemas.openxmlformats.org/officeDocument/2006/relationships/customXml" Target="../ink/ink540.xml"/><Relationship Id="rId120" Type="http://schemas.openxmlformats.org/officeDocument/2006/relationships/image" Target="../media/image241.png"/><Relationship Id="rId141" Type="http://schemas.openxmlformats.org/officeDocument/2006/relationships/customXml" Target="../ink/ink562.xml"/><Relationship Id="rId7" Type="http://schemas.openxmlformats.org/officeDocument/2006/relationships/customXml" Target="../ink/ink495.xml"/><Relationship Id="rId162" Type="http://schemas.openxmlformats.org/officeDocument/2006/relationships/image" Target="../media/image262.png"/><Relationship Id="rId183" Type="http://schemas.openxmlformats.org/officeDocument/2006/relationships/customXml" Target="../ink/ink583.xml"/><Relationship Id="rId218" Type="http://schemas.openxmlformats.org/officeDocument/2006/relationships/image" Target="../media/image289.png"/><Relationship Id="rId239" Type="http://schemas.openxmlformats.org/officeDocument/2006/relationships/customXml" Target="../ink/ink612.xml"/><Relationship Id="rId250" Type="http://schemas.openxmlformats.org/officeDocument/2006/relationships/image" Target="../media/image305.png"/><Relationship Id="rId271" Type="http://schemas.openxmlformats.org/officeDocument/2006/relationships/customXml" Target="../ink/ink628.xml"/><Relationship Id="rId292" Type="http://schemas.openxmlformats.org/officeDocument/2006/relationships/image" Target="../media/image326.png"/><Relationship Id="rId306" Type="http://schemas.openxmlformats.org/officeDocument/2006/relationships/image" Target="../media/image333.png"/><Relationship Id="rId24" Type="http://schemas.openxmlformats.org/officeDocument/2006/relationships/image" Target="../media/image118.png"/><Relationship Id="rId45" Type="http://schemas.openxmlformats.org/officeDocument/2006/relationships/customXml" Target="../ink/ink514.xml"/><Relationship Id="rId66" Type="http://schemas.openxmlformats.org/officeDocument/2006/relationships/image" Target="../media/image214.png"/><Relationship Id="rId87" Type="http://schemas.openxmlformats.org/officeDocument/2006/relationships/customXml" Target="../ink/ink535.xml"/><Relationship Id="rId110" Type="http://schemas.openxmlformats.org/officeDocument/2006/relationships/image" Target="../media/image236.png"/><Relationship Id="rId131" Type="http://schemas.openxmlformats.org/officeDocument/2006/relationships/customXml" Target="../ink/ink557.xml"/><Relationship Id="rId152" Type="http://schemas.openxmlformats.org/officeDocument/2006/relationships/image" Target="../media/image257.png"/><Relationship Id="rId173" Type="http://schemas.openxmlformats.org/officeDocument/2006/relationships/customXml" Target="../ink/ink578.xml"/><Relationship Id="rId194" Type="http://schemas.openxmlformats.org/officeDocument/2006/relationships/image" Target="../media/image278.png"/><Relationship Id="rId208" Type="http://schemas.openxmlformats.org/officeDocument/2006/relationships/image" Target="../media/image285.png"/><Relationship Id="rId229" Type="http://schemas.openxmlformats.org/officeDocument/2006/relationships/customXml" Target="../ink/ink607.xml"/><Relationship Id="rId240" Type="http://schemas.openxmlformats.org/officeDocument/2006/relationships/image" Target="../media/image300.png"/><Relationship Id="rId261" Type="http://schemas.openxmlformats.org/officeDocument/2006/relationships/customXml" Target="../ink/ink623.xml"/><Relationship Id="rId14" Type="http://schemas.openxmlformats.org/officeDocument/2006/relationships/image" Target="../media/image189.png"/><Relationship Id="rId35" Type="http://schemas.openxmlformats.org/officeDocument/2006/relationships/customXml" Target="../ink/ink509.xml"/><Relationship Id="rId56" Type="http://schemas.openxmlformats.org/officeDocument/2006/relationships/image" Target="../media/image209.png"/><Relationship Id="rId77" Type="http://schemas.openxmlformats.org/officeDocument/2006/relationships/customXml" Target="../ink/ink530.xml"/><Relationship Id="rId100" Type="http://schemas.openxmlformats.org/officeDocument/2006/relationships/image" Target="../media/image231.png"/><Relationship Id="rId282" Type="http://schemas.openxmlformats.org/officeDocument/2006/relationships/image" Target="../media/image321.png"/><Relationship Id="rId8" Type="http://schemas.openxmlformats.org/officeDocument/2006/relationships/image" Target="../media/image186.png"/><Relationship Id="rId98" Type="http://schemas.openxmlformats.org/officeDocument/2006/relationships/image" Target="../media/image230.png"/><Relationship Id="rId121" Type="http://schemas.openxmlformats.org/officeDocument/2006/relationships/customXml" Target="../ink/ink552.xml"/><Relationship Id="rId142" Type="http://schemas.openxmlformats.org/officeDocument/2006/relationships/image" Target="../media/image252.png"/><Relationship Id="rId163" Type="http://schemas.openxmlformats.org/officeDocument/2006/relationships/customXml" Target="../ink/ink573.xml"/><Relationship Id="rId184" Type="http://schemas.openxmlformats.org/officeDocument/2006/relationships/image" Target="../media/image273.png"/><Relationship Id="rId219" Type="http://schemas.openxmlformats.org/officeDocument/2006/relationships/customXml" Target="../ink/ink602.xml"/><Relationship Id="rId230" Type="http://schemas.openxmlformats.org/officeDocument/2006/relationships/image" Target="../media/image295.png"/><Relationship Id="rId251" Type="http://schemas.openxmlformats.org/officeDocument/2006/relationships/customXml" Target="../ink/ink618.xml"/><Relationship Id="rId25" Type="http://schemas.openxmlformats.org/officeDocument/2006/relationships/customXml" Target="../ink/ink504.xml"/><Relationship Id="rId46" Type="http://schemas.openxmlformats.org/officeDocument/2006/relationships/image" Target="../media/image204.png"/><Relationship Id="rId67" Type="http://schemas.openxmlformats.org/officeDocument/2006/relationships/customXml" Target="../ink/ink525.xml"/><Relationship Id="rId272" Type="http://schemas.openxmlformats.org/officeDocument/2006/relationships/image" Target="../media/image316.png"/><Relationship Id="rId293" Type="http://schemas.openxmlformats.org/officeDocument/2006/relationships/customXml" Target="../ink/ink639.xml"/><Relationship Id="rId307" Type="http://schemas.openxmlformats.org/officeDocument/2006/relationships/customXml" Target="../ink/ink646.xml"/><Relationship Id="rId88" Type="http://schemas.openxmlformats.org/officeDocument/2006/relationships/image" Target="../media/image225.png"/><Relationship Id="rId111" Type="http://schemas.openxmlformats.org/officeDocument/2006/relationships/customXml" Target="../ink/ink547.xml"/><Relationship Id="rId132" Type="http://schemas.openxmlformats.org/officeDocument/2006/relationships/image" Target="../media/image247.png"/><Relationship Id="rId153" Type="http://schemas.openxmlformats.org/officeDocument/2006/relationships/customXml" Target="../ink/ink568.xml"/><Relationship Id="rId174" Type="http://schemas.openxmlformats.org/officeDocument/2006/relationships/image" Target="../media/image268.png"/><Relationship Id="rId195" Type="http://schemas.openxmlformats.org/officeDocument/2006/relationships/customXml" Target="../ink/ink589.xml"/><Relationship Id="rId209" Type="http://schemas.openxmlformats.org/officeDocument/2006/relationships/customXml" Target="../ink/ink596.xml"/><Relationship Id="rId220" Type="http://schemas.openxmlformats.org/officeDocument/2006/relationships/image" Target="../media/image290.png"/><Relationship Id="rId241" Type="http://schemas.openxmlformats.org/officeDocument/2006/relationships/customXml" Target="../ink/ink613.xml"/><Relationship Id="rId15" Type="http://schemas.openxmlformats.org/officeDocument/2006/relationships/customXml" Target="../ink/ink499.xml"/><Relationship Id="rId36" Type="http://schemas.openxmlformats.org/officeDocument/2006/relationships/image" Target="../media/image199.png"/><Relationship Id="rId57" Type="http://schemas.openxmlformats.org/officeDocument/2006/relationships/customXml" Target="../ink/ink520.xml"/><Relationship Id="rId262" Type="http://schemas.openxmlformats.org/officeDocument/2006/relationships/image" Target="../media/image311.png"/><Relationship Id="rId283" Type="http://schemas.openxmlformats.org/officeDocument/2006/relationships/customXml" Target="../ink/ink634.xml"/><Relationship Id="rId78" Type="http://schemas.openxmlformats.org/officeDocument/2006/relationships/image" Target="../media/image220.png"/><Relationship Id="rId99" Type="http://schemas.openxmlformats.org/officeDocument/2006/relationships/customXml" Target="../ink/ink541.xml"/><Relationship Id="rId101" Type="http://schemas.openxmlformats.org/officeDocument/2006/relationships/customXml" Target="../ink/ink542.xml"/><Relationship Id="rId122" Type="http://schemas.openxmlformats.org/officeDocument/2006/relationships/image" Target="../media/image242.png"/><Relationship Id="rId143" Type="http://schemas.openxmlformats.org/officeDocument/2006/relationships/customXml" Target="../ink/ink563.xml"/><Relationship Id="rId164" Type="http://schemas.openxmlformats.org/officeDocument/2006/relationships/image" Target="../media/image263.png"/><Relationship Id="rId185" Type="http://schemas.openxmlformats.org/officeDocument/2006/relationships/customXml" Target="../ink/ink584.xml"/><Relationship Id="rId9" Type="http://schemas.openxmlformats.org/officeDocument/2006/relationships/customXml" Target="../ink/ink496.xml"/><Relationship Id="rId210" Type="http://schemas.openxmlformats.org/officeDocument/2006/relationships/customXml" Target="../ink/ink597.xml"/><Relationship Id="rId26" Type="http://schemas.openxmlformats.org/officeDocument/2006/relationships/image" Target="../media/image194.png"/><Relationship Id="rId231" Type="http://schemas.openxmlformats.org/officeDocument/2006/relationships/customXml" Target="../ink/ink608.xml"/><Relationship Id="rId252" Type="http://schemas.openxmlformats.org/officeDocument/2006/relationships/image" Target="../media/image306.png"/><Relationship Id="rId273" Type="http://schemas.openxmlformats.org/officeDocument/2006/relationships/customXml" Target="../ink/ink629.xml"/><Relationship Id="rId294" Type="http://schemas.openxmlformats.org/officeDocument/2006/relationships/image" Target="../media/image327.png"/><Relationship Id="rId308" Type="http://schemas.openxmlformats.org/officeDocument/2006/relationships/image" Target="../media/image334.png"/><Relationship Id="rId47" Type="http://schemas.openxmlformats.org/officeDocument/2006/relationships/customXml" Target="../ink/ink515.xml"/><Relationship Id="rId68" Type="http://schemas.openxmlformats.org/officeDocument/2006/relationships/image" Target="../media/image215.png"/><Relationship Id="rId89" Type="http://schemas.openxmlformats.org/officeDocument/2006/relationships/customXml" Target="../ink/ink536.xml"/><Relationship Id="rId112" Type="http://schemas.openxmlformats.org/officeDocument/2006/relationships/image" Target="../media/image237.png"/><Relationship Id="rId133" Type="http://schemas.openxmlformats.org/officeDocument/2006/relationships/customXml" Target="../ink/ink558.xml"/><Relationship Id="rId154" Type="http://schemas.openxmlformats.org/officeDocument/2006/relationships/image" Target="../media/image258.png"/><Relationship Id="rId175" Type="http://schemas.openxmlformats.org/officeDocument/2006/relationships/customXml" Target="../ink/ink579.xml"/><Relationship Id="rId196" Type="http://schemas.openxmlformats.org/officeDocument/2006/relationships/image" Target="../media/image279.png"/><Relationship Id="rId200" Type="http://schemas.openxmlformats.org/officeDocument/2006/relationships/image" Target="../media/image281.png"/><Relationship Id="rId16" Type="http://schemas.openxmlformats.org/officeDocument/2006/relationships/image" Target="../media/image190.png"/><Relationship Id="rId221" Type="http://schemas.openxmlformats.org/officeDocument/2006/relationships/customXml" Target="../ink/ink603.xml"/><Relationship Id="rId242" Type="http://schemas.openxmlformats.org/officeDocument/2006/relationships/image" Target="../media/image301.png"/><Relationship Id="rId263" Type="http://schemas.openxmlformats.org/officeDocument/2006/relationships/customXml" Target="../ink/ink624.xml"/><Relationship Id="rId284" Type="http://schemas.openxmlformats.org/officeDocument/2006/relationships/image" Target="../media/image322.png"/><Relationship Id="rId37" Type="http://schemas.openxmlformats.org/officeDocument/2006/relationships/customXml" Target="../ink/ink510.xml"/><Relationship Id="rId58" Type="http://schemas.openxmlformats.org/officeDocument/2006/relationships/image" Target="../media/image210.png"/><Relationship Id="rId79" Type="http://schemas.openxmlformats.org/officeDocument/2006/relationships/customXml" Target="../ink/ink531.xml"/><Relationship Id="rId102" Type="http://schemas.openxmlformats.org/officeDocument/2006/relationships/image" Target="../media/image232.png"/><Relationship Id="rId123" Type="http://schemas.openxmlformats.org/officeDocument/2006/relationships/customXml" Target="../ink/ink553.xml"/><Relationship Id="rId144" Type="http://schemas.openxmlformats.org/officeDocument/2006/relationships/image" Target="../media/image253.png"/><Relationship Id="rId90" Type="http://schemas.openxmlformats.org/officeDocument/2006/relationships/image" Target="../media/image226.png"/><Relationship Id="rId165" Type="http://schemas.openxmlformats.org/officeDocument/2006/relationships/customXml" Target="../ink/ink574.xml"/><Relationship Id="rId186" Type="http://schemas.openxmlformats.org/officeDocument/2006/relationships/image" Target="../media/image274.png"/><Relationship Id="rId211" Type="http://schemas.openxmlformats.org/officeDocument/2006/relationships/image" Target="../media/image286.png"/><Relationship Id="rId232" Type="http://schemas.openxmlformats.org/officeDocument/2006/relationships/image" Target="../media/image296.png"/><Relationship Id="rId253" Type="http://schemas.openxmlformats.org/officeDocument/2006/relationships/customXml" Target="../ink/ink619.xml"/><Relationship Id="rId274" Type="http://schemas.openxmlformats.org/officeDocument/2006/relationships/image" Target="../media/image317.png"/><Relationship Id="rId295" Type="http://schemas.openxmlformats.org/officeDocument/2006/relationships/customXml" Target="../ink/ink640.xml"/><Relationship Id="rId309" Type="http://schemas.openxmlformats.org/officeDocument/2006/relationships/customXml" Target="../ink/ink647.xml"/><Relationship Id="rId27" Type="http://schemas.openxmlformats.org/officeDocument/2006/relationships/customXml" Target="../ink/ink505.xml"/><Relationship Id="rId48" Type="http://schemas.openxmlformats.org/officeDocument/2006/relationships/image" Target="../media/image205.png"/><Relationship Id="rId69" Type="http://schemas.openxmlformats.org/officeDocument/2006/relationships/customXml" Target="../ink/ink526.xml"/><Relationship Id="rId113" Type="http://schemas.openxmlformats.org/officeDocument/2006/relationships/customXml" Target="../ink/ink548.xml"/><Relationship Id="rId134" Type="http://schemas.openxmlformats.org/officeDocument/2006/relationships/image" Target="../media/image248.png"/><Relationship Id="rId80" Type="http://schemas.openxmlformats.org/officeDocument/2006/relationships/image" Target="../media/image221.png"/><Relationship Id="rId155" Type="http://schemas.openxmlformats.org/officeDocument/2006/relationships/customXml" Target="../ink/ink569.xml"/><Relationship Id="rId176" Type="http://schemas.openxmlformats.org/officeDocument/2006/relationships/image" Target="../media/image269.png"/><Relationship Id="rId197" Type="http://schemas.openxmlformats.org/officeDocument/2006/relationships/customXml" Target="../ink/ink590.xml"/><Relationship Id="rId201" Type="http://schemas.openxmlformats.org/officeDocument/2006/relationships/customXml" Target="../ink/ink592.xml"/><Relationship Id="rId222" Type="http://schemas.openxmlformats.org/officeDocument/2006/relationships/image" Target="../media/image291.png"/><Relationship Id="rId243" Type="http://schemas.openxmlformats.org/officeDocument/2006/relationships/customXml" Target="../ink/ink614.xml"/><Relationship Id="rId264" Type="http://schemas.openxmlformats.org/officeDocument/2006/relationships/image" Target="../media/image312.png"/><Relationship Id="rId285" Type="http://schemas.openxmlformats.org/officeDocument/2006/relationships/customXml" Target="../ink/ink635.xml"/><Relationship Id="rId17" Type="http://schemas.openxmlformats.org/officeDocument/2006/relationships/customXml" Target="../ink/ink500.xml"/><Relationship Id="rId38" Type="http://schemas.openxmlformats.org/officeDocument/2006/relationships/image" Target="../media/image200.png"/><Relationship Id="rId59" Type="http://schemas.openxmlformats.org/officeDocument/2006/relationships/customXml" Target="../ink/ink521.xml"/><Relationship Id="rId103" Type="http://schemas.openxmlformats.org/officeDocument/2006/relationships/customXml" Target="../ink/ink543.xml"/><Relationship Id="rId124" Type="http://schemas.openxmlformats.org/officeDocument/2006/relationships/image" Target="../media/image243.png"/><Relationship Id="rId310" Type="http://schemas.openxmlformats.org/officeDocument/2006/relationships/image" Target="../media/image335.png"/><Relationship Id="rId70" Type="http://schemas.openxmlformats.org/officeDocument/2006/relationships/image" Target="../media/image216.png"/><Relationship Id="rId91" Type="http://schemas.openxmlformats.org/officeDocument/2006/relationships/customXml" Target="../ink/ink537.xml"/><Relationship Id="rId145" Type="http://schemas.openxmlformats.org/officeDocument/2006/relationships/customXml" Target="../ink/ink564.xml"/><Relationship Id="rId166" Type="http://schemas.openxmlformats.org/officeDocument/2006/relationships/image" Target="../media/image264.png"/><Relationship Id="rId187" Type="http://schemas.openxmlformats.org/officeDocument/2006/relationships/customXml" Target="../ink/ink585.xml"/><Relationship Id="rId1" Type="http://schemas.openxmlformats.org/officeDocument/2006/relationships/slideLayout" Target="../slideLayouts/slideLayout7.xml"/><Relationship Id="rId212" Type="http://schemas.openxmlformats.org/officeDocument/2006/relationships/customXml" Target="../ink/ink598.xml"/><Relationship Id="rId233" Type="http://schemas.openxmlformats.org/officeDocument/2006/relationships/customXml" Target="../ink/ink609.xml"/><Relationship Id="rId254" Type="http://schemas.openxmlformats.org/officeDocument/2006/relationships/image" Target="../media/image307.png"/><Relationship Id="rId28" Type="http://schemas.openxmlformats.org/officeDocument/2006/relationships/image" Target="../media/image195.png"/><Relationship Id="rId49" Type="http://schemas.openxmlformats.org/officeDocument/2006/relationships/customXml" Target="../ink/ink516.xml"/><Relationship Id="rId114" Type="http://schemas.openxmlformats.org/officeDocument/2006/relationships/image" Target="../media/image238.png"/><Relationship Id="rId275" Type="http://schemas.openxmlformats.org/officeDocument/2006/relationships/customXml" Target="../ink/ink630.xml"/><Relationship Id="rId296" Type="http://schemas.openxmlformats.org/officeDocument/2006/relationships/image" Target="../media/image328.png"/><Relationship Id="rId300" Type="http://schemas.openxmlformats.org/officeDocument/2006/relationships/image" Target="../media/image330.png"/><Relationship Id="rId60" Type="http://schemas.openxmlformats.org/officeDocument/2006/relationships/image" Target="../media/image211.png"/><Relationship Id="rId81" Type="http://schemas.openxmlformats.org/officeDocument/2006/relationships/customXml" Target="../ink/ink532.xml"/><Relationship Id="rId135" Type="http://schemas.openxmlformats.org/officeDocument/2006/relationships/customXml" Target="../ink/ink559.xml"/><Relationship Id="rId156" Type="http://schemas.openxmlformats.org/officeDocument/2006/relationships/image" Target="../media/image259.png"/><Relationship Id="rId177" Type="http://schemas.openxmlformats.org/officeDocument/2006/relationships/customXml" Target="../ink/ink580.xml"/><Relationship Id="rId198" Type="http://schemas.openxmlformats.org/officeDocument/2006/relationships/image" Target="../media/image280.png"/><Relationship Id="rId202" Type="http://schemas.openxmlformats.org/officeDocument/2006/relationships/image" Target="../media/image282.png"/><Relationship Id="rId223" Type="http://schemas.openxmlformats.org/officeDocument/2006/relationships/customXml" Target="../ink/ink604.xml"/><Relationship Id="rId244" Type="http://schemas.openxmlformats.org/officeDocument/2006/relationships/image" Target="../media/image302.png"/><Relationship Id="rId18" Type="http://schemas.openxmlformats.org/officeDocument/2006/relationships/image" Target="../media/image191.png"/><Relationship Id="rId39" Type="http://schemas.openxmlformats.org/officeDocument/2006/relationships/customXml" Target="../ink/ink511.xml"/><Relationship Id="rId265" Type="http://schemas.openxmlformats.org/officeDocument/2006/relationships/customXml" Target="../ink/ink625.xml"/><Relationship Id="rId286" Type="http://schemas.openxmlformats.org/officeDocument/2006/relationships/image" Target="../media/image323.png"/><Relationship Id="rId50" Type="http://schemas.openxmlformats.org/officeDocument/2006/relationships/image" Target="../media/image206.png"/><Relationship Id="rId104" Type="http://schemas.openxmlformats.org/officeDocument/2006/relationships/image" Target="../media/image233.png"/><Relationship Id="rId125" Type="http://schemas.openxmlformats.org/officeDocument/2006/relationships/customXml" Target="../ink/ink554.xml"/><Relationship Id="rId146" Type="http://schemas.openxmlformats.org/officeDocument/2006/relationships/image" Target="../media/image254.png"/><Relationship Id="rId167" Type="http://schemas.openxmlformats.org/officeDocument/2006/relationships/customXml" Target="../ink/ink575.xml"/><Relationship Id="rId188" Type="http://schemas.openxmlformats.org/officeDocument/2006/relationships/image" Target="../media/image275.png"/><Relationship Id="rId311" Type="http://schemas.openxmlformats.org/officeDocument/2006/relationships/customXml" Target="../ink/ink648.xml"/><Relationship Id="rId71" Type="http://schemas.openxmlformats.org/officeDocument/2006/relationships/customXml" Target="../ink/ink527.xml"/><Relationship Id="rId92" Type="http://schemas.openxmlformats.org/officeDocument/2006/relationships/image" Target="../media/image227.png"/><Relationship Id="rId213" Type="http://schemas.openxmlformats.org/officeDocument/2006/relationships/customXml" Target="../ink/ink599.xml"/><Relationship Id="rId234" Type="http://schemas.openxmlformats.org/officeDocument/2006/relationships/image" Target="../media/image297.png"/><Relationship Id="rId2" Type="http://schemas.openxmlformats.org/officeDocument/2006/relationships/notesSlide" Target="../notesSlides/notesSlide9.xml"/><Relationship Id="rId29" Type="http://schemas.openxmlformats.org/officeDocument/2006/relationships/customXml" Target="../ink/ink506.xml"/><Relationship Id="rId255" Type="http://schemas.openxmlformats.org/officeDocument/2006/relationships/customXml" Target="../ink/ink620.xml"/><Relationship Id="rId276" Type="http://schemas.openxmlformats.org/officeDocument/2006/relationships/image" Target="../media/image318.png"/><Relationship Id="rId297" Type="http://schemas.openxmlformats.org/officeDocument/2006/relationships/customXml" Target="../ink/ink641.xml"/><Relationship Id="rId40" Type="http://schemas.openxmlformats.org/officeDocument/2006/relationships/image" Target="../media/image201.png"/><Relationship Id="rId115" Type="http://schemas.openxmlformats.org/officeDocument/2006/relationships/customXml" Target="../ink/ink549.xml"/><Relationship Id="rId136" Type="http://schemas.openxmlformats.org/officeDocument/2006/relationships/image" Target="../media/image249.png"/><Relationship Id="rId157" Type="http://schemas.openxmlformats.org/officeDocument/2006/relationships/customXml" Target="../ink/ink570.xml"/><Relationship Id="rId178" Type="http://schemas.openxmlformats.org/officeDocument/2006/relationships/image" Target="../media/image270.png"/><Relationship Id="rId301" Type="http://schemas.openxmlformats.org/officeDocument/2006/relationships/customXml" Target="../ink/ink643.xml"/><Relationship Id="rId61" Type="http://schemas.openxmlformats.org/officeDocument/2006/relationships/customXml" Target="../ink/ink522.xml"/><Relationship Id="rId82" Type="http://schemas.openxmlformats.org/officeDocument/2006/relationships/image" Target="../media/image222.png"/><Relationship Id="rId199" Type="http://schemas.openxmlformats.org/officeDocument/2006/relationships/customXml" Target="../ink/ink591.xml"/><Relationship Id="rId203" Type="http://schemas.openxmlformats.org/officeDocument/2006/relationships/customXml" Target="../ink/ink593.xml"/><Relationship Id="rId19" Type="http://schemas.openxmlformats.org/officeDocument/2006/relationships/customXml" Target="../ink/ink501.xml"/><Relationship Id="rId224" Type="http://schemas.openxmlformats.org/officeDocument/2006/relationships/image" Target="../media/image292.png"/><Relationship Id="rId245" Type="http://schemas.openxmlformats.org/officeDocument/2006/relationships/customXml" Target="../ink/ink615.xml"/><Relationship Id="rId266" Type="http://schemas.openxmlformats.org/officeDocument/2006/relationships/image" Target="../media/image313.png"/><Relationship Id="rId287" Type="http://schemas.openxmlformats.org/officeDocument/2006/relationships/customXml" Target="../ink/ink636.xml"/><Relationship Id="rId30" Type="http://schemas.openxmlformats.org/officeDocument/2006/relationships/image" Target="../media/image196.png"/><Relationship Id="rId105" Type="http://schemas.openxmlformats.org/officeDocument/2006/relationships/customXml" Target="../ink/ink544.xml"/><Relationship Id="rId126" Type="http://schemas.openxmlformats.org/officeDocument/2006/relationships/image" Target="../media/image244.png"/><Relationship Id="rId147" Type="http://schemas.openxmlformats.org/officeDocument/2006/relationships/customXml" Target="../ink/ink565.xml"/><Relationship Id="rId168" Type="http://schemas.openxmlformats.org/officeDocument/2006/relationships/image" Target="../media/image265.png"/><Relationship Id="rId312" Type="http://schemas.openxmlformats.org/officeDocument/2006/relationships/image" Target="../media/image336.png"/><Relationship Id="rId51" Type="http://schemas.openxmlformats.org/officeDocument/2006/relationships/customXml" Target="../ink/ink517.xml"/><Relationship Id="rId72" Type="http://schemas.openxmlformats.org/officeDocument/2006/relationships/image" Target="../media/image217.png"/><Relationship Id="rId93" Type="http://schemas.openxmlformats.org/officeDocument/2006/relationships/customXml" Target="../ink/ink538.xml"/><Relationship Id="rId189" Type="http://schemas.openxmlformats.org/officeDocument/2006/relationships/customXml" Target="../ink/ink586.xml"/><Relationship Id="rId3" Type="http://schemas.openxmlformats.org/officeDocument/2006/relationships/image" Target="../media/image1500.png"/><Relationship Id="rId214" Type="http://schemas.openxmlformats.org/officeDocument/2006/relationships/image" Target="../media/image287.png"/><Relationship Id="rId235" Type="http://schemas.openxmlformats.org/officeDocument/2006/relationships/customXml" Target="../ink/ink610.xml"/><Relationship Id="rId256" Type="http://schemas.openxmlformats.org/officeDocument/2006/relationships/image" Target="../media/image308.png"/><Relationship Id="rId277" Type="http://schemas.openxmlformats.org/officeDocument/2006/relationships/customXml" Target="../ink/ink631.xml"/><Relationship Id="rId298" Type="http://schemas.openxmlformats.org/officeDocument/2006/relationships/image" Target="../media/image329.png"/><Relationship Id="rId116" Type="http://schemas.openxmlformats.org/officeDocument/2006/relationships/image" Target="../media/image239.png"/><Relationship Id="rId137" Type="http://schemas.openxmlformats.org/officeDocument/2006/relationships/customXml" Target="../ink/ink560.xml"/><Relationship Id="rId158" Type="http://schemas.openxmlformats.org/officeDocument/2006/relationships/image" Target="../media/image260.png"/><Relationship Id="rId302" Type="http://schemas.openxmlformats.org/officeDocument/2006/relationships/image" Target="../media/image331.png"/><Relationship Id="rId20" Type="http://schemas.openxmlformats.org/officeDocument/2006/relationships/image" Target="../media/image192.png"/><Relationship Id="rId41" Type="http://schemas.openxmlformats.org/officeDocument/2006/relationships/customXml" Target="../ink/ink512.xml"/><Relationship Id="rId62" Type="http://schemas.openxmlformats.org/officeDocument/2006/relationships/image" Target="../media/image212.png"/><Relationship Id="rId83" Type="http://schemas.openxmlformats.org/officeDocument/2006/relationships/customXml" Target="../ink/ink533.xml"/><Relationship Id="rId179" Type="http://schemas.openxmlformats.org/officeDocument/2006/relationships/customXml" Target="../ink/ink581.xml"/><Relationship Id="rId190" Type="http://schemas.openxmlformats.org/officeDocument/2006/relationships/image" Target="../media/image276.png"/><Relationship Id="rId204" Type="http://schemas.openxmlformats.org/officeDocument/2006/relationships/image" Target="../media/image283.png"/><Relationship Id="rId225" Type="http://schemas.openxmlformats.org/officeDocument/2006/relationships/customXml" Target="../ink/ink605.xml"/><Relationship Id="rId246" Type="http://schemas.openxmlformats.org/officeDocument/2006/relationships/image" Target="../media/image303.png"/><Relationship Id="rId267" Type="http://schemas.openxmlformats.org/officeDocument/2006/relationships/customXml" Target="../ink/ink626.xml"/><Relationship Id="rId288" Type="http://schemas.openxmlformats.org/officeDocument/2006/relationships/image" Target="../media/image324.png"/><Relationship Id="rId106" Type="http://schemas.openxmlformats.org/officeDocument/2006/relationships/image" Target="../media/image234.png"/><Relationship Id="rId127" Type="http://schemas.openxmlformats.org/officeDocument/2006/relationships/customXml" Target="../ink/ink555.xml"/><Relationship Id="rId313" Type="http://schemas.openxmlformats.org/officeDocument/2006/relationships/customXml" Target="../ink/ink649.xml"/><Relationship Id="rId10" Type="http://schemas.openxmlformats.org/officeDocument/2006/relationships/image" Target="../media/image187.png"/><Relationship Id="rId31" Type="http://schemas.openxmlformats.org/officeDocument/2006/relationships/customXml" Target="../ink/ink507.xml"/><Relationship Id="rId52" Type="http://schemas.openxmlformats.org/officeDocument/2006/relationships/image" Target="../media/image207.png"/><Relationship Id="rId73" Type="http://schemas.openxmlformats.org/officeDocument/2006/relationships/customXml" Target="../ink/ink528.xml"/><Relationship Id="rId94" Type="http://schemas.openxmlformats.org/officeDocument/2006/relationships/image" Target="../media/image228.png"/><Relationship Id="rId148" Type="http://schemas.openxmlformats.org/officeDocument/2006/relationships/image" Target="../media/image255.png"/><Relationship Id="rId169" Type="http://schemas.openxmlformats.org/officeDocument/2006/relationships/customXml" Target="../ink/ink576.xml"/><Relationship Id="rId4" Type="http://schemas.openxmlformats.org/officeDocument/2006/relationships/image" Target="../media/image1600.png"/><Relationship Id="rId180" Type="http://schemas.openxmlformats.org/officeDocument/2006/relationships/image" Target="../media/image271.png"/><Relationship Id="rId215" Type="http://schemas.openxmlformats.org/officeDocument/2006/relationships/customXml" Target="../ink/ink600.xml"/><Relationship Id="rId236" Type="http://schemas.openxmlformats.org/officeDocument/2006/relationships/image" Target="../media/image298.png"/><Relationship Id="rId257" Type="http://schemas.openxmlformats.org/officeDocument/2006/relationships/customXml" Target="../ink/ink621.xml"/><Relationship Id="rId278" Type="http://schemas.openxmlformats.org/officeDocument/2006/relationships/image" Target="../media/image319.png"/><Relationship Id="rId303" Type="http://schemas.openxmlformats.org/officeDocument/2006/relationships/customXml" Target="../ink/ink644.xml"/><Relationship Id="rId42" Type="http://schemas.openxmlformats.org/officeDocument/2006/relationships/image" Target="../media/image202.png"/><Relationship Id="rId84" Type="http://schemas.openxmlformats.org/officeDocument/2006/relationships/image" Target="../media/image223.png"/><Relationship Id="rId138" Type="http://schemas.openxmlformats.org/officeDocument/2006/relationships/image" Target="../media/image250.png"/><Relationship Id="rId191" Type="http://schemas.openxmlformats.org/officeDocument/2006/relationships/customXml" Target="../ink/ink587.xml"/><Relationship Id="rId205" Type="http://schemas.openxmlformats.org/officeDocument/2006/relationships/customXml" Target="../ink/ink594.xml"/><Relationship Id="rId247" Type="http://schemas.openxmlformats.org/officeDocument/2006/relationships/customXml" Target="../ink/ink616.xml"/><Relationship Id="rId107" Type="http://schemas.openxmlformats.org/officeDocument/2006/relationships/customXml" Target="../ink/ink545.xml"/><Relationship Id="rId289" Type="http://schemas.openxmlformats.org/officeDocument/2006/relationships/customXml" Target="../ink/ink637.xml"/><Relationship Id="rId11" Type="http://schemas.openxmlformats.org/officeDocument/2006/relationships/customXml" Target="../ink/ink497.xml"/><Relationship Id="rId53" Type="http://schemas.openxmlformats.org/officeDocument/2006/relationships/customXml" Target="../ink/ink518.xml"/><Relationship Id="rId149" Type="http://schemas.openxmlformats.org/officeDocument/2006/relationships/customXml" Target="../ink/ink566.xml"/><Relationship Id="rId314" Type="http://schemas.openxmlformats.org/officeDocument/2006/relationships/image" Target="../media/image337.png"/><Relationship Id="rId95" Type="http://schemas.openxmlformats.org/officeDocument/2006/relationships/customXml" Target="../ink/ink539.xml"/><Relationship Id="rId160" Type="http://schemas.openxmlformats.org/officeDocument/2006/relationships/image" Target="../media/image261.png"/><Relationship Id="rId216" Type="http://schemas.openxmlformats.org/officeDocument/2006/relationships/image" Target="../media/image288.png"/><Relationship Id="rId258" Type="http://schemas.openxmlformats.org/officeDocument/2006/relationships/image" Target="../media/image309.png"/><Relationship Id="rId22" Type="http://schemas.openxmlformats.org/officeDocument/2006/relationships/image" Target="../media/image193.png"/><Relationship Id="rId64" Type="http://schemas.openxmlformats.org/officeDocument/2006/relationships/image" Target="../media/image213.png"/><Relationship Id="rId118" Type="http://schemas.openxmlformats.org/officeDocument/2006/relationships/image" Target="../media/image240.png"/><Relationship Id="rId171" Type="http://schemas.openxmlformats.org/officeDocument/2006/relationships/customXml" Target="../ink/ink577.xml"/><Relationship Id="rId227" Type="http://schemas.openxmlformats.org/officeDocument/2006/relationships/customXml" Target="../ink/ink606.xml"/><Relationship Id="rId269" Type="http://schemas.openxmlformats.org/officeDocument/2006/relationships/customXml" Target="../ink/ink627.xml"/><Relationship Id="rId33" Type="http://schemas.openxmlformats.org/officeDocument/2006/relationships/customXml" Target="../ink/ink508.xml"/><Relationship Id="rId129" Type="http://schemas.openxmlformats.org/officeDocument/2006/relationships/customXml" Target="../ink/ink556.xml"/><Relationship Id="rId280" Type="http://schemas.openxmlformats.org/officeDocument/2006/relationships/image" Target="../media/image320.png"/><Relationship Id="rId75" Type="http://schemas.openxmlformats.org/officeDocument/2006/relationships/customXml" Target="../ink/ink529.xml"/><Relationship Id="rId140" Type="http://schemas.openxmlformats.org/officeDocument/2006/relationships/image" Target="../media/image251.png"/><Relationship Id="rId182" Type="http://schemas.openxmlformats.org/officeDocument/2006/relationships/image" Target="../media/image272.png"/><Relationship Id="rId6" Type="http://schemas.openxmlformats.org/officeDocument/2006/relationships/image" Target="../media/image185.png"/><Relationship Id="rId238" Type="http://schemas.openxmlformats.org/officeDocument/2006/relationships/image" Target="../media/image299.png"/><Relationship Id="rId291" Type="http://schemas.openxmlformats.org/officeDocument/2006/relationships/customXml" Target="../ink/ink638.xml"/><Relationship Id="rId305" Type="http://schemas.openxmlformats.org/officeDocument/2006/relationships/customXml" Target="../ink/ink645.xml"/><Relationship Id="rId44" Type="http://schemas.openxmlformats.org/officeDocument/2006/relationships/image" Target="../media/image203.png"/><Relationship Id="rId86" Type="http://schemas.openxmlformats.org/officeDocument/2006/relationships/image" Target="../media/image224.png"/><Relationship Id="rId151" Type="http://schemas.openxmlformats.org/officeDocument/2006/relationships/customXml" Target="../ink/ink5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F7D6AF69-0998-AA12-5448-BBF65A7365A5}"/>
              </a:ext>
            </a:extLst>
          </p:cNvPr>
          <p:cNvSpPr txBox="1">
            <a:spLocks/>
          </p:cNvSpPr>
          <p:nvPr/>
        </p:nvSpPr>
        <p:spPr>
          <a:xfrm>
            <a:off x="457200" y="274637"/>
            <a:ext cx="8229600" cy="845319"/>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de-DE" b="1" dirty="0" err="1"/>
              <a:t>Okun’s</a:t>
            </a:r>
            <a:r>
              <a:rPr lang="de-DE" b="1" dirty="0"/>
              <a:t> Law</a:t>
            </a:r>
            <a:endParaRPr lang="en-US" b="1" dirty="0"/>
          </a:p>
        </p:txBody>
      </p:sp>
      <p:sp>
        <p:nvSpPr>
          <p:cNvPr id="3" name="Textfeld 2">
            <a:extLst>
              <a:ext uri="{FF2B5EF4-FFF2-40B4-BE49-F238E27FC236}">
                <a16:creationId xmlns:a16="http://schemas.microsoft.com/office/drawing/2014/main" id="{36D5AAAC-5995-5904-3962-96E00B7C8039}"/>
              </a:ext>
            </a:extLst>
          </p:cNvPr>
          <p:cNvSpPr txBox="1"/>
          <p:nvPr/>
        </p:nvSpPr>
        <p:spPr>
          <a:xfrm>
            <a:off x="545173" y="971525"/>
            <a:ext cx="9001000" cy="5631156"/>
          </a:xfrm>
          <a:prstGeom prst="rect">
            <a:avLst/>
          </a:prstGeom>
          <a:noFill/>
        </p:spPr>
        <p:txBody>
          <a:bodyPr wrap="square" rtlCol="0">
            <a:noAutofit/>
          </a:bodyPr>
          <a:lstStyle/>
          <a:p>
            <a:pPr algn="ctr"/>
            <a:r>
              <a:rPr lang="en-US" sz="2800" dirty="0"/>
              <a:t> Arthur Melvin </a:t>
            </a:r>
            <a:r>
              <a:rPr lang="en-US" sz="2800" dirty="0" err="1"/>
              <a:t>Okun</a:t>
            </a:r>
            <a:r>
              <a:rPr lang="en-US" sz="2800" dirty="0"/>
              <a:t> based on</a:t>
            </a:r>
          </a:p>
          <a:p>
            <a:pPr algn="ctr"/>
            <a:r>
              <a:rPr lang="en-US" sz="2800" b="1" dirty="0"/>
              <a:t>empirical observations </a:t>
            </a:r>
            <a:r>
              <a:rPr lang="en-US" sz="2800" dirty="0"/>
              <a:t>(1962):</a:t>
            </a:r>
          </a:p>
          <a:p>
            <a:endParaRPr lang="en-US" sz="2400" dirty="0"/>
          </a:p>
          <a:p>
            <a:r>
              <a:rPr lang="en-US" sz="2400" dirty="0"/>
              <a:t>Every rise of 1%-point in cyclical unemployment is</a:t>
            </a:r>
          </a:p>
          <a:p>
            <a:r>
              <a:rPr lang="en-US" sz="2400" dirty="0"/>
              <a:t>associated with a lowering of 2%-points of the output gap.</a:t>
            </a:r>
          </a:p>
          <a:p>
            <a:endParaRPr lang="en-US" sz="2400" b="1" dirty="0">
              <a:latin typeface="+mj-lt"/>
            </a:endParaRPr>
          </a:p>
          <a:p>
            <a:r>
              <a:rPr lang="en-US" sz="2400" b="1" dirty="0">
                <a:latin typeface="+mj-lt"/>
                <a:ea typeface="Arial Unicode MS"/>
                <a:cs typeface="Arial Unicode MS"/>
              </a:rPr>
              <a:t>−2(</a:t>
            </a:r>
            <a:r>
              <a:rPr lang="en-US" sz="2400" b="1" dirty="0">
                <a:latin typeface="+mj-lt"/>
              </a:rPr>
              <a:t>u - u*</a:t>
            </a:r>
            <a:r>
              <a:rPr lang="en-US" sz="2400" b="1" dirty="0">
                <a:latin typeface="+mj-lt"/>
                <a:ea typeface="Arial Unicode MS"/>
                <a:cs typeface="Arial Unicode MS"/>
              </a:rPr>
              <a:t>)	=	</a:t>
            </a:r>
            <a:r>
              <a:rPr lang="en-US" sz="2400" b="1" dirty="0">
                <a:latin typeface="+mj-lt"/>
              </a:rPr>
              <a:t> (Y – Y*)/Y*		(Gap Version)</a:t>
            </a:r>
          </a:p>
          <a:p>
            <a:endParaRPr lang="en-US" sz="2400" b="1" dirty="0">
              <a:latin typeface="+mj-lt"/>
            </a:endParaRPr>
          </a:p>
          <a:p>
            <a:r>
              <a:rPr lang="en-US" sz="2400" b="1" dirty="0">
                <a:latin typeface="+mj-lt"/>
              </a:rPr>
              <a:t>				or</a:t>
            </a:r>
          </a:p>
          <a:p>
            <a:endParaRPr lang="en-US" sz="2400" b="1" dirty="0">
              <a:latin typeface="+mj-lt"/>
            </a:endParaRPr>
          </a:p>
          <a:p>
            <a:r>
              <a:rPr lang="en-US" sz="2400" b="1" dirty="0">
                <a:latin typeface="+mj-lt"/>
              </a:rPr>
              <a:t>-2</a:t>
            </a:r>
            <a:r>
              <a:rPr lang="el-GR" sz="2400" b="1" dirty="0">
                <a:latin typeface="+mj-lt"/>
              </a:rPr>
              <a:t>Δ</a:t>
            </a:r>
            <a:r>
              <a:rPr lang="de-DE" sz="2400" b="1" dirty="0">
                <a:latin typeface="+mj-lt"/>
              </a:rPr>
              <a:t>u		=	</a:t>
            </a:r>
            <a:r>
              <a:rPr lang="de-DE" sz="2400" b="1" dirty="0" err="1">
                <a:latin typeface="+mj-lt"/>
              </a:rPr>
              <a:t>g</a:t>
            </a:r>
            <a:r>
              <a:rPr lang="de-DE" sz="2400" b="1" baseline="-25000" dirty="0" err="1">
                <a:latin typeface="+mj-lt"/>
              </a:rPr>
              <a:t>y</a:t>
            </a:r>
            <a:r>
              <a:rPr lang="de-DE" sz="2400" b="1" baseline="-25000" dirty="0">
                <a:latin typeface="+mj-lt"/>
              </a:rPr>
              <a:t>       </a:t>
            </a:r>
            <a:r>
              <a:rPr lang="en-US" sz="2400" b="1" dirty="0"/>
              <a:t>–</a:t>
            </a:r>
            <a:r>
              <a:rPr lang="de-DE" sz="2400" b="1" dirty="0">
                <a:latin typeface="+mj-lt"/>
              </a:rPr>
              <a:t>     g</a:t>
            </a:r>
            <a:r>
              <a:rPr lang="en-US" sz="2400" b="1" baseline="-25000" dirty="0"/>
              <a:t>Y*</a:t>
            </a:r>
            <a:r>
              <a:rPr lang="en-US" sz="2400" b="1" dirty="0"/>
              <a:t>		(Growth Version)</a:t>
            </a:r>
          </a:p>
          <a:p>
            <a:endParaRPr lang="en-US" sz="2800" b="1" cap="small" baseline="-25000" dirty="0">
              <a:latin typeface="+mj-lt"/>
            </a:endParaRPr>
          </a:p>
          <a:p>
            <a:endParaRPr lang="en-US" sz="2400" cap="small" baseline="-25000" dirty="0">
              <a:latin typeface="+mj-lt"/>
            </a:endParaRPr>
          </a:p>
          <a:p>
            <a:r>
              <a:rPr lang="de-DE" sz="2400" dirty="0" err="1"/>
              <a:t>g</a:t>
            </a:r>
            <a:r>
              <a:rPr lang="de-DE" sz="2400" baseline="-25000" dirty="0" err="1"/>
              <a:t>y</a:t>
            </a:r>
            <a:r>
              <a:rPr lang="de-DE" sz="2400" dirty="0"/>
              <a:t>, g</a:t>
            </a:r>
            <a:r>
              <a:rPr lang="en-US" sz="2400" baseline="-25000" dirty="0"/>
              <a:t>Y*</a:t>
            </a:r>
            <a:r>
              <a:rPr lang="en-US" sz="2400" dirty="0"/>
              <a:t>: growth rates of actual and potential out respectively</a:t>
            </a:r>
          </a:p>
          <a:p>
            <a:r>
              <a:rPr lang="el-GR" sz="2400" dirty="0"/>
              <a:t>Δ</a:t>
            </a:r>
            <a:r>
              <a:rPr lang="de-DE" sz="2400" dirty="0"/>
              <a:t>u:	</a:t>
            </a:r>
            <a:r>
              <a:rPr lang="de-DE" sz="2400" dirty="0" err="1"/>
              <a:t>change</a:t>
            </a:r>
            <a:r>
              <a:rPr lang="de-DE" sz="2400" dirty="0"/>
              <a:t> in </a:t>
            </a:r>
            <a:r>
              <a:rPr lang="de-DE" sz="2400" dirty="0" err="1"/>
              <a:t>unemployment</a:t>
            </a:r>
            <a:r>
              <a:rPr lang="de-DE" sz="2400" dirty="0"/>
              <a:t> </a:t>
            </a:r>
            <a:r>
              <a:rPr lang="de-DE" sz="2400" dirty="0" err="1"/>
              <a:t>over</a:t>
            </a:r>
            <a:r>
              <a:rPr lang="de-DE" sz="2400" dirty="0"/>
              <a:t> time</a:t>
            </a:r>
            <a:endParaRPr lang="en-US" sz="2400" cap="small" baseline="-25000" dirty="0">
              <a:latin typeface="+mj-lt"/>
            </a:endParaRP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BFB6670E-462B-4697-B090-B3921D09FD2A}"/>
                  </a:ext>
                </a:extLst>
              </p14:cNvPr>
              <p14:cNvContentPartPr/>
              <p14:nvPr/>
            </p14:nvContentPartPr>
            <p14:xfrm>
              <a:off x="3404733" y="3744427"/>
              <a:ext cx="1405080" cy="68040"/>
            </p14:xfrm>
          </p:contentPart>
        </mc:Choice>
        <mc:Fallback xmlns="">
          <p:pic>
            <p:nvPicPr>
              <p:cNvPr id="4" name="Freihand 3">
                <a:extLst>
                  <a:ext uri="{FF2B5EF4-FFF2-40B4-BE49-F238E27FC236}">
                    <a16:creationId xmlns:a16="http://schemas.microsoft.com/office/drawing/2014/main" id="{BFB6670E-462B-4697-B090-B3921D09FD2A}"/>
                  </a:ext>
                </a:extLst>
              </p:cNvPr>
              <p:cNvPicPr/>
              <p:nvPr/>
            </p:nvPicPr>
            <p:blipFill>
              <a:blip r:embed="rId4"/>
              <a:stretch>
                <a:fillRect/>
              </a:stretch>
            </p:blipFill>
            <p:spPr>
              <a:xfrm>
                <a:off x="3400413" y="3740107"/>
                <a:ext cx="1413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3180456-66AF-48F1-BB9F-E324BC59372A}"/>
                  </a:ext>
                </a:extLst>
              </p14:cNvPr>
              <p14:cNvContentPartPr/>
              <p14:nvPr/>
            </p14:nvContentPartPr>
            <p14:xfrm>
              <a:off x="458853" y="3301627"/>
              <a:ext cx="562680" cy="455400"/>
            </p14:xfrm>
          </p:contentPart>
        </mc:Choice>
        <mc:Fallback xmlns="">
          <p:pic>
            <p:nvPicPr>
              <p:cNvPr id="5" name="Freihand 4">
                <a:extLst>
                  <a:ext uri="{FF2B5EF4-FFF2-40B4-BE49-F238E27FC236}">
                    <a16:creationId xmlns:a16="http://schemas.microsoft.com/office/drawing/2014/main" id="{23180456-66AF-48F1-BB9F-E324BC59372A}"/>
                  </a:ext>
                </a:extLst>
              </p:cNvPr>
              <p:cNvPicPr/>
              <p:nvPr/>
            </p:nvPicPr>
            <p:blipFill>
              <a:blip r:embed="rId6"/>
              <a:stretch>
                <a:fillRect/>
              </a:stretch>
            </p:blipFill>
            <p:spPr>
              <a:xfrm>
                <a:off x="454533" y="3297307"/>
                <a:ext cx="57132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385DE8D8-49AD-4D1D-B890-06E72064D1FC}"/>
                  </a:ext>
                </a:extLst>
              </p14:cNvPr>
              <p14:cNvContentPartPr/>
              <p14:nvPr/>
            </p14:nvContentPartPr>
            <p14:xfrm>
              <a:off x="728853" y="3829027"/>
              <a:ext cx="360" cy="360"/>
            </p14:xfrm>
          </p:contentPart>
        </mc:Choice>
        <mc:Fallback xmlns="">
          <p:pic>
            <p:nvPicPr>
              <p:cNvPr id="6" name="Freihand 5">
                <a:extLst>
                  <a:ext uri="{FF2B5EF4-FFF2-40B4-BE49-F238E27FC236}">
                    <a16:creationId xmlns:a16="http://schemas.microsoft.com/office/drawing/2014/main" id="{385DE8D8-49AD-4D1D-B890-06E72064D1FC}"/>
                  </a:ext>
                </a:extLst>
              </p:cNvPr>
              <p:cNvPicPr/>
              <p:nvPr/>
            </p:nvPicPr>
            <p:blipFill>
              <a:blip r:embed="rId8"/>
              <a:stretch>
                <a:fillRect/>
              </a:stretch>
            </p:blipFill>
            <p:spPr>
              <a:xfrm>
                <a:off x="724533" y="3824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CAC94299-6D01-4A77-A16F-E73B3B614C7A}"/>
                  </a:ext>
                </a:extLst>
              </p14:cNvPr>
              <p14:cNvContentPartPr/>
              <p14:nvPr/>
            </p14:nvContentPartPr>
            <p14:xfrm>
              <a:off x="3403653" y="3709867"/>
              <a:ext cx="1673640" cy="128880"/>
            </p14:xfrm>
          </p:contentPart>
        </mc:Choice>
        <mc:Fallback xmlns="">
          <p:pic>
            <p:nvPicPr>
              <p:cNvPr id="7" name="Freihand 6">
                <a:extLst>
                  <a:ext uri="{FF2B5EF4-FFF2-40B4-BE49-F238E27FC236}">
                    <a16:creationId xmlns:a16="http://schemas.microsoft.com/office/drawing/2014/main" id="{CAC94299-6D01-4A77-A16F-E73B3B614C7A}"/>
                  </a:ext>
                </a:extLst>
              </p:cNvPr>
              <p:cNvPicPr/>
              <p:nvPr/>
            </p:nvPicPr>
            <p:blipFill>
              <a:blip r:embed="rId10"/>
              <a:stretch>
                <a:fillRect/>
              </a:stretch>
            </p:blipFill>
            <p:spPr>
              <a:xfrm>
                <a:off x="3399333" y="3705547"/>
                <a:ext cx="1682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FB519E81-9CB4-4E28-9066-D2FC7BFD50A6}"/>
                  </a:ext>
                </a:extLst>
              </p14:cNvPr>
              <p14:cNvContentPartPr/>
              <p14:nvPr/>
            </p14:nvContentPartPr>
            <p14:xfrm>
              <a:off x="3493293" y="3823267"/>
              <a:ext cx="1143000" cy="32400"/>
            </p14:xfrm>
          </p:contentPart>
        </mc:Choice>
        <mc:Fallback xmlns="">
          <p:pic>
            <p:nvPicPr>
              <p:cNvPr id="8" name="Freihand 7">
                <a:extLst>
                  <a:ext uri="{FF2B5EF4-FFF2-40B4-BE49-F238E27FC236}">
                    <a16:creationId xmlns:a16="http://schemas.microsoft.com/office/drawing/2014/main" id="{FB519E81-9CB4-4E28-9066-D2FC7BFD50A6}"/>
                  </a:ext>
                </a:extLst>
              </p:cNvPr>
              <p:cNvPicPr/>
              <p:nvPr/>
            </p:nvPicPr>
            <p:blipFill>
              <a:blip r:embed="rId12"/>
              <a:stretch>
                <a:fillRect/>
              </a:stretch>
            </p:blipFill>
            <p:spPr>
              <a:xfrm>
                <a:off x="3488973" y="3818947"/>
                <a:ext cx="1151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3FC9E2B-E428-418B-9EC7-5202941946F4}"/>
                  </a:ext>
                </a:extLst>
              </p14:cNvPr>
              <p14:cNvContentPartPr/>
              <p14:nvPr/>
            </p14:nvContentPartPr>
            <p14:xfrm>
              <a:off x="720933" y="3782947"/>
              <a:ext cx="1167480" cy="87120"/>
            </p14:xfrm>
          </p:contentPart>
        </mc:Choice>
        <mc:Fallback xmlns="">
          <p:pic>
            <p:nvPicPr>
              <p:cNvPr id="10" name="Freihand 9">
                <a:extLst>
                  <a:ext uri="{FF2B5EF4-FFF2-40B4-BE49-F238E27FC236}">
                    <a16:creationId xmlns:a16="http://schemas.microsoft.com/office/drawing/2014/main" id="{A3FC9E2B-E428-418B-9EC7-5202941946F4}"/>
                  </a:ext>
                </a:extLst>
              </p:cNvPr>
              <p:cNvPicPr/>
              <p:nvPr/>
            </p:nvPicPr>
            <p:blipFill>
              <a:blip r:embed="rId14"/>
              <a:stretch>
                <a:fillRect/>
              </a:stretch>
            </p:blipFill>
            <p:spPr>
              <a:xfrm>
                <a:off x="716613" y="3778627"/>
                <a:ext cx="1176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FCB93E3A-13A4-401D-88F3-63C4BCD5533D}"/>
                  </a:ext>
                </a:extLst>
              </p14:cNvPr>
              <p14:cNvContentPartPr/>
              <p14:nvPr/>
            </p14:nvContentPartPr>
            <p14:xfrm>
              <a:off x="4468173" y="4737667"/>
              <a:ext cx="723240" cy="596520"/>
            </p14:xfrm>
          </p:contentPart>
        </mc:Choice>
        <mc:Fallback xmlns="">
          <p:pic>
            <p:nvPicPr>
              <p:cNvPr id="20" name="Freihand 19">
                <a:extLst>
                  <a:ext uri="{FF2B5EF4-FFF2-40B4-BE49-F238E27FC236}">
                    <a16:creationId xmlns:a16="http://schemas.microsoft.com/office/drawing/2014/main" id="{FCB93E3A-13A4-401D-88F3-63C4BCD5533D}"/>
                  </a:ext>
                </a:extLst>
              </p:cNvPr>
              <p:cNvPicPr/>
              <p:nvPr/>
            </p:nvPicPr>
            <p:blipFill>
              <a:blip r:embed="rId16"/>
              <a:stretch>
                <a:fillRect/>
              </a:stretch>
            </p:blipFill>
            <p:spPr>
              <a:xfrm>
                <a:off x="4463853" y="4733347"/>
                <a:ext cx="73188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2CB2F490-B5DA-4078-9EF7-E0A39B53EBEB}"/>
                  </a:ext>
                </a:extLst>
              </p14:cNvPr>
              <p14:cNvContentPartPr/>
              <p14:nvPr/>
            </p14:nvContentPartPr>
            <p14:xfrm>
              <a:off x="2384853" y="4891027"/>
              <a:ext cx="289440" cy="93240"/>
            </p14:xfrm>
          </p:contentPart>
        </mc:Choice>
        <mc:Fallback xmlns="">
          <p:pic>
            <p:nvPicPr>
              <p:cNvPr id="14" name="Freihand 13">
                <a:extLst>
                  <a:ext uri="{FF2B5EF4-FFF2-40B4-BE49-F238E27FC236}">
                    <a16:creationId xmlns:a16="http://schemas.microsoft.com/office/drawing/2014/main" id="{2CB2F490-B5DA-4078-9EF7-E0A39B53EBEB}"/>
                  </a:ext>
                </a:extLst>
              </p:cNvPr>
              <p:cNvPicPr/>
              <p:nvPr/>
            </p:nvPicPr>
            <p:blipFill>
              <a:blip r:embed="rId18"/>
              <a:stretch>
                <a:fillRect/>
              </a:stretch>
            </p:blipFill>
            <p:spPr>
              <a:xfrm>
                <a:off x="2380533" y="4886707"/>
                <a:ext cx="298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1FFDEA95-AA0A-4DF5-B57F-4C1D415A29C6}"/>
                  </a:ext>
                </a:extLst>
              </p14:cNvPr>
              <p14:cNvContentPartPr/>
              <p14:nvPr/>
            </p14:nvContentPartPr>
            <p14:xfrm>
              <a:off x="2429133" y="4991107"/>
              <a:ext cx="308880" cy="80280"/>
            </p14:xfrm>
          </p:contentPart>
        </mc:Choice>
        <mc:Fallback xmlns="">
          <p:pic>
            <p:nvPicPr>
              <p:cNvPr id="15" name="Freihand 14">
                <a:extLst>
                  <a:ext uri="{FF2B5EF4-FFF2-40B4-BE49-F238E27FC236}">
                    <a16:creationId xmlns:a16="http://schemas.microsoft.com/office/drawing/2014/main" id="{1FFDEA95-AA0A-4DF5-B57F-4C1D415A29C6}"/>
                  </a:ext>
                </a:extLst>
              </p:cNvPr>
              <p:cNvPicPr/>
              <p:nvPr/>
            </p:nvPicPr>
            <p:blipFill>
              <a:blip r:embed="rId20"/>
              <a:stretch>
                <a:fillRect/>
              </a:stretch>
            </p:blipFill>
            <p:spPr>
              <a:xfrm>
                <a:off x="2424813" y="4986787"/>
                <a:ext cx="317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66B43166-E915-446C-AF88-9A6FBF921563}"/>
                  </a:ext>
                </a:extLst>
              </p14:cNvPr>
              <p14:cNvContentPartPr/>
              <p14:nvPr/>
            </p14:nvContentPartPr>
            <p14:xfrm>
              <a:off x="3216453" y="5317267"/>
              <a:ext cx="1938960" cy="76320"/>
            </p14:xfrm>
          </p:contentPart>
        </mc:Choice>
        <mc:Fallback xmlns="">
          <p:pic>
            <p:nvPicPr>
              <p:cNvPr id="17" name="Freihand 16">
                <a:extLst>
                  <a:ext uri="{FF2B5EF4-FFF2-40B4-BE49-F238E27FC236}">
                    <a16:creationId xmlns:a16="http://schemas.microsoft.com/office/drawing/2014/main" id="{66B43166-E915-446C-AF88-9A6FBF921563}"/>
                  </a:ext>
                </a:extLst>
              </p:cNvPr>
              <p:cNvPicPr/>
              <p:nvPr/>
            </p:nvPicPr>
            <p:blipFill>
              <a:blip r:embed="rId22"/>
              <a:stretch>
                <a:fillRect/>
              </a:stretch>
            </p:blipFill>
            <p:spPr>
              <a:xfrm>
                <a:off x="3212133" y="5312947"/>
                <a:ext cx="1947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03C46102-1210-4E53-88E0-D3892B5B32EB}"/>
                  </a:ext>
                </a:extLst>
              </p14:cNvPr>
              <p14:cNvContentPartPr/>
              <p14:nvPr/>
            </p14:nvContentPartPr>
            <p14:xfrm>
              <a:off x="3108813" y="4709587"/>
              <a:ext cx="628200" cy="715680"/>
            </p14:xfrm>
          </p:contentPart>
        </mc:Choice>
        <mc:Fallback xmlns="">
          <p:pic>
            <p:nvPicPr>
              <p:cNvPr id="18" name="Freihand 17">
                <a:extLst>
                  <a:ext uri="{FF2B5EF4-FFF2-40B4-BE49-F238E27FC236}">
                    <a16:creationId xmlns:a16="http://schemas.microsoft.com/office/drawing/2014/main" id="{03C46102-1210-4E53-88E0-D3892B5B32EB}"/>
                  </a:ext>
                </a:extLst>
              </p:cNvPr>
              <p:cNvPicPr/>
              <p:nvPr/>
            </p:nvPicPr>
            <p:blipFill>
              <a:blip r:embed="rId24"/>
              <a:stretch>
                <a:fillRect/>
              </a:stretch>
            </p:blipFill>
            <p:spPr>
              <a:xfrm>
                <a:off x="3104493" y="4705267"/>
                <a:ext cx="63684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49C69217-D580-4857-91BE-5A449C1BAD66}"/>
                  </a:ext>
                </a:extLst>
              </p14:cNvPr>
              <p14:cNvContentPartPr/>
              <p14:nvPr/>
            </p14:nvContentPartPr>
            <p14:xfrm>
              <a:off x="3514533" y="5292067"/>
              <a:ext cx="105840" cy="422640"/>
            </p14:xfrm>
          </p:contentPart>
        </mc:Choice>
        <mc:Fallback xmlns="">
          <p:pic>
            <p:nvPicPr>
              <p:cNvPr id="22" name="Freihand 21">
                <a:extLst>
                  <a:ext uri="{FF2B5EF4-FFF2-40B4-BE49-F238E27FC236}">
                    <a16:creationId xmlns:a16="http://schemas.microsoft.com/office/drawing/2014/main" id="{49C69217-D580-4857-91BE-5A449C1BAD66}"/>
                  </a:ext>
                </a:extLst>
              </p:cNvPr>
              <p:cNvPicPr/>
              <p:nvPr/>
            </p:nvPicPr>
            <p:blipFill>
              <a:blip r:embed="rId26"/>
              <a:stretch>
                <a:fillRect/>
              </a:stretch>
            </p:blipFill>
            <p:spPr>
              <a:xfrm>
                <a:off x="3510213" y="5287747"/>
                <a:ext cx="11448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05EFD4C6-9316-4A91-B7AA-B5BA8D2FAB9B}"/>
                  </a:ext>
                </a:extLst>
              </p14:cNvPr>
              <p14:cNvContentPartPr/>
              <p14:nvPr/>
            </p14:nvContentPartPr>
            <p14:xfrm>
              <a:off x="3398253" y="5211067"/>
              <a:ext cx="287280" cy="313920"/>
            </p14:xfrm>
          </p:contentPart>
        </mc:Choice>
        <mc:Fallback xmlns="">
          <p:pic>
            <p:nvPicPr>
              <p:cNvPr id="23" name="Freihand 22">
                <a:extLst>
                  <a:ext uri="{FF2B5EF4-FFF2-40B4-BE49-F238E27FC236}">
                    <a16:creationId xmlns:a16="http://schemas.microsoft.com/office/drawing/2014/main" id="{05EFD4C6-9316-4A91-B7AA-B5BA8D2FAB9B}"/>
                  </a:ext>
                </a:extLst>
              </p:cNvPr>
              <p:cNvPicPr/>
              <p:nvPr/>
            </p:nvPicPr>
            <p:blipFill>
              <a:blip r:embed="rId28"/>
              <a:stretch>
                <a:fillRect/>
              </a:stretch>
            </p:blipFill>
            <p:spPr>
              <a:xfrm>
                <a:off x="3393933" y="5206747"/>
                <a:ext cx="29592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ABEA6D40-25D0-4A25-AC14-3123D83A781C}"/>
                  </a:ext>
                </a:extLst>
              </p14:cNvPr>
              <p14:cNvContentPartPr/>
              <p14:nvPr/>
            </p14:nvContentPartPr>
            <p14:xfrm>
              <a:off x="332133" y="4633987"/>
              <a:ext cx="5095800" cy="884880"/>
            </p14:xfrm>
          </p:contentPart>
        </mc:Choice>
        <mc:Fallback xmlns="">
          <p:pic>
            <p:nvPicPr>
              <p:cNvPr id="28" name="Freihand 27">
                <a:extLst>
                  <a:ext uri="{FF2B5EF4-FFF2-40B4-BE49-F238E27FC236}">
                    <a16:creationId xmlns:a16="http://schemas.microsoft.com/office/drawing/2014/main" id="{ABEA6D40-25D0-4A25-AC14-3123D83A781C}"/>
                  </a:ext>
                </a:extLst>
              </p:cNvPr>
              <p:cNvPicPr/>
              <p:nvPr/>
            </p:nvPicPr>
            <p:blipFill>
              <a:blip r:embed="rId30"/>
              <a:stretch>
                <a:fillRect/>
              </a:stretch>
            </p:blipFill>
            <p:spPr>
              <a:xfrm>
                <a:off x="327813" y="4629667"/>
                <a:ext cx="5104440" cy="893520"/>
              </a:xfrm>
              <a:prstGeom prst="rect">
                <a:avLst/>
              </a:prstGeom>
            </p:spPr>
          </p:pic>
        </mc:Fallback>
      </mc:AlternateContent>
      <p:grpSp>
        <p:nvGrpSpPr>
          <p:cNvPr id="31" name="Gruppieren 30">
            <a:extLst>
              <a:ext uri="{FF2B5EF4-FFF2-40B4-BE49-F238E27FC236}">
                <a16:creationId xmlns:a16="http://schemas.microsoft.com/office/drawing/2014/main" id="{84E5F3C0-A21D-4585-8BE3-089497C05692}"/>
              </a:ext>
            </a:extLst>
          </p:cNvPr>
          <p:cNvGrpSpPr/>
          <p:nvPr/>
        </p:nvGrpSpPr>
        <p:grpSpPr>
          <a:xfrm>
            <a:off x="468213" y="4693387"/>
            <a:ext cx="1042560" cy="542160"/>
            <a:chOff x="468213" y="4693387"/>
            <a:chExt cx="1042560" cy="542160"/>
          </a:xfrm>
        </p:grpSpPr>
        <mc:AlternateContent xmlns:mc="http://schemas.openxmlformats.org/markup-compatibility/2006" xmlns:p14="http://schemas.microsoft.com/office/powerpoint/2010/main">
          <mc:Choice Requires="p14">
            <p:contentPart p14:bwMode="auto" r:id="rId31">
              <p14:nvContentPartPr>
                <p14:cNvPr id="11" name="Freihand 10">
                  <a:extLst>
                    <a:ext uri="{FF2B5EF4-FFF2-40B4-BE49-F238E27FC236}">
                      <a16:creationId xmlns:a16="http://schemas.microsoft.com/office/drawing/2014/main" id="{1AA3D622-CAAF-49C3-A305-7F1AB9667B48}"/>
                    </a:ext>
                  </a:extLst>
                </p14:cNvPr>
                <p14:cNvContentPartPr/>
                <p14:nvPr/>
              </p14:nvContentPartPr>
              <p14:xfrm>
                <a:off x="1349853" y="4779427"/>
                <a:ext cx="19440" cy="47160"/>
              </p14:xfrm>
            </p:contentPart>
          </mc:Choice>
          <mc:Fallback xmlns="">
            <p:pic>
              <p:nvPicPr>
                <p:cNvPr id="11" name="Freihand 10">
                  <a:extLst>
                    <a:ext uri="{FF2B5EF4-FFF2-40B4-BE49-F238E27FC236}">
                      <a16:creationId xmlns:a16="http://schemas.microsoft.com/office/drawing/2014/main" id="{1AA3D622-CAAF-49C3-A305-7F1AB9667B48}"/>
                    </a:ext>
                  </a:extLst>
                </p:cNvPr>
                <p:cNvPicPr/>
                <p:nvPr/>
              </p:nvPicPr>
              <p:blipFill>
                <a:blip r:embed="rId32"/>
                <a:stretch>
                  <a:fillRect/>
                </a:stretch>
              </p:blipFill>
              <p:spPr>
                <a:xfrm>
                  <a:off x="1345533" y="4775107"/>
                  <a:ext cx="28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2" name="Freihand 11">
                  <a:extLst>
                    <a:ext uri="{FF2B5EF4-FFF2-40B4-BE49-F238E27FC236}">
                      <a16:creationId xmlns:a16="http://schemas.microsoft.com/office/drawing/2014/main" id="{3605EDF3-45C3-4DBA-B41A-8EC84C710A26}"/>
                    </a:ext>
                  </a:extLst>
                </p14:cNvPr>
                <p14:cNvContentPartPr/>
                <p14:nvPr/>
              </p14:nvContentPartPr>
              <p14:xfrm>
                <a:off x="468213" y="4693387"/>
                <a:ext cx="1042560" cy="493560"/>
              </p14:xfrm>
            </p:contentPart>
          </mc:Choice>
          <mc:Fallback xmlns="">
            <p:pic>
              <p:nvPicPr>
                <p:cNvPr id="12" name="Freihand 11">
                  <a:extLst>
                    <a:ext uri="{FF2B5EF4-FFF2-40B4-BE49-F238E27FC236}">
                      <a16:creationId xmlns:a16="http://schemas.microsoft.com/office/drawing/2014/main" id="{3605EDF3-45C3-4DBA-B41A-8EC84C710A26}"/>
                    </a:ext>
                  </a:extLst>
                </p:cNvPr>
                <p:cNvPicPr/>
                <p:nvPr/>
              </p:nvPicPr>
              <p:blipFill>
                <a:blip r:embed="rId34"/>
                <a:stretch>
                  <a:fillRect/>
                </a:stretch>
              </p:blipFill>
              <p:spPr>
                <a:xfrm>
                  <a:off x="463893" y="4689067"/>
                  <a:ext cx="105120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62F4FD82-8A8D-4495-BED0-9E1E0E69B5FE}"/>
                    </a:ext>
                  </a:extLst>
                </p14:cNvPr>
                <p14:cNvContentPartPr/>
                <p14:nvPr/>
              </p14:nvContentPartPr>
              <p14:xfrm>
                <a:off x="535533" y="4698787"/>
                <a:ext cx="411120" cy="536760"/>
              </p14:xfrm>
            </p:contentPart>
          </mc:Choice>
          <mc:Fallback xmlns="">
            <p:pic>
              <p:nvPicPr>
                <p:cNvPr id="30" name="Freihand 29">
                  <a:extLst>
                    <a:ext uri="{FF2B5EF4-FFF2-40B4-BE49-F238E27FC236}">
                      <a16:creationId xmlns:a16="http://schemas.microsoft.com/office/drawing/2014/main" id="{62F4FD82-8A8D-4495-BED0-9E1E0E69B5FE}"/>
                    </a:ext>
                  </a:extLst>
                </p:cNvPr>
                <p:cNvPicPr/>
                <p:nvPr/>
              </p:nvPicPr>
              <p:blipFill>
                <a:blip r:embed="rId36"/>
                <a:stretch>
                  <a:fillRect/>
                </a:stretch>
              </p:blipFill>
              <p:spPr>
                <a:xfrm>
                  <a:off x="531213" y="4694467"/>
                  <a:ext cx="419760" cy="545400"/>
                </a:xfrm>
                <a:prstGeom prst="rect">
                  <a:avLst/>
                </a:prstGeom>
              </p:spPr>
            </p:pic>
          </mc:Fallback>
        </mc:AlternateContent>
      </p:grpSp>
      <p:grpSp>
        <p:nvGrpSpPr>
          <p:cNvPr id="33" name="Gruppieren 32">
            <a:extLst>
              <a:ext uri="{FF2B5EF4-FFF2-40B4-BE49-F238E27FC236}">
                <a16:creationId xmlns:a16="http://schemas.microsoft.com/office/drawing/2014/main" id="{42F68889-C50B-40EC-A85C-0C1D90CA5498}"/>
              </a:ext>
            </a:extLst>
          </p:cNvPr>
          <p:cNvGrpSpPr/>
          <p:nvPr/>
        </p:nvGrpSpPr>
        <p:grpSpPr>
          <a:xfrm>
            <a:off x="4483653" y="4712827"/>
            <a:ext cx="979560" cy="1056240"/>
            <a:chOff x="4483653" y="4712827"/>
            <a:chExt cx="979560" cy="1056240"/>
          </a:xfrm>
        </p:grpSpPr>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1B8098F0-A0EC-4152-ADD0-C1121D16957E}"/>
                    </a:ext>
                  </a:extLst>
                </p14:cNvPr>
                <p14:cNvContentPartPr/>
                <p14:nvPr/>
              </p14:nvContentPartPr>
              <p14:xfrm>
                <a:off x="4853373" y="5240947"/>
                <a:ext cx="609840" cy="528120"/>
              </p14:xfrm>
            </p:contentPart>
          </mc:Choice>
          <mc:Fallback xmlns="">
            <p:pic>
              <p:nvPicPr>
                <p:cNvPr id="25" name="Freihand 24">
                  <a:extLst>
                    <a:ext uri="{FF2B5EF4-FFF2-40B4-BE49-F238E27FC236}">
                      <a16:creationId xmlns:a16="http://schemas.microsoft.com/office/drawing/2014/main" id="{1B8098F0-A0EC-4152-ADD0-C1121D16957E}"/>
                    </a:ext>
                  </a:extLst>
                </p:cNvPr>
                <p:cNvPicPr/>
                <p:nvPr/>
              </p:nvPicPr>
              <p:blipFill>
                <a:blip r:embed="rId38"/>
                <a:stretch>
                  <a:fillRect/>
                </a:stretch>
              </p:blipFill>
              <p:spPr>
                <a:xfrm>
                  <a:off x="4849053" y="5236627"/>
                  <a:ext cx="61848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6B1F2CF0-AE70-44F1-AAEC-3AE2B9A96EC2}"/>
                    </a:ext>
                  </a:extLst>
                </p14:cNvPr>
                <p14:cNvContentPartPr/>
                <p14:nvPr/>
              </p14:nvContentPartPr>
              <p14:xfrm>
                <a:off x="4764093" y="5139067"/>
                <a:ext cx="257760" cy="166680"/>
              </p14:xfrm>
            </p:contentPart>
          </mc:Choice>
          <mc:Fallback xmlns="">
            <p:pic>
              <p:nvPicPr>
                <p:cNvPr id="26" name="Freihand 25">
                  <a:extLst>
                    <a:ext uri="{FF2B5EF4-FFF2-40B4-BE49-F238E27FC236}">
                      <a16:creationId xmlns:a16="http://schemas.microsoft.com/office/drawing/2014/main" id="{6B1F2CF0-AE70-44F1-AAEC-3AE2B9A96EC2}"/>
                    </a:ext>
                  </a:extLst>
                </p:cNvPr>
                <p:cNvPicPr/>
                <p:nvPr/>
              </p:nvPicPr>
              <p:blipFill>
                <a:blip r:embed="rId40"/>
                <a:stretch>
                  <a:fillRect/>
                </a:stretch>
              </p:blipFill>
              <p:spPr>
                <a:xfrm>
                  <a:off x="4759773" y="5134747"/>
                  <a:ext cx="266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701583E8-7FB0-4E46-B480-7AF5F879A14B}"/>
                    </a:ext>
                  </a:extLst>
                </p14:cNvPr>
                <p14:cNvContentPartPr/>
                <p14:nvPr/>
              </p14:nvContentPartPr>
              <p14:xfrm>
                <a:off x="4483653" y="4712827"/>
                <a:ext cx="668520" cy="590400"/>
              </p14:xfrm>
            </p:contentPart>
          </mc:Choice>
          <mc:Fallback xmlns="">
            <p:pic>
              <p:nvPicPr>
                <p:cNvPr id="32" name="Freihand 31">
                  <a:extLst>
                    <a:ext uri="{FF2B5EF4-FFF2-40B4-BE49-F238E27FC236}">
                      <a16:creationId xmlns:a16="http://schemas.microsoft.com/office/drawing/2014/main" id="{701583E8-7FB0-4E46-B480-7AF5F879A14B}"/>
                    </a:ext>
                  </a:extLst>
                </p:cNvPr>
                <p:cNvPicPr/>
                <p:nvPr/>
              </p:nvPicPr>
              <p:blipFill>
                <a:blip r:embed="rId42"/>
                <a:stretch>
                  <a:fillRect/>
                </a:stretch>
              </p:blipFill>
              <p:spPr>
                <a:xfrm>
                  <a:off x="4479333" y="4708507"/>
                  <a:ext cx="677160" cy="59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13" name="Freihand 12">
                <a:extLst>
                  <a:ext uri="{FF2B5EF4-FFF2-40B4-BE49-F238E27FC236}">
                    <a16:creationId xmlns:a16="http://schemas.microsoft.com/office/drawing/2014/main" id="{909287A3-4F66-4AD5-BC09-31A606D80B39}"/>
                  </a:ext>
                </a:extLst>
              </p14:cNvPr>
              <p14:cNvContentPartPr/>
              <p14:nvPr/>
            </p14:nvContentPartPr>
            <p14:xfrm>
              <a:off x="254013" y="4281187"/>
              <a:ext cx="5527440" cy="1319040"/>
            </p14:xfrm>
          </p:contentPart>
        </mc:Choice>
        <mc:Fallback xmlns="">
          <p:pic>
            <p:nvPicPr>
              <p:cNvPr id="13" name="Freihand 12">
                <a:extLst>
                  <a:ext uri="{FF2B5EF4-FFF2-40B4-BE49-F238E27FC236}">
                    <a16:creationId xmlns:a16="http://schemas.microsoft.com/office/drawing/2014/main" id="{909287A3-4F66-4AD5-BC09-31A606D80B39}"/>
                  </a:ext>
                </a:extLst>
              </p:cNvPr>
              <p:cNvPicPr/>
              <p:nvPr/>
            </p:nvPicPr>
            <p:blipFill>
              <a:blip r:embed="rId44"/>
              <a:stretch>
                <a:fillRect/>
              </a:stretch>
            </p:blipFill>
            <p:spPr>
              <a:xfrm>
                <a:off x="249693" y="4276867"/>
                <a:ext cx="5536080" cy="1327680"/>
              </a:xfrm>
              <a:prstGeom prst="rect">
                <a:avLst/>
              </a:prstGeom>
            </p:spPr>
          </p:pic>
        </mc:Fallback>
      </mc:AlternateContent>
      <p:grpSp>
        <p:nvGrpSpPr>
          <p:cNvPr id="21" name="Gruppieren 20">
            <a:extLst>
              <a:ext uri="{FF2B5EF4-FFF2-40B4-BE49-F238E27FC236}">
                <a16:creationId xmlns:a16="http://schemas.microsoft.com/office/drawing/2014/main" id="{18B40A7F-6501-4493-9932-705C60E4C74F}"/>
              </a:ext>
            </a:extLst>
          </p:cNvPr>
          <p:cNvGrpSpPr/>
          <p:nvPr/>
        </p:nvGrpSpPr>
        <p:grpSpPr>
          <a:xfrm>
            <a:off x="5746893" y="2437627"/>
            <a:ext cx="3251880" cy="2174400"/>
            <a:chOff x="5746893" y="2437627"/>
            <a:chExt cx="3251880" cy="2174400"/>
          </a:xfrm>
        </p:grpSpPr>
        <mc:AlternateContent xmlns:mc="http://schemas.openxmlformats.org/markup-compatibility/2006" xmlns:p14="http://schemas.microsoft.com/office/powerpoint/2010/main">
          <mc:Choice Requires="p14">
            <p:contentPart p14:bwMode="auto" r:id="rId45">
              <p14:nvContentPartPr>
                <p14:cNvPr id="16" name="Freihand 15">
                  <a:extLst>
                    <a:ext uri="{FF2B5EF4-FFF2-40B4-BE49-F238E27FC236}">
                      <a16:creationId xmlns:a16="http://schemas.microsoft.com/office/drawing/2014/main" id="{59240BFC-6D70-4CEE-AADC-0786F1DA15BF}"/>
                    </a:ext>
                  </a:extLst>
                </p14:cNvPr>
                <p14:cNvContentPartPr/>
                <p14:nvPr/>
              </p14:nvContentPartPr>
              <p14:xfrm>
                <a:off x="5746893" y="2737147"/>
                <a:ext cx="3251880" cy="1874880"/>
              </p14:xfrm>
            </p:contentPart>
          </mc:Choice>
          <mc:Fallback xmlns="">
            <p:pic>
              <p:nvPicPr>
                <p:cNvPr id="16" name="Freihand 15">
                  <a:extLst>
                    <a:ext uri="{FF2B5EF4-FFF2-40B4-BE49-F238E27FC236}">
                      <a16:creationId xmlns:a16="http://schemas.microsoft.com/office/drawing/2014/main" id="{59240BFC-6D70-4CEE-AADC-0786F1DA15BF}"/>
                    </a:ext>
                  </a:extLst>
                </p:cNvPr>
                <p:cNvPicPr/>
                <p:nvPr/>
              </p:nvPicPr>
              <p:blipFill>
                <a:blip r:embed="rId46"/>
                <a:stretch>
                  <a:fillRect/>
                </a:stretch>
              </p:blipFill>
              <p:spPr>
                <a:xfrm>
                  <a:off x="5742573" y="2732827"/>
                  <a:ext cx="3260520" cy="1883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9" name="Freihand 18">
                  <a:extLst>
                    <a:ext uri="{FF2B5EF4-FFF2-40B4-BE49-F238E27FC236}">
                      <a16:creationId xmlns:a16="http://schemas.microsoft.com/office/drawing/2014/main" id="{02424E95-C37A-4FE7-A2DB-81F76DD92D43}"/>
                    </a:ext>
                  </a:extLst>
                </p14:cNvPr>
                <p14:cNvContentPartPr/>
                <p14:nvPr/>
              </p14:nvContentPartPr>
              <p14:xfrm>
                <a:off x="8289573" y="2437627"/>
                <a:ext cx="618480" cy="363960"/>
              </p14:xfrm>
            </p:contentPart>
          </mc:Choice>
          <mc:Fallback xmlns="">
            <p:pic>
              <p:nvPicPr>
                <p:cNvPr id="19" name="Freihand 18">
                  <a:extLst>
                    <a:ext uri="{FF2B5EF4-FFF2-40B4-BE49-F238E27FC236}">
                      <a16:creationId xmlns:a16="http://schemas.microsoft.com/office/drawing/2014/main" id="{02424E95-C37A-4FE7-A2DB-81F76DD92D43}"/>
                    </a:ext>
                  </a:extLst>
                </p:cNvPr>
                <p:cNvPicPr/>
                <p:nvPr/>
              </p:nvPicPr>
              <p:blipFill>
                <a:blip r:embed="rId48"/>
                <a:stretch>
                  <a:fillRect/>
                </a:stretch>
              </p:blipFill>
              <p:spPr>
                <a:xfrm>
                  <a:off x="8285253" y="2433307"/>
                  <a:ext cx="627120" cy="37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A0D35248-697F-46B5-9737-0305B6EB432F}"/>
                  </a:ext>
                </a:extLst>
              </p14:cNvPr>
              <p14:cNvContentPartPr/>
              <p14:nvPr/>
            </p14:nvContentPartPr>
            <p14:xfrm>
              <a:off x="8812653" y="2029387"/>
              <a:ext cx="105120" cy="325080"/>
            </p14:xfrm>
          </p:contentPart>
        </mc:Choice>
        <mc:Fallback xmlns="">
          <p:pic>
            <p:nvPicPr>
              <p:cNvPr id="24" name="Freihand 23">
                <a:extLst>
                  <a:ext uri="{FF2B5EF4-FFF2-40B4-BE49-F238E27FC236}">
                    <a16:creationId xmlns:a16="http://schemas.microsoft.com/office/drawing/2014/main" id="{A0D35248-697F-46B5-9737-0305B6EB432F}"/>
                  </a:ext>
                </a:extLst>
              </p:cNvPr>
              <p:cNvPicPr/>
              <p:nvPr/>
            </p:nvPicPr>
            <p:blipFill>
              <a:blip r:embed="rId50"/>
              <a:stretch>
                <a:fillRect/>
              </a:stretch>
            </p:blipFill>
            <p:spPr>
              <a:xfrm>
                <a:off x="8808333" y="2025067"/>
                <a:ext cx="11376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D17DAA15-AA71-4401-861A-CC7946F4A912}"/>
                  </a:ext>
                </a:extLst>
              </p14:cNvPr>
              <p14:cNvContentPartPr/>
              <p14:nvPr/>
            </p14:nvContentPartPr>
            <p14:xfrm>
              <a:off x="8987973" y="2063947"/>
              <a:ext cx="88920" cy="162720"/>
            </p14:xfrm>
          </p:contentPart>
        </mc:Choice>
        <mc:Fallback xmlns="">
          <p:pic>
            <p:nvPicPr>
              <p:cNvPr id="27" name="Freihand 26">
                <a:extLst>
                  <a:ext uri="{FF2B5EF4-FFF2-40B4-BE49-F238E27FC236}">
                    <a16:creationId xmlns:a16="http://schemas.microsoft.com/office/drawing/2014/main" id="{D17DAA15-AA71-4401-861A-CC7946F4A912}"/>
                  </a:ext>
                </a:extLst>
              </p:cNvPr>
              <p:cNvPicPr/>
              <p:nvPr/>
            </p:nvPicPr>
            <p:blipFill>
              <a:blip r:embed="rId52"/>
              <a:stretch>
                <a:fillRect/>
              </a:stretch>
            </p:blipFill>
            <p:spPr>
              <a:xfrm>
                <a:off x="8983653" y="2059627"/>
                <a:ext cx="97560" cy="171360"/>
              </a:xfrm>
              <a:prstGeom prst="rect">
                <a:avLst/>
              </a:prstGeom>
            </p:spPr>
          </p:pic>
        </mc:Fallback>
      </mc:AlternateContent>
      <p:grpSp>
        <p:nvGrpSpPr>
          <p:cNvPr id="44" name="Gruppieren 43">
            <a:extLst>
              <a:ext uri="{FF2B5EF4-FFF2-40B4-BE49-F238E27FC236}">
                <a16:creationId xmlns:a16="http://schemas.microsoft.com/office/drawing/2014/main" id="{7D7D2C3B-B661-41C0-A060-1461125B7CD8}"/>
              </a:ext>
            </a:extLst>
          </p:cNvPr>
          <p:cNvGrpSpPr/>
          <p:nvPr/>
        </p:nvGrpSpPr>
        <p:grpSpPr>
          <a:xfrm>
            <a:off x="9258693" y="1717267"/>
            <a:ext cx="503640" cy="254520"/>
            <a:chOff x="9258693" y="1717267"/>
            <a:chExt cx="503640" cy="254520"/>
          </a:xfrm>
        </p:grpSpPr>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CF1180B2-DD68-41FD-875C-D9A18A93829C}"/>
                    </a:ext>
                  </a:extLst>
                </p14:cNvPr>
                <p14:cNvContentPartPr/>
                <p14:nvPr/>
              </p14:nvContentPartPr>
              <p14:xfrm>
                <a:off x="9258693" y="1891147"/>
                <a:ext cx="139680" cy="35640"/>
              </p14:xfrm>
            </p:contentPart>
          </mc:Choice>
          <mc:Fallback xmlns="">
            <p:pic>
              <p:nvPicPr>
                <p:cNvPr id="34" name="Freihand 33">
                  <a:extLst>
                    <a:ext uri="{FF2B5EF4-FFF2-40B4-BE49-F238E27FC236}">
                      <a16:creationId xmlns:a16="http://schemas.microsoft.com/office/drawing/2014/main" id="{CF1180B2-DD68-41FD-875C-D9A18A93829C}"/>
                    </a:ext>
                  </a:extLst>
                </p:cNvPr>
                <p:cNvPicPr/>
                <p:nvPr/>
              </p:nvPicPr>
              <p:blipFill>
                <a:blip r:embed="rId54"/>
                <a:stretch>
                  <a:fillRect/>
                </a:stretch>
              </p:blipFill>
              <p:spPr>
                <a:xfrm>
                  <a:off x="9254373" y="1886827"/>
                  <a:ext cx="148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916A1D66-2576-4D87-802F-607C4036065D}"/>
                    </a:ext>
                  </a:extLst>
                </p14:cNvPr>
                <p14:cNvContentPartPr/>
                <p14:nvPr/>
              </p14:nvContentPartPr>
              <p14:xfrm>
                <a:off x="9279933" y="1940827"/>
                <a:ext cx="127800" cy="30960"/>
              </p14:xfrm>
            </p:contentPart>
          </mc:Choice>
          <mc:Fallback xmlns="">
            <p:pic>
              <p:nvPicPr>
                <p:cNvPr id="35" name="Freihand 34">
                  <a:extLst>
                    <a:ext uri="{FF2B5EF4-FFF2-40B4-BE49-F238E27FC236}">
                      <a16:creationId xmlns:a16="http://schemas.microsoft.com/office/drawing/2014/main" id="{916A1D66-2576-4D87-802F-607C4036065D}"/>
                    </a:ext>
                  </a:extLst>
                </p:cNvPr>
                <p:cNvPicPr/>
                <p:nvPr/>
              </p:nvPicPr>
              <p:blipFill>
                <a:blip r:embed="rId56"/>
                <a:stretch>
                  <a:fillRect/>
                </a:stretch>
              </p:blipFill>
              <p:spPr>
                <a:xfrm>
                  <a:off x="9275613" y="1936507"/>
                  <a:ext cx="136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AC4903CD-24FE-4E88-A7B9-FE7759B043D5}"/>
                    </a:ext>
                  </a:extLst>
                </p14:cNvPr>
                <p14:cNvContentPartPr/>
                <p14:nvPr/>
              </p14:nvContentPartPr>
              <p14:xfrm>
                <a:off x="9563613" y="1717267"/>
                <a:ext cx="198720" cy="168840"/>
              </p14:xfrm>
            </p:contentPart>
          </mc:Choice>
          <mc:Fallback xmlns="">
            <p:pic>
              <p:nvPicPr>
                <p:cNvPr id="37" name="Freihand 36">
                  <a:extLst>
                    <a:ext uri="{FF2B5EF4-FFF2-40B4-BE49-F238E27FC236}">
                      <a16:creationId xmlns:a16="http://schemas.microsoft.com/office/drawing/2014/main" id="{AC4903CD-24FE-4E88-A7B9-FE7759B043D5}"/>
                    </a:ext>
                  </a:extLst>
                </p:cNvPr>
                <p:cNvPicPr/>
                <p:nvPr/>
              </p:nvPicPr>
              <p:blipFill>
                <a:blip r:embed="rId58"/>
                <a:stretch>
                  <a:fillRect/>
                </a:stretch>
              </p:blipFill>
              <p:spPr>
                <a:xfrm>
                  <a:off x="9559293" y="1712947"/>
                  <a:ext cx="207360" cy="177480"/>
                </a:xfrm>
                <a:prstGeom prst="rect">
                  <a:avLst/>
                </a:prstGeom>
              </p:spPr>
            </p:pic>
          </mc:Fallback>
        </mc:AlternateContent>
      </p:grpSp>
      <p:grpSp>
        <p:nvGrpSpPr>
          <p:cNvPr id="43" name="Gruppieren 42">
            <a:extLst>
              <a:ext uri="{FF2B5EF4-FFF2-40B4-BE49-F238E27FC236}">
                <a16:creationId xmlns:a16="http://schemas.microsoft.com/office/drawing/2014/main" id="{642DFB39-5D04-469F-AD43-324AF459BDD9}"/>
              </a:ext>
            </a:extLst>
          </p:cNvPr>
          <p:cNvGrpSpPr/>
          <p:nvPr/>
        </p:nvGrpSpPr>
        <p:grpSpPr>
          <a:xfrm>
            <a:off x="9382893" y="1338187"/>
            <a:ext cx="123480" cy="244440"/>
            <a:chOff x="9382893" y="1338187"/>
            <a:chExt cx="123480" cy="244440"/>
          </a:xfrm>
        </p:grpSpPr>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F2D4E0CB-14CB-4C23-9940-4DA37C7B82B4}"/>
                    </a:ext>
                  </a:extLst>
                </p14:cNvPr>
                <p14:cNvContentPartPr/>
                <p14:nvPr/>
              </p14:nvContentPartPr>
              <p14:xfrm>
                <a:off x="9413493" y="1338187"/>
                <a:ext cx="53280" cy="187560"/>
              </p14:xfrm>
            </p:contentPart>
          </mc:Choice>
          <mc:Fallback xmlns="">
            <p:pic>
              <p:nvPicPr>
                <p:cNvPr id="38" name="Freihand 37">
                  <a:extLst>
                    <a:ext uri="{FF2B5EF4-FFF2-40B4-BE49-F238E27FC236}">
                      <a16:creationId xmlns:a16="http://schemas.microsoft.com/office/drawing/2014/main" id="{F2D4E0CB-14CB-4C23-9940-4DA37C7B82B4}"/>
                    </a:ext>
                  </a:extLst>
                </p:cNvPr>
                <p:cNvPicPr/>
                <p:nvPr/>
              </p:nvPicPr>
              <p:blipFill>
                <a:blip r:embed="rId60"/>
                <a:stretch>
                  <a:fillRect/>
                </a:stretch>
              </p:blipFill>
              <p:spPr>
                <a:xfrm>
                  <a:off x="9409173" y="1333867"/>
                  <a:ext cx="619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DE5F8E5B-9A71-41D7-ADC8-6A7683EE3777}"/>
                    </a:ext>
                  </a:extLst>
                </p14:cNvPr>
                <p14:cNvContentPartPr/>
                <p14:nvPr/>
              </p14:nvContentPartPr>
              <p14:xfrm>
                <a:off x="9382893" y="1366267"/>
                <a:ext cx="123480" cy="216360"/>
              </p14:xfrm>
            </p:contentPart>
          </mc:Choice>
          <mc:Fallback xmlns="">
            <p:pic>
              <p:nvPicPr>
                <p:cNvPr id="39" name="Freihand 38">
                  <a:extLst>
                    <a:ext uri="{FF2B5EF4-FFF2-40B4-BE49-F238E27FC236}">
                      <a16:creationId xmlns:a16="http://schemas.microsoft.com/office/drawing/2014/main" id="{DE5F8E5B-9A71-41D7-ADC8-6A7683EE3777}"/>
                    </a:ext>
                  </a:extLst>
                </p:cNvPr>
                <p:cNvPicPr/>
                <p:nvPr/>
              </p:nvPicPr>
              <p:blipFill>
                <a:blip r:embed="rId62"/>
                <a:stretch>
                  <a:fillRect/>
                </a:stretch>
              </p:blipFill>
              <p:spPr>
                <a:xfrm>
                  <a:off x="9378573" y="1361947"/>
                  <a:ext cx="132120" cy="225000"/>
                </a:xfrm>
                <a:prstGeom prst="rect">
                  <a:avLst/>
                </a:prstGeom>
              </p:spPr>
            </p:pic>
          </mc:Fallback>
        </mc:AlternateContent>
      </p:grpSp>
      <p:grpSp>
        <p:nvGrpSpPr>
          <p:cNvPr id="55" name="Gruppieren 54">
            <a:extLst>
              <a:ext uri="{FF2B5EF4-FFF2-40B4-BE49-F238E27FC236}">
                <a16:creationId xmlns:a16="http://schemas.microsoft.com/office/drawing/2014/main" id="{1AE1C830-CD2E-4A69-ABA1-2754F3FA1284}"/>
              </a:ext>
            </a:extLst>
          </p:cNvPr>
          <p:cNvGrpSpPr/>
          <p:nvPr/>
        </p:nvGrpSpPr>
        <p:grpSpPr>
          <a:xfrm>
            <a:off x="8798973" y="295267"/>
            <a:ext cx="1496160" cy="804960"/>
            <a:chOff x="8798973" y="295267"/>
            <a:chExt cx="1496160" cy="804960"/>
          </a:xfrm>
        </p:grpSpPr>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C39E912C-9392-49AF-AABB-59FFA69B2F8F}"/>
                    </a:ext>
                  </a:extLst>
                </p14:cNvPr>
                <p14:cNvContentPartPr/>
                <p14:nvPr/>
              </p14:nvContentPartPr>
              <p14:xfrm>
                <a:off x="8798973" y="910147"/>
                <a:ext cx="109080" cy="190080"/>
              </p14:xfrm>
            </p:contentPart>
          </mc:Choice>
          <mc:Fallback xmlns="">
            <p:pic>
              <p:nvPicPr>
                <p:cNvPr id="40" name="Freihand 39">
                  <a:extLst>
                    <a:ext uri="{FF2B5EF4-FFF2-40B4-BE49-F238E27FC236}">
                      <a16:creationId xmlns:a16="http://schemas.microsoft.com/office/drawing/2014/main" id="{C39E912C-9392-49AF-AABB-59FFA69B2F8F}"/>
                    </a:ext>
                  </a:extLst>
                </p:cNvPr>
                <p:cNvPicPr/>
                <p:nvPr/>
              </p:nvPicPr>
              <p:blipFill>
                <a:blip r:embed="rId64"/>
                <a:stretch>
                  <a:fillRect/>
                </a:stretch>
              </p:blipFill>
              <p:spPr>
                <a:xfrm>
                  <a:off x="8794653" y="905827"/>
                  <a:ext cx="1177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22D4BE16-C392-4AB1-8FE4-ACB07B8BF17A}"/>
                    </a:ext>
                  </a:extLst>
                </p14:cNvPr>
                <p14:cNvContentPartPr/>
                <p14:nvPr/>
              </p14:nvContentPartPr>
              <p14:xfrm>
                <a:off x="8928213" y="795667"/>
                <a:ext cx="102600" cy="190440"/>
              </p14:xfrm>
            </p:contentPart>
          </mc:Choice>
          <mc:Fallback xmlns="">
            <p:pic>
              <p:nvPicPr>
                <p:cNvPr id="41" name="Freihand 40">
                  <a:extLst>
                    <a:ext uri="{FF2B5EF4-FFF2-40B4-BE49-F238E27FC236}">
                      <a16:creationId xmlns:a16="http://schemas.microsoft.com/office/drawing/2014/main" id="{22D4BE16-C392-4AB1-8FE4-ACB07B8BF17A}"/>
                    </a:ext>
                  </a:extLst>
                </p:cNvPr>
                <p:cNvPicPr/>
                <p:nvPr/>
              </p:nvPicPr>
              <p:blipFill>
                <a:blip r:embed="rId66"/>
                <a:stretch>
                  <a:fillRect/>
                </a:stretch>
              </p:blipFill>
              <p:spPr>
                <a:xfrm>
                  <a:off x="8923893" y="791347"/>
                  <a:ext cx="111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E5FC71B6-EABE-4295-A0E3-050A587CC011}"/>
                    </a:ext>
                  </a:extLst>
                </p14:cNvPr>
                <p14:cNvContentPartPr/>
                <p14:nvPr/>
              </p14:nvContentPartPr>
              <p14:xfrm>
                <a:off x="9003453" y="829867"/>
                <a:ext cx="258480" cy="115920"/>
              </p14:xfrm>
            </p:contentPart>
          </mc:Choice>
          <mc:Fallback xmlns="">
            <p:pic>
              <p:nvPicPr>
                <p:cNvPr id="45" name="Freihand 44">
                  <a:extLst>
                    <a:ext uri="{FF2B5EF4-FFF2-40B4-BE49-F238E27FC236}">
                      <a16:creationId xmlns:a16="http://schemas.microsoft.com/office/drawing/2014/main" id="{E5FC71B6-EABE-4295-A0E3-050A587CC011}"/>
                    </a:ext>
                  </a:extLst>
                </p:cNvPr>
                <p:cNvPicPr/>
                <p:nvPr/>
              </p:nvPicPr>
              <p:blipFill>
                <a:blip r:embed="rId68"/>
                <a:stretch>
                  <a:fillRect/>
                </a:stretch>
              </p:blipFill>
              <p:spPr>
                <a:xfrm>
                  <a:off x="8999133" y="825547"/>
                  <a:ext cx="267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5844F46E-6778-409E-A9E5-B94A4B831423}"/>
                    </a:ext>
                  </a:extLst>
                </p14:cNvPr>
                <p14:cNvContentPartPr/>
                <p14:nvPr/>
              </p14:nvContentPartPr>
              <p14:xfrm>
                <a:off x="9388653" y="739507"/>
                <a:ext cx="70200" cy="54720"/>
              </p14:xfrm>
            </p:contentPart>
          </mc:Choice>
          <mc:Fallback xmlns="">
            <p:pic>
              <p:nvPicPr>
                <p:cNvPr id="46" name="Freihand 45">
                  <a:extLst>
                    <a:ext uri="{FF2B5EF4-FFF2-40B4-BE49-F238E27FC236}">
                      <a16:creationId xmlns:a16="http://schemas.microsoft.com/office/drawing/2014/main" id="{5844F46E-6778-409E-A9E5-B94A4B831423}"/>
                    </a:ext>
                  </a:extLst>
                </p:cNvPr>
                <p:cNvPicPr/>
                <p:nvPr/>
              </p:nvPicPr>
              <p:blipFill>
                <a:blip r:embed="rId70"/>
                <a:stretch>
                  <a:fillRect/>
                </a:stretch>
              </p:blipFill>
              <p:spPr>
                <a:xfrm>
                  <a:off x="9384333" y="735187"/>
                  <a:ext cx="78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4591A6DF-999C-473E-A5A0-7543758B136A}"/>
                    </a:ext>
                  </a:extLst>
                </p14:cNvPr>
                <p14:cNvContentPartPr/>
                <p14:nvPr/>
              </p14:nvContentPartPr>
              <p14:xfrm>
                <a:off x="9502773" y="625027"/>
                <a:ext cx="44640" cy="154440"/>
              </p14:xfrm>
            </p:contentPart>
          </mc:Choice>
          <mc:Fallback xmlns="">
            <p:pic>
              <p:nvPicPr>
                <p:cNvPr id="47" name="Freihand 46">
                  <a:extLst>
                    <a:ext uri="{FF2B5EF4-FFF2-40B4-BE49-F238E27FC236}">
                      <a16:creationId xmlns:a16="http://schemas.microsoft.com/office/drawing/2014/main" id="{4591A6DF-999C-473E-A5A0-7543758B136A}"/>
                    </a:ext>
                  </a:extLst>
                </p:cNvPr>
                <p:cNvPicPr/>
                <p:nvPr/>
              </p:nvPicPr>
              <p:blipFill>
                <a:blip r:embed="rId72"/>
                <a:stretch>
                  <a:fillRect/>
                </a:stretch>
              </p:blipFill>
              <p:spPr>
                <a:xfrm>
                  <a:off x="9498453" y="620707"/>
                  <a:ext cx="53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00B7DB70-DF5E-4D18-8C1A-48A1BBA21C98}"/>
                    </a:ext>
                  </a:extLst>
                </p14:cNvPr>
                <p14:cNvContentPartPr/>
                <p14:nvPr/>
              </p14:nvContentPartPr>
              <p14:xfrm>
                <a:off x="9422853" y="582547"/>
                <a:ext cx="129240" cy="101520"/>
              </p14:xfrm>
            </p:contentPart>
          </mc:Choice>
          <mc:Fallback xmlns="">
            <p:pic>
              <p:nvPicPr>
                <p:cNvPr id="48" name="Freihand 47">
                  <a:extLst>
                    <a:ext uri="{FF2B5EF4-FFF2-40B4-BE49-F238E27FC236}">
                      <a16:creationId xmlns:a16="http://schemas.microsoft.com/office/drawing/2014/main" id="{00B7DB70-DF5E-4D18-8C1A-48A1BBA21C98}"/>
                    </a:ext>
                  </a:extLst>
                </p:cNvPr>
                <p:cNvPicPr/>
                <p:nvPr/>
              </p:nvPicPr>
              <p:blipFill>
                <a:blip r:embed="rId74"/>
                <a:stretch>
                  <a:fillRect/>
                </a:stretch>
              </p:blipFill>
              <p:spPr>
                <a:xfrm>
                  <a:off x="9418533" y="578227"/>
                  <a:ext cx="137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A32C5B31-9186-4C5E-8BAD-F563DE891BFF}"/>
                    </a:ext>
                  </a:extLst>
                </p14:cNvPr>
                <p14:cNvContentPartPr/>
                <p14:nvPr/>
              </p14:nvContentPartPr>
              <p14:xfrm>
                <a:off x="9580173" y="599107"/>
                <a:ext cx="138240" cy="102960"/>
              </p14:xfrm>
            </p:contentPart>
          </mc:Choice>
          <mc:Fallback xmlns="">
            <p:pic>
              <p:nvPicPr>
                <p:cNvPr id="49" name="Freihand 48">
                  <a:extLst>
                    <a:ext uri="{FF2B5EF4-FFF2-40B4-BE49-F238E27FC236}">
                      <a16:creationId xmlns:a16="http://schemas.microsoft.com/office/drawing/2014/main" id="{A32C5B31-9186-4C5E-8BAD-F563DE891BFF}"/>
                    </a:ext>
                  </a:extLst>
                </p:cNvPr>
                <p:cNvPicPr/>
                <p:nvPr/>
              </p:nvPicPr>
              <p:blipFill>
                <a:blip r:embed="rId76"/>
                <a:stretch>
                  <a:fillRect/>
                </a:stretch>
              </p:blipFill>
              <p:spPr>
                <a:xfrm>
                  <a:off x="9575853" y="594787"/>
                  <a:ext cx="146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8F7B109F-3B21-474F-A7D8-8C16BF0E03F4}"/>
                    </a:ext>
                  </a:extLst>
                </p14:cNvPr>
                <p14:cNvContentPartPr/>
                <p14:nvPr/>
              </p14:nvContentPartPr>
              <p14:xfrm>
                <a:off x="9719493" y="559147"/>
                <a:ext cx="86040" cy="83160"/>
              </p14:xfrm>
            </p:contentPart>
          </mc:Choice>
          <mc:Fallback xmlns="">
            <p:pic>
              <p:nvPicPr>
                <p:cNvPr id="50" name="Freihand 49">
                  <a:extLst>
                    <a:ext uri="{FF2B5EF4-FFF2-40B4-BE49-F238E27FC236}">
                      <a16:creationId xmlns:a16="http://schemas.microsoft.com/office/drawing/2014/main" id="{8F7B109F-3B21-474F-A7D8-8C16BF0E03F4}"/>
                    </a:ext>
                  </a:extLst>
                </p:cNvPr>
                <p:cNvPicPr/>
                <p:nvPr/>
              </p:nvPicPr>
              <p:blipFill>
                <a:blip r:embed="rId78"/>
                <a:stretch>
                  <a:fillRect/>
                </a:stretch>
              </p:blipFill>
              <p:spPr>
                <a:xfrm>
                  <a:off x="9715173" y="554827"/>
                  <a:ext cx="94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EB7D806B-A54D-44A4-961F-FE9C2DF226E7}"/>
                    </a:ext>
                  </a:extLst>
                </p14:cNvPr>
                <p14:cNvContentPartPr/>
                <p14:nvPr/>
              </p14:nvContentPartPr>
              <p14:xfrm>
                <a:off x="9842253" y="481027"/>
                <a:ext cx="156240" cy="100080"/>
              </p14:xfrm>
            </p:contentPart>
          </mc:Choice>
          <mc:Fallback xmlns="">
            <p:pic>
              <p:nvPicPr>
                <p:cNvPr id="51" name="Freihand 50">
                  <a:extLst>
                    <a:ext uri="{FF2B5EF4-FFF2-40B4-BE49-F238E27FC236}">
                      <a16:creationId xmlns:a16="http://schemas.microsoft.com/office/drawing/2014/main" id="{EB7D806B-A54D-44A4-961F-FE9C2DF226E7}"/>
                    </a:ext>
                  </a:extLst>
                </p:cNvPr>
                <p:cNvPicPr/>
                <p:nvPr/>
              </p:nvPicPr>
              <p:blipFill>
                <a:blip r:embed="rId80"/>
                <a:stretch>
                  <a:fillRect/>
                </a:stretch>
              </p:blipFill>
              <p:spPr>
                <a:xfrm>
                  <a:off x="9837933" y="476707"/>
                  <a:ext cx="164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1F353704-2891-47A1-8234-748522F5A552}"/>
                    </a:ext>
                  </a:extLst>
                </p14:cNvPr>
                <p14:cNvContentPartPr/>
                <p14:nvPr/>
              </p14:nvContentPartPr>
              <p14:xfrm>
                <a:off x="10012533" y="425227"/>
                <a:ext cx="60840" cy="66960"/>
              </p14:xfrm>
            </p:contentPart>
          </mc:Choice>
          <mc:Fallback xmlns="">
            <p:pic>
              <p:nvPicPr>
                <p:cNvPr id="52" name="Freihand 51">
                  <a:extLst>
                    <a:ext uri="{FF2B5EF4-FFF2-40B4-BE49-F238E27FC236}">
                      <a16:creationId xmlns:a16="http://schemas.microsoft.com/office/drawing/2014/main" id="{1F353704-2891-47A1-8234-748522F5A552}"/>
                    </a:ext>
                  </a:extLst>
                </p:cNvPr>
                <p:cNvPicPr/>
                <p:nvPr/>
              </p:nvPicPr>
              <p:blipFill>
                <a:blip r:embed="rId82"/>
                <a:stretch>
                  <a:fillRect/>
                </a:stretch>
              </p:blipFill>
              <p:spPr>
                <a:xfrm>
                  <a:off x="10008213" y="420907"/>
                  <a:ext cx="69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03A887EB-C419-4AF2-AE8A-C8FC2829AF0E}"/>
                    </a:ext>
                  </a:extLst>
                </p14:cNvPr>
                <p14:cNvContentPartPr/>
                <p14:nvPr/>
              </p14:nvContentPartPr>
              <p14:xfrm>
                <a:off x="10083813" y="295267"/>
                <a:ext cx="211320" cy="138600"/>
              </p14:xfrm>
            </p:contentPart>
          </mc:Choice>
          <mc:Fallback xmlns="">
            <p:pic>
              <p:nvPicPr>
                <p:cNvPr id="53" name="Freihand 52">
                  <a:extLst>
                    <a:ext uri="{FF2B5EF4-FFF2-40B4-BE49-F238E27FC236}">
                      <a16:creationId xmlns:a16="http://schemas.microsoft.com/office/drawing/2014/main" id="{03A887EB-C419-4AF2-AE8A-C8FC2829AF0E}"/>
                    </a:ext>
                  </a:extLst>
                </p:cNvPr>
                <p:cNvPicPr/>
                <p:nvPr/>
              </p:nvPicPr>
              <p:blipFill>
                <a:blip r:embed="rId84"/>
                <a:stretch>
                  <a:fillRect/>
                </a:stretch>
              </p:blipFill>
              <p:spPr>
                <a:xfrm>
                  <a:off x="10079493" y="290947"/>
                  <a:ext cx="219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E89E68BF-C402-41F6-8894-95FB372D1D19}"/>
                    </a:ext>
                  </a:extLst>
                </p14:cNvPr>
                <p14:cNvContentPartPr/>
                <p14:nvPr/>
              </p14:nvContentPartPr>
              <p14:xfrm>
                <a:off x="10022613" y="332347"/>
                <a:ext cx="97200" cy="43200"/>
              </p14:xfrm>
            </p:contentPart>
          </mc:Choice>
          <mc:Fallback xmlns="">
            <p:pic>
              <p:nvPicPr>
                <p:cNvPr id="54" name="Freihand 53">
                  <a:extLst>
                    <a:ext uri="{FF2B5EF4-FFF2-40B4-BE49-F238E27FC236}">
                      <a16:creationId xmlns:a16="http://schemas.microsoft.com/office/drawing/2014/main" id="{E89E68BF-C402-41F6-8894-95FB372D1D19}"/>
                    </a:ext>
                  </a:extLst>
                </p:cNvPr>
                <p:cNvPicPr/>
                <p:nvPr/>
              </p:nvPicPr>
              <p:blipFill>
                <a:blip r:embed="rId86"/>
                <a:stretch>
                  <a:fillRect/>
                </a:stretch>
              </p:blipFill>
              <p:spPr>
                <a:xfrm>
                  <a:off x="10018293" y="328027"/>
                  <a:ext cx="105840" cy="51840"/>
                </a:xfrm>
                <a:prstGeom prst="rect">
                  <a:avLst/>
                </a:prstGeom>
              </p:spPr>
            </p:pic>
          </mc:Fallback>
        </mc:AlternateContent>
      </p:grpSp>
      <p:grpSp>
        <p:nvGrpSpPr>
          <p:cNvPr id="78" name="Gruppieren 77">
            <a:extLst>
              <a:ext uri="{FF2B5EF4-FFF2-40B4-BE49-F238E27FC236}">
                <a16:creationId xmlns:a16="http://schemas.microsoft.com/office/drawing/2014/main" id="{06BC4D36-171D-4043-A112-A60B14A602A9}"/>
              </a:ext>
            </a:extLst>
          </p:cNvPr>
          <p:cNvGrpSpPr/>
          <p:nvPr/>
        </p:nvGrpSpPr>
        <p:grpSpPr>
          <a:xfrm>
            <a:off x="9842613" y="1031827"/>
            <a:ext cx="1652400" cy="1082520"/>
            <a:chOff x="9842613" y="1031827"/>
            <a:chExt cx="1652400" cy="1082520"/>
          </a:xfrm>
        </p:grpSpPr>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87248DF8-A8FC-4ECA-8C5F-B2F314C1B71E}"/>
                    </a:ext>
                  </a:extLst>
                </p14:cNvPr>
                <p14:cNvContentPartPr/>
                <p14:nvPr/>
              </p14:nvContentPartPr>
              <p14:xfrm>
                <a:off x="9842613" y="1462027"/>
                <a:ext cx="124200" cy="320040"/>
              </p14:xfrm>
            </p:contentPart>
          </mc:Choice>
          <mc:Fallback xmlns="">
            <p:pic>
              <p:nvPicPr>
                <p:cNvPr id="56" name="Freihand 55">
                  <a:extLst>
                    <a:ext uri="{FF2B5EF4-FFF2-40B4-BE49-F238E27FC236}">
                      <a16:creationId xmlns:a16="http://schemas.microsoft.com/office/drawing/2014/main" id="{87248DF8-A8FC-4ECA-8C5F-B2F314C1B71E}"/>
                    </a:ext>
                  </a:extLst>
                </p:cNvPr>
                <p:cNvPicPr/>
                <p:nvPr/>
              </p:nvPicPr>
              <p:blipFill>
                <a:blip r:embed="rId88"/>
                <a:stretch>
                  <a:fillRect/>
                </a:stretch>
              </p:blipFill>
              <p:spPr>
                <a:xfrm>
                  <a:off x="9838293" y="1457707"/>
                  <a:ext cx="13284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464A5859-ED76-4DC4-AAF5-F3D8C75FB692}"/>
                    </a:ext>
                  </a:extLst>
                </p14:cNvPr>
                <p14:cNvContentPartPr/>
                <p14:nvPr/>
              </p14:nvContentPartPr>
              <p14:xfrm>
                <a:off x="9880773" y="1679467"/>
                <a:ext cx="110160" cy="99000"/>
              </p14:xfrm>
            </p:contentPart>
          </mc:Choice>
          <mc:Fallback xmlns="">
            <p:pic>
              <p:nvPicPr>
                <p:cNvPr id="57" name="Freihand 56">
                  <a:extLst>
                    <a:ext uri="{FF2B5EF4-FFF2-40B4-BE49-F238E27FC236}">
                      <a16:creationId xmlns:a16="http://schemas.microsoft.com/office/drawing/2014/main" id="{464A5859-ED76-4DC4-AAF5-F3D8C75FB692}"/>
                    </a:ext>
                  </a:extLst>
                </p:cNvPr>
                <p:cNvPicPr/>
                <p:nvPr/>
              </p:nvPicPr>
              <p:blipFill>
                <a:blip r:embed="rId90"/>
                <a:stretch>
                  <a:fillRect/>
                </a:stretch>
              </p:blipFill>
              <p:spPr>
                <a:xfrm>
                  <a:off x="9876453" y="1675147"/>
                  <a:ext cx="118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7BD02E7A-2641-4553-B341-953C41966E93}"/>
                    </a:ext>
                  </a:extLst>
                </p14:cNvPr>
                <p14:cNvContentPartPr/>
                <p14:nvPr/>
              </p14:nvContentPartPr>
              <p14:xfrm>
                <a:off x="10025853" y="1494067"/>
                <a:ext cx="144000" cy="139680"/>
              </p14:xfrm>
            </p:contentPart>
          </mc:Choice>
          <mc:Fallback xmlns="">
            <p:pic>
              <p:nvPicPr>
                <p:cNvPr id="59" name="Freihand 58">
                  <a:extLst>
                    <a:ext uri="{FF2B5EF4-FFF2-40B4-BE49-F238E27FC236}">
                      <a16:creationId xmlns:a16="http://schemas.microsoft.com/office/drawing/2014/main" id="{7BD02E7A-2641-4553-B341-953C41966E93}"/>
                    </a:ext>
                  </a:extLst>
                </p:cNvPr>
                <p:cNvPicPr/>
                <p:nvPr/>
              </p:nvPicPr>
              <p:blipFill>
                <a:blip r:embed="rId92"/>
                <a:stretch>
                  <a:fillRect/>
                </a:stretch>
              </p:blipFill>
              <p:spPr>
                <a:xfrm>
                  <a:off x="10021533" y="1489747"/>
                  <a:ext cx="152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0453055E-E3BF-49EA-8187-4BC4446D9FDC}"/>
                    </a:ext>
                  </a:extLst>
                </p14:cNvPr>
                <p14:cNvContentPartPr/>
                <p14:nvPr/>
              </p14:nvContentPartPr>
              <p14:xfrm>
                <a:off x="10268853" y="1397947"/>
                <a:ext cx="41400" cy="119160"/>
              </p14:xfrm>
            </p:contentPart>
          </mc:Choice>
          <mc:Fallback xmlns="">
            <p:pic>
              <p:nvPicPr>
                <p:cNvPr id="60" name="Freihand 59">
                  <a:extLst>
                    <a:ext uri="{FF2B5EF4-FFF2-40B4-BE49-F238E27FC236}">
                      <a16:creationId xmlns:a16="http://schemas.microsoft.com/office/drawing/2014/main" id="{0453055E-E3BF-49EA-8187-4BC4446D9FDC}"/>
                    </a:ext>
                  </a:extLst>
                </p:cNvPr>
                <p:cNvPicPr/>
                <p:nvPr/>
              </p:nvPicPr>
              <p:blipFill>
                <a:blip r:embed="rId94"/>
                <a:stretch>
                  <a:fillRect/>
                </a:stretch>
              </p:blipFill>
              <p:spPr>
                <a:xfrm>
                  <a:off x="10264533" y="1393627"/>
                  <a:ext cx="50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6BCFB86A-9440-4F5A-9655-4E490D680F07}"/>
                    </a:ext>
                  </a:extLst>
                </p14:cNvPr>
                <p14:cNvContentPartPr/>
                <p14:nvPr/>
              </p14:nvContentPartPr>
              <p14:xfrm>
                <a:off x="10232853" y="1401907"/>
                <a:ext cx="96480" cy="78120"/>
              </p14:xfrm>
            </p:contentPart>
          </mc:Choice>
          <mc:Fallback xmlns="">
            <p:pic>
              <p:nvPicPr>
                <p:cNvPr id="61" name="Freihand 60">
                  <a:extLst>
                    <a:ext uri="{FF2B5EF4-FFF2-40B4-BE49-F238E27FC236}">
                      <a16:creationId xmlns:a16="http://schemas.microsoft.com/office/drawing/2014/main" id="{6BCFB86A-9440-4F5A-9655-4E490D680F07}"/>
                    </a:ext>
                  </a:extLst>
                </p:cNvPr>
                <p:cNvPicPr/>
                <p:nvPr/>
              </p:nvPicPr>
              <p:blipFill>
                <a:blip r:embed="rId96"/>
                <a:stretch>
                  <a:fillRect/>
                </a:stretch>
              </p:blipFill>
              <p:spPr>
                <a:xfrm>
                  <a:off x="10228533" y="1397587"/>
                  <a:ext cx="105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5CF5970A-5221-42E1-ACA5-22B134D8B2EB}"/>
                    </a:ext>
                  </a:extLst>
                </p14:cNvPr>
                <p14:cNvContentPartPr/>
                <p14:nvPr/>
              </p14:nvContentPartPr>
              <p14:xfrm>
                <a:off x="10476573" y="1180147"/>
                <a:ext cx="130680" cy="361080"/>
              </p14:xfrm>
            </p:contentPart>
          </mc:Choice>
          <mc:Fallback xmlns="">
            <p:pic>
              <p:nvPicPr>
                <p:cNvPr id="63" name="Freihand 62">
                  <a:extLst>
                    <a:ext uri="{FF2B5EF4-FFF2-40B4-BE49-F238E27FC236}">
                      <a16:creationId xmlns:a16="http://schemas.microsoft.com/office/drawing/2014/main" id="{5CF5970A-5221-42E1-ACA5-22B134D8B2EB}"/>
                    </a:ext>
                  </a:extLst>
                </p:cNvPr>
                <p:cNvPicPr/>
                <p:nvPr/>
              </p:nvPicPr>
              <p:blipFill>
                <a:blip r:embed="rId98"/>
                <a:stretch>
                  <a:fillRect/>
                </a:stretch>
              </p:blipFill>
              <p:spPr>
                <a:xfrm>
                  <a:off x="10472253" y="1175827"/>
                  <a:ext cx="13932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47FC93D7-263E-4C66-A0E2-A2E7F6C56D2B}"/>
                    </a:ext>
                  </a:extLst>
                </p14:cNvPr>
                <p14:cNvContentPartPr/>
                <p14:nvPr/>
              </p14:nvContentPartPr>
              <p14:xfrm>
                <a:off x="10647213" y="1154227"/>
                <a:ext cx="81720" cy="185400"/>
              </p14:xfrm>
            </p:contentPart>
          </mc:Choice>
          <mc:Fallback xmlns="">
            <p:pic>
              <p:nvPicPr>
                <p:cNvPr id="64" name="Freihand 63">
                  <a:extLst>
                    <a:ext uri="{FF2B5EF4-FFF2-40B4-BE49-F238E27FC236}">
                      <a16:creationId xmlns:a16="http://schemas.microsoft.com/office/drawing/2014/main" id="{47FC93D7-263E-4C66-A0E2-A2E7F6C56D2B}"/>
                    </a:ext>
                  </a:extLst>
                </p:cNvPr>
                <p:cNvPicPr/>
                <p:nvPr/>
              </p:nvPicPr>
              <p:blipFill>
                <a:blip r:embed="rId100"/>
                <a:stretch>
                  <a:fillRect/>
                </a:stretch>
              </p:blipFill>
              <p:spPr>
                <a:xfrm>
                  <a:off x="10642893" y="1149907"/>
                  <a:ext cx="90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Freihand 65">
                  <a:extLst>
                    <a:ext uri="{FF2B5EF4-FFF2-40B4-BE49-F238E27FC236}">
                      <a16:creationId xmlns:a16="http://schemas.microsoft.com/office/drawing/2014/main" id="{B29EE273-2C6A-40CC-94FE-6A4621E81941}"/>
                    </a:ext>
                  </a:extLst>
                </p14:cNvPr>
                <p14:cNvContentPartPr/>
                <p14:nvPr/>
              </p14:nvContentPartPr>
              <p14:xfrm>
                <a:off x="10730373" y="1031827"/>
                <a:ext cx="110880" cy="119880"/>
              </p14:xfrm>
            </p:contentPart>
          </mc:Choice>
          <mc:Fallback xmlns="">
            <p:pic>
              <p:nvPicPr>
                <p:cNvPr id="66" name="Freihand 65">
                  <a:extLst>
                    <a:ext uri="{FF2B5EF4-FFF2-40B4-BE49-F238E27FC236}">
                      <a16:creationId xmlns:a16="http://schemas.microsoft.com/office/drawing/2014/main" id="{B29EE273-2C6A-40CC-94FE-6A4621E81941}"/>
                    </a:ext>
                  </a:extLst>
                </p:cNvPr>
                <p:cNvPicPr/>
                <p:nvPr/>
              </p:nvPicPr>
              <p:blipFill>
                <a:blip r:embed="rId102"/>
                <a:stretch>
                  <a:fillRect/>
                </a:stretch>
              </p:blipFill>
              <p:spPr>
                <a:xfrm>
                  <a:off x="10726053" y="1027507"/>
                  <a:ext cx="119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98305352-13AD-4059-AA9C-3CF3B73DEB85}"/>
                    </a:ext>
                  </a:extLst>
                </p14:cNvPr>
                <p14:cNvContentPartPr/>
                <p14:nvPr/>
              </p14:nvContentPartPr>
              <p14:xfrm>
                <a:off x="10767453" y="1532587"/>
                <a:ext cx="97920" cy="207360"/>
              </p14:xfrm>
            </p:contentPart>
          </mc:Choice>
          <mc:Fallback xmlns="">
            <p:pic>
              <p:nvPicPr>
                <p:cNvPr id="68" name="Freihand 67">
                  <a:extLst>
                    <a:ext uri="{FF2B5EF4-FFF2-40B4-BE49-F238E27FC236}">
                      <a16:creationId xmlns:a16="http://schemas.microsoft.com/office/drawing/2014/main" id="{98305352-13AD-4059-AA9C-3CF3B73DEB85}"/>
                    </a:ext>
                  </a:extLst>
                </p:cNvPr>
                <p:cNvPicPr/>
                <p:nvPr/>
              </p:nvPicPr>
              <p:blipFill>
                <a:blip r:embed="rId104"/>
                <a:stretch>
                  <a:fillRect/>
                </a:stretch>
              </p:blipFill>
              <p:spPr>
                <a:xfrm>
                  <a:off x="10763133" y="1528267"/>
                  <a:ext cx="106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E79A4BD9-2B4E-449B-8EC9-1095C8A98691}"/>
                    </a:ext>
                  </a:extLst>
                </p14:cNvPr>
                <p14:cNvContentPartPr/>
                <p14:nvPr/>
              </p14:nvContentPartPr>
              <p14:xfrm>
                <a:off x="10714533" y="1429987"/>
                <a:ext cx="109080" cy="155520"/>
              </p14:xfrm>
            </p:contentPart>
          </mc:Choice>
          <mc:Fallback xmlns="">
            <p:pic>
              <p:nvPicPr>
                <p:cNvPr id="69" name="Freihand 68">
                  <a:extLst>
                    <a:ext uri="{FF2B5EF4-FFF2-40B4-BE49-F238E27FC236}">
                      <a16:creationId xmlns:a16="http://schemas.microsoft.com/office/drawing/2014/main" id="{E79A4BD9-2B4E-449B-8EC9-1095C8A98691}"/>
                    </a:ext>
                  </a:extLst>
                </p:cNvPr>
                <p:cNvPicPr/>
                <p:nvPr/>
              </p:nvPicPr>
              <p:blipFill>
                <a:blip r:embed="rId106"/>
                <a:stretch>
                  <a:fillRect/>
                </a:stretch>
              </p:blipFill>
              <p:spPr>
                <a:xfrm>
                  <a:off x="10710213" y="1425667"/>
                  <a:ext cx="117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Freihand 70">
                  <a:extLst>
                    <a:ext uri="{FF2B5EF4-FFF2-40B4-BE49-F238E27FC236}">
                      <a16:creationId xmlns:a16="http://schemas.microsoft.com/office/drawing/2014/main" id="{E3C2110B-5E5F-450B-9AA9-F4738E72FE89}"/>
                    </a:ext>
                  </a:extLst>
                </p14:cNvPr>
                <p14:cNvContentPartPr/>
                <p14:nvPr/>
              </p14:nvContentPartPr>
              <p14:xfrm>
                <a:off x="10795533" y="1977907"/>
                <a:ext cx="71280" cy="136440"/>
              </p14:xfrm>
            </p:contentPart>
          </mc:Choice>
          <mc:Fallback xmlns="">
            <p:pic>
              <p:nvPicPr>
                <p:cNvPr id="71" name="Freihand 70">
                  <a:extLst>
                    <a:ext uri="{FF2B5EF4-FFF2-40B4-BE49-F238E27FC236}">
                      <a16:creationId xmlns:a16="http://schemas.microsoft.com/office/drawing/2014/main" id="{E3C2110B-5E5F-450B-9AA9-F4738E72FE89}"/>
                    </a:ext>
                  </a:extLst>
                </p:cNvPr>
                <p:cNvPicPr/>
                <p:nvPr/>
              </p:nvPicPr>
              <p:blipFill>
                <a:blip r:embed="rId108"/>
                <a:stretch>
                  <a:fillRect/>
                </a:stretch>
              </p:blipFill>
              <p:spPr>
                <a:xfrm>
                  <a:off x="10791213" y="1973587"/>
                  <a:ext cx="79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C42ADDBE-1757-4F17-9104-217AD64D528D}"/>
                    </a:ext>
                  </a:extLst>
                </p14:cNvPr>
                <p14:cNvContentPartPr/>
                <p14:nvPr/>
              </p14:nvContentPartPr>
              <p14:xfrm>
                <a:off x="10724973" y="1897627"/>
                <a:ext cx="157680" cy="135720"/>
              </p14:xfrm>
            </p:contentPart>
          </mc:Choice>
          <mc:Fallback xmlns="">
            <p:pic>
              <p:nvPicPr>
                <p:cNvPr id="72" name="Freihand 71">
                  <a:extLst>
                    <a:ext uri="{FF2B5EF4-FFF2-40B4-BE49-F238E27FC236}">
                      <a16:creationId xmlns:a16="http://schemas.microsoft.com/office/drawing/2014/main" id="{C42ADDBE-1757-4F17-9104-217AD64D528D}"/>
                    </a:ext>
                  </a:extLst>
                </p:cNvPr>
                <p:cNvPicPr/>
                <p:nvPr/>
              </p:nvPicPr>
              <p:blipFill>
                <a:blip r:embed="rId110"/>
                <a:stretch>
                  <a:fillRect/>
                </a:stretch>
              </p:blipFill>
              <p:spPr>
                <a:xfrm>
                  <a:off x="10720653" y="1893307"/>
                  <a:ext cx="166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Freihand 72">
                  <a:extLst>
                    <a:ext uri="{FF2B5EF4-FFF2-40B4-BE49-F238E27FC236}">
                      <a16:creationId xmlns:a16="http://schemas.microsoft.com/office/drawing/2014/main" id="{7CB98D7D-31DF-43D6-BD19-1FCC82F2E3E1}"/>
                    </a:ext>
                  </a:extLst>
                </p14:cNvPr>
                <p14:cNvContentPartPr/>
                <p14:nvPr/>
              </p14:nvContentPartPr>
              <p14:xfrm>
                <a:off x="10884453" y="1915987"/>
                <a:ext cx="126000" cy="126360"/>
              </p14:xfrm>
            </p:contentPart>
          </mc:Choice>
          <mc:Fallback xmlns="">
            <p:pic>
              <p:nvPicPr>
                <p:cNvPr id="73" name="Freihand 72">
                  <a:extLst>
                    <a:ext uri="{FF2B5EF4-FFF2-40B4-BE49-F238E27FC236}">
                      <a16:creationId xmlns:a16="http://schemas.microsoft.com/office/drawing/2014/main" id="{7CB98D7D-31DF-43D6-BD19-1FCC82F2E3E1}"/>
                    </a:ext>
                  </a:extLst>
                </p:cNvPr>
                <p:cNvPicPr/>
                <p:nvPr/>
              </p:nvPicPr>
              <p:blipFill>
                <a:blip r:embed="rId112"/>
                <a:stretch>
                  <a:fillRect/>
                </a:stretch>
              </p:blipFill>
              <p:spPr>
                <a:xfrm>
                  <a:off x="10880133" y="1911667"/>
                  <a:ext cx="134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Freihand 73">
                  <a:extLst>
                    <a:ext uri="{FF2B5EF4-FFF2-40B4-BE49-F238E27FC236}">
                      <a16:creationId xmlns:a16="http://schemas.microsoft.com/office/drawing/2014/main" id="{8051E781-6C65-4645-BA6D-050461BDF465}"/>
                    </a:ext>
                  </a:extLst>
                </p14:cNvPr>
                <p14:cNvContentPartPr/>
                <p14:nvPr/>
              </p14:nvContentPartPr>
              <p14:xfrm>
                <a:off x="11028093" y="1834267"/>
                <a:ext cx="70920" cy="112680"/>
              </p14:xfrm>
            </p:contentPart>
          </mc:Choice>
          <mc:Fallback xmlns="">
            <p:pic>
              <p:nvPicPr>
                <p:cNvPr id="74" name="Freihand 73">
                  <a:extLst>
                    <a:ext uri="{FF2B5EF4-FFF2-40B4-BE49-F238E27FC236}">
                      <a16:creationId xmlns:a16="http://schemas.microsoft.com/office/drawing/2014/main" id="{8051E781-6C65-4645-BA6D-050461BDF465}"/>
                    </a:ext>
                  </a:extLst>
                </p:cNvPr>
                <p:cNvPicPr/>
                <p:nvPr/>
              </p:nvPicPr>
              <p:blipFill>
                <a:blip r:embed="rId114"/>
                <a:stretch>
                  <a:fillRect/>
                </a:stretch>
              </p:blipFill>
              <p:spPr>
                <a:xfrm>
                  <a:off x="11023773" y="1829947"/>
                  <a:ext cx="79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Freihand 74">
                  <a:extLst>
                    <a:ext uri="{FF2B5EF4-FFF2-40B4-BE49-F238E27FC236}">
                      <a16:creationId xmlns:a16="http://schemas.microsoft.com/office/drawing/2014/main" id="{9488248A-139A-4C5B-9B2B-A2DFFF14267A}"/>
                    </a:ext>
                  </a:extLst>
                </p14:cNvPr>
                <p14:cNvContentPartPr/>
                <p14:nvPr/>
              </p14:nvContentPartPr>
              <p14:xfrm>
                <a:off x="11109813" y="1734547"/>
                <a:ext cx="146880" cy="112320"/>
              </p14:xfrm>
            </p:contentPart>
          </mc:Choice>
          <mc:Fallback xmlns="">
            <p:pic>
              <p:nvPicPr>
                <p:cNvPr id="75" name="Freihand 74">
                  <a:extLst>
                    <a:ext uri="{FF2B5EF4-FFF2-40B4-BE49-F238E27FC236}">
                      <a16:creationId xmlns:a16="http://schemas.microsoft.com/office/drawing/2014/main" id="{9488248A-139A-4C5B-9B2B-A2DFFF14267A}"/>
                    </a:ext>
                  </a:extLst>
                </p:cNvPr>
                <p:cNvPicPr/>
                <p:nvPr/>
              </p:nvPicPr>
              <p:blipFill>
                <a:blip r:embed="rId116"/>
                <a:stretch>
                  <a:fillRect/>
                </a:stretch>
              </p:blipFill>
              <p:spPr>
                <a:xfrm>
                  <a:off x="11105493" y="1730227"/>
                  <a:ext cx="155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Freihand 75">
                  <a:extLst>
                    <a:ext uri="{FF2B5EF4-FFF2-40B4-BE49-F238E27FC236}">
                      <a16:creationId xmlns:a16="http://schemas.microsoft.com/office/drawing/2014/main" id="{DA1D8EE3-C436-4AB7-B210-00BDFF04B63F}"/>
                    </a:ext>
                  </a:extLst>
                </p14:cNvPr>
                <p14:cNvContentPartPr/>
                <p14:nvPr/>
              </p14:nvContentPartPr>
              <p14:xfrm>
                <a:off x="11258853" y="1680547"/>
                <a:ext cx="64440" cy="60120"/>
              </p14:xfrm>
            </p:contentPart>
          </mc:Choice>
          <mc:Fallback xmlns="">
            <p:pic>
              <p:nvPicPr>
                <p:cNvPr id="76" name="Freihand 75">
                  <a:extLst>
                    <a:ext uri="{FF2B5EF4-FFF2-40B4-BE49-F238E27FC236}">
                      <a16:creationId xmlns:a16="http://schemas.microsoft.com/office/drawing/2014/main" id="{DA1D8EE3-C436-4AB7-B210-00BDFF04B63F}"/>
                    </a:ext>
                  </a:extLst>
                </p:cNvPr>
                <p:cNvPicPr/>
                <p:nvPr/>
              </p:nvPicPr>
              <p:blipFill>
                <a:blip r:embed="rId118"/>
                <a:stretch>
                  <a:fillRect/>
                </a:stretch>
              </p:blipFill>
              <p:spPr>
                <a:xfrm>
                  <a:off x="11254533" y="1676227"/>
                  <a:ext cx="73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Freihand 76">
                  <a:extLst>
                    <a:ext uri="{FF2B5EF4-FFF2-40B4-BE49-F238E27FC236}">
                      <a16:creationId xmlns:a16="http://schemas.microsoft.com/office/drawing/2014/main" id="{8EE8111D-CFFC-4B6D-8F86-79FBC37919FC}"/>
                    </a:ext>
                  </a:extLst>
                </p14:cNvPr>
                <p14:cNvContentPartPr/>
                <p14:nvPr/>
              </p14:nvContentPartPr>
              <p14:xfrm>
                <a:off x="11315373" y="1477507"/>
                <a:ext cx="179640" cy="195480"/>
              </p14:xfrm>
            </p:contentPart>
          </mc:Choice>
          <mc:Fallback xmlns="">
            <p:pic>
              <p:nvPicPr>
                <p:cNvPr id="77" name="Freihand 76">
                  <a:extLst>
                    <a:ext uri="{FF2B5EF4-FFF2-40B4-BE49-F238E27FC236}">
                      <a16:creationId xmlns:a16="http://schemas.microsoft.com/office/drawing/2014/main" id="{8EE8111D-CFFC-4B6D-8F86-79FBC37919FC}"/>
                    </a:ext>
                  </a:extLst>
                </p:cNvPr>
                <p:cNvPicPr/>
                <p:nvPr/>
              </p:nvPicPr>
              <p:blipFill>
                <a:blip r:embed="rId120"/>
                <a:stretch>
                  <a:fillRect/>
                </a:stretch>
              </p:blipFill>
              <p:spPr>
                <a:xfrm>
                  <a:off x="11311053" y="1473187"/>
                  <a:ext cx="188280" cy="204120"/>
                </a:xfrm>
                <a:prstGeom prst="rect">
                  <a:avLst/>
                </a:prstGeom>
              </p:spPr>
            </p:pic>
          </mc:Fallback>
        </mc:AlternateContent>
      </p:grpSp>
      <p:grpSp>
        <p:nvGrpSpPr>
          <p:cNvPr id="81" name="Gruppieren 80">
            <a:extLst>
              <a:ext uri="{FF2B5EF4-FFF2-40B4-BE49-F238E27FC236}">
                <a16:creationId xmlns:a16="http://schemas.microsoft.com/office/drawing/2014/main" id="{5065171D-7E63-4F23-8E05-A2188016096D}"/>
              </a:ext>
            </a:extLst>
          </p:cNvPr>
          <p:cNvGrpSpPr/>
          <p:nvPr/>
        </p:nvGrpSpPr>
        <p:grpSpPr>
          <a:xfrm>
            <a:off x="9195333" y="2971507"/>
            <a:ext cx="235800" cy="216720"/>
            <a:chOff x="9195333" y="2971507"/>
            <a:chExt cx="235800" cy="216720"/>
          </a:xfrm>
        </p:grpSpPr>
        <mc:AlternateContent xmlns:mc="http://schemas.openxmlformats.org/markup-compatibility/2006" xmlns:p14="http://schemas.microsoft.com/office/powerpoint/2010/main">
          <mc:Choice Requires="p14">
            <p:contentPart p14:bwMode="auto" r:id="rId121">
              <p14:nvContentPartPr>
                <p14:cNvPr id="79" name="Freihand 78">
                  <a:extLst>
                    <a:ext uri="{FF2B5EF4-FFF2-40B4-BE49-F238E27FC236}">
                      <a16:creationId xmlns:a16="http://schemas.microsoft.com/office/drawing/2014/main" id="{9A22457D-703C-4909-B113-35744CB6F99F}"/>
                    </a:ext>
                  </a:extLst>
                </p14:cNvPr>
                <p14:cNvContentPartPr/>
                <p14:nvPr/>
              </p14:nvContentPartPr>
              <p14:xfrm>
                <a:off x="9195333" y="3053947"/>
                <a:ext cx="182160" cy="134280"/>
              </p14:xfrm>
            </p:contentPart>
          </mc:Choice>
          <mc:Fallback xmlns="">
            <p:pic>
              <p:nvPicPr>
                <p:cNvPr id="79" name="Freihand 78">
                  <a:extLst>
                    <a:ext uri="{FF2B5EF4-FFF2-40B4-BE49-F238E27FC236}">
                      <a16:creationId xmlns:a16="http://schemas.microsoft.com/office/drawing/2014/main" id="{9A22457D-703C-4909-B113-35744CB6F99F}"/>
                    </a:ext>
                  </a:extLst>
                </p:cNvPr>
                <p:cNvPicPr/>
                <p:nvPr/>
              </p:nvPicPr>
              <p:blipFill>
                <a:blip r:embed="rId122"/>
                <a:stretch>
                  <a:fillRect/>
                </a:stretch>
              </p:blipFill>
              <p:spPr>
                <a:xfrm>
                  <a:off x="9191013" y="3049627"/>
                  <a:ext cx="190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0" name="Freihand 79">
                  <a:extLst>
                    <a:ext uri="{FF2B5EF4-FFF2-40B4-BE49-F238E27FC236}">
                      <a16:creationId xmlns:a16="http://schemas.microsoft.com/office/drawing/2014/main" id="{C3A29DB2-638D-4A86-A96F-1C1582B72506}"/>
                    </a:ext>
                  </a:extLst>
                </p14:cNvPr>
                <p14:cNvContentPartPr/>
                <p14:nvPr/>
              </p14:nvContentPartPr>
              <p14:xfrm>
                <a:off x="9339333" y="2971507"/>
                <a:ext cx="91800" cy="198360"/>
              </p14:xfrm>
            </p:contentPart>
          </mc:Choice>
          <mc:Fallback xmlns="">
            <p:pic>
              <p:nvPicPr>
                <p:cNvPr id="80" name="Freihand 79">
                  <a:extLst>
                    <a:ext uri="{FF2B5EF4-FFF2-40B4-BE49-F238E27FC236}">
                      <a16:creationId xmlns:a16="http://schemas.microsoft.com/office/drawing/2014/main" id="{C3A29DB2-638D-4A86-A96F-1C1582B72506}"/>
                    </a:ext>
                  </a:extLst>
                </p:cNvPr>
                <p:cNvPicPr/>
                <p:nvPr/>
              </p:nvPicPr>
              <p:blipFill>
                <a:blip r:embed="rId124"/>
                <a:stretch>
                  <a:fillRect/>
                </a:stretch>
              </p:blipFill>
              <p:spPr>
                <a:xfrm>
                  <a:off x="9335013" y="2967187"/>
                  <a:ext cx="100440" cy="207000"/>
                </a:xfrm>
                <a:prstGeom prst="rect">
                  <a:avLst/>
                </a:prstGeom>
              </p:spPr>
            </p:pic>
          </mc:Fallback>
        </mc:AlternateContent>
      </p:grpSp>
      <p:grpSp>
        <p:nvGrpSpPr>
          <p:cNvPr id="84" name="Gruppieren 83">
            <a:extLst>
              <a:ext uri="{FF2B5EF4-FFF2-40B4-BE49-F238E27FC236}">
                <a16:creationId xmlns:a16="http://schemas.microsoft.com/office/drawing/2014/main" id="{8E5107D8-0B09-437D-8AF7-A4507D26D092}"/>
              </a:ext>
            </a:extLst>
          </p:cNvPr>
          <p:cNvGrpSpPr/>
          <p:nvPr/>
        </p:nvGrpSpPr>
        <p:grpSpPr>
          <a:xfrm>
            <a:off x="9687093" y="2782507"/>
            <a:ext cx="269280" cy="240480"/>
            <a:chOff x="9687093" y="2782507"/>
            <a:chExt cx="269280" cy="240480"/>
          </a:xfrm>
        </p:grpSpPr>
        <mc:AlternateContent xmlns:mc="http://schemas.openxmlformats.org/markup-compatibility/2006" xmlns:p14="http://schemas.microsoft.com/office/powerpoint/2010/main">
          <mc:Choice Requires="p14">
            <p:contentPart p14:bwMode="auto" r:id="rId125">
              <p14:nvContentPartPr>
                <p14:cNvPr id="82" name="Freihand 81">
                  <a:extLst>
                    <a:ext uri="{FF2B5EF4-FFF2-40B4-BE49-F238E27FC236}">
                      <a16:creationId xmlns:a16="http://schemas.microsoft.com/office/drawing/2014/main" id="{ECB7B8DB-A875-49F7-8EDB-0D9EFB67BCFE}"/>
                    </a:ext>
                  </a:extLst>
                </p14:cNvPr>
                <p14:cNvContentPartPr/>
                <p14:nvPr/>
              </p14:nvContentPartPr>
              <p14:xfrm>
                <a:off x="9687093" y="2795467"/>
                <a:ext cx="116280" cy="227520"/>
              </p14:xfrm>
            </p:contentPart>
          </mc:Choice>
          <mc:Fallback xmlns="">
            <p:pic>
              <p:nvPicPr>
                <p:cNvPr id="82" name="Freihand 81">
                  <a:extLst>
                    <a:ext uri="{FF2B5EF4-FFF2-40B4-BE49-F238E27FC236}">
                      <a16:creationId xmlns:a16="http://schemas.microsoft.com/office/drawing/2014/main" id="{ECB7B8DB-A875-49F7-8EDB-0D9EFB67BCFE}"/>
                    </a:ext>
                  </a:extLst>
                </p:cNvPr>
                <p:cNvPicPr/>
                <p:nvPr/>
              </p:nvPicPr>
              <p:blipFill>
                <a:blip r:embed="rId126"/>
                <a:stretch>
                  <a:fillRect/>
                </a:stretch>
              </p:blipFill>
              <p:spPr>
                <a:xfrm>
                  <a:off x="9682773" y="2791147"/>
                  <a:ext cx="1249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3" name="Freihand 82">
                  <a:extLst>
                    <a:ext uri="{FF2B5EF4-FFF2-40B4-BE49-F238E27FC236}">
                      <a16:creationId xmlns:a16="http://schemas.microsoft.com/office/drawing/2014/main" id="{275A53F5-9205-4D23-BD17-D63FB4910702}"/>
                    </a:ext>
                  </a:extLst>
                </p14:cNvPr>
                <p14:cNvContentPartPr/>
                <p14:nvPr/>
              </p14:nvContentPartPr>
              <p14:xfrm>
                <a:off x="9839373" y="2782507"/>
                <a:ext cx="117000" cy="138960"/>
              </p14:xfrm>
            </p:contentPart>
          </mc:Choice>
          <mc:Fallback xmlns="">
            <p:pic>
              <p:nvPicPr>
                <p:cNvPr id="83" name="Freihand 82">
                  <a:extLst>
                    <a:ext uri="{FF2B5EF4-FFF2-40B4-BE49-F238E27FC236}">
                      <a16:creationId xmlns:a16="http://schemas.microsoft.com/office/drawing/2014/main" id="{275A53F5-9205-4D23-BD17-D63FB4910702}"/>
                    </a:ext>
                  </a:extLst>
                </p:cNvPr>
                <p:cNvPicPr/>
                <p:nvPr/>
              </p:nvPicPr>
              <p:blipFill>
                <a:blip r:embed="rId128"/>
                <a:stretch>
                  <a:fillRect/>
                </a:stretch>
              </p:blipFill>
              <p:spPr>
                <a:xfrm>
                  <a:off x="9835053" y="2778187"/>
                  <a:ext cx="125640" cy="14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29" name="Freihand 28">
                <a:extLst>
                  <a:ext uri="{FF2B5EF4-FFF2-40B4-BE49-F238E27FC236}">
                    <a16:creationId xmlns:a16="http://schemas.microsoft.com/office/drawing/2014/main" id="{A906A672-3756-4CF1-A124-89CF74AF1C57}"/>
                  </a:ext>
                </a:extLst>
              </p14:cNvPr>
              <p14:cNvContentPartPr/>
              <p14:nvPr/>
            </p14:nvContentPartPr>
            <p14:xfrm>
              <a:off x="208653" y="4564507"/>
              <a:ext cx="5742000" cy="1119600"/>
            </p14:xfrm>
          </p:contentPart>
        </mc:Choice>
        <mc:Fallback xmlns="">
          <p:pic>
            <p:nvPicPr>
              <p:cNvPr id="29" name="Freihand 28">
                <a:extLst>
                  <a:ext uri="{FF2B5EF4-FFF2-40B4-BE49-F238E27FC236}">
                    <a16:creationId xmlns:a16="http://schemas.microsoft.com/office/drawing/2014/main" id="{A906A672-3756-4CF1-A124-89CF74AF1C57}"/>
                  </a:ext>
                </a:extLst>
              </p:cNvPr>
              <p:cNvPicPr/>
              <p:nvPr/>
            </p:nvPicPr>
            <p:blipFill>
              <a:blip r:embed="rId130"/>
              <a:stretch>
                <a:fillRect/>
              </a:stretch>
            </p:blipFill>
            <p:spPr>
              <a:xfrm>
                <a:off x="204333" y="4560187"/>
                <a:ext cx="5750640" cy="1128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6" name="Freihand 35">
                <a:extLst>
                  <a:ext uri="{FF2B5EF4-FFF2-40B4-BE49-F238E27FC236}">
                    <a16:creationId xmlns:a16="http://schemas.microsoft.com/office/drawing/2014/main" id="{BF0B754F-89A4-443C-BEC7-7502991B2502}"/>
                  </a:ext>
                </a:extLst>
              </p14:cNvPr>
              <p14:cNvContentPartPr/>
              <p14:nvPr/>
            </p14:nvContentPartPr>
            <p14:xfrm>
              <a:off x="8339973" y="823027"/>
              <a:ext cx="2929680" cy="1726560"/>
            </p14:xfrm>
          </p:contentPart>
        </mc:Choice>
        <mc:Fallback xmlns="">
          <p:pic>
            <p:nvPicPr>
              <p:cNvPr id="36" name="Freihand 35">
                <a:extLst>
                  <a:ext uri="{FF2B5EF4-FFF2-40B4-BE49-F238E27FC236}">
                    <a16:creationId xmlns:a16="http://schemas.microsoft.com/office/drawing/2014/main" id="{BF0B754F-89A4-443C-BEC7-7502991B2502}"/>
                  </a:ext>
                </a:extLst>
              </p:cNvPr>
              <p:cNvPicPr/>
              <p:nvPr/>
            </p:nvPicPr>
            <p:blipFill>
              <a:blip r:embed="rId132"/>
              <a:stretch>
                <a:fillRect/>
              </a:stretch>
            </p:blipFill>
            <p:spPr>
              <a:xfrm>
                <a:off x="8335653" y="818707"/>
                <a:ext cx="2938320" cy="1735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2" name="Freihand 41">
                <a:extLst>
                  <a:ext uri="{FF2B5EF4-FFF2-40B4-BE49-F238E27FC236}">
                    <a16:creationId xmlns:a16="http://schemas.microsoft.com/office/drawing/2014/main" id="{DE6DECF7-F8DC-4BDD-B17A-88D4AA94CE38}"/>
                  </a:ext>
                </a:extLst>
              </p14:cNvPr>
              <p14:cNvContentPartPr/>
              <p14:nvPr/>
            </p14:nvContentPartPr>
            <p14:xfrm>
              <a:off x="8655693" y="1781347"/>
              <a:ext cx="626400" cy="745200"/>
            </p14:xfrm>
          </p:contentPart>
        </mc:Choice>
        <mc:Fallback xmlns="">
          <p:pic>
            <p:nvPicPr>
              <p:cNvPr id="42" name="Freihand 41">
                <a:extLst>
                  <a:ext uri="{FF2B5EF4-FFF2-40B4-BE49-F238E27FC236}">
                    <a16:creationId xmlns:a16="http://schemas.microsoft.com/office/drawing/2014/main" id="{DE6DECF7-F8DC-4BDD-B17A-88D4AA94CE38}"/>
                  </a:ext>
                </a:extLst>
              </p:cNvPr>
              <p:cNvPicPr/>
              <p:nvPr/>
            </p:nvPicPr>
            <p:blipFill>
              <a:blip r:embed="rId134"/>
              <a:stretch>
                <a:fillRect/>
              </a:stretch>
            </p:blipFill>
            <p:spPr>
              <a:xfrm>
                <a:off x="8651373" y="1777027"/>
                <a:ext cx="635040" cy="753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8" name="Freihand 57">
                <a:extLst>
                  <a:ext uri="{FF2B5EF4-FFF2-40B4-BE49-F238E27FC236}">
                    <a16:creationId xmlns:a16="http://schemas.microsoft.com/office/drawing/2014/main" id="{23C6B134-2D33-40FB-A913-8F88EADE47B0}"/>
                  </a:ext>
                </a:extLst>
              </p14:cNvPr>
              <p14:cNvContentPartPr/>
              <p14:nvPr/>
            </p14:nvContentPartPr>
            <p14:xfrm>
              <a:off x="9762693" y="1296787"/>
              <a:ext cx="459360" cy="636480"/>
            </p14:xfrm>
          </p:contentPart>
        </mc:Choice>
        <mc:Fallback xmlns="">
          <p:pic>
            <p:nvPicPr>
              <p:cNvPr id="58" name="Freihand 57">
                <a:extLst>
                  <a:ext uri="{FF2B5EF4-FFF2-40B4-BE49-F238E27FC236}">
                    <a16:creationId xmlns:a16="http://schemas.microsoft.com/office/drawing/2014/main" id="{23C6B134-2D33-40FB-A913-8F88EADE47B0}"/>
                  </a:ext>
                </a:extLst>
              </p:cNvPr>
              <p:cNvPicPr/>
              <p:nvPr/>
            </p:nvPicPr>
            <p:blipFill>
              <a:blip r:embed="rId136"/>
              <a:stretch>
                <a:fillRect/>
              </a:stretch>
            </p:blipFill>
            <p:spPr>
              <a:xfrm>
                <a:off x="9758373" y="1292467"/>
                <a:ext cx="46800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62" name="Freihand 61">
                <a:extLst>
                  <a:ext uri="{FF2B5EF4-FFF2-40B4-BE49-F238E27FC236}">
                    <a16:creationId xmlns:a16="http://schemas.microsoft.com/office/drawing/2014/main" id="{B294FFFA-988A-4BC0-A7BF-814B3A2C84C5}"/>
                  </a:ext>
                </a:extLst>
              </p14:cNvPr>
              <p14:cNvContentPartPr/>
              <p14:nvPr/>
            </p14:nvContentPartPr>
            <p14:xfrm>
              <a:off x="9478293" y="1591627"/>
              <a:ext cx="227520" cy="484920"/>
            </p14:xfrm>
          </p:contentPart>
        </mc:Choice>
        <mc:Fallback xmlns="">
          <p:pic>
            <p:nvPicPr>
              <p:cNvPr id="62" name="Freihand 61">
                <a:extLst>
                  <a:ext uri="{FF2B5EF4-FFF2-40B4-BE49-F238E27FC236}">
                    <a16:creationId xmlns:a16="http://schemas.microsoft.com/office/drawing/2014/main" id="{B294FFFA-988A-4BC0-A7BF-814B3A2C84C5}"/>
                  </a:ext>
                </a:extLst>
              </p:cNvPr>
              <p:cNvPicPr/>
              <p:nvPr/>
            </p:nvPicPr>
            <p:blipFill>
              <a:blip r:embed="rId138"/>
              <a:stretch>
                <a:fillRect/>
              </a:stretch>
            </p:blipFill>
            <p:spPr>
              <a:xfrm>
                <a:off x="9473973" y="1587307"/>
                <a:ext cx="23616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5" name="Freihand 64">
                <a:extLst>
                  <a:ext uri="{FF2B5EF4-FFF2-40B4-BE49-F238E27FC236}">
                    <a16:creationId xmlns:a16="http://schemas.microsoft.com/office/drawing/2014/main" id="{61465264-5FD4-4CFC-B42E-5D00168539D6}"/>
                  </a:ext>
                </a:extLst>
              </p14:cNvPr>
              <p14:cNvContentPartPr/>
              <p14:nvPr/>
            </p14:nvContentPartPr>
            <p14:xfrm>
              <a:off x="10352373" y="955867"/>
              <a:ext cx="585720" cy="641880"/>
            </p14:xfrm>
          </p:contentPart>
        </mc:Choice>
        <mc:Fallback xmlns="">
          <p:pic>
            <p:nvPicPr>
              <p:cNvPr id="65" name="Freihand 64">
                <a:extLst>
                  <a:ext uri="{FF2B5EF4-FFF2-40B4-BE49-F238E27FC236}">
                    <a16:creationId xmlns:a16="http://schemas.microsoft.com/office/drawing/2014/main" id="{61465264-5FD4-4CFC-B42E-5D00168539D6}"/>
                  </a:ext>
                </a:extLst>
              </p:cNvPr>
              <p:cNvPicPr/>
              <p:nvPr/>
            </p:nvPicPr>
            <p:blipFill>
              <a:blip r:embed="rId140"/>
              <a:stretch>
                <a:fillRect/>
              </a:stretch>
            </p:blipFill>
            <p:spPr>
              <a:xfrm>
                <a:off x="10348053" y="951547"/>
                <a:ext cx="59436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67" name="Freihand 66">
                <a:extLst>
                  <a:ext uri="{FF2B5EF4-FFF2-40B4-BE49-F238E27FC236}">
                    <a16:creationId xmlns:a16="http://schemas.microsoft.com/office/drawing/2014/main" id="{8B01EFE2-A1AB-43E4-ACF3-71BC0FA79A8E}"/>
                  </a:ext>
                </a:extLst>
              </p14:cNvPr>
              <p14:cNvContentPartPr/>
              <p14:nvPr/>
            </p14:nvContentPartPr>
            <p14:xfrm>
              <a:off x="9679173" y="1559587"/>
              <a:ext cx="1175040" cy="790200"/>
            </p14:xfrm>
          </p:contentPart>
        </mc:Choice>
        <mc:Fallback xmlns="">
          <p:pic>
            <p:nvPicPr>
              <p:cNvPr id="67" name="Freihand 66">
                <a:extLst>
                  <a:ext uri="{FF2B5EF4-FFF2-40B4-BE49-F238E27FC236}">
                    <a16:creationId xmlns:a16="http://schemas.microsoft.com/office/drawing/2014/main" id="{8B01EFE2-A1AB-43E4-ACF3-71BC0FA79A8E}"/>
                  </a:ext>
                </a:extLst>
              </p:cNvPr>
              <p:cNvPicPr/>
              <p:nvPr/>
            </p:nvPicPr>
            <p:blipFill>
              <a:blip r:embed="rId142"/>
              <a:stretch>
                <a:fillRect/>
              </a:stretch>
            </p:blipFill>
            <p:spPr>
              <a:xfrm>
                <a:off x="9674853" y="1555267"/>
                <a:ext cx="1183680" cy="798840"/>
              </a:xfrm>
              <a:prstGeom prst="rect">
                <a:avLst/>
              </a:prstGeom>
            </p:spPr>
          </p:pic>
        </mc:Fallback>
      </mc:AlternateContent>
      <p:grpSp>
        <p:nvGrpSpPr>
          <p:cNvPr id="86" name="Gruppieren 85">
            <a:extLst>
              <a:ext uri="{FF2B5EF4-FFF2-40B4-BE49-F238E27FC236}">
                <a16:creationId xmlns:a16="http://schemas.microsoft.com/office/drawing/2014/main" id="{AA1FCB7D-8FE3-4C48-8216-7B54FC07ABF4}"/>
              </a:ext>
            </a:extLst>
          </p:cNvPr>
          <p:cNvGrpSpPr/>
          <p:nvPr/>
        </p:nvGrpSpPr>
        <p:grpSpPr>
          <a:xfrm>
            <a:off x="11039253" y="204907"/>
            <a:ext cx="218160" cy="232200"/>
            <a:chOff x="11039253" y="204907"/>
            <a:chExt cx="218160" cy="232200"/>
          </a:xfrm>
        </p:grpSpPr>
        <mc:AlternateContent xmlns:mc="http://schemas.openxmlformats.org/markup-compatibility/2006">
          <mc:Choice xmlns:p14="http://schemas.microsoft.com/office/powerpoint/2010/main" Requires="p14">
            <p:contentPart p14:bwMode="auto" r:id="rId143">
              <p14:nvContentPartPr>
                <p14:cNvPr id="70" name="Freihand 69">
                  <a:extLst>
                    <a:ext uri="{FF2B5EF4-FFF2-40B4-BE49-F238E27FC236}">
                      <a16:creationId xmlns:a16="http://schemas.microsoft.com/office/drawing/2014/main" id="{C53E3616-FC5B-4A1D-B2CD-01E31B474D6A}"/>
                    </a:ext>
                  </a:extLst>
                </p14:cNvPr>
                <p14:cNvContentPartPr/>
                <p14:nvPr/>
              </p14:nvContentPartPr>
              <p14:xfrm>
                <a:off x="11059773" y="218947"/>
                <a:ext cx="132840" cy="218160"/>
              </p14:xfrm>
            </p:contentPart>
          </mc:Choice>
          <mc:Fallback>
            <p:pic>
              <p:nvPicPr>
                <p:cNvPr id="70" name="Freihand 69">
                  <a:extLst>
                    <a:ext uri="{FF2B5EF4-FFF2-40B4-BE49-F238E27FC236}">
                      <a16:creationId xmlns:a16="http://schemas.microsoft.com/office/drawing/2014/main" id="{C53E3616-FC5B-4A1D-B2CD-01E31B474D6A}"/>
                    </a:ext>
                  </a:extLst>
                </p:cNvPr>
                <p:cNvPicPr/>
                <p:nvPr/>
              </p:nvPicPr>
              <p:blipFill>
                <a:blip r:embed="rId144"/>
                <a:stretch>
                  <a:fillRect/>
                </a:stretch>
              </p:blipFill>
              <p:spPr>
                <a:xfrm>
                  <a:off x="11055453" y="214627"/>
                  <a:ext cx="1414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5C94A60E-C046-4A21-BA65-683C74374699}"/>
                    </a:ext>
                  </a:extLst>
                </p14:cNvPr>
                <p14:cNvContentPartPr/>
                <p14:nvPr/>
              </p14:nvContentPartPr>
              <p14:xfrm>
                <a:off x="11039253" y="204907"/>
                <a:ext cx="218160" cy="217080"/>
              </p14:xfrm>
            </p:contentPart>
          </mc:Choice>
          <mc:Fallback>
            <p:pic>
              <p:nvPicPr>
                <p:cNvPr id="85" name="Freihand 84">
                  <a:extLst>
                    <a:ext uri="{FF2B5EF4-FFF2-40B4-BE49-F238E27FC236}">
                      <a16:creationId xmlns:a16="http://schemas.microsoft.com/office/drawing/2014/main" id="{5C94A60E-C046-4A21-BA65-683C74374699}"/>
                    </a:ext>
                  </a:extLst>
                </p:cNvPr>
                <p:cNvPicPr/>
                <p:nvPr/>
              </p:nvPicPr>
              <p:blipFill>
                <a:blip r:embed="rId146"/>
                <a:stretch>
                  <a:fillRect/>
                </a:stretch>
              </p:blipFill>
              <p:spPr>
                <a:xfrm>
                  <a:off x="11034933" y="200587"/>
                  <a:ext cx="226800" cy="22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7">
            <p14:nvContentPartPr>
              <p14:cNvPr id="87" name="Freihand 86">
                <a:extLst>
                  <a:ext uri="{FF2B5EF4-FFF2-40B4-BE49-F238E27FC236}">
                    <a16:creationId xmlns:a16="http://schemas.microsoft.com/office/drawing/2014/main" id="{43788C5E-365E-44E9-9F0B-FAEDF3D77C0D}"/>
                  </a:ext>
                </a:extLst>
              </p14:cNvPr>
              <p14:cNvContentPartPr/>
              <p14:nvPr/>
            </p14:nvContentPartPr>
            <p14:xfrm>
              <a:off x="113973" y="4413667"/>
              <a:ext cx="6078960" cy="1260000"/>
            </p14:xfrm>
          </p:contentPart>
        </mc:Choice>
        <mc:Fallback>
          <p:pic>
            <p:nvPicPr>
              <p:cNvPr id="87" name="Freihand 86">
                <a:extLst>
                  <a:ext uri="{FF2B5EF4-FFF2-40B4-BE49-F238E27FC236}">
                    <a16:creationId xmlns:a16="http://schemas.microsoft.com/office/drawing/2014/main" id="{43788C5E-365E-44E9-9F0B-FAEDF3D77C0D}"/>
                  </a:ext>
                </a:extLst>
              </p:cNvPr>
              <p:cNvPicPr/>
              <p:nvPr/>
            </p:nvPicPr>
            <p:blipFill>
              <a:blip r:embed="rId148"/>
              <a:stretch>
                <a:fillRect/>
              </a:stretch>
            </p:blipFill>
            <p:spPr>
              <a:xfrm>
                <a:off x="109653" y="4409347"/>
                <a:ext cx="6087600" cy="1268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8" name="Freihand 87">
                <a:extLst>
                  <a:ext uri="{FF2B5EF4-FFF2-40B4-BE49-F238E27FC236}">
                    <a16:creationId xmlns:a16="http://schemas.microsoft.com/office/drawing/2014/main" id="{C5C98CFA-8E4E-4FC9-BE96-F8F6E52F88EE}"/>
                  </a:ext>
                </a:extLst>
              </p14:cNvPr>
              <p14:cNvContentPartPr/>
              <p14:nvPr/>
            </p14:nvContentPartPr>
            <p14:xfrm>
              <a:off x="283893" y="4366867"/>
              <a:ext cx="5771160" cy="1449720"/>
            </p14:xfrm>
          </p:contentPart>
        </mc:Choice>
        <mc:Fallback>
          <p:pic>
            <p:nvPicPr>
              <p:cNvPr id="88" name="Freihand 87">
                <a:extLst>
                  <a:ext uri="{FF2B5EF4-FFF2-40B4-BE49-F238E27FC236}">
                    <a16:creationId xmlns:a16="http://schemas.microsoft.com/office/drawing/2014/main" id="{C5C98CFA-8E4E-4FC9-BE96-F8F6E52F88EE}"/>
                  </a:ext>
                </a:extLst>
              </p:cNvPr>
              <p:cNvPicPr/>
              <p:nvPr/>
            </p:nvPicPr>
            <p:blipFill>
              <a:blip r:embed="rId150"/>
              <a:stretch>
                <a:fillRect/>
              </a:stretch>
            </p:blipFill>
            <p:spPr>
              <a:xfrm>
                <a:off x="279573" y="4362547"/>
                <a:ext cx="5779800" cy="1458360"/>
              </a:xfrm>
              <a:prstGeom prst="rect">
                <a:avLst/>
              </a:prstGeom>
            </p:spPr>
          </p:pic>
        </mc:Fallback>
      </mc:AlternateContent>
    </p:spTree>
    <p:extLst>
      <p:ext uri="{BB962C8B-B14F-4D97-AF65-F5344CB8AC3E}">
        <p14:creationId xmlns:p14="http://schemas.microsoft.com/office/powerpoint/2010/main" val="141239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0" y="0"/>
            <a:ext cx="12192000" cy="744941"/>
          </a:xfrm>
          <a:prstGeom prst="rect">
            <a:avLst/>
          </a:prstGeom>
          <a:noFill/>
          <a:ln>
            <a:noFill/>
          </a:ln>
        </p:spPr>
        <p:txBody>
          <a:bodyPr lIns="81646" tIns="40823" rIns="81646" bIns="40823" anchor="ctr" anchorCtr="1"/>
          <a:lstStyle/>
          <a:p>
            <a:r>
              <a:rPr lang="en-US" sz="2400" b="1"/>
              <a:t>Philippskurve and short run aggregrated supply (AS-curve) </a:t>
            </a:r>
            <a:r>
              <a:rPr lang="de-DE" sz="2400" b="1"/>
              <a:t>and Okun´s law</a:t>
            </a:r>
            <a:endParaRPr lang="de-DE" sz="2400" b="1" dirty="0"/>
          </a:p>
        </p:txBody>
      </p:sp>
      <p:sp>
        <p:nvSpPr>
          <p:cNvPr id="4" name="Textfeld 3"/>
          <p:cNvSpPr txBox="1"/>
          <p:nvPr/>
        </p:nvSpPr>
        <p:spPr>
          <a:xfrm>
            <a:off x="207402" y="776699"/>
            <a:ext cx="10542113" cy="3424911"/>
          </a:xfrm>
          <a:prstGeom prst="rect">
            <a:avLst/>
          </a:prstGeom>
          <a:noFill/>
        </p:spPr>
        <p:txBody>
          <a:bodyPr wrap="square" rtlCol="0">
            <a:noAutofit/>
          </a:bodyPr>
          <a:lstStyle/>
          <a:p>
            <a:r>
              <a:rPr lang="en-US" sz="2000" dirty="0"/>
              <a:t>Okun´s law:	</a:t>
            </a:r>
            <a:r>
              <a:rPr lang="de-DE" sz="2000" dirty="0"/>
              <a:t> -A(</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-Y*)/Y* 	set Ã=AY* </a:t>
            </a:r>
          </a:p>
          <a:p>
            <a:endParaRPr lang="en-US" sz="2000" dirty="0"/>
          </a:p>
          <a:p>
            <a:r>
              <a:rPr lang="en-US" sz="2000" dirty="0">
                <a:latin typeface="Arial Unicode MS"/>
                <a:ea typeface="Arial Unicode MS"/>
                <a:cs typeface="Arial Unicode MS"/>
              </a:rPr>
              <a:t>⇒ </a:t>
            </a:r>
            <a:r>
              <a:rPr lang="de-DE" sz="2000" dirty="0"/>
              <a:t>-Ã(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	</a:t>
            </a:r>
            <a:r>
              <a:rPr lang="en-US" sz="2000" dirty="0">
                <a:latin typeface="Arial Unicode MS"/>
                <a:ea typeface="Arial Unicode MS"/>
                <a:cs typeface="Arial Unicode MS"/>
              </a:rPr>
              <a:t>⇒ </a:t>
            </a:r>
            <a:r>
              <a:rPr lang="en-US" sz="2000" dirty="0"/>
              <a:t>Y*</a:t>
            </a:r>
            <a:r>
              <a:rPr lang="de-DE" sz="2000" dirty="0"/>
              <a:t>- 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endParaRPr lang="en-US" sz="2000" dirty="0"/>
          </a:p>
          <a:p>
            <a:endParaRPr lang="en-US" sz="2000" dirty="0"/>
          </a:p>
          <a:p>
            <a:r>
              <a:rPr lang="en-US" sz="2000" dirty="0"/>
              <a:t>Together with the AS-curve we obtain:		</a:t>
            </a:r>
          </a:p>
          <a:p>
            <a:endParaRPr lang="en-US" sz="2000" dirty="0"/>
          </a:p>
          <a:p>
            <a:r>
              <a:rPr lang="en-US" sz="2000" dirty="0"/>
              <a:t>Y*</a:t>
            </a:r>
            <a:r>
              <a:rPr lang="de-DE" sz="2000" dirty="0"/>
              <a:t>- 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 + ã(</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r>
              <a:rPr lang="en-US" sz="2000" dirty="0"/>
              <a:t>)</a:t>
            </a:r>
          </a:p>
          <a:p>
            <a:endParaRPr lang="en-US" sz="2000" dirty="0">
              <a:latin typeface="Arial Unicode MS"/>
              <a:ea typeface="Arial Unicode MS"/>
              <a:cs typeface="Arial Unicode MS"/>
            </a:endParaRPr>
          </a:p>
          <a:p>
            <a:r>
              <a:rPr lang="en-US" sz="2000" dirty="0">
                <a:latin typeface="Arial Unicode MS"/>
                <a:ea typeface="Arial Unicode MS"/>
                <a:cs typeface="Arial Unicode MS"/>
              </a:rPr>
              <a:t>⇒	</a:t>
            </a:r>
            <a:r>
              <a:rPr lang="de-DE" sz="2000" dirty="0"/>
              <a:t> - (Ã/</a:t>
            </a:r>
            <a:r>
              <a:rPr lang="en-US" sz="2000" dirty="0"/>
              <a:t>ã)</a:t>
            </a:r>
            <a:r>
              <a:rPr lang="de-DE" sz="2000" dirty="0"/>
              <a:t>(</a:t>
            </a:r>
            <a:r>
              <a:rPr lang="en-US" sz="2000" dirty="0" err="1"/>
              <a:t>u</a:t>
            </a:r>
            <a:r>
              <a:rPr lang="en-US" sz="2000" baseline="-25000" dirty="0" err="1"/>
              <a:t>t</a:t>
            </a:r>
            <a:r>
              <a:rPr lang="en-US" sz="2000" dirty="0"/>
              <a:t>-u*</a:t>
            </a:r>
            <a:r>
              <a:rPr lang="de-DE" sz="2000" dirty="0"/>
              <a:t>) = </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endParaRPr lang="en-US" sz="2000" dirty="0"/>
          </a:p>
          <a:p>
            <a:endParaRPr lang="en-US" sz="2000" dirty="0"/>
          </a:p>
          <a:p>
            <a:r>
              <a:rPr lang="en-US" sz="2000" dirty="0">
                <a:latin typeface="Arial Unicode MS"/>
                <a:ea typeface="Arial Unicode MS"/>
                <a:cs typeface="Arial Unicode MS"/>
              </a:rPr>
              <a:t>⇒	</a:t>
            </a:r>
            <a:r>
              <a:rPr lang="el-GR" sz="2000" dirty="0"/>
              <a:t>π</a:t>
            </a:r>
            <a:r>
              <a:rPr lang="de-DE" sz="2000" baseline="-25000" dirty="0"/>
              <a:t>t</a:t>
            </a:r>
            <a:r>
              <a:rPr lang="en-US" sz="2000" dirty="0"/>
              <a:t>	=</a:t>
            </a:r>
            <a:r>
              <a:rPr lang="de-DE" sz="2000" dirty="0"/>
              <a:t>	</a:t>
            </a:r>
            <a:r>
              <a:rPr lang="el-GR" sz="2000" dirty="0"/>
              <a:t>π</a:t>
            </a:r>
            <a:r>
              <a:rPr lang="de-DE" sz="2000" baseline="-25000" dirty="0"/>
              <a:t>t</a:t>
            </a:r>
            <a:r>
              <a:rPr lang="en-US" sz="2000" baseline="30000" dirty="0"/>
              <a:t>e</a:t>
            </a:r>
            <a:r>
              <a:rPr lang="en-US" sz="2000" dirty="0"/>
              <a:t> - </a:t>
            </a:r>
            <a:r>
              <a:rPr lang="el-GR" sz="2000" dirty="0"/>
              <a:t>β</a:t>
            </a:r>
            <a:r>
              <a:rPr lang="de-DE" sz="2000" dirty="0"/>
              <a:t>(</a:t>
            </a:r>
            <a:r>
              <a:rPr lang="en-US" sz="2000" dirty="0" err="1"/>
              <a:t>u</a:t>
            </a:r>
            <a:r>
              <a:rPr lang="en-US" sz="2000" baseline="-25000" dirty="0" err="1"/>
              <a:t>t</a:t>
            </a:r>
            <a:r>
              <a:rPr lang="en-US" sz="2000" dirty="0"/>
              <a:t>-u*</a:t>
            </a:r>
            <a:r>
              <a:rPr lang="de-DE" sz="2000" dirty="0"/>
              <a:t>)	</a:t>
            </a:r>
            <a:r>
              <a:rPr lang="de-DE" sz="2000" dirty="0" err="1"/>
              <a:t>with</a:t>
            </a:r>
            <a:r>
              <a:rPr lang="de-DE" sz="2000" dirty="0"/>
              <a:t> β = (Ã/ã)&gt;0 </a:t>
            </a:r>
            <a:r>
              <a:rPr lang="de-DE" sz="2000" dirty="0" err="1"/>
              <a:t>Expectation</a:t>
            </a:r>
            <a:r>
              <a:rPr lang="de-DE" sz="2000" dirty="0"/>
              <a:t> </a:t>
            </a:r>
            <a:r>
              <a:rPr lang="de-DE" sz="2000" dirty="0" err="1"/>
              <a:t>augmented</a:t>
            </a:r>
            <a:r>
              <a:rPr lang="de-DE" sz="2000" dirty="0"/>
              <a:t> Philipps </a:t>
            </a:r>
            <a:r>
              <a:rPr lang="de-DE" sz="2000" dirty="0" err="1"/>
              <a:t>curve</a:t>
            </a:r>
            <a:endParaRPr lang="de-DE" sz="2000" dirty="0"/>
          </a:p>
          <a:p>
            <a:r>
              <a:rPr lang="de-DE" sz="2400" dirty="0"/>
              <a:t>							         	</a:t>
            </a:r>
          </a:p>
          <a:p>
            <a:endParaRPr lang="de-DE" sz="2400" dirty="0"/>
          </a:p>
        </p:txBody>
      </p:sp>
      <p:sp>
        <p:nvSpPr>
          <p:cNvPr id="9" name="Textfeld 8"/>
          <p:cNvSpPr txBox="1"/>
          <p:nvPr/>
        </p:nvSpPr>
        <p:spPr>
          <a:xfrm>
            <a:off x="184252" y="4499148"/>
            <a:ext cx="8184243" cy="2167870"/>
          </a:xfrm>
          <a:prstGeom prst="rect">
            <a:avLst/>
          </a:prstGeom>
          <a:noFill/>
        </p:spPr>
        <p:txBody>
          <a:bodyPr wrap="square" rtlCol="0">
            <a:noAutofit/>
          </a:bodyPr>
          <a:lstStyle/>
          <a:p>
            <a:r>
              <a:rPr lang="en-US" sz="1600" dirty="0"/>
              <a:t>In its original form, the Phillips curve, like Okun's law, merely reflected the empirical finding that rising inflation tends to lead to falling unemployment.</a:t>
            </a:r>
          </a:p>
          <a:p>
            <a:endParaRPr lang="en-US" sz="1600" dirty="0">
              <a:hlinkClick r:id=""/>
            </a:endParaRPr>
          </a:p>
          <a:p>
            <a:r>
              <a:rPr lang="en-US" sz="1600" dirty="0">
                <a:hlinkClick r:id=""/>
              </a:rPr>
              <a:t>Philipps</a:t>
            </a:r>
            <a:r>
              <a:rPr lang="en-US" sz="1600" dirty="0">
                <a:hlinkClick r:id="rId3"/>
              </a:rPr>
              <a:t>, A. (1958) The Relation between Unemployment and the Rate of Change of Money Wages in the United Kingdom, 1861–1957, </a:t>
            </a:r>
            <a:r>
              <a:rPr lang="en-US" sz="1600" dirty="0" err="1">
                <a:hlinkClick r:id="rId3"/>
              </a:rPr>
              <a:t>Economica</a:t>
            </a:r>
            <a:r>
              <a:rPr lang="en-US" sz="1600" dirty="0">
                <a:hlinkClick r:id="rId3"/>
              </a:rPr>
              <a:t>, Vol. 25, S. 283–299</a:t>
            </a:r>
            <a:endParaRPr lang="en-US" sz="1600" dirty="0"/>
          </a:p>
          <a:p>
            <a:endParaRPr lang="en-US" sz="1600" dirty="0"/>
          </a:p>
          <a:p>
            <a:r>
              <a:rPr lang="en-US" sz="1600" dirty="0">
                <a:hlinkClick r:id="rId4"/>
              </a:rPr>
              <a:t>Phelps, Edmund S. (1967) “Phillips Curves, Expectations of Inflation and Optimal Employment over Time.” </a:t>
            </a:r>
            <a:r>
              <a:rPr lang="en-US" sz="1600" dirty="0" err="1">
                <a:hlinkClick r:id="rId4"/>
              </a:rPr>
              <a:t>Economica</a:t>
            </a:r>
            <a:r>
              <a:rPr lang="en-US" sz="1600" dirty="0">
                <a:hlinkClick r:id="rId4"/>
              </a:rPr>
              <a:t>, </a:t>
            </a:r>
            <a:r>
              <a:rPr lang="en-US" sz="1600" dirty="0" err="1">
                <a:hlinkClick r:id="rId4"/>
              </a:rPr>
              <a:t>n.s</a:t>
            </a:r>
            <a:r>
              <a:rPr lang="en-US" sz="1600" dirty="0">
                <a:hlinkClick r:id="rId4"/>
              </a:rPr>
              <a:t>., 34, no. 3, 254–281</a:t>
            </a:r>
            <a:r>
              <a:rPr lang="en-US" sz="1600" dirty="0"/>
              <a:t>. 		</a:t>
            </a:r>
          </a:p>
          <a:p>
            <a:r>
              <a:rPr lang="en-US" sz="1600" dirty="0"/>
              <a:t>						(</a:t>
            </a:r>
            <a:r>
              <a:rPr lang="en-US" sz="1600" dirty="0">
                <a:hlinkClick r:id="rId5"/>
              </a:rPr>
              <a:t>Nobel Prize 2006</a:t>
            </a:r>
            <a:r>
              <a:rPr lang="en-US" sz="1600" dirty="0"/>
              <a:t>) </a:t>
            </a:r>
          </a:p>
          <a:p>
            <a:endParaRPr lang="de-DE" sz="1600" dirty="0"/>
          </a:p>
        </p:txBody>
      </p:sp>
      <p:sp>
        <p:nvSpPr>
          <p:cNvPr id="2" name="Rechteck 1">
            <a:extLst>
              <a:ext uri="{FF2B5EF4-FFF2-40B4-BE49-F238E27FC236}">
                <a16:creationId xmlns:a16="http://schemas.microsoft.com/office/drawing/2014/main" id="{B4DFEA30-458A-B12D-730F-0A2925A4799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1780320D-31B0-4C3A-821F-79261FED1F83}"/>
                  </a:ext>
                </a:extLst>
              </p14:cNvPr>
              <p14:cNvContentPartPr/>
              <p14:nvPr/>
            </p14:nvContentPartPr>
            <p14:xfrm>
              <a:off x="2476653" y="1134067"/>
              <a:ext cx="578160" cy="29160"/>
            </p14:xfrm>
          </p:contentPart>
        </mc:Choice>
        <mc:Fallback>
          <p:pic>
            <p:nvPicPr>
              <p:cNvPr id="3" name="Freihand 2">
                <a:extLst>
                  <a:ext uri="{FF2B5EF4-FFF2-40B4-BE49-F238E27FC236}">
                    <a16:creationId xmlns:a16="http://schemas.microsoft.com/office/drawing/2014/main" id="{1780320D-31B0-4C3A-821F-79261FED1F83}"/>
                  </a:ext>
                </a:extLst>
              </p:cNvPr>
              <p:cNvPicPr/>
              <p:nvPr/>
            </p:nvPicPr>
            <p:blipFill>
              <a:blip r:embed="rId7"/>
              <a:stretch>
                <a:fillRect/>
              </a:stretch>
            </p:blipFill>
            <p:spPr>
              <a:xfrm>
                <a:off x="2472333" y="1129747"/>
                <a:ext cx="5868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5A875C05-FCC6-4043-BE48-BAAA7726567A}"/>
                  </a:ext>
                </a:extLst>
              </p14:cNvPr>
              <p14:cNvContentPartPr/>
              <p14:nvPr/>
            </p14:nvContentPartPr>
            <p14:xfrm>
              <a:off x="3410133" y="1183387"/>
              <a:ext cx="1085760" cy="44640"/>
            </p14:xfrm>
          </p:contentPart>
        </mc:Choice>
        <mc:Fallback>
          <p:pic>
            <p:nvPicPr>
              <p:cNvPr id="5" name="Freihand 4">
                <a:extLst>
                  <a:ext uri="{FF2B5EF4-FFF2-40B4-BE49-F238E27FC236}">
                    <a16:creationId xmlns:a16="http://schemas.microsoft.com/office/drawing/2014/main" id="{5A875C05-FCC6-4043-BE48-BAAA7726567A}"/>
                  </a:ext>
                </a:extLst>
              </p:cNvPr>
              <p:cNvPicPr/>
              <p:nvPr/>
            </p:nvPicPr>
            <p:blipFill>
              <a:blip r:embed="rId9"/>
              <a:stretch>
                <a:fillRect/>
              </a:stretch>
            </p:blipFill>
            <p:spPr>
              <a:xfrm>
                <a:off x="3405813" y="1179067"/>
                <a:ext cx="1094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FB252590-042B-49A1-BBDB-BEE5BF6FAA4D}"/>
                  </a:ext>
                </a:extLst>
              </p14:cNvPr>
              <p14:cNvContentPartPr/>
              <p14:nvPr/>
            </p14:nvContentPartPr>
            <p14:xfrm>
              <a:off x="4674453" y="747427"/>
              <a:ext cx="1555560" cy="178200"/>
            </p14:xfrm>
          </p:contentPart>
        </mc:Choice>
        <mc:Fallback>
          <p:pic>
            <p:nvPicPr>
              <p:cNvPr id="7" name="Freihand 6">
                <a:extLst>
                  <a:ext uri="{FF2B5EF4-FFF2-40B4-BE49-F238E27FC236}">
                    <a16:creationId xmlns:a16="http://schemas.microsoft.com/office/drawing/2014/main" id="{FB252590-042B-49A1-BBDB-BEE5BF6FAA4D}"/>
                  </a:ext>
                </a:extLst>
              </p:cNvPr>
              <p:cNvPicPr/>
              <p:nvPr/>
            </p:nvPicPr>
            <p:blipFill>
              <a:blip r:embed="rId11"/>
              <a:stretch>
                <a:fillRect/>
              </a:stretch>
            </p:blipFill>
            <p:spPr>
              <a:xfrm>
                <a:off x="4670133" y="743107"/>
                <a:ext cx="1564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F62F3BDC-C0FF-4628-A956-152A1DCDFCCB}"/>
                  </a:ext>
                </a:extLst>
              </p14:cNvPr>
              <p14:cNvContentPartPr/>
              <p14:nvPr/>
            </p14:nvContentPartPr>
            <p14:xfrm>
              <a:off x="5057493" y="772987"/>
              <a:ext cx="1081440" cy="477000"/>
            </p14:xfrm>
          </p:contentPart>
        </mc:Choice>
        <mc:Fallback>
          <p:pic>
            <p:nvPicPr>
              <p:cNvPr id="8" name="Freihand 7">
                <a:extLst>
                  <a:ext uri="{FF2B5EF4-FFF2-40B4-BE49-F238E27FC236}">
                    <a16:creationId xmlns:a16="http://schemas.microsoft.com/office/drawing/2014/main" id="{F62F3BDC-C0FF-4628-A956-152A1DCDFCCB}"/>
                  </a:ext>
                </a:extLst>
              </p:cNvPr>
              <p:cNvPicPr/>
              <p:nvPr/>
            </p:nvPicPr>
            <p:blipFill>
              <a:blip r:embed="rId13"/>
              <a:stretch>
                <a:fillRect/>
              </a:stretch>
            </p:blipFill>
            <p:spPr>
              <a:xfrm>
                <a:off x="5053173" y="768667"/>
                <a:ext cx="1090080" cy="485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61C8D3C5-CFC2-448B-8ED9-163FBDE04A46}"/>
                  </a:ext>
                </a:extLst>
              </p14:cNvPr>
              <p14:cNvContentPartPr/>
              <p14:nvPr/>
            </p14:nvContentPartPr>
            <p14:xfrm>
              <a:off x="5706213" y="765427"/>
              <a:ext cx="335520" cy="396000"/>
            </p14:xfrm>
          </p:contentPart>
        </mc:Choice>
        <mc:Fallback>
          <p:pic>
            <p:nvPicPr>
              <p:cNvPr id="10" name="Freihand 9">
                <a:extLst>
                  <a:ext uri="{FF2B5EF4-FFF2-40B4-BE49-F238E27FC236}">
                    <a16:creationId xmlns:a16="http://schemas.microsoft.com/office/drawing/2014/main" id="{61C8D3C5-CFC2-448B-8ED9-163FBDE04A46}"/>
                  </a:ext>
                </a:extLst>
              </p:cNvPr>
              <p:cNvPicPr/>
              <p:nvPr/>
            </p:nvPicPr>
            <p:blipFill>
              <a:blip r:embed="rId15"/>
              <a:stretch>
                <a:fillRect/>
              </a:stretch>
            </p:blipFill>
            <p:spPr>
              <a:xfrm>
                <a:off x="5701893" y="761107"/>
                <a:ext cx="34416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D02F6D68-82E0-412B-801C-AB8E8C141AB8}"/>
                  </a:ext>
                </a:extLst>
              </p14:cNvPr>
              <p14:cNvContentPartPr/>
              <p14:nvPr/>
            </p14:nvContentPartPr>
            <p14:xfrm>
              <a:off x="5518653" y="873427"/>
              <a:ext cx="249120" cy="317520"/>
            </p14:xfrm>
          </p:contentPart>
        </mc:Choice>
        <mc:Fallback>
          <p:pic>
            <p:nvPicPr>
              <p:cNvPr id="11" name="Freihand 10">
                <a:extLst>
                  <a:ext uri="{FF2B5EF4-FFF2-40B4-BE49-F238E27FC236}">
                    <a16:creationId xmlns:a16="http://schemas.microsoft.com/office/drawing/2014/main" id="{D02F6D68-82E0-412B-801C-AB8E8C141AB8}"/>
                  </a:ext>
                </a:extLst>
              </p:cNvPr>
              <p:cNvPicPr/>
              <p:nvPr/>
            </p:nvPicPr>
            <p:blipFill>
              <a:blip r:embed="rId17"/>
              <a:stretch>
                <a:fillRect/>
              </a:stretch>
            </p:blipFill>
            <p:spPr>
              <a:xfrm>
                <a:off x="5514333" y="869107"/>
                <a:ext cx="25776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CD32CCA5-0B3C-450B-84C7-E2B8F21533D9}"/>
                  </a:ext>
                </a:extLst>
              </p14:cNvPr>
              <p14:cNvContentPartPr/>
              <p14:nvPr/>
            </p14:nvContentPartPr>
            <p14:xfrm>
              <a:off x="5659053" y="824467"/>
              <a:ext cx="331200" cy="363960"/>
            </p14:xfrm>
          </p:contentPart>
        </mc:Choice>
        <mc:Fallback>
          <p:pic>
            <p:nvPicPr>
              <p:cNvPr id="12" name="Freihand 11">
                <a:extLst>
                  <a:ext uri="{FF2B5EF4-FFF2-40B4-BE49-F238E27FC236}">
                    <a16:creationId xmlns:a16="http://schemas.microsoft.com/office/drawing/2014/main" id="{CD32CCA5-0B3C-450B-84C7-E2B8F21533D9}"/>
                  </a:ext>
                </a:extLst>
              </p:cNvPr>
              <p:cNvPicPr/>
              <p:nvPr/>
            </p:nvPicPr>
            <p:blipFill>
              <a:blip r:embed="rId19"/>
              <a:stretch>
                <a:fillRect/>
              </a:stretch>
            </p:blipFill>
            <p:spPr>
              <a:xfrm>
                <a:off x="5654733" y="820147"/>
                <a:ext cx="33984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9CB4B697-68F4-4471-B829-341540D8538C}"/>
                  </a:ext>
                </a:extLst>
              </p14:cNvPr>
              <p14:cNvContentPartPr/>
              <p14:nvPr/>
            </p14:nvContentPartPr>
            <p14:xfrm>
              <a:off x="5187813" y="1170067"/>
              <a:ext cx="843120" cy="37080"/>
            </p14:xfrm>
          </p:contentPart>
        </mc:Choice>
        <mc:Fallback>
          <p:pic>
            <p:nvPicPr>
              <p:cNvPr id="13" name="Freihand 12">
                <a:extLst>
                  <a:ext uri="{FF2B5EF4-FFF2-40B4-BE49-F238E27FC236}">
                    <a16:creationId xmlns:a16="http://schemas.microsoft.com/office/drawing/2014/main" id="{9CB4B697-68F4-4471-B829-341540D8538C}"/>
                  </a:ext>
                </a:extLst>
              </p:cNvPr>
              <p:cNvPicPr/>
              <p:nvPr/>
            </p:nvPicPr>
            <p:blipFill>
              <a:blip r:embed="rId21"/>
              <a:stretch>
                <a:fillRect/>
              </a:stretch>
            </p:blipFill>
            <p:spPr>
              <a:xfrm>
                <a:off x="5183493" y="1165747"/>
                <a:ext cx="851760" cy="45720"/>
              </a:xfrm>
              <a:prstGeom prst="rect">
                <a:avLst/>
              </a:prstGeom>
            </p:spPr>
          </p:pic>
        </mc:Fallback>
      </mc:AlternateContent>
      <p:grpSp>
        <p:nvGrpSpPr>
          <p:cNvPr id="50" name="Gruppieren 49">
            <a:extLst>
              <a:ext uri="{FF2B5EF4-FFF2-40B4-BE49-F238E27FC236}">
                <a16:creationId xmlns:a16="http://schemas.microsoft.com/office/drawing/2014/main" id="{ADD0AF2B-92C0-4E35-AA89-308B3ABBA275}"/>
              </a:ext>
            </a:extLst>
          </p:cNvPr>
          <p:cNvGrpSpPr/>
          <p:nvPr/>
        </p:nvGrpSpPr>
        <p:grpSpPr>
          <a:xfrm>
            <a:off x="1849173" y="640867"/>
            <a:ext cx="9375120" cy="773280"/>
            <a:chOff x="1849173" y="640867"/>
            <a:chExt cx="9375120" cy="773280"/>
          </a:xfrm>
        </p:grpSpPr>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EEED6EA2-5FFE-4C21-8196-1A434EBB9E0A}"/>
                    </a:ext>
                  </a:extLst>
                </p14:cNvPr>
                <p14:cNvContentPartPr/>
                <p14:nvPr/>
              </p14:nvContentPartPr>
              <p14:xfrm>
                <a:off x="1849173" y="640867"/>
                <a:ext cx="2691720" cy="759600"/>
              </p14:xfrm>
            </p:contentPart>
          </mc:Choice>
          <mc:Fallback>
            <p:pic>
              <p:nvPicPr>
                <p:cNvPr id="14" name="Freihand 13">
                  <a:extLst>
                    <a:ext uri="{FF2B5EF4-FFF2-40B4-BE49-F238E27FC236}">
                      <a16:creationId xmlns:a16="http://schemas.microsoft.com/office/drawing/2014/main" id="{EEED6EA2-5FFE-4C21-8196-1A434EBB9E0A}"/>
                    </a:ext>
                  </a:extLst>
                </p:cNvPr>
                <p:cNvPicPr/>
                <p:nvPr/>
              </p:nvPicPr>
              <p:blipFill>
                <a:blip r:embed="rId23"/>
                <a:stretch>
                  <a:fillRect/>
                </a:stretch>
              </p:blipFill>
              <p:spPr>
                <a:xfrm>
                  <a:off x="1844853" y="636547"/>
                  <a:ext cx="2700360" cy="768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A2BEA5F6-2B7D-4687-9C92-E8B9CC0F22A0}"/>
                    </a:ext>
                  </a:extLst>
                </p14:cNvPr>
                <p14:cNvContentPartPr/>
                <p14:nvPr/>
              </p14:nvContentPartPr>
              <p14:xfrm>
                <a:off x="4680933" y="667507"/>
                <a:ext cx="3005280" cy="316800"/>
              </p14:xfrm>
            </p:contentPart>
          </mc:Choice>
          <mc:Fallback>
            <p:pic>
              <p:nvPicPr>
                <p:cNvPr id="15" name="Freihand 14">
                  <a:extLst>
                    <a:ext uri="{FF2B5EF4-FFF2-40B4-BE49-F238E27FC236}">
                      <a16:creationId xmlns:a16="http://schemas.microsoft.com/office/drawing/2014/main" id="{A2BEA5F6-2B7D-4687-9C92-E8B9CC0F22A0}"/>
                    </a:ext>
                  </a:extLst>
                </p:cNvPr>
                <p:cNvPicPr/>
                <p:nvPr/>
              </p:nvPicPr>
              <p:blipFill>
                <a:blip r:embed="rId25"/>
                <a:stretch>
                  <a:fillRect/>
                </a:stretch>
              </p:blipFill>
              <p:spPr>
                <a:xfrm>
                  <a:off x="4676613" y="663187"/>
                  <a:ext cx="30139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864A3A92-AFC1-4B61-BA15-4C654D6D66E8}"/>
                    </a:ext>
                  </a:extLst>
                </p14:cNvPr>
                <p14:cNvContentPartPr/>
                <p14:nvPr/>
              </p14:nvContentPartPr>
              <p14:xfrm>
                <a:off x="7706373" y="837427"/>
                <a:ext cx="327600" cy="262440"/>
              </p14:xfrm>
            </p:contentPart>
          </mc:Choice>
          <mc:Fallback>
            <p:pic>
              <p:nvPicPr>
                <p:cNvPr id="16" name="Freihand 15">
                  <a:extLst>
                    <a:ext uri="{FF2B5EF4-FFF2-40B4-BE49-F238E27FC236}">
                      <a16:creationId xmlns:a16="http://schemas.microsoft.com/office/drawing/2014/main" id="{864A3A92-AFC1-4B61-BA15-4C654D6D66E8}"/>
                    </a:ext>
                  </a:extLst>
                </p:cNvPr>
                <p:cNvPicPr/>
                <p:nvPr/>
              </p:nvPicPr>
              <p:blipFill>
                <a:blip r:embed="rId27"/>
                <a:stretch>
                  <a:fillRect/>
                </a:stretch>
              </p:blipFill>
              <p:spPr>
                <a:xfrm>
                  <a:off x="7702053" y="833107"/>
                  <a:ext cx="3362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9F4A83EA-3580-4018-9CB4-E99E10F8E311}"/>
                    </a:ext>
                  </a:extLst>
                </p14:cNvPr>
                <p14:cNvContentPartPr/>
                <p14:nvPr/>
              </p14:nvContentPartPr>
              <p14:xfrm>
                <a:off x="8161773" y="1020667"/>
                <a:ext cx="142200" cy="8280"/>
              </p14:xfrm>
            </p:contentPart>
          </mc:Choice>
          <mc:Fallback>
            <p:pic>
              <p:nvPicPr>
                <p:cNvPr id="18" name="Freihand 17">
                  <a:extLst>
                    <a:ext uri="{FF2B5EF4-FFF2-40B4-BE49-F238E27FC236}">
                      <a16:creationId xmlns:a16="http://schemas.microsoft.com/office/drawing/2014/main" id="{9F4A83EA-3580-4018-9CB4-E99E10F8E311}"/>
                    </a:ext>
                  </a:extLst>
                </p:cNvPr>
                <p:cNvPicPr/>
                <p:nvPr/>
              </p:nvPicPr>
              <p:blipFill>
                <a:blip r:embed="rId29"/>
                <a:stretch>
                  <a:fillRect/>
                </a:stretch>
              </p:blipFill>
              <p:spPr>
                <a:xfrm>
                  <a:off x="8157453" y="1016347"/>
                  <a:ext cx="1508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674CF122-BB06-4B3F-8012-E3C9A3AAC089}"/>
                    </a:ext>
                  </a:extLst>
                </p14:cNvPr>
                <p14:cNvContentPartPr/>
                <p14:nvPr/>
              </p14:nvContentPartPr>
              <p14:xfrm>
                <a:off x="8339973" y="919147"/>
                <a:ext cx="192240" cy="218880"/>
              </p14:xfrm>
            </p:contentPart>
          </mc:Choice>
          <mc:Fallback>
            <p:pic>
              <p:nvPicPr>
                <p:cNvPr id="19" name="Freihand 18">
                  <a:extLst>
                    <a:ext uri="{FF2B5EF4-FFF2-40B4-BE49-F238E27FC236}">
                      <a16:creationId xmlns:a16="http://schemas.microsoft.com/office/drawing/2014/main" id="{674CF122-BB06-4B3F-8012-E3C9A3AAC089}"/>
                    </a:ext>
                  </a:extLst>
                </p:cNvPr>
                <p:cNvPicPr/>
                <p:nvPr/>
              </p:nvPicPr>
              <p:blipFill>
                <a:blip r:embed="rId31"/>
                <a:stretch>
                  <a:fillRect/>
                </a:stretch>
              </p:blipFill>
              <p:spPr>
                <a:xfrm>
                  <a:off x="8335653" y="914827"/>
                  <a:ext cx="2008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37C45CB1-D6D8-4B76-B48E-E60AA54E54AB}"/>
                    </a:ext>
                  </a:extLst>
                </p14:cNvPr>
                <p14:cNvContentPartPr/>
                <p14:nvPr/>
              </p14:nvContentPartPr>
              <p14:xfrm>
                <a:off x="8418453" y="1030747"/>
                <a:ext cx="110160" cy="16920"/>
              </p14:xfrm>
            </p:contentPart>
          </mc:Choice>
          <mc:Fallback>
            <p:pic>
              <p:nvPicPr>
                <p:cNvPr id="20" name="Freihand 19">
                  <a:extLst>
                    <a:ext uri="{FF2B5EF4-FFF2-40B4-BE49-F238E27FC236}">
                      <a16:creationId xmlns:a16="http://schemas.microsoft.com/office/drawing/2014/main" id="{37C45CB1-D6D8-4B76-B48E-E60AA54E54AB}"/>
                    </a:ext>
                  </a:extLst>
                </p:cNvPr>
                <p:cNvPicPr/>
                <p:nvPr/>
              </p:nvPicPr>
              <p:blipFill>
                <a:blip r:embed="rId33"/>
                <a:stretch>
                  <a:fillRect/>
                </a:stretch>
              </p:blipFill>
              <p:spPr>
                <a:xfrm>
                  <a:off x="8414133" y="1026427"/>
                  <a:ext cx="118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28F6C54C-689E-4B5D-B68C-C943AD0FFCA8}"/>
                    </a:ext>
                  </a:extLst>
                </p14:cNvPr>
                <p14:cNvContentPartPr/>
                <p14:nvPr/>
              </p14:nvContentPartPr>
              <p14:xfrm>
                <a:off x="8612853" y="955867"/>
                <a:ext cx="78480" cy="90360"/>
              </p14:xfrm>
            </p:contentPart>
          </mc:Choice>
          <mc:Fallback>
            <p:pic>
              <p:nvPicPr>
                <p:cNvPr id="21" name="Freihand 20">
                  <a:extLst>
                    <a:ext uri="{FF2B5EF4-FFF2-40B4-BE49-F238E27FC236}">
                      <a16:creationId xmlns:a16="http://schemas.microsoft.com/office/drawing/2014/main" id="{28F6C54C-689E-4B5D-B68C-C943AD0FFCA8}"/>
                    </a:ext>
                  </a:extLst>
                </p:cNvPr>
                <p:cNvPicPr/>
                <p:nvPr/>
              </p:nvPicPr>
              <p:blipFill>
                <a:blip r:embed="rId35"/>
                <a:stretch>
                  <a:fillRect/>
                </a:stretch>
              </p:blipFill>
              <p:spPr>
                <a:xfrm>
                  <a:off x="8608533" y="951547"/>
                  <a:ext cx="87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CE5FBDBB-893E-4F24-8CB9-90FF9779F401}"/>
                    </a:ext>
                  </a:extLst>
                </p14:cNvPr>
                <p14:cNvContentPartPr/>
                <p14:nvPr/>
              </p14:nvContentPartPr>
              <p14:xfrm>
                <a:off x="8644173" y="964867"/>
                <a:ext cx="83880" cy="233640"/>
              </p14:xfrm>
            </p:contentPart>
          </mc:Choice>
          <mc:Fallback>
            <p:pic>
              <p:nvPicPr>
                <p:cNvPr id="22" name="Freihand 21">
                  <a:extLst>
                    <a:ext uri="{FF2B5EF4-FFF2-40B4-BE49-F238E27FC236}">
                      <a16:creationId xmlns:a16="http://schemas.microsoft.com/office/drawing/2014/main" id="{CE5FBDBB-893E-4F24-8CB9-90FF9779F401}"/>
                    </a:ext>
                  </a:extLst>
                </p:cNvPr>
                <p:cNvPicPr/>
                <p:nvPr/>
              </p:nvPicPr>
              <p:blipFill>
                <a:blip r:embed="rId37"/>
                <a:stretch>
                  <a:fillRect/>
                </a:stretch>
              </p:blipFill>
              <p:spPr>
                <a:xfrm>
                  <a:off x="8639853" y="960547"/>
                  <a:ext cx="925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EE0AD7FA-4E13-4F1D-941F-38E1BD2A00EC}"/>
                    </a:ext>
                  </a:extLst>
                </p14:cNvPr>
                <p14:cNvContentPartPr/>
                <p14:nvPr/>
              </p14:nvContentPartPr>
              <p14:xfrm>
                <a:off x="8737053" y="970627"/>
                <a:ext cx="360" cy="360"/>
              </p14:xfrm>
            </p:contentPart>
          </mc:Choice>
          <mc:Fallback>
            <p:pic>
              <p:nvPicPr>
                <p:cNvPr id="23" name="Freihand 22">
                  <a:extLst>
                    <a:ext uri="{FF2B5EF4-FFF2-40B4-BE49-F238E27FC236}">
                      <a16:creationId xmlns:a16="http://schemas.microsoft.com/office/drawing/2014/main" id="{EE0AD7FA-4E13-4F1D-941F-38E1BD2A00EC}"/>
                    </a:ext>
                  </a:extLst>
                </p:cNvPr>
                <p:cNvPicPr/>
                <p:nvPr/>
              </p:nvPicPr>
              <p:blipFill>
                <a:blip r:embed="rId39"/>
                <a:stretch>
                  <a:fillRect/>
                </a:stretch>
              </p:blipFill>
              <p:spPr>
                <a:xfrm>
                  <a:off x="8732733" y="966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8C1E8319-0497-4914-85DA-8C2291DA4E1D}"/>
                    </a:ext>
                  </a:extLst>
                </p14:cNvPr>
                <p14:cNvContentPartPr/>
                <p14:nvPr/>
              </p14:nvContentPartPr>
              <p14:xfrm>
                <a:off x="8744613" y="863347"/>
                <a:ext cx="161640" cy="119160"/>
              </p14:xfrm>
            </p:contentPart>
          </mc:Choice>
          <mc:Fallback>
            <p:pic>
              <p:nvPicPr>
                <p:cNvPr id="25" name="Freihand 24">
                  <a:extLst>
                    <a:ext uri="{FF2B5EF4-FFF2-40B4-BE49-F238E27FC236}">
                      <a16:creationId xmlns:a16="http://schemas.microsoft.com/office/drawing/2014/main" id="{8C1E8319-0497-4914-85DA-8C2291DA4E1D}"/>
                    </a:ext>
                  </a:extLst>
                </p:cNvPr>
                <p:cNvPicPr/>
                <p:nvPr/>
              </p:nvPicPr>
              <p:blipFill>
                <a:blip r:embed="rId41"/>
                <a:stretch>
                  <a:fillRect/>
                </a:stretch>
              </p:blipFill>
              <p:spPr>
                <a:xfrm>
                  <a:off x="8740293" y="859027"/>
                  <a:ext cx="170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894272CC-8EEE-49FE-86A5-9FFCF576BBB3}"/>
                    </a:ext>
                  </a:extLst>
                </p14:cNvPr>
                <p14:cNvContentPartPr/>
                <p14:nvPr/>
              </p14:nvContentPartPr>
              <p14:xfrm>
                <a:off x="8886093" y="862987"/>
                <a:ext cx="81360" cy="255240"/>
              </p14:xfrm>
            </p:contentPart>
          </mc:Choice>
          <mc:Fallback>
            <p:pic>
              <p:nvPicPr>
                <p:cNvPr id="27" name="Freihand 26">
                  <a:extLst>
                    <a:ext uri="{FF2B5EF4-FFF2-40B4-BE49-F238E27FC236}">
                      <a16:creationId xmlns:a16="http://schemas.microsoft.com/office/drawing/2014/main" id="{894272CC-8EEE-49FE-86A5-9FFCF576BBB3}"/>
                    </a:ext>
                  </a:extLst>
                </p:cNvPr>
                <p:cNvPicPr/>
                <p:nvPr/>
              </p:nvPicPr>
              <p:blipFill>
                <a:blip r:embed="rId43"/>
                <a:stretch>
                  <a:fillRect/>
                </a:stretch>
              </p:blipFill>
              <p:spPr>
                <a:xfrm>
                  <a:off x="8881773" y="858667"/>
                  <a:ext cx="900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39581E85-CF17-4FEE-B39A-AD5B07C9716C}"/>
                    </a:ext>
                  </a:extLst>
                </p14:cNvPr>
                <p14:cNvContentPartPr/>
                <p14:nvPr/>
              </p14:nvContentPartPr>
              <p14:xfrm>
                <a:off x="9023973" y="916987"/>
                <a:ext cx="120600" cy="100080"/>
              </p14:xfrm>
            </p:contentPart>
          </mc:Choice>
          <mc:Fallback>
            <p:pic>
              <p:nvPicPr>
                <p:cNvPr id="28" name="Freihand 27">
                  <a:extLst>
                    <a:ext uri="{FF2B5EF4-FFF2-40B4-BE49-F238E27FC236}">
                      <a16:creationId xmlns:a16="http://schemas.microsoft.com/office/drawing/2014/main" id="{39581E85-CF17-4FEE-B39A-AD5B07C9716C}"/>
                    </a:ext>
                  </a:extLst>
                </p:cNvPr>
                <p:cNvPicPr/>
                <p:nvPr/>
              </p:nvPicPr>
              <p:blipFill>
                <a:blip r:embed="rId45"/>
                <a:stretch>
                  <a:fillRect/>
                </a:stretch>
              </p:blipFill>
              <p:spPr>
                <a:xfrm>
                  <a:off x="9019653" y="912667"/>
                  <a:ext cx="129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744EDBB9-9AD9-4208-A296-3120F1B339A4}"/>
                    </a:ext>
                  </a:extLst>
                </p14:cNvPr>
                <p14:cNvContentPartPr/>
                <p14:nvPr/>
              </p14:nvContentPartPr>
              <p14:xfrm>
                <a:off x="9207573" y="992587"/>
                <a:ext cx="46440" cy="79200"/>
              </p14:xfrm>
            </p:contentPart>
          </mc:Choice>
          <mc:Fallback>
            <p:pic>
              <p:nvPicPr>
                <p:cNvPr id="30" name="Freihand 29">
                  <a:extLst>
                    <a:ext uri="{FF2B5EF4-FFF2-40B4-BE49-F238E27FC236}">
                      <a16:creationId xmlns:a16="http://schemas.microsoft.com/office/drawing/2014/main" id="{744EDBB9-9AD9-4208-A296-3120F1B339A4}"/>
                    </a:ext>
                  </a:extLst>
                </p:cNvPr>
                <p:cNvPicPr/>
                <p:nvPr/>
              </p:nvPicPr>
              <p:blipFill>
                <a:blip r:embed="rId47"/>
                <a:stretch>
                  <a:fillRect/>
                </a:stretch>
              </p:blipFill>
              <p:spPr>
                <a:xfrm>
                  <a:off x="9203253" y="988267"/>
                  <a:ext cx="55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95A10379-A520-472E-AC73-D9541363ADB5}"/>
                    </a:ext>
                  </a:extLst>
                </p14:cNvPr>
                <p14:cNvContentPartPr/>
                <p14:nvPr/>
              </p14:nvContentPartPr>
              <p14:xfrm>
                <a:off x="9186333" y="1018507"/>
                <a:ext cx="94320" cy="6120"/>
              </p14:xfrm>
            </p:contentPart>
          </mc:Choice>
          <mc:Fallback>
            <p:pic>
              <p:nvPicPr>
                <p:cNvPr id="31" name="Freihand 30">
                  <a:extLst>
                    <a:ext uri="{FF2B5EF4-FFF2-40B4-BE49-F238E27FC236}">
                      <a16:creationId xmlns:a16="http://schemas.microsoft.com/office/drawing/2014/main" id="{95A10379-A520-472E-AC73-D9541363ADB5}"/>
                    </a:ext>
                  </a:extLst>
                </p:cNvPr>
                <p:cNvPicPr/>
                <p:nvPr/>
              </p:nvPicPr>
              <p:blipFill>
                <a:blip r:embed="rId49"/>
                <a:stretch>
                  <a:fillRect/>
                </a:stretch>
              </p:blipFill>
              <p:spPr>
                <a:xfrm>
                  <a:off x="9182013" y="1014187"/>
                  <a:ext cx="102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1C679C62-EF3D-48D5-957B-B6692D4D7BB5}"/>
                    </a:ext>
                  </a:extLst>
                </p14:cNvPr>
                <p14:cNvContentPartPr/>
                <p14:nvPr/>
              </p14:nvContentPartPr>
              <p14:xfrm>
                <a:off x="9346893" y="978187"/>
                <a:ext cx="68760" cy="1080"/>
              </p14:xfrm>
            </p:contentPart>
          </mc:Choice>
          <mc:Fallback>
            <p:pic>
              <p:nvPicPr>
                <p:cNvPr id="32" name="Freihand 31">
                  <a:extLst>
                    <a:ext uri="{FF2B5EF4-FFF2-40B4-BE49-F238E27FC236}">
                      <a16:creationId xmlns:a16="http://schemas.microsoft.com/office/drawing/2014/main" id="{1C679C62-EF3D-48D5-957B-B6692D4D7BB5}"/>
                    </a:ext>
                  </a:extLst>
                </p:cNvPr>
                <p:cNvPicPr/>
                <p:nvPr/>
              </p:nvPicPr>
              <p:blipFill>
                <a:blip r:embed="rId51"/>
                <a:stretch>
                  <a:fillRect/>
                </a:stretch>
              </p:blipFill>
              <p:spPr>
                <a:xfrm>
                  <a:off x="9342573" y="973867"/>
                  <a:ext cx="774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B772D7B1-BEF1-4150-A099-5FCB6571BEF8}"/>
                    </a:ext>
                  </a:extLst>
                </p14:cNvPr>
                <p14:cNvContentPartPr/>
                <p14:nvPr/>
              </p14:nvContentPartPr>
              <p14:xfrm>
                <a:off x="9468933" y="929587"/>
                <a:ext cx="130320" cy="84600"/>
              </p14:xfrm>
            </p:contentPart>
          </mc:Choice>
          <mc:Fallback>
            <p:pic>
              <p:nvPicPr>
                <p:cNvPr id="33" name="Freihand 32">
                  <a:extLst>
                    <a:ext uri="{FF2B5EF4-FFF2-40B4-BE49-F238E27FC236}">
                      <a16:creationId xmlns:a16="http://schemas.microsoft.com/office/drawing/2014/main" id="{B772D7B1-BEF1-4150-A099-5FCB6571BEF8}"/>
                    </a:ext>
                  </a:extLst>
                </p:cNvPr>
                <p:cNvPicPr/>
                <p:nvPr/>
              </p:nvPicPr>
              <p:blipFill>
                <a:blip r:embed="rId53"/>
                <a:stretch>
                  <a:fillRect/>
                </a:stretch>
              </p:blipFill>
              <p:spPr>
                <a:xfrm>
                  <a:off x="9464613" y="925267"/>
                  <a:ext cx="138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98160C46-29B3-4AC8-B61C-F381E551B728}"/>
                    </a:ext>
                  </a:extLst>
                </p14:cNvPr>
                <p14:cNvContentPartPr/>
                <p14:nvPr/>
              </p14:nvContentPartPr>
              <p14:xfrm>
                <a:off x="9586653" y="839587"/>
                <a:ext cx="127440" cy="117720"/>
              </p14:xfrm>
            </p:contentPart>
          </mc:Choice>
          <mc:Fallback>
            <p:pic>
              <p:nvPicPr>
                <p:cNvPr id="34" name="Freihand 33">
                  <a:extLst>
                    <a:ext uri="{FF2B5EF4-FFF2-40B4-BE49-F238E27FC236}">
                      <a16:creationId xmlns:a16="http://schemas.microsoft.com/office/drawing/2014/main" id="{98160C46-29B3-4AC8-B61C-F381E551B728}"/>
                    </a:ext>
                  </a:extLst>
                </p:cNvPr>
                <p:cNvPicPr/>
                <p:nvPr/>
              </p:nvPicPr>
              <p:blipFill>
                <a:blip r:embed="rId55"/>
                <a:stretch>
                  <a:fillRect/>
                </a:stretch>
              </p:blipFill>
              <p:spPr>
                <a:xfrm>
                  <a:off x="9582333" y="835267"/>
                  <a:ext cx="136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6AD0A7B3-2920-423F-9732-CFF6F8E4A01D}"/>
                    </a:ext>
                  </a:extLst>
                </p14:cNvPr>
                <p14:cNvContentPartPr/>
                <p14:nvPr/>
              </p14:nvContentPartPr>
              <p14:xfrm>
                <a:off x="9769893" y="806827"/>
                <a:ext cx="84600" cy="253080"/>
              </p14:xfrm>
            </p:contentPart>
          </mc:Choice>
          <mc:Fallback>
            <p:pic>
              <p:nvPicPr>
                <p:cNvPr id="35" name="Freihand 34">
                  <a:extLst>
                    <a:ext uri="{FF2B5EF4-FFF2-40B4-BE49-F238E27FC236}">
                      <a16:creationId xmlns:a16="http://schemas.microsoft.com/office/drawing/2014/main" id="{6AD0A7B3-2920-423F-9732-CFF6F8E4A01D}"/>
                    </a:ext>
                  </a:extLst>
                </p:cNvPr>
                <p:cNvPicPr/>
                <p:nvPr/>
              </p:nvPicPr>
              <p:blipFill>
                <a:blip r:embed="rId57"/>
                <a:stretch>
                  <a:fillRect/>
                </a:stretch>
              </p:blipFill>
              <p:spPr>
                <a:xfrm>
                  <a:off x="9765573" y="802507"/>
                  <a:ext cx="932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D65074D5-DE79-4460-82A4-2E3B08AC1148}"/>
                    </a:ext>
                  </a:extLst>
                </p14:cNvPr>
                <p14:cNvContentPartPr/>
                <p14:nvPr/>
              </p14:nvContentPartPr>
              <p14:xfrm>
                <a:off x="10001373" y="883867"/>
                <a:ext cx="198720" cy="15480"/>
              </p14:xfrm>
            </p:contentPart>
          </mc:Choice>
          <mc:Fallback>
            <p:pic>
              <p:nvPicPr>
                <p:cNvPr id="36" name="Freihand 35">
                  <a:extLst>
                    <a:ext uri="{FF2B5EF4-FFF2-40B4-BE49-F238E27FC236}">
                      <a16:creationId xmlns:a16="http://schemas.microsoft.com/office/drawing/2014/main" id="{D65074D5-DE79-4460-82A4-2E3B08AC1148}"/>
                    </a:ext>
                  </a:extLst>
                </p:cNvPr>
                <p:cNvPicPr/>
                <p:nvPr/>
              </p:nvPicPr>
              <p:blipFill>
                <a:blip r:embed="rId59"/>
                <a:stretch>
                  <a:fillRect/>
                </a:stretch>
              </p:blipFill>
              <p:spPr>
                <a:xfrm>
                  <a:off x="9997053" y="879547"/>
                  <a:ext cx="2073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8263866D-3817-473D-9BC7-B05D2A17853E}"/>
                    </a:ext>
                  </a:extLst>
                </p14:cNvPr>
                <p14:cNvContentPartPr/>
                <p14:nvPr/>
              </p14:nvContentPartPr>
              <p14:xfrm>
                <a:off x="10019013" y="933187"/>
                <a:ext cx="200520" cy="15120"/>
              </p14:xfrm>
            </p:contentPart>
          </mc:Choice>
          <mc:Fallback>
            <p:pic>
              <p:nvPicPr>
                <p:cNvPr id="37" name="Freihand 36">
                  <a:extLst>
                    <a:ext uri="{FF2B5EF4-FFF2-40B4-BE49-F238E27FC236}">
                      <a16:creationId xmlns:a16="http://schemas.microsoft.com/office/drawing/2014/main" id="{8263866D-3817-473D-9BC7-B05D2A17853E}"/>
                    </a:ext>
                  </a:extLst>
                </p:cNvPr>
                <p:cNvPicPr/>
                <p:nvPr/>
              </p:nvPicPr>
              <p:blipFill>
                <a:blip r:embed="rId61"/>
                <a:stretch>
                  <a:fillRect/>
                </a:stretch>
              </p:blipFill>
              <p:spPr>
                <a:xfrm>
                  <a:off x="10014693" y="928867"/>
                  <a:ext cx="209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53422BFD-1480-4B24-B444-2B0EF8D53970}"/>
                    </a:ext>
                  </a:extLst>
                </p14:cNvPr>
                <p14:cNvContentPartPr/>
                <p14:nvPr/>
              </p14:nvContentPartPr>
              <p14:xfrm>
                <a:off x="10312413" y="826267"/>
                <a:ext cx="147960" cy="74520"/>
              </p14:xfrm>
            </p:contentPart>
          </mc:Choice>
          <mc:Fallback>
            <p:pic>
              <p:nvPicPr>
                <p:cNvPr id="38" name="Freihand 37">
                  <a:extLst>
                    <a:ext uri="{FF2B5EF4-FFF2-40B4-BE49-F238E27FC236}">
                      <a16:creationId xmlns:a16="http://schemas.microsoft.com/office/drawing/2014/main" id="{53422BFD-1480-4B24-B444-2B0EF8D53970}"/>
                    </a:ext>
                  </a:extLst>
                </p:cNvPr>
                <p:cNvPicPr/>
                <p:nvPr/>
              </p:nvPicPr>
              <p:blipFill>
                <a:blip r:embed="rId63"/>
                <a:stretch>
                  <a:fillRect/>
                </a:stretch>
              </p:blipFill>
              <p:spPr>
                <a:xfrm>
                  <a:off x="10308093" y="821947"/>
                  <a:ext cx="156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98ED4B17-CDE3-4528-B6FF-BB858F41A585}"/>
                    </a:ext>
                  </a:extLst>
                </p14:cNvPr>
                <p14:cNvContentPartPr/>
                <p14:nvPr/>
              </p14:nvContentPartPr>
              <p14:xfrm>
                <a:off x="10388373" y="797467"/>
                <a:ext cx="93600" cy="233280"/>
              </p14:xfrm>
            </p:contentPart>
          </mc:Choice>
          <mc:Fallback>
            <p:pic>
              <p:nvPicPr>
                <p:cNvPr id="39" name="Freihand 38">
                  <a:extLst>
                    <a:ext uri="{FF2B5EF4-FFF2-40B4-BE49-F238E27FC236}">
                      <a16:creationId xmlns:a16="http://schemas.microsoft.com/office/drawing/2014/main" id="{98ED4B17-CDE3-4528-B6FF-BB858F41A585}"/>
                    </a:ext>
                  </a:extLst>
                </p:cNvPr>
                <p:cNvPicPr/>
                <p:nvPr/>
              </p:nvPicPr>
              <p:blipFill>
                <a:blip r:embed="rId65"/>
                <a:stretch>
                  <a:fillRect/>
                </a:stretch>
              </p:blipFill>
              <p:spPr>
                <a:xfrm>
                  <a:off x="10384053" y="793147"/>
                  <a:ext cx="1022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7493E357-DD50-4673-8F20-21EE14BD188D}"/>
                    </a:ext>
                  </a:extLst>
                </p14:cNvPr>
                <p14:cNvContentPartPr/>
                <p14:nvPr/>
              </p14:nvContentPartPr>
              <p14:xfrm>
                <a:off x="10543173" y="906547"/>
                <a:ext cx="73080" cy="155880"/>
              </p14:xfrm>
            </p:contentPart>
          </mc:Choice>
          <mc:Fallback>
            <p:pic>
              <p:nvPicPr>
                <p:cNvPr id="40" name="Freihand 39">
                  <a:extLst>
                    <a:ext uri="{FF2B5EF4-FFF2-40B4-BE49-F238E27FC236}">
                      <a16:creationId xmlns:a16="http://schemas.microsoft.com/office/drawing/2014/main" id="{7493E357-DD50-4673-8F20-21EE14BD188D}"/>
                    </a:ext>
                  </a:extLst>
                </p:cNvPr>
                <p:cNvPicPr/>
                <p:nvPr/>
              </p:nvPicPr>
              <p:blipFill>
                <a:blip r:embed="rId67"/>
                <a:stretch>
                  <a:fillRect/>
                </a:stretch>
              </p:blipFill>
              <p:spPr>
                <a:xfrm>
                  <a:off x="10538853" y="902227"/>
                  <a:ext cx="817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E5196F86-511D-4B3C-A14C-DAC6F88455FF}"/>
                    </a:ext>
                  </a:extLst>
                </p14:cNvPr>
                <p14:cNvContentPartPr/>
                <p14:nvPr/>
              </p14:nvContentPartPr>
              <p14:xfrm>
                <a:off x="10484133" y="962347"/>
                <a:ext cx="164520" cy="20880"/>
              </p14:xfrm>
            </p:contentPart>
          </mc:Choice>
          <mc:Fallback>
            <p:pic>
              <p:nvPicPr>
                <p:cNvPr id="41" name="Freihand 40">
                  <a:extLst>
                    <a:ext uri="{FF2B5EF4-FFF2-40B4-BE49-F238E27FC236}">
                      <a16:creationId xmlns:a16="http://schemas.microsoft.com/office/drawing/2014/main" id="{E5196F86-511D-4B3C-A14C-DAC6F88455FF}"/>
                    </a:ext>
                  </a:extLst>
                </p:cNvPr>
                <p:cNvPicPr/>
                <p:nvPr/>
              </p:nvPicPr>
              <p:blipFill>
                <a:blip r:embed="rId69"/>
                <a:stretch>
                  <a:fillRect/>
                </a:stretch>
              </p:blipFill>
              <p:spPr>
                <a:xfrm>
                  <a:off x="10479813" y="958027"/>
                  <a:ext cx="173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5C3E1191-8788-4292-9A81-7E7850C857F9}"/>
                    </a:ext>
                  </a:extLst>
                </p14:cNvPr>
                <p14:cNvContentPartPr/>
                <p14:nvPr/>
              </p14:nvContentPartPr>
              <p14:xfrm>
                <a:off x="10708773" y="895387"/>
                <a:ext cx="153000" cy="8640"/>
              </p14:xfrm>
            </p:contentPart>
          </mc:Choice>
          <mc:Fallback>
            <p:pic>
              <p:nvPicPr>
                <p:cNvPr id="42" name="Freihand 41">
                  <a:extLst>
                    <a:ext uri="{FF2B5EF4-FFF2-40B4-BE49-F238E27FC236}">
                      <a16:creationId xmlns:a16="http://schemas.microsoft.com/office/drawing/2014/main" id="{5C3E1191-8788-4292-9A81-7E7850C857F9}"/>
                    </a:ext>
                  </a:extLst>
                </p:cNvPr>
                <p:cNvPicPr/>
                <p:nvPr/>
              </p:nvPicPr>
              <p:blipFill>
                <a:blip r:embed="rId71"/>
                <a:stretch>
                  <a:fillRect/>
                </a:stretch>
              </p:blipFill>
              <p:spPr>
                <a:xfrm>
                  <a:off x="10704453" y="891067"/>
                  <a:ext cx="1616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A16952A7-5C57-4015-A1D8-5ECC6C91B1E5}"/>
                    </a:ext>
                  </a:extLst>
                </p14:cNvPr>
                <p14:cNvContentPartPr/>
                <p14:nvPr/>
              </p14:nvContentPartPr>
              <p14:xfrm>
                <a:off x="10948533" y="803227"/>
                <a:ext cx="141120" cy="201600"/>
              </p14:xfrm>
            </p:contentPart>
          </mc:Choice>
          <mc:Fallback>
            <p:pic>
              <p:nvPicPr>
                <p:cNvPr id="43" name="Freihand 42">
                  <a:extLst>
                    <a:ext uri="{FF2B5EF4-FFF2-40B4-BE49-F238E27FC236}">
                      <a16:creationId xmlns:a16="http://schemas.microsoft.com/office/drawing/2014/main" id="{A16952A7-5C57-4015-A1D8-5ECC6C91B1E5}"/>
                    </a:ext>
                  </a:extLst>
                </p:cNvPr>
                <p:cNvPicPr/>
                <p:nvPr/>
              </p:nvPicPr>
              <p:blipFill>
                <a:blip r:embed="rId73"/>
                <a:stretch>
                  <a:fillRect/>
                </a:stretch>
              </p:blipFill>
              <p:spPr>
                <a:xfrm>
                  <a:off x="10944213" y="798907"/>
                  <a:ext cx="1497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B8394FFE-6D77-4C58-925D-9F6420861756}"/>
                    </a:ext>
                  </a:extLst>
                </p14:cNvPr>
                <p14:cNvContentPartPr/>
                <p14:nvPr/>
              </p14:nvContentPartPr>
              <p14:xfrm>
                <a:off x="11114133" y="762547"/>
                <a:ext cx="110160" cy="101520"/>
              </p14:xfrm>
            </p:contentPart>
          </mc:Choice>
          <mc:Fallback>
            <p:pic>
              <p:nvPicPr>
                <p:cNvPr id="45" name="Freihand 44">
                  <a:extLst>
                    <a:ext uri="{FF2B5EF4-FFF2-40B4-BE49-F238E27FC236}">
                      <a16:creationId xmlns:a16="http://schemas.microsoft.com/office/drawing/2014/main" id="{B8394FFE-6D77-4C58-925D-9F6420861756}"/>
                    </a:ext>
                  </a:extLst>
                </p:cNvPr>
                <p:cNvPicPr/>
                <p:nvPr/>
              </p:nvPicPr>
              <p:blipFill>
                <a:blip r:embed="rId75"/>
                <a:stretch>
                  <a:fillRect/>
                </a:stretch>
              </p:blipFill>
              <p:spPr>
                <a:xfrm>
                  <a:off x="11109813" y="758227"/>
                  <a:ext cx="118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29DCBA32-2433-468D-8E15-BF7629244057}"/>
                    </a:ext>
                  </a:extLst>
                </p14:cNvPr>
                <p14:cNvContentPartPr/>
                <p14:nvPr/>
              </p14:nvContentPartPr>
              <p14:xfrm>
                <a:off x="8318373" y="696307"/>
                <a:ext cx="564840" cy="709920"/>
              </p14:xfrm>
            </p:contentPart>
          </mc:Choice>
          <mc:Fallback>
            <p:pic>
              <p:nvPicPr>
                <p:cNvPr id="47" name="Freihand 46">
                  <a:extLst>
                    <a:ext uri="{FF2B5EF4-FFF2-40B4-BE49-F238E27FC236}">
                      <a16:creationId xmlns:a16="http://schemas.microsoft.com/office/drawing/2014/main" id="{29DCBA32-2433-468D-8E15-BF7629244057}"/>
                    </a:ext>
                  </a:extLst>
                </p:cNvPr>
                <p:cNvPicPr/>
                <p:nvPr/>
              </p:nvPicPr>
              <p:blipFill>
                <a:blip r:embed="rId77"/>
                <a:stretch>
                  <a:fillRect/>
                </a:stretch>
              </p:blipFill>
              <p:spPr>
                <a:xfrm>
                  <a:off x="8314053" y="691987"/>
                  <a:ext cx="573480" cy="718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977E0359-1DA3-4421-A4C2-92D409261900}"/>
                    </a:ext>
                  </a:extLst>
                </p14:cNvPr>
                <p14:cNvContentPartPr/>
                <p14:nvPr/>
              </p14:nvContentPartPr>
              <p14:xfrm>
                <a:off x="5393013" y="871627"/>
                <a:ext cx="2833200" cy="542520"/>
              </p14:xfrm>
            </p:contentPart>
          </mc:Choice>
          <mc:Fallback>
            <p:pic>
              <p:nvPicPr>
                <p:cNvPr id="48" name="Freihand 47">
                  <a:extLst>
                    <a:ext uri="{FF2B5EF4-FFF2-40B4-BE49-F238E27FC236}">
                      <a16:creationId xmlns:a16="http://schemas.microsoft.com/office/drawing/2014/main" id="{977E0359-1DA3-4421-A4C2-92D409261900}"/>
                    </a:ext>
                  </a:extLst>
                </p:cNvPr>
                <p:cNvPicPr/>
                <p:nvPr/>
              </p:nvPicPr>
              <p:blipFill>
                <a:blip r:embed="rId79"/>
                <a:stretch>
                  <a:fillRect/>
                </a:stretch>
              </p:blipFill>
              <p:spPr>
                <a:xfrm>
                  <a:off x="5388693" y="867307"/>
                  <a:ext cx="2841840" cy="551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54672115-86A7-493B-89E9-8958C532DC25}"/>
                    </a:ext>
                  </a:extLst>
                </p14:cNvPr>
                <p14:cNvContentPartPr/>
                <p14:nvPr/>
              </p14:nvContentPartPr>
              <p14:xfrm>
                <a:off x="5312013" y="1085467"/>
                <a:ext cx="225720" cy="245160"/>
              </p14:xfrm>
            </p:contentPart>
          </mc:Choice>
          <mc:Fallback>
            <p:pic>
              <p:nvPicPr>
                <p:cNvPr id="49" name="Freihand 48">
                  <a:extLst>
                    <a:ext uri="{FF2B5EF4-FFF2-40B4-BE49-F238E27FC236}">
                      <a16:creationId xmlns:a16="http://schemas.microsoft.com/office/drawing/2014/main" id="{54672115-86A7-493B-89E9-8958C532DC25}"/>
                    </a:ext>
                  </a:extLst>
                </p:cNvPr>
                <p:cNvPicPr/>
                <p:nvPr/>
              </p:nvPicPr>
              <p:blipFill>
                <a:blip r:embed="rId81"/>
                <a:stretch>
                  <a:fillRect/>
                </a:stretch>
              </p:blipFill>
              <p:spPr>
                <a:xfrm>
                  <a:off x="5307693" y="1081147"/>
                  <a:ext cx="234360" cy="25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0F86A3BA-C000-4DC0-B2D8-39026A86BFF4}"/>
                  </a:ext>
                </a:extLst>
              </p14:cNvPr>
              <p14:cNvContentPartPr/>
              <p14:nvPr/>
            </p14:nvContentPartPr>
            <p14:xfrm>
              <a:off x="4893333" y="1802587"/>
              <a:ext cx="283320" cy="26640"/>
            </p14:xfrm>
          </p:contentPart>
        </mc:Choice>
        <mc:Fallback>
          <p:pic>
            <p:nvPicPr>
              <p:cNvPr id="51" name="Freihand 50">
                <a:extLst>
                  <a:ext uri="{FF2B5EF4-FFF2-40B4-BE49-F238E27FC236}">
                    <a16:creationId xmlns:a16="http://schemas.microsoft.com/office/drawing/2014/main" id="{0F86A3BA-C000-4DC0-B2D8-39026A86BFF4}"/>
                  </a:ext>
                </a:extLst>
              </p:cNvPr>
              <p:cNvPicPr/>
              <p:nvPr/>
            </p:nvPicPr>
            <p:blipFill>
              <a:blip r:embed="rId83"/>
              <a:stretch>
                <a:fillRect/>
              </a:stretch>
            </p:blipFill>
            <p:spPr>
              <a:xfrm>
                <a:off x="4889013" y="1798267"/>
                <a:ext cx="291960" cy="35280"/>
              </a:xfrm>
              <a:prstGeom prst="rect">
                <a:avLst/>
              </a:prstGeom>
            </p:spPr>
          </p:pic>
        </mc:Fallback>
      </mc:AlternateContent>
      <p:sp>
        <p:nvSpPr>
          <p:cNvPr id="53" name="Textfeld 52">
            <a:extLst>
              <a:ext uri="{FF2B5EF4-FFF2-40B4-BE49-F238E27FC236}">
                <a16:creationId xmlns:a16="http://schemas.microsoft.com/office/drawing/2014/main" id="{D3FB94DE-8236-4E21-8E63-CA9E99B3F8CA}"/>
              </a:ext>
            </a:extLst>
          </p:cNvPr>
          <p:cNvSpPr txBox="1"/>
          <p:nvPr/>
        </p:nvSpPr>
        <p:spPr>
          <a:xfrm>
            <a:off x="5368337" y="2018440"/>
            <a:ext cx="6100232" cy="369332"/>
          </a:xfrm>
          <a:prstGeom prst="rect">
            <a:avLst/>
          </a:prstGeom>
          <a:noFill/>
        </p:spPr>
        <p:txBody>
          <a:bodyPr wrap="square">
            <a:spAutoFit/>
          </a:bodyPr>
          <a:lstStyle/>
          <a:p>
            <a:r>
              <a:rPr lang="en-US" sz="1800" dirty="0" err="1"/>
              <a:t>Y</a:t>
            </a:r>
            <a:r>
              <a:rPr lang="en-US" sz="1800" baseline="-25000" dirty="0" err="1"/>
              <a:t>t</a:t>
            </a:r>
            <a:r>
              <a:rPr lang="en-US" sz="1800" baseline="-25000" dirty="0"/>
              <a:t> </a:t>
            </a:r>
            <a:r>
              <a:rPr lang="en-US" sz="1800" dirty="0"/>
              <a:t>= Y* + ã(</a:t>
            </a:r>
            <a:r>
              <a:rPr lang="el-GR" sz="1800" dirty="0"/>
              <a:t>π</a:t>
            </a:r>
            <a:r>
              <a:rPr lang="de-DE" sz="1800" baseline="-25000" dirty="0"/>
              <a:t>t</a:t>
            </a:r>
            <a:r>
              <a:rPr lang="en-US" sz="1800" dirty="0"/>
              <a:t> - </a:t>
            </a:r>
            <a:r>
              <a:rPr lang="el-GR" sz="1800" dirty="0"/>
              <a:t>π</a:t>
            </a:r>
            <a:r>
              <a:rPr lang="de-DE" sz="1800" baseline="-25000" dirty="0"/>
              <a:t>t</a:t>
            </a:r>
            <a:r>
              <a:rPr lang="en-US" sz="1800" baseline="30000" dirty="0"/>
              <a:t>e</a:t>
            </a:r>
            <a:r>
              <a:rPr lang="en-US" sz="1800" dirty="0"/>
              <a:t>)</a:t>
            </a:r>
            <a:endParaRPr lang="de-DE" dirty="0"/>
          </a:p>
        </p:txBody>
      </p:sp>
      <p:grpSp>
        <p:nvGrpSpPr>
          <p:cNvPr id="70" name="Gruppieren 69">
            <a:extLst>
              <a:ext uri="{FF2B5EF4-FFF2-40B4-BE49-F238E27FC236}">
                <a16:creationId xmlns:a16="http://schemas.microsoft.com/office/drawing/2014/main" id="{8DB35E41-2A61-44BB-BCEE-DAF21C9D636D}"/>
              </a:ext>
            </a:extLst>
          </p:cNvPr>
          <p:cNvGrpSpPr/>
          <p:nvPr/>
        </p:nvGrpSpPr>
        <p:grpSpPr>
          <a:xfrm>
            <a:off x="6368973" y="1510987"/>
            <a:ext cx="2660760" cy="560520"/>
            <a:chOff x="6368973" y="1510987"/>
            <a:chExt cx="2660760" cy="560520"/>
          </a:xfrm>
        </p:grpSpPr>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CC91F34F-5A97-4504-86A1-10ADE0281460}"/>
                    </a:ext>
                  </a:extLst>
                </p14:cNvPr>
                <p14:cNvContentPartPr/>
                <p14:nvPr/>
              </p14:nvContentPartPr>
              <p14:xfrm>
                <a:off x="6439173" y="1806187"/>
                <a:ext cx="46800" cy="174240"/>
              </p14:xfrm>
            </p:contentPart>
          </mc:Choice>
          <mc:Fallback>
            <p:pic>
              <p:nvPicPr>
                <p:cNvPr id="54" name="Freihand 53">
                  <a:extLst>
                    <a:ext uri="{FF2B5EF4-FFF2-40B4-BE49-F238E27FC236}">
                      <a16:creationId xmlns:a16="http://schemas.microsoft.com/office/drawing/2014/main" id="{CC91F34F-5A97-4504-86A1-10ADE0281460}"/>
                    </a:ext>
                  </a:extLst>
                </p:cNvPr>
                <p:cNvPicPr/>
                <p:nvPr/>
              </p:nvPicPr>
              <p:blipFill>
                <a:blip r:embed="rId85"/>
                <a:stretch>
                  <a:fillRect/>
                </a:stretch>
              </p:blipFill>
              <p:spPr>
                <a:xfrm>
                  <a:off x="6434853" y="1801867"/>
                  <a:ext cx="554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E268889E-D04D-4A58-8858-38765789BFC2}"/>
                    </a:ext>
                  </a:extLst>
                </p14:cNvPr>
                <p14:cNvContentPartPr/>
                <p14:nvPr/>
              </p14:nvContentPartPr>
              <p14:xfrm>
                <a:off x="6368973" y="1912747"/>
                <a:ext cx="183960" cy="158760"/>
              </p14:xfrm>
            </p:contentPart>
          </mc:Choice>
          <mc:Fallback>
            <p:pic>
              <p:nvPicPr>
                <p:cNvPr id="55" name="Freihand 54">
                  <a:extLst>
                    <a:ext uri="{FF2B5EF4-FFF2-40B4-BE49-F238E27FC236}">
                      <a16:creationId xmlns:a16="http://schemas.microsoft.com/office/drawing/2014/main" id="{E268889E-D04D-4A58-8858-38765789BFC2}"/>
                    </a:ext>
                  </a:extLst>
                </p:cNvPr>
                <p:cNvPicPr/>
                <p:nvPr/>
              </p:nvPicPr>
              <p:blipFill>
                <a:blip r:embed="rId87"/>
                <a:stretch>
                  <a:fillRect/>
                </a:stretch>
              </p:blipFill>
              <p:spPr>
                <a:xfrm>
                  <a:off x="6364653" y="1908427"/>
                  <a:ext cx="1926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A84267B0-75FC-4870-A301-FE5967EDD5E6}"/>
                    </a:ext>
                  </a:extLst>
                </p14:cNvPr>
                <p14:cNvContentPartPr/>
                <p14:nvPr/>
              </p14:nvContentPartPr>
              <p14:xfrm>
                <a:off x="6714213" y="1625107"/>
                <a:ext cx="155160" cy="160560"/>
              </p14:xfrm>
            </p:contentPart>
          </mc:Choice>
          <mc:Fallback>
            <p:pic>
              <p:nvPicPr>
                <p:cNvPr id="57" name="Freihand 56">
                  <a:extLst>
                    <a:ext uri="{FF2B5EF4-FFF2-40B4-BE49-F238E27FC236}">
                      <a16:creationId xmlns:a16="http://schemas.microsoft.com/office/drawing/2014/main" id="{A84267B0-75FC-4870-A301-FE5967EDD5E6}"/>
                    </a:ext>
                  </a:extLst>
                </p:cNvPr>
                <p:cNvPicPr/>
                <p:nvPr/>
              </p:nvPicPr>
              <p:blipFill>
                <a:blip r:embed="rId89"/>
                <a:stretch>
                  <a:fillRect/>
                </a:stretch>
              </p:blipFill>
              <p:spPr>
                <a:xfrm>
                  <a:off x="6709893" y="1620787"/>
                  <a:ext cx="163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122BE732-A7BA-4C5A-8321-98B3E9584F8F}"/>
                    </a:ext>
                  </a:extLst>
                </p14:cNvPr>
                <p14:cNvContentPartPr/>
                <p14:nvPr/>
              </p14:nvContentPartPr>
              <p14:xfrm>
                <a:off x="6860373" y="1673347"/>
                <a:ext cx="100800" cy="86760"/>
              </p14:xfrm>
            </p:contentPart>
          </mc:Choice>
          <mc:Fallback>
            <p:pic>
              <p:nvPicPr>
                <p:cNvPr id="58" name="Freihand 57">
                  <a:extLst>
                    <a:ext uri="{FF2B5EF4-FFF2-40B4-BE49-F238E27FC236}">
                      <a16:creationId xmlns:a16="http://schemas.microsoft.com/office/drawing/2014/main" id="{122BE732-A7BA-4C5A-8321-98B3E9584F8F}"/>
                    </a:ext>
                  </a:extLst>
                </p:cNvPr>
                <p:cNvPicPr/>
                <p:nvPr/>
              </p:nvPicPr>
              <p:blipFill>
                <a:blip r:embed="rId91"/>
                <a:stretch>
                  <a:fillRect/>
                </a:stretch>
              </p:blipFill>
              <p:spPr>
                <a:xfrm>
                  <a:off x="6856053" y="1669027"/>
                  <a:ext cx="109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9BC0C413-09E7-45F9-837E-223059AA972C}"/>
                    </a:ext>
                  </a:extLst>
                </p14:cNvPr>
                <p14:cNvContentPartPr/>
                <p14:nvPr/>
              </p14:nvContentPartPr>
              <p14:xfrm>
                <a:off x="6945333" y="1667227"/>
                <a:ext cx="104040" cy="234360"/>
              </p14:xfrm>
            </p:contentPart>
          </mc:Choice>
          <mc:Fallback>
            <p:pic>
              <p:nvPicPr>
                <p:cNvPr id="59" name="Freihand 58">
                  <a:extLst>
                    <a:ext uri="{FF2B5EF4-FFF2-40B4-BE49-F238E27FC236}">
                      <a16:creationId xmlns:a16="http://schemas.microsoft.com/office/drawing/2014/main" id="{9BC0C413-09E7-45F9-837E-223059AA972C}"/>
                    </a:ext>
                  </a:extLst>
                </p:cNvPr>
                <p:cNvPicPr/>
                <p:nvPr/>
              </p:nvPicPr>
              <p:blipFill>
                <a:blip r:embed="rId93"/>
                <a:stretch>
                  <a:fillRect/>
                </a:stretch>
              </p:blipFill>
              <p:spPr>
                <a:xfrm>
                  <a:off x="6941013" y="1662907"/>
                  <a:ext cx="1126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BC7E224E-857E-456A-BDE9-9DBB37E48A3A}"/>
                    </a:ext>
                  </a:extLst>
                </p14:cNvPr>
                <p14:cNvContentPartPr/>
                <p14:nvPr/>
              </p14:nvContentPartPr>
              <p14:xfrm>
                <a:off x="7083933" y="1682347"/>
                <a:ext cx="169920" cy="111960"/>
              </p14:xfrm>
            </p:contentPart>
          </mc:Choice>
          <mc:Fallback>
            <p:pic>
              <p:nvPicPr>
                <p:cNvPr id="60" name="Freihand 59">
                  <a:extLst>
                    <a:ext uri="{FF2B5EF4-FFF2-40B4-BE49-F238E27FC236}">
                      <a16:creationId xmlns:a16="http://schemas.microsoft.com/office/drawing/2014/main" id="{BC7E224E-857E-456A-BDE9-9DBB37E48A3A}"/>
                    </a:ext>
                  </a:extLst>
                </p:cNvPr>
                <p:cNvPicPr/>
                <p:nvPr/>
              </p:nvPicPr>
              <p:blipFill>
                <a:blip r:embed="rId95"/>
                <a:stretch>
                  <a:fillRect/>
                </a:stretch>
              </p:blipFill>
              <p:spPr>
                <a:xfrm>
                  <a:off x="7079613" y="1678027"/>
                  <a:ext cx="178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22712E02-09DA-4B93-AA1D-FE31AF44BDE8}"/>
                    </a:ext>
                  </a:extLst>
                </p14:cNvPr>
                <p14:cNvContentPartPr/>
                <p14:nvPr/>
              </p14:nvContentPartPr>
              <p14:xfrm>
                <a:off x="7303893" y="1638427"/>
                <a:ext cx="134640" cy="141120"/>
              </p14:xfrm>
            </p:contentPart>
          </mc:Choice>
          <mc:Fallback>
            <p:pic>
              <p:nvPicPr>
                <p:cNvPr id="62" name="Freihand 61">
                  <a:extLst>
                    <a:ext uri="{FF2B5EF4-FFF2-40B4-BE49-F238E27FC236}">
                      <a16:creationId xmlns:a16="http://schemas.microsoft.com/office/drawing/2014/main" id="{22712E02-09DA-4B93-AA1D-FE31AF44BDE8}"/>
                    </a:ext>
                  </a:extLst>
                </p:cNvPr>
                <p:cNvPicPr/>
                <p:nvPr/>
              </p:nvPicPr>
              <p:blipFill>
                <a:blip r:embed="rId97"/>
                <a:stretch>
                  <a:fillRect/>
                </a:stretch>
              </p:blipFill>
              <p:spPr>
                <a:xfrm>
                  <a:off x="7299573" y="1634107"/>
                  <a:ext cx="143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Freihand 62">
                  <a:extLst>
                    <a:ext uri="{FF2B5EF4-FFF2-40B4-BE49-F238E27FC236}">
                      <a16:creationId xmlns:a16="http://schemas.microsoft.com/office/drawing/2014/main" id="{1311DFE2-48AD-46A5-8883-B3105B2ECCF0}"/>
                    </a:ext>
                  </a:extLst>
                </p14:cNvPr>
                <p14:cNvContentPartPr/>
                <p14:nvPr/>
              </p14:nvContentPartPr>
              <p14:xfrm>
                <a:off x="7450413" y="1689907"/>
                <a:ext cx="167400" cy="67680"/>
              </p14:xfrm>
            </p:contentPart>
          </mc:Choice>
          <mc:Fallback>
            <p:pic>
              <p:nvPicPr>
                <p:cNvPr id="63" name="Freihand 62">
                  <a:extLst>
                    <a:ext uri="{FF2B5EF4-FFF2-40B4-BE49-F238E27FC236}">
                      <a16:creationId xmlns:a16="http://schemas.microsoft.com/office/drawing/2014/main" id="{1311DFE2-48AD-46A5-8883-B3105B2ECCF0}"/>
                    </a:ext>
                  </a:extLst>
                </p:cNvPr>
                <p:cNvPicPr/>
                <p:nvPr/>
              </p:nvPicPr>
              <p:blipFill>
                <a:blip r:embed="rId99"/>
                <a:stretch>
                  <a:fillRect/>
                </a:stretch>
              </p:blipFill>
              <p:spPr>
                <a:xfrm>
                  <a:off x="7446093" y="1685587"/>
                  <a:ext cx="176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4" name="Freihand 63">
                  <a:extLst>
                    <a:ext uri="{FF2B5EF4-FFF2-40B4-BE49-F238E27FC236}">
                      <a16:creationId xmlns:a16="http://schemas.microsoft.com/office/drawing/2014/main" id="{294DBA71-9026-40CD-9710-3C8039836427}"/>
                    </a:ext>
                  </a:extLst>
                </p14:cNvPr>
                <p14:cNvContentPartPr/>
                <p14:nvPr/>
              </p14:nvContentPartPr>
              <p14:xfrm>
                <a:off x="7641933" y="1685227"/>
                <a:ext cx="59760" cy="73080"/>
              </p14:xfrm>
            </p:contentPart>
          </mc:Choice>
          <mc:Fallback>
            <p:pic>
              <p:nvPicPr>
                <p:cNvPr id="64" name="Freihand 63">
                  <a:extLst>
                    <a:ext uri="{FF2B5EF4-FFF2-40B4-BE49-F238E27FC236}">
                      <a16:creationId xmlns:a16="http://schemas.microsoft.com/office/drawing/2014/main" id="{294DBA71-9026-40CD-9710-3C8039836427}"/>
                    </a:ext>
                  </a:extLst>
                </p:cNvPr>
                <p:cNvPicPr/>
                <p:nvPr/>
              </p:nvPicPr>
              <p:blipFill>
                <a:blip r:embed="rId101"/>
                <a:stretch>
                  <a:fillRect/>
                </a:stretch>
              </p:blipFill>
              <p:spPr>
                <a:xfrm>
                  <a:off x="7637613" y="1680907"/>
                  <a:ext cx="68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5" name="Freihand 64">
                  <a:extLst>
                    <a:ext uri="{FF2B5EF4-FFF2-40B4-BE49-F238E27FC236}">
                      <a16:creationId xmlns:a16="http://schemas.microsoft.com/office/drawing/2014/main" id="{46762C78-136D-46E9-9153-21CB76F5BA86}"/>
                    </a:ext>
                  </a:extLst>
                </p14:cNvPr>
                <p14:cNvContentPartPr/>
                <p14:nvPr/>
              </p14:nvContentPartPr>
              <p14:xfrm>
                <a:off x="7741293" y="1665787"/>
                <a:ext cx="78840" cy="97200"/>
              </p14:xfrm>
            </p:contentPart>
          </mc:Choice>
          <mc:Fallback>
            <p:pic>
              <p:nvPicPr>
                <p:cNvPr id="65" name="Freihand 64">
                  <a:extLst>
                    <a:ext uri="{FF2B5EF4-FFF2-40B4-BE49-F238E27FC236}">
                      <a16:creationId xmlns:a16="http://schemas.microsoft.com/office/drawing/2014/main" id="{46762C78-136D-46E9-9153-21CB76F5BA86}"/>
                    </a:ext>
                  </a:extLst>
                </p:cNvPr>
                <p:cNvPicPr/>
                <p:nvPr/>
              </p:nvPicPr>
              <p:blipFill>
                <a:blip r:embed="rId103"/>
                <a:stretch>
                  <a:fillRect/>
                </a:stretch>
              </p:blipFill>
              <p:spPr>
                <a:xfrm>
                  <a:off x="7736973" y="1661467"/>
                  <a:ext cx="87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Freihand 65">
                  <a:extLst>
                    <a:ext uri="{FF2B5EF4-FFF2-40B4-BE49-F238E27FC236}">
                      <a16:creationId xmlns:a16="http://schemas.microsoft.com/office/drawing/2014/main" id="{898E3250-24B8-4910-8EE4-CF43867A5699}"/>
                    </a:ext>
                  </a:extLst>
                </p14:cNvPr>
                <p14:cNvContentPartPr/>
                <p14:nvPr/>
              </p14:nvContentPartPr>
              <p14:xfrm>
                <a:off x="8117133" y="1561027"/>
                <a:ext cx="131760" cy="177120"/>
              </p14:xfrm>
            </p:contentPart>
          </mc:Choice>
          <mc:Fallback>
            <p:pic>
              <p:nvPicPr>
                <p:cNvPr id="66" name="Freihand 65">
                  <a:extLst>
                    <a:ext uri="{FF2B5EF4-FFF2-40B4-BE49-F238E27FC236}">
                      <a16:creationId xmlns:a16="http://schemas.microsoft.com/office/drawing/2014/main" id="{898E3250-24B8-4910-8EE4-CF43867A5699}"/>
                    </a:ext>
                  </a:extLst>
                </p:cNvPr>
                <p:cNvPicPr/>
                <p:nvPr/>
              </p:nvPicPr>
              <p:blipFill>
                <a:blip r:embed="rId105"/>
                <a:stretch>
                  <a:fillRect/>
                </a:stretch>
              </p:blipFill>
              <p:spPr>
                <a:xfrm>
                  <a:off x="8112813" y="1556707"/>
                  <a:ext cx="140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7A33EF97-0D90-47F7-965F-F55B16F2C870}"/>
                    </a:ext>
                  </a:extLst>
                </p14:cNvPr>
                <p14:cNvContentPartPr/>
                <p14:nvPr/>
              </p14:nvContentPartPr>
              <p14:xfrm>
                <a:off x="8255733" y="1627627"/>
                <a:ext cx="146160" cy="101160"/>
              </p14:xfrm>
            </p:contentPart>
          </mc:Choice>
          <mc:Fallback>
            <p:pic>
              <p:nvPicPr>
                <p:cNvPr id="67" name="Freihand 66">
                  <a:extLst>
                    <a:ext uri="{FF2B5EF4-FFF2-40B4-BE49-F238E27FC236}">
                      <a16:creationId xmlns:a16="http://schemas.microsoft.com/office/drawing/2014/main" id="{7A33EF97-0D90-47F7-965F-F55B16F2C870}"/>
                    </a:ext>
                  </a:extLst>
                </p:cNvPr>
                <p:cNvPicPr/>
                <p:nvPr/>
              </p:nvPicPr>
              <p:blipFill>
                <a:blip r:embed="rId107"/>
                <a:stretch>
                  <a:fillRect/>
                </a:stretch>
              </p:blipFill>
              <p:spPr>
                <a:xfrm>
                  <a:off x="8251413" y="1623307"/>
                  <a:ext cx="154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7924B55A-2133-4FB3-8A5D-699A9B7EB3E9}"/>
                    </a:ext>
                  </a:extLst>
                </p14:cNvPr>
                <p14:cNvContentPartPr/>
                <p14:nvPr/>
              </p14:nvContentPartPr>
              <p14:xfrm>
                <a:off x="8410173" y="1510987"/>
                <a:ext cx="619560" cy="221400"/>
              </p14:xfrm>
            </p:contentPart>
          </mc:Choice>
          <mc:Fallback>
            <p:pic>
              <p:nvPicPr>
                <p:cNvPr id="68" name="Freihand 67">
                  <a:extLst>
                    <a:ext uri="{FF2B5EF4-FFF2-40B4-BE49-F238E27FC236}">
                      <a16:creationId xmlns:a16="http://schemas.microsoft.com/office/drawing/2014/main" id="{7924B55A-2133-4FB3-8A5D-699A9B7EB3E9}"/>
                    </a:ext>
                  </a:extLst>
                </p:cNvPr>
                <p:cNvPicPr/>
                <p:nvPr/>
              </p:nvPicPr>
              <p:blipFill>
                <a:blip r:embed="rId109"/>
                <a:stretch>
                  <a:fillRect/>
                </a:stretch>
              </p:blipFill>
              <p:spPr>
                <a:xfrm>
                  <a:off x="8405853" y="1506667"/>
                  <a:ext cx="628200" cy="230040"/>
                </a:xfrm>
                <a:prstGeom prst="rect">
                  <a:avLst/>
                </a:prstGeom>
              </p:spPr>
            </p:pic>
          </mc:Fallback>
        </mc:AlternateContent>
      </p:grpSp>
      <p:grpSp>
        <p:nvGrpSpPr>
          <p:cNvPr id="94" name="Gruppieren 93">
            <a:extLst>
              <a:ext uri="{FF2B5EF4-FFF2-40B4-BE49-F238E27FC236}">
                <a16:creationId xmlns:a16="http://schemas.microsoft.com/office/drawing/2014/main" id="{1C525164-DA57-4C77-88BD-6AA957783913}"/>
              </a:ext>
            </a:extLst>
          </p:cNvPr>
          <p:cNvGrpSpPr/>
          <p:nvPr/>
        </p:nvGrpSpPr>
        <p:grpSpPr>
          <a:xfrm>
            <a:off x="9260853" y="1357267"/>
            <a:ext cx="2526480" cy="371520"/>
            <a:chOff x="9260853" y="1357267"/>
            <a:chExt cx="2526480" cy="371520"/>
          </a:xfrm>
        </p:grpSpPr>
        <mc:AlternateContent xmlns:mc="http://schemas.openxmlformats.org/markup-compatibility/2006">
          <mc:Choice xmlns:p14="http://schemas.microsoft.com/office/powerpoint/2010/main" Requires="p14">
            <p:contentPart p14:bwMode="auto" r:id="rId110">
              <p14:nvContentPartPr>
                <p14:cNvPr id="71" name="Freihand 70">
                  <a:extLst>
                    <a:ext uri="{FF2B5EF4-FFF2-40B4-BE49-F238E27FC236}">
                      <a16:creationId xmlns:a16="http://schemas.microsoft.com/office/drawing/2014/main" id="{086FEE76-5B25-4D09-9AC6-10517A75EB85}"/>
                    </a:ext>
                  </a:extLst>
                </p14:cNvPr>
                <p14:cNvContentPartPr/>
                <p14:nvPr/>
              </p14:nvContentPartPr>
              <p14:xfrm>
                <a:off x="9260853" y="1522147"/>
                <a:ext cx="128160" cy="142920"/>
              </p14:xfrm>
            </p:contentPart>
          </mc:Choice>
          <mc:Fallback>
            <p:pic>
              <p:nvPicPr>
                <p:cNvPr id="71" name="Freihand 70">
                  <a:extLst>
                    <a:ext uri="{FF2B5EF4-FFF2-40B4-BE49-F238E27FC236}">
                      <a16:creationId xmlns:a16="http://schemas.microsoft.com/office/drawing/2014/main" id="{086FEE76-5B25-4D09-9AC6-10517A75EB85}"/>
                    </a:ext>
                  </a:extLst>
                </p:cNvPr>
                <p:cNvPicPr/>
                <p:nvPr/>
              </p:nvPicPr>
              <p:blipFill>
                <a:blip r:embed="rId111"/>
                <a:stretch>
                  <a:fillRect/>
                </a:stretch>
              </p:blipFill>
              <p:spPr>
                <a:xfrm>
                  <a:off x="9256533" y="1517827"/>
                  <a:ext cx="136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2" name="Freihand 71">
                  <a:extLst>
                    <a:ext uri="{FF2B5EF4-FFF2-40B4-BE49-F238E27FC236}">
                      <a16:creationId xmlns:a16="http://schemas.microsoft.com/office/drawing/2014/main" id="{E1012E5F-A183-49F5-B6CF-AD997D1D6014}"/>
                    </a:ext>
                  </a:extLst>
                </p14:cNvPr>
                <p14:cNvContentPartPr/>
                <p14:nvPr/>
              </p14:nvContentPartPr>
              <p14:xfrm>
                <a:off x="9404133" y="1463827"/>
                <a:ext cx="245880" cy="195120"/>
              </p14:xfrm>
            </p:contentPart>
          </mc:Choice>
          <mc:Fallback>
            <p:pic>
              <p:nvPicPr>
                <p:cNvPr id="72" name="Freihand 71">
                  <a:extLst>
                    <a:ext uri="{FF2B5EF4-FFF2-40B4-BE49-F238E27FC236}">
                      <a16:creationId xmlns:a16="http://schemas.microsoft.com/office/drawing/2014/main" id="{E1012E5F-A183-49F5-B6CF-AD997D1D6014}"/>
                    </a:ext>
                  </a:extLst>
                </p:cNvPr>
                <p:cNvPicPr/>
                <p:nvPr/>
              </p:nvPicPr>
              <p:blipFill>
                <a:blip r:embed="rId113"/>
                <a:stretch>
                  <a:fillRect/>
                </a:stretch>
              </p:blipFill>
              <p:spPr>
                <a:xfrm>
                  <a:off x="9399813" y="1459507"/>
                  <a:ext cx="2545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Freihand 72">
                  <a:extLst>
                    <a:ext uri="{FF2B5EF4-FFF2-40B4-BE49-F238E27FC236}">
                      <a16:creationId xmlns:a16="http://schemas.microsoft.com/office/drawing/2014/main" id="{2A29210A-2FD2-4214-896B-C98B8F7AFE8A}"/>
                    </a:ext>
                  </a:extLst>
                </p14:cNvPr>
                <p14:cNvContentPartPr/>
                <p14:nvPr/>
              </p14:nvContentPartPr>
              <p14:xfrm>
                <a:off x="9673773" y="1537987"/>
                <a:ext cx="142560" cy="190800"/>
              </p14:xfrm>
            </p:contentPart>
          </mc:Choice>
          <mc:Fallback>
            <p:pic>
              <p:nvPicPr>
                <p:cNvPr id="73" name="Freihand 72">
                  <a:extLst>
                    <a:ext uri="{FF2B5EF4-FFF2-40B4-BE49-F238E27FC236}">
                      <a16:creationId xmlns:a16="http://schemas.microsoft.com/office/drawing/2014/main" id="{2A29210A-2FD2-4214-896B-C98B8F7AFE8A}"/>
                    </a:ext>
                  </a:extLst>
                </p:cNvPr>
                <p:cNvPicPr/>
                <p:nvPr/>
              </p:nvPicPr>
              <p:blipFill>
                <a:blip r:embed="rId115"/>
                <a:stretch>
                  <a:fillRect/>
                </a:stretch>
              </p:blipFill>
              <p:spPr>
                <a:xfrm>
                  <a:off x="9669453" y="1533667"/>
                  <a:ext cx="1512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589305CA-A94A-492F-B9A5-B54E5A3771E3}"/>
                    </a:ext>
                  </a:extLst>
                </p14:cNvPr>
                <p14:cNvContentPartPr/>
                <p14:nvPr/>
              </p14:nvContentPartPr>
              <p14:xfrm>
                <a:off x="9833253" y="1450507"/>
                <a:ext cx="251640" cy="197280"/>
              </p14:xfrm>
            </p:contentPart>
          </mc:Choice>
          <mc:Fallback>
            <p:pic>
              <p:nvPicPr>
                <p:cNvPr id="74" name="Freihand 73">
                  <a:extLst>
                    <a:ext uri="{FF2B5EF4-FFF2-40B4-BE49-F238E27FC236}">
                      <a16:creationId xmlns:a16="http://schemas.microsoft.com/office/drawing/2014/main" id="{589305CA-A94A-492F-B9A5-B54E5A3771E3}"/>
                    </a:ext>
                  </a:extLst>
                </p:cNvPr>
                <p:cNvPicPr/>
                <p:nvPr/>
              </p:nvPicPr>
              <p:blipFill>
                <a:blip r:embed="rId117"/>
                <a:stretch>
                  <a:fillRect/>
                </a:stretch>
              </p:blipFill>
              <p:spPr>
                <a:xfrm>
                  <a:off x="9828933" y="1446187"/>
                  <a:ext cx="2602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6" name="Freihand 75">
                  <a:extLst>
                    <a:ext uri="{FF2B5EF4-FFF2-40B4-BE49-F238E27FC236}">
                      <a16:creationId xmlns:a16="http://schemas.microsoft.com/office/drawing/2014/main" id="{0589BBCE-1904-4CBE-8619-B96EBF03F4F0}"/>
                    </a:ext>
                  </a:extLst>
                </p14:cNvPr>
                <p14:cNvContentPartPr/>
                <p14:nvPr/>
              </p14:nvContentPartPr>
              <p14:xfrm>
                <a:off x="10191093" y="1550947"/>
                <a:ext cx="290160" cy="100080"/>
              </p14:xfrm>
            </p:contentPart>
          </mc:Choice>
          <mc:Fallback>
            <p:pic>
              <p:nvPicPr>
                <p:cNvPr id="76" name="Freihand 75">
                  <a:extLst>
                    <a:ext uri="{FF2B5EF4-FFF2-40B4-BE49-F238E27FC236}">
                      <a16:creationId xmlns:a16="http://schemas.microsoft.com/office/drawing/2014/main" id="{0589BBCE-1904-4CBE-8619-B96EBF03F4F0}"/>
                    </a:ext>
                  </a:extLst>
                </p:cNvPr>
                <p:cNvPicPr/>
                <p:nvPr/>
              </p:nvPicPr>
              <p:blipFill>
                <a:blip r:embed="rId119"/>
                <a:stretch>
                  <a:fillRect/>
                </a:stretch>
              </p:blipFill>
              <p:spPr>
                <a:xfrm>
                  <a:off x="10186773" y="1546627"/>
                  <a:ext cx="298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Freihand 77">
                  <a:extLst>
                    <a:ext uri="{FF2B5EF4-FFF2-40B4-BE49-F238E27FC236}">
                      <a16:creationId xmlns:a16="http://schemas.microsoft.com/office/drawing/2014/main" id="{299F1B7E-4B33-430F-8A2A-DE8CDAD122A5}"/>
                    </a:ext>
                  </a:extLst>
                </p14:cNvPr>
                <p14:cNvContentPartPr/>
                <p14:nvPr/>
              </p14:nvContentPartPr>
              <p14:xfrm>
                <a:off x="10533813" y="1473547"/>
                <a:ext cx="190440" cy="172440"/>
              </p14:xfrm>
            </p:contentPart>
          </mc:Choice>
          <mc:Fallback>
            <p:pic>
              <p:nvPicPr>
                <p:cNvPr id="78" name="Freihand 77">
                  <a:extLst>
                    <a:ext uri="{FF2B5EF4-FFF2-40B4-BE49-F238E27FC236}">
                      <a16:creationId xmlns:a16="http://schemas.microsoft.com/office/drawing/2014/main" id="{299F1B7E-4B33-430F-8A2A-DE8CDAD122A5}"/>
                    </a:ext>
                  </a:extLst>
                </p:cNvPr>
                <p:cNvPicPr/>
                <p:nvPr/>
              </p:nvPicPr>
              <p:blipFill>
                <a:blip r:embed="rId121"/>
                <a:stretch>
                  <a:fillRect/>
                </a:stretch>
              </p:blipFill>
              <p:spPr>
                <a:xfrm>
                  <a:off x="10529493" y="1469227"/>
                  <a:ext cx="199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Freihand 78">
                  <a:extLst>
                    <a:ext uri="{FF2B5EF4-FFF2-40B4-BE49-F238E27FC236}">
                      <a16:creationId xmlns:a16="http://schemas.microsoft.com/office/drawing/2014/main" id="{9BF2DF2B-9635-4165-94FB-F5CE051BE1FE}"/>
                    </a:ext>
                  </a:extLst>
                </p14:cNvPr>
                <p14:cNvContentPartPr/>
                <p14:nvPr/>
              </p14:nvContentPartPr>
              <p14:xfrm>
                <a:off x="10900293" y="1498387"/>
                <a:ext cx="189000" cy="104040"/>
              </p14:xfrm>
            </p:contentPart>
          </mc:Choice>
          <mc:Fallback>
            <p:pic>
              <p:nvPicPr>
                <p:cNvPr id="79" name="Freihand 78">
                  <a:extLst>
                    <a:ext uri="{FF2B5EF4-FFF2-40B4-BE49-F238E27FC236}">
                      <a16:creationId xmlns:a16="http://schemas.microsoft.com/office/drawing/2014/main" id="{9BF2DF2B-9635-4165-94FB-F5CE051BE1FE}"/>
                    </a:ext>
                  </a:extLst>
                </p:cNvPr>
                <p:cNvPicPr/>
                <p:nvPr/>
              </p:nvPicPr>
              <p:blipFill>
                <a:blip r:embed="rId123"/>
                <a:stretch>
                  <a:fillRect/>
                </a:stretch>
              </p:blipFill>
              <p:spPr>
                <a:xfrm>
                  <a:off x="10895973" y="1494067"/>
                  <a:ext cx="197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Freihand 79">
                  <a:extLst>
                    <a:ext uri="{FF2B5EF4-FFF2-40B4-BE49-F238E27FC236}">
                      <a16:creationId xmlns:a16="http://schemas.microsoft.com/office/drawing/2014/main" id="{54E9D429-EEAE-44A7-BCDC-134AE1D68F23}"/>
                    </a:ext>
                  </a:extLst>
                </p14:cNvPr>
                <p14:cNvContentPartPr/>
                <p14:nvPr/>
              </p14:nvContentPartPr>
              <p14:xfrm>
                <a:off x="11099373" y="1402987"/>
                <a:ext cx="33480" cy="18720"/>
              </p14:xfrm>
            </p:contentPart>
          </mc:Choice>
          <mc:Fallback>
            <p:pic>
              <p:nvPicPr>
                <p:cNvPr id="80" name="Freihand 79">
                  <a:extLst>
                    <a:ext uri="{FF2B5EF4-FFF2-40B4-BE49-F238E27FC236}">
                      <a16:creationId xmlns:a16="http://schemas.microsoft.com/office/drawing/2014/main" id="{54E9D429-EEAE-44A7-BCDC-134AE1D68F23}"/>
                    </a:ext>
                  </a:extLst>
                </p:cNvPr>
                <p:cNvPicPr/>
                <p:nvPr/>
              </p:nvPicPr>
              <p:blipFill>
                <a:blip r:embed="rId125"/>
                <a:stretch>
                  <a:fillRect/>
                </a:stretch>
              </p:blipFill>
              <p:spPr>
                <a:xfrm>
                  <a:off x="11095053" y="1398667"/>
                  <a:ext cx="42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1" name="Freihand 80">
                  <a:extLst>
                    <a:ext uri="{FF2B5EF4-FFF2-40B4-BE49-F238E27FC236}">
                      <a16:creationId xmlns:a16="http://schemas.microsoft.com/office/drawing/2014/main" id="{24A56546-4A83-41EE-AC56-D638409213DF}"/>
                    </a:ext>
                  </a:extLst>
                </p14:cNvPr>
                <p14:cNvContentPartPr/>
                <p14:nvPr/>
              </p14:nvContentPartPr>
              <p14:xfrm>
                <a:off x="11154093" y="1378867"/>
                <a:ext cx="152280" cy="275040"/>
              </p14:xfrm>
            </p:contentPart>
          </mc:Choice>
          <mc:Fallback>
            <p:pic>
              <p:nvPicPr>
                <p:cNvPr id="81" name="Freihand 80">
                  <a:extLst>
                    <a:ext uri="{FF2B5EF4-FFF2-40B4-BE49-F238E27FC236}">
                      <a16:creationId xmlns:a16="http://schemas.microsoft.com/office/drawing/2014/main" id="{24A56546-4A83-41EE-AC56-D638409213DF}"/>
                    </a:ext>
                  </a:extLst>
                </p:cNvPr>
                <p:cNvPicPr/>
                <p:nvPr/>
              </p:nvPicPr>
              <p:blipFill>
                <a:blip r:embed="rId127"/>
                <a:stretch>
                  <a:fillRect/>
                </a:stretch>
              </p:blipFill>
              <p:spPr>
                <a:xfrm>
                  <a:off x="11149773" y="1374547"/>
                  <a:ext cx="1609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CA4BB3AD-A2DE-40C3-8B5F-64DEDC6DDA63}"/>
                    </a:ext>
                  </a:extLst>
                </p14:cNvPr>
                <p14:cNvContentPartPr/>
                <p14:nvPr/>
              </p14:nvContentPartPr>
              <p14:xfrm>
                <a:off x="11308893" y="1357267"/>
                <a:ext cx="279360" cy="181440"/>
              </p14:xfrm>
            </p:contentPart>
          </mc:Choice>
          <mc:Fallback>
            <p:pic>
              <p:nvPicPr>
                <p:cNvPr id="82" name="Freihand 81">
                  <a:extLst>
                    <a:ext uri="{FF2B5EF4-FFF2-40B4-BE49-F238E27FC236}">
                      <a16:creationId xmlns:a16="http://schemas.microsoft.com/office/drawing/2014/main" id="{CA4BB3AD-A2DE-40C3-8B5F-64DEDC6DDA63}"/>
                    </a:ext>
                  </a:extLst>
                </p:cNvPr>
                <p:cNvPicPr/>
                <p:nvPr/>
              </p:nvPicPr>
              <p:blipFill>
                <a:blip r:embed="rId129"/>
                <a:stretch>
                  <a:fillRect/>
                </a:stretch>
              </p:blipFill>
              <p:spPr>
                <a:xfrm>
                  <a:off x="11304573" y="1352947"/>
                  <a:ext cx="288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12FC723D-BEB6-49E1-A0AB-7E774C4D2924}"/>
                    </a:ext>
                  </a:extLst>
                </p14:cNvPr>
                <p14:cNvContentPartPr/>
                <p14:nvPr/>
              </p14:nvContentPartPr>
              <p14:xfrm>
                <a:off x="11627493" y="1380667"/>
                <a:ext cx="15840" cy="69840"/>
              </p14:xfrm>
            </p:contentPart>
          </mc:Choice>
          <mc:Fallback>
            <p:pic>
              <p:nvPicPr>
                <p:cNvPr id="83" name="Freihand 82">
                  <a:extLst>
                    <a:ext uri="{FF2B5EF4-FFF2-40B4-BE49-F238E27FC236}">
                      <a16:creationId xmlns:a16="http://schemas.microsoft.com/office/drawing/2014/main" id="{12FC723D-BEB6-49E1-A0AB-7E774C4D2924}"/>
                    </a:ext>
                  </a:extLst>
                </p:cNvPr>
                <p:cNvPicPr/>
                <p:nvPr/>
              </p:nvPicPr>
              <p:blipFill>
                <a:blip r:embed="rId131"/>
                <a:stretch>
                  <a:fillRect/>
                </a:stretch>
              </p:blipFill>
              <p:spPr>
                <a:xfrm>
                  <a:off x="11623173" y="1376347"/>
                  <a:ext cx="24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Freihand 83">
                  <a:extLst>
                    <a:ext uri="{FF2B5EF4-FFF2-40B4-BE49-F238E27FC236}">
                      <a16:creationId xmlns:a16="http://schemas.microsoft.com/office/drawing/2014/main" id="{4BEA280E-52C5-4EDB-B56C-6B572BA5BB60}"/>
                    </a:ext>
                  </a:extLst>
                </p14:cNvPr>
                <p14:cNvContentPartPr/>
                <p14:nvPr/>
              </p14:nvContentPartPr>
              <p14:xfrm>
                <a:off x="11625693" y="1458787"/>
                <a:ext cx="161640" cy="75240"/>
              </p14:xfrm>
            </p:contentPart>
          </mc:Choice>
          <mc:Fallback>
            <p:pic>
              <p:nvPicPr>
                <p:cNvPr id="84" name="Freihand 83">
                  <a:extLst>
                    <a:ext uri="{FF2B5EF4-FFF2-40B4-BE49-F238E27FC236}">
                      <a16:creationId xmlns:a16="http://schemas.microsoft.com/office/drawing/2014/main" id="{4BEA280E-52C5-4EDB-B56C-6B572BA5BB60}"/>
                    </a:ext>
                  </a:extLst>
                </p:cNvPr>
                <p:cNvPicPr/>
                <p:nvPr/>
              </p:nvPicPr>
              <p:blipFill>
                <a:blip r:embed="rId133"/>
                <a:stretch>
                  <a:fillRect/>
                </a:stretch>
              </p:blipFill>
              <p:spPr>
                <a:xfrm>
                  <a:off x="11621373" y="1454467"/>
                  <a:ext cx="170280" cy="83880"/>
                </a:xfrm>
                <a:prstGeom prst="rect">
                  <a:avLst/>
                </a:prstGeom>
              </p:spPr>
            </p:pic>
          </mc:Fallback>
        </mc:AlternateContent>
      </p:grpSp>
      <p:grpSp>
        <p:nvGrpSpPr>
          <p:cNvPr id="93" name="Gruppieren 92">
            <a:extLst>
              <a:ext uri="{FF2B5EF4-FFF2-40B4-BE49-F238E27FC236}">
                <a16:creationId xmlns:a16="http://schemas.microsoft.com/office/drawing/2014/main" id="{1B268C89-DF4A-45A4-BA09-8A16D3844FCA}"/>
              </a:ext>
            </a:extLst>
          </p:cNvPr>
          <p:cNvGrpSpPr/>
          <p:nvPr/>
        </p:nvGrpSpPr>
        <p:grpSpPr>
          <a:xfrm>
            <a:off x="8402253" y="1898707"/>
            <a:ext cx="1090800" cy="346680"/>
            <a:chOff x="8402253" y="1898707"/>
            <a:chExt cx="1090800" cy="346680"/>
          </a:xfrm>
        </p:grpSpPr>
        <mc:AlternateContent xmlns:mc="http://schemas.openxmlformats.org/markup-compatibility/2006">
          <mc:Choice xmlns:p14="http://schemas.microsoft.com/office/powerpoint/2010/main" Requires="p14">
            <p:contentPart p14:bwMode="auto" r:id="rId134">
              <p14:nvContentPartPr>
                <p14:cNvPr id="85" name="Freihand 84">
                  <a:extLst>
                    <a:ext uri="{FF2B5EF4-FFF2-40B4-BE49-F238E27FC236}">
                      <a16:creationId xmlns:a16="http://schemas.microsoft.com/office/drawing/2014/main" id="{CC1A9686-3130-44E9-BBC4-12912FB40BDF}"/>
                    </a:ext>
                  </a:extLst>
                </p14:cNvPr>
                <p14:cNvContentPartPr/>
                <p14:nvPr/>
              </p14:nvContentPartPr>
              <p14:xfrm>
                <a:off x="8402253" y="1898707"/>
                <a:ext cx="91080" cy="346680"/>
              </p14:xfrm>
            </p:contentPart>
          </mc:Choice>
          <mc:Fallback>
            <p:pic>
              <p:nvPicPr>
                <p:cNvPr id="85" name="Freihand 84">
                  <a:extLst>
                    <a:ext uri="{FF2B5EF4-FFF2-40B4-BE49-F238E27FC236}">
                      <a16:creationId xmlns:a16="http://schemas.microsoft.com/office/drawing/2014/main" id="{CC1A9686-3130-44E9-BBC4-12912FB40BDF}"/>
                    </a:ext>
                  </a:extLst>
                </p:cNvPr>
                <p:cNvPicPr/>
                <p:nvPr/>
              </p:nvPicPr>
              <p:blipFill>
                <a:blip r:embed="rId135"/>
                <a:stretch>
                  <a:fillRect/>
                </a:stretch>
              </p:blipFill>
              <p:spPr>
                <a:xfrm>
                  <a:off x="8397933" y="1894387"/>
                  <a:ext cx="9972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146EA5C3-4BE4-42A8-AD5D-5825CADA8610}"/>
                    </a:ext>
                  </a:extLst>
                </p14:cNvPr>
                <p14:cNvContentPartPr/>
                <p14:nvPr/>
              </p14:nvContentPartPr>
              <p14:xfrm>
                <a:off x="8561733" y="2006707"/>
                <a:ext cx="83520" cy="123120"/>
              </p14:xfrm>
            </p:contentPart>
          </mc:Choice>
          <mc:Fallback>
            <p:pic>
              <p:nvPicPr>
                <p:cNvPr id="86" name="Freihand 85">
                  <a:extLst>
                    <a:ext uri="{FF2B5EF4-FFF2-40B4-BE49-F238E27FC236}">
                      <a16:creationId xmlns:a16="http://schemas.microsoft.com/office/drawing/2014/main" id="{146EA5C3-4BE4-42A8-AD5D-5825CADA8610}"/>
                    </a:ext>
                  </a:extLst>
                </p:cNvPr>
                <p:cNvPicPr/>
                <p:nvPr/>
              </p:nvPicPr>
              <p:blipFill>
                <a:blip r:embed="rId137"/>
                <a:stretch>
                  <a:fillRect/>
                </a:stretch>
              </p:blipFill>
              <p:spPr>
                <a:xfrm>
                  <a:off x="8557413" y="2002387"/>
                  <a:ext cx="92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Freihand 86">
                  <a:extLst>
                    <a:ext uri="{FF2B5EF4-FFF2-40B4-BE49-F238E27FC236}">
                      <a16:creationId xmlns:a16="http://schemas.microsoft.com/office/drawing/2014/main" id="{5A36EFAC-8D53-4628-90C9-0B564D3E368B}"/>
                    </a:ext>
                  </a:extLst>
                </p14:cNvPr>
                <p14:cNvContentPartPr/>
                <p14:nvPr/>
              </p14:nvContentPartPr>
              <p14:xfrm>
                <a:off x="8668293" y="2021467"/>
                <a:ext cx="338760" cy="64080"/>
              </p14:xfrm>
            </p:contentPart>
          </mc:Choice>
          <mc:Fallback>
            <p:pic>
              <p:nvPicPr>
                <p:cNvPr id="87" name="Freihand 86">
                  <a:extLst>
                    <a:ext uri="{FF2B5EF4-FFF2-40B4-BE49-F238E27FC236}">
                      <a16:creationId xmlns:a16="http://schemas.microsoft.com/office/drawing/2014/main" id="{5A36EFAC-8D53-4628-90C9-0B564D3E368B}"/>
                    </a:ext>
                  </a:extLst>
                </p:cNvPr>
                <p:cNvPicPr/>
                <p:nvPr/>
              </p:nvPicPr>
              <p:blipFill>
                <a:blip r:embed="rId139"/>
                <a:stretch>
                  <a:fillRect/>
                </a:stretch>
              </p:blipFill>
              <p:spPr>
                <a:xfrm>
                  <a:off x="8663973" y="2017147"/>
                  <a:ext cx="347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54BB397A-CB9B-4C10-8B46-9F52735B5A01}"/>
                    </a:ext>
                  </a:extLst>
                </p14:cNvPr>
                <p14:cNvContentPartPr/>
                <p14:nvPr/>
              </p14:nvContentPartPr>
              <p14:xfrm>
                <a:off x="9232053" y="1941547"/>
                <a:ext cx="261000" cy="163080"/>
              </p14:xfrm>
            </p:contentPart>
          </mc:Choice>
          <mc:Fallback>
            <p:pic>
              <p:nvPicPr>
                <p:cNvPr id="88" name="Freihand 87">
                  <a:extLst>
                    <a:ext uri="{FF2B5EF4-FFF2-40B4-BE49-F238E27FC236}">
                      <a16:creationId xmlns:a16="http://schemas.microsoft.com/office/drawing/2014/main" id="{54BB397A-CB9B-4C10-8B46-9F52735B5A01}"/>
                    </a:ext>
                  </a:extLst>
                </p:cNvPr>
                <p:cNvPicPr/>
                <p:nvPr/>
              </p:nvPicPr>
              <p:blipFill>
                <a:blip r:embed="rId141"/>
                <a:stretch>
                  <a:fillRect/>
                </a:stretch>
              </p:blipFill>
              <p:spPr>
                <a:xfrm>
                  <a:off x="9227733" y="1937227"/>
                  <a:ext cx="269640" cy="171720"/>
                </a:xfrm>
                <a:prstGeom prst="rect">
                  <a:avLst/>
                </a:prstGeom>
              </p:spPr>
            </p:pic>
          </mc:Fallback>
        </mc:AlternateContent>
      </p:grpSp>
      <p:grpSp>
        <p:nvGrpSpPr>
          <p:cNvPr id="99" name="Gruppieren 98">
            <a:extLst>
              <a:ext uri="{FF2B5EF4-FFF2-40B4-BE49-F238E27FC236}">
                <a16:creationId xmlns:a16="http://schemas.microsoft.com/office/drawing/2014/main" id="{46D6976B-6433-4F18-BE27-10546C29CFB1}"/>
              </a:ext>
            </a:extLst>
          </p:cNvPr>
          <p:cNvGrpSpPr/>
          <p:nvPr/>
        </p:nvGrpSpPr>
        <p:grpSpPr>
          <a:xfrm>
            <a:off x="9832533" y="1891147"/>
            <a:ext cx="1204200" cy="229320"/>
            <a:chOff x="9832533" y="1891147"/>
            <a:chExt cx="1204200" cy="229320"/>
          </a:xfrm>
        </p:grpSpPr>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50AF5136-95A6-4328-BE5B-96AD910394B0}"/>
                    </a:ext>
                  </a:extLst>
                </p14:cNvPr>
                <p14:cNvContentPartPr/>
                <p14:nvPr/>
              </p14:nvContentPartPr>
              <p14:xfrm>
                <a:off x="9832533" y="1891147"/>
                <a:ext cx="245520" cy="229320"/>
              </p14:xfrm>
            </p:contentPart>
          </mc:Choice>
          <mc:Fallback>
            <p:pic>
              <p:nvPicPr>
                <p:cNvPr id="89" name="Freihand 88">
                  <a:extLst>
                    <a:ext uri="{FF2B5EF4-FFF2-40B4-BE49-F238E27FC236}">
                      <a16:creationId xmlns:a16="http://schemas.microsoft.com/office/drawing/2014/main" id="{50AF5136-95A6-4328-BE5B-96AD910394B0}"/>
                    </a:ext>
                  </a:extLst>
                </p:cNvPr>
                <p:cNvPicPr/>
                <p:nvPr/>
              </p:nvPicPr>
              <p:blipFill>
                <a:blip r:embed="rId143"/>
                <a:stretch>
                  <a:fillRect/>
                </a:stretch>
              </p:blipFill>
              <p:spPr>
                <a:xfrm>
                  <a:off x="9828213" y="1886827"/>
                  <a:ext cx="254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3009F6C5-1695-474E-968E-6DBB9A9746A3}"/>
                    </a:ext>
                  </a:extLst>
                </p14:cNvPr>
                <p14:cNvContentPartPr/>
                <p14:nvPr/>
              </p14:nvContentPartPr>
              <p14:xfrm>
                <a:off x="9948813" y="2018227"/>
                <a:ext cx="153360" cy="9000"/>
              </p14:xfrm>
            </p:contentPart>
          </mc:Choice>
          <mc:Fallback>
            <p:pic>
              <p:nvPicPr>
                <p:cNvPr id="90" name="Freihand 89">
                  <a:extLst>
                    <a:ext uri="{FF2B5EF4-FFF2-40B4-BE49-F238E27FC236}">
                      <a16:creationId xmlns:a16="http://schemas.microsoft.com/office/drawing/2014/main" id="{3009F6C5-1695-474E-968E-6DBB9A9746A3}"/>
                    </a:ext>
                  </a:extLst>
                </p:cNvPr>
                <p:cNvPicPr/>
                <p:nvPr/>
              </p:nvPicPr>
              <p:blipFill>
                <a:blip r:embed="rId145"/>
                <a:stretch>
                  <a:fillRect/>
                </a:stretch>
              </p:blipFill>
              <p:spPr>
                <a:xfrm>
                  <a:off x="9944493" y="2013907"/>
                  <a:ext cx="1620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Freihand 90">
                  <a:extLst>
                    <a:ext uri="{FF2B5EF4-FFF2-40B4-BE49-F238E27FC236}">
                      <a16:creationId xmlns:a16="http://schemas.microsoft.com/office/drawing/2014/main" id="{3D328B36-4E33-4B06-BBDE-57B946BED77B}"/>
                    </a:ext>
                  </a:extLst>
                </p14:cNvPr>
                <p14:cNvContentPartPr/>
                <p14:nvPr/>
              </p14:nvContentPartPr>
              <p14:xfrm>
                <a:off x="10100733" y="1900867"/>
                <a:ext cx="117000" cy="200880"/>
              </p14:xfrm>
            </p:contentPart>
          </mc:Choice>
          <mc:Fallback>
            <p:pic>
              <p:nvPicPr>
                <p:cNvPr id="91" name="Freihand 90">
                  <a:extLst>
                    <a:ext uri="{FF2B5EF4-FFF2-40B4-BE49-F238E27FC236}">
                      <a16:creationId xmlns:a16="http://schemas.microsoft.com/office/drawing/2014/main" id="{3D328B36-4E33-4B06-BBDE-57B946BED77B}"/>
                    </a:ext>
                  </a:extLst>
                </p:cNvPr>
                <p:cNvPicPr/>
                <p:nvPr/>
              </p:nvPicPr>
              <p:blipFill>
                <a:blip r:embed="rId147"/>
                <a:stretch>
                  <a:fillRect/>
                </a:stretch>
              </p:blipFill>
              <p:spPr>
                <a:xfrm>
                  <a:off x="10096413" y="1896547"/>
                  <a:ext cx="1256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Freihand 94">
                  <a:extLst>
                    <a:ext uri="{FF2B5EF4-FFF2-40B4-BE49-F238E27FC236}">
                      <a16:creationId xmlns:a16="http://schemas.microsoft.com/office/drawing/2014/main" id="{1622B671-E076-487D-A378-DAFE19D7F7E7}"/>
                    </a:ext>
                  </a:extLst>
                </p14:cNvPr>
                <p14:cNvContentPartPr/>
                <p14:nvPr/>
              </p14:nvContentPartPr>
              <p14:xfrm>
                <a:off x="10307013" y="1997707"/>
                <a:ext cx="123480" cy="6840"/>
              </p14:xfrm>
            </p:contentPart>
          </mc:Choice>
          <mc:Fallback>
            <p:pic>
              <p:nvPicPr>
                <p:cNvPr id="95" name="Freihand 94">
                  <a:extLst>
                    <a:ext uri="{FF2B5EF4-FFF2-40B4-BE49-F238E27FC236}">
                      <a16:creationId xmlns:a16="http://schemas.microsoft.com/office/drawing/2014/main" id="{1622B671-E076-487D-A378-DAFE19D7F7E7}"/>
                    </a:ext>
                  </a:extLst>
                </p:cNvPr>
                <p:cNvPicPr/>
                <p:nvPr/>
              </p:nvPicPr>
              <p:blipFill>
                <a:blip r:embed="rId149"/>
                <a:stretch>
                  <a:fillRect/>
                </a:stretch>
              </p:blipFill>
              <p:spPr>
                <a:xfrm>
                  <a:off x="10302693" y="1993387"/>
                  <a:ext cx="132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6" name="Freihand 95">
                  <a:extLst>
                    <a:ext uri="{FF2B5EF4-FFF2-40B4-BE49-F238E27FC236}">
                      <a16:creationId xmlns:a16="http://schemas.microsoft.com/office/drawing/2014/main" id="{B72C2A14-D548-4B4E-8ECB-3197337A8DCF}"/>
                    </a:ext>
                  </a:extLst>
                </p14:cNvPr>
                <p14:cNvContentPartPr/>
                <p14:nvPr/>
              </p14:nvContentPartPr>
              <p14:xfrm>
                <a:off x="10490613" y="1948027"/>
                <a:ext cx="108360" cy="139320"/>
              </p14:xfrm>
            </p:contentPart>
          </mc:Choice>
          <mc:Fallback>
            <p:pic>
              <p:nvPicPr>
                <p:cNvPr id="96" name="Freihand 95">
                  <a:extLst>
                    <a:ext uri="{FF2B5EF4-FFF2-40B4-BE49-F238E27FC236}">
                      <a16:creationId xmlns:a16="http://schemas.microsoft.com/office/drawing/2014/main" id="{B72C2A14-D548-4B4E-8ECB-3197337A8DCF}"/>
                    </a:ext>
                  </a:extLst>
                </p:cNvPr>
                <p:cNvPicPr/>
                <p:nvPr/>
              </p:nvPicPr>
              <p:blipFill>
                <a:blip r:embed="rId151"/>
                <a:stretch>
                  <a:fillRect/>
                </a:stretch>
              </p:blipFill>
              <p:spPr>
                <a:xfrm>
                  <a:off x="10486293" y="1943707"/>
                  <a:ext cx="117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7" name="Freihand 96">
                  <a:extLst>
                    <a:ext uri="{FF2B5EF4-FFF2-40B4-BE49-F238E27FC236}">
                      <a16:creationId xmlns:a16="http://schemas.microsoft.com/office/drawing/2014/main" id="{72BA8F23-60FC-48E2-8AE2-EF47E85F47FF}"/>
                    </a:ext>
                  </a:extLst>
                </p14:cNvPr>
                <p14:cNvContentPartPr/>
                <p14:nvPr/>
              </p14:nvContentPartPr>
              <p14:xfrm>
                <a:off x="10628133" y="1981507"/>
                <a:ext cx="127440" cy="83520"/>
              </p14:xfrm>
            </p:contentPart>
          </mc:Choice>
          <mc:Fallback>
            <p:pic>
              <p:nvPicPr>
                <p:cNvPr id="97" name="Freihand 96">
                  <a:extLst>
                    <a:ext uri="{FF2B5EF4-FFF2-40B4-BE49-F238E27FC236}">
                      <a16:creationId xmlns:a16="http://schemas.microsoft.com/office/drawing/2014/main" id="{72BA8F23-60FC-48E2-8AE2-EF47E85F47FF}"/>
                    </a:ext>
                  </a:extLst>
                </p:cNvPr>
                <p:cNvPicPr/>
                <p:nvPr/>
              </p:nvPicPr>
              <p:blipFill>
                <a:blip r:embed="rId153"/>
                <a:stretch>
                  <a:fillRect/>
                </a:stretch>
              </p:blipFill>
              <p:spPr>
                <a:xfrm>
                  <a:off x="10623813" y="1977187"/>
                  <a:ext cx="136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8" name="Freihand 97">
                  <a:extLst>
                    <a:ext uri="{FF2B5EF4-FFF2-40B4-BE49-F238E27FC236}">
                      <a16:creationId xmlns:a16="http://schemas.microsoft.com/office/drawing/2014/main" id="{5182B061-5E55-43D9-98AF-D2FF48312641}"/>
                    </a:ext>
                  </a:extLst>
                </p14:cNvPr>
                <p14:cNvContentPartPr/>
                <p14:nvPr/>
              </p14:nvContentPartPr>
              <p14:xfrm>
                <a:off x="10791933" y="1919947"/>
                <a:ext cx="244800" cy="126000"/>
              </p14:xfrm>
            </p:contentPart>
          </mc:Choice>
          <mc:Fallback>
            <p:pic>
              <p:nvPicPr>
                <p:cNvPr id="98" name="Freihand 97">
                  <a:extLst>
                    <a:ext uri="{FF2B5EF4-FFF2-40B4-BE49-F238E27FC236}">
                      <a16:creationId xmlns:a16="http://schemas.microsoft.com/office/drawing/2014/main" id="{5182B061-5E55-43D9-98AF-D2FF48312641}"/>
                    </a:ext>
                  </a:extLst>
                </p:cNvPr>
                <p:cNvPicPr/>
                <p:nvPr/>
              </p:nvPicPr>
              <p:blipFill>
                <a:blip r:embed="rId155"/>
                <a:stretch>
                  <a:fillRect/>
                </a:stretch>
              </p:blipFill>
              <p:spPr>
                <a:xfrm>
                  <a:off x="10787613" y="1915627"/>
                  <a:ext cx="253440" cy="13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E7058B25-A891-465A-A3BB-63E8633490CD}"/>
                  </a:ext>
                </a:extLst>
              </p14:cNvPr>
              <p14:cNvContentPartPr/>
              <p14:nvPr/>
            </p14:nvContentPartPr>
            <p14:xfrm>
              <a:off x="3392493" y="1856947"/>
              <a:ext cx="1688760" cy="25200"/>
            </p14:xfrm>
          </p:contentPart>
        </mc:Choice>
        <mc:Fallback>
          <p:pic>
            <p:nvPicPr>
              <p:cNvPr id="100" name="Freihand 99">
                <a:extLst>
                  <a:ext uri="{FF2B5EF4-FFF2-40B4-BE49-F238E27FC236}">
                    <a16:creationId xmlns:a16="http://schemas.microsoft.com/office/drawing/2014/main" id="{E7058B25-A891-465A-A3BB-63E8633490CD}"/>
                  </a:ext>
                </a:extLst>
              </p:cNvPr>
              <p:cNvPicPr/>
              <p:nvPr/>
            </p:nvPicPr>
            <p:blipFill>
              <a:blip r:embed="rId157"/>
              <a:stretch>
                <a:fillRect/>
              </a:stretch>
            </p:blipFill>
            <p:spPr>
              <a:xfrm>
                <a:off x="3388173" y="1852627"/>
                <a:ext cx="1697400" cy="33840"/>
              </a:xfrm>
              <a:prstGeom prst="rect">
                <a:avLst/>
              </a:prstGeom>
            </p:spPr>
          </p:pic>
        </mc:Fallback>
      </mc:AlternateContent>
      <p:grpSp>
        <p:nvGrpSpPr>
          <p:cNvPr id="104" name="Gruppieren 103">
            <a:extLst>
              <a:ext uri="{FF2B5EF4-FFF2-40B4-BE49-F238E27FC236}">
                <a16:creationId xmlns:a16="http://schemas.microsoft.com/office/drawing/2014/main" id="{BAF8D2BE-0CA5-4E4F-AA88-4E63B753EAF8}"/>
              </a:ext>
            </a:extLst>
          </p:cNvPr>
          <p:cNvGrpSpPr/>
          <p:nvPr/>
        </p:nvGrpSpPr>
        <p:grpSpPr>
          <a:xfrm>
            <a:off x="5154333" y="1561027"/>
            <a:ext cx="249120" cy="559800"/>
            <a:chOff x="5154333" y="1561027"/>
            <a:chExt cx="249120" cy="559800"/>
          </a:xfrm>
        </p:grpSpPr>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701EDB0C-9779-4CFD-B330-1CB6C544BEF1}"/>
                    </a:ext>
                  </a:extLst>
                </p14:cNvPr>
                <p14:cNvContentPartPr/>
                <p14:nvPr/>
              </p14:nvContentPartPr>
              <p14:xfrm>
                <a:off x="5160453" y="1623307"/>
                <a:ext cx="220680" cy="432000"/>
              </p14:xfrm>
            </p:contentPart>
          </mc:Choice>
          <mc:Fallback>
            <p:pic>
              <p:nvPicPr>
                <p:cNvPr id="101" name="Freihand 100">
                  <a:extLst>
                    <a:ext uri="{FF2B5EF4-FFF2-40B4-BE49-F238E27FC236}">
                      <a16:creationId xmlns:a16="http://schemas.microsoft.com/office/drawing/2014/main" id="{701EDB0C-9779-4CFD-B330-1CB6C544BEF1}"/>
                    </a:ext>
                  </a:extLst>
                </p:cNvPr>
                <p:cNvPicPr/>
                <p:nvPr/>
              </p:nvPicPr>
              <p:blipFill>
                <a:blip r:embed="rId159"/>
                <a:stretch>
                  <a:fillRect/>
                </a:stretch>
              </p:blipFill>
              <p:spPr>
                <a:xfrm>
                  <a:off x="5156133" y="1618987"/>
                  <a:ext cx="229320" cy="440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Freihand 101">
                  <a:extLst>
                    <a:ext uri="{FF2B5EF4-FFF2-40B4-BE49-F238E27FC236}">
                      <a16:creationId xmlns:a16="http://schemas.microsoft.com/office/drawing/2014/main" id="{E795B5F9-BD7C-48DF-9E8B-F350BCD13900}"/>
                    </a:ext>
                  </a:extLst>
                </p14:cNvPr>
                <p14:cNvContentPartPr/>
                <p14:nvPr/>
              </p14:nvContentPartPr>
              <p14:xfrm>
                <a:off x="5261613" y="1882147"/>
                <a:ext cx="141840" cy="238680"/>
              </p14:xfrm>
            </p:contentPart>
          </mc:Choice>
          <mc:Fallback>
            <p:pic>
              <p:nvPicPr>
                <p:cNvPr id="102" name="Freihand 101">
                  <a:extLst>
                    <a:ext uri="{FF2B5EF4-FFF2-40B4-BE49-F238E27FC236}">
                      <a16:creationId xmlns:a16="http://schemas.microsoft.com/office/drawing/2014/main" id="{E795B5F9-BD7C-48DF-9E8B-F350BCD13900}"/>
                    </a:ext>
                  </a:extLst>
                </p:cNvPr>
                <p:cNvPicPr/>
                <p:nvPr/>
              </p:nvPicPr>
              <p:blipFill>
                <a:blip r:embed="rId161"/>
                <a:stretch>
                  <a:fillRect/>
                </a:stretch>
              </p:blipFill>
              <p:spPr>
                <a:xfrm>
                  <a:off x="5257293" y="1877827"/>
                  <a:ext cx="1504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 name="Freihand 102">
                  <a:extLst>
                    <a:ext uri="{FF2B5EF4-FFF2-40B4-BE49-F238E27FC236}">
                      <a16:creationId xmlns:a16="http://schemas.microsoft.com/office/drawing/2014/main" id="{6E44FC08-B23E-47EE-A0A9-9E32DF2FEDC9}"/>
                    </a:ext>
                  </a:extLst>
                </p14:cNvPr>
                <p14:cNvContentPartPr/>
                <p14:nvPr/>
              </p14:nvContentPartPr>
              <p14:xfrm>
                <a:off x="5154333" y="1561027"/>
                <a:ext cx="111240" cy="156240"/>
              </p14:xfrm>
            </p:contentPart>
          </mc:Choice>
          <mc:Fallback>
            <p:pic>
              <p:nvPicPr>
                <p:cNvPr id="103" name="Freihand 102">
                  <a:extLst>
                    <a:ext uri="{FF2B5EF4-FFF2-40B4-BE49-F238E27FC236}">
                      <a16:creationId xmlns:a16="http://schemas.microsoft.com/office/drawing/2014/main" id="{6E44FC08-B23E-47EE-A0A9-9E32DF2FEDC9}"/>
                    </a:ext>
                  </a:extLst>
                </p:cNvPr>
                <p:cNvPicPr/>
                <p:nvPr/>
              </p:nvPicPr>
              <p:blipFill>
                <a:blip r:embed="rId163"/>
                <a:stretch>
                  <a:fillRect/>
                </a:stretch>
              </p:blipFill>
              <p:spPr>
                <a:xfrm>
                  <a:off x="5150013" y="1556707"/>
                  <a:ext cx="119880" cy="16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
            <p14:nvContentPartPr>
              <p14:cNvPr id="109" name="Freihand 108">
                <a:extLst>
                  <a:ext uri="{FF2B5EF4-FFF2-40B4-BE49-F238E27FC236}">
                    <a16:creationId xmlns:a16="http://schemas.microsoft.com/office/drawing/2014/main" id="{C506CE55-5207-4C88-926C-1FB6EC719EB5}"/>
                  </a:ext>
                </a:extLst>
              </p14:cNvPr>
              <p14:cNvContentPartPr/>
              <p14:nvPr/>
            </p14:nvContentPartPr>
            <p14:xfrm>
              <a:off x="1873293" y="3038827"/>
              <a:ext cx="280440" cy="28440"/>
            </p14:xfrm>
          </p:contentPart>
        </mc:Choice>
        <mc:Fallback>
          <p:pic>
            <p:nvPicPr>
              <p:cNvPr id="109" name="Freihand 108">
                <a:extLst>
                  <a:ext uri="{FF2B5EF4-FFF2-40B4-BE49-F238E27FC236}">
                    <a16:creationId xmlns:a16="http://schemas.microsoft.com/office/drawing/2014/main" id="{C506CE55-5207-4C88-926C-1FB6EC719EB5}"/>
                  </a:ext>
                </a:extLst>
              </p:cNvPr>
              <p:cNvPicPr/>
              <p:nvPr/>
            </p:nvPicPr>
            <p:blipFill>
              <a:blip r:embed="rId165"/>
              <a:stretch>
                <a:fillRect/>
              </a:stretch>
            </p:blipFill>
            <p:spPr>
              <a:xfrm>
                <a:off x="1868973" y="3034507"/>
                <a:ext cx="289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0" name="Freihand 109">
                <a:extLst>
                  <a:ext uri="{FF2B5EF4-FFF2-40B4-BE49-F238E27FC236}">
                    <a16:creationId xmlns:a16="http://schemas.microsoft.com/office/drawing/2014/main" id="{96FBEB2D-21DC-4E52-8569-D8D7F74C97AF}"/>
                  </a:ext>
                </a:extLst>
              </p14:cNvPr>
              <p14:cNvContentPartPr/>
              <p14:nvPr/>
            </p14:nvContentPartPr>
            <p14:xfrm>
              <a:off x="2254173" y="3016147"/>
              <a:ext cx="1444320" cy="34200"/>
            </p14:xfrm>
          </p:contentPart>
        </mc:Choice>
        <mc:Fallback>
          <p:pic>
            <p:nvPicPr>
              <p:cNvPr id="110" name="Freihand 109">
                <a:extLst>
                  <a:ext uri="{FF2B5EF4-FFF2-40B4-BE49-F238E27FC236}">
                    <a16:creationId xmlns:a16="http://schemas.microsoft.com/office/drawing/2014/main" id="{96FBEB2D-21DC-4E52-8569-D8D7F74C97AF}"/>
                  </a:ext>
                </a:extLst>
              </p:cNvPr>
              <p:cNvPicPr/>
              <p:nvPr/>
            </p:nvPicPr>
            <p:blipFill>
              <a:blip r:embed="rId167"/>
              <a:stretch>
                <a:fillRect/>
              </a:stretch>
            </p:blipFill>
            <p:spPr>
              <a:xfrm>
                <a:off x="2249853" y="3011827"/>
                <a:ext cx="1452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1" name="Freihand 110">
                <a:extLst>
                  <a:ext uri="{FF2B5EF4-FFF2-40B4-BE49-F238E27FC236}">
                    <a16:creationId xmlns:a16="http://schemas.microsoft.com/office/drawing/2014/main" id="{6014469D-647B-47EB-AC26-09779D6AFD97}"/>
                  </a:ext>
                </a:extLst>
              </p14:cNvPr>
              <p14:cNvContentPartPr/>
              <p14:nvPr/>
            </p14:nvContentPartPr>
            <p14:xfrm>
              <a:off x="2235453" y="2586307"/>
              <a:ext cx="310320" cy="445680"/>
            </p14:xfrm>
          </p:contentPart>
        </mc:Choice>
        <mc:Fallback>
          <p:pic>
            <p:nvPicPr>
              <p:cNvPr id="111" name="Freihand 110">
                <a:extLst>
                  <a:ext uri="{FF2B5EF4-FFF2-40B4-BE49-F238E27FC236}">
                    <a16:creationId xmlns:a16="http://schemas.microsoft.com/office/drawing/2014/main" id="{6014469D-647B-47EB-AC26-09779D6AFD97}"/>
                  </a:ext>
                </a:extLst>
              </p:cNvPr>
              <p:cNvPicPr/>
              <p:nvPr/>
            </p:nvPicPr>
            <p:blipFill>
              <a:blip r:embed="rId169"/>
              <a:stretch>
                <a:fillRect/>
              </a:stretch>
            </p:blipFill>
            <p:spPr>
              <a:xfrm>
                <a:off x="2231133" y="2581987"/>
                <a:ext cx="318960" cy="454320"/>
              </a:xfrm>
              <a:prstGeom prst="rect">
                <a:avLst/>
              </a:prstGeom>
            </p:spPr>
          </p:pic>
        </mc:Fallback>
      </mc:AlternateContent>
      <p:grpSp>
        <p:nvGrpSpPr>
          <p:cNvPr id="113" name="Gruppieren 112">
            <a:extLst>
              <a:ext uri="{FF2B5EF4-FFF2-40B4-BE49-F238E27FC236}">
                <a16:creationId xmlns:a16="http://schemas.microsoft.com/office/drawing/2014/main" id="{FDD3F21A-DD5E-4FE5-9A54-DC5BA4E80331}"/>
              </a:ext>
            </a:extLst>
          </p:cNvPr>
          <p:cNvGrpSpPr/>
          <p:nvPr/>
        </p:nvGrpSpPr>
        <p:grpSpPr>
          <a:xfrm>
            <a:off x="249333" y="2653627"/>
            <a:ext cx="1188360" cy="441000"/>
            <a:chOff x="249333" y="2653627"/>
            <a:chExt cx="1188360" cy="441000"/>
          </a:xfrm>
        </p:grpSpPr>
        <mc:AlternateContent xmlns:mc="http://schemas.openxmlformats.org/markup-compatibility/2006">
          <mc:Choice xmlns:p14="http://schemas.microsoft.com/office/powerpoint/2010/main" Requires="p14">
            <p:contentPart p14:bwMode="auto" r:id="rId170">
              <p14:nvContentPartPr>
                <p14:cNvPr id="105" name="Freihand 104">
                  <a:extLst>
                    <a:ext uri="{FF2B5EF4-FFF2-40B4-BE49-F238E27FC236}">
                      <a16:creationId xmlns:a16="http://schemas.microsoft.com/office/drawing/2014/main" id="{2318748E-D195-45E3-B657-80041F3A41AE}"/>
                    </a:ext>
                  </a:extLst>
                </p14:cNvPr>
                <p14:cNvContentPartPr/>
                <p14:nvPr/>
              </p14:nvContentPartPr>
              <p14:xfrm>
                <a:off x="287133" y="2967547"/>
                <a:ext cx="258840" cy="11520"/>
              </p14:xfrm>
            </p:contentPart>
          </mc:Choice>
          <mc:Fallback>
            <p:pic>
              <p:nvPicPr>
                <p:cNvPr id="105" name="Freihand 104">
                  <a:extLst>
                    <a:ext uri="{FF2B5EF4-FFF2-40B4-BE49-F238E27FC236}">
                      <a16:creationId xmlns:a16="http://schemas.microsoft.com/office/drawing/2014/main" id="{2318748E-D195-45E3-B657-80041F3A41AE}"/>
                    </a:ext>
                  </a:extLst>
                </p:cNvPr>
                <p:cNvPicPr/>
                <p:nvPr/>
              </p:nvPicPr>
              <p:blipFill>
                <a:blip r:embed="rId171"/>
                <a:stretch>
                  <a:fillRect/>
                </a:stretch>
              </p:blipFill>
              <p:spPr>
                <a:xfrm>
                  <a:off x="282813" y="2963227"/>
                  <a:ext cx="267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Freihand 105">
                  <a:extLst>
                    <a:ext uri="{FF2B5EF4-FFF2-40B4-BE49-F238E27FC236}">
                      <a16:creationId xmlns:a16="http://schemas.microsoft.com/office/drawing/2014/main" id="{4BD25214-69AF-409A-A5C5-DAD6633E3671}"/>
                    </a:ext>
                  </a:extLst>
                </p14:cNvPr>
                <p14:cNvContentPartPr/>
                <p14:nvPr/>
              </p14:nvContentPartPr>
              <p14:xfrm>
                <a:off x="681693" y="2972227"/>
                <a:ext cx="34200" cy="2880"/>
              </p14:xfrm>
            </p:contentPart>
          </mc:Choice>
          <mc:Fallback>
            <p:pic>
              <p:nvPicPr>
                <p:cNvPr id="106" name="Freihand 105">
                  <a:extLst>
                    <a:ext uri="{FF2B5EF4-FFF2-40B4-BE49-F238E27FC236}">
                      <a16:creationId xmlns:a16="http://schemas.microsoft.com/office/drawing/2014/main" id="{4BD25214-69AF-409A-A5C5-DAD6633E3671}"/>
                    </a:ext>
                  </a:extLst>
                </p:cNvPr>
                <p:cNvPicPr/>
                <p:nvPr/>
              </p:nvPicPr>
              <p:blipFill>
                <a:blip r:embed="rId173"/>
                <a:stretch>
                  <a:fillRect/>
                </a:stretch>
              </p:blipFill>
              <p:spPr>
                <a:xfrm>
                  <a:off x="677373" y="2967907"/>
                  <a:ext cx="42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7" name="Freihand 106">
                  <a:extLst>
                    <a:ext uri="{FF2B5EF4-FFF2-40B4-BE49-F238E27FC236}">
                      <a16:creationId xmlns:a16="http://schemas.microsoft.com/office/drawing/2014/main" id="{9458E850-A627-47E0-B0BB-6851D4A0D7E8}"/>
                    </a:ext>
                  </a:extLst>
                </p14:cNvPr>
                <p14:cNvContentPartPr/>
                <p14:nvPr/>
              </p14:nvContentPartPr>
              <p14:xfrm>
                <a:off x="705453" y="2966827"/>
                <a:ext cx="732240" cy="17280"/>
              </p14:xfrm>
            </p:contentPart>
          </mc:Choice>
          <mc:Fallback>
            <p:pic>
              <p:nvPicPr>
                <p:cNvPr id="107" name="Freihand 106">
                  <a:extLst>
                    <a:ext uri="{FF2B5EF4-FFF2-40B4-BE49-F238E27FC236}">
                      <a16:creationId xmlns:a16="http://schemas.microsoft.com/office/drawing/2014/main" id="{9458E850-A627-47E0-B0BB-6851D4A0D7E8}"/>
                    </a:ext>
                  </a:extLst>
                </p:cNvPr>
                <p:cNvPicPr/>
                <p:nvPr/>
              </p:nvPicPr>
              <p:blipFill>
                <a:blip r:embed="rId175"/>
                <a:stretch>
                  <a:fillRect/>
                </a:stretch>
              </p:blipFill>
              <p:spPr>
                <a:xfrm>
                  <a:off x="701133" y="2962507"/>
                  <a:ext cx="740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2" name="Freihand 111">
                  <a:extLst>
                    <a:ext uri="{FF2B5EF4-FFF2-40B4-BE49-F238E27FC236}">
                      <a16:creationId xmlns:a16="http://schemas.microsoft.com/office/drawing/2014/main" id="{671E1A18-10E5-4AC7-AFC2-80BA7E7AEE0B}"/>
                    </a:ext>
                  </a:extLst>
                </p14:cNvPr>
                <p14:cNvContentPartPr/>
                <p14:nvPr/>
              </p14:nvContentPartPr>
              <p14:xfrm>
                <a:off x="249333" y="2653627"/>
                <a:ext cx="332640" cy="441000"/>
              </p14:xfrm>
            </p:contentPart>
          </mc:Choice>
          <mc:Fallback>
            <p:pic>
              <p:nvPicPr>
                <p:cNvPr id="112" name="Freihand 111">
                  <a:extLst>
                    <a:ext uri="{FF2B5EF4-FFF2-40B4-BE49-F238E27FC236}">
                      <a16:creationId xmlns:a16="http://schemas.microsoft.com/office/drawing/2014/main" id="{671E1A18-10E5-4AC7-AFC2-80BA7E7AEE0B}"/>
                    </a:ext>
                  </a:extLst>
                </p:cNvPr>
                <p:cNvPicPr/>
                <p:nvPr/>
              </p:nvPicPr>
              <p:blipFill>
                <a:blip r:embed="rId177"/>
                <a:stretch>
                  <a:fillRect/>
                </a:stretch>
              </p:blipFill>
              <p:spPr>
                <a:xfrm>
                  <a:off x="245013" y="2649307"/>
                  <a:ext cx="341280" cy="44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8">
            <p14:nvContentPartPr>
              <p14:cNvPr id="114" name="Freihand 113">
                <a:extLst>
                  <a:ext uri="{FF2B5EF4-FFF2-40B4-BE49-F238E27FC236}">
                    <a16:creationId xmlns:a16="http://schemas.microsoft.com/office/drawing/2014/main" id="{1195E52F-64F1-4F2B-943B-020E6BEB27E3}"/>
                  </a:ext>
                </a:extLst>
              </p14:cNvPr>
              <p14:cNvContentPartPr/>
              <p14:nvPr/>
            </p14:nvContentPartPr>
            <p14:xfrm>
              <a:off x="2709213" y="2635267"/>
              <a:ext cx="282960" cy="352800"/>
            </p14:xfrm>
          </p:contentPart>
        </mc:Choice>
        <mc:Fallback>
          <p:pic>
            <p:nvPicPr>
              <p:cNvPr id="114" name="Freihand 113">
                <a:extLst>
                  <a:ext uri="{FF2B5EF4-FFF2-40B4-BE49-F238E27FC236}">
                    <a16:creationId xmlns:a16="http://schemas.microsoft.com/office/drawing/2014/main" id="{1195E52F-64F1-4F2B-943B-020E6BEB27E3}"/>
                  </a:ext>
                </a:extLst>
              </p:cNvPr>
              <p:cNvPicPr/>
              <p:nvPr/>
            </p:nvPicPr>
            <p:blipFill>
              <a:blip r:embed="rId179"/>
              <a:stretch>
                <a:fillRect/>
              </a:stretch>
            </p:blipFill>
            <p:spPr>
              <a:xfrm>
                <a:off x="2704893" y="2630947"/>
                <a:ext cx="29160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5" name="Freihand 114">
                <a:extLst>
                  <a:ext uri="{FF2B5EF4-FFF2-40B4-BE49-F238E27FC236}">
                    <a16:creationId xmlns:a16="http://schemas.microsoft.com/office/drawing/2014/main" id="{3708F962-D160-47B9-8174-4A6DA3645A27}"/>
                  </a:ext>
                </a:extLst>
              </p14:cNvPr>
              <p14:cNvContentPartPr/>
              <p14:nvPr/>
            </p14:nvContentPartPr>
            <p14:xfrm>
              <a:off x="1428333" y="3182827"/>
              <a:ext cx="544320" cy="501840"/>
            </p14:xfrm>
          </p:contentPart>
        </mc:Choice>
        <mc:Fallback>
          <p:pic>
            <p:nvPicPr>
              <p:cNvPr id="115" name="Freihand 114">
                <a:extLst>
                  <a:ext uri="{FF2B5EF4-FFF2-40B4-BE49-F238E27FC236}">
                    <a16:creationId xmlns:a16="http://schemas.microsoft.com/office/drawing/2014/main" id="{3708F962-D160-47B9-8174-4A6DA3645A27}"/>
                  </a:ext>
                </a:extLst>
              </p:cNvPr>
              <p:cNvPicPr/>
              <p:nvPr/>
            </p:nvPicPr>
            <p:blipFill>
              <a:blip r:embed="rId181"/>
              <a:stretch>
                <a:fillRect/>
              </a:stretch>
            </p:blipFill>
            <p:spPr>
              <a:xfrm>
                <a:off x="1424013" y="3178507"/>
                <a:ext cx="55296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6" name="Freihand 115">
                <a:extLst>
                  <a:ext uri="{FF2B5EF4-FFF2-40B4-BE49-F238E27FC236}">
                    <a16:creationId xmlns:a16="http://schemas.microsoft.com/office/drawing/2014/main" id="{C179A36C-34FA-4EFC-BCBA-2AF03E58B274}"/>
                  </a:ext>
                </a:extLst>
              </p14:cNvPr>
              <p14:cNvContentPartPr/>
              <p14:nvPr/>
            </p14:nvContentPartPr>
            <p14:xfrm>
              <a:off x="5286093" y="3719947"/>
              <a:ext cx="1043280" cy="585720"/>
            </p14:xfrm>
          </p:contentPart>
        </mc:Choice>
        <mc:Fallback>
          <p:pic>
            <p:nvPicPr>
              <p:cNvPr id="116" name="Freihand 115">
                <a:extLst>
                  <a:ext uri="{FF2B5EF4-FFF2-40B4-BE49-F238E27FC236}">
                    <a16:creationId xmlns:a16="http://schemas.microsoft.com/office/drawing/2014/main" id="{C179A36C-34FA-4EFC-BCBA-2AF03E58B274}"/>
                  </a:ext>
                </a:extLst>
              </p:cNvPr>
              <p:cNvPicPr/>
              <p:nvPr/>
            </p:nvPicPr>
            <p:blipFill>
              <a:blip r:embed="rId183"/>
              <a:stretch>
                <a:fillRect/>
              </a:stretch>
            </p:blipFill>
            <p:spPr>
              <a:xfrm>
                <a:off x="5281773" y="3715627"/>
                <a:ext cx="105192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7" name="Freihand 116">
                <a:extLst>
                  <a:ext uri="{FF2B5EF4-FFF2-40B4-BE49-F238E27FC236}">
                    <a16:creationId xmlns:a16="http://schemas.microsoft.com/office/drawing/2014/main" id="{A7ADFF08-AC59-4F46-A690-500A6C3F4AD1}"/>
                  </a:ext>
                </a:extLst>
              </p14:cNvPr>
              <p14:cNvContentPartPr/>
              <p14:nvPr/>
            </p14:nvContentPartPr>
            <p14:xfrm>
              <a:off x="1193253" y="4231507"/>
              <a:ext cx="265680" cy="39600"/>
            </p14:xfrm>
          </p:contentPart>
        </mc:Choice>
        <mc:Fallback>
          <p:pic>
            <p:nvPicPr>
              <p:cNvPr id="117" name="Freihand 116">
                <a:extLst>
                  <a:ext uri="{FF2B5EF4-FFF2-40B4-BE49-F238E27FC236}">
                    <a16:creationId xmlns:a16="http://schemas.microsoft.com/office/drawing/2014/main" id="{A7ADFF08-AC59-4F46-A690-500A6C3F4AD1}"/>
                  </a:ext>
                </a:extLst>
              </p:cNvPr>
              <p:cNvPicPr/>
              <p:nvPr/>
            </p:nvPicPr>
            <p:blipFill>
              <a:blip r:embed="rId185"/>
              <a:stretch>
                <a:fillRect/>
              </a:stretch>
            </p:blipFill>
            <p:spPr>
              <a:xfrm>
                <a:off x="1188933" y="4227187"/>
                <a:ext cx="2743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8" name="Freihand 117">
                <a:extLst>
                  <a:ext uri="{FF2B5EF4-FFF2-40B4-BE49-F238E27FC236}">
                    <a16:creationId xmlns:a16="http://schemas.microsoft.com/office/drawing/2014/main" id="{F415738C-E89C-48D9-A4AE-15A6CF0D3985}"/>
                  </a:ext>
                </a:extLst>
              </p14:cNvPr>
              <p14:cNvContentPartPr/>
              <p14:nvPr/>
            </p14:nvContentPartPr>
            <p14:xfrm>
              <a:off x="3015213" y="4248787"/>
              <a:ext cx="177120" cy="16560"/>
            </p14:xfrm>
          </p:contentPart>
        </mc:Choice>
        <mc:Fallback>
          <p:pic>
            <p:nvPicPr>
              <p:cNvPr id="118" name="Freihand 117">
                <a:extLst>
                  <a:ext uri="{FF2B5EF4-FFF2-40B4-BE49-F238E27FC236}">
                    <a16:creationId xmlns:a16="http://schemas.microsoft.com/office/drawing/2014/main" id="{F415738C-E89C-48D9-A4AE-15A6CF0D3985}"/>
                  </a:ext>
                </a:extLst>
              </p:cNvPr>
              <p:cNvPicPr/>
              <p:nvPr/>
            </p:nvPicPr>
            <p:blipFill>
              <a:blip r:embed="rId187"/>
              <a:stretch>
                <a:fillRect/>
              </a:stretch>
            </p:blipFill>
            <p:spPr>
              <a:xfrm>
                <a:off x="3010893" y="4244467"/>
                <a:ext cx="185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9" name="Freihand 118">
                <a:extLst>
                  <a:ext uri="{FF2B5EF4-FFF2-40B4-BE49-F238E27FC236}">
                    <a16:creationId xmlns:a16="http://schemas.microsoft.com/office/drawing/2014/main" id="{08CE1E2F-8CEF-4896-8A8A-EED9E77D0300}"/>
                  </a:ext>
                </a:extLst>
              </p14:cNvPr>
              <p14:cNvContentPartPr/>
              <p14:nvPr/>
            </p14:nvContentPartPr>
            <p14:xfrm>
              <a:off x="3411213" y="3808507"/>
              <a:ext cx="219240" cy="501480"/>
            </p14:xfrm>
          </p:contentPart>
        </mc:Choice>
        <mc:Fallback>
          <p:pic>
            <p:nvPicPr>
              <p:cNvPr id="119" name="Freihand 118">
                <a:extLst>
                  <a:ext uri="{FF2B5EF4-FFF2-40B4-BE49-F238E27FC236}">
                    <a16:creationId xmlns:a16="http://schemas.microsoft.com/office/drawing/2014/main" id="{08CE1E2F-8CEF-4896-8A8A-EED9E77D0300}"/>
                  </a:ext>
                </a:extLst>
              </p:cNvPr>
              <p:cNvPicPr/>
              <p:nvPr/>
            </p:nvPicPr>
            <p:blipFill>
              <a:blip r:embed="rId189"/>
              <a:stretch>
                <a:fillRect/>
              </a:stretch>
            </p:blipFill>
            <p:spPr>
              <a:xfrm>
                <a:off x="3406893" y="3804187"/>
                <a:ext cx="22788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0" name="Freihand 119">
                <a:extLst>
                  <a:ext uri="{FF2B5EF4-FFF2-40B4-BE49-F238E27FC236}">
                    <a16:creationId xmlns:a16="http://schemas.microsoft.com/office/drawing/2014/main" id="{4816418C-5652-4498-AA6C-FAB44A52A4BF}"/>
                  </a:ext>
                </a:extLst>
              </p14:cNvPr>
              <p14:cNvContentPartPr/>
              <p14:nvPr/>
            </p14:nvContentPartPr>
            <p14:xfrm>
              <a:off x="3723693" y="4214947"/>
              <a:ext cx="515880" cy="32040"/>
            </p14:xfrm>
          </p:contentPart>
        </mc:Choice>
        <mc:Fallback>
          <p:pic>
            <p:nvPicPr>
              <p:cNvPr id="120" name="Freihand 119">
                <a:extLst>
                  <a:ext uri="{FF2B5EF4-FFF2-40B4-BE49-F238E27FC236}">
                    <a16:creationId xmlns:a16="http://schemas.microsoft.com/office/drawing/2014/main" id="{4816418C-5652-4498-AA6C-FAB44A52A4BF}"/>
                  </a:ext>
                </a:extLst>
              </p:cNvPr>
              <p:cNvPicPr/>
              <p:nvPr/>
            </p:nvPicPr>
            <p:blipFill>
              <a:blip r:embed="rId191"/>
              <a:stretch>
                <a:fillRect/>
              </a:stretch>
            </p:blipFill>
            <p:spPr>
              <a:xfrm>
                <a:off x="3719373" y="4210627"/>
                <a:ext cx="5245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1" name="Freihand 120">
                <a:extLst>
                  <a:ext uri="{FF2B5EF4-FFF2-40B4-BE49-F238E27FC236}">
                    <a16:creationId xmlns:a16="http://schemas.microsoft.com/office/drawing/2014/main" id="{7BBD8ED2-FB20-4EE4-8950-C86403999C1A}"/>
                  </a:ext>
                </a:extLst>
              </p14:cNvPr>
              <p14:cNvContentPartPr/>
              <p14:nvPr/>
            </p14:nvContentPartPr>
            <p14:xfrm>
              <a:off x="756933" y="4795987"/>
              <a:ext cx="2006640" cy="46080"/>
            </p14:xfrm>
          </p:contentPart>
        </mc:Choice>
        <mc:Fallback>
          <p:pic>
            <p:nvPicPr>
              <p:cNvPr id="121" name="Freihand 120">
                <a:extLst>
                  <a:ext uri="{FF2B5EF4-FFF2-40B4-BE49-F238E27FC236}">
                    <a16:creationId xmlns:a16="http://schemas.microsoft.com/office/drawing/2014/main" id="{7BBD8ED2-FB20-4EE4-8950-C86403999C1A}"/>
                  </a:ext>
                </a:extLst>
              </p:cNvPr>
              <p:cNvPicPr/>
              <p:nvPr/>
            </p:nvPicPr>
            <p:blipFill>
              <a:blip r:embed="rId193"/>
              <a:stretch>
                <a:fillRect/>
              </a:stretch>
            </p:blipFill>
            <p:spPr>
              <a:xfrm>
                <a:off x="752613" y="4791667"/>
                <a:ext cx="2015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2" name="Freihand 121">
                <a:extLst>
                  <a:ext uri="{FF2B5EF4-FFF2-40B4-BE49-F238E27FC236}">
                    <a16:creationId xmlns:a16="http://schemas.microsoft.com/office/drawing/2014/main" id="{1EDDF063-2AEB-45EE-A3BD-8B202245D098}"/>
                  </a:ext>
                </a:extLst>
              </p14:cNvPr>
              <p14:cNvContentPartPr/>
              <p14:nvPr/>
            </p14:nvContentPartPr>
            <p14:xfrm>
              <a:off x="3854373" y="4764667"/>
              <a:ext cx="860400" cy="18720"/>
            </p14:xfrm>
          </p:contentPart>
        </mc:Choice>
        <mc:Fallback>
          <p:pic>
            <p:nvPicPr>
              <p:cNvPr id="122" name="Freihand 121">
                <a:extLst>
                  <a:ext uri="{FF2B5EF4-FFF2-40B4-BE49-F238E27FC236}">
                    <a16:creationId xmlns:a16="http://schemas.microsoft.com/office/drawing/2014/main" id="{1EDDF063-2AEB-45EE-A3BD-8B202245D098}"/>
                  </a:ext>
                </a:extLst>
              </p:cNvPr>
              <p:cNvPicPr/>
              <p:nvPr/>
            </p:nvPicPr>
            <p:blipFill>
              <a:blip r:embed="rId195"/>
              <a:stretch>
                <a:fillRect/>
              </a:stretch>
            </p:blipFill>
            <p:spPr>
              <a:xfrm>
                <a:off x="3850053" y="4760347"/>
                <a:ext cx="869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3" name="Freihand 122">
                <a:extLst>
                  <a:ext uri="{FF2B5EF4-FFF2-40B4-BE49-F238E27FC236}">
                    <a16:creationId xmlns:a16="http://schemas.microsoft.com/office/drawing/2014/main" id="{6ADA8995-10D0-4C2D-AB9A-51D3B8C7790D}"/>
                  </a:ext>
                </a:extLst>
              </p14:cNvPr>
              <p14:cNvContentPartPr/>
              <p14:nvPr/>
            </p14:nvContentPartPr>
            <p14:xfrm>
              <a:off x="1058973" y="3870787"/>
              <a:ext cx="441720" cy="526680"/>
            </p14:xfrm>
          </p:contentPart>
        </mc:Choice>
        <mc:Fallback>
          <p:pic>
            <p:nvPicPr>
              <p:cNvPr id="123" name="Freihand 122">
                <a:extLst>
                  <a:ext uri="{FF2B5EF4-FFF2-40B4-BE49-F238E27FC236}">
                    <a16:creationId xmlns:a16="http://schemas.microsoft.com/office/drawing/2014/main" id="{6ADA8995-10D0-4C2D-AB9A-51D3B8C7790D}"/>
                  </a:ext>
                </a:extLst>
              </p:cNvPr>
              <p:cNvPicPr/>
              <p:nvPr/>
            </p:nvPicPr>
            <p:blipFill>
              <a:blip r:embed="rId197"/>
              <a:stretch>
                <a:fillRect/>
              </a:stretch>
            </p:blipFill>
            <p:spPr>
              <a:xfrm>
                <a:off x="1054653" y="3866467"/>
                <a:ext cx="450360" cy="535320"/>
              </a:xfrm>
              <a:prstGeom prst="rect">
                <a:avLst/>
              </a:prstGeom>
            </p:spPr>
          </p:pic>
        </mc:Fallback>
      </mc:AlternateContent>
    </p:spTree>
    <p:extLst>
      <p:ext uri="{BB962C8B-B14F-4D97-AF65-F5344CB8AC3E}">
        <p14:creationId xmlns:p14="http://schemas.microsoft.com/office/powerpoint/2010/main" val="246151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11</a:t>
            </a:fld>
            <a:endParaRPr lang="de-DE" dirty="0"/>
          </a:p>
        </p:txBody>
      </p:sp>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en-US" sz="2540" b="1" dirty="0"/>
              <a:t>Inflation, Unemployment, and the Phillips Curve</a:t>
            </a:r>
          </a:p>
        </p:txBody>
      </p:sp>
      <p:sp>
        <p:nvSpPr>
          <p:cNvPr id="4" name="Textfeld 3"/>
          <p:cNvSpPr txBox="1"/>
          <p:nvPr/>
        </p:nvSpPr>
        <p:spPr>
          <a:xfrm>
            <a:off x="1600740" y="1142889"/>
            <a:ext cx="9067260" cy="5029447"/>
          </a:xfrm>
          <a:prstGeom prst="rect">
            <a:avLst/>
          </a:prstGeom>
          <a:noFill/>
        </p:spPr>
        <p:txBody>
          <a:bodyPr wrap="square" rtlCol="0">
            <a:noAutofit/>
          </a:bodyPr>
          <a:lstStyle/>
          <a:p>
            <a:endParaRPr lang="de-DE" sz="2540" dirty="0"/>
          </a:p>
          <a:p>
            <a:r>
              <a:rPr lang="de-DE" sz="2540" dirty="0"/>
              <a:t>The Philipps </a:t>
            </a:r>
            <a:r>
              <a:rPr lang="de-DE" sz="2540" dirty="0" err="1"/>
              <a:t>curve</a:t>
            </a:r>
            <a:r>
              <a:rPr lang="de-DE" sz="2540" dirty="0"/>
              <a:t> </a:t>
            </a:r>
            <a:r>
              <a:rPr lang="de-DE" sz="2540" dirty="0" err="1"/>
              <a:t>states</a:t>
            </a:r>
            <a:r>
              <a:rPr lang="de-DE" sz="2540" dirty="0"/>
              <a:t> </a:t>
            </a:r>
            <a:r>
              <a:rPr lang="de-DE" sz="2540" dirty="0" err="1"/>
              <a:t>that</a:t>
            </a:r>
            <a:r>
              <a:rPr lang="de-DE" sz="2540" dirty="0"/>
              <a:t> </a:t>
            </a:r>
            <a:r>
              <a:rPr lang="de-DE" sz="2540" dirty="0" err="1"/>
              <a:t>inflation</a:t>
            </a:r>
            <a:r>
              <a:rPr lang="de-DE" sz="2540" dirty="0"/>
              <a:t> </a:t>
            </a:r>
            <a:r>
              <a:rPr lang="el-GR" sz="2540" dirty="0"/>
              <a:t>π</a:t>
            </a:r>
            <a:r>
              <a:rPr lang="de-DE" sz="2540" dirty="0"/>
              <a:t> </a:t>
            </a:r>
            <a:r>
              <a:rPr lang="de-DE" sz="2540" dirty="0" err="1"/>
              <a:t>depends</a:t>
            </a:r>
            <a:r>
              <a:rPr lang="de-DE" sz="2540" dirty="0"/>
              <a:t> on</a:t>
            </a:r>
          </a:p>
          <a:p>
            <a:endParaRPr lang="de-DE" sz="2540" dirty="0"/>
          </a:p>
          <a:p>
            <a:pPr marL="829452" lvl="1" indent="-414726">
              <a:buFont typeface="Arial" panose="020B0604020202020204" pitchFamily="34" charset="0"/>
              <a:buChar char="•"/>
            </a:pPr>
            <a:r>
              <a:rPr lang="de-DE" sz="2540" dirty="0" err="1"/>
              <a:t>expected</a:t>
            </a:r>
            <a:r>
              <a:rPr lang="de-DE" sz="2540" dirty="0"/>
              <a:t> </a:t>
            </a:r>
            <a:r>
              <a:rPr lang="de-DE" sz="2540" dirty="0" err="1"/>
              <a:t>inflation</a:t>
            </a:r>
            <a:r>
              <a:rPr lang="de-DE" sz="2540" dirty="0"/>
              <a:t> </a:t>
            </a:r>
            <a:r>
              <a:rPr lang="el-GR" sz="2540" dirty="0"/>
              <a:t>π</a:t>
            </a:r>
            <a:r>
              <a:rPr lang="en-US" sz="2540" baseline="30000" dirty="0"/>
              <a:t>e</a:t>
            </a:r>
          </a:p>
          <a:p>
            <a:pPr marL="414726" indent="-414726">
              <a:buFont typeface="Arial" panose="020B0604020202020204" pitchFamily="34" charset="0"/>
              <a:buChar char="•"/>
            </a:pPr>
            <a:endParaRPr lang="en-US" sz="2540" baseline="30000" dirty="0"/>
          </a:p>
          <a:p>
            <a:pPr marL="829452" lvl="1" indent="-414726">
              <a:buFont typeface="Arial" panose="020B0604020202020204" pitchFamily="34" charset="0"/>
              <a:buChar char="•"/>
            </a:pPr>
            <a:r>
              <a:rPr lang="en-US" sz="2540" dirty="0"/>
              <a:t>the deviation of unemployment from the natural rate u-u*</a:t>
            </a:r>
          </a:p>
          <a:p>
            <a:pPr marL="829452" lvl="1" indent="-414726">
              <a:buFont typeface="Arial" panose="020B0604020202020204" pitchFamily="34" charset="0"/>
              <a:buChar char="•"/>
            </a:pPr>
            <a:endParaRPr lang="en-US" sz="2540" dirty="0"/>
          </a:p>
          <a:p>
            <a:pPr marL="829452" lvl="1" indent="-414726">
              <a:buFont typeface="Arial" panose="020B0604020202020204" pitchFamily="34" charset="0"/>
              <a:buChar char="•"/>
            </a:pPr>
            <a:r>
              <a:rPr lang="en-US" sz="2540" dirty="0"/>
              <a:t>For further analysis we add an supply shock </a:t>
            </a:r>
            <a:r>
              <a:rPr lang="el-GR" sz="2540" dirty="0"/>
              <a:t>ε</a:t>
            </a:r>
            <a:endParaRPr lang="de-DE" sz="2540" dirty="0"/>
          </a:p>
          <a:p>
            <a:endParaRPr lang="de-DE" sz="2540" dirty="0"/>
          </a:p>
          <a:p>
            <a:endParaRPr lang="de-DE" sz="2540" dirty="0"/>
          </a:p>
          <a:p>
            <a:r>
              <a:rPr lang="de-DE" sz="2540" dirty="0"/>
              <a:t>			</a:t>
            </a:r>
            <a:r>
              <a:rPr lang="el-GR" sz="2540" dirty="0"/>
              <a:t>π</a:t>
            </a:r>
            <a:r>
              <a:rPr lang="en-US" sz="2540" dirty="0"/>
              <a:t>	=</a:t>
            </a:r>
            <a:r>
              <a:rPr lang="de-DE" sz="2540" dirty="0"/>
              <a:t>	</a:t>
            </a:r>
            <a:r>
              <a:rPr lang="el-GR" sz="2540" dirty="0"/>
              <a:t>π</a:t>
            </a:r>
            <a:r>
              <a:rPr lang="en-US" sz="2540" baseline="30000" dirty="0"/>
              <a:t>e</a:t>
            </a:r>
            <a:r>
              <a:rPr lang="en-US" sz="2540" dirty="0"/>
              <a:t> - </a:t>
            </a:r>
            <a:r>
              <a:rPr lang="el-GR" sz="2540" dirty="0"/>
              <a:t>β</a:t>
            </a:r>
            <a:r>
              <a:rPr lang="de-DE" sz="2540" dirty="0"/>
              <a:t>(</a:t>
            </a:r>
            <a:r>
              <a:rPr lang="en-US" sz="2540" dirty="0"/>
              <a:t>u-u*</a:t>
            </a:r>
            <a:r>
              <a:rPr lang="de-DE" sz="2540" dirty="0"/>
              <a:t>) + </a:t>
            </a:r>
            <a:r>
              <a:rPr lang="el-GR" sz="2540" dirty="0"/>
              <a:t>ε</a:t>
            </a:r>
            <a:endParaRPr lang="de-DE" sz="2540" dirty="0"/>
          </a:p>
        </p:txBody>
      </p:sp>
      <p:sp>
        <p:nvSpPr>
          <p:cNvPr id="2" name="Rechteck 1">
            <a:extLst>
              <a:ext uri="{FF2B5EF4-FFF2-40B4-BE49-F238E27FC236}">
                <a16:creationId xmlns:a16="http://schemas.microsoft.com/office/drawing/2014/main" id="{AEA05B69-71E8-BED5-6875-DD0A3D0322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8644CAEF-E4D4-4472-AE0D-141E096752AA}"/>
                  </a:ext>
                </a:extLst>
              </p14:cNvPr>
              <p14:cNvContentPartPr/>
              <p14:nvPr/>
            </p14:nvContentPartPr>
            <p14:xfrm>
              <a:off x="5682813" y="1964587"/>
              <a:ext cx="1098720" cy="27720"/>
            </p14:xfrm>
          </p:contentPart>
        </mc:Choice>
        <mc:Fallback>
          <p:pic>
            <p:nvPicPr>
              <p:cNvPr id="3" name="Freihand 2">
                <a:extLst>
                  <a:ext uri="{FF2B5EF4-FFF2-40B4-BE49-F238E27FC236}">
                    <a16:creationId xmlns:a16="http://schemas.microsoft.com/office/drawing/2014/main" id="{8644CAEF-E4D4-4472-AE0D-141E096752AA}"/>
                  </a:ext>
                </a:extLst>
              </p:cNvPr>
              <p:cNvPicPr/>
              <p:nvPr/>
            </p:nvPicPr>
            <p:blipFill>
              <a:blip r:embed="rId4"/>
              <a:stretch>
                <a:fillRect/>
              </a:stretch>
            </p:blipFill>
            <p:spPr>
              <a:xfrm>
                <a:off x="5678493" y="1960267"/>
                <a:ext cx="11073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BC1541B0-AB0B-4D41-B470-4CF8B1C2C0DC}"/>
                  </a:ext>
                </a:extLst>
              </p14:cNvPr>
              <p14:cNvContentPartPr/>
              <p14:nvPr/>
            </p14:nvContentPartPr>
            <p14:xfrm>
              <a:off x="3782373" y="2711947"/>
              <a:ext cx="1523160" cy="135360"/>
            </p14:xfrm>
          </p:contentPart>
        </mc:Choice>
        <mc:Fallback>
          <p:pic>
            <p:nvPicPr>
              <p:cNvPr id="7" name="Freihand 6">
                <a:extLst>
                  <a:ext uri="{FF2B5EF4-FFF2-40B4-BE49-F238E27FC236}">
                    <a16:creationId xmlns:a16="http://schemas.microsoft.com/office/drawing/2014/main" id="{BC1541B0-AB0B-4D41-B470-4CF8B1C2C0DC}"/>
                  </a:ext>
                </a:extLst>
              </p:cNvPr>
              <p:cNvPicPr/>
              <p:nvPr/>
            </p:nvPicPr>
            <p:blipFill>
              <a:blip r:embed="rId6"/>
              <a:stretch>
                <a:fillRect/>
              </a:stretch>
            </p:blipFill>
            <p:spPr>
              <a:xfrm>
                <a:off x="3778053" y="2707627"/>
                <a:ext cx="15318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97C0FA4D-27B9-4BE7-8337-0FEC94E557D3}"/>
                  </a:ext>
                </a:extLst>
              </p14:cNvPr>
              <p14:cNvContentPartPr/>
              <p14:nvPr/>
            </p14:nvContentPartPr>
            <p14:xfrm>
              <a:off x="7897893" y="4903267"/>
              <a:ext cx="512280" cy="507240"/>
            </p14:xfrm>
          </p:contentPart>
        </mc:Choice>
        <mc:Fallback>
          <p:pic>
            <p:nvPicPr>
              <p:cNvPr id="8" name="Freihand 7">
                <a:extLst>
                  <a:ext uri="{FF2B5EF4-FFF2-40B4-BE49-F238E27FC236}">
                    <a16:creationId xmlns:a16="http://schemas.microsoft.com/office/drawing/2014/main" id="{97C0FA4D-27B9-4BE7-8337-0FEC94E557D3}"/>
                  </a:ext>
                </a:extLst>
              </p:cNvPr>
              <p:cNvPicPr/>
              <p:nvPr/>
            </p:nvPicPr>
            <p:blipFill>
              <a:blip r:embed="rId8"/>
              <a:stretch>
                <a:fillRect/>
              </a:stretch>
            </p:blipFill>
            <p:spPr>
              <a:xfrm>
                <a:off x="7893573" y="4898947"/>
                <a:ext cx="52092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C3509C96-509A-45D3-A1B2-75B98D1B19C6}"/>
                  </a:ext>
                </a:extLst>
              </p14:cNvPr>
              <p14:cNvContentPartPr/>
              <p14:nvPr/>
            </p14:nvContentPartPr>
            <p14:xfrm>
              <a:off x="8010573" y="4933507"/>
              <a:ext cx="365760" cy="466200"/>
            </p14:xfrm>
          </p:contentPart>
        </mc:Choice>
        <mc:Fallback>
          <p:pic>
            <p:nvPicPr>
              <p:cNvPr id="9" name="Freihand 8">
                <a:extLst>
                  <a:ext uri="{FF2B5EF4-FFF2-40B4-BE49-F238E27FC236}">
                    <a16:creationId xmlns:a16="http://schemas.microsoft.com/office/drawing/2014/main" id="{C3509C96-509A-45D3-A1B2-75B98D1B19C6}"/>
                  </a:ext>
                </a:extLst>
              </p:cNvPr>
              <p:cNvPicPr/>
              <p:nvPr/>
            </p:nvPicPr>
            <p:blipFill>
              <a:blip r:embed="rId10"/>
              <a:stretch>
                <a:fillRect/>
              </a:stretch>
            </p:blipFill>
            <p:spPr>
              <a:xfrm>
                <a:off x="8006253" y="4929187"/>
                <a:ext cx="37440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15098BB8-00DD-4517-AD51-691BDD0C452D}"/>
                  </a:ext>
                </a:extLst>
              </p14:cNvPr>
              <p14:cNvContentPartPr/>
              <p14:nvPr/>
            </p14:nvContentPartPr>
            <p14:xfrm>
              <a:off x="6554373" y="4102987"/>
              <a:ext cx="1834560" cy="100800"/>
            </p14:xfrm>
          </p:contentPart>
        </mc:Choice>
        <mc:Fallback>
          <p:pic>
            <p:nvPicPr>
              <p:cNvPr id="10" name="Freihand 9">
                <a:extLst>
                  <a:ext uri="{FF2B5EF4-FFF2-40B4-BE49-F238E27FC236}">
                    <a16:creationId xmlns:a16="http://schemas.microsoft.com/office/drawing/2014/main" id="{15098BB8-00DD-4517-AD51-691BDD0C452D}"/>
                  </a:ext>
                </a:extLst>
              </p:cNvPr>
              <p:cNvPicPr/>
              <p:nvPr/>
            </p:nvPicPr>
            <p:blipFill>
              <a:blip r:embed="rId12"/>
              <a:stretch>
                <a:fillRect/>
              </a:stretch>
            </p:blipFill>
            <p:spPr>
              <a:xfrm>
                <a:off x="6550053" y="4098667"/>
                <a:ext cx="1843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403EE89B-5666-43C1-A284-1937607A2136}"/>
                  </a:ext>
                </a:extLst>
              </p14:cNvPr>
              <p14:cNvContentPartPr/>
              <p14:nvPr/>
            </p14:nvContentPartPr>
            <p14:xfrm>
              <a:off x="7887813" y="5048707"/>
              <a:ext cx="50400" cy="185400"/>
            </p14:xfrm>
          </p:contentPart>
        </mc:Choice>
        <mc:Fallback>
          <p:pic>
            <p:nvPicPr>
              <p:cNvPr id="11" name="Freihand 10">
                <a:extLst>
                  <a:ext uri="{FF2B5EF4-FFF2-40B4-BE49-F238E27FC236}">
                    <a16:creationId xmlns:a16="http://schemas.microsoft.com/office/drawing/2014/main" id="{403EE89B-5666-43C1-A284-1937607A2136}"/>
                  </a:ext>
                </a:extLst>
              </p:cNvPr>
              <p:cNvPicPr/>
              <p:nvPr/>
            </p:nvPicPr>
            <p:blipFill>
              <a:blip r:embed="rId14"/>
              <a:stretch>
                <a:fillRect/>
              </a:stretch>
            </p:blipFill>
            <p:spPr>
              <a:xfrm>
                <a:off x="7883493" y="5044387"/>
                <a:ext cx="59040" cy="194040"/>
              </a:xfrm>
              <a:prstGeom prst="rect">
                <a:avLst/>
              </a:prstGeom>
            </p:spPr>
          </p:pic>
        </mc:Fallback>
      </mc:AlternateContent>
      <p:grpSp>
        <p:nvGrpSpPr>
          <p:cNvPr id="42" name="Gruppieren 41">
            <a:extLst>
              <a:ext uri="{FF2B5EF4-FFF2-40B4-BE49-F238E27FC236}">
                <a16:creationId xmlns:a16="http://schemas.microsoft.com/office/drawing/2014/main" id="{1C6D1375-349B-4A22-936C-2E36A8A517EB}"/>
              </a:ext>
            </a:extLst>
          </p:cNvPr>
          <p:cNvGrpSpPr/>
          <p:nvPr/>
        </p:nvGrpSpPr>
        <p:grpSpPr>
          <a:xfrm>
            <a:off x="8233053" y="3342307"/>
            <a:ext cx="2774520" cy="1497240"/>
            <a:chOff x="8233053" y="3342307"/>
            <a:chExt cx="2774520" cy="149724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40AA6540-2DE8-4774-9CE2-93ED70E03898}"/>
                    </a:ext>
                  </a:extLst>
                </p14:cNvPr>
                <p14:cNvContentPartPr/>
                <p14:nvPr/>
              </p14:nvContentPartPr>
              <p14:xfrm>
                <a:off x="8515293" y="3851347"/>
                <a:ext cx="169560" cy="123120"/>
              </p14:xfrm>
            </p:contentPart>
          </mc:Choice>
          <mc:Fallback>
            <p:pic>
              <p:nvPicPr>
                <p:cNvPr id="12" name="Freihand 11">
                  <a:extLst>
                    <a:ext uri="{FF2B5EF4-FFF2-40B4-BE49-F238E27FC236}">
                      <a16:creationId xmlns:a16="http://schemas.microsoft.com/office/drawing/2014/main" id="{40AA6540-2DE8-4774-9CE2-93ED70E03898}"/>
                    </a:ext>
                  </a:extLst>
                </p:cNvPr>
                <p:cNvPicPr/>
                <p:nvPr/>
              </p:nvPicPr>
              <p:blipFill>
                <a:blip r:embed="rId16"/>
                <a:stretch>
                  <a:fillRect/>
                </a:stretch>
              </p:blipFill>
              <p:spPr>
                <a:xfrm>
                  <a:off x="8510973" y="3847027"/>
                  <a:ext cx="178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0FA60339-7341-45E3-B7F1-88EAD29B4063}"/>
                    </a:ext>
                  </a:extLst>
                </p14:cNvPr>
                <p14:cNvContentPartPr/>
                <p14:nvPr/>
              </p14:nvContentPartPr>
              <p14:xfrm>
                <a:off x="8512053" y="3939907"/>
                <a:ext cx="246600" cy="116640"/>
              </p14:xfrm>
            </p:contentPart>
          </mc:Choice>
          <mc:Fallback>
            <p:pic>
              <p:nvPicPr>
                <p:cNvPr id="13" name="Freihand 12">
                  <a:extLst>
                    <a:ext uri="{FF2B5EF4-FFF2-40B4-BE49-F238E27FC236}">
                      <a16:creationId xmlns:a16="http://schemas.microsoft.com/office/drawing/2014/main" id="{0FA60339-7341-45E3-B7F1-88EAD29B4063}"/>
                    </a:ext>
                  </a:extLst>
                </p:cNvPr>
                <p:cNvPicPr/>
                <p:nvPr/>
              </p:nvPicPr>
              <p:blipFill>
                <a:blip r:embed="rId18"/>
                <a:stretch>
                  <a:fillRect/>
                </a:stretch>
              </p:blipFill>
              <p:spPr>
                <a:xfrm>
                  <a:off x="8507733" y="3935587"/>
                  <a:ext cx="255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63BC4538-6845-4CA0-BBC7-104C26906790}"/>
                    </a:ext>
                  </a:extLst>
                </p14:cNvPr>
                <p14:cNvContentPartPr/>
                <p14:nvPr/>
              </p14:nvContentPartPr>
              <p14:xfrm>
                <a:off x="8730933" y="3840547"/>
                <a:ext cx="266040" cy="200880"/>
              </p14:xfrm>
            </p:contentPart>
          </mc:Choice>
          <mc:Fallback>
            <p:pic>
              <p:nvPicPr>
                <p:cNvPr id="14" name="Freihand 13">
                  <a:extLst>
                    <a:ext uri="{FF2B5EF4-FFF2-40B4-BE49-F238E27FC236}">
                      <a16:creationId xmlns:a16="http://schemas.microsoft.com/office/drawing/2014/main" id="{63BC4538-6845-4CA0-BBC7-104C26906790}"/>
                    </a:ext>
                  </a:extLst>
                </p:cNvPr>
                <p:cNvPicPr/>
                <p:nvPr/>
              </p:nvPicPr>
              <p:blipFill>
                <a:blip r:embed="rId20"/>
                <a:stretch>
                  <a:fillRect/>
                </a:stretch>
              </p:blipFill>
              <p:spPr>
                <a:xfrm>
                  <a:off x="8726613" y="3836227"/>
                  <a:ext cx="2746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1C0EC620-E044-4C72-BF0A-654BA5CF538B}"/>
                    </a:ext>
                  </a:extLst>
                </p14:cNvPr>
                <p14:cNvContentPartPr/>
                <p14:nvPr/>
              </p14:nvContentPartPr>
              <p14:xfrm>
                <a:off x="8233053" y="3690067"/>
                <a:ext cx="1465200" cy="1149480"/>
              </p14:xfrm>
            </p:contentPart>
          </mc:Choice>
          <mc:Fallback>
            <p:pic>
              <p:nvPicPr>
                <p:cNvPr id="16" name="Freihand 15">
                  <a:extLst>
                    <a:ext uri="{FF2B5EF4-FFF2-40B4-BE49-F238E27FC236}">
                      <a16:creationId xmlns:a16="http://schemas.microsoft.com/office/drawing/2014/main" id="{1C0EC620-E044-4C72-BF0A-654BA5CF538B}"/>
                    </a:ext>
                  </a:extLst>
                </p:cNvPr>
                <p:cNvPicPr/>
                <p:nvPr/>
              </p:nvPicPr>
              <p:blipFill>
                <a:blip r:embed="rId22"/>
                <a:stretch>
                  <a:fillRect/>
                </a:stretch>
              </p:blipFill>
              <p:spPr>
                <a:xfrm>
                  <a:off x="8228733" y="3685747"/>
                  <a:ext cx="1473840" cy="1158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8843DD12-DCBD-4A90-B143-7A3D94E2A814}"/>
                    </a:ext>
                  </a:extLst>
                </p14:cNvPr>
                <p14:cNvContentPartPr/>
                <p14:nvPr/>
              </p14:nvContentPartPr>
              <p14:xfrm>
                <a:off x="9843693" y="3467947"/>
                <a:ext cx="182160" cy="205560"/>
              </p14:xfrm>
            </p:contentPart>
          </mc:Choice>
          <mc:Fallback>
            <p:pic>
              <p:nvPicPr>
                <p:cNvPr id="18" name="Freihand 17">
                  <a:extLst>
                    <a:ext uri="{FF2B5EF4-FFF2-40B4-BE49-F238E27FC236}">
                      <a16:creationId xmlns:a16="http://schemas.microsoft.com/office/drawing/2014/main" id="{8843DD12-DCBD-4A90-B143-7A3D94E2A814}"/>
                    </a:ext>
                  </a:extLst>
                </p:cNvPr>
                <p:cNvPicPr/>
                <p:nvPr/>
              </p:nvPicPr>
              <p:blipFill>
                <a:blip r:embed="rId24"/>
                <a:stretch>
                  <a:fillRect/>
                </a:stretch>
              </p:blipFill>
              <p:spPr>
                <a:xfrm>
                  <a:off x="9839373" y="3463627"/>
                  <a:ext cx="190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E1017393-FA17-4853-A5C0-2C3D55768E85}"/>
                    </a:ext>
                  </a:extLst>
                </p14:cNvPr>
                <p14:cNvContentPartPr/>
                <p14:nvPr/>
              </p14:nvContentPartPr>
              <p14:xfrm>
                <a:off x="10063293" y="3545347"/>
                <a:ext cx="115560" cy="213120"/>
              </p14:xfrm>
            </p:contentPart>
          </mc:Choice>
          <mc:Fallback>
            <p:pic>
              <p:nvPicPr>
                <p:cNvPr id="19" name="Freihand 18">
                  <a:extLst>
                    <a:ext uri="{FF2B5EF4-FFF2-40B4-BE49-F238E27FC236}">
                      <a16:creationId xmlns:a16="http://schemas.microsoft.com/office/drawing/2014/main" id="{E1017393-FA17-4853-A5C0-2C3D55768E85}"/>
                    </a:ext>
                  </a:extLst>
                </p:cNvPr>
                <p:cNvPicPr/>
                <p:nvPr/>
              </p:nvPicPr>
              <p:blipFill>
                <a:blip r:embed="rId26"/>
                <a:stretch>
                  <a:fillRect/>
                </a:stretch>
              </p:blipFill>
              <p:spPr>
                <a:xfrm>
                  <a:off x="10058973" y="3541027"/>
                  <a:ext cx="1242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CC9A398F-4B3D-4868-977E-3B266B0DD15C}"/>
                    </a:ext>
                  </a:extLst>
                </p14:cNvPr>
                <p14:cNvContentPartPr/>
                <p14:nvPr/>
              </p14:nvContentPartPr>
              <p14:xfrm>
                <a:off x="10200813" y="3491707"/>
                <a:ext cx="122760" cy="124560"/>
              </p14:xfrm>
            </p:contentPart>
          </mc:Choice>
          <mc:Fallback>
            <p:pic>
              <p:nvPicPr>
                <p:cNvPr id="20" name="Freihand 19">
                  <a:extLst>
                    <a:ext uri="{FF2B5EF4-FFF2-40B4-BE49-F238E27FC236}">
                      <a16:creationId xmlns:a16="http://schemas.microsoft.com/office/drawing/2014/main" id="{CC9A398F-4B3D-4868-977E-3B266B0DD15C}"/>
                    </a:ext>
                  </a:extLst>
                </p:cNvPr>
                <p:cNvPicPr/>
                <p:nvPr/>
              </p:nvPicPr>
              <p:blipFill>
                <a:blip r:embed="rId28"/>
                <a:stretch>
                  <a:fillRect/>
                </a:stretch>
              </p:blipFill>
              <p:spPr>
                <a:xfrm>
                  <a:off x="10196493" y="3487387"/>
                  <a:ext cx="131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864019EF-BA1F-4759-A1B1-F6CE7F150141}"/>
                    </a:ext>
                  </a:extLst>
                </p14:cNvPr>
                <p14:cNvContentPartPr/>
                <p14:nvPr/>
              </p14:nvContentPartPr>
              <p14:xfrm>
                <a:off x="10352013" y="3473707"/>
                <a:ext cx="5760" cy="111600"/>
              </p14:xfrm>
            </p:contentPart>
          </mc:Choice>
          <mc:Fallback>
            <p:pic>
              <p:nvPicPr>
                <p:cNvPr id="21" name="Freihand 20">
                  <a:extLst>
                    <a:ext uri="{FF2B5EF4-FFF2-40B4-BE49-F238E27FC236}">
                      <a16:creationId xmlns:a16="http://schemas.microsoft.com/office/drawing/2014/main" id="{864019EF-BA1F-4759-A1B1-F6CE7F150141}"/>
                    </a:ext>
                  </a:extLst>
                </p:cNvPr>
                <p:cNvPicPr/>
                <p:nvPr/>
              </p:nvPicPr>
              <p:blipFill>
                <a:blip r:embed="rId30"/>
                <a:stretch>
                  <a:fillRect/>
                </a:stretch>
              </p:blipFill>
              <p:spPr>
                <a:xfrm>
                  <a:off x="10347693" y="3469387"/>
                  <a:ext cx="14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2DB08184-DB72-419C-A5C9-75AF7FFF5CF7}"/>
                    </a:ext>
                  </a:extLst>
                </p14:cNvPr>
                <p14:cNvContentPartPr/>
                <p14:nvPr/>
              </p14:nvContentPartPr>
              <p14:xfrm>
                <a:off x="10395573" y="3342307"/>
                <a:ext cx="54720" cy="233280"/>
              </p14:xfrm>
            </p:contentPart>
          </mc:Choice>
          <mc:Fallback>
            <p:pic>
              <p:nvPicPr>
                <p:cNvPr id="22" name="Freihand 21">
                  <a:extLst>
                    <a:ext uri="{FF2B5EF4-FFF2-40B4-BE49-F238E27FC236}">
                      <a16:creationId xmlns:a16="http://schemas.microsoft.com/office/drawing/2014/main" id="{2DB08184-DB72-419C-A5C9-75AF7FFF5CF7}"/>
                    </a:ext>
                  </a:extLst>
                </p:cNvPr>
                <p:cNvPicPr/>
                <p:nvPr/>
              </p:nvPicPr>
              <p:blipFill>
                <a:blip r:embed="rId32"/>
                <a:stretch>
                  <a:fillRect/>
                </a:stretch>
              </p:blipFill>
              <p:spPr>
                <a:xfrm>
                  <a:off x="10391253" y="3337987"/>
                  <a:ext cx="633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37FDC337-958B-4A2B-8AF2-73B564D50EF3}"/>
                    </a:ext>
                  </a:extLst>
                </p14:cNvPr>
                <p14:cNvContentPartPr/>
                <p14:nvPr/>
              </p14:nvContentPartPr>
              <p14:xfrm>
                <a:off x="10482693" y="3449947"/>
                <a:ext cx="76320" cy="117000"/>
              </p14:xfrm>
            </p:contentPart>
          </mc:Choice>
          <mc:Fallback>
            <p:pic>
              <p:nvPicPr>
                <p:cNvPr id="23" name="Freihand 22">
                  <a:extLst>
                    <a:ext uri="{FF2B5EF4-FFF2-40B4-BE49-F238E27FC236}">
                      <a16:creationId xmlns:a16="http://schemas.microsoft.com/office/drawing/2014/main" id="{37FDC337-958B-4A2B-8AF2-73B564D50EF3}"/>
                    </a:ext>
                  </a:extLst>
                </p:cNvPr>
                <p:cNvPicPr/>
                <p:nvPr/>
              </p:nvPicPr>
              <p:blipFill>
                <a:blip r:embed="rId34"/>
                <a:stretch>
                  <a:fillRect/>
                </a:stretch>
              </p:blipFill>
              <p:spPr>
                <a:xfrm>
                  <a:off x="10478373" y="3445627"/>
                  <a:ext cx="84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DF09AE95-256C-46EE-B0F2-2206C1CFD5FC}"/>
                    </a:ext>
                  </a:extLst>
                </p14:cNvPr>
                <p14:cNvContentPartPr/>
                <p14:nvPr/>
              </p14:nvContentPartPr>
              <p14:xfrm>
                <a:off x="10613733" y="3390547"/>
                <a:ext cx="149040" cy="138960"/>
              </p14:xfrm>
            </p:contentPart>
          </mc:Choice>
          <mc:Fallback>
            <p:pic>
              <p:nvPicPr>
                <p:cNvPr id="24" name="Freihand 23">
                  <a:extLst>
                    <a:ext uri="{FF2B5EF4-FFF2-40B4-BE49-F238E27FC236}">
                      <a16:creationId xmlns:a16="http://schemas.microsoft.com/office/drawing/2014/main" id="{DF09AE95-256C-46EE-B0F2-2206C1CFD5FC}"/>
                    </a:ext>
                  </a:extLst>
                </p:cNvPr>
                <p:cNvPicPr/>
                <p:nvPr/>
              </p:nvPicPr>
              <p:blipFill>
                <a:blip r:embed="rId36"/>
                <a:stretch>
                  <a:fillRect/>
                </a:stretch>
              </p:blipFill>
              <p:spPr>
                <a:xfrm>
                  <a:off x="10609413" y="3386227"/>
                  <a:ext cx="157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80CB5FE2-F5ED-4CA9-BEFB-4102143962A5}"/>
                    </a:ext>
                  </a:extLst>
                </p14:cNvPr>
                <p14:cNvContentPartPr/>
                <p14:nvPr/>
              </p14:nvContentPartPr>
              <p14:xfrm>
                <a:off x="9738573" y="3832267"/>
                <a:ext cx="140400" cy="216720"/>
              </p14:xfrm>
            </p:contentPart>
          </mc:Choice>
          <mc:Fallback>
            <p:pic>
              <p:nvPicPr>
                <p:cNvPr id="25" name="Freihand 24">
                  <a:extLst>
                    <a:ext uri="{FF2B5EF4-FFF2-40B4-BE49-F238E27FC236}">
                      <a16:creationId xmlns:a16="http://schemas.microsoft.com/office/drawing/2014/main" id="{80CB5FE2-F5ED-4CA9-BEFB-4102143962A5}"/>
                    </a:ext>
                  </a:extLst>
                </p:cNvPr>
                <p:cNvPicPr/>
                <p:nvPr/>
              </p:nvPicPr>
              <p:blipFill>
                <a:blip r:embed="rId38"/>
                <a:stretch>
                  <a:fillRect/>
                </a:stretch>
              </p:blipFill>
              <p:spPr>
                <a:xfrm>
                  <a:off x="9734253" y="3827947"/>
                  <a:ext cx="1490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B889E0C4-DF9D-44AC-8962-97124070C74A}"/>
                    </a:ext>
                  </a:extLst>
                </p14:cNvPr>
                <p14:cNvContentPartPr/>
                <p14:nvPr/>
              </p14:nvContentPartPr>
              <p14:xfrm>
                <a:off x="9937293" y="3847747"/>
                <a:ext cx="146520" cy="178920"/>
              </p14:xfrm>
            </p:contentPart>
          </mc:Choice>
          <mc:Fallback>
            <p:pic>
              <p:nvPicPr>
                <p:cNvPr id="26" name="Freihand 25">
                  <a:extLst>
                    <a:ext uri="{FF2B5EF4-FFF2-40B4-BE49-F238E27FC236}">
                      <a16:creationId xmlns:a16="http://schemas.microsoft.com/office/drawing/2014/main" id="{B889E0C4-DF9D-44AC-8962-97124070C74A}"/>
                    </a:ext>
                  </a:extLst>
                </p:cNvPr>
                <p:cNvPicPr/>
                <p:nvPr/>
              </p:nvPicPr>
              <p:blipFill>
                <a:blip r:embed="rId40"/>
                <a:stretch>
                  <a:fillRect/>
                </a:stretch>
              </p:blipFill>
              <p:spPr>
                <a:xfrm>
                  <a:off x="9932973" y="3843427"/>
                  <a:ext cx="1551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8766800A-4885-4E6A-A987-22A3BDCE47BC}"/>
                    </a:ext>
                  </a:extLst>
                </p14:cNvPr>
                <p14:cNvContentPartPr/>
                <p14:nvPr/>
              </p14:nvContentPartPr>
              <p14:xfrm>
                <a:off x="10141773" y="3852787"/>
                <a:ext cx="72360" cy="143280"/>
              </p14:xfrm>
            </p:contentPart>
          </mc:Choice>
          <mc:Fallback>
            <p:pic>
              <p:nvPicPr>
                <p:cNvPr id="28" name="Freihand 27">
                  <a:extLst>
                    <a:ext uri="{FF2B5EF4-FFF2-40B4-BE49-F238E27FC236}">
                      <a16:creationId xmlns:a16="http://schemas.microsoft.com/office/drawing/2014/main" id="{8766800A-4885-4E6A-A987-22A3BDCE47BC}"/>
                    </a:ext>
                  </a:extLst>
                </p:cNvPr>
                <p:cNvPicPr/>
                <p:nvPr/>
              </p:nvPicPr>
              <p:blipFill>
                <a:blip r:embed="rId42"/>
                <a:stretch>
                  <a:fillRect/>
                </a:stretch>
              </p:blipFill>
              <p:spPr>
                <a:xfrm>
                  <a:off x="10137453" y="3848467"/>
                  <a:ext cx="81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93682712-6A55-46B2-BE19-B03A8B0F8A57}"/>
                    </a:ext>
                  </a:extLst>
                </p14:cNvPr>
                <p14:cNvContentPartPr/>
                <p14:nvPr/>
              </p14:nvContentPartPr>
              <p14:xfrm>
                <a:off x="10224573" y="3813907"/>
                <a:ext cx="144000" cy="110880"/>
              </p14:xfrm>
            </p:contentPart>
          </mc:Choice>
          <mc:Fallback>
            <p:pic>
              <p:nvPicPr>
                <p:cNvPr id="29" name="Freihand 28">
                  <a:extLst>
                    <a:ext uri="{FF2B5EF4-FFF2-40B4-BE49-F238E27FC236}">
                      <a16:creationId xmlns:a16="http://schemas.microsoft.com/office/drawing/2014/main" id="{93682712-6A55-46B2-BE19-B03A8B0F8A57}"/>
                    </a:ext>
                  </a:extLst>
                </p:cNvPr>
                <p:cNvPicPr/>
                <p:nvPr/>
              </p:nvPicPr>
              <p:blipFill>
                <a:blip r:embed="rId44"/>
                <a:stretch>
                  <a:fillRect/>
                </a:stretch>
              </p:blipFill>
              <p:spPr>
                <a:xfrm>
                  <a:off x="10220253" y="3809587"/>
                  <a:ext cx="152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C4C2B092-A4FF-468D-BBDC-BF1933011B2D}"/>
                    </a:ext>
                  </a:extLst>
                </p14:cNvPr>
                <p14:cNvContentPartPr/>
                <p14:nvPr/>
              </p14:nvContentPartPr>
              <p14:xfrm>
                <a:off x="10375773" y="3778987"/>
                <a:ext cx="113040" cy="118440"/>
              </p14:xfrm>
            </p:contentPart>
          </mc:Choice>
          <mc:Fallback>
            <p:pic>
              <p:nvPicPr>
                <p:cNvPr id="30" name="Freihand 29">
                  <a:extLst>
                    <a:ext uri="{FF2B5EF4-FFF2-40B4-BE49-F238E27FC236}">
                      <a16:creationId xmlns:a16="http://schemas.microsoft.com/office/drawing/2014/main" id="{C4C2B092-A4FF-468D-BBDC-BF1933011B2D}"/>
                    </a:ext>
                  </a:extLst>
                </p:cNvPr>
                <p:cNvPicPr/>
                <p:nvPr/>
              </p:nvPicPr>
              <p:blipFill>
                <a:blip r:embed="rId46"/>
                <a:stretch>
                  <a:fillRect/>
                </a:stretch>
              </p:blipFill>
              <p:spPr>
                <a:xfrm>
                  <a:off x="10371453" y="3774667"/>
                  <a:ext cx="121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577F62E8-5B53-4422-8DA6-DC0EC6173387}"/>
                    </a:ext>
                  </a:extLst>
                </p14:cNvPr>
                <p14:cNvContentPartPr/>
                <p14:nvPr/>
              </p14:nvContentPartPr>
              <p14:xfrm>
                <a:off x="10511493" y="3701587"/>
                <a:ext cx="130320" cy="150840"/>
              </p14:xfrm>
            </p:contentPart>
          </mc:Choice>
          <mc:Fallback>
            <p:pic>
              <p:nvPicPr>
                <p:cNvPr id="31" name="Freihand 30">
                  <a:extLst>
                    <a:ext uri="{FF2B5EF4-FFF2-40B4-BE49-F238E27FC236}">
                      <a16:creationId xmlns:a16="http://schemas.microsoft.com/office/drawing/2014/main" id="{577F62E8-5B53-4422-8DA6-DC0EC6173387}"/>
                    </a:ext>
                  </a:extLst>
                </p:cNvPr>
                <p:cNvPicPr/>
                <p:nvPr/>
              </p:nvPicPr>
              <p:blipFill>
                <a:blip r:embed="rId48"/>
                <a:stretch>
                  <a:fillRect/>
                </a:stretch>
              </p:blipFill>
              <p:spPr>
                <a:xfrm>
                  <a:off x="10507173" y="3697267"/>
                  <a:ext cx="138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EF125724-8A6A-4104-A483-7358AC30E314}"/>
                    </a:ext>
                  </a:extLst>
                </p14:cNvPr>
                <p14:cNvContentPartPr/>
                <p14:nvPr/>
              </p14:nvContentPartPr>
              <p14:xfrm>
                <a:off x="10578813" y="3804547"/>
                <a:ext cx="79200" cy="25560"/>
              </p14:xfrm>
            </p:contentPart>
          </mc:Choice>
          <mc:Fallback>
            <p:pic>
              <p:nvPicPr>
                <p:cNvPr id="32" name="Freihand 31">
                  <a:extLst>
                    <a:ext uri="{FF2B5EF4-FFF2-40B4-BE49-F238E27FC236}">
                      <a16:creationId xmlns:a16="http://schemas.microsoft.com/office/drawing/2014/main" id="{EF125724-8A6A-4104-A483-7358AC30E314}"/>
                    </a:ext>
                  </a:extLst>
                </p:cNvPr>
                <p:cNvPicPr/>
                <p:nvPr/>
              </p:nvPicPr>
              <p:blipFill>
                <a:blip r:embed="rId50"/>
                <a:stretch>
                  <a:fillRect/>
                </a:stretch>
              </p:blipFill>
              <p:spPr>
                <a:xfrm>
                  <a:off x="10574493" y="3800227"/>
                  <a:ext cx="87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EA5E7657-8CCA-4B09-BC9E-8D0594D50415}"/>
                    </a:ext>
                  </a:extLst>
                </p14:cNvPr>
                <p14:cNvContentPartPr/>
                <p14:nvPr/>
              </p14:nvContentPartPr>
              <p14:xfrm>
                <a:off x="10757013" y="3730387"/>
                <a:ext cx="360" cy="360"/>
              </p14:xfrm>
            </p:contentPart>
          </mc:Choice>
          <mc:Fallback>
            <p:pic>
              <p:nvPicPr>
                <p:cNvPr id="34" name="Freihand 33">
                  <a:extLst>
                    <a:ext uri="{FF2B5EF4-FFF2-40B4-BE49-F238E27FC236}">
                      <a16:creationId xmlns:a16="http://schemas.microsoft.com/office/drawing/2014/main" id="{EA5E7657-8CCA-4B09-BC9E-8D0594D50415}"/>
                    </a:ext>
                  </a:extLst>
                </p:cNvPr>
                <p:cNvPicPr/>
                <p:nvPr/>
              </p:nvPicPr>
              <p:blipFill>
                <a:blip r:embed="rId52"/>
                <a:stretch>
                  <a:fillRect/>
                </a:stretch>
              </p:blipFill>
              <p:spPr>
                <a:xfrm>
                  <a:off x="10752693" y="3726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B653819C-58F6-459B-BB2A-C39927B4B938}"/>
                    </a:ext>
                  </a:extLst>
                </p14:cNvPr>
                <p14:cNvContentPartPr/>
                <p14:nvPr/>
              </p14:nvContentPartPr>
              <p14:xfrm>
                <a:off x="10756293" y="3730387"/>
                <a:ext cx="1080" cy="7920"/>
              </p14:xfrm>
            </p:contentPart>
          </mc:Choice>
          <mc:Fallback>
            <p:pic>
              <p:nvPicPr>
                <p:cNvPr id="35" name="Freihand 34">
                  <a:extLst>
                    <a:ext uri="{FF2B5EF4-FFF2-40B4-BE49-F238E27FC236}">
                      <a16:creationId xmlns:a16="http://schemas.microsoft.com/office/drawing/2014/main" id="{B653819C-58F6-459B-BB2A-C39927B4B938}"/>
                    </a:ext>
                  </a:extLst>
                </p:cNvPr>
                <p:cNvPicPr/>
                <p:nvPr/>
              </p:nvPicPr>
              <p:blipFill>
                <a:blip r:embed="rId54"/>
                <a:stretch>
                  <a:fillRect/>
                </a:stretch>
              </p:blipFill>
              <p:spPr>
                <a:xfrm>
                  <a:off x="10751973" y="3726067"/>
                  <a:ext cx="97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847F45FA-DF1C-4497-AF9F-53660126A60F}"/>
                    </a:ext>
                  </a:extLst>
                </p14:cNvPr>
                <p14:cNvContentPartPr/>
                <p14:nvPr/>
              </p14:nvContentPartPr>
              <p14:xfrm>
                <a:off x="10732533" y="3664147"/>
                <a:ext cx="142920" cy="132120"/>
              </p14:xfrm>
            </p:contentPart>
          </mc:Choice>
          <mc:Fallback>
            <p:pic>
              <p:nvPicPr>
                <p:cNvPr id="37" name="Freihand 36">
                  <a:extLst>
                    <a:ext uri="{FF2B5EF4-FFF2-40B4-BE49-F238E27FC236}">
                      <a16:creationId xmlns:a16="http://schemas.microsoft.com/office/drawing/2014/main" id="{847F45FA-DF1C-4497-AF9F-53660126A60F}"/>
                    </a:ext>
                  </a:extLst>
                </p:cNvPr>
                <p:cNvPicPr/>
                <p:nvPr/>
              </p:nvPicPr>
              <p:blipFill>
                <a:blip r:embed="rId56"/>
                <a:stretch>
                  <a:fillRect/>
                </a:stretch>
              </p:blipFill>
              <p:spPr>
                <a:xfrm>
                  <a:off x="10728213" y="3659827"/>
                  <a:ext cx="151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BE7F0C84-3590-474F-B4E6-3549F6DFDD9B}"/>
                    </a:ext>
                  </a:extLst>
                </p14:cNvPr>
                <p14:cNvContentPartPr/>
                <p14:nvPr/>
              </p14:nvContentPartPr>
              <p14:xfrm>
                <a:off x="10880853" y="3591787"/>
                <a:ext cx="126720" cy="302400"/>
              </p14:xfrm>
            </p:contentPart>
          </mc:Choice>
          <mc:Fallback>
            <p:pic>
              <p:nvPicPr>
                <p:cNvPr id="38" name="Freihand 37">
                  <a:extLst>
                    <a:ext uri="{FF2B5EF4-FFF2-40B4-BE49-F238E27FC236}">
                      <a16:creationId xmlns:a16="http://schemas.microsoft.com/office/drawing/2014/main" id="{BE7F0C84-3590-474F-B4E6-3549F6DFDD9B}"/>
                    </a:ext>
                  </a:extLst>
                </p:cNvPr>
                <p:cNvPicPr/>
                <p:nvPr/>
              </p:nvPicPr>
              <p:blipFill>
                <a:blip r:embed="rId58"/>
                <a:stretch>
                  <a:fillRect/>
                </a:stretch>
              </p:blipFill>
              <p:spPr>
                <a:xfrm>
                  <a:off x="10876533" y="3587467"/>
                  <a:ext cx="1353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7BD4E7A4-41F3-43C1-B5DB-971491AAD020}"/>
                    </a:ext>
                  </a:extLst>
                </p14:cNvPr>
                <p14:cNvContentPartPr/>
                <p14:nvPr/>
              </p14:nvContentPartPr>
              <p14:xfrm>
                <a:off x="10663413" y="3627427"/>
                <a:ext cx="32400" cy="69840"/>
              </p14:xfrm>
            </p:contentPart>
          </mc:Choice>
          <mc:Fallback>
            <p:pic>
              <p:nvPicPr>
                <p:cNvPr id="40" name="Freihand 39">
                  <a:extLst>
                    <a:ext uri="{FF2B5EF4-FFF2-40B4-BE49-F238E27FC236}">
                      <a16:creationId xmlns:a16="http://schemas.microsoft.com/office/drawing/2014/main" id="{7BD4E7A4-41F3-43C1-B5DB-971491AAD020}"/>
                    </a:ext>
                  </a:extLst>
                </p:cNvPr>
                <p:cNvPicPr/>
                <p:nvPr/>
              </p:nvPicPr>
              <p:blipFill>
                <a:blip r:embed="rId60"/>
                <a:stretch>
                  <a:fillRect/>
                </a:stretch>
              </p:blipFill>
              <p:spPr>
                <a:xfrm>
                  <a:off x="10659093" y="3623107"/>
                  <a:ext cx="41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B01F8A3C-63BB-4034-9BAE-9221D17B80E6}"/>
                    </a:ext>
                  </a:extLst>
                </p14:cNvPr>
                <p14:cNvContentPartPr/>
                <p14:nvPr/>
              </p14:nvContentPartPr>
              <p14:xfrm>
                <a:off x="10839093" y="3539587"/>
                <a:ext cx="42120" cy="67320"/>
              </p14:xfrm>
            </p:contentPart>
          </mc:Choice>
          <mc:Fallback>
            <p:pic>
              <p:nvPicPr>
                <p:cNvPr id="41" name="Freihand 40">
                  <a:extLst>
                    <a:ext uri="{FF2B5EF4-FFF2-40B4-BE49-F238E27FC236}">
                      <a16:creationId xmlns:a16="http://schemas.microsoft.com/office/drawing/2014/main" id="{B01F8A3C-63BB-4034-9BAE-9221D17B80E6}"/>
                    </a:ext>
                  </a:extLst>
                </p:cNvPr>
                <p:cNvPicPr/>
                <p:nvPr/>
              </p:nvPicPr>
              <p:blipFill>
                <a:blip r:embed="rId62"/>
                <a:stretch>
                  <a:fillRect/>
                </a:stretch>
              </p:blipFill>
              <p:spPr>
                <a:xfrm>
                  <a:off x="10834413" y="3535267"/>
                  <a:ext cx="5076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36C76C2A-6237-4887-9CD1-0541C1F45EFF}"/>
                  </a:ext>
                </a:extLst>
              </p14:cNvPr>
              <p14:cNvContentPartPr/>
              <p14:nvPr/>
            </p14:nvContentPartPr>
            <p14:xfrm>
              <a:off x="9593133" y="341707"/>
              <a:ext cx="215280" cy="192960"/>
            </p14:xfrm>
          </p:contentPart>
        </mc:Choice>
        <mc:Fallback>
          <p:pic>
            <p:nvPicPr>
              <p:cNvPr id="43" name="Freihand 42">
                <a:extLst>
                  <a:ext uri="{FF2B5EF4-FFF2-40B4-BE49-F238E27FC236}">
                    <a16:creationId xmlns:a16="http://schemas.microsoft.com/office/drawing/2014/main" id="{36C76C2A-6237-4887-9CD1-0541C1F45EFF}"/>
                  </a:ext>
                </a:extLst>
              </p:cNvPr>
              <p:cNvPicPr/>
              <p:nvPr/>
            </p:nvPicPr>
            <p:blipFill>
              <a:blip r:embed="rId64"/>
              <a:stretch>
                <a:fillRect/>
              </a:stretch>
            </p:blipFill>
            <p:spPr>
              <a:xfrm>
                <a:off x="9588813" y="337387"/>
                <a:ext cx="2239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82F0B4C1-883B-474A-AE39-4DA7E82C2BEC}"/>
                  </a:ext>
                </a:extLst>
              </p14:cNvPr>
              <p14:cNvContentPartPr/>
              <p14:nvPr/>
            </p14:nvContentPartPr>
            <p14:xfrm>
              <a:off x="10047093" y="292747"/>
              <a:ext cx="231840" cy="381240"/>
            </p14:xfrm>
          </p:contentPart>
        </mc:Choice>
        <mc:Fallback>
          <p:pic>
            <p:nvPicPr>
              <p:cNvPr id="44" name="Freihand 43">
                <a:extLst>
                  <a:ext uri="{FF2B5EF4-FFF2-40B4-BE49-F238E27FC236}">
                    <a16:creationId xmlns:a16="http://schemas.microsoft.com/office/drawing/2014/main" id="{82F0B4C1-883B-474A-AE39-4DA7E82C2BEC}"/>
                  </a:ext>
                </a:extLst>
              </p:cNvPr>
              <p:cNvPicPr/>
              <p:nvPr/>
            </p:nvPicPr>
            <p:blipFill>
              <a:blip r:embed="rId66"/>
              <a:stretch>
                <a:fillRect/>
              </a:stretch>
            </p:blipFill>
            <p:spPr>
              <a:xfrm>
                <a:off x="10042773" y="288427"/>
                <a:ext cx="24048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52F1A70B-4CA6-4B80-ACC8-F3ABA014CA70}"/>
                  </a:ext>
                </a:extLst>
              </p14:cNvPr>
              <p14:cNvContentPartPr/>
              <p14:nvPr/>
            </p14:nvContentPartPr>
            <p14:xfrm>
              <a:off x="10498173" y="319747"/>
              <a:ext cx="156960" cy="203760"/>
            </p14:xfrm>
          </p:contentPart>
        </mc:Choice>
        <mc:Fallback>
          <p:pic>
            <p:nvPicPr>
              <p:cNvPr id="45" name="Freihand 44">
                <a:extLst>
                  <a:ext uri="{FF2B5EF4-FFF2-40B4-BE49-F238E27FC236}">
                    <a16:creationId xmlns:a16="http://schemas.microsoft.com/office/drawing/2014/main" id="{52F1A70B-4CA6-4B80-ACC8-F3ABA014CA70}"/>
                  </a:ext>
                </a:extLst>
              </p:cNvPr>
              <p:cNvPicPr/>
              <p:nvPr/>
            </p:nvPicPr>
            <p:blipFill>
              <a:blip r:embed="rId68"/>
              <a:stretch>
                <a:fillRect/>
              </a:stretch>
            </p:blipFill>
            <p:spPr>
              <a:xfrm>
                <a:off x="10493853" y="315427"/>
                <a:ext cx="165600" cy="212400"/>
              </a:xfrm>
              <a:prstGeom prst="rect">
                <a:avLst/>
              </a:prstGeom>
            </p:spPr>
          </p:pic>
        </mc:Fallback>
      </mc:AlternateContent>
      <p:grpSp>
        <p:nvGrpSpPr>
          <p:cNvPr id="49" name="Gruppieren 48">
            <a:extLst>
              <a:ext uri="{FF2B5EF4-FFF2-40B4-BE49-F238E27FC236}">
                <a16:creationId xmlns:a16="http://schemas.microsoft.com/office/drawing/2014/main" id="{B4D3F5FA-B59F-4FFC-8263-D29BE2BA849F}"/>
              </a:ext>
            </a:extLst>
          </p:cNvPr>
          <p:cNvGrpSpPr/>
          <p:nvPr/>
        </p:nvGrpSpPr>
        <p:grpSpPr>
          <a:xfrm>
            <a:off x="10832973" y="250627"/>
            <a:ext cx="247680" cy="236160"/>
            <a:chOff x="10832973" y="250627"/>
            <a:chExt cx="247680" cy="236160"/>
          </a:xfrm>
        </p:grpSpPr>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279CB45D-BFE0-4693-A033-34E8B7868003}"/>
                    </a:ext>
                  </a:extLst>
                </p14:cNvPr>
                <p14:cNvContentPartPr/>
                <p14:nvPr/>
              </p14:nvContentPartPr>
              <p14:xfrm>
                <a:off x="10910373" y="362587"/>
                <a:ext cx="36000" cy="124200"/>
              </p14:xfrm>
            </p:contentPart>
          </mc:Choice>
          <mc:Fallback>
            <p:pic>
              <p:nvPicPr>
                <p:cNvPr id="46" name="Freihand 45">
                  <a:extLst>
                    <a:ext uri="{FF2B5EF4-FFF2-40B4-BE49-F238E27FC236}">
                      <a16:creationId xmlns:a16="http://schemas.microsoft.com/office/drawing/2014/main" id="{279CB45D-BFE0-4693-A033-34E8B7868003}"/>
                    </a:ext>
                  </a:extLst>
                </p:cNvPr>
                <p:cNvPicPr/>
                <p:nvPr/>
              </p:nvPicPr>
              <p:blipFill>
                <a:blip r:embed="rId70"/>
                <a:stretch>
                  <a:fillRect/>
                </a:stretch>
              </p:blipFill>
              <p:spPr>
                <a:xfrm>
                  <a:off x="10906053" y="358267"/>
                  <a:ext cx="44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F0C3A6C6-5162-4DC3-9498-ADD0ECA50A2D}"/>
                    </a:ext>
                  </a:extLst>
                </p14:cNvPr>
                <p14:cNvContentPartPr/>
                <p14:nvPr/>
              </p14:nvContentPartPr>
              <p14:xfrm>
                <a:off x="10968693" y="344227"/>
                <a:ext cx="60120" cy="140040"/>
              </p14:xfrm>
            </p:contentPart>
          </mc:Choice>
          <mc:Fallback>
            <p:pic>
              <p:nvPicPr>
                <p:cNvPr id="47" name="Freihand 46">
                  <a:extLst>
                    <a:ext uri="{FF2B5EF4-FFF2-40B4-BE49-F238E27FC236}">
                      <a16:creationId xmlns:a16="http://schemas.microsoft.com/office/drawing/2014/main" id="{F0C3A6C6-5162-4DC3-9498-ADD0ECA50A2D}"/>
                    </a:ext>
                  </a:extLst>
                </p:cNvPr>
                <p:cNvPicPr/>
                <p:nvPr/>
              </p:nvPicPr>
              <p:blipFill>
                <a:blip r:embed="rId72"/>
                <a:stretch>
                  <a:fillRect/>
                </a:stretch>
              </p:blipFill>
              <p:spPr>
                <a:xfrm>
                  <a:off x="10964373" y="339907"/>
                  <a:ext cx="68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3FD70B01-052C-488D-9108-66BCD4364330}"/>
                    </a:ext>
                  </a:extLst>
                </p14:cNvPr>
                <p14:cNvContentPartPr/>
                <p14:nvPr/>
              </p14:nvContentPartPr>
              <p14:xfrm>
                <a:off x="10832973" y="250627"/>
                <a:ext cx="247680" cy="84600"/>
              </p14:xfrm>
            </p:contentPart>
          </mc:Choice>
          <mc:Fallback>
            <p:pic>
              <p:nvPicPr>
                <p:cNvPr id="48" name="Freihand 47">
                  <a:extLst>
                    <a:ext uri="{FF2B5EF4-FFF2-40B4-BE49-F238E27FC236}">
                      <a16:creationId xmlns:a16="http://schemas.microsoft.com/office/drawing/2014/main" id="{3FD70B01-052C-488D-9108-66BCD4364330}"/>
                    </a:ext>
                  </a:extLst>
                </p:cNvPr>
                <p:cNvPicPr/>
                <p:nvPr/>
              </p:nvPicPr>
              <p:blipFill>
                <a:blip r:embed="rId74"/>
                <a:stretch>
                  <a:fillRect/>
                </a:stretch>
              </p:blipFill>
              <p:spPr>
                <a:xfrm>
                  <a:off x="10828653" y="246307"/>
                  <a:ext cx="256320" cy="9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67037776-72D0-4C42-94BA-096D51264EF5}"/>
                  </a:ext>
                </a:extLst>
              </p14:cNvPr>
              <p14:cNvContentPartPr/>
              <p14:nvPr/>
            </p14:nvContentPartPr>
            <p14:xfrm>
              <a:off x="9597813" y="847147"/>
              <a:ext cx="172440" cy="217080"/>
            </p14:xfrm>
          </p:contentPart>
        </mc:Choice>
        <mc:Fallback>
          <p:pic>
            <p:nvPicPr>
              <p:cNvPr id="50" name="Freihand 49">
                <a:extLst>
                  <a:ext uri="{FF2B5EF4-FFF2-40B4-BE49-F238E27FC236}">
                    <a16:creationId xmlns:a16="http://schemas.microsoft.com/office/drawing/2014/main" id="{67037776-72D0-4C42-94BA-096D51264EF5}"/>
                  </a:ext>
                </a:extLst>
              </p:cNvPr>
              <p:cNvPicPr/>
              <p:nvPr/>
            </p:nvPicPr>
            <p:blipFill>
              <a:blip r:embed="rId76"/>
              <a:stretch>
                <a:fillRect/>
              </a:stretch>
            </p:blipFill>
            <p:spPr>
              <a:xfrm>
                <a:off x="9593493" y="842827"/>
                <a:ext cx="181080" cy="225720"/>
              </a:xfrm>
              <a:prstGeom prst="rect">
                <a:avLst/>
              </a:prstGeom>
            </p:spPr>
          </p:pic>
        </mc:Fallback>
      </mc:AlternateContent>
      <p:grpSp>
        <p:nvGrpSpPr>
          <p:cNvPr id="54" name="Gruppieren 53">
            <a:extLst>
              <a:ext uri="{FF2B5EF4-FFF2-40B4-BE49-F238E27FC236}">
                <a16:creationId xmlns:a16="http://schemas.microsoft.com/office/drawing/2014/main" id="{5EAB68CC-B5A1-481A-8688-C41A7BE56183}"/>
              </a:ext>
            </a:extLst>
          </p:cNvPr>
          <p:cNvGrpSpPr/>
          <p:nvPr/>
        </p:nvGrpSpPr>
        <p:grpSpPr>
          <a:xfrm>
            <a:off x="10002093" y="795307"/>
            <a:ext cx="355320" cy="174240"/>
            <a:chOff x="10002093" y="795307"/>
            <a:chExt cx="355320" cy="174240"/>
          </a:xfrm>
        </p:grpSpPr>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E23E80EB-49C9-4843-A277-3F8C7BA53FA3}"/>
                    </a:ext>
                  </a:extLst>
                </p14:cNvPr>
                <p14:cNvContentPartPr/>
                <p14:nvPr/>
              </p14:nvContentPartPr>
              <p14:xfrm>
                <a:off x="10002093" y="881347"/>
                <a:ext cx="182520" cy="87120"/>
              </p14:xfrm>
            </p:contentPart>
          </mc:Choice>
          <mc:Fallback>
            <p:pic>
              <p:nvPicPr>
                <p:cNvPr id="51" name="Freihand 50">
                  <a:extLst>
                    <a:ext uri="{FF2B5EF4-FFF2-40B4-BE49-F238E27FC236}">
                      <a16:creationId xmlns:a16="http://schemas.microsoft.com/office/drawing/2014/main" id="{E23E80EB-49C9-4843-A277-3F8C7BA53FA3}"/>
                    </a:ext>
                  </a:extLst>
                </p:cNvPr>
                <p:cNvPicPr/>
                <p:nvPr/>
              </p:nvPicPr>
              <p:blipFill>
                <a:blip r:embed="rId78"/>
                <a:stretch>
                  <a:fillRect/>
                </a:stretch>
              </p:blipFill>
              <p:spPr>
                <a:xfrm>
                  <a:off x="9997773" y="877027"/>
                  <a:ext cx="191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AA14BC63-CFDE-4D45-ACF6-507337FE377A}"/>
                    </a:ext>
                  </a:extLst>
                </p14:cNvPr>
                <p14:cNvContentPartPr/>
                <p14:nvPr/>
              </p14:nvContentPartPr>
              <p14:xfrm>
                <a:off x="10159773" y="795307"/>
                <a:ext cx="98280" cy="174240"/>
              </p14:xfrm>
            </p:contentPart>
          </mc:Choice>
          <mc:Fallback>
            <p:pic>
              <p:nvPicPr>
                <p:cNvPr id="52" name="Freihand 51">
                  <a:extLst>
                    <a:ext uri="{FF2B5EF4-FFF2-40B4-BE49-F238E27FC236}">
                      <a16:creationId xmlns:a16="http://schemas.microsoft.com/office/drawing/2014/main" id="{AA14BC63-CFDE-4D45-ACF6-507337FE377A}"/>
                    </a:ext>
                  </a:extLst>
                </p:cNvPr>
                <p:cNvPicPr/>
                <p:nvPr/>
              </p:nvPicPr>
              <p:blipFill>
                <a:blip r:embed="rId80"/>
                <a:stretch>
                  <a:fillRect/>
                </a:stretch>
              </p:blipFill>
              <p:spPr>
                <a:xfrm>
                  <a:off x="10155453" y="790987"/>
                  <a:ext cx="1069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A397A767-C0D2-4FCE-9786-F59335794893}"/>
                    </a:ext>
                  </a:extLst>
                </p14:cNvPr>
                <p14:cNvContentPartPr/>
                <p14:nvPr/>
              </p14:nvContentPartPr>
              <p14:xfrm>
                <a:off x="10256613" y="879907"/>
                <a:ext cx="100800" cy="67680"/>
              </p14:xfrm>
            </p:contentPart>
          </mc:Choice>
          <mc:Fallback>
            <p:pic>
              <p:nvPicPr>
                <p:cNvPr id="53" name="Freihand 52">
                  <a:extLst>
                    <a:ext uri="{FF2B5EF4-FFF2-40B4-BE49-F238E27FC236}">
                      <a16:creationId xmlns:a16="http://schemas.microsoft.com/office/drawing/2014/main" id="{A397A767-C0D2-4FCE-9786-F59335794893}"/>
                    </a:ext>
                  </a:extLst>
                </p:cNvPr>
                <p:cNvPicPr/>
                <p:nvPr/>
              </p:nvPicPr>
              <p:blipFill>
                <a:blip r:embed="rId82"/>
                <a:stretch>
                  <a:fillRect/>
                </a:stretch>
              </p:blipFill>
              <p:spPr>
                <a:xfrm>
                  <a:off x="10252293" y="875587"/>
                  <a:ext cx="109440" cy="7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FA11F8D9-3137-4EC8-8A55-A1A94AD0ADE0}"/>
                  </a:ext>
                </a:extLst>
              </p14:cNvPr>
              <p14:cNvContentPartPr/>
              <p14:nvPr/>
            </p14:nvContentPartPr>
            <p14:xfrm>
              <a:off x="9525093" y="1271947"/>
              <a:ext cx="227520" cy="179640"/>
            </p14:xfrm>
          </p:contentPart>
        </mc:Choice>
        <mc:Fallback>
          <p:pic>
            <p:nvPicPr>
              <p:cNvPr id="55" name="Freihand 54">
                <a:extLst>
                  <a:ext uri="{FF2B5EF4-FFF2-40B4-BE49-F238E27FC236}">
                    <a16:creationId xmlns:a16="http://schemas.microsoft.com/office/drawing/2014/main" id="{FA11F8D9-3137-4EC8-8A55-A1A94AD0ADE0}"/>
                  </a:ext>
                </a:extLst>
              </p:cNvPr>
              <p:cNvPicPr/>
              <p:nvPr/>
            </p:nvPicPr>
            <p:blipFill>
              <a:blip r:embed="rId84"/>
              <a:stretch>
                <a:fillRect/>
              </a:stretch>
            </p:blipFill>
            <p:spPr>
              <a:xfrm>
                <a:off x="9520773" y="1267627"/>
                <a:ext cx="2361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516A198E-DFB0-4E5F-A0D6-644C89D6835C}"/>
                  </a:ext>
                </a:extLst>
              </p14:cNvPr>
              <p14:cNvContentPartPr/>
              <p14:nvPr/>
            </p14:nvContentPartPr>
            <p14:xfrm>
              <a:off x="10040973" y="1285627"/>
              <a:ext cx="277920" cy="123480"/>
            </p14:xfrm>
          </p:contentPart>
        </mc:Choice>
        <mc:Fallback>
          <p:pic>
            <p:nvPicPr>
              <p:cNvPr id="56" name="Freihand 55">
                <a:extLst>
                  <a:ext uri="{FF2B5EF4-FFF2-40B4-BE49-F238E27FC236}">
                    <a16:creationId xmlns:a16="http://schemas.microsoft.com/office/drawing/2014/main" id="{516A198E-DFB0-4E5F-A0D6-644C89D6835C}"/>
                  </a:ext>
                </a:extLst>
              </p:cNvPr>
              <p:cNvPicPr/>
              <p:nvPr/>
            </p:nvPicPr>
            <p:blipFill>
              <a:blip r:embed="rId86"/>
              <a:stretch>
                <a:fillRect/>
              </a:stretch>
            </p:blipFill>
            <p:spPr>
              <a:xfrm>
                <a:off x="10036653" y="1281307"/>
                <a:ext cx="286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3A279285-1A9D-4D63-A1B9-A55A07579731}"/>
                  </a:ext>
                </a:extLst>
              </p14:cNvPr>
              <p14:cNvContentPartPr/>
              <p14:nvPr/>
            </p14:nvContentPartPr>
            <p14:xfrm>
              <a:off x="9471813" y="1644547"/>
              <a:ext cx="275400" cy="236880"/>
            </p14:xfrm>
          </p:contentPart>
        </mc:Choice>
        <mc:Fallback>
          <p:pic>
            <p:nvPicPr>
              <p:cNvPr id="57" name="Freihand 56">
                <a:extLst>
                  <a:ext uri="{FF2B5EF4-FFF2-40B4-BE49-F238E27FC236}">
                    <a16:creationId xmlns:a16="http://schemas.microsoft.com/office/drawing/2014/main" id="{3A279285-1A9D-4D63-A1B9-A55A07579731}"/>
                  </a:ext>
                </a:extLst>
              </p:cNvPr>
              <p:cNvPicPr/>
              <p:nvPr/>
            </p:nvPicPr>
            <p:blipFill>
              <a:blip r:embed="rId88"/>
              <a:stretch>
                <a:fillRect/>
              </a:stretch>
            </p:blipFill>
            <p:spPr>
              <a:xfrm>
                <a:off x="9467493" y="1640227"/>
                <a:ext cx="284040" cy="245520"/>
              </a:xfrm>
              <a:prstGeom prst="rect">
                <a:avLst/>
              </a:prstGeom>
            </p:spPr>
          </p:pic>
        </mc:Fallback>
      </mc:AlternateContent>
      <p:grpSp>
        <p:nvGrpSpPr>
          <p:cNvPr id="60" name="Gruppieren 59">
            <a:extLst>
              <a:ext uri="{FF2B5EF4-FFF2-40B4-BE49-F238E27FC236}">
                <a16:creationId xmlns:a16="http://schemas.microsoft.com/office/drawing/2014/main" id="{1FBCC0D0-1CF8-44FE-B316-FB52A5584B67}"/>
              </a:ext>
            </a:extLst>
          </p:cNvPr>
          <p:cNvGrpSpPr/>
          <p:nvPr/>
        </p:nvGrpSpPr>
        <p:grpSpPr>
          <a:xfrm>
            <a:off x="10031613" y="1632667"/>
            <a:ext cx="361080" cy="108360"/>
            <a:chOff x="10031613" y="1632667"/>
            <a:chExt cx="361080" cy="108360"/>
          </a:xfrm>
        </p:grpSpPr>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46601551-60C9-4F44-A9F6-810E43D1480E}"/>
                    </a:ext>
                  </a:extLst>
                </p14:cNvPr>
                <p14:cNvContentPartPr/>
                <p14:nvPr/>
              </p14:nvContentPartPr>
              <p14:xfrm>
                <a:off x="10031613" y="1633747"/>
                <a:ext cx="160200" cy="107280"/>
              </p14:xfrm>
            </p:contentPart>
          </mc:Choice>
          <mc:Fallback>
            <p:pic>
              <p:nvPicPr>
                <p:cNvPr id="58" name="Freihand 57">
                  <a:extLst>
                    <a:ext uri="{FF2B5EF4-FFF2-40B4-BE49-F238E27FC236}">
                      <a16:creationId xmlns:a16="http://schemas.microsoft.com/office/drawing/2014/main" id="{46601551-60C9-4F44-A9F6-810E43D1480E}"/>
                    </a:ext>
                  </a:extLst>
                </p:cNvPr>
                <p:cNvPicPr/>
                <p:nvPr/>
              </p:nvPicPr>
              <p:blipFill>
                <a:blip r:embed="rId90"/>
                <a:stretch>
                  <a:fillRect/>
                </a:stretch>
              </p:blipFill>
              <p:spPr>
                <a:xfrm>
                  <a:off x="10027293" y="1629427"/>
                  <a:ext cx="168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306C186D-456E-4838-B221-918920BF5DB9}"/>
                    </a:ext>
                  </a:extLst>
                </p14:cNvPr>
                <p14:cNvContentPartPr/>
                <p14:nvPr/>
              </p14:nvContentPartPr>
              <p14:xfrm>
                <a:off x="10238973" y="1632667"/>
                <a:ext cx="153720" cy="88560"/>
              </p14:xfrm>
            </p:contentPart>
          </mc:Choice>
          <mc:Fallback>
            <p:pic>
              <p:nvPicPr>
                <p:cNvPr id="59" name="Freihand 58">
                  <a:extLst>
                    <a:ext uri="{FF2B5EF4-FFF2-40B4-BE49-F238E27FC236}">
                      <a16:creationId xmlns:a16="http://schemas.microsoft.com/office/drawing/2014/main" id="{306C186D-456E-4838-B221-918920BF5DB9}"/>
                    </a:ext>
                  </a:extLst>
                </p:cNvPr>
                <p:cNvPicPr/>
                <p:nvPr/>
              </p:nvPicPr>
              <p:blipFill>
                <a:blip r:embed="rId92"/>
                <a:stretch>
                  <a:fillRect/>
                </a:stretch>
              </p:blipFill>
              <p:spPr>
                <a:xfrm>
                  <a:off x="10234653" y="1628347"/>
                  <a:ext cx="162360" cy="97200"/>
                </a:xfrm>
                <a:prstGeom prst="rect">
                  <a:avLst/>
                </a:prstGeom>
              </p:spPr>
            </p:pic>
          </mc:Fallback>
        </mc:AlternateContent>
      </p:grpSp>
      <p:grpSp>
        <p:nvGrpSpPr>
          <p:cNvPr id="79" name="Gruppieren 78">
            <a:extLst>
              <a:ext uri="{FF2B5EF4-FFF2-40B4-BE49-F238E27FC236}">
                <a16:creationId xmlns:a16="http://schemas.microsoft.com/office/drawing/2014/main" id="{462D61C9-06C0-4C22-ABA6-94427B7157F2}"/>
              </a:ext>
            </a:extLst>
          </p:cNvPr>
          <p:cNvGrpSpPr/>
          <p:nvPr/>
        </p:nvGrpSpPr>
        <p:grpSpPr>
          <a:xfrm>
            <a:off x="9410253" y="1932547"/>
            <a:ext cx="1848240" cy="837360"/>
            <a:chOff x="9410253" y="1932547"/>
            <a:chExt cx="1848240" cy="837360"/>
          </a:xfrm>
        </p:grpSpPr>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5281CDF6-1F7F-4A93-8D5B-640088B11C57}"/>
                    </a:ext>
                  </a:extLst>
                </p14:cNvPr>
                <p14:cNvContentPartPr/>
                <p14:nvPr/>
              </p14:nvContentPartPr>
              <p14:xfrm>
                <a:off x="9601053" y="1945507"/>
                <a:ext cx="76680" cy="306720"/>
              </p14:xfrm>
            </p:contentPart>
          </mc:Choice>
          <mc:Fallback>
            <p:pic>
              <p:nvPicPr>
                <p:cNvPr id="61" name="Freihand 60">
                  <a:extLst>
                    <a:ext uri="{FF2B5EF4-FFF2-40B4-BE49-F238E27FC236}">
                      <a16:creationId xmlns:a16="http://schemas.microsoft.com/office/drawing/2014/main" id="{5281CDF6-1F7F-4A93-8D5B-640088B11C57}"/>
                    </a:ext>
                  </a:extLst>
                </p:cNvPr>
                <p:cNvPicPr/>
                <p:nvPr/>
              </p:nvPicPr>
              <p:blipFill>
                <a:blip r:embed="rId94"/>
                <a:stretch>
                  <a:fillRect/>
                </a:stretch>
              </p:blipFill>
              <p:spPr>
                <a:xfrm>
                  <a:off x="9596733" y="1941187"/>
                  <a:ext cx="8532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04268737-4359-458F-B84E-59551B418944}"/>
                    </a:ext>
                  </a:extLst>
                </p14:cNvPr>
                <p14:cNvContentPartPr/>
                <p14:nvPr/>
              </p14:nvContentPartPr>
              <p14:xfrm>
                <a:off x="10019733" y="2020747"/>
                <a:ext cx="106560" cy="132120"/>
              </p14:xfrm>
            </p:contentPart>
          </mc:Choice>
          <mc:Fallback>
            <p:pic>
              <p:nvPicPr>
                <p:cNvPr id="62" name="Freihand 61">
                  <a:extLst>
                    <a:ext uri="{FF2B5EF4-FFF2-40B4-BE49-F238E27FC236}">
                      <a16:creationId xmlns:a16="http://schemas.microsoft.com/office/drawing/2014/main" id="{04268737-4359-458F-B84E-59551B418944}"/>
                    </a:ext>
                  </a:extLst>
                </p:cNvPr>
                <p:cNvPicPr/>
                <p:nvPr/>
              </p:nvPicPr>
              <p:blipFill>
                <a:blip r:embed="rId96"/>
                <a:stretch>
                  <a:fillRect/>
                </a:stretch>
              </p:blipFill>
              <p:spPr>
                <a:xfrm>
                  <a:off x="10015413" y="2016427"/>
                  <a:ext cx="115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D5AB68D9-6AE4-48E9-881E-92375BD970D9}"/>
                    </a:ext>
                  </a:extLst>
                </p14:cNvPr>
                <p14:cNvContentPartPr/>
                <p14:nvPr/>
              </p14:nvContentPartPr>
              <p14:xfrm>
                <a:off x="10023333" y="2052427"/>
                <a:ext cx="106920" cy="97200"/>
              </p14:xfrm>
            </p:contentPart>
          </mc:Choice>
          <mc:Fallback>
            <p:pic>
              <p:nvPicPr>
                <p:cNvPr id="63" name="Freihand 62">
                  <a:extLst>
                    <a:ext uri="{FF2B5EF4-FFF2-40B4-BE49-F238E27FC236}">
                      <a16:creationId xmlns:a16="http://schemas.microsoft.com/office/drawing/2014/main" id="{D5AB68D9-6AE4-48E9-881E-92375BD970D9}"/>
                    </a:ext>
                  </a:extLst>
                </p:cNvPr>
                <p:cNvPicPr/>
                <p:nvPr/>
              </p:nvPicPr>
              <p:blipFill>
                <a:blip r:embed="rId98"/>
                <a:stretch>
                  <a:fillRect/>
                </a:stretch>
              </p:blipFill>
              <p:spPr>
                <a:xfrm>
                  <a:off x="10019013" y="2048107"/>
                  <a:ext cx="115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F28162D0-8904-4341-945F-2492E7D6D023}"/>
                    </a:ext>
                  </a:extLst>
                </p14:cNvPr>
                <p14:cNvContentPartPr/>
                <p14:nvPr/>
              </p14:nvContentPartPr>
              <p14:xfrm>
                <a:off x="10236093" y="1932547"/>
                <a:ext cx="84600" cy="191160"/>
              </p14:xfrm>
            </p:contentPart>
          </mc:Choice>
          <mc:Fallback>
            <p:pic>
              <p:nvPicPr>
                <p:cNvPr id="64" name="Freihand 63">
                  <a:extLst>
                    <a:ext uri="{FF2B5EF4-FFF2-40B4-BE49-F238E27FC236}">
                      <a16:creationId xmlns:a16="http://schemas.microsoft.com/office/drawing/2014/main" id="{F28162D0-8904-4341-945F-2492E7D6D023}"/>
                    </a:ext>
                  </a:extLst>
                </p:cNvPr>
                <p:cNvPicPr/>
                <p:nvPr/>
              </p:nvPicPr>
              <p:blipFill>
                <a:blip r:embed="rId100"/>
                <a:stretch>
                  <a:fillRect/>
                </a:stretch>
              </p:blipFill>
              <p:spPr>
                <a:xfrm>
                  <a:off x="10231773" y="1928227"/>
                  <a:ext cx="932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Freihand 65">
                  <a:extLst>
                    <a:ext uri="{FF2B5EF4-FFF2-40B4-BE49-F238E27FC236}">
                      <a16:creationId xmlns:a16="http://schemas.microsoft.com/office/drawing/2014/main" id="{D149C5C3-CD26-4DEB-9997-43120EA3335A}"/>
                    </a:ext>
                  </a:extLst>
                </p14:cNvPr>
                <p14:cNvContentPartPr/>
                <p14:nvPr/>
              </p14:nvContentPartPr>
              <p14:xfrm>
                <a:off x="9533013" y="2452747"/>
                <a:ext cx="200880" cy="152640"/>
              </p14:xfrm>
            </p:contentPart>
          </mc:Choice>
          <mc:Fallback>
            <p:pic>
              <p:nvPicPr>
                <p:cNvPr id="66" name="Freihand 65">
                  <a:extLst>
                    <a:ext uri="{FF2B5EF4-FFF2-40B4-BE49-F238E27FC236}">
                      <a16:creationId xmlns:a16="http://schemas.microsoft.com/office/drawing/2014/main" id="{D149C5C3-CD26-4DEB-9997-43120EA3335A}"/>
                    </a:ext>
                  </a:extLst>
                </p:cNvPr>
                <p:cNvPicPr/>
                <p:nvPr/>
              </p:nvPicPr>
              <p:blipFill>
                <a:blip r:embed="rId102"/>
                <a:stretch>
                  <a:fillRect/>
                </a:stretch>
              </p:blipFill>
              <p:spPr>
                <a:xfrm>
                  <a:off x="9528693" y="2448427"/>
                  <a:ext cx="209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Freihand 66">
                  <a:extLst>
                    <a:ext uri="{FF2B5EF4-FFF2-40B4-BE49-F238E27FC236}">
                      <a16:creationId xmlns:a16="http://schemas.microsoft.com/office/drawing/2014/main" id="{491BB70A-7B9F-481D-9045-D5E6A4F77F36}"/>
                    </a:ext>
                  </a:extLst>
                </p14:cNvPr>
                <p14:cNvContentPartPr/>
                <p14:nvPr/>
              </p14:nvContentPartPr>
              <p14:xfrm>
                <a:off x="9525453" y="2418547"/>
                <a:ext cx="206280" cy="265320"/>
              </p14:xfrm>
            </p:contentPart>
          </mc:Choice>
          <mc:Fallback>
            <p:pic>
              <p:nvPicPr>
                <p:cNvPr id="67" name="Freihand 66">
                  <a:extLst>
                    <a:ext uri="{FF2B5EF4-FFF2-40B4-BE49-F238E27FC236}">
                      <a16:creationId xmlns:a16="http://schemas.microsoft.com/office/drawing/2014/main" id="{491BB70A-7B9F-481D-9045-D5E6A4F77F36}"/>
                    </a:ext>
                  </a:extLst>
                </p:cNvPr>
                <p:cNvPicPr/>
                <p:nvPr/>
              </p:nvPicPr>
              <p:blipFill>
                <a:blip r:embed="rId104"/>
                <a:stretch>
                  <a:fillRect/>
                </a:stretch>
              </p:blipFill>
              <p:spPr>
                <a:xfrm>
                  <a:off x="9521133" y="2414227"/>
                  <a:ext cx="2149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9" name="Freihand 68">
                  <a:extLst>
                    <a:ext uri="{FF2B5EF4-FFF2-40B4-BE49-F238E27FC236}">
                      <a16:creationId xmlns:a16="http://schemas.microsoft.com/office/drawing/2014/main" id="{5A4EFA4B-8454-4BEB-8FFA-F18EE43D0785}"/>
                    </a:ext>
                  </a:extLst>
                </p14:cNvPr>
                <p14:cNvContentPartPr/>
                <p14:nvPr/>
              </p14:nvContentPartPr>
              <p14:xfrm>
                <a:off x="10023693" y="2408107"/>
                <a:ext cx="109440" cy="154440"/>
              </p14:xfrm>
            </p:contentPart>
          </mc:Choice>
          <mc:Fallback>
            <p:pic>
              <p:nvPicPr>
                <p:cNvPr id="69" name="Freihand 68">
                  <a:extLst>
                    <a:ext uri="{FF2B5EF4-FFF2-40B4-BE49-F238E27FC236}">
                      <a16:creationId xmlns:a16="http://schemas.microsoft.com/office/drawing/2014/main" id="{5A4EFA4B-8454-4BEB-8FFA-F18EE43D0785}"/>
                    </a:ext>
                  </a:extLst>
                </p:cNvPr>
                <p:cNvPicPr/>
                <p:nvPr/>
              </p:nvPicPr>
              <p:blipFill>
                <a:blip r:embed="rId106"/>
                <a:stretch>
                  <a:fillRect/>
                </a:stretch>
              </p:blipFill>
              <p:spPr>
                <a:xfrm>
                  <a:off x="10019373" y="2403787"/>
                  <a:ext cx="118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Freihand 69">
                  <a:extLst>
                    <a:ext uri="{FF2B5EF4-FFF2-40B4-BE49-F238E27FC236}">
                      <a16:creationId xmlns:a16="http://schemas.microsoft.com/office/drawing/2014/main" id="{3390F6FC-0999-47B6-9C23-E70E1461CEEC}"/>
                    </a:ext>
                  </a:extLst>
                </p14:cNvPr>
                <p14:cNvContentPartPr/>
                <p14:nvPr/>
              </p14:nvContentPartPr>
              <p14:xfrm>
                <a:off x="10138893" y="2381107"/>
                <a:ext cx="112680" cy="180360"/>
              </p14:xfrm>
            </p:contentPart>
          </mc:Choice>
          <mc:Fallback>
            <p:pic>
              <p:nvPicPr>
                <p:cNvPr id="70" name="Freihand 69">
                  <a:extLst>
                    <a:ext uri="{FF2B5EF4-FFF2-40B4-BE49-F238E27FC236}">
                      <a16:creationId xmlns:a16="http://schemas.microsoft.com/office/drawing/2014/main" id="{3390F6FC-0999-47B6-9C23-E70E1461CEEC}"/>
                    </a:ext>
                  </a:extLst>
                </p:cNvPr>
                <p:cNvPicPr/>
                <p:nvPr/>
              </p:nvPicPr>
              <p:blipFill>
                <a:blip r:embed="rId108"/>
                <a:stretch>
                  <a:fillRect/>
                </a:stretch>
              </p:blipFill>
              <p:spPr>
                <a:xfrm>
                  <a:off x="10134573" y="2376787"/>
                  <a:ext cx="1213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Freihand 70">
                  <a:extLst>
                    <a:ext uri="{FF2B5EF4-FFF2-40B4-BE49-F238E27FC236}">
                      <a16:creationId xmlns:a16="http://schemas.microsoft.com/office/drawing/2014/main" id="{45E5DC38-1B0D-447A-A4B7-2F5E1861DA1B}"/>
                    </a:ext>
                  </a:extLst>
                </p14:cNvPr>
                <p14:cNvContentPartPr/>
                <p14:nvPr/>
              </p14:nvContentPartPr>
              <p14:xfrm>
                <a:off x="10303053" y="2469307"/>
                <a:ext cx="88560" cy="82440"/>
              </p14:xfrm>
            </p:contentPart>
          </mc:Choice>
          <mc:Fallback>
            <p:pic>
              <p:nvPicPr>
                <p:cNvPr id="71" name="Freihand 70">
                  <a:extLst>
                    <a:ext uri="{FF2B5EF4-FFF2-40B4-BE49-F238E27FC236}">
                      <a16:creationId xmlns:a16="http://schemas.microsoft.com/office/drawing/2014/main" id="{45E5DC38-1B0D-447A-A4B7-2F5E1861DA1B}"/>
                    </a:ext>
                  </a:extLst>
                </p:cNvPr>
                <p:cNvPicPr/>
                <p:nvPr/>
              </p:nvPicPr>
              <p:blipFill>
                <a:blip r:embed="rId110"/>
                <a:stretch>
                  <a:fillRect/>
                </a:stretch>
              </p:blipFill>
              <p:spPr>
                <a:xfrm>
                  <a:off x="10298733" y="2464987"/>
                  <a:ext cx="97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Freihand 71">
                  <a:extLst>
                    <a:ext uri="{FF2B5EF4-FFF2-40B4-BE49-F238E27FC236}">
                      <a16:creationId xmlns:a16="http://schemas.microsoft.com/office/drawing/2014/main" id="{9E5016AF-9F3E-46CB-8F26-C3A1AB9F84D0}"/>
                    </a:ext>
                  </a:extLst>
                </p14:cNvPr>
                <p14:cNvContentPartPr/>
                <p14:nvPr/>
              </p14:nvContentPartPr>
              <p14:xfrm>
                <a:off x="10363533" y="2365267"/>
                <a:ext cx="360" cy="360"/>
              </p14:xfrm>
            </p:contentPart>
          </mc:Choice>
          <mc:Fallback>
            <p:pic>
              <p:nvPicPr>
                <p:cNvPr id="72" name="Freihand 71">
                  <a:extLst>
                    <a:ext uri="{FF2B5EF4-FFF2-40B4-BE49-F238E27FC236}">
                      <a16:creationId xmlns:a16="http://schemas.microsoft.com/office/drawing/2014/main" id="{9E5016AF-9F3E-46CB-8F26-C3A1AB9F84D0}"/>
                    </a:ext>
                  </a:extLst>
                </p:cNvPr>
                <p:cNvPicPr/>
                <p:nvPr/>
              </p:nvPicPr>
              <p:blipFill>
                <a:blip r:embed="rId52"/>
                <a:stretch>
                  <a:fillRect/>
                </a:stretch>
              </p:blipFill>
              <p:spPr>
                <a:xfrm>
                  <a:off x="10359213" y="2360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Freihand 73">
                  <a:extLst>
                    <a:ext uri="{FF2B5EF4-FFF2-40B4-BE49-F238E27FC236}">
                      <a16:creationId xmlns:a16="http://schemas.microsoft.com/office/drawing/2014/main" id="{3A789CCF-1662-4BBB-BB47-48674224068A}"/>
                    </a:ext>
                  </a:extLst>
                </p14:cNvPr>
                <p14:cNvContentPartPr/>
                <p14:nvPr/>
              </p14:nvContentPartPr>
              <p14:xfrm>
                <a:off x="9410253" y="2259787"/>
                <a:ext cx="1229400" cy="510120"/>
              </p14:xfrm>
            </p:contentPart>
          </mc:Choice>
          <mc:Fallback>
            <p:pic>
              <p:nvPicPr>
                <p:cNvPr id="74" name="Freihand 73">
                  <a:extLst>
                    <a:ext uri="{FF2B5EF4-FFF2-40B4-BE49-F238E27FC236}">
                      <a16:creationId xmlns:a16="http://schemas.microsoft.com/office/drawing/2014/main" id="{3A789CCF-1662-4BBB-BB47-48674224068A}"/>
                    </a:ext>
                  </a:extLst>
                </p:cNvPr>
                <p:cNvPicPr/>
                <p:nvPr/>
              </p:nvPicPr>
              <p:blipFill>
                <a:blip r:embed="rId113"/>
                <a:stretch>
                  <a:fillRect/>
                </a:stretch>
              </p:blipFill>
              <p:spPr>
                <a:xfrm>
                  <a:off x="9405933" y="2255467"/>
                  <a:ext cx="123804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6" name="Freihand 75">
                  <a:extLst>
                    <a:ext uri="{FF2B5EF4-FFF2-40B4-BE49-F238E27FC236}">
                      <a16:creationId xmlns:a16="http://schemas.microsoft.com/office/drawing/2014/main" id="{8DAA7BAB-8EBE-4FE1-A3CD-883340E412F2}"/>
                    </a:ext>
                  </a:extLst>
                </p14:cNvPr>
                <p14:cNvContentPartPr/>
                <p14:nvPr/>
              </p14:nvContentPartPr>
              <p14:xfrm>
                <a:off x="10804533" y="2370667"/>
                <a:ext cx="237960" cy="206640"/>
              </p14:xfrm>
            </p:contentPart>
          </mc:Choice>
          <mc:Fallback>
            <p:pic>
              <p:nvPicPr>
                <p:cNvPr id="76" name="Freihand 75">
                  <a:extLst>
                    <a:ext uri="{FF2B5EF4-FFF2-40B4-BE49-F238E27FC236}">
                      <a16:creationId xmlns:a16="http://schemas.microsoft.com/office/drawing/2014/main" id="{8DAA7BAB-8EBE-4FE1-A3CD-883340E412F2}"/>
                    </a:ext>
                  </a:extLst>
                </p:cNvPr>
                <p:cNvPicPr/>
                <p:nvPr/>
              </p:nvPicPr>
              <p:blipFill>
                <a:blip r:embed="rId115"/>
                <a:stretch>
                  <a:fillRect/>
                </a:stretch>
              </p:blipFill>
              <p:spPr>
                <a:xfrm>
                  <a:off x="10800213" y="2366347"/>
                  <a:ext cx="2466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7" name="Freihand 76">
                  <a:extLst>
                    <a:ext uri="{FF2B5EF4-FFF2-40B4-BE49-F238E27FC236}">
                      <a16:creationId xmlns:a16="http://schemas.microsoft.com/office/drawing/2014/main" id="{014445A6-9EDD-4181-8849-24F0819E7BC1}"/>
                    </a:ext>
                  </a:extLst>
                </p14:cNvPr>
                <p14:cNvContentPartPr/>
                <p14:nvPr/>
              </p14:nvContentPartPr>
              <p14:xfrm>
                <a:off x="10789773" y="2381107"/>
                <a:ext cx="253080" cy="263160"/>
              </p14:xfrm>
            </p:contentPart>
          </mc:Choice>
          <mc:Fallback>
            <p:pic>
              <p:nvPicPr>
                <p:cNvPr id="77" name="Freihand 76">
                  <a:extLst>
                    <a:ext uri="{FF2B5EF4-FFF2-40B4-BE49-F238E27FC236}">
                      <a16:creationId xmlns:a16="http://schemas.microsoft.com/office/drawing/2014/main" id="{014445A6-9EDD-4181-8849-24F0819E7BC1}"/>
                    </a:ext>
                  </a:extLst>
                </p:cNvPr>
                <p:cNvPicPr/>
                <p:nvPr/>
              </p:nvPicPr>
              <p:blipFill>
                <a:blip r:embed="rId117"/>
                <a:stretch>
                  <a:fillRect/>
                </a:stretch>
              </p:blipFill>
              <p:spPr>
                <a:xfrm>
                  <a:off x="10785453" y="2376787"/>
                  <a:ext cx="2617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8" name="Freihand 77">
                  <a:extLst>
                    <a:ext uri="{FF2B5EF4-FFF2-40B4-BE49-F238E27FC236}">
                      <a16:creationId xmlns:a16="http://schemas.microsoft.com/office/drawing/2014/main" id="{2E2D63AB-42A7-4625-B13B-5763EC18A41D}"/>
                    </a:ext>
                  </a:extLst>
                </p14:cNvPr>
                <p14:cNvContentPartPr/>
                <p14:nvPr/>
              </p14:nvContentPartPr>
              <p14:xfrm>
                <a:off x="11041773" y="2207587"/>
                <a:ext cx="216720" cy="156240"/>
              </p14:xfrm>
            </p:contentPart>
          </mc:Choice>
          <mc:Fallback>
            <p:pic>
              <p:nvPicPr>
                <p:cNvPr id="78" name="Freihand 77">
                  <a:extLst>
                    <a:ext uri="{FF2B5EF4-FFF2-40B4-BE49-F238E27FC236}">
                      <a16:creationId xmlns:a16="http://schemas.microsoft.com/office/drawing/2014/main" id="{2E2D63AB-42A7-4625-B13B-5763EC18A41D}"/>
                    </a:ext>
                  </a:extLst>
                </p:cNvPr>
                <p:cNvPicPr/>
                <p:nvPr/>
              </p:nvPicPr>
              <p:blipFill>
                <a:blip r:embed="rId119"/>
                <a:stretch>
                  <a:fillRect/>
                </a:stretch>
              </p:blipFill>
              <p:spPr>
                <a:xfrm>
                  <a:off x="11037453" y="2203267"/>
                  <a:ext cx="225360" cy="164880"/>
                </a:xfrm>
                <a:prstGeom prst="rect">
                  <a:avLst/>
                </a:prstGeom>
              </p:spPr>
            </p:pic>
          </mc:Fallback>
        </mc:AlternateContent>
      </p:grpSp>
    </p:spTree>
    <p:extLst>
      <p:ext uri="{BB962C8B-B14F-4D97-AF65-F5344CB8AC3E}">
        <p14:creationId xmlns:p14="http://schemas.microsoft.com/office/powerpoint/2010/main" val="324243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9962" y="104531"/>
            <a:ext cx="7597213" cy="744863"/>
          </a:xfrm>
          <a:prstGeom prst="rect">
            <a:avLst/>
          </a:prstGeom>
          <a:noFill/>
          <a:ln>
            <a:noFill/>
          </a:ln>
        </p:spPr>
        <p:txBody>
          <a:bodyPr lIns="81638" tIns="40819" rIns="81638" bIns="40819" anchor="ctr" anchorCtr="1"/>
          <a:lstStyle/>
          <a:p>
            <a:r>
              <a:rPr lang="en-US" sz="2540" b="1" dirty="0"/>
              <a:t>The short run Phillips curve</a:t>
            </a:r>
          </a:p>
        </p:txBody>
      </p:sp>
      <p:cxnSp>
        <p:nvCxnSpPr>
          <p:cNvPr id="12" name="Gerade Verbindung mit Pfeil 11"/>
          <p:cNvCxnSpPr/>
          <p:nvPr/>
        </p:nvCxnSpPr>
        <p:spPr>
          <a:xfrm flipV="1">
            <a:off x="2481251" y="1142889"/>
            <a:ext cx="0" cy="47028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024029" y="5323207"/>
            <a:ext cx="600160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3069109" y="1469475"/>
            <a:ext cx="3657780" cy="313524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2024029" y="1163060"/>
            <a:ext cx="300082" cy="343620"/>
          </a:xfrm>
          <a:prstGeom prst="rect">
            <a:avLst/>
          </a:prstGeom>
        </p:spPr>
        <p:txBody>
          <a:bodyPr wrap="none">
            <a:spAutoFit/>
          </a:bodyPr>
          <a:lstStyle/>
          <a:p>
            <a:r>
              <a:rPr lang="el-GR" sz="1633" dirty="0"/>
              <a:t>π</a:t>
            </a:r>
            <a:endParaRPr lang="de-DE" sz="1633" dirty="0"/>
          </a:p>
        </p:txBody>
      </p:sp>
      <p:sp>
        <p:nvSpPr>
          <p:cNvPr id="23" name="Rechteck 22"/>
          <p:cNvSpPr/>
          <p:nvPr/>
        </p:nvSpPr>
        <p:spPr>
          <a:xfrm>
            <a:off x="7576016" y="5510731"/>
            <a:ext cx="295274" cy="343620"/>
          </a:xfrm>
          <a:prstGeom prst="rect">
            <a:avLst/>
          </a:prstGeom>
        </p:spPr>
        <p:txBody>
          <a:bodyPr wrap="none">
            <a:spAutoFit/>
          </a:bodyPr>
          <a:lstStyle/>
          <a:p>
            <a:r>
              <a:rPr lang="en-US" sz="1633" dirty="0"/>
              <a:t>u</a:t>
            </a:r>
            <a:endParaRPr lang="de-DE" sz="1633" dirty="0"/>
          </a:p>
        </p:txBody>
      </p:sp>
      <p:cxnSp>
        <p:nvCxnSpPr>
          <p:cNvPr id="25" name="Gerade Verbindung 24"/>
          <p:cNvCxnSpPr/>
          <p:nvPr/>
        </p:nvCxnSpPr>
        <p:spPr>
          <a:xfrm>
            <a:off x="3722284" y="2057333"/>
            <a:ext cx="0" cy="7184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3722285" y="2775825"/>
            <a:ext cx="84912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3436036" y="2249071"/>
            <a:ext cx="295274" cy="343620"/>
          </a:xfrm>
          <a:prstGeom prst="rect">
            <a:avLst/>
          </a:prstGeom>
        </p:spPr>
        <p:txBody>
          <a:bodyPr wrap="none">
            <a:spAutoFit/>
          </a:bodyPr>
          <a:lstStyle/>
          <a:p>
            <a:r>
              <a:rPr lang="el-GR" sz="1633" dirty="0"/>
              <a:t>β</a:t>
            </a:r>
            <a:endParaRPr lang="de-DE" sz="1633" dirty="0"/>
          </a:p>
        </p:txBody>
      </p:sp>
      <p:sp>
        <p:nvSpPr>
          <p:cNvPr id="30" name="Textfeld 29"/>
          <p:cNvSpPr txBox="1"/>
          <p:nvPr/>
        </p:nvSpPr>
        <p:spPr>
          <a:xfrm>
            <a:off x="4055063" y="2815907"/>
            <a:ext cx="136828" cy="343620"/>
          </a:xfrm>
          <a:prstGeom prst="rect">
            <a:avLst/>
          </a:prstGeom>
          <a:noFill/>
        </p:spPr>
        <p:txBody>
          <a:bodyPr wrap="square" rtlCol="0">
            <a:spAutoFit/>
          </a:bodyPr>
          <a:lstStyle/>
          <a:p>
            <a:r>
              <a:rPr lang="de-DE" sz="1633" dirty="0"/>
              <a:t>1</a:t>
            </a:r>
          </a:p>
        </p:txBody>
      </p:sp>
      <p:cxnSp>
        <p:nvCxnSpPr>
          <p:cNvPr id="32" name="Gerade Verbindung 31"/>
          <p:cNvCxnSpPr/>
          <p:nvPr/>
        </p:nvCxnSpPr>
        <p:spPr>
          <a:xfrm>
            <a:off x="2481252" y="3494317"/>
            <a:ext cx="29392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flipV="1">
            <a:off x="5420538" y="3494317"/>
            <a:ext cx="0" cy="18288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Rechteck 35"/>
          <p:cNvSpPr/>
          <p:nvPr/>
        </p:nvSpPr>
        <p:spPr>
          <a:xfrm>
            <a:off x="1674909" y="3326809"/>
            <a:ext cx="713657" cy="343620"/>
          </a:xfrm>
          <a:prstGeom prst="rect">
            <a:avLst/>
          </a:prstGeom>
        </p:spPr>
        <p:txBody>
          <a:bodyPr wrap="none">
            <a:spAutoFit/>
          </a:bodyPr>
          <a:lstStyle/>
          <a:p>
            <a:r>
              <a:rPr lang="el-GR" sz="1633" dirty="0"/>
              <a:t>π</a:t>
            </a:r>
            <a:r>
              <a:rPr lang="en-US" sz="1633" baseline="30000" dirty="0"/>
              <a:t>e</a:t>
            </a:r>
            <a:r>
              <a:rPr lang="en-US" sz="1633" dirty="0"/>
              <a:t> </a:t>
            </a:r>
            <a:r>
              <a:rPr lang="de-DE" sz="1633" dirty="0"/>
              <a:t> + </a:t>
            </a:r>
            <a:r>
              <a:rPr lang="el-GR" sz="1633" dirty="0"/>
              <a:t>ε</a:t>
            </a:r>
            <a:endParaRPr lang="de-DE" sz="1633" dirty="0"/>
          </a:p>
        </p:txBody>
      </p:sp>
      <p:sp>
        <p:nvSpPr>
          <p:cNvPr id="37" name="Rechteck 36"/>
          <p:cNvSpPr/>
          <p:nvPr/>
        </p:nvSpPr>
        <p:spPr>
          <a:xfrm>
            <a:off x="5229184" y="5351912"/>
            <a:ext cx="399468" cy="343620"/>
          </a:xfrm>
          <a:prstGeom prst="rect">
            <a:avLst/>
          </a:prstGeom>
        </p:spPr>
        <p:txBody>
          <a:bodyPr wrap="none">
            <a:spAutoFit/>
          </a:bodyPr>
          <a:lstStyle/>
          <a:p>
            <a:r>
              <a:rPr lang="en-US" sz="1633" dirty="0"/>
              <a:t>u*</a:t>
            </a:r>
            <a:endParaRPr lang="de-DE" sz="1633" dirty="0"/>
          </a:p>
        </p:txBody>
      </p:sp>
      <p:cxnSp>
        <p:nvCxnSpPr>
          <p:cNvPr id="39" name="Gerade Verbindung mit Pfeil 38"/>
          <p:cNvCxnSpPr/>
          <p:nvPr/>
        </p:nvCxnSpPr>
        <p:spPr>
          <a:xfrm flipH="1">
            <a:off x="5024832" y="2249071"/>
            <a:ext cx="395707" cy="526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4898000" y="1498077"/>
            <a:ext cx="3420873" cy="762388"/>
          </a:xfrm>
          <a:prstGeom prst="rect">
            <a:avLst/>
          </a:prstGeom>
          <a:noFill/>
        </p:spPr>
        <p:txBody>
          <a:bodyPr wrap="none" rtlCol="0">
            <a:spAutoFit/>
          </a:bodyPr>
          <a:lstStyle/>
          <a:p>
            <a:r>
              <a:rPr lang="de-DE" sz="2177" dirty="0"/>
              <a:t>Trade off </a:t>
            </a:r>
            <a:r>
              <a:rPr lang="de-DE" sz="2177" dirty="0" err="1"/>
              <a:t>between</a:t>
            </a:r>
            <a:r>
              <a:rPr lang="de-DE" sz="2177" dirty="0"/>
              <a:t> </a:t>
            </a:r>
          </a:p>
          <a:p>
            <a:r>
              <a:rPr lang="de-DE" sz="2177" dirty="0" err="1"/>
              <a:t>unemployment</a:t>
            </a:r>
            <a:r>
              <a:rPr lang="de-DE" sz="2177" dirty="0"/>
              <a:t> </a:t>
            </a:r>
            <a:r>
              <a:rPr lang="de-DE" sz="2177" dirty="0" err="1"/>
              <a:t>and</a:t>
            </a:r>
            <a:r>
              <a:rPr lang="de-DE" sz="2177" dirty="0"/>
              <a:t> </a:t>
            </a:r>
            <a:r>
              <a:rPr lang="de-DE" sz="2177" dirty="0" err="1"/>
              <a:t>inflation</a:t>
            </a:r>
            <a:endParaRPr lang="de-DE" sz="2177" dirty="0"/>
          </a:p>
        </p:txBody>
      </p:sp>
      <p:sp>
        <p:nvSpPr>
          <p:cNvPr id="2" name="Rechteck 1">
            <a:extLst>
              <a:ext uri="{FF2B5EF4-FFF2-40B4-BE49-F238E27FC236}">
                <a16:creationId xmlns:a16="http://schemas.microsoft.com/office/drawing/2014/main" id="{E1700237-416E-A4F9-B34A-D258735365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0EFFFE2B-5CC1-45C8-A507-2C88B8B94920}"/>
              </a:ext>
            </a:extLst>
          </p:cNvPr>
          <p:cNvGrpSpPr/>
          <p:nvPr/>
        </p:nvGrpSpPr>
        <p:grpSpPr>
          <a:xfrm>
            <a:off x="3235173" y="196267"/>
            <a:ext cx="3594960" cy="691920"/>
            <a:chOff x="3235173" y="196267"/>
            <a:chExt cx="3594960" cy="69192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9A891545-362A-4922-8664-A2903132F681}"/>
                    </a:ext>
                  </a:extLst>
                </p14:cNvPr>
                <p14:cNvContentPartPr/>
                <p14:nvPr/>
              </p14:nvContentPartPr>
              <p14:xfrm>
                <a:off x="3461253" y="688387"/>
                <a:ext cx="3368880" cy="70920"/>
              </p14:xfrm>
            </p:contentPart>
          </mc:Choice>
          <mc:Fallback>
            <p:pic>
              <p:nvPicPr>
                <p:cNvPr id="3" name="Freihand 2">
                  <a:extLst>
                    <a:ext uri="{FF2B5EF4-FFF2-40B4-BE49-F238E27FC236}">
                      <a16:creationId xmlns:a16="http://schemas.microsoft.com/office/drawing/2014/main" id="{9A891545-362A-4922-8664-A2903132F681}"/>
                    </a:ext>
                  </a:extLst>
                </p:cNvPr>
                <p:cNvPicPr/>
                <p:nvPr/>
              </p:nvPicPr>
              <p:blipFill>
                <a:blip r:embed="rId4"/>
                <a:stretch>
                  <a:fillRect/>
                </a:stretch>
              </p:blipFill>
              <p:spPr>
                <a:xfrm>
                  <a:off x="3456933" y="684067"/>
                  <a:ext cx="3377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10371CB9-0814-4DB9-B81C-BEC715F39DE5}"/>
                    </a:ext>
                  </a:extLst>
                </p14:cNvPr>
                <p14:cNvContentPartPr/>
                <p14:nvPr/>
              </p14:nvContentPartPr>
              <p14:xfrm>
                <a:off x="3289893" y="196267"/>
                <a:ext cx="1334160" cy="671760"/>
              </p14:xfrm>
            </p:contentPart>
          </mc:Choice>
          <mc:Fallback>
            <p:pic>
              <p:nvPicPr>
                <p:cNvPr id="4" name="Freihand 3">
                  <a:extLst>
                    <a:ext uri="{FF2B5EF4-FFF2-40B4-BE49-F238E27FC236}">
                      <a16:creationId xmlns:a16="http://schemas.microsoft.com/office/drawing/2014/main" id="{10371CB9-0814-4DB9-B81C-BEC715F39DE5}"/>
                    </a:ext>
                  </a:extLst>
                </p:cNvPr>
                <p:cNvPicPr/>
                <p:nvPr/>
              </p:nvPicPr>
              <p:blipFill>
                <a:blip r:embed="rId6"/>
                <a:stretch>
                  <a:fillRect/>
                </a:stretch>
              </p:blipFill>
              <p:spPr>
                <a:xfrm>
                  <a:off x="3285573" y="191947"/>
                  <a:ext cx="1342800" cy="680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6B9B2CD0-82CA-431A-8EB7-23022FB26A05}"/>
                    </a:ext>
                  </a:extLst>
                </p14:cNvPr>
                <p14:cNvContentPartPr/>
                <p14:nvPr/>
              </p14:nvContentPartPr>
              <p14:xfrm>
                <a:off x="3235173" y="214267"/>
                <a:ext cx="1599840" cy="673920"/>
              </p14:xfrm>
            </p:contentPart>
          </mc:Choice>
          <mc:Fallback>
            <p:pic>
              <p:nvPicPr>
                <p:cNvPr id="7" name="Freihand 6">
                  <a:extLst>
                    <a:ext uri="{FF2B5EF4-FFF2-40B4-BE49-F238E27FC236}">
                      <a16:creationId xmlns:a16="http://schemas.microsoft.com/office/drawing/2014/main" id="{6B9B2CD0-82CA-431A-8EB7-23022FB26A05}"/>
                    </a:ext>
                  </a:extLst>
                </p:cNvPr>
                <p:cNvPicPr/>
                <p:nvPr/>
              </p:nvPicPr>
              <p:blipFill>
                <a:blip r:embed="rId8"/>
                <a:stretch>
                  <a:fillRect/>
                </a:stretch>
              </p:blipFill>
              <p:spPr>
                <a:xfrm>
                  <a:off x="3230853" y="209947"/>
                  <a:ext cx="1608480" cy="682560"/>
                </a:xfrm>
                <a:prstGeom prst="rect">
                  <a:avLst/>
                </a:prstGeom>
              </p:spPr>
            </p:pic>
          </mc:Fallback>
        </mc:AlternateContent>
      </p:grpSp>
      <p:grpSp>
        <p:nvGrpSpPr>
          <p:cNvPr id="31" name="Gruppieren 30">
            <a:extLst>
              <a:ext uri="{FF2B5EF4-FFF2-40B4-BE49-F238E27FC236}">
                <a16:creationId xmlns:a16="http://schemas.microsoft.com/office/drawing/2014/main" id="{E028601D-6DBA-4B39-9050-E9ED287D50B8}"/>
              </a:ext>
            </a:extLst>
          </p:cNvPr>
          <p:cNvGrpSpPr/>
          <p:nvPr/>
        </p:nvGrpSpPr>
        <p:grpSpPr>
          <a:xfrm>
            <a:off x="7993653" y="1513867"/>
            <a:ext cx="413640" cy="234360"/>
            <a:chOff x="7993653" y="1513867"/>
            <a:chExt cx="413640" cy="234360"/>
          </a:xfrm>
        </p:grpSpPr>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259436B6-A56E-4407-B356-DBE0E6E0E17C}"/>
                    </a:ext>
                  </a:extLst>
                </p14:cNvPr>
                <p14:cNvContentPartPr/>
                <p14:nvPr/>
              </p14:nvContentPartPr>
              <p14:xfrm>
                <a:off x="8150253" y="1513867"/>
                <a:ext cx="257040" cy="135720"/>
              </p14:xfrm>
            </p:contentPart>
          </mc:Choice>
          <mc:Fallback>
            <p:pic>
              <p:nvPicPr>
                <p:cNvPr id="9" name="Freihand 8">
                  <a:extLst>
                    <a:ext uri="{FF2B5EF4-FFF2-40B4-BE49-F238E27FC236}">
                      <a16:creationId xmlns:a16="http://schemas.microsoft.com/office/drawing/2014/main" id="{259436B6-A56E-4407-B356-DBE0E6E0E17C}"/>
                    </a:ext>
                  </a:extLst>
                </p:cNvPr>
                <p:cNvPicPr/>
                <p:nvPr/>
              </p:nvPicPr>
              <p:blipFill>
                <a:blip r:embed="rId10"/>
                <a:stretch>
                  <a:fillRect/>
                </a:stretch>
              </p:blipFill>
              <p:spPr>
                <a:xfrm>
                  <a:off x="8145933" y="1509547"/>
                  <a:ext cx="265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A4832150-FE19-4A49-8986-2FEC969876A2}"/>
                    </a:ext>
                  </a:extLst>
                </p14:cNvPr>
                <p14:cNvContentPartPr/>
                <p14:nvPr/>
              </p14:nvContentPartPr>
              <p14:xfrm>
                <a:off x="7993653" y="1518907"/>
                <a:ext cx="351360" cy="229320"/>
              </p14:xfrm>
            </p:contentPart>
          </mc:Choice>
          <mc:Fallback>
            <p:pic>
              <p:nvPicPr>
                <p:cNvPr id="10" name="Freihand 9">
                  <a:extLst>
                    <a:ext uri="{FF2B5EF4-FFF2-40B4-BE49-F238E27FC236}">
                      <a16:creationId xmlns:a16="http://schemas.microsoft.com/office/drawing/2014/main" id="{A4832150-FE19-4A49-8986-2FEC969876A2}"/>
                    </a:ext>
                  </a:extLst>
                </p:cNvPr>
                <p:cNvPicPr/>
                <p:nvPr/>
              </p:nvPicPr>
              <p:blipFill>
                <a:blip r:embed="rId12"/>
                <a:stretch>
                  <a:fillRect/>
                </a:stretch>
              </p:blipFill>
              <p:spPr>
                <a:xfrm>
                  <a:off x="7989333" y="1514587"/>
                  <a:ext cx="360000" cy="237960"/>
                </a:xfrm>
                <a:prstGeom prst="rect">
                  <a:avLst/>
                </a:prstGeom>
              </p:spPr>
            </p:pic>
          </mc:Fallback>
        </mc:AlternateContent>
      </p:grpSp>
      <p:grpSp>
        <p:nvGrpSpPr>
          <p:cNvPr id="97" name="Gruppieren 96">
            <a:extLst>
              <a:ext uri="{FF2B5EF4-FFF2-40B4-BE49-F238E27FC236}">
                <a16:creationId xmlns:a16="http://schemas.microsoft.com/office/drawing/2014/main" id="{FD6E823F-8E7E-4F0F-9827-42B625280D55}"/>
              </a:ext>
            </a:extLst>
          </p:cNvPr>
          <p:cNvGrpSpPr/>
          <p:nvPr/>
        </p:nvGrpSpPr>
        <p:grpSpPr>
          <a:xfrm>
            <a:off x="8665053" y="700267"/>
            <a:ext cx="3258720" cy="2385720"/>
            <a:chOff x="8665053" y="700267"/>
            <a:chExt cx="3258720" cy="2385720"/>
          </a:xfrm>
        </p:grpSpPr>
        <mc:AlternateContent xmlns:mc="http://schemas.openxmlformats.org/markup-compatibility/2006">
          <mc:Choice xmlns:p14="http://schemas.microsoft.com/office/powerpoint/2010/main" Requires="p14">
            <p:contentPart p14:bwMode="auto" r:id="rId13">
              <p14:nvContentPartPr>
                <p14:cNvPr id="34" name="Freihand 33">
                  <a:extLst>
                    <a:ext uri="{FF2B5EF4-FFF2-40B4-BE49-F238E27FC236}">
                      <a16:creationId xmlns:a16="http://schemas.microsoft.com/office/drawing/2014/main" id="{F1BB3EE2-5A0D-4558-824E-32307544F286}"/>
                    </a:ext>
                  </a:extLst>
                </p14:cNvPr>
                <p14:cNvContentPartPr/>
                <p14:nvPr/>
              </p14:nvContentPartPr>
              <p14:xfrm>
                <a:off x="10853853" y="861907"/>
                <a:ext cx="90360" cy="126360"/>
              </p14:xfrm>
            </p:contentPart>
          </mc:Choice>
          <mc:Fallback>
            <p:pic>
              <p:nvPicPr>
                <p:cNvPr id="34" name="Freihand 33">
                  <a:extLst>
                    <a:ext uri="{FF2B5EF4-FFF2-40B4-BE49-F238E27FC236}">
                      <a16:creationId xmlns:a16="http://schemas.microsoft.com/office/drawing/2014/main" id="{F1BB3EE2-5A0D-4558-824E-32307544F286}"/>
                    </a:ext>
                  </a:extLst>
                </p:cNvPr>
                <p:cNvPicPr/>
                <p:nvPr/>
              </p:nvPicPr>
              <p:blipFill>
                <a:blip r:embed="rId14"/>
                <a:stretch>
                  <a:fillRect/>
                </a:stretch>
              </p:blipFill>
              <p:spPr>
                <a:xfrm>
                  <a:off x="10849533" y="857587"/>
                  <a:ext cx="99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5" name="Freihand 34">
                  <a:extLst>
                    <a:ext uri="{FF2B5EF4-FFF2-40B4-BE49-F238E27FC236}">
                      <a16:creationId xmlns:a16="http://schemas.microsoft.com/office/drawing/2014/main" id="{A4335492-A486-498E-8E63-F1A3F7D5E8E3}"/>
                    </a:ext>
                  </a:extLst>
                </p14:cNvPr>
                <p14:cNvContentPartPr/>
                <p14:nvPr/>
              </p14:nvContentPartPr>
              <p14:xfrm>
                <a:off x="10960053" y="816907"/>
                <a:ext cx="96840" cy="236520"/>
              </p14:xfrm>
            </p:contentPart>
          </mc:Choice>
          <mc:Fallback>
            <p:pic>
              <p:nvPicPr>
                <p:cNvPr id="35" name="Freihand 34">
                  <a:extLst>
                    <a:ext uri="{FF2B5EF4-FFF2-40B4-BE49-F238E27FC236}">
                      <a16:creationId xmlns:a16="http://schemas.microsoft.com/office/drawing/2014/main" id="{A4335492-A486-498E-8E63-F1A3F7D5E8E3}"/>
                    </a:ext>
                  </a:extLst>
                </p:cNvPr>
                <p:cNvPicPr/>
                <p:nvPr/>
              </p:nvPicPr>
              <p:blipFill>
                <a:blip r:embed="rId16"/>
                <a:stretch>
                  <a:fillRect/>
                </a:stretch>
              </p:blipFill>
              <p:spPr>
                <a:xfrm>
                  <a:off x="10955733" y="812587"/>
                  <a:ext cx="1054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8" name="Freihand 37">
                  <a:extLst>
                    <a:ext uri="{FF2B5EF4-FFF2-40B4-BE49-F238E27FC236}">
                      <a16:creationId xmlns:a16="http://schemas.microsoft.com/office/drawing/2014/main" id="{D1E753BF-2220-400A-B17B-142E08221B9E}"/>
                    </a:ext>
                  </a:extLst>
                </p14:cNvPr>
                <p14:cNvContentPartPr/>
                <p14:nvPr/>
              </p14:nvContentPartPr>
              <p14:xfrm>
                <a:off x="11117013" y="795307"/>
                <a:ext cx="3240" cy="8280"/>
              </p14:xfrm>
            </p:contentPart>
          </mc:Choice>
          <mc:Fallback>
            <p:pic>
              <p:nvPicPr>
                <p:cNvPr id="38" name="Freihand 37">
                  <a:extLst>
                    <a:ext uri="{FF2B5EF4-FFF2-40B4-BE49-F238E27FC236}">
                      <a16:creationId xmlns:a16="http://schemas.microsoft.com/office/drawing/2014/main" id="{D1E753BF-2220-400A-B17B-142E08221B9E}"/>
                    </a:ext>
                  </a:extLst>
                </p:cNvPr>
                <p:cNvPicPr/>
                <p:nvPr/>
              </p:nvPicPr>
              <p:blipFill>
                <a:blip r:embed="rId18"/>
                <a:stretch>
                  <a:fillRect/>
                </a:stretch>
              </p:blipFill>
              <p:spPr>
                <a:xfrm>
                  <a:off x="11112693" y="790987"/>
                  <a:ext cx="118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1" name="Freihand 40">
                  <a:extLst>
                    <a:ext uri="{FF2B5EF4-FFF2-40B4-BE49-F238E27FC236}">
                      <a16:creationId xmlns:a16="http://schemas.microsoft.com/office/drawing/2014/main" id="{02389707-37A1-4119-8035-0D6054501E25}"/>
                    </a:ext>
                  </a:extLst>
                </p14:cNvPr>
                <p14:cNvContentPartPr/>
                <p14:nvPr/>
              </p14:nvContentPartPr>
              <p14:xfrm>
                <a:off x="11093253" y="753547"/>
                <a:ext cx="113400" cy="143640"/>
              </p14:xfrm>
            </p:contentPart>
          </mc:Choice>
          <mc:Fallback>
            <p:pic>
              <p:nvPicPr>
                <p:cNvPr id="41" name="Freihand 40">
                  <a:extLst>
                    <a:ext uri="{FF2B5EF4-FFF2-40B4-BE49-F238E27FC236}">
                      <a16:creationId xmlns:a16="http://schemas.microsoft.com/office/drawing/2014/main" id="{02389707-37A1-4119-8035-0D6054501E25}"/>
                    </a:ext>
                  </a:extLst>
                </p:cNvPr>
                <p:cNvPicPr/>
                <p:nvPr/>
              </p:nvPicPr>
              <p:blipFill>
                <a:blip r:embed="rId20"/>
                <a:stretch>
                  <a:fillRect/>
                </a:stretch>
              </p:blipFill>
              <p:spPr>
                <a:xfrm>
                  <a:off x="11088933" y="749227"/>
                  <a:ext cx="122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2" name="Freihand 41">
                  <a:extLst>
                    <a:ext uri="{FF2B5EF4-FFF2-40B4-BE49-F238E27FC236}">
                      <a16:creationId xmlns:a16="http://schemas.microsoft.com/office/drawing/2014/main" id="{B8BFD893-8FFD-4FAE-84D5-C8992AEF30A6}"/>
                    </a:ext>
                  </a:extLst>
                </p14:cNvPr>
                <p14:cNvContentPartPr/>
                <p14:nvPr/>
              </p14:nvContentPartPr>
              <p14:xfrm>
                <a:off x="11233653" y="700267"/>
                <a:ext cx="236160" cy="154080"/>
              </p14:xfrm>
            </p:contentPart>
          </mc:Choice>
          <mc:Fallback>
            <p:pic>
              <p:nvPicPr>
                <p:cNvPr id="42" name="Freihand 41">
                  <a:extLst>
                    <a:ext uri="{FF2B5EF4-FFF2-40B4-BE49-F238E27FC236}">
                      <a16:creationId xmlns:a16="http://schemas.microsoft.com/office/drawing/2014/main" id="{B8BFD893-8FFD-4FAE-84D5-C8992AEF30A6}"/>
                    </a:ext>
                  </a:extLst>
                </p:cNvPr>
                <p:cNvPicPr/>
                <p:nvPr/>
              </p:nvPicPr>
              <p:blipFill>
                <a:blip r:embed="rId22"/>
                <a:stretch>
                  <a:fillRect/>
                </a:stretch>
              </p:blipFill>
              <p:spPr>
                <a:xfrm>
                  <a:off x="11229333" y="695947"/>
                  <a:ext cx="2448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A9C7EA6C-96BC-4370-904A-4ACCF2CB0A48}"/>
                    </a:ext>
                  </a:extLst>
                </p14:cNvPr>
                <p14:cNvContentPartPr/>
                <p14:nvPr/>
              </p14:nvContentPartPr>
              <p14:xfrm>
                <a:off x="8665053" y="1366627"/>
                <a:ext cx="111960" cy="144720"/>
              </p14:xfrm>
            </p:contentPart>
          </mc:Choice>
          <mc:Fallback>
            <p:pic>
              <p:nvPicPr>
                <p:cNvPr id="11" name="Freihand 10">
                  <a:extLst>
                    <a:ext uri="{FF2B5EF4-FFF2-40B4-BE49-F238E27FC236}">
                      <a16:creationId xmlns:a16="http://schemas.microsoft.com/office/drawing/2014/main" id="{A9C7EA6C-96BC-4370-904A-4ACCF2CB0A48}"/>
                    </a:ext>
                  </a:extLst>
                </p:cNvPr>
                <p:cNvPicPr/>
                <p:nvPr/>
              </p:nvPicPr>
              <p:blipFill>
                <a:blip r:embed="rId24"/>
                <a:stretch>
                  <a:fillRect/>
                </a:stretch>
              </p:blipFill>
              <p:spPr>
                <a:xfrm>
                  <a:off x="8660733" y="1362307"/>
                  <a:ext cx="120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A5815347-DE5B-4E09-AF82-6A694F25EA73}"/>
                    </a:ext>
                  </a:extLst>
                </p14:cNvPr>
                <p14:cNvContentPartPr/>
                <p14:nvPr/>
              </p14:nvContentPartPr>
              <p14:xfrm>
                <a:off x="8895813" y="1346107"/>
                <a:ext cx="306360" cy="101160"/>
              </p14:xfrm>
            </p:contentPart>
          </mc:Choice>
          <mc:Fallback>
            <p:pic>
              <p:nvPicPr>
                <p:cNvPr id="14" name="Freihand 13">
                  <a:extLst>
                    <a:ext uri="{FF2B5EF4-FFF2-40B4-BE49-F238E27FC236}">
                      <a16:creationId xmlns:a16="http://schemas.microsoft.com/office/drawing/2014/main" id="{A5815347-DE5B-4E09-AF82-6A694F25EA73}"/>
                    </a:ext>
                  </a:extLst>
                </p:cNvPr>
                <p:cNvPicPr/>
                <p:nvPr/>
              </p:nvPicPr>
              <p:blipFill>
                <a:blip r:embed="rId26"/>
                <a:stretch>
                  <a:fillRect/>
                </a:stretch>
              </p:blipFill>
              <p:spPr>
                <a:xfrm>
                  <a:off x="8891493" y="1341787"/>
                  <a:ext cx="315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04B46002-ADA1-424A-8210-A640D85957AC}"/>
                    </a:ext>
                  </a:extLst>
                </p14:cNvPr>
                <p14:cNvContentPartPr/>
                <p14:nvPr/>
              </p14:nvContentPartPr>
              <p14:xfrm>
                <a:off x="9290733" y="1268707"/>
                <a:ext cx="108720" cy="277560"/>
              </p14:xfrm>
            </p:contentPart>
          </mc:Choice>
          <mc:Fallback>
            <p:pic>
              <p:nvPicPr>
                <p:cNvPr id="15" name="Freihand 14">
                  <a:extLst>
                    <a:ext uri="{FF2B5EF4-FFF2-40B4-BE49-F238E27FC236}">
                      <a16:creationId xmlns:a16="http://schemas.microsoft.com/office/drawing/2014/main" id="{04B46002-ADA1-424A-8210-A640D85957AC}"/>
                    </a:ext>
                  </a:extLst>
                </p:cNvPr>
                <p:cNvPicPr/>
                <p:nvPr/>
              </p:nvPicPr>
              <p:blipFill>
                <a:blip r:embed="rId28"/>
                <a:stretch>
                  <a:fillRect/>
                </a:stretch>
              </p:blipFill>
              <p:spPr>
                <a:xfrm>
                  <a:off x="9286413" y="1264387"/>
                  <a:ext cx="1173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E3B8D8A7-4853-4102-B529-1E174F3B06D8}"/>
                    </a:ext>
                  </a:extLst>
                </p14:cNvPr>
                <p14:cNvContentPartPr/>
                <p14:nvPr/>
              </p14:nvContentPartPr>
              <p14:xfrm>
                <a:off x="9429693" y="1190227"/>
                <a:ext cx="267840" cy="126360"/>
              </p14:xfrm>
            </p:contentPart>
          </mc:Choice>
          <mc:Fallback>
            <p:pic>
              <p:nvPicPr>
                <p:cNvPr id="16" name="Freihand 15">
                  <a:extLst>
                    <a:ext uri="{FF2B5EF4-FFF2-40B4-BE49-F238E27FC236}">
                      <a16:creationId xmlns:a16="http://schemas.microsoft.com/office/drawing/2014/main" id="{E3B8D8A7-4853-4102-B529-1E174F3B06D8}"/>
                    </a:ext>
                  </a:extLst>
                </p:cNvPr>
                <p:cNvPicPr/>
                <p:nvPr/>
              </p:nvPicPr>
              <p:blipFill>
                <a:blip r:embed="rId30"/>
                <a:stretch>
                  <a:fillRect/>
                </a:stretch>
              </p:blipFill>
              <p:spPr>
                <a:xfrm>
                  <a:off x="9425373" y="1185907"/>
                  <a:ext cx="276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BC7FEFE5-CB87-4CCB-A732-567CE7860095}"/>
                    </a:ext>
                  </a:extLst>
                </p14:cNvPr>
                <p14:cNvContentPartPr/>
                <p14:nvPr/>
              </p14:nvContentPartPr>
              <p14:xfrm>
                <a:off x="9986973" y="1103827"/>
                <a:ext cx="165960" cy="101520"/>
              </p14:xfrm>
            </p:contentPart>
          </mc:Choice>
          <mc:Fallback>
            <p:pic>
              <p:nvPicPr>
                <p:cNvPr id="17" name="Freihand 16">
                  <a:extLst>
                    <a:ext uri="{FF2B5EF4-FFF2-40B4-BE49-F238E27FC236}">
                      <a16:creationId xmlns:a16="http://schemas.microsoft.com/office/drawing/2014/main" id="{BC7FEFE5-CB87-4CCB-A732-567CE7860095}"/>
                    </a:ext>
                  </a:extLst>
                </p:cNvPr>
                <p:cNvPicPr/>
                <p:nvPr/>
              </p:nvPicPr>
              <p:blipFill>
                <a:blip r:embed="rId32"/>
                <a:stretch>
                  <a:fillRect/>
                </a:stretch>
              </p:blipFill>
              <p:spPr>
                <a:xfrm>
                  <a:off x="9982653" y="1099507"/>
                  <a:ext cx="174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0503BFFD-08CC-4875-861D-7097D5065AFE}"/>
                    </a:ext>
                  </a:extLst>
                </p14:cNvPr>
                <p14:cNvContentPartPr/>
                <p14:nvPr/>
              </p14:nvContentPartPr>
              <p14:xfrm>
                <a:off x="10223493" y="1073587"/>
                <a:ext cx="138600" cy="72360"/>
              </p14:xfrm>
            </p:contentPart>
          </mc:Choice>
          <mc:Fallback>
            <p:pic>
              <p:nvPicPr>
                <p:cNvPr id="18" name="Freihand 17">
                  <a:extLst>
                    <a:ext uri="{FF2B5EF4-FFF2-40B4-BE49-F238E27FC236}">
                      <a16:creationId xmlns:a16="http://schemas.microsoft.com/office/drawing/2014/main" id="{0503BFFD-08CC-4875-861D-7097D5065AFE}"/>
                    </a:ext>
                  </a:extLst>
                </p:cNvPr>
                <p:cNvPicPr/>
                <p:nvPr/>
              </p:nvPicPr>
              <p:blipFill>
                <a:blip r:embed="rId34"/>
                <a:stretch>
                  <a:fillRect/>
                </a:stretch>
              </p:blipFill>
              <p:spPr>
                <a:xfrm>
                  <a:off x="10219173" y="1069267"/>
                  <a:ext cx="147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BF1E1B12-9E7E-4CF6-90DA-9A47E4E0F74C}"/>
                    </a:ext>
                  </a:extLst>
                </p14:cNvPr>
                <p14:cNvContentPartPr/>
                <p14:nvPr/>
              </p14:nvContentPartPr>
              <p14:xfrm>
                <a:off x="10355613" y="1018147"/>
                <a:ext cx="173880" cy="296640"/>
              </p14:xfrm>
            </p:contentPart>
          </mc:Choice>
          <mc:Fallback>
            <p:pic>
              <p:nvPicPr>
                <p:cNvPr id="19" name="Freihand 18">
                  <a:extLst>
                    <a:ext uri="{FF2B5EF4-FFF2-40B4-BE49-F238E27FC236}">
                      <a16:creationId xmlns:a16="http://schemas.microsoft.com/office/drawing/2014/main" id="{BF1E1B12-9E7E-4CF6-90DA-9A47E4E0F74C}"/>
                    </a:ext>
                  </a:extLst>
                </p:cNvPr>
                <p:cNvPicPr/>
                <p:nvPr/>
              </p:nvPicPr>
              <p:blipFill>
                <a:blip r:embed="rId36"/>
                <a:stretch>
                  <a:fillRect/>
                </a:stretch>
              </p:blipFill>
              <p:spPr>
                <a:xfrm>
                  <a:off x="10351293" y="1013827"/>
                  <a:ext cx="18252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BAD7E73E-F09B-4A2E-8651-5D647D27EE2A}"/>
                    </a:ext>
                  </a:extLst>
                </p14:cNvPr>
                <p14:cNvContentPartPr/>
                <p14:nvPr/>
              </p14:nvContentPartPr>
              <p14:xfrm>
                <a:off x="10505373" y="939667"/>
                <a:ext cx="29520" cy="19800"/>
              </p14:xfrm>
            </p:contentPart>
          </mc:Choice>
          <mc:Fallback>
            <p:pic>
              <p:nvPicPr>
                <p:cNvPr id="20" name="Freihand 19">
                  <a:extLst>
                    <a:ext uri="{FF2B5EF4-FFF2-40B4-BE49-F238E27FC236}">
                      <a16:creationId xmlns:a16="http://schemas.microsoft.com/office/drawing/2014/main" id="{BAD7E73E-F09B-4A2E-8651-5D647D27EE2A}"/>
                    </a:ext>
                  </a:extLst>
                </p:cNvPr>
                <p:cNvPicPr/>
                <p:nvPr/>
              </p:nvPicPr>
              <p:blipFill>
                <a:blip r:embed="rId38"/>
                <a:stretch>
                  <a:fillRect/>
                </a:stretch>
              </p:blipFill>
              <p:spPr>
                <a:xfrm>
                  <a:off x="10501053" y="935347"/>
                  <a:ext cx="38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40DD01AF-CCB6-440B-86E6-5D2FF2B89DD5}"/>
                    </a:ext>
                  </a:extLst>
                </p14:cNvPr>
                <p14:cNvContentPartPr/>
                <p14:nvPr/>
              </p14:nvContentPartPr>
              <p14:xfrm>
                <a:off x="10544613" y="975307"/>
                <a:ext cx="114480" cy="105840"/>
              </p14:xfrm>
            </p:contentPart>
          </mc:Choice>
          <mc:Fallback>
            <p:pic>
              <p:nvPicPr>
                <p:cNvPr id="24" name="Freihand 23">
                  <a:extLst>
                    <a:ext uri="{FF2B5EF4-FFF2-40B4-BE49-F238E27FC236}">
                      <a16:creationId xmlns:a16="http://schemas.microsoft.com/office/drawing/2014/main" id="{40DD01AF-CCB6-440B-86E6-5D2FF2B89DD5}"/>
                    </a:ext>
                  </a:extLst>
                </p:cNvPr>
                <p:cNvPicPr/>
                <p:nvPr/>
              </p:nvPicPr>
              <p:blipFill>
                <a:blip r:embed="rId40"/>
                <a:stretch>
                  <a:fillRect/>
                </a:stretch>
              </p:blipFill>
              <p:spPr>
                <a:xfrm>
                  <a:off x="10540293" y="970987"/>
                  <a:ext cx="123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3" name="Freihand 42">
                  <a:extLst>
                    <a:ext uri="{FF2B5EF4-FFF2-40B4-BE49-F238E27FC236}">
                      <a16:creationId xmlns:a16="http://schemas.microsoft.com/office/drawing/2014/main" id="{E04D3128-968B-4EB2-BD23-189CC7C0EEC4}"/>
                    </a:ext>
                  </a:extLst>
                </p14:cNvPr>
                <p14:cNvContentPartPr/>
                <p14:nvPr/>
              </p14:nvContentPartPr>
              <p14:xfrm>
                <a:off x="8957733" y="1706107"/>
                <a:ext cx="220680" cy="177120"/>
              </p14:xfrm>
            </p:contentPart>
          </mc:Choice>
          <mc:Fallback>
            <p:pic>
              <p:nvPicPr>
                <p:cNvPr id="43" name="Freihand 42">
                  <a:extLst>
                    <a:ext uri="{FF2B5EF4-FFF2-40B4-BE49-F238E27FC236}">
                      <a16:creationId xmlns:a16="http://schemas.microsoft.com/office/drawing/2014/main" id="{E04D3128-968B-4EB2-BD23-189CC7C0EEC4}"/>
                    </a:ext>
                  </a:extLst>
                </p:cNvPr>
                <p:cNvPicPr/>
                <p:nvPr/>
              </p:nvPicPr>
              <p:blipFill>
                <a:blip r:embed="rId42"/>
                <a:stretch>
                  <a:fillRect/>
                </a:stretch>
              </p:blipFill>
              <p:spPr>
                <a:xfrm>
                  <a:off x="8953413" y="1701787"/>
                  <a:ext cx="229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4" name="Freihand 43">
                  <a:extLst>
                    <a:ext uri="{FF2B5EF4-FFF2-40B4-BE49-F238E27FC236}">
                      <a16:creationId xmlns:a16="http://schemas.microsoft.com/office/drawing/2014/main" id="{6651414E-315A-4D3F-83FD-89340C701917}"/>
                    </a:ext>
                  </a:extLst>
                </p14:cNvPr>
                <p14:cNvContentPartPr/>
                <p14:nvPr/>
              </p14:nvContentPartPr>
              <p14:xfrm>
                <a:off x="9206853" y="1682707"/>
                <a:ext cx="13320" cy="136080"/>
              </p14:xfrm>
            </p:contentPart>
          </mc:Choice>
          <mc:Fallback>
            <p:pic>
              <p:nvPicPr>
                <p:cNvPr id="44" name="Freihand 43">
                  <a:extLst>
                    <a:ext uri="{FF2B5EF4-FFF2-40B4-BE49-F238E27FC236}">
                      <a16:creationId xmlns:a16="http://schemas.microsoft.com/office/drawing/2014/main" id="{6651414E-315A-4D3F-83FD-89340C701917}"/>
                    </a:ext>
                  </a:extLst>
                </p:cNvPr>
                <p:cNvPicPr/>
                <p:nvPr/>
              </p:nvPicPr>
              <p:blipFill>
                <a:blip r:embed="rId44"/>
                <a:stretch>
                  <a:fillRect/>
                </a:stretch>
              </p:blipFill>
              <p:spPr>
                <a:xfrm>
                  <a:off x="9202533" y="1678387"/>
                  <a:ext cx="21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5" name="Freihand 44">
                  <a:extLst>
                    <a:ext uri="{FF2B5EF4-FFF2-40B4-BE49-F238E27FC236}">
                      <a16:creationId xmlns:a16="http://schemas.microsoft.com/office/drawing/2014/main" id="{EA12D7C1-B96B-4522-8FC5-391E58C9E5BD}"/>
                    </a:ext>
                  </a:extLst>
                </p14:cNvPr>
                <p14:cNvContentPartPr/>
                <p14:nvPr/>
              </p14:nvContentPartPr>
              <p14:xfrm>
                <a:off x="9269493" y="1559947"/>
                <a:ext cx="146160" cy="234720"/>
              </p14:xfrm>
            </p:contentPart>
          </mc:Choice>
          <mc:Fallback>
            <p:pic>
              <p:nvPicPr>
                <p:cNvPr id="45" name="Freihand 44">
                  <a:extLst>
                    <a:ext uri="{FF2B5EF4-FFF2-40B4-BE49-F238E27FC236}">
                      <a16:creationId xmlns:a16="http://schemas.microsoft.com/office/drawing/2014/main" id="{EA12D7C1-B96B-4522-8FC5-391E58C9E5BD}"/>
                    </a:ext>
                  </a:extLst>
                </p:cNvPr>
                <p:cNvPicPr/>
                <p:nvPr/>
              </p:nvPicPr>
              <p:blipFill>
                <a:blip r:embed="rId46"/>
                <a:stretch>
                  <a:fillRect/>
                </a:stretch>
              </p:blipFill>
              <p:spPr>
                <a:xfrm>
                  <a:off x="9265173" y="1555627"/>
                  <a:ext cx="1548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6" name="Freihand 45">
                  <a:extLst>
                    <a:ext uri="{FF2B5EF4-FFF2-40B4-BE49-F238E27FC236}">
                      <a16:creationId xmlns:a16="http://schemas.microsoft.com/office/drawing/2014/main" id="{E733F00A-1E75-42B2-AF0D-B15FE473BEBB}"/>
                    </a:ext>
                  </a:extLst>
                </p14:cNvPr>
                <p14:cNvContentPartPr/>
                <p14:nvPr/>
              </p14:nvContentPartPr>
              <p14:xfrm>
                <a:off x="9174813" y="1507387"/>
                <a:ext cx="360" cy="360"/>
              </p14:xfrm>
            </p:contentPart>
          </mc:Choice>
          <mc:Fallback>
            <p:pic>
              <p:nvPicPr>
                <p:cNvPr id="46" name="Freihand 45">
                  <a:extLst>
                    <a:ext uri="{FF2B5EF4-FFF2-40B4-BE49-F238E27FC236}">
                      <a16:creationId xmlns:a16="http://schemas.microsoft.com/office/drawing/2014/main" id="{E733F00A-1E75-42B2-AF0D-B15FE473BEBB}"/>
                    </a:ext>
                  </a:extLst>
                </p:cNvPr>
                <p:cNvPicPr/>
                <p:nvPr/>
              </p:nvPicPr>
              <p:blipFill>
                <a:blip r:embed="rId48"/>
                <a:stretch>
                  <a:fillRect/>
                </a:stretch>
              </p:blipFill>
              <p:spPr>
                <a:xfrm>
                  <a:off x="9170493" y="1503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7" name="Freihand 46">
                  <a:extLst>
                    <a:ext uri="{FF2B5EF4-FFF2-40B4-BE49-F238E27FC236}">
                      <a16:creationId xmlns:a16="http://schemas.microsoft.com/office/drawing/2014/main" id="{21F56B38-B28A-4622-ADD6-75FC1C81B089}"/>
                    </a:ext>
                  </a:extLst>
                </p14:cNvPr>
                <p14:cNvContentPartPr/>
                <p14:nvPr/>
              </p14:nvContentPartPr>
              <p14:xfrm>
                <a:off x="9639573" y="1445107"/>
                <a:ext cx="126360" cy="217800"/>
              </p14:xfrm>
            </p:contentPart>
          </mc:Choice>
          <mc:Fallback>
            <p:pic>
              <p:nvPicPr>
                <p:cNvPr id="47" name="Freihand 46">
                  <a:extLst>
                    <a:ext uri="{FF2B5EF4-FFF2-40B4-BE49-F238E27FC236}">
                      <a16:creationId xmlns:a16="http://schemas.microsoft.com/office/drawing/2014/main" id="{21F56B38-B28A-4622-ADD6-75FC1C81B089}"/>
                    </a:ext>
                  </a:extLst>
                </p:cNvPr>
                <p:cNvPicPr/>
                <p:nvPr/>
              </p:nvPicPr>
              <p:blipFill>
                <a:blip r:embed="rId50"/>
                <a:stretch>
                  <a:fillRect/>
                </a:stretch>
              </p:blipFill>
              <p:spPr>
                <a:xfrm>
                  <a:off x="9635253" y="1440787"/>
                  <a:ext cx="1350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8" name="Freihand 47">
                  <a:extLst>
                    <a:ext uri="{FF2B5EF4-FFF2-40B4-BE49-F238E27FC236}">
                      <a16:creationId xmlns:a16="http://schemas.microsoft.com/office/drawing/2014/main" id="{FBDE2684-163E-4779-BD28-B4414E053E26}"/>
                    </a:ext>
                  </a:extLst>
                </p14:cNvPr>
                <p14:cNvContentPartPr/>
                <p14:nvPr/>
              </p14:nvContentPartPr>
              <p14:xfrm>
                <a:off x="9784293" y="1487587"/>
                <a:ext cx="172080" cy="139680"/>
              </p14:xfrm>
            </p:contentPart>
          </mc:Choice>
          <mc:Fallback>
            <p:pic>
              <p:nvPicPr>
                <p:cNvPr id="48" name="Freihand 47">
                  <a:extLst>
                    <a:ext uri="{FF2B5EF4-FFF2-40B4-BE49-F238E27FC236}">
                      <a16:creationId xmlns:a16="http://schemas.microsoft.com/office/drawing/2014/main" id="{FBDE2684-163E-4779-BD28-B4414E053E26}"/>
                    </a:ext>
                  </a:extLst>
                </p:cNvPr>
                <p:cNvPicPr/>
                <p:nvPr/>
              </p:nvPicPr>
              <p:blipFill>
                <a:blip r:embed="rId52"/>
                <a:stretch>
                  <a:fillRect/>
                </a:stretch>
              </p:blipFill>
              <p:spPr>
                <a:xfrm>
                  <a:off x="9779973" y="1483267"/>
                  <a:ext cx="180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9" name="Freihand 48">
                  <a:extLst>
                    <a:ext uri="{FF2B5EF4-FFF2-40B4-BE49-F238E27FC236}">
                      <a16:creationId xmlns:a16="http://schemas.microsoft.com/office/drawing/2014/main" id="{E2BCB38A-1137-4CD2-8392-2827D3C5ABDA}"/>
                    </a:ext>
                  </a:extLst>
                </p14:cNvPr>
                <p14:cNvContentPartPr/>
                <p14:nvPr/>
              </p14:nvContentPartPr>
              <p14:xfrm>
                <a:off x="10028013" y="1321267"/>
                <a:ext cx="210960" cy="412200"/>
              </p14:xfrm>
            </p:contentPart>
          </mc:Choice>
          <mc:Fallback>
            <p:pic>
              <p:nvPicPr>
                <p:cNvPr id="49" name="Freihand 48">
                  <a:extLst>
                    <a:ext uri="{FF2B5EF4-FFF2-40B4-BE49-F238E27FC236}">
                      <a16:creationId xmlns:a16="http://schemas.microsoft.com/office/drawing/2014/main" id="{E2BCB38A-1137-4CD2-8392-2827D3C5ABDA}"/>
                    </a:ext>
                  </a:extLst>
                </p:cNvPr>
                <p:cNvPicPr/>
                <p:nvPr/>
              </p:nvPicPr>
              <p:blipFill>
                <a:blip r:embed="rId54"/>
                <a:stretch>
                  <a:fillRect/>
                </a:stretch>
              </p:blipFill>
              <p:spPr>
                <a:xfrm>
                  <a:off x="10023693" y="1316947"/>
                  <a:ext cx="21960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2" name="Freihand 51">
                  <a:extLst>
                    <a:ext uri="{FF2B5EF4-FFF2-40B4-BE49-F238E27FC236}">
                      <a16:creationId xmlns:a16="http://schemas.microsoft.com/office/drawing/2014/main" id="{0592043E-6454-4CCD-B76D-E12384EEF050}"/>
                    </a:ext>
                  </a:extLst>
                </p14:cNvPr>
                <p14:cNvContentPartPr/>
                <p14:nvPr/>
              </p14:nvContentPartPr>
              <p14:xfrm>
                <a:off x="10244733" y="1370947"/>
                <a:ext cx="122400" cy="173160"/>
              </p14:xfrm>
            </p:contentPart>
          </mc:Choice>
          <mc:Fallback>
            <p:pic>
              <p:nvPicPr>
                <p:cNvPr id="52" name="Freihand 51">
                  <a:extLst>
                    <a:ext uri="{FF2B5EF4-FFF2-40B4-BE49-F238E27FC236}">
                      <a16:creationId xmlns:a16="http://schemas.microsoft.com/office/drawing/2014/main" id="{0592043E-6454-4CCD-B76D-E12384EEF050}"/>
                    </a:ext>
                  </a:extLst>
                </p:cNvPr>
                <p:cNvPicPr/>
                <p:nvPr/>
              </p:nvPicPr>
              <p:blipFill>
                <a:blip r:embed="rId56"/>
                <a:stretch>
                  <a:fillRect/>
                </a:stretch>
              </p:blipFill>
              <p:spPr>
                <a:xfrm>
                  <a:off x="10240413" y="1366627"/>
                  <a:ext cx="1310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3" name="Freihand 52">
                  <a:extLst>
                    <a:ext uri="{FF2B5EF4-FFF2-40B4-BE49-F238E27FC236}">
                      <a16:creationId xmlns:a16="http://schemas.microsoft.com/office/drawing/2014/main" id="{8858D649-D007-49E7-B9EC-0F0D4E40D895}"/>
                    </a:ext>
                  </a:extLst>
                </p14:cNvPr>
                <p14:cNvContentPartPr/>
                <p14:nvPr/>
              </p14:nvContentPartPr>
              <p14:xfrm>
                <a:off x="9544893" y="2116867"/>
                <a:ext cx="167040" cy="81720"/>
              </p14:xfrm>
            </p:contentPart>
          </mc:Choice>
          <mc:Fallback>
            <p:pic>
              <p:nvPicPr>
                <p:cNvPr id="53" name="Freihand 52">
                  <a:extLst>
                    <a:ext uri="{FF2B5EF4-FFF2-40B4-BE49-F238E27FC236}">
                      <a16:creationId xmlns:a16="http://schemas.microsoft.com/office/drawing/2014/main" id="{8858D649-D007-49E7-B9EC-0F0D4E40D895}"/>
                    </a:ext>
                  </a:extLst>
                </p:cNvPr>
                <p:cNvPicPr/>
                <p:nvPr/>
              </p:nvPicPr>
              <p:blipFill>
                <a:blip r:embed="rId58"/>
                <a:stretch>
                  <a:fillRect/>
                </a:stretch>
              </p:blipFill>
              <p:spPr>
                <a:xfrm>
                  <a:off x="9540573" y="2112547"/>
                  <a:ext cx="175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4" name="Freihand 53">
                  <a:extLst>
                    <a:ext uri="{FF2B5EF4-FFF2-40B4-BE49-F238E27FC236}">
                      <a16:creationId xmlns:a16="http://schemas.microsoft.com/office/drawing/2014/main" id="{33D44DB7-3CB7-4FC6-B535-77FB27F63051}"/>
                    </a:ext>
                  </a:extLst>
                </p14:cNvPr>
                <p14:cNvContentPartPr/>
                <p14:nvPr/>
              </p14:nvContentPartPr>
              <p14:xfrm>
                <a:off x="9844053" y="1935067"/>
                <a:ext cx="79200" cy="239760"/>
              </p14:xfrm>
            </p:contentPart>
          </mc:Choice>
          <mc:Fallback>
            <p:pic>
              <p:nvPicPr>
                <p:cNvPr id="54" name="Freihand 53">
                  <a:extLst>
                    <a:ext uri="{FF2B5EF4-FFF2-40B4-BE49-F238E27FC236}">
                      <a16:creationId xmlns:a16="http://schemas.microsoft.com/office/drawing/2014/main" id="{33D44DB7-3CB7-4FC6-B535-77FB27F63051}"/>
                    </a:ext>
                  </a:extLst>
                </p:cNvPr>
                <p:cNvPicPr/>
                <p:nvPr/>
              </p:nvPicPr>
              <p:blipFill>
                <a:blip r:embed="rId60"/>
                <a:stretch>
                  <a:fillRect/>
                </a:stretch>
              </p:blipFill>
              <p:spPr>
                <a:xfrm>
                  <a:off x="9839733" y="1930747"/>
                  <a:ext cx="878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5" name="Freihand 54">
                  <a:extLst>
                    <a:ext uri="{FF2B5EF4-FFF2-40B4-BE49-F238E27FC236}">
                      <a16:creationId xmlns:a16="http://schemas.microsoft.com/office/drawing/2014/main" id="{1409DA67-3E5A-4947-8F6B-9C247A6FAFA9}"/>
                    </a:ext>
                  </a:extLst>
                </p14:cNvPr>
                <p14:cNvContentPartPr/>
                <p14:nvPr/>
              </p14:nvContentPartPr>
              <p14:xfrm>
                <a:off x="9934413" y="1959547"/>
                <a:ext cx="261000" cy="148320"/>
              </p14:xfrm>
            </p:contentPart>
          </mc:Choice>
          <mc:Fallback>
            <p:pic>
              <p:nvPicPr>
                <p:cNvPr id="55" name="Freihand 54">
                  <a:extLst>
                    <a:ext uri="{FF2B5EF4-FFF2-40B4-BE49-F238E27FC236}">
                      <a16:creationId xmlns:a16="http://schemas.microsoft.com/office/drawing/2014/main" id="{1409DA67-3E5A-4947-8F6B-9C247A6FAFA9}"/>
                    </a:ext>
                  </a:extLst>
                </p:cNvPr>
                <p:cNvPicPr/>
                <p:nvPr/>
              </p:nvPicPr>
              <p:blipFill>
                <a:blip r:embed="rId62"/>
                <a:stretch>
                  <a:fillRect/>
                </a:stretch>
              </p:blipFill>
              <p:spPr>
                <a:xfrm>
                  <a:off x="9930093" y="1955227"/>
                  <a:ext cx="269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8" name="Freihand 57">
                  <a:extLst>
                    <a:ext uri="{FF2B5EF4-FFF2-40B4-BE49-F238E27FC236}">
                      <a16:creationId xmlns:a16="http://schemas.microsoft.com/office/drawing/2014/main" id="{B13B9EC4-5868-40DE-BE1A-A885580F65E2}"/>
                    </a:ext>
                  </a:extLst>
                </p14:cNvPr>
                <p14:cNvContentPartPr/>
                <p14:nvPr/>
              </p14:nvContentPartPr>
              <p14:xfrm>
                <a:off x="10346613" y="1820587"/>
                <a:ext cx="172800" cy="115200"/>
              </p14:xfrm>
            </p:contentPart>
          </mc:Choice>
          <mc:Fallback>
            <p:pic>
              <p:nvPicPr>
                <p:cNvPr id="58" name="Freihand 57">
                  <a:extLst>
                    <a:ext uri="{FF2B5EF4-FFF2-40B4-BE49-F238E27FC236}">
                      <a16:creationId xmlns:a16="http://schemas.microsoft.com/office/drawing/2014/main" id="{B13B9EC4-5868-40DE-BE1A-A885580F65E2}"/>
                    </a:ext>
                  </a:extLst>
                </p:cNvPr>
                <p:cNvPicPr/>
                <p:nvPr/>
              </p:nvPicPr>
              <p:blipFill>
                <a:blip r:embed="rId64"/>
                <a:stretch>
                  <a:fillRect/>
                </a:stretch>
              </p:blipFill>
              <p:spPr>
                <a:xfrm>
                  <a:off x="10342293" y="1816267"/>
                  <a:ext cx="181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9" name="Freihand 58">
                  <a:extLst>
                    <a:ext uri="{FF2B5EF4-FFF2-40B4-BE49-F238E27FC236}">
                      <a16:creationId xmlns:a16="http://schemas.microsoft.com/office/drawing/2014/main" id="{EFA1839C-4543-4F5D-97AE-76A9140198D9}"/>
                    </a:ext>
                  </a:extLst>
                </p14:cNvPr>
                <p14:cNvContentPartPr/>
                <p14:nvPr/>
              </p14:nvContentPartPr>
              <p14:xfrm>
                <a:off x="10479093" y="1667947"/>
                <a:ext cx="21600" cy="9360"/>
              </p14:xfrm>
            </p:contentPart>
          </mc:Choice>
          <mc:Fallback>
            <p:pic>
              <p:nvPicPr>
                <p:cNvPr id="59" name="Freihand 58">
                  <a:extLst>
                    <a:ext uri="{FF2B5EF4-FFF2-40B4-BE49-F238E27FC236}">
                      <a16:creationId xmlns:a16="http://schemas.microsoft.com/office/drawing/2014/main" id="{EFA1839C-4543-4F5D-97AE-76A9140198D9}"/>
                    </a:ext>
                  </a:extLst>
                </p:cNvPr>
                <p:cNvPicPr/>
                <p:nvPr/>
              </p:nvPicPr>
              <p:blipFill>
                <a:blip r:embed="rId66"/>
                <a:stretch>
                  <a:fillRect/>
                </a:stretch>
              </p:blipFill>
              <p:spPr>
                <a:xfrm>
                  <a:off x="10474773" y="1663627"/>
                  <a:ext cx="30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0" name="Freihand 59">
                  <a:extLst>
                    <a:ext uri="{FF2B5EF4-FFF2-40B4-BE49-F238E27FC236}">
                      <a16:creationId xmlns:a16="http://schemas.microsoft.com/office/drawing/2014/main" id="{8DE3BEC9-A775-466F-9B24-BD556C27430D}"/>
                    </a:ext>
                  </a:extLst>
                </p14:cNvPr>
                <p14:cNvContentPartPr/>
                <p14:nvPr/>
              </p14:nvContentPartPr>
              <p14:xfrm>
                <a:off x="10563693" y="1610707"/>
                <a:ext cx="87120" cy="273600"/>
              </p14:xfrm>
            </p:contentPart>
          </mc:Choice>
          <mc:Fallback>
            <p:pic>
              <p:nvPicPr>
                <p:cNvPr id="60" name="Freihand 59">
                  <a:extLst>
                    <a:ext uri="{FF2B5EF4-FFF2-40B4-BE49-F238E27FC236}">
                      <a16:creationId xmlns:a16="http://schemas.microsoft.com/office/drawing/2014/main" id="{8DE3BEC9-A775-466F-9B24-BD556C27430D}"/>
                    </a:ext>
                  </a:extLst>
                </p:cNvPr>
                <p:cNvPicPr/>
                <p:nvPr/>
              </p:nvPicPr>
              <p:blipFill>
                <a:blip r:embed="rId68"/>
                <a:stretch>
                  <a:fillRect/>
                </a:stretch>
              </p:blipFill>
              <p:spPr>
                <a:xfrm>
                  <a:off x="10559373" y="1606387"/>
                  <a:ext cx="957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1" name="Freihand 60">
                  <a:extLst>
                    <a:ext uri="{FF2B5EF4-FFF2-40B4-BE49-F238E27FC236}">
                      <a16:creationId xmlns:a16="http://schemas.microsoft.com/office/drawing/2014/main" id="{91ECDAC3-312B-437E-9BF8-F0AE0EBA151C}"/>
                    </a:ext>
                  </a:extLst>
                </p14:cNvPr>
                <p14:cNvContentPartPr/>
                <p14:nvPr/>
              </p14:nvContentPartPr>
              <p14:xfrm>
                <a:off x="10691493" y="1531867"/>
                <a:ext cx="38520" cy="201240"/>
              </p14:xfrm>
            </p:contentPart>
          </mc:Choice>
          <mc:Fallback>
            <p:pic>
              <p:nvPicPr>
                <p:cNvPr id="61" name="Freihand 60">
                  <a:extLst>
                    <a:ext uri="{FF2B5EF4-FFF2-40B4-BE49-F238E27FC236}">
                      <a16:creationId xmlns:a16="http://schemas.microsoft.com/office/drawing/2014/main" id="{91ECDAC3-312B-437E-9BF8-F0AE0EBA151C}"/>
                    </a:ext>
                  </a:extLst>
                </p:cNvPr>
                <p:cNvPicPr/>
                <p:nvPr/>
              </p:nvPicPr>
              <p:blipFill>
                <a:blip r:embed="rId70"/>
                <a:stretch>
                  <a:fillRect/>
                </a:stretch>
              </p:blipFill>
              <p:spPr>
                <a:xfrm>
                  <a:off x="10687173" y="1527547"/>
                  <a:ext cx="47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2" name="Freihand 61">
                  <a:extLst>
                    <a:ext uri="{FF2B5EF4-FFF2-40B4-BE49-F238E27FC236}">
                      <a16:creationId xmlns:a16="http://schemas.microsoft.com/office/drawing/2014/main" id="{F797FAE7-57CC-4C1C-98EF-BDB3C92F4B3B}"/>
                    </a:ext>
                  </a:extLst>
                </p14:cNvPr>
                <p14:cNvContentPartPr/>
                <p14:nvPr/>
              </p14:nvContentPartPr>
              <p14:xfrm>
                <a:off x="10748373" y="1593787"/>
                <a:ext cx="100080" cy="104760"/>
              </p14:xfrm>
            </p:contentPart>
          </mc:Choice>
          <mc:Fallback>
            <p:pic>
              <p:nvPicPr>
                <p:cNvPr id="62" name="Freihand 61">
                  <a:extLst>
                    <a:ext uri="{FF2B5EF4-FFF2-40B4-BE49-F238E27FC236}">
                      <a16:creationId xmlns:a16="http://schemas.microsoft.com/office/drawing/2014/main" id="{F797FAE7-57CC-4C1C-98EF-BDB3C92F4B3B}"/>
                    </a:ext>
                  </a:extLst>
                </p:cNvPr>
                <p:cNvPicPr/>
                <p:nvPr/>
              </p:nvPicPr>
              <p:blipFill>
                <a:blip r:embed="rId72"/>
                <a:stretch>
                  <a:fillRect/>
                </a:stretch>
              </p:blipFill>
              <p:spPr>
                <a:xfrm>
                  <a:off x="10744053" y="1589467"/>
                  <a:ext cx="108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3" name="Freihand 62">
                  <a:extLst>
                    <a:ext uri="{FF2B5EF4-FFF2-40B4-BE49-F238E27FC236}">
                      <a16:creationId xmlns:a16="http://schemas.microsoft.com/office/drawing/2014/main" id="{1BEDFA30-CA58-4F0D-87B5-B52CF0B68EE1}"/>
                    </a:ext>
                  </a:extLst>
                </p14:cNvPr>
                <p14:cNvContentPartPr/>
                <p14:nvPr/>
              </p14:nvContentPartPr>
              <p14:xfrm>
                <a:off x="10864293" y="1446907"/>
                <a:ext cx="126720" cy="198000"/>
              </p14:xfrm>
            </p:contentPart>
          </mc:Choice>
          <mc:Fallback>
            <p:pic>
              <p:nvPicPr>
                <p:cNvPr id="63" name="Freihand 62">
                  <a:extLst>
                    <a:ext uri="{FF2B5EF4-FFF2-40B4-BE49-F238E27FC236}">
                      <a16:creationId xmlns:a16="http://schemas.microsoft.com/office/drawing/2014/main" id="{1BEDFA30-CA58-4F0D-87B5-B52CF0B68EE1}"/>
                    </a:ext>
                  </a:extLst>
                </p:cNvPr>
                <p:cNvPicPr/>
                <p:nvPr/>
              </p:nvPicPr>
              <p:blipFill>
                <a:blip r:embed="rId74"/>
                <a:stretch>
                  <a:fillRect/>
                </a:stretch>
              </p:blipFill>
              <p:spPr>
                <a:xfrm>
                  <a:off x="10859973" y="1442587"/>
                  <a:ext cx="1353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4" name="Freihand 63">
                  <a:extLst>
                    <a:ext uri="{FF2B5EF4-FFF2-40B4-BE49-F238E27FC236}">
                      <a16:creationId xmlns:a16="http://schemas.microsoft.com/office/drawing/2014/main" id="{A723524F-2F28-4289-A213-B09725DFEAC4}"/>
                    </a:ext>
                  </a:extLst>
                </p14:cNvPr>
                <p14:cNvContentPartPr/>
                <p14:nvPr/>
              </p14:nvContentPartPr>
              <p14:xfrm>
                <a:off x="10951773" y="1437187"/>
                <a:ext cx="360" cy="360"/>
              </p14:xfrm>
            </p:contentPart>
          </mc:Choice>
          <mc:Fallback>
            <p:pic>
              <p:nvPicPr>
                <p:cNvPr id="64" name="Freihand 63">
                  <a:extLst>
                    <a:ext uri="{FF2B5EF4-FFF2-40B4-BE49-F238E27FC236}">
                      <a16:creationId xmlns:a16="http://schemas.microsoft.com/office/drawing/2014/main" id="{A723524F-2F28-4289-A213-B09725DFEAC4}"/>
                    </a:ext>
                  </a:extLst>
                </p:cNvPr>
                <p:cNvPicPr/>
                <p:nvPr/>
              </p:nvPicPr>
              <p:blipFill>
                <a:blip r:embed="rId48"/>
                <a:stretch>
                  <a:fillRect/>
                </a:stretch>
              </p:blipFill>
              <p:spPr>
                <a:xfrm>
                  <a:off x="10947453" y="1432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5" name="Freihand 64">
                  <a:extLst>
                    <a:ext uri="{FF2B5EF4-FFF2-40B4-BE49-F238E27FC236}">
                      <a16:creationId xmlns:a16="http://schemas.microsoft.com/office/drawing/2014/main" id="{8C3158FD-ABD9-4BB5-A8DE-531F9D3345FA}"/>
                    </a:ext>
                  </a:extLst>
                </p14:cNvPr>
                <p14:cNvContentPartPr/>
                <p14:nvPr/>
              </p14:nvContentPartPr>
              <p14:xfrm>
                <a:off x="11002893" y="1481827"/>
                <a:ext cx="143280" cy="64800"/>
              </p14:xfrm>
            </p:contentPart>
          </mc:Choice>
          <mc:Fallback>
            <p:pic>
              <p:nvPicPr>
                <p:cNvPr id="65" name="Freihand 64">
                  <a:extLst>
                    <a:ext uri="{FF2B5EF4-FFF2-40B4-BE49-F238E27FC236}">
                      <a16:creationId xmlns:a16="http://schemas.microsoft.com/office/drawing/2014/main" id="{8C3158FD-ABD9-4BB5-A8DE-531F9D3345FA}"/>
                    </a:ext>
                  </a:extLst>
                </p:cNvPr>
                <p:cNvPicPr/>
                <p:nvPr/>
              </p:nvPicPr>
              <p:blipFill>
                <a:blip r:embed="rId77"/>
                <a:stretch>
                  <a:fillRect/>
                </a:stretch>
              </p:blipFill>
              <p:spPr>
                <a:xfrm>
                  <a:off x="10998573" y="1477507"/>
                  <a:ext cx="151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6" name="Freihand 65">
                  <a:extLst>
                    <a:ext uri="{FF2B5EF4-FFF2-40B4-BE49-F238E27FC236}">
                      <a16:creationId xmlns:a16="http://schemas.microsoft.com/office/drawing/2014/main" id="{21A1F7EB-2FA9-4C17-8AAB-33BD84A97403}"/>
                    </a:ext>
                  </a:extLst>
                </p14:cNvPr>
                <p14:cNvContentPartPr/>
                <p14:nvPr/>
              </p14:nvContentPartPr>
              <p14:xfrm>
                <a:off x="11266773" y="1353307"/>
                <a:ext cx="61920" cy="95040"/>
              </p14:xfrm>
            </p:contentPart>
          </mc:Choice>
          <mc:Fallback>
            <p:pic>
              <p:nvPicPr>
                <p:cNvPr id="66" name="Freihand 65">
                  <a:extLst>
                    <a:ext uri="{FF2B5EF4-FFF2-40B4-BE49-F238E27FC236}">
                      <a16:creationId xmlns:a16="http://schemas.microsoft.com/office/drawing/2014/main" id="{21A1F7EB-2FA9-4C17-8AAB-33BD84A97403}"/>
                    </a:ext>
                  </a:extLst>
                </p:cNvPr>
                <p:cNvPicPr/>
                <p:nvPr/>
              </p:nvPicPr>
              <p:blipFill>
                <a:blip r:embed="rId79"/>
                <a:stretch>
                  <a:fillRect/>
                </a:stretch>
              </p:blipFill>
              <p:spPr>
                <a:xfrm>
                  <a:off x="11262453" y="1348987"/>
                  <a:ext cx="70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7" name="Freihand 66">
                  <a:extLst>
                    <a:ext uri="{FF2B5EF4-FFF2-40B4-BE49-F238E27FC236}">
                      <a16:creationId xmlns:a16="http://schemas.microsoft.com/office/drawing/2014/main" id="{A21C39DB-B93D-4163-8F21-50BACCF2C307}"/>
                    </a:ext>
                  </a:extLst>
                </p14:cNvPr>
                <p14:cNvContentPartPr/>
                <p14:nvPr/>
              </p14:nvContentPartPr>
              <p14:xfrm>
                <a:off x="11344893" y="1153147"/>
                <a:ext cx="264600" cy="261360"/>
              </p14:xfrm>
            </p:contentPart>
          </mc:Choice>
          <mc:Fallback>
            <p:pic>
              <p:nvPicPr>
                <p:cNvPr id="67" name="Freihand 66">
                  <a:extLst>
                    <a:ext uri="{FF2B5EF4-FFF2-40B4-BE49-F238E27FC236}">
                      <a16:creationId xmlns:a16="http://schemas.microsoft.com/office/drawing/2014/main" id="{A21C39DB-B93D-4163-8F21-50BACCF2C307}"/>
                    </a:ext>
                  </a:extLst>
                </p:cNvPr>
                <p:cNvPicPr/>
                <p:nvPr/>
              </p:nvPicPr>
              <p:blipFill>
                <a:blip r:embed="rId81"/>
                <a:stretch>
                  <a:fillRect/>
                </a:stretch>
              </p:blipFill>
              <p:spPr>
                <a:xfrm>
                  <a:off x="11340573" y="1148827"/>
                  <a:ext cx="2732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8" name="Freihand 67">
                  <a:extLst>
                    <a:ext uri="{FF2B5EF4-FFF2-40B4-BE49-F238E27FC236}">
                      <a16:creationId xmlns:a16="http://schemas.microsoft.com/office/drawing/2014/main" id="{6374D7C0-96E4-4448-A614-89A3398ABC99}"/>
                    </a:ext>
                  </a:extLst>
                </p14:cNvPr>
                <p14:cNvContentPartPr/>
                <p14:nvPr/>
              </p14:nvContentPartPr>
              <p14:xfrm>
                <a:off x="11578173" y="1186267"/>
                <a:ext cx="94320" cy="143640"/>
              </p14:xfrm>
            </p:contentPart>
          </mc:Choice>
          <mc:Fallback>
            <p:pic>
              <p:nvPicPr>
                <p:cNvPr id="68" name="Freihand 67">
                  <a:extLst>
                    <a:ext uri="{FF2B5EF4-FFF2-40B4-BE49-F238E27FC236}">
                      <a16:creationId xmlns:a16="http://schemas.microsoft.com/office/drawing/2014/main" id="{6374D7C0-96E4-4448-A614-89A3398ABC99}"/>
                    </a:ext>
                  </a:extLst>
                </p:cNvPr>
                <p:cNvPicPr/>
                <p:nvPr/>
              </p:nvPicPr>
              <p:blipFill>
                <a:blip r:embed="rId83"/>
                <a:stretch>
                  <a:fillRect/>
                </a:stretch>
              </p:blipFill>
              <p:spPr>
                <a:xfrm>
                  <a:off x="11573853" y="1181947"/>
                  <a:ext cx="1029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0" name="Freihand 69">
                  <a:extLst>
                    <a:ext uri="{FF2B5EF4-FFF2-40B4-BE49-F238E27FC236}">
                      <a16:creationId xmlns:a16="http://schemas.microsoft.com/office/drawing/2014/main" id="{BDFD2500-F9F6-4E92-A756-52903FC3222B}"/>
                    </a:ext>
                  </a:extLst>
                </p14:cNvPr>
                <p14:cNvContentPartPr/>
                <p14:nvPr/>
              </p14:nvContentPartPr>
              <p14:xfrm>
                <a:off x="10407453" y="2159347"/>
                <a:ext cx="44640" cy="145440"/>
              </p14:xfrm>
            </p:contentPart>
          </mc:Choice>
          <mc:Fallback>
            <p:pic>
              <p:nvPicPr>
                <p:cNvPr id="70" name="Freihand 69">
                  <a:extLst>
                    <a:ext uri="{FF2B5EF4-FFF2-40B4-BE49-F238E27FC236}">
                      <a16:creationId xmlns:a16="http://schemas.microsoft.com/office/drawing/2014/main" id="{BDFD2500-F9F6-4E92-A756-52903FC3222B}"/>
                    </a:ext>
                  </a:extLst>
                </p:cNvPr>
                <p:cNvPicPr/>
                <p:nvPr/>
              </p:nvPicPr>
              <p:blipFill>
                <a:blip r:embed="rId85"/>
                <a:stretch>
                  <a:fillRect/>
                </a:stretch>
              </p:blipFill>
              <p:spPr>
                <a:xfrm>
                  <a:off x="10403133" y="2155027"/>
                  <a:ext cx="53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1" name="Freihand 70">
                  <a:extLst>
                    <a:ext uri="{FF2B5EF4-FFF2-40B4-BE49-F238E27FC236}">
                      <a16:creationId xmlns:a16="http://schemas.microsoft.com/office/drawing/2014/main" id="{185503EE-F52A-4C4F-9FB1-0A12483AAF97}"/>
                    </a:ext>
                  </a:extLst>
                </p14:cNvPr>
                <p14:cNvContentPartPr/>
                <p14:nvPr/>
              </p14:nvContentPartPr>
              <p14:xfrm>
                <a:off x="10476213" y="2136667"/>
                <a:ext cx="30240" cy="135720"/>
              </p14:xfrm>
            </p:contentPart>
          </mc:Choice>
          <mc:Fallback>
            <p:pic>
              <p:nvPicPr>
                <p:cNvPr id="71" name="Freihand 70">
                  <a:extLst>
                    <a:ext uri="{FF2B5EF4-FFF2-40B4-BE49-F238E27FC236}">
                      <a16:creationId xmlns:a16="http://schemas.microsoft.com/office/drawing/2014/main" id="{185503EE-F52A-4C4F-9FB1-0A12483AAF97}"/>
                    </a:ext>
                  </a:extLst>
                </p:cNvPr>
                <p:cNvPicPr/>
                <p:nvPr/>
              </p:nvPicPr>
              <p:blipFill>
                <a:blip r:embed="rId87"/>
                <a:stretch>
                  <a:fillRect/>
                </a:stretch>
              </p:blipFill>
              <p:spPr>
                <a:xfrm>
                  <a:off x="10471893" y="2132347"/>
                  <a:ext cx="38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2" name="Freihand 71">
                  <a:extLst>
                    <a:ext uri="{FF2B5EF4-FFF2-40B4-BE49-F238E27FC236}">
                      <a16:creationId xmlns:a16="http://schemas.microsoft.com/office/drawing/2014/main" id="{2E8ECFD8-7D2E-4232-96DA-5B524773C749}"/>
                    </a:ext>
                  </a:extLst>
                </p14:cNvPr>
                <p14:cNvContentPartPr/>
                <p14:nvPr/>
              </p14:nvContentPartPr>
              <p14:xfrm>
                <a:off x="10317813" y="2066827"/>
                <a:ext cx="154800" cy="60840"/>
              </p14:xfrm>
            </p:contentPart>
          </mc:Choice>
          <mc:Fallback>
            <p:pic>
              <p:nvPicPr>
                <p:cNvPr id="72" name="Freihand 71">
                  <a:extLst>
                    <a:ext uri="{FF2B5EF4-FFF2-40B4-BE49-F238E27FC236}">
                      <a16:creationId xmlns:a16="http://schemas.microsoft.com/office/drawing/2014/main" id="{2E8ECFD8-7D2E-4232-96DA-5B524773C749}"/>
                    </a:ext>
                  </a:extLst>
                </p:cNvPr>
                <p:cNvPicPr/>
                <p:nvPr/>
              </p:nvPicPr>
              <p:blipFill>
                <a:blip r:embed="rId89"/>
                <a:stretch>
                  <a:fillRect/>
                </a:stretch>
              </p:blipFill>
              <p:spPr>
                <a:xfrm>
                  <a:off x="10313493" y="2062507"/>
                  <a:ext cx="163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3" name="Freihand 72">
                  <a:extLst>
                    <a:ext uri="{FF2B5EF4-FFF2-40B4-BE49-F238E27FC236}">
                      <a16:creationId xmlns:a16="http://schemas.microsoft.com/office/drawing/2014/main" id="{C4C9D44A-4A5E-4E69-8B70-5FB78AD08C9B}"/>
                    </a:ext>
                  </a:extLst>
                </p14:cNvPr>
                <p14:cNvContentPartPr/>
                <p14:nvPr/>
              </p14:nvContentPartPr>
              <p14:xfrm>
                <a:off x="10613373" y="2012827"/>
                <a:ext cx="146880" cy="92880"/>
              </p14:xfrm>
            </p:contentPart>
          </mc:Choice>
          <mc:Fallback>
            <p:pic>
              <p:nvPicPr>
                <p:cNvPr id="73" name="Freihand 72">
                  <a:extLst>
                    <a:ext uri="{FF2B5EF4-FFF2-40B4-BE49-F238E27FC236}">
                      <a16:creationId xmlns:a16="http://schemas.microsoft.com/office/drawing/2014/main" id="{C4C9D44A-4A5E-4E69-8B70-5FB78AD08C9B}"/>
                    </a:ext>
                  </a:extLst>
                </p:cNvPr>
                <p:cNvPicPr/>
                <p:nvPr/>
              </p:nvPicPr>
              <p:blipFill>
                <a:blip r:embed="rId91"/>
                <a:stretch>
                  <a:fillRect/>
                </a:stretch>
              </p:blipFill>
              <p:spPr>
                <a:xfrm>
                  <a:off x="10609053" y="2008507"/>
                  <a:ext cx="155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4" name="Freihand 73">
                  <a:extLst>
                    <a:ext uri="{FF2B5EF4-FFF2-40B4-BE49-F238E27FC236}">
                      <a16:creationId xmlns:a16="http://schemas.microsoft.com/office/drawing/2014/main" id="{0C0978D7-EE5B-46CE-B444-013472D567CF}"/>
                    </a:ext>
                  </a:extLst>
                </p14:cNvPr>
                <p14:cNvContentPartPr/>
                <p14:nvPr/>
              </p14:nvContentPartPr>
              <p14:xfrm>
                <a:off x="10620213" y="2063587"/>
                <a:ext cx="153360" cy="120600"/>
              </p14:xfrm>
            </p:contentPart>
          </mc:Choice>
          <mc:Fallback>
            <p:pic>
              <p:nvPicPr>
                <p:cNvPr id="74" name="Freihand 73">
                  <a:extLst>
                    <a:ext uri="{FF2B5EF4-FFF2-40B4-BE49-F238E27FC236}">
                      <a16:creationId xmlns:a16="http://schemas.microsoft.com/office/drawing/2014/main" id="{0C0978D7-EE5B-46CE-B444-013472D567CF}"/>
                    </a:ext>
                  </a:extLst>
                </p:cNvPr>
                <p:cNvPicPr/>
                <p:nvPr/>
              </p:nvPicPr>
              <p:blipFill>
                <a:blip r:embed="rId93"/>
                <a:stretch>
                  <a:fillRect/>
                </a:stretch>
              </p:blipFill>
              <p:spPr>
                <a:xfrm>
                  <a:off x="10615893" y="2059267"/>
                  <a:ext cx="162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6" name="Freihand 75">
                  <a:extLst>
                    <a:ext uri="{FF2B5EF4-FFF2-40B4-BE49-F238E27FC236}">
                      <a16:creationId xmlns:a16="http://schemas.microsoft.com/office/drawing/2014/main" id="{74B52782-8501-4EF0-AA09-9BED99E9D756}"/>
                    </a:ext>
                  </a:extLst>
                </p14:cNvPr>
                <p14:cNvContentPartPr/>
                <p14:nvPr/>
              </p14:nvContentPartPr>
              <p14:xfrm>
                <a:off x="10883373" y="1841467"/>
                <a:ext cx="171720" cy="194760"/>
              </p14:xfrm>
            </p:contentPart>
          </mc:Choice>
          <mc:Fallback>
            <p:pic>
              <p:nvPicPr>
                <p:cNvPr id="76" name="Freihand 75">
                  <a:extLst>
                    <a:ext uri="{FF2B5EF4-FFF2-40B4-BE49-F238E27FC236}">
                      <a16:creationId xmlns:a16="http://schemas.microsoft.com/office/drawing/2014/main" id="{74B52782-8501-4EF0-AA09-9BED99E9D756}"/>
                    </a:ext>
                  </a:extLst>
                </p:cNvPr>
                <p:cNvPicPr/>
                <p:nvPr/>
              </p:nvPicPr>
              <p:blipFill>
                <a:blip r:embed="rId95"/>
                <a:stretch>
                  <a:fillRect/>
                </a:stretch>
              </p:blipFill>
              <p:spPr>
                <a:xfrm>
                  <a:off x="10879053" y="1837147"/>
                  <a:ext cx="1803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7" name="Freihand 76">
                  <a:extLst>
                    <a:ext uri="{FF2B5EF4-FFF2-40B4-BE49-F238E27FC236}">
                      <a16:creationId xmlns:a16="http://schemas.microsoft.com/office/drawing/2014/main" id="{DC5916BE-54E9-4829-BDE9-75B996A561E5}"/>
                    </a:ext>
                  </a:extLst>
                </p14:cNvPr>
                <p14:cNvContentPartPr/>
                <p14:nvPr/>
              </p14:nvContentPartPr>
              <p14:xfrm>
                <a:off x="11109093" y="1756507"/>
                <a:ext cx="67320" cy="174240"/>
              </p14:xfrm>
            </p:contentPart>
          </mc:Choice>
          <mc:Fallback>
            <p:pic>
              <p:nvPicPr>
                <p:cNvPr id="77" name="Freihand 76">
                  <a:extLst>
                    <a:ext uri="{FF2B5EF4-FFF2-40B4-BE49-F238E27FC236}">
                      <a16:creationId xmlns:a16="http://schemas.microsoft.com/office/drawing/2014/main" id="{DC5916BE-54E9-4829-BDE9-75B996A561E5}"/>
                    </a:ext>
                  </a:extLst>
                </p:cNvPr>
                <p:cNvPicPr/>
                <p:nvPr/>
              </p:nvPicPr>
              <p:blipFill>
                <a:blip r:embed="rId97"/>
                <a:stretch>
                  <a:fillRect/>
                </a:stretch>
              </p:blipFill>
              <p:spPr>
                <a:xfrm>
                  <a:off x="11104773" y="1752187"/>
                  <a:ext cx="759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8" name="Freihand 77">
                  <a:extLst>
                    <a:ext uri="{FF2B5EF4-FFF2-40B4-BE49-F238E27FC236}">
                      <a16:creationId xmlns:a16="http://schemas.microsoft.com/office/drawing/2014/main" id="{F841B55E-F09B-4FD6-822C-3B0E00AC781F}"/>
                    </a:ext>
                  </a:extLst>
                </p14:cNvPr>
                <p14:cNvContentPartPr/>
                <p14:nvPr/>
              </p14:nvContentPartPr>
              <p14:xfrm>
                <a:off x="11018373" y="1696027"/>
                <a:ext cx="86040" cy="107280"/>
              </p14:xfrm>
            </p:contentPart>
          </mc:Choice>
          <mc:Fallback>
            <p:pic>
              <p:nvPicPr>
                <p:cNvPr id="78" name="Freihand 77">
                  <a:extLst>
                    <a:ext uri="{FF2B5EF4-FFF2-40B4-BE49-F238E27FC236}">
                      <a16:creationId xmlns:a16="http://schemas.microsoft.com/office/drawing/2014/main" id="{F841B55E-F09B-4FD6-822C-3B0E00AC781F}"/>
                    </a:ext>
                  </a:extLst>
                </p:cNvPr>
                <p:cNvPicPr/>
                <p:nvPr/>
              </p:nvPicPr>
              <p:blipFill>
                <a:blip r:embed="rId99"/>
                <a:stretch>
                  <a:fillRect/>
                </a:stretch>
              </p:blipFill>
              <p:spPr>
                <a:xfrm>
                  <a:off x="11014053" y="1691707"/>
                  <a:ext cx="94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9" name="Freihand 78">
                  <a:extLst>
                    <a:ext uri="{FF2B5EF4-FFF2-40B4-BE49-F238E27FC236}">
                      <a16:creationId xmlns:a16="http://schemas.microsoft.com/office/drawing/2014/main" id="{0691D5EC-3BA1-4183-829F-C87C8B40D8BF}"/>
                    </a:ext>
                  </a:extLst>
                </p14:cNvPr>
                <p14:cNvContentPartPr/>
                <p14:nvPr/>
              </p14:nvContentPartPr>
              <p14:xfrm>
                <a:off x="11217093" y="1806907"/>
                <a:ext cx="55800" cy="87840"/>
              </p14:xfrm>
            </p:contentPart>
          </mc:Choice>
          <mc:Fallback>
            <p:pic>
              <p:nvPicPr>
                <p:cNvPr id="79" name="Freihand 78">
                  <a:extLst>
                    <a:ext uri="{FF2B5EF4-FFF2-40B4-BE49-F238E27FC236}">
                      <a16:creationId xmlns:a16="http://schemas.microsoft.com/office/drawing/2014/main" id="{0691D5EC-3BA1-4183-829F-C87C8B40D8BF}"/>
                    </a:ext>
                  </a:extLst>
                </p:cNvPr>
                <p:cNvPicPr/>
                <p:nvPr/>
              </p:nvPicPr>
              <p:blipFill>
                <a:blip r:embed="rId101"/>
                <a:stretch>
                  <a:fillRect/>
                </a:stretch>
              </p:blipFill>
              <p:spPr>
                <a:xfrm>
                  <a:off x="11212773" y="1802587"/>
                  <a:ext cx="64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1" name="Freihand 80">
                  <a:extLst>
                    <a:ext uri="{FF2B5EF4-FFF2-40B4-BE49-F238E27FC236}">
                      <a16:creationId xmlns:a16="http://schemas.microsoft.com/office/drawing/2014/main" id="{A3B7A084-2A0E-4F2E-8C95-927234073E17}"/>
                    </a:ext>
                  </a:extLst>
                </p14:cNvPr>
                <p14:cNvContentPartPr/>
                <p14:nvPr/>
              </p14:nvContentPartPr>
              <p14:xfrm>
                <a:off x="9845493" y="2832547"/>
                <a:ext cx="208800" cy="97920"/>
              </p14:xfrm>
            </p:contentPart>
          </mc:Choice>
          <mc:Fallback>
            <p:pic>
              <p:nvPicPr>
                <p:cNvPr id="81" name="Freihand 80">
                  <a:extLst>
                    <a:ext uri="{FF2B5EF4-FFF2-40B4-BE49-F238E27FC236}">
                      <a16:creationId xmlns:a16="http://schemas.microsoft.com/office/drawing/2014/main" id="{A3B7A084-2A0E-4F2E-8C95-927234073E17}"/>
                    </a:ext>
                  </a:extLst>
                </p:cNvPr>
                <p:cNvPicPr/>
                <p:nvPr/>
              </p:nvPicPr>
              <p:blipFill>
                <a:blip r:embed="rId103"/>
                <a:stretch>
                  <a:fillRect/>
                </a:stretch>
              </p:blipFill>
              <p:spPr>
                <a:xfrm>
                  <a:off x="9841173" y="2828227"/>
                  <a:ext cx="217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2" name="Freihand 81">
                  <a:extLst>
                    <a:ext uri="{FF2B5EF4-FFF2-40B4-BE49-F238E27FC236}">
                      <a16:creationId xmlns:a16="http://schemas.microsoft.com/office/drawing/2014/main" id="{C72C0290-4026-40D7-91F3-5FD346254865}"/>
                    </a:ext>
                  </a:extLst>
                </p14:cNvPr>
                <p14:cNvContentPartPr/>
                <p14:nvPr/>
              </p14:nvContentPartPr>
              <p14:xfrm>
                <a:off x="10160493" y="2576227"/>
                <a:ext cx="124200" cy="220680"/>
              </p14:xfrm>
            </p:contentPart>
          </mc:Choice>
          <mc:Fallback>
            <p:pic>
              <p:nvPicPr>
                <p:cNvPr id="82" name="Freihand 81">
                  <a:extLst>
                    <a:ext uri="{FF2B5EF4-FFF2-40B4-BE49-F238E27FC236}">
                      <a16:creationId xmlns:a16="http://schemas.microsoft.com/office/drawing/2014/main" id="{C72C0290-4026-40D7-91F3-5FD346254865}"/>
                    </a:ext>
                  </a:extLst>
                </p:cNvPr>
                <p:cNvPicPr/>
                <p:nvPr/>
              </p:nvPicPr>
              <p:blipFill>
                <a:blip r:embed="rId105"/>
                <a:stretch>
                  <a:fillRect/>
                </a:stretch>
              </p:blipFill>
              <p:spPr>
                <a:xfrm>
                  <a:off x="10156173" y="2571907"/>
                  <a:ext cx="1328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3" name="Freihand 82">
                  <a:extLst>
                    <a:ext uri="{FF2B5EF4-FFF2-40B4-BE49-F238E27FC236}">
                      <a16:creationId xmlns:a16="http://schemas.microsoft.com/office/drawing/2014/main" id="{82E5BD0A-2346-4C80-9D72-1AAC7703D64A}"/>
                    </a:ext>
                  </a:extLst>
                </p14:cNvPr>
                <p14:cNvContentPartPr/>
                <p14:nvPr/>
              </p14:nvContentPartPr>
              <p14:xfrm>
                <a:off x="10295133" y="2555347"/>
                <a:ext cx="272160" cy="181080"/>
              </p14:xfrm>
            </p:contentPart>
          </mc:Choice>
          <mc:Fallback>
            <p:pic>
              <p:nvPicPr>
                <p:cNvPr id="83" name="Freihand 82">
                  <a:extLst>
                    <a:ext uri="{FF2B5EF4-FFF2-40B4-BE49-F238E27FC236}">
                      <a16:creationId xmlns:a16="http://schemas.microsoft.com/office/drawing/2014/main" id="{82E5BD0A-2346-4C80-9D72-1AAC7703D64A}"/>
                    </a:ext>
                  </a:extLst>
                </p:cNvPr>
                <p:cNvPicPr/>
                <p:nvPr/>
              </p:nvPicPr>
              <p:blipFill>
                <a:blip r:embed="rId107"/>
                <a:stretch>
                  <a:fillRect/>
                </a:stretch>
              </p:blipFill>
              <p:spPr>
                <a:xfrm>
                  <a:off x="10290813" y="2551027"/>
                  <a:ext cx="2808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4" name="Freihand 83">
                  <a:extLst>
                    <a:ext uri="{FF2B5EF4-FFF2-40B4-BE49-F238E27FC236}">
                      <a16:creationId xmlns:a16="http://schemas.microsoft.com/office/drawing/2014/main" id="{7DDF4B83-19D8-436D-B65B-46DDBDCB4CC1}"/>
                    </a:ext>
                  </a:extLst>
                </p14:cNvPr>
                <p14:cNvContentPartPr/>
                <p14:nvPr/>
              </p14:nvContentPartPr>
              <p14:xfrm>
                <a:off x="10731453" y="2401627"/>
                <a:ext cx="173520" cy="132120"/>
              </p14:xfrm>
            </p:contentPart>
          </mc:Choice>
          <mc:Fallback>
            <p:pic>
              <p:nvPicPr>
                <p:cNvPr id="84" name="Freihand 83">
                  <a:extLst>
                    <a:ext uri="{FF2B5EF4-FFF2-40B4-BE49-F238E27FC236}">
                      <a16:creationId xmlns:a16="http://schemas.microsoft.com/office/drawing/2014/main" id="{7DDF4B83-19D8-436D-B65B-46DDBDCB4CC1}"/>
                    </a:ext>
                  </a:extLst>
                </p:cNvPr>
                <p:cNvPicPr/>
                <p:nvPr/>
              </p:nvPicPr>
              <p:blipFill>
                <a:blip r:embed="rId109"/>
                <a:stretch>
                  <a:fillRect/>
                </a:stretch>
              </p:blipFill>
              <p:spPr>
                <a:xfrm>
                  <a:off x="10727133" y="2397307"/>
                  <a:ext cx="182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5" name="Freihand 84">
                  <a:extLst>
                    <a:ext uri="{FF2B5EF4-FFF2-40B4-BE49-F238E27FC236}">
                      <a16:creationId xmlns:a16="http://schemas.microsoft.com/office/drawing/2014/main" id="{33287483-59B2-4FA3-B884-BB8596934B8E}"/>
                    </a:ext>
                  </a:extLst>
                </p14:cNvPr>
                <p14:cNvContentPartPr/>
                <p14:nvPr/>
              </p14:nvContentPartPr>
              <p14:xfrm>
                <a:off x="10906053" y="2361667"/>
                <a:ext cx="58680" cy="72720"/>
              </p14:xfrm>
            </p:contentPart>
          </mc:Choice>
          <mc:Fallback>
            <p:pic>
              <p:nvPicPr>
                <p:cNvPr id="85" name="Freihand 84">
                  <a:extLst>
                    <a:ext uri="{FF2B5EF4-FFF2-40B4-BE49-F238E27FC236}">
                      <a16:creationId xmlns:a16="http://schemas.microsoft.com/office/drawing/2014/main" id="{33287483-59B2-4FA3-B884-BB8596934B8E}"/>
                    </a:ext>
                  </a:extLst>
                </p:cNvPr>
                <p:cNvPicPr/>
                <p:nvPr/>
              </p:nvPicPr>
              <p:blipFill>
                <a:blip r:embed="rId111"/>
                <a:stretch>
                  <a:fillRect/>
                </a:stretch>
              </p:blipFill>
              <p:spPr>
                <a:xfrm>
                  <a:off x="10901733" y="2357347"/>
                  <a:ext cx="67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6" name="Freihand 85">
                  <a:extLst>
                    <a:ext uri="{FF2B5EF4-FFF2-40B4-BE49-F238E27FC236}">
                      <a16:creationId xmlns:a16="http://schemas.microsoft.com/office/drawing/2014/main" id="{15E1145D-FF1C-4370-BB8A-00CFE9E5048F}"/>
                    </a:ext>
                  </a:extLst>
                </p14:cNvPr>
                <p14:cNvContentPartPr/>
                <p14:nvPr/>
              </p14:nvContentPartPr>
              <p14:xfrm>
                <a:off x="11020173" y="2234587"/>
                <a:ext cx="235080" cy="137520"/>
              </p14:xfrm>
            </p:contentPart>
          </mc:Choice>
          <mc:Fallback>
            <p:pic>
              <p:nvPicPr>
                <p:cNvPr id="86" name="Freihand 85">
                  <a:extLst>
                    <a:ext uri="{FF2B5EF4-FFF2-40B4-BE49-F238E27FC236}">
                      <a16:creationId xmlns:a16="http://schemas.microsoft.com/office/drawing/2014/main" id="{15E1145D-FF1C-4370-BB8A-00CFE9E5048F}"/>
                    </a:ext>
                  </a:extLst>
                </p:cNvPr>
                <p:cNvPicPr/>
                <p:nvPr/>
              </p:nvPicPr>
              <p:blipFill>
                <a:blip r:embed="rId113"/>
                <a:stretch>
                  <a:fillRect/>
                </a:stretch>
              </p:blipFill>
              <p:spPr>
                <a:xfrm>
                  <a:off x="11015853" y="2230267"/>
                  <a:ext cx="243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7" name="Freihand 86">
                  <a:extLst>
                    <a:ext uri="{FF2B5EF4-FFF2-40B4-BE49-F238E27FC236}">
                      <a16:creationId xmlns:a16="http://schemas.microsoft.com/office/drawing/2014/main" id="{0E55A2A0-2559-4C3B-81B0-7C6CA892FD25}"/>
                    </a:ext>
                  </a:extLst>
                </p14:cNvPr>
                <p14:cNvContentPartPr/>
                <p14:nvPr/>
              </p14:nvContentPartPr>
              <p14:xfrm>
                <a:off x="11273253" y="2147467"/>
                <a:ext cx="99360" cy="189000"/>
              </p14:xfrm>
            </p:contentPart>
          </mc:Choice>
          <mc:Fallback>
            <p:pic>
              <p:nvPicPr>
                <p:cNvPr id="87" name="Freihand 86">
                  <a:extLst>
                    <a:ext uri="{FF2B5EF4-FFF2-40B4-BE49-F238E27FC236}">
                      <a16:creationId xmlns:a16="http://schemas.microsoft.com/office/drawing/2014/main" id="{0E55A2A0-2559-4C3B-81B0-7C6CA892FD25}"/>
                    </a:ext>
                  </a:extLst>
                </p:cNvPr>
                <p:cNvPicPr/>
                <p:nvPr/>
              </p:nvPicPr>
              <p:blipFill>
                <a:blip r:embed="rId115"/>
                <a:stretch>
                  <a:fillRect/>
                </a:stretch>
              </p:blipFill>
              <p:spPr>
                <a:xfrm>
                  <a:off x="11268933" y="2143147"/>
                  <a:ext cx="1080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8" name="Freihand 87">
                  <a:extLst>
                    <a:ext uri="{FF2B5EF4-FFF2-40B4-BE49-F238E27FC236}">
                      <a16:creationId xmlns:a16="http://schemas.microsoft.com/office/drawing/2014/main" id="{7F03424B-5302-4718-9388-1064D7D9C51B}"/>
                    </a:ext>
                  </a:extLst>
                </p14:cNvPr>
                <p14:cNvContentPartPr/>
                <p14:nvPr/>
              </p14:nvContentPartPr>
              <p14:xfrm>
                <a:off x="11382693" y="1995187"/>
                <a:ext cx="46800" cy="157320"/>
              </p14:xfrm>
            </p:contentPart>
          </mc:Choice>
          <mc:Fallback>
            <p:pic>
              <p:nvPicPr>
                <p:cNvPr id="88" name="Freihand 87">
                  <a:extLst>
                    <a:ext uri="{FF2B5EF4-FFF2-40B4-BE49-F238E27FC236}">
                      <a16:creationId xmlns:a16="http://schemas.microsoft.com/office/drawing/2014/main" id="{7F03424B-5302-4718-9388-1064D7D9C51B}"/>
                    </a:ext>
                  </a:extLst>
                </p:cNvPr>
                <p:cNvPicPr/>
                <p:nvPr/>
              </p:nvPicPr>
              <p:blipFill>
                <a:blip r:embed="rId117"/>
                <a:stretch>
                  <a:fillRect/>
                </a:stretch>
              </p:blipFill>
              <p:spPr>
                <a:xfrm>
                  <a:off x="11378373" y="1990867"/>
                  <a:ext cx="554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9" name="Freihand 88">
                  <a:extLst>
                    <a:ext uri="{FF2B5EF4-FFF2-40B4-BE49-F238E27FC236}">
                      <a16:creationId xmlns:a16="http://schemas.microsoft.com/office/drawing/2014/main" id="{E8E45DBE-4366-4538-A92E-3A7FDB6A8796}"/>
                    </a:ext>
                  </a:extLst>
                </p14:cNvPr>
                <p14:cNvContentPartPr/>
                <p14:nvPr/>
              </p14:nvContentPartPr>
              <p14:xfrm>
                <a:off x="11421573" y="2051347"/>
                <a:ext cx="45360" cy="92160"/>
              </p14:xfrm>
            </p:contentPart>
          </mc:Choice>
          <mc:Fallback>
            <p:pic>
              <p:nvPicPr>
                <p:cNvPr id="89" name="Freihand 88">
                  <a:extLst>
                    <a:ext uri="{FF2B5EF4-FFF2-40B4-BE49-F238E27FC236}">
                      <a16:creationId xmlns:a16="http://schemas.microsoft.com/office/drawing/2014/main" id="{E8E45DBE-4366-4538-A92E-3A7FDB6A8796}"/>
                    </a:ext>
                  </a:extLst>
                </p:cNvPr>
                <p:cNvPicPr/>
                <p:nvPr/>
              </p:nvPicPr>
              <p:blipFill>
                <a:blip r:embed="rId119"/>
                <a:stretch>
                  <a:fillRect/>
                </a:stretch>
              </p:blipFill>
              <p:spPr>
                <a:xfrm>
                  <a:off x="11417253" y="2047027"/>
                  <a:ext cx="54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0" name="Freihand 89">
                  <a:extLst>
                    <a:ext uri="{FF2B5EF4-FFF2-40B4-BE49-F238E27FC236}">
                      <a16:creationId xmlns:a16="http://schemas.microsoft.com/office/drawing/2014/main" id="{7F40C8EB-DE45-43E0-AE8C-2EC545C940EC}"/>
                    </a:ext>
                  </a:extLst>
                </p14:cNvPr>
                <p14:cNvContentPartPr/>
                <p14:nvPr/>
              </p14:nvContentPartPr>
              <p14:xfrm>
                <a:off x="11499333" y="1981507"/>
                <a:ext cx="78480" cy="269280"/>
              </p14:xfrm>
            </p:contentPart>
          </mc:Choice>
          <mc:Fallback>
            <p:pic>
              <p:nvPicPr>
                <p:cNvPr id="90" name="Freihand 89">
                  <a:extLst>
                    <a:ext uri="{FF2B5EF4-FFF2-40B4-BE49-F238E27FC236}">
                      <a16:creationId xmlns:a16="http://schemas.microsoft.com/office/drawing/2014/main" id="{7F40C8EB-DE45-43E0-AE8C-2EC545C940EC}"/>
                    </a:ext>
                  </a:extLst>
                </p:cNvPr>
                <p:cNvPicPr/>
                <p:nvPr/>
              </p:nvPicPr>
              <p:blipFill>
                <a:blip r:embed="rId121"/>
                <a:stretch>
                  <a:fillRect/>
                </a:stretch>
              </p:blipFill>
              <p:spPr>
                <a:xfrm>
                  <a:off x="11495013" y="1977187"/>
                  <a:ext cx="871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1" name="Freihand 90">
                  <a:extLst>
                    <a:ext uri="{FF2B5EF4-FFF2-40B4-BE49-F238E27FC236}">
                      <a16:creationId xmlns:a16="http://schemas.microsoft.com/office/drawing/2014/main" id="{8688DD21-6891-4437-89AE-BA059947A881}"/>
                    </a:ext>
                  </a:extLst>
                </p14:cNvPr>
                <p14:cNvContentPartPr/>
                <p14:nvPr/>
              </p14:nvContentPartPr>
              <p14:xfrm>
                <a:off x="11581053" y="1905547"/>
                <a:ext cx="133560" cy="100440"/>
              </p14:xfrm>
            </p:contentPart>
          </mc:Choice>
          <mc:Fallback>
            <p:pic>
              <p:nvPicPr>
                <p:cNvPr id="91" name="Freihand 90">
                  <a:extLst>
                    <a:ext uri="{FF2B5EF4-FFF2-40B4-BE49-F238E27FC236}">
                      <a16:creationId xmlns:a16="http://schemas.microsoft.com/office/drawing/2014/main" id="{8688DD21-6891-4437-89AE-BA059947A881}"/>
                    </a:ext>
                  </a:extLst>
                </p:cNvPr>
                <p:cNvPicPr/>
                <p:nvPr/>
              </p:nvPicPr>
              <p:blipFill>
                <a:blip r:embed="rId123"/>
                <a:stretch>
                  <a:fillRect/>
                </a:stretch>
              </p:blipFill>
              <p:spPr>
                <a:xfrm>
                  <a:off x="11576733" y="1901227"/>
                  <a:ext cx="142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2" name="Freihand 91">
                  <a:extLst>
                    <a:ext uri="{FF2B5EF4-FFF2-40B4-BE49-F238E27FC236}">
                      <a16:creationId xmlns:a16="http://schemas.microsoft.com/office/drawing/2014/main" id="{82BE8D9F-7DF4-4E8C-B166-A32FD2EA509D}"/>
                    </a:ext>
                  </a:extLst>
                </p14:cNvPr>
                <p14:cNvContentPartPr/>
                <p14:nvPr/>
              </p14:nvContentPartPr>
              <p14:xfrm>
                <a:off x="11738733" y="1732747"/>
                <a:ext cx="185040" cy="185040"/>
              </p14:xfrm>
            </p:contentPart>
          </mc:Choice>
          <mc:Fallback>
            <p:pic>
              <p:nvPicPr>
                <p:cNvPr id="92" name="Freihand 91">
                  <a:extLst>
                    <a:ext uri="{FF2B5EF4-FFF2-40B4-BE49-F238E27FC236}">
                      <a16:creationId xmlns:a16="http://schemas.microsoft.com/office/drawing/2014/main" id="{82BE8D9F-7DF4-4E8C-B166-A32FD2EA509D}"/>
                    </a:ext>
                  </a:extLst>
                </p:cNvPr>
                <p:cNvPicPr/>
                <p:nvPr/>
              </p:nvPicPr>
              <p:blipFill>
                <a:blip r:embed="rId125"/>
                <a:stretch>
                  <a:fillRect/>
                </a:stretch>
              </p:blipFill>
              <p:spPr>
                <a:xfrm>
                  <a:off x="11734413" y="1728427"/>
                  <a:ext cx="1936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4" name="Freihand 93">
                  <a:extLst>
                    <a:ext uri="{FF2B5EF4-FFF2-40B4-BE49-F238E27FC236}">
                      <a16:creationId xmlns:a16="http://schemas.microsoft.com/office/drawing/2014/main" id="{B180405F-8BEA-4B7E-BC45-2FA5110A7BFA}"/>
                    </a:ext>
                  </a:extLst>
                </p14:cNvPr>
                <p14:cNvContentPartPr/>
                <p14:nvPr/>
              </p14:nvContentPartPr>
              <p14:xfrm>
                <a:off x="10418613" y="2945947"/>
                <a:ext cx="87120" cy="140040"/>
              </p14:xfrm>
            </p:contentPart>
          </mc:Choice>
          <mc:Fallback>
            <p:pic>
              <p:nvPicPr>
                <p:cNvPr id="94" name="Freihand 93">
                  <a:extLst>
                    <a:ext uri="{FF2B5EF4-FFF2-40B4-BE49-F238E27FC236}">
                      <a16:creationId xmlns:a16="http://schemas.microsoft.com/office/drawing/2014/main" id="{B180405F-8BEA-4B7E-BC45-2FA5110A7BFA}"/>
                    </a:ext>
                  </a:extLst>
                </p:cNvPr>
                <p:cNvPicPr/>
                <p:nvPr/>
              </p:nvPicPr>
              <p:blipFill>
                <a:blip r:embed="rId127"/>
                <a:stretch>
                  <a:fillRect/>
                </a:stretch>
              </p:blipFill>
              <p:spPr>
                <a:xfrm>
                  <a:off x="10414293" y="2941627"/>
                  <a:ext cx="95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5" name="Freihand 94">
                  <a:extLst>
                    <a:ext uri="{FF2B5EF4-FFF2-40B4-BE49-F238E27FC236}">
                      <a16:creationId xmlns:a16="http://schemas.microsoft.com/office/drawing/2014/main" id="{2EB09BDE-DE13-4934-BDDC-661CD687E1FB}"/>
                    </a:ext>
                  </a:extLst>
                </p14:cNvPr>
                <p14:cNvContentPartPr/>
                <p14:nvPr/>
              </p14:nvContentPartPr>
              <p14:xfrm>
                <a:off x="10522653" y="2746867"/>
                <a:ext cx="279720" cy="243000"/>
              </p14:xfrm>
            </p:contentPart>
          </mc:Choice>
          <mc:Fallback>
            <p:pic>
              <p:nvPicPr>
                <p:cNvPr id="95" name="Freihand 94">
                  <a:extLst>
                    <a:ext uri="{FF2B5EF4-FFF2-40B4-BE49-F238E27FC236}">
                      <a16:creationId xmlns:a16="http://schemas.microsoft.com/office/drawing/2014/main" id="{2EB09BDE-DE13-4934-BDDC-661CD687E1FB}"/>
                    </a:ext>
                  </a:extLst>
                </p:cNvPr>
                <p:cNvPicPr/>
                <p:nvPr/>
              </p:nvPicPr>
              <p:blipFill>
                <a:blip r:embed="rId129"/>
                <a:stretch>
                  <a:fillRect/>
                </a:stretch>
              </p:blipFill>
              <p:spPr>
                <a:xfrm>
                  <a:off x="10518333" y="2742547"/>
                  <a:ext cx="2883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6" name="Freihand 95">
                  <a:extLst>
                    <a:ext uri="{FF2B5EF4-FFF2-40B4-BE49-F238E27FC236}">
                      <a16:creationId xmlns:a16="http://schemas.microsoft.com/office/drawing/2014/main" id="{E3B62333-4F75-443B-B2AB-988C191D44F6}"/>
                    </a:ext>
                  </a:extLst>
                </p14:cNvPr>
                <p14:cNvContentPartPr/>
                <p14:nvPr/>
              </p14:nvContentPartPr>
              <p14:xfrm>
                <a:off x="10844853" y="2723107"/>
                <a:ext cx="90360" cy="110520"/>
              </p14:xfrm>
            </p:contentPart>
          </mc:Choice>
          <mc:Fallback>
            <p:pic>
              <p:nvPicPr>
                <p:cNvPr id="96" name="Freihand 95">
                  <a:extLst>
                    <a:ext uri="{FF2B5EF4-FFF2-40B4-BE49-F238E27FC236}">
                      <a16:creationId xmlns:a16="http://schemas.microsoft.com/office/drawing/2014/main" id="{E3B62333-4F75-443B-B2AB-988C191D44F6}"/>
                    </a:ext>
                  </a:extLst>
                </p:cNvPr>
                <p:cNvPicPr/>
                <p:nvPr/>
              </p:nvPicPr>
              <p:blipFill>
                <a:blip r:embed="rId131"/>
                <a:stretch>
                  <a:fillRect/>
                </a:stretch>
              </p:blipFill>
              <p:spPr>
                <a:xfrm>
                  <a:off x="10840533" y="2718787"/>
                  <a:ext cx="99000" cy="11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2">
            <p14:nvContentPartPr>
              <p14:cNvPr id="98" name="Freihand 97">
                <a:extLst>
                  <a:ext uri="{FF2B5EF4-FFF2-40B4-BE49-F238E27FC236}">
                    <a16:creationId xmlns:a16="http://schemas.microsoft.com/office/drawing/2014/main" id="{EDF9391C-3B7A-46C9-BED4-4613CDF77143}"/>
                  </a:ext>
                </a:extLst>
              </p14:cNvPr>
              <p14:cNvContentPartPr/>
              <p14:nvPr/>
            </p14:nvContentPartPr>
            <p14:xfrm>
              <a:off x="10762773" y="3117667"/>
              <a:ext cx="144360" cy="152640"/>
            </p14:xfrm>
          </p:contentPart>
        </mc:Choice>
        <mc:Fallback>
          <p:pic>
            <p:nvPicPr>
              <p:cNvPr id="98" name="Freihand 97">
                <a:extLst>
                  <a:ext uri="{FF2B5EF4-FFF2-40B4-BE49-F238E27FC236}">
                    <a16:creationId xmlns:a16="http://schemas.microsoft.com/office/drawing/2014/main" id="{EDF9391C-3B7A-46C9-BED4-4613CDF77143}"/>
                  </a:ext>
                </a:extLst>
              </p:cNvPr>
              <p:cNvPicPr/>
              <p:nvPr/>
            </p:nvPicPr>
            <p:blipFill>
              <a:blip r:embed="rId133"/>
              <a:stretch>
                <a:fillRect/>
              </a:stretch>
            </p:blipFill>
            <p:spPr>
              <a:xfrm>
                <a:off x="10758453" y="3113347"/>
                <a:ext cx="153000" cy="161280"/>
              </a:xfrm>
              <a:prstGeom prst="rect">
                <a:avLst/>
              </a:prstGeom>
            </p:spPr>
          </p:pic>
        </mc:Fallback>
      </mc:AlternateContent>
      <p:grpSp>
        <p:nvGrpSpPr>
          <p:cNvPr id="101" name="Gruppieren 100">
            <a:extLst>
              <a:ext uri="{FF2B5EF4-FFF2-40B4-BE49-F238E27FC236}">
                <a16:creationId xmlns:a16="http://schemas.microsoft.com/office/drawing/2014/main" id="{6318AAA7-E8D8-42B8-AB0E-8CEE8AA42C12}"/>
              </a:ext>
            </a:extLst>
          </p:cNvPr>
          <p:cNvGrpSpPr/>
          <p:nvPr/>
        </p:nvGrpSpPr>
        <p:grpSpPr>
          <a:xfrm>
            <a:off x="10999293" y="2974387"/>
            <a:ext cx="155880" cy="172800"/>
            <a:chOff x="10999293" y="2974387"/>
            <a:chExt cx="155880" cy="172800"/>
          </a:xfrm>
        </p:grpSpPr>
        <mc:AlternateContent xmlns:mc="http://schemas.openxmlformats.org/markup-compatibility/2006">
          <mc:Choice xmlns:p14="http://schemas.microsoft.com/office/powerpoint/2010/main" Requires="p14">
            <p:contentPart p14:bwMode="auto" r:id="rId134">
              <p14:nvContentPartPr>
                <p14:cNvPr id="99" name="Freihand 98">
                  <a:extLst>
                    <a:ext uri="{FF2B5EF4-FFF2-40B4-BE49-F238E27FC236}">
                      <a16:creationId xmlns:a16="http://schemas.microsoft.com/office/drawing/2014/main" id="{0AC30972-59E8-48C0-B4EE-0F24F342E435}"/>
                    </a:ext>
                  </a:extLst>
                </p14:cNvPr>
                <p14:cNvContentPartPr/>
                <p14:nvPr/>
              </p14:nvContentPartPr>
              <p14:xfrm>
                <a:off x="10999293" y="2974387"/>
                <a:ext cx="120960" cy="108000"/>
              </p14:xfrm>
            </p:contentPart>
          </mc:Choice>
          <mc:Fallback>
            <p:pic>
              <p:nvPicPr>
                <p:cNvPr id="99" name="Freihand 98">
                  <a:extLst>
                    <a:ext uri="{FF2B5EF4-FFF2-40B4-BE49-F238E27FC236}">
                      <a16:creationId xmlns:a16="http://schemas.microsoft.com/office/drawing/2014/main" id="{0AC30972-59E8-48C0-B4EE-0F24F342E435}"/>
                    </a:ext>
                  </a:extLst>
                </p:cNvPr>
                <p:cNvPicPr/>
                <p:nvPr/>
              </p:nvPicPr>
              <p:blipFill>
                <a:blip r:embed="rId135"/>
                <a:stretch>
                  <a:fillRect/>
                </a:stretch>
              </p:blipFill>
              <p:spPr>
                <a:xfrm>
                  <a:off x="10994973" y="2970067"/>
                  <a:ext cx="129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0" name="Freihand 99">
                  <a:extLst>
                    <a:ext uri="{FF2B5EF4-FFF2-40B4-BE49-F238E27FC236}">
                      <a16:creationId xmlns:a16="http://schemas.microsoft.com/office/drawing/2014/main" id="{0A3E80E7-82F5-4696-8362-E40A864EF7C1}"/>
                    </a:ext>
                  </a:extLst>
                </p14:cNvPr>
                <p14:cNvContentPartPr/>
                <p14:nvPr/>
              </p14:nvContentPartPr>
              <p14:xfrm>
                <a:off x="11032053" y="3056107"/>
                <a:ext cx="123120" cy="91080"/>
              </p14:xfrm>
            </p:contentPart>
          </mc:Choice>
          <mc:Fallback>
            <p:pic>
              <p:nvPicPr>
                <p:cNvPr id="100" name="Freihand 99">
                  <a:extLst>
                    <a:ext uri="{FF2B5EF4-FFF2-40B4-BE49-F238E27FC236}">
                      <a16:creationId xmlns:a16="http://schemas.microsoft.com/office/drawing/2014/main" id="{0A3E80E7-82F5-4696-8362-E40A864EF7C1}"/>
                    </a:ext>
                  </a:extLst>
                </p:cNvPr>
                <p:cNvPicPr/>
                <p:nvPr/>
              </p:nvPicPr>
              <p:blipFill>
                <a:blip r:embed="rId137"/>
                <a:stretch>
                  <a:fillRect/>
                </a:stretch>
              </p:blipFill>
              <p:spPr>
                <a:xfrm>
                  <a:off x="11027733" y="3051787"/>
                  <a:ext cx="131760" cy="99720"/>
                </a:xfrm>
                <a:prstGeom prst="rect">
                  <a:avLst/>
                </a:prstGeom>
              </p:spPr>
            </p:pic>
          </mc:Fallback>
        </mc:AlternateContent>
      </p:grpSp>
      <p:grpSp>
        <p:nvGrpSpPr>
          <p:cNvPr id="112" name="Gruppieren 111">
            <a:extLst>
              <a:ext uri="{FF2B5EF4-FFF2-40B4-BE49-F238E27FC236}">
                <a16:creationId xmlns:a16="http://schemas.microsoft.com/office/drawing/2014/main" id="{06225B18-827A-46A3-9C52-46D9806D0113}"/>
              </a:ext>
            </a:extLst>
          </p:cNvPr>
          <p:cNvGrpSpPr/>
          <p:nvPr/>
        </p:nvGrpSpPr>
        <p:grpSpPr>
          <a:xfrm>
            <a:off x="11316453" y="2491267"/>
            <a:ext cx="582480" cy="485280"/>
            <a:chOff x="11316453" y="2491267"/>
            <a:chExt cx="582480" cy="485280"/>
          </a:xfrm>
        </p:grpSpPr>
        <mc:AlternateContent xmlns:mc="http://schemas.openxmlformats.org/markup-compatibility/2006">
          <mc:Choice xmlns:p14="http://schemas.microsoft.com/office/powerpoint/2010/main" Requires="p14">
            <p:contentPart p14:bwMode="auto" r:id="rId138">
              <p14:nvContentPartPr>
                <p14:cNvPr id="102" name="Freihand 101">
                  <a:extLst>
                    <a:ext uri="{FF2B5EF4-FFF2-40B4-BE49-F238E27FC236}">
                      <a16:creationId xmlns:a16="http://schemas.microsoft.com/office/drawing/2014/main" id="{D25CD1A9-0C6C-44E0-97BA-12FB9808CE90}"/>
                    </a:ext>
                  </a:extLst>
                </p14:cNvPr>
                <p14:cNvContentPartPr/>
                <p14:nvPr/>
              </p14:nvContentPartPr>
              <p14:xfrm>
                <a:off x="11316453" y="2781787"/>
                <a:ext cx="138600" cy="194760"/>
              </p14:xfrm>
            </p:contentPart>
          </mc:Choice>
          <mc:Fallback>
            <p:pic>
              <p:nvPicPr>
                <p:cNvPr id="102" name="Freihand 101">
                  <a:extLst>
                    <a:ext uri="{FF2B5EF4-FFF2-40B4-BE49-F238E27FC236}">
                      <a16:creationId xmlns:a16="http://schemas.microsoft.com/office/drawing/2014/main" id="{D25CD1A9-0C6C-44E0-97BA-12FB9808CE90}"/>
                    </a:ext>
                  </a:extLst>
                </p:cNvPr>
                <p:cNvPicPr/>
                <p:nvPr/>
              </p:nvPicPr>
              <p:blipFill>
                <a:blip r:embed="rId139"/>
                <a:stretch>
                  <a:fillRect/>
                </a:stretch>
              </p:blipFill>
              <p:spPr>
                <a:xfrm>
                  <a:off x="11312133" y="2777467"/>
                  <a:ext cx="1472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3" name="Freihand 102">
                  <a:extLst>
                    <a:ext uri="{FF2B5EF4-FFF2-40B4-BE49-F238E27FC236}">
                      <a16:creationId xmlns:a16="http://schemas.microsoft.com/office/drawing/2014/main" id="{A29449EC-5FE2-4913-91C7-F9553DFD240D}"/>
                    </a:ext>
                  </a:extLst>
                </p14:cNvPr>
                <p14:cNvContentPartPr/>
                <p14:nvPr/>
              </p14:nvContentPartPr>
              <p14:xfrm>
                <a:off x="11488173" y="2710867"/>
                <a:ext cx="71280" cy="94320"/>
              </p14:xfrm>
            </p:contentPart>
          </mc:Choice>
          <mc:Fallback>
            <p:pic>
              <p:nvPicPr>
                <p:cNvPr id="103" name="Freihand 102">
                  <a:extLst>
                    <a:ext uri="{FF2B5EF4-FFF2-40B4-BE49-F238E27FC236}">
                      <a16:creationId xmlns:a16="http://schemas.microsoft.com/office/drawing/2014/main" id="{A29449EC-5FE2-4913-91C7-F9553DFD240D}"/>
                    </a:ext>
                  </a:extLst>
                </p:cNvPr>
                <p:cNvPicPr/>
                <p:nvPr/>
              </p:nvPicPr>
              <p:blipFill>
                <a:blip r:embed="rId141"/>
                <a:stretch>
                  <a:fillRect/>
                </a:stretch>
              </p:blipFill>
              <p:spPr>
                <a:xfrm>
                  <a:off x="11483853" y="2706547"/>
                  <a:ext cx="79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4" name="Freihand 103">
                  <a:extLst>
                    <a:ext uri="{FF2B5EF4-FFF2-40B4-BE49-F238E27FC236}">
                      <a16:creationId xmlns:a16="http://schemas.microsoft.com/office/drawing/2014/main" id="{E2EA925F-DDD2-4C52-8E54-67181A627D20}"/>
                    </a:ext>
                  </a:extLst>
                </p14:cNvPr>
                <p14:cNvContentPartPr/>
                <p14:nvPr/>
              </p14:nvContentPartPr>
              <p14:xfrm>
                <a:off x="11592213" y="2585227"/>
                <a:ext cx="81000" cy="178200"/>
              </p14:xfrm>
            </p:contentPart>
          </mc:Choice>
          <mc:Fallback>
            <p:pic>
              <p:nvPicPr>
                <p:cNvPr id="104" name="Freihand 103">
                  <a:extLst>
                    <a:ext uri="{FF2B5EF4-FFF2-40B4-BE49-F238E27FC236}">
                      <a16:creationId xmlns:a16="http://schemas.microsoft.com/office/drawing/2014/main" id="{E2EA925F-DDD2-4C52-8E54-67181A627D20}"/>
                    </a:ext>
                  </a:extLst>
                </p:cNvPr>
                <p:cNvPicPr/>
                <p:nvPr/>
              </p:nvPicPr>
              <p:blipFill>
                <a:blip r:embed="rId143"/>
                <a:stretch>
                  <a:fillRect/>
                </a:stretch>
              </p:blipFill>
              <p:spPr>
                <a:xfrm>
                  <a:off x="11587893" y="2580907"/>
                  <a:ext cx="89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5" name="Freihand 104">
                  <a:extLst>
                    <a:ext uri="{FF2B5EF4-FFF2-40B4-BE49-F238E27FC236}">
                      <a16:creationId xmlns:a16="http://schemas.microsoft.com/office/drawing/2014/main" id="{53A8ABA0-D772-433B-A6B3-3019327D2299}"/>
                    </a:ext>
                  </a:extLst>
                </p14:cNvPr>
                <p14:cNvContentPartPr/>
                <p14:nvPr/>
              </p14:nvContentPartPr>
              <p14:xfrm>
                <a:off x="11766453" y="2554627"/>
                <a:ext cx="40320" cy="166680"/>
              </p14:xfrm>
            </p:contentPart>
          </mc:Choice>
          <mc:Fallback>
            <p:pic>
              <p:nvPicPr>
                <p:cNvPr id="105" name="Freihand 104">
                  <a:extLst>
                    <a:ext uri="{FF2B5EF4-FFF2-40B4-BE49-F238E27FC236}">
                      <a16:creationId xmlns:a16="http://schemas.microsoft.com/office/drawing/2014/main" id="{53A8ABA0-D772-433B-A6B3-3019327D2299}"/>
                    </a:ext>
                  </a:extLst>
                </p:cNvPr>
                <p:cNvPicPr/>
                <p:nvPr/>
              </p:nvPicPr>
              <p:blipFill>
                <a:blip r:embed="rId145"/>
                <a:stretch>
                  <a:fillRect/>
                </a:stretch>
              </p:blipFill>
              <p:spPr>
                <a:xfrm>
                  <a:off x="11762133" y="2550307"/>
                  <a:ext cx="489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6" name="Freihand 105">
                  <a:extLst>
                    <a:ext uri="{FF2B5EF4-FFF2-40B4-BE49-F238E27FC236}">
                      <a16:creationId xmlns:a16="http://schemas.microsoft.com/office/drawing/2014/main" id="{1BE9DFBE-0B35-4FDD-A5A5-122C337F3175}"/>
                    </a:ext>
                  </a:extLst>
                </p14:cNvPr>
                <p14:cNvContentPartPr/>
                <p14:nvPr/>
              </p14:nvContentPartPr>
              <p14:xfrm>
                <a:off x="11663133" y="2491267"/>
                <a:ext cx="84600" cy="83880"/>
              </p14:xfrm>
            </p:contentPart>
          </mc:Choice>
          <mc:Fallback>
            <p:pic>
              <p:nvPicPr>
                <p:cNvPr id="106" name="Freihand 105">
                  <a:extLst>
                    <a:ext uri="{FF2B5EF4-FFF2-40B4-BE49-F238E27FC236}">
                      <a16:creationId xmlns:a16="http://schemas.microsoft.com/office/drawing/2014/main" id="{1BE9DFBE-0B35-4FDD-A5A5-122C337F3175}"/>
                    </a:ext>
                  </a:extLst>
                </p:cNvPr>
                <p:cNvPicPr/>
                <p:nvPr/>
              </p:nvPicPr>
              <p:blipFill>
                <a:blip r:embed="rId147"/>
                <a:stretch>
                  <a:fillRect/>
                </a:stretch>
              </p:blipFill>
              <p:spPr>
                <a:xfrm>
                  <a:off x="11658813" y="2486947"/>
                  <a:ext cx="93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7" name="Freihand 106">
                  <a:extLst>
                    <a:ext uri="{FF2B5EF4-FFF2-40B4-BE49-F238E27FC236}">
                      <a16:creationId xmlns:a16="http://schemas.microsoft.com/office/drawing/2014/main" id="{6C3E6F8A-9AD7-4B17-B880-9568D48B7B18}"/>
                    </a:ext>
                  </a:extLst>
                </p14:cNvPr>
                <p14:cNvContentPartPr/>
                <p14:nvPr/>
              </p14:nvContentPartPr>
              <p14:xfrm>
                <a:off x="11793813" y="2602507"/>
                <a:ext cx="105120" cy="79200"/>
              </p14:xfrm>
            </p:contentPart>
          </mc:Choice>
          <mc:Fallback>
            <p:pic>
              <p:nvPicPr>
                <p:cNvPr id="107" name="Freihand 106">
                  <a:extLst>
                    <a:ext uri="{FF2B5EF4-FFF2-40B4-BE49-F238E27FC236}">
                      <a16:creationId xmlns:a16="http://schemas.microsoft.com/office/drawing/2014/main" id="{6C3E6F8A-9AD7-4B17-B880-9568D48B7B18}"/>
                    </a:ext>
                  </a:extLst>
                </p:cNvPr>
                <p:cNvPicPr/>
                <p:nvPr/>
              </p:nvPicPr>
              <p:blipFill>
                <a:blip r:embed="rId149"/>
                <a:stretch>
                  <a:fillRect/>
                </a:stretch>
              </p:blipFill>
              <p:spPr>
                <a:xfrm>
                  <a:off x="11789493" y="2598187"/>
                  <a:ext cx="1137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9" name="Freihand 108">
                  <a:extLst>
                    <a:ext uri="{FF2B5EF4-FFF2-40B4-BE49-F238E27FC236}">
                      <a16:creationId xmlns:a16="http://schemas.microsoft.com/office/drawing/2014/main" id="{A2E0CB55-A20C-4B5E-9A59-AD19B5AAB5EA}"/>
                    </a:ext>
                  </a:extLst>
                </p14:cNvPr>
                <p14:cNvContentPartPr/>
                <p14:nvPr/>
              </p14:nvContentPartPr>
              <p14:xfrm>
                <a:off x="11462253" y="2678827"/>
                <a:ext cx="26280" cy="201240"/>
              </p14:xfrm>
            </p:contentPart>
          </mc:Choice>
          <mc:Fallback>
            <p:pic>
              <p:nvPicPr>
                <p:cNvPr id="109" name="Freihand 108">
                  <a:extLst>
                    <a:ext uri="{FF2B5EF4-FFF2-40B4-BE49-F238E27FC236}">
                      <a16:creationId xmlns:a16="http://schemas.microsoft.com/office/drawing/2014/main" id="{A2E0CB55-A20C-4B5E-9A59-AD19B5AAB5EA}"/>
                    </a:ext>
                  </a:extLst>
                </p:cNvPr>
                <p:cNvPicPr/>
                <p:nvPr/>
              </p:nvPicPr>
              <p:blipFill>
                <a:blip r:embed="rId151"/>
                <a:stretch>
                  <a:fillRect/>
                </a:stretch>
              </p:blipFill>
              <p:spPr>
                <a:xfrm>
                  <a:off x="11457933" y="2674507"/>
                  <a:ext cx="349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0" name="Freihand 109">
                  <a:extLst>
                    <a:ext uri="{FF2B5EF4-FFF2-40B4-BE49-F238E27FC236}">
                      <a16:creationId xmlns:a16="http://schemas.microsoft.com/office/drawing/2014/main" id="{9D93D051-8134-40FA-9841-A9D7BEA9A67A}"/>
                    </a:ext>
                  </a:extLst>
                </p14:cNvPr>
                <p14:cNvContentPartPr/>
                <p14:nvPr/>
              </p14:nvContentPartPr>
              <p14:xfrm>
                <a:off x="11391693" y="2654347"/>
                <a:ext cx="47160" cy="107280"/>
              </p14:xfrm>
            </p:contentPart>
          </mc:Choice>
          <mc:Fallback>
            <p:pic>
              <p:nvPicPr>
                <p:cNvPr id="110" name="Freihand 109">
                  <a:extLst>
                    <a:ext uri="{FF2B5EF4-FFF2-40B4-BE49-F238E27FC236}">
                      <a16:creationId xmlns:a16="http://schemas.microsoft.com/office/drawing/2014/main" id="{9D93D051-8134-40FA-9841-A9D7BEA9A67A}"/>
                    </a:ext>
                  </a:extLst>
                </p:cNvPr>
                <p:cNvPicPr/>
                <p:nvPr/>
              </p:nvPicPr>
              <p:blipFill>
                <a:blip r:embed="rId153"/>
                <a:stretch>
                  <a:fillRect/>
                </a:stretch>
              </p:blipFill>
              <p:spPr>
                <a:xfrm>
                  <a:off x="11387373" y="2650027"/>
                  <a:ext cx="55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1" name="Freihand 110">
                  <a:extLst>
                    <a:ext uri="{FF2B5EF4-FFF2-40B4-BE49-F238E27FC236}">
                      <a16:creationId xmlns:a16="http://schemas.microsoft.com/office/drawing/2014/main" id="{0DD4E557-EC11-4A57-AD1A-373D77B77577}"/>
                    </a:ext>
                  </a:extLst>
                </p14:cNvPr>
                <p14:cNvContentPartPr/>
                <p14:nvPr/>
              </p14:nvContentPartPr>
              <p14:xfrm>
                <a:off x="11524893" y="2781067"/>
                <a:ext cx="47160" cy="100800"/>
              </p14:xfrm>
            </p:contentPart>
          </mc:Choice>
          <mc:Fallback>
            <p:pic>
              <p:nvPicPr>
                <p:cNvPr id="111" name="Freihand 110">
                  <a:extLst>
                    <a:ext uri="{FF2B5EF4-FFF2-40B4-BE49-F238E27FC236}">
                      <a16:creationId xmlns:a16="http://schemas.microsoft.com/office/drawing/2014/main" id="{0DD4E557-EC11-4A57-AD1A-373D77B77577}"/>
                    </a:ext>
                  </a:extLst>
                </p:cNvPr>
                <p:cNvPicPr/>
                <p:nvPr/>
              </p:nvPicPr>
              <p:blipFill>
                <a:blip r:embed="rId155"/>
                <a:stretch>
                  <a:fillRect/>
                </a:stretch>
              </p:blipFill>
              <p:spPr>
                <a:xfrm>
                  <a:off x="11520573" y="2776747"/>
                  <a:ext cx="55800" cy="109440"/>
                </a:xfrm>
                <a:prstGeom prst="rect">
                  <a:avLst/>
                </a:prstGeom>
              </p:spPr>
            </p:pic>
          </mc:Fallback>
        </mc:AlternateContent>
      </p:grpSp>
    </p:spTree>
    <p:extLst>
      <p:ext uri="{BB962C8B-B14F-4D97-AF65-F5344CB8AC3E}">
        <p14:creationId xmlns:p14="http://schemas.microsoft.com/office/powerpoint/2010/main" val="283030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9962" y="104531"/>
            <a:ext cx="7597213" cy="744863"/>
          </a:xfrm>
          <a:prstGeom prst="rect">
            <a:avLst/>
          </a:prstGeom>
          <a:noFill/>
          <a:ln>
            <a:noFill/>
          </a:ln>
        </p:spPr>
        <p:txBody>
          <a:bodyPr lIns="81638" tIns="40819" rIns="81638" bIns="40819" anchor="ctr" anchorCtr="1"/>
          <a:lstStyle/>
          <a:p>
            <a:r>
              <a:rPr lang="en-US" sz="2540" b="1"/>
              <a:t>Long run Phillips </a:t>
            </a:r>
            <a:r>
              <a:rPr lang="en-US" sz="2540" b="1" dirty="0"/>
              <a:t>Curve</a:t>
            </a:r>
          </a:p>
        </p:txBody>
      </p:sp>
      <p:cxnSp>
        <p:nvCxnSpPr>
          <p:cNvPr id="7" name="Gerade Verbindung mit Pfeil 6"/>
          <p:cNvCxnSpPr/>
          <p:nvPr/>
        </p:nvCxnSpPr>
        <p:spPr>
          <a:xfrm flipV="1">
            <a:off x="2481251" y="1142889"/>
            <a:ext cx="0" cy="47028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2024029" y="5323207"/>
            <a:ext cx="600160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2024029" y="1163060"/>
            <a:ext cx="300082" cy="343620"/>
          </a:xfrm>
          <a:prstGeom prst="rect">
            <a:avLst/>
          </a:prstGeom>
        </p:spPr>
        <p:txBody>
          <a:bodyPr wrap="none">
            <a:spAutoFit/>
          </a:bodyPr>
          <a:lstStyle/>
          <a:p>
            <a:r>
              <a:rPr lang="el-GR" sz="1633" dirty="0"/>
              <a:t>π</a:t>
            </a:r>
            <a:endParaRPr lang="de-DE" sz="1633" dirty="0"/>
          </a:p>
        </p:txBody>
      </p:sp>
      <p:sp>
        <p:nvSpPr>
          <p:cNvPr id="10" name="Rechteck 9"/>
          <p:cNvSpPr/>
          <p:nvPr/>
        </p:nvSpPr>
        <p:spPr>
          <a:xfrm>
            <a:off x="7576016" y="5510731"/>
            <a:ext cx="295274" cy="343620"/>
          </a:xfrm>
          <a:prstGeom prst="rect">
            <a:avLst/>
          </a:prstGeom>
        </p:spPr>
        <p:txBody>
          <a:bodyPr wrap="none">
            <a:spAutoFit/>
          </a:bodyPr>
          <a:lstStyle/>
          <a:p>
            <a:r>
              <a:rPr lang="en-US" sz="1633" dirty="0"/>
              <a:t>u</a:t>
            </a:r>
            <a:endParaRPr lang="de-DE" sz="1633" dirty="0"/>
          </a:p>
        </p:txBody>
      </p:sp>
      <p:sp>
        <p:nvSpPr>
          <p:cNvPr id="11" name="Freihandform 10"/>
          <p:cNvSpPr/>
          <p:nvPr/>
        </p:nvSpPr>
        <p:spPr>
          <a:xfrm>
            <a:off x="2764662" y="1505642"/>
            <a:ext cx="4162560" cy="3578879"/>
          </a:xfrm>
          <a:custGeom>
            <a:avLst/>
            <a:gdLst>
              <a:gd name="connsiteX0" fmla="*/ 0 w 4588933"/>
              <a:gd name="connsiteY0" fmla="*/ 0 h 3945466"/>
              <a:gd name="connsiteX1" fmla="*/ 1168400 w 4588933"/>
              <a:gd name="connsiteY1" fmla="*/ 2963333 h 3945466"/>
              <a:gd name="connsiteX2" fmla="*/ 4588933 w 4588933"/>
              <a:gd name="connsiteY2" fmla="*/ 3945466 h 3945466"/>
            </a:gdLst>
            <a:ahLst/>
            <a:cxnLst>
              <a:cxn ang="0">
                <a:pos x="connsiteX0" y="connsiteY0"/>
              </a:cxn>
              <a:cxn ang="0">
                <a:pos x="connsiteX1" y="connsiteY1"/>
              </a:cxn>
              <a:cxn ang="0">
                <a:pos x="connsiteX2" y="connsiteY2"/>
              </a:cxn>
            </a:cxnLst>
            <a:rect l="l" t="t" r="r" b="b"/>
            <a:pathLst>
              <a:path w="4588933" h="3945466">
                <a:moveTo>
                  <a:pt x="0" y="0"/>
                </a:moveTo>
                <a:cubicBezTo>
                  <a:pt x="201789" y="1152877"/>
                  <a:pt x="403578" y="2305755"/>
                  <a:pt x="1168400" y="2963333"/>
                </a:cubicBezTo>
                <a:cubicBezTo>
                  <a:pt x="1933222" y="3620911"/>
                  <a:pt x="3261077" y="3783188"/>
                  <a:pt x="4588933" y="39454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12" name="Freihandform 11"/>
          <p:cNvSpPr/>
          <p:nvPr/>
        </p:nvSpPr>
        <p:spPr>
          <a:xfrm>
            <a:off x="3302262" y="1244521"/>
            <a:ext cx="3701760" cy="3379200"/>
          </a:xfrm>
          <a:custGeom>
            <a:avLst/>
            <a:gdLst>
              <a:gd name="connsiteX0" fmla="*/ 0 w 4080933"/>
              <a:gd name="connsiteY0" fmla="*/ 0 h 3725333"/>
              <a:gd name="connsiteX1" fmla="*/ 1236133 w 4080933"/>
              <a:gd name="connsiteY1" fmla="*/ 2556933 h 3725333"/>
              <a:gd name="connsiteX2" fmla="*/ 4080933 w 4080933"/>
              <a:gd name="connsiteY2" fmla="*/ 3725333 h 3725333"/>
            </a:gdLst>
            <a:ahLst/>
            <a:cxnLst>
              <a:cxn ang="0">
                <a:pos x="connsiteX0" y="connsiteY0"/>
              </a:cxn>
              <a:cxn ang="0">
                <a:pos x="connsiteX1" y="connsiteY1"/>
              </a:cxn>
              <a:cxn ang="0">
                <a:pos x="connsiteX2" y="connsiteY2"/>
              </a:cxn>
            </a:cxnLst>
            <a:rect l="l" t="t" r="r" b="b"/>
            <a:pathLst>
              <a:path w="4080933" h="3725333">
                <a:moveTo>
                  <a:pt x="0" y="0"/>
                </a:moveTo>
                <a:cubicBezTo>
                  <a:pt x="277989" y="968022"/>
                  <a:pt x="555978" y="1936044"/>
                  <a:pt x="1236133" y="2556933"/>
                </a:cubicBezTo>
                <a:cubicBezTo>
                  <a:pt x="1916289" y="3177822"/>
                  <a:pt x="2998611" y="3451577"/>
                  <a:pt x="4080933" y="37253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cxnSp>
        <p:nvCxnSpPr>
          <p:cNvPr id="20" name="Gerade Verbindung 19"/>
          <p:cNvCxnSpPr/>
          <p:nvPr/>
        </p:nvCxnSpPr>
        <p:spPr>
          <a:xfrm flipV="1">
            <a:off x="4244824" y="1600111"/>
            <a:ext cx="0" cy="3723097"/>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H="1" flipV="1">
            <a:off x="2481253" y="3335238"/>
            <a:ext cx="1763575" cy="284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4048871" y="5351912"/>
            <a:ext cx="399468" cy="343620"/>
          </a:xfrm>
          <a:prstGeom prst="rect">
            <a:avLst/>
          </a:prstGeom>
        </p:spPr>
        <p:txBody>
          <a:bodyPr wrap="none">
            <a:spAutoFit/>
          </a:bodyPr>
          <a:lstStyle/>
          <a:p>
            <a:r>
              <a:rPr lang="en-US" sz="1633" dirty="0"/>
              <a:t>u*</a:t>
            </a:r>
            <a:endParaRPr lang="de-DE" sz="1633" dirty="0"/>
          </a:p>
        </p:txBody>
      </p:sp>
      <p:sp>
        <p:nvSpPr>
          <p:cNvPr id="31" name="Textfeld 30"/>
          <p:cNvSpPr txBox="1"/>
          <p:nvPr/>
        </p:nvSpPr>
        <p:spPr>
          <a:xfrm>
            <a:off x="4277572" y="4175937"/>
            <a:ext cx="290464" cy="343620"/>
          </a:xfrm>
          <a:prstGeom prst="rect">
            <a:avLst/>
          </a:prstGeom>
          <a:noFill/>
        </p:spPr>
        <p:txBody>
          <a:bodyPr wrap="none" rtlCol="0">
            <a:spAutoFit/>
          </a:bodyPr>
          <a:lstStyle/>
          <a:p>
            <a:r>
              <a:rPr lang="de-DE" sz="1633" dirty="0"/>
              <a:t>1</a:t>
            </a:r>
          </a:p>
        </p:txBody>
      </p:sp>
      <p:sp>
        <p:nvSpPr>
          <p:cNvPr id="32" name="Textfeld 31"/>
          <p:cNvSpPr txBox="1"/>
          <p:nvPr/>
        </p:nvSpPr>
        <p:spPr>
          <a:xfrm>
            <a:off x="3265061" y="2971778"/>
            <a:ext cx="290464" cy="343620"/>
          </a:xfrm>
          <a:prstGeom prst="rect">
            <a:avLst/>
          </a:prstGeom>
          <a:noFill/>
        </p:spPr>
        <p:txBody>
          <a:bodyPr wrap="none" rtlCol="0">
            <a:spAutoFit/>
          </a:bodyPr>
          <a:lstStyle/>
          <a:p>
            <a:r>
              <a:rPr lang="de-DE" sz="1633" dirty="0"/>
              <a:t>2</a:t>
            </a:r>
          </a:p>
        </p:txBody>
      </p:sp>
      <p:sp>
        <p:nvSpPr>
          <p:cNvPr id="33" name="Textfeld 32"/>
          <p:cNvSpPr txBox="1"/>
          <p:nvPr/>
        </p:nvSpPr>
        <p:spPr>
          <a:xfrm>
            <a:off x="4310141" y="3167730"/>
            <a:ext cx="290464" cy="343620"/>
          </a:xfrm>
          <a:prstGeom prst="rect">
            <a:avLst/>
          </a:prstGeom>
          <a:noFill/>
        </p:spPr>
        <p:txBody>
          <a:bodyPr wrap="none" rtlCol="0">
            <a:spAutoFit/>
          </a:bodyPr>
          <a:lstStyle/>
          <a:p>
            <a:r>
              <a:rPr lang="de-DE" sz="1633" dirty="0"/>
              <a:t>3</a:t>
            </a:r>
          </a:p>
        </p:txBody>
      </p:sp>
      <p:sp>
        <p:nvSpPr>
          <p:cNvPr id="34" name="Ellipse 33"/>
          <p:cNvSpPr/>
          <p:nvPr/>
        </p:nvSpPr>
        <p:spPr>
          <a:xfrm>
            <a:off x="4277574" y="3167730"/>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35" name="Ellipse 34"/>
          <p:cNvSpPr/>
          <p:nvPr/>
        </p:nvSpPr>
        <p:spPr>
          <a:xfrm>
            <a:off x="4244825" y="4204381"/>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36" name="Ellipse 35"/>
          <p:cNvSpPr/>
          <p:nvPr/>
        </p:nvSpPr>
        <p:spPr>
          <a:xfrm>
            <a:off x="3210655" y="2971778"/>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cxnSp>
        <p:nvCxnSpPr>
          <p:cNvPr id="38" name="Gerade Verbindung 37"/>
          <p:cNvCxnSpPr/>
          <p:nvPr/>
        </p:nvCxnSpPr>
        <p:spPr>
          <a:xfrm>
            <a:off x="3232355" y="3363683"/>
            <a:ext cx="0" cy="195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H="1">
            <a:off x="3302262" y="5519420"/>
            <a:ext cx="6159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a:off x="3302262" y="5845747"/>
            <a:ext cx="6159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flipH="1">
            <a:off x="2481252" y="4474081"/>
            <a:ext cx="1819368" cy="206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 name="Rechteck 45"/>
          <p:cNvSpPr/>
          <p:nvPr/>
        </p:nvSpPr>
        <p:spPr>
          <a:xfrm>
            <a:off x="1828076" y="3159301"/>
            <a:ext cx="692818" cy="343620"/>
          </a:xfrm>
          <a:prstGeom prst="rect">
            <a:avLst/>
          </a:prstGeom>
        </p:spPr>
        <p:txBody>
          <a:bodyPr wrap="none">
            <a:spAutoFit/>
          </a:bodyPr>
          <a:lstStyle/>
          <a:p>
            <a:r>
              <a:rPr lang="el-GR" sz="1633" dirty="0"/>
              <a:t>π</a:t>
            </a:r>
            <a:r>
              <a:rPr lang="de-DE" sz="1633" baseline="-25000" dirty="0"/>
              <a:t>2 </a:t>
            </a:r>
            <a:r>
              <a:rPr lang="de-DE" sz="1633" dirty="0"/>
              <a:t>=</a:t>
            </a:r>
            <a:r>
              <a:rPr lang="el-GR" sz="1633" dirty="0"/>
              <a:t>π</a:t>
            </a:r>
            <a:r>
              <a:rPr lang="de-DE" sz="1633" baseline="-25000" dirty="0"/>
              <a:t>3</a:t>
            </a:r>
          </a:p>
        </p:txBody>
      </p:sp>
      <p:sp>
        <p:nvSpPr>
          <p:cNvPr id="47" name="Rechteck 46"/>
          <p:cNvSpPr/>
          <p:nvPr/>
        </p:nvSpPr>
        <p:spPr>
          <a:xfrm>
            <a:off x="2089346" y="4335016"/>
            <a:ext cx="370614" cy="343620"/>
          </a:xfrm>
          <a:prstGeom prst="rect">
            <a:avLst/>
          </a:prstGeom>
        </p:spPr>
        <p:txBody>
          <a:bodyPr wrap="none">
            <a:spAutoFit/>
          </a:bodyPr>
          <a:lstStyle/>
          <a:p>
            <a:r>
              <a:rPr lang="el-GR" sz="1633" dirty="0"/>
              <a:t>π</a:t>
            </a:r>
            <a:r>
              <a:rPr lang="de-DE" sz="1633" baseline="-25000" dirty="0"/>
              <a:t>1</a:t>
            </a:r>
          </a:p>
        </p:txBody>
      </p:sp>
      <p:sp>
        <p:nvSpPr>
          <p:cNvPr id="48" name="Rechteck 47"/>
          <p:cNvSpPr/>
          <p:nvPr/>
        </p:nvSpPr>
        <p:spPr>
          <a:xfrm>
            <a:off x="3852919" y="5845747"/>
            <a:ext cx="651140" cy="343620"/>
          </a:xfrm>
          <a:prstGeom prst="rect">
            <a:avLst/>
          </a:prstGeom>
        </p:spPr>
        <p:txBody>
          <a:bodyPr wrap="none">
            <a:spAutoFit/>
          </a:bodyPr>
          <a:lstStyle/>
          <a:p>
            <a:r>
              <a:rPr lang="de-DE" sz="1633" dirty="0"/>
              <a:t>u</a:t>
            </a:r>
            <a:r>
              <a:rPr lang="de-DE" sz="1633" baseline="-25000" dirty="0"/>
              <a:t>3</a:t>
            </a:r>
            <a:r>
              <a:rPr lang="de-DE" sz="1633" dirty="0"/>
              <a:t>=u</a:t>
            </a:r>
            <a:r>
              <a:rPr lang="de-DE" sz="1633" baseline="-25000" dirty="0"/>
              <a:t>1</a:t>
            </a:r>
          </a:p>
        </p:txBody>
      </p:sp>
      <p:sp>
        <p:nvSpPr>
          <p:cNvPr id="49" name="Rechteck 48"/>
          <p:cNvSpPr/>
          <p:nvPr/>
        </p:nvSpPr>
        <p:spPr>
          <a:xfrm>
            <a:off x="3069109" y="5845747"/>
            <a:ext cx="365806" cy="343620"/>
          </a:xfrm>
          <a:prstGeom prst="rect">
            <a:avLst/>
          </a:prstGeom>
        </p:spPr>
        <p:txBody>
          <a:bodyPr wrap="none">
            <a:spAutoFit/>
          </a:bodyPr>
          <a:lstStyle/>
          <a:p>
            <a:r>
              <a:rPr lang="de-DE" sz="1633" dirty="0"/>
              <a:t>u</a:t>
            </a:r>
            <a:r>
              <a:rPr lang="de-DE" sz="1633" baseline="-25000" dirty="0"/>
              <a:t>2</a:t>
            </a:r>
          </a:p>
        </p:txBody>
      </p:sp>
      <p:sp>
        <p:nvSpPr>
          <p:cNvPr id="2" name="Rechteck 1">
            <a:extLst>
              <a:ext uri="{FF2B5EF4-FFF2-40B4-BE49-F238E27FC236}">
                <a16:creationId xmlns:a16="http://schemas.microsoft.com/office/drawing/2014/main" id="{BC714F02-8262-C6F1-567D-000209BBA75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3" name="Freihand 52">
                <a:extLst>
                  <a:ext uri="{FF2B5EF4-FFF2-40B4-BE49-F238E27FC236}">
                    <a16:creationId xmlns:a16="http://schemas.microsoft.com/office/drawing/2014/main" id="{B49D631D-1903-461B-9030-A023DA8F7DA0}"/>
                  </a:ext>
                </a:extLst>
              </p14:cNvPr>
              <p14:cNvContentPartPr/>
              <p14:nvPr/>
            </p14:nvContentPartPr>
            <p14:xfrm>
              <a:off x="1919733" y="3546427"/>
              <a:ext cx="416160" cy="26640"/>
            </p14:xfrm>
          </p:contentPart>
        </mc:Choice>
        <mc:Fallback>
          <p:pic>
            <p:nvPicPr>
              <p:cNvPr id="53" name="Freihand 52">
                <a:extLst>
                  <a:ext uri="{FF2B5EF4-FFF2-40B4-BE49-F238E27FC236}">
                    <a16:creationId xmlns:a16="http://schemas.microsoft.com/office/drawing/2014/main" id="{B49D631D-1903-461B-9030-A023DA8F7DA0}"/>
                  </a:ext>
                </a:extLst>
              </p:cNvPr>
              <p:cNvPicPr/>
              <p:nvPr/>
            </p:nvPicPr>
            <p:blipFill>
              <a:blip r:embed="rId4"/>
              <a:stretch>
                <a:fillRect/>
              </a:stretch>
            </p:blipFill>
            <p:spPr>
              <a:xfrm>
                <a:off x="1915413" y="3542107"/>
                <a:ext cx="424800" cy="35280"/>
              </a:xfrm>
              <a:prstGeom prst="rect">
                <a:avLst/>
              </a:prstGeom>
            </p:spPr>
          </p:pic>
        </mc:Fallback>
      </mc:AlternateContent>
      <p:grpSp>
        <p:nvGrpSpPr>
          <p:cNvPr id="56" name="Gruppieren 55">
            <a:extLst>
              <a:ext uri="{FF2B5EF4-FFF2-40B4-BE49-F238E27FC236}">
                <a16:creationId xmlns:a16="http://schemas.microsoft.com/office/drawing/2014/main" id="{BDB4008D-5CB2-4B29-81E5-107027469504}"/>
              </a:ext>
            </a:extLst>
          </p:cNvPr>
          <p:cNvGrpSpPr/>
          <p:nvPr/>
        </p:nvGrpSpPr>
        <p:grpSpPr>
          <a:xfrm>
            <a:off x="3283053" y="5455867"/>
            <a:ext cx="563400" cy="149040"/>
            <a:chOff x="3283053" y="5455867"/>
            <a:chExt cx="563400" cy="149040"/>
          </a:xfrm>
        </p:grpSpPr>
        <mc:AlternateContent xmlns:mc="http://schemas.openxmlformats.org/markup-compatibility/2006">
          <mc:Choice xmlns:p14="http://schemas.microsoft.com/office/powerpoint/2010/main" Requires="p14">
            <p:contentPart p14:bwMode="auto" r:id="rId5">
              <p14:nvContentPartPr>
                <p14:cNvPr id="54" name="Freihand 53">
                  <a:extLst>
                    <a:ext uri="{FF2B5EF4-FFF2-40B4-BE49-F238E27FC236}">
                      <a16:creationId xmlns:a16="http://schemas.microsoft.com/office/drawing/2014/main" id="{BD40224E-BC8D-411C-AB46-FBBAD6563C03}"/>
                    </a:ext>
                  </a:extLst>
                </p14:cNvPr>
                <p14:cNvContentPartPr/>
                <p14:nvPr/>
              </p14:nvContentPartPr>
              <p14:xfrm>
                <a:off x="3380613" y="5526427"/>
                <a:ext cx="465840" cy="17280"/>
              </p14:xfrm>
            </p:contentPart>
          </mc:Choice>
          <mc:Fallback>
            <p:pic>
              <p:nvPicPr>
                <p:cNvPr id="54" name="Freihand 53">
                  <a:extLst>
                    <a:ext uri="{FF2B5EF4-FFF2-40B4-BE49-F238E27FC236}">
                      <a16:creationId xmlns:a16="http://schemas.microsoft.com/office/drawing/2014/main" id="{BD40224E-BC8D-411C-AB46-FBBAD6563C03}"/>
                    </a:ext>
                  </a:extLst>
                </p:cNvPr>
                <p:cNvPicPr/>
                <p:nvPr/>
              </p:nvPicPr>
              <p:blipFill>
                <a:blip r:embed="rId6"/>
                <a:stretch>
                  <a:fillRect/>
                </a:stretch>
              </p:blipFill>
              <p:spPr>
                <a:xfrm>
                  <a:off x="3376293" y="5522107"/>
                  <a:ext cx="4744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5" name="Freihand 54">
                  <a:extLst>
                    <a:ext uri="{FF2B5EF4-FFF2-40B4-BE49-F238E27FC236}">
                      <a16:creationId xmlns:a16="http://schemas.microsoft.com/office/drawing/2014/main" id="{1850CD4B-A23F-4856-913A-C0853EB69BEC}"/>
                    </a:ext>
                  </a:extLst>
                </p14:cNvPr>
                <p14:cNvContentPartPr/>
                <p14:nvPr/>
              </p14:nvContentPartPr>
              <p14:xfrm>
                <a:off x="3283053" y="5455867"/>
                <a:ext cx="194760" cy="149040"/>
              </p14:xfrm>
            </p:contentPart>
          </mc:Choice>
          <mc:Fallback>
            <p:pic>
              <p:nvPicPr>
                <p:cNvPr id="55" name="Freihand 54">
                  <a:extLst>
                    <a:ext uri="{FF2B5EF4-FFF2-40B4-BE49-F238E27FC236}">
                      <a16:creationId xmlns:a16="http://schemas.microsoft.com/office/drawing/2014/main" id="{1850CD4B-A23F-4856-913A-C0853EB69BEC}"/>
                    </a:ext>
                  </a:extLst>
                </p:cNvPr>
                <p:cNvPicPr/>
                <p:nvPr/>
              </p:nvPicPr>
              <p:blipFill>
                <a:blip r:embed="rId8"/>
                <a:stretch>
                  <a:fillRect/>
                </a:stretch>
              </p:blipFill>
              <p:spPr>
                <a:xfrm>
                  <a:off x="3278733" y="5451547"/>
                  <a:ext cx="203400" cy="15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63" name="Freihand 62">
                <a:extLst>
                  <a:ext uri="{FF2B5EF4-FFF2-40B4-BE49-F238E27FC236}">
                    <a16:creationId xmlns:a16="http://schemas.microsoft.com/office/drawing/2014/main" id="{327ECD98-F5F5-4E98-8641-0F7D6D11AE91}"/>
                  </a:ext>
                </a:extLst>
              </p14:cNvPr>
              <p14:cNvContentPartPr/>
              <p14:nvPr/>
            </p14:nvContentPartPr>
            <p14:xfrm>
              <a:off x="3984693" y="5125027"/>
              <a:ext cx="534240" cy="604440"/>
            </p14:xfrm>
          </p:contentPart>
        </mc:Choice>
        <mc:Fallback>
          <p:pic>
            <p:nvPicPr>
              <p:cNvPr id="63" name="Freihand 62">
                <a:extLst>
                  <a:ext uri="{FF2B5EF4-FFF2-40B4-BE49-F238E27FC236}">
                    <a16:creationId xmlns:a16="http://schemas.microsoft.com/office/drawing/2014/main" id="{327ECD98-F5F5-4E98-8641-0F7D6D11AE91}"/>
                  </a:ext>
                </a:extLst>
              </p:cNvPr>
              <p:cNvPicPr/>
              <p:nvPr/>
            </p:nvPicPr>
            <p:blipFill>
              <a:blip r:embed="rId10"/>
              <a:stretch>
                <a:fillRect/>
              </a:stretch>
            </p:blipFill>
            <p:spPr>
              <a:xfrm>
                <a:off x="3980373" y="5120707"/>
                <a:ext cx="542880" cy="613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8" name="Freihand 67">
                <a:extLst>
                  <a:ext uri="{FF2B5EF4-FFF2-40B4-BE49-F238E27FC236}">
                    <a16:creationId xmlns:a16="http://schemas.microsoft.com/office/drawing/2014/main" id="{125B39B7-B46B-4620-96F0-2465F1E98504}"/>
                  </a:ext>
                </a:extLst>
              </p14:cNvPr>
              <p14:cNvContentPartPr/>
              <p14:nvPr/>
            </p14:nvContentPartPr>
            <p14:xfrm>
              <a:off x="3333813" y="3523387"/>
              <a:ext cx="801360" cy="839520"/>
            </p14:xfrm>
          </p:contentPart>
        </mc:Choice>
        <mc:Fallback>
          <p:pic>
            <p:nvPicPr>
              <p:cNvPr id="68" name="Freihand 67">
                <a:extLst>
                  <a:ext uri="{FF2B5EF4-FFF2-40B4-BE49-F238E27FC236}">
                    <a16:creationId xmlns:a16="http://schemas.microsoft.com/office/drawing/2014/main" id="{125B39B7-B46B-4620-96F0-2465F1E98504}"/>
                  </a:ext>
                </a:extLst>
              </p:cNvPr>
              <p:cNvPicPr/>
              <p:nvPr/>
            </p:nvPicPr>
            <p:blipFill>
              <a:blip r:embed="rId12"/>
              <a:stretch>
                <a:fillRect/>
              </a:stretch>
            </p:blipFill>
            <p:spPr>
              <a:xfrm>
                <a:off x="3329493" y="3519067"/>
                <a:ext cx="810000" cy="848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1" name="Freihand 90">
                <a:extLst>
                  <a:ext uri="{FF2B5EF4-FFF2-40B4-BE49-F238E27FC236}">
                    <a16:creationId xmlns:a16="http://schemas.microsoft.com/office/drawing/2014/main" id="{4E885C06-CF50-4909-8E85-4885E9C0AFD6}"/>
                  </a:ext>
                </a:extLst>
              </p14:cNvPr>
              <p14:cNvContentPartPr/>
              <p14:nvPr/>
            </p14:nvContentPartPr>
            <p14:xfrm>
              <a:off x="3947253" y="5374507"/>
              <a:ext cx="455760" cy="476280"/>
            </p14:xfrm>
          </p:contentPart>
        </mc:Choice>
        <mc:Fallback>
          <p:pic>
            <p:nvPicPr>
              <p:cNvPr id="91" name="Freihand 90">
                <a:extLst>
                  <a:ext uri="{FF2B5EF4-FFF2-40B4-BE49-F238E27FC236}">
                    <a16:creationId xmlns:a16="http://schemas.microsoft.com/office/drawing/2014/main" id="{4E885C06-CF50-4909-8E85-4885E9C0AFD6}"/>
                  </a:ext>
                </a:extLst>
              </p:cNvPr>
              <p:cNvPicPr/>
              <p:nvPr/>
            </p:nvPicPr>
            <p:blipFill>
              <a:blip r:embed="rId14"/>
              <a:stretch>
                <a:fillRect/>
              </a:stretch>
            </p:blipFill>
            <p:spPr>
              <a:xfrm>
                <a:off x="3942933" y="5370187"/>
                <a:ext cx="464400" cy="484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0" name="Freihand 99">
                <a:extLst>
                  <a:ext uri="{FF2B5EF4-FFF2-40B4-BE49-F238E27FC236}">
                    <a16:creationId xmlns:a16="http://schemas.microsoft.com/office/drawing/2014/main" id="{2490EFA5-B5CC-4560-9D96-79D0511FB672}"/>
                  </a:ext>
                </a:extLst>
              </p14:cNvPr>
              <p14:cNvContentPartPr/>
              <p14:nvPr/>
            </p14:nvContentPartPr>
            <p14:xfrm>
              <a:off x="1877253" y="3552907"/>
              <a:ext cx="436320" cy="53280"/>
            </p14:xfrm>
          </p:contentPart>
        </mc:Choice>
        <mc:Fallback>
          <p:pic>
            <p:nvPicPr>
              <p:cNvPr id="100" name="Freihand 99">
                <a:extLst>
                  <a:ext uri="{FF2B5EF4-FFF2-40B4-BE49-F238E27FC236}">
                    <a16:creationId xmlns:a16="http://schemas.microsoft.com/office/drawing/2014/main" id="{2490EFA5-B5CC-4560-9D96-79D0511FB672}"/>
                  </a:ext>
                </a:extLst>
              </p:cNvPr>
              <p:cNvPicPr/>
              <p:nvPr/>
            </p:nvPicPr>
            <p:blipFill>
              <a:blip r:embed="rId16"/>
              <a:stretch>
                <a:fillRect/>
              </a:stretch>
            </p:blipFill>
            <p:spPr>
              <a:xfrm>
                <a:off x="1872933" y="3548587"/>
                <a:ext cx="444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1" name="Freihand 100">
                <a:extLst>
                  <a:ext uri="{FF2B5EF4-FFF2-40B4-BE49-F238E27FC236}">
                    <a16:creationId xmlns:a16="http://schemas.microsoft.com/office/drawing/2014/main" id="{14C5DCC1-5DE5-44A9-9A84-B08427D55E22}"/>
                  </a:ext>
                </a:extLst>
              </p14:cNvPr>
              <p14:cNvContentPartPr/>
              <p14:nvPr/>
            </p14:nvContentPartPr>
            <p14:xfrm>
              <a:off x="3890013" y="5322307"/>
              <a:ext cx="515160" cy="484200"/>
            </p14:xfrm>
          </p:contentPart>
        </mc:Choice>
        <mc:Fallback>
          <p:pic>
            <p:nvPicPr>
              <p:cNvPr id="101" name="Freihand 100">
                <a:extLst>
                  <a:ext uri="{FF2B5EF4-FFF2-40B4-BE49-F238E27FC236}">
                    <a16:creationId xmlns:a16="http://schemas.microsoft.com/office/drawing/2014/main" id="{14C5DCC1-5DE5-44A9-9A84-B08427D55E22}"/>
                  </a:ext>
                </a:extLst>
              </p:cNvPr>
              <p:cNvPicPr/>
              <p:nvPr/>
            </p:nvPicPr>
            <p:blipFill>
              <a:blip r:embed="rId18"/>
              <a:stretch>
                <a:fillRect/>
              </a:stretch>
            </p:blipFill>
            <p:spPr>
              <a:xfrm>
                <a:off x="3885693" y="5317987"/>
                <a:ext cx="52380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3" name="Freihand 102">
                <a:extLst>
                  <a:ext uri="{FF2B5EF4-FFF2-40B4-BE49-F238E27FC236}">
                    <a16:creationId xmlns:a16="http://schemas.microsoft.com/office/drawing/2014/main" id="{5AC9B4B8-99F8-4F78-8DDA-3B42E4522C74}"/>
                  </a:ext>
                </a:extLst>
              </p14:cNvPr>
              <p14:cNvContentPartPr/>
              <p14:nvPr/>
            </p14:nvContentPartPr>
            <p14:xfrm>
              <a:off x="4146693" y="3392347"/>
              <a:ext cx="84240" cy="33480"/>
            </p14:xfrm>
          </p:contentPart>
        </mc:Choice>
        <mc:Fallback>
          <p:pic>
            <p:nvPicPr>
              <p:cNvPr id="103" name="Freihand 102">
                <a:extLst>
                  <a:ext uri="{FF2B5EF4-FFF2-40B4-BE49-F238E27FC236}">
                    <a16:creationId xmlns:a16="http://schemas.microsoft.com/office/drawing/2014/main" id="{5AC9B4B8-99F8-4F78-8DDA-3B42E4522C74}"/>
                  </a:ext>
                </a:extLst>
              </p:cNvPr>
              <p:cNvPicPr/>
              <p:nvPr/>
            </p:nvPicPr>
            <p:blipFill>
              <a:blip r:embed="rId20"/>
              <a:stretch>
                <a:fillRect/>
              </a:stretch>
            </p:blipFill>
            <p:spPr>
              <a:xfrm>
                <a:off x="4142373" y="3388027"/>
                <a:ext cx="92880" cy="42120"/>
              </a:xfrm>
              <a:prstGeom prst="rect">
                <a:avLst/>
              </a:prstGeom>
            </p:spPr>
          </p:pic>
        </mc:Fallback>
      </mc:AlternateContent>
      <p:grpSp>
        <p:nvGrpSpPr>
          <p:cNvPr id="107" name="Gruppieren 106">
            <a:extLst>
              <a:ext uri="{FF2B5EF4-FFF2-40B4-BE49-F238E27FC236}">
                <a16:creationId xmlns:a16="http://schemas.microsoft.com/office/drawing/2014/main" id="{2D138AA5-D3F1-4839-B0FF-81B1EB43A3A6}"/>
              </a:ext>
            </a:extLst>
          </p:cNvPr>
          <p:cNvGrpSpPr/>
          <p:nvPr/>
        </p:nvGrpSpPr>
        <p:grpSpPr>
          <a:xfrm>
            <a:off x="2046453" y="3547507"/>
            <a:ext cx="212760" cy="684000"/>
            <a:chOff x="2046453" y="3547507"/>
            <a:chExt cx="212760" cy="684000"/>
          </a:xfrm>
        </p:grpSpPr>
        <mc:AlternateContent xmlns:mc="http://schemas.openxmlformats.org/markup-compatibility/2006">
          <mc:Choice xmlns:p14="http://schemas.microsoft.com/office/powerpoint/2010/main" Requires="p14">
            <p:contentPart p14:bwMode="auto" r:id="rId21">
              <p14:nvContentPartPr>
                <p14:cNvPr id="105" name="Freihand 104">
                  <a:extLst>
                    <a:ext uri="{FF2B5EF4-FFF2-40B4-BE49-F238E27FC236}">
                      <a16:creationId xmlns:a16="http://schemas.microsoft.com/office/drawing/2014/main" id="{3C35C6FD-6106-4AAF-A508-0F67A1A13F3A}"/>
                    </a:ext>
                  </a:extLst>
                </p14:cNvPr>
                <p14:cNvContentPartPr/>
                <p14:nvPr/>
              </p14:nvContentPartPr>
              <p14:xfrm>
                <a:off x="2094693" y="3679627"/>
                <a:ext cx="94680" cy="551880"/>
              </p14:xfrm>
            </p:contentPart>
          </mc:Choice>
          <mc:Fallback>
            <p:pic>
              <p:nvPicPr>
                <p:cNvPr id="105" name="Freihand 104">
                  <a:extLst>
                    <a:ext uri="{FF2B5EF4-FFF2-40B4-BE49-F238E27FC236}">
                      <a16:creationId xmlns:a16="http://schemas.microsoft.com/office/drawing/2014/main" id="{3C35C6FD-6106-4AAF-A508-0F67A1A13F3A}"/>
                    </a:ext>
                  </a:extLst>
                </p:cNvPr>
                <p:cNvPicPr/>
                <p:nvPr/>
              </p:nvPicPr>
              <p:blipFill>
                <a:blip r:embed="rId22"/>
                <a:stretch>
                  <a:fillRect/>
                </a:stretch>
              </p:blipFill>
              <p:spPr>
                <a:xfrm>
                  <a:off x="2090373" y="3675307"/>
                  <a:ext cx="103320" cy="560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6" name="Freihand 105">
                  <a:extLst>
                    <a:ext uri="{FF2B5EF4-FFF2-40B4-BE49-F238E27FC236}">
                      <a16:creationId xmlns:a16="http://schemas.microsoft.com/office/drawing/2014/main" id="{BC1B1378-7AFF-4345-92F6-0185A7AE85E5}"/>
                    </a:ext>
                  </a:extLst>
                </p14:cNvPr>
                <p14:cNvContentPartPr/>
                <p14:nvPr/>
              </p14:nvContentPartPr>
              <p14:xfrm>
                <a:off x="2046453" y="3547507"/>
                <a:ext cx="212760" cy="276840"/>
              </p14:xfrm>
            </p:contentPart>
          </mc:Choice>
          <mc:Fallback>
            <p:pic>
              <p:nvPicPr>
                <p:cNvPr id="106" name="Freihand 105">
                  <a:extLst>
                    <a:ext uri="{FF2B5EF4-FFF2-40B4-BE49-F238E27FC236}">
                      <a16:creationId xmlns:a16="http://schemas.microsoft.com/office/drawing/2014/main" id="{BC1B1378-7AFF-4345-92F6-0185A7AE85E5}"/>
                    </a:ext>
                  </a:extLst>
                </p:cNvPr>
                <p:cNvPicPr/>
                <p:nvPr/>
              </p:nvPicPr>
              <p:blipFill>
                <a:blip r:embed="rId24"/>
                <a:stretch>
                  <a:fillRect/>
                </a:stretch>
              </p:blipFill>
              <p:spPr>
                <a:xfrm>
                  <a:off x="2041773" y="3543187"/>
                  <a:ext cx="221400" cy="285480"/>
                </a:xfrm>
                <a:prstGeom prst="rect">
                  <a:avLst/>
                </a:prstGeom>
              </p:spPr>
            </p:pic>
          </mc:Fallback>
        </mc:AlternateContent>
      </p:grpSp>
      <p:grpSp>
        <p:nvGrpSpPr>
          <p:cNvPr id="109" name="Gruppieren 108">
            <a:extLst>
              <a:ext uri="{FF2B5EF4-FFF2-40B4-BE49-F238E27FC236}">
                <a16:creationId xmlns:a16="http://schemas.microsoft.com/office/drawing/2014/main" id="{A830535C-244D-43A5-9594-54EA28CDCD0A}"/>
              </a:ext>
            </a:extLst>
          </p:cNvPr>
          <p:cNvGrpSpPr/>
          <p:nvPr/>
        </p:nvGrpSpPr>
        <p:grpSpPr>
          <a:xfrm>
            <a:off x="3944733" y="4749907"/>
            <a:ext cx="4596840" cy="1498320"/>
            <a:chOff x="3944733" y="4749907"/>
            <a:chExt cx="4596840" cy="1498320"/>
          </a:xfrm>
        </p:grpSpPr>
        <mc:AlternateContent xmlns:mc="http://schemas.openxmlformats.org/markup-compatibility/2006">
          <mc:Choice xmlns:p14="http://schemas.microsoft.com/office/powerpoint/2010/main" Requires="p14">
            <p:contentPart p14:bwMode="auto" r:id="rId25">
              <p14:nvContentPartPr>
                <p14:cNvPr id="3" name="Freihand 2">
                  <a:extLst>
                    <a:ext uri="{FF2B5EF4-FFF2-40B4-BE49-F238E27FC236}">
                      <a16:creationId xmlns:a16="http://schemas.microsoft.com/office/drawing/2014/main" id="{8B19B280-21AC-4451-9BB8-C5827F64EF19}"/>
                    </a:ext>
                  </a:extLst>
                </p14:cNvPr>
                <p14:cNvContentPartPr/>
                <p14:nvPr/>
              </p14:nvContentPartPr>
              <p14:xfrm>
                <a:off x="7080333" y="5023507"/>
                <a:ext cx="33480" cy="32760"/>
              </p14:xfrm>
            </p:contentPart>
          </mc:Choice>
          <mc:Fallback>
            <p:pic>
              <p:nvPicPr>
                <p:cNvPr id="3" name="Freihand 2">
                  <a:extLst>
                    <a:ext uri="{FF2B5EF4-FFF2-40B4-BE49-F238E27FC236}">
                      <a16:creationId xmlns:a16="http://schemas.microsoft.com/office/drawing/2014/main" id="{8B19B280-21AC-4451-9BB8-C5827F64EF19}"/>
                    </a:ext>
                  </a:extLst>
                </p:cNvPr>
                <p:cNvPicPr/>
                <p:nvPr/>
              </p:nvPicPr>
              <p:blipFill>
                <a:blip r:embed="rId26"/>
                <a:stretch>
                  <a:fillRect/>
                </a:stretch>
              </p:blipFill>
              <p:spPr>
                <a:xfrm>
                  <a:off x="7076013" y="5019187"/>
                  <a:ext cx="421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 name="Freihand 3">
                  <a:extLst>
                    <a:ext uri="{FF2B5EF4-FFF2-40B4-BE49-F238E27FC236}">
                      <a16:creationId xmlns:a16="http://schemas.microsoft.com/office/drawing/2014/main" id="{8044C54F-CB7A-4D3B-AFD1-7E7E6A08AD33}"/>
                    </a:ext>
                  </a:extLst>
                </p14:cNvPr>
                <p14:cNvContentPartPr/>
                <p14:nvPr/>
              </p14:nvContentPartPr>
              <p14:xfrm>
                <a:off x="6990693" y="5059507"/>
                <a:ext cx="24840" cy="9720"/>
              </p14:xfrm>
            </p:contentPart>
          </mc:Choice>
          <mc:Fallback>
            <p:pic>
              <p:nvPicPr>
                <p:cNvPr id="4" name="Freihand 3">
                  <a:extLst>
                    <a:ext uri="{FF2B5EF4-FFF2-40B4-BE49-F238E27FC236}">
                      <a16:creationId xmlns:a16="http://schemas.microsoft.com/office/drawing/2014/main" id="{8044C54F-CB7A-4D3B-AFD1-7E7E6A08AD33}"/>
                    </a:ext>
                  </a:extLst>
                </p:cNvPr>
                <p:cNvPicPr/>
                <p:nvPr/>
              </p:nvPicPr>
              <p:blipFill>
                <a:blip r:embed="rId28"/>
                <a:stretch>
                  <a:fillRect/>
                </a:stretch>
              </p:blipFill>
              <p:spPr>
                <a:xfrm>
                  <a:off x="6986373" y="5055187"/>
                  <a:ext cx="33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 name="Freihand 4">
                  <a:extLst>
                    <a:ext uri="{FF2B5EF4-FFF2-40B4-BE49-F238E27FC236}">
                      <a16:creationId xmlns:a16="http://schemas.microsoft.com/office/drawing/2014/main" id="{E7836876-BCCC-44D7-A628-227963482703}"/>
                    </a:ext>
                  </a:extLst>
                </p14:cNvPr>
                <p14:cNvContentPartPr/>
                <p14:nvPr/>
              </p14:nvContentPartPr>
              <p14:xfrm>
                <a:off x="7048293" y="5015227"/>
                <a:ext cx="168480" cy="37080"/>
              </p14:xfrm>
            </p:contentPart>
          </mc:Choice>
          <mc:Fallback>
            <p:pic>
              <p:nvPicPr>
                <p:cNvPr id="5" name="Freihand 4">
                  <a:extLst>
                    <a:ext uri="{FF2B5EF4-FFF2-40B4-BE49-F238E27FC236}">
                      <a16:creationId xmlns:a16="http://schemas.microsoft.com/office/drawing/2014/main" id="{E7836876-BCCC-44D7-A628-227963482703}"/>
                    </a:ext>
                  </a:extLst>
                </p:cNvPr>
                <p:cNvPicPr/>
                <p:nvPr/>
              </p:nvPicPr>
              <p:blipFill>
                <a:blip r:embed="rId30"/>
                <a:stretch>
                  <a:fillRect/>
                </a:stretch>
              </p:blipFill>
              <p:spPr>
                <a:xfrm>
                  <a:off x="7043973" y="5010907"/>
                  <a:ext cx="177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 name="Freihand 12">
                  <a:extLst>
                    <a:ext uri="{FF2B5EF4-FFF2-40B4-BE49-F238E27FC236}">
                      <a16:creationId xmlns:a16="http://schemas.microsoft.com/office/drawing/2014/main" id="{A347534C-A6E8-44D7-89AF-333B212EAE94}"/>
                    </a:ext>
                  </a:extLst>
                </p14:cNvPr>
                <p14:cNvContentPartPr/>
                <p14:nvPr/>
              </p14:nvContentPartPr>
              <p14:xfrm>
                <a:off x="6965133" y="4957627"/>
                <a:ext cx="182160" cy="144360"/>
              </p14:xfrm>
            </p:contentPart>
          </mc:Choice>
          <mc:Fallback>
            <p:pic>
              <p:nvPicPr>
                <p:cNvPr id="13" name="Freihand 12">
                  <a:extLst>
                    <a:ext uri="{FF2B5EF4-FFF2-40B4-BE49-F238E27FC236}">
                      <a16:creationId xmlns:a16="http://schemas.microsoft.com/office/drawing/2014/main" id="{A347534C-A6E8-44D7-89AF-333B212EAE94}"/>
                    </a:ext>
                  </a:extLst>
                </p:cNvPr>
                <p:cNvPicPr/>
                <p:nvPr/>
              </p:nvPicPr>
              <p:blipFill>
                <a:blip r:embed="rId32"/>
                <a:stretch>
                  <a:fillRect/>
                </a:stretch>
              </p:blipFill>
              <p:spPr>
                <a:xfrm>
                  <a:off x="6960813" y="4953307"/>
                  <a:ext cx="190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4" name="Freihand 13">
                  <a:extLst>
                    <a:ext uri="{FF2B5EF4-FFF2-40B4-BE49-F238E27FC236}">
                      <a16:creationId xmlns:a16="http://schemas.microsoft.com/office/drawing/2014/main" id="{E9466652-506C-4347-A7BC-E9D90167EB76}"/>
                    </a:ext>
                  </a:extLst>
                </p14:cNvPr>
                <p14:cNvContentPartPr/>
                <p14:nvPr/>
              </p14:nvContentPartPr>
              <p14:xfrm>
                <a:off x="7354653" y="4865467"/>
                <a:ext cx="106200" cy="175680"/>
              </p14:xfrm>
            </p:contentPart>
          </mc:Choice>
          <mc:Fallback>
            <p:pic>
              <p:nvPicPr>
                <p:cNvPr id="14" name="Freihand 13">
                  <a:extLst>
                    <a:ext uri="{FF2B5EF4-FFF2-40B4-BE49-F238E27FC236}">
                      <a16:creationId xmlns:a16="http://schemas.microsoft.com/office/drawing/2014/main" id="{E9466652-506C-4347-A7BC-E9D90167EB76}"/>
                    </a:ext>
                  </a:extLst>
                </p:cNvPr>
                <p:cNvPicPr/>
                <p:nvPr/>
              </p:nvPicPr>
              <p:blipFill>
                <a:blip r:embed="rId34"/>
                <a:stretch>
                  <a:fillRect/>
                </a:stretch>
              </p:blipFill>
              <p:spPr>
                <a:xfrm>
                  <a:off x="7350333" y="4861147"/>
                  <a:ext cx="1148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5" name="Freihand 14">
                  <a:extLst>
                    <a:ext uri="{FF2B5EF4-FFF2-40B4-BE49-F238E27FC236}">
                      <a16:creationId xmlns:a16="http://schemas.microsoft.com/office/drawing/2014/main" id="{318A83D4-5779-4315-95EB-CEC484C678E5}"/>
                    </a:ext>
                  </a:extLst>
                </p14:cNvPr>
                <p14:cNvContentPartPr/>
                <p14:nvPr/>
              </p14:nvContentPartPr>
              <p14:xfrm>
                <a:off x="7484253" y="4806067"/>
                <a:ext cx="63720" cy="201960"/>
              </p14:xfrm>
            </p:contentPart>
          </mc:Choice>
          <mc:Fallback>
            <p:pic>
              <p:nvPicPr>
                <p:cNvPr id="15" name="Freihand 14">
                  <a:extLst>
                    <a:ext uri="{FF2B5EF4-FFF2-40B4-BE49-F238E27FC236}">
                      <a16:creationId xmlns:a16="http://schemas.microsoft.com/office/drawing/2014/main" id="{318A83D4-5779-4315-95EB-CEC484C678E5}"/>
                    </a:ext>
                  </a:extLst>
                </p:cNvPr>
                <p:cNvPicPr/>
                <p:nvPr/>
              </p:nvPicPr>
              <p:blipFill>
                <a:blip r:embed="rId36"/>
                <a:stretch>
                  <a:fillRect/>
                </a:stretch>
              </p:blipFill>
              <p:spPr>
                <a:xfrm>
                  <a:off x="7479933" y="4801747"/>
                  <a:ext cx="723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6" name="Freihand 15">
                  <a:extLst>
                    <a:ext uri="{FF2B5EF4-FFF2-40B4-BE49-F238E27FC236}">
                      <a16:creationId xmlns:a16="http://schemas.microsoft.com/office/drawing/2014/main" id="{8E49A8D6-3AA5-4BC2-B2FA-D1B1522FAE45}"/>
                    </a:ext>
                  </a:extLst>
                </p14:cNvPr>
                <p14:cNvContentPartPr/>
                <p14:nvPr/>
              </p14:nvContentPartPr>
              <p14:xfrm>
                <a:off x="7548333" y="4878067"/>
                <a:ext cx="169200" cy="96480"/>
              </p14:xfrm>
            </p:contentPart>
          </mc:Choice>
          <mc:Fallback>
            <p:pic>
              <p:nvPicPr>
                <p:cNvPr id="16" name="Freihand 15">
                  <a:extLst>
                    <a:ext uri="{FF2B5EF4-FFF2-40B4-BE49-F238E27FC236}">
                      <a16:creationId xmlns:a16="http://schemas.microsoft.com/office/drawing/2014/main" id="{8E49A8D6-3AA5-4BC2-B2FA-D1B1522FAE45}"/>
                    </a:ext>
                  </a:extLst>
                </p:cNvPr>
                <p:cNvPicPr/>
                <p:nvPr/>
              </p:nvPicPr>
              <p:blipFill>
                <a:blip r:embed="rId38"/>
                <a:stretch>
                  <a:fillRect/>
                </a:stretch>
              </p:blipFill>
              <p:spPr>
                <a:xfrm>
                  <a:off x="7544013" y="4873747"/>
                  <a:ext cx="177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 name="Freihand 16">
                  <a:extLst>
                    <a:ext uri="{FF2B5EF4-FFF2-40B4-BE49-F238E27FC236}">
                      <a16:creationId xmlns:a16="http://schemas.microsoft.com/office/drawing/2014/main" id="{26C139C7-8C3C-4D8C-A2D0-3F39A0EA4D40}"/>
                    </a:ext>
                  </a:extLst>
                </p14:cNvPr>
                <p14:cNvContentPartPr/>
                <p14:nvPr/>
              </p14:nvContentPartPr>
              <p14:xfrm>
                <a:off x="7724733" y="4752787"/>
                <a:ext cx="211680" cy="214560"/>
              </p14:xfrm>
            </p:contentPart>
          </mc:Choice>
          <mc:Fallback>
            <p:pic>
              <p:nvPicPr>
                <p:cNvPr id="17" name="Freihand 16">
                  <a:extLst>
                    <a:ext uri="{FF2B5EF4-FFF2-40B4-BE49-F238E27FC236}">
                      <a16:creationId xmlns:a16="http://schemas.microsoft.com/office/drawing/2014/main" id="{26C139C7-8C3C-4D8C-A2D0-3F39A0EA4D40}"/>
                    </a:ext>
                  </a:extLst>
                </p:cNvPr>
                <p:cNvPicPr/>
                <p:nvPr/>
              </p:nvPicPr>
              <p:blipFill>
                <a:blip r:embed="rId40"/>
                <a:stretch>
                  <a:fillRect/>
                </a:stretch>
              </p:blipFill>
              <p:spPr>
                <a:xfrm>
                  <a:off x="7720413" y="4748467"/>
                  <a:ext cx="2203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8" name="Freihand 17">
                  <a:extLst>
                    <a:ext uri="{FF2B5EF4-FFF2-40B4-BE49-F238E27FC236}">
                      <a16:creationId xmlns:a16="http://schemas.microsoft.com/office/drawing/2014/main" id="{4445BE48-F016-44F8-8877-DD9C68E51B38}"/>
                    </a:ext>
                  </a:extLst>
                </p14:cNvPr>
                <p14:cNvContentPartPr/>
                <p14:nvPr/>
              </p14:nvContentPartPr>
              <p14:xfrm>
                <a:off x="7892493" y="4797427"/>
                <a:ext cx="43560" cy="27720"/>
              </p14:xfrm>
            </p:contentPart>
          </mc:Choice>
          <mc:Fallback>
            <p:pic>
              <p:nvPicPr>
                <p:cNvPr id="18" name="Freihand 17">
                  <a:extLst>
                    <a:ext uri="{FF2B5EF4-FFF2-40B4-BE49-F238E27FC236}">
                      <a16:creationId xmlns:a16="http://schemas.microsoft.com/office/drawing/2014/main" id="{4445BE48-F016-44F8-8877-DD9C68E51B38}"/>
                    </a:ext>
                  </a:extLst>
                </p:cNvPr>
                <p:cNvPicPr/>
                <p:nvPr/>
              </p:nvPicPr>
              <p:blipFill>
                <a:blip r:embed="rId42"/>
                <a:stretch>
                  <a:fillRect/>
                </a:stretch>
              </p:blipFill>
              <p:spPr>
                <a:xfrm>
                  <a:off x="7888173" y="4793107"/>
                  <a:ext cx="52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9" name="Freihand 18">
                  <a:extLst>
                    <a:ext uri="{FF2B5EF4-FFF2-40B4-BE49-F238E27FC236}">
                      <a16:creationId xmlns:a16="http://schemas.microsoft.com/office/drawing/2014/main" id="{25C79646-CC73-442A-93C9-9FF9AC1C1597}"/>
                    </a:ext>
                  </a:extLst>
                </p14:cNvPr>
                <p14:cNvContentPartPr/>
                <p14:nvPr/>
              </p14:nvContentPartPr>
              <p14:xfrm>
                <a:off x="7936053" y="4824787"/>
                <a:ext cx="111960" cy="226440"/>
              </p14:xfrm>
            </p:contentPart>
          </mc:Choice>
          <mc:Fallback>
            <p:pic>
              <p:nvPicPr>
                <p:cNvPr id="19" name="Freihand 18">
                  <a:extLst>
                    <a:ext uri="{FF2B5EF4-FFF2-40B4-BE49-F238E27FC236}">
                      <a16:creationId xmlns:a16="http://schemas.microsoft.com/office/drawing/2014/main" id="{25C79646-CC73-442A-93C9-9FF9AC1C1597}"/>
                    </a:ext>
                  </a:extLst>
                </p:cNvPr>
                <p:cNvPicPr/>
                <p:nvPr/>
              </p:nvPicPr>
              <p:blipFill>
                <a:blip r:embed="rId44"/>
                <a:stretch>
                  <a:fillRect/>
                </a:stretch>
              </p:blipFill>
              <p:spPr>
                <a:xfrm>
                  <a:off x="7931733" y="4820467"/>
                  <a:ext cx="1206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 name="Freihand 20">
                  <a:extLst>
                    <a:ext uri="{FF2B5EF4-FFF2-40B4-BE49-F238E27FC236}">
                      <a16:creationId xmlns:a16="http://schemas.microsoft.com/office/drawing/2014/main" id="{8C9A9070-F80B-4FEE-8C2E-D6D2698695AE}"/>
                    </a:ext>
                  </a:extLst>
                </p14:cNvPr>
                <p14:cNvContentPartPr/>
                <p14:nvPr/>
              </p14:nvContentPartPr>
              <p14:xfrm>
                <a:off x="8082933" y="4761427"/>
                <a:ext cx="110160" cy="257040"/>
              </p14:xfrm>
            </p:contentPart>
          </mc:Choice>
          <mc:Fallback>
            <p:pic>
              <p:nvPicPr>
                <p:cNvPr id="21" name="Freihand 20">
                  <a:extLst>
                    <a:ext uri="{FF2B5EF4-FFF2-40B4-BE49-F238E27FC236}">
                      <a16:creationId xmlns:a16="http://schemas.microsoft.com/office/drawing/2014/main" id="{8C9A9070-F80B-4FEE-8C2E-D6D2698695AE}"/>
                    </a:ext>
                  </a:extLst>
                </p:cNvPr>
                <p:cNvPicPr/>
                <p:nvPr/>
              </p:nvPicPr>
              <p:blipFill>
                <a:blip r:embed="rId46"/>
                <a:stretch>
                  <a:fillRect/>
                </a:stretch>
              </p:blipFill>
              <p:spPr>
                <a:xfrm>
                  <a:off x="8078613" y="4757107"/>
                  <a:ext cx="1188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2" name="Freihand 21">
                  <a:extLst>
                    <a:ext uri="{FF2B5EF4-FFF2-40B4-BE49-F238E27FC236}">
                      <a16:creationId xmlns:a16="http://schemas.microsoft.com/office/drawing/2014/main" id="{A675B872-95E3-4F4B-BE82-08A08B777889}"/>
                    </a:ext>
                  </a:extLst>
                </p14:cNvPr>
                <p14:cNvContentPartPr/>
                <p14:nvPr/>
              </p14:nvContentPartPr>
              <p14:xfrm>
                <a:off x="8043693" y="4749907"/>
                <a:ext cx="143640" cy="161280"/>
              </p14:xfrm>
            </p:contentPart>
          </mc:Choice>
          <mc:Fallback>
            <p:pic>
              <p:nvPicPr>
                <p:cNvPr id="22" name="Freihand 21">
                  <a:extLst>
                    <a:ext uri="{FF2B5EF4-FFF2-40B4-BE49-F238E27FC236}">
                      <a16:creationId xmlns:a16="http://schemas.microsoft.com/office/drawing/2014/main" id="{A675B872-95E3-4F4B-BE82-08A08B777889}"/>
                    </a:ext>
                  </a:extLst>
                </p:cNvPr>
                <p:cNvPicPr/>
                <p:nvPr/>
              </p:nvPicPr>
              <p:blipFill>
                <a:blip r:embed="rId48"/>
                <a:stretch>
                  <a:fillRect/>
                </a:stretch>
              </p:blipFill>
              <p:spPr>
                <a:xfrm>
                  <a:off x="8039373" y="4745587"/>
                  <a:ext cx="1522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 name="Freihand 22">
                  <a:extLst>
                    <a:ext uri="{FF2B5EF4-FFF2-40B4-BE49-F238E27FC236}">
                      <a16:creationId xmlns:a16="http://schemas.microsoft.com/office/drawing/2014/main" id="{835016D2-B1E4-434B-B97F-460C2B06FD1C}"/>
                    </a:ext>
                  </a:extLst>
                </p14:cNvPr>
                <p14:cNvContentPartPr/>
                <p14:nvPr/>
              </p14:nvContentPartPr>
              <p14:xfrm>
                <a:off x="7574973" y="5100547"/>
                <a:ext cx="35280" cy="132840"/>
              </p14:xfrm>
            </p:contentPart>
          </mc:Choice>
          <mc:Fallback>
            <p:pic>
              <p:nvPicPr>
                <p:cNvPr id="23" name="Freihand 22">
                  <a:extLst>
                    <a:ext uri="{FF2B5EF4-FFF2-40B4-BE49-F238E27FC236}">
                      <a16:creationId xmlns:a16="http://schemas.microsoft.com/office/drawing/2014/main" id="{835016D2-B1E4-434B-B97F-460C2B06FD1C}"/>
                    </a:ext>
                  </a:extLst>
                </p:cNvPr>
                <p:cNvPicPr/>
                <p:nvPr/>
              </p:nvPicPr>
              <p:blipFill>
                <a:blip r:embed="rId50"/>
                <a:stretch>
                  <a:fillRect/>
                </a:stretch>
              </p:blipFill>
              <p:spPr>
                <a:xfrm>
                  <a:off x="7570653" y="5096227"/>
                  <a:ext cx="43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 name="Freihand 24">
                  <a:extLst>
                    <a:ext uri="{FF2B5EF4-FFF2-40B4-BE49-F238E27FC236}">
                      <a16:creationId xmlns:a16="http://schemas.microsoft.com/office/drawing/2014/main" id="{D82AC542-BD30-4F85-941C-9CEFCAF730C4}"/>
                    </a:ext>
                  </a:extLst>
                </p14:cNvPr>
                <p14:cNvContentPartPr/>
                <p14:nvPr/>
              </p14:nvContentPartPr>
              <p14:xfrm>
                <a:off x="7494693" y="5049427"/>
                <a:ext cx="130680" cy="106560"/>
              </p14:xfrm>
            </p:contentPart>
          </mc:Choice>
          <mc:Fallback>
            <p:pic>
              <p:nvPicPr>
                <p:cNvPr id="25" name="Freihand 24">
                  <a:extLst>
                    <a:ext uri="{FF2B5EF4-FFF2-40B4-BE49-F238E27FC236}">
                      <a16:creationId xmlns:a16="http://schemas.microsoft.com/office/drawing/2014/main" id="{D82AC542-BD30-4F85-941C-9CEFCAF730C4}"/>
                    </a:ext>
                  </a:extLst>
                </p:cNvPr>
                <p:cNvPicPr/>
                <p:nvPr/>
              </p:nvPicPr>
              <p:blipFill>
                <a:blip r:embed="rId52"/>
                <a:stretch>
                  <a:fillRect/>
                </a:stretch>
              </p:blipFill>
              <p:spPr>
                <a:xfrm>
                  <a:off x="7490373" y="5045107"/>
                  <a:ext cx="139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6" name="Freihand 25">
                  <a:extLst>
                    <a:ext uri="{FF2B5EF4-FFF2-40B4-BE49-F238E27FC236}">
                      <a16:creationId xmlns:a16="http://schemas.microsoft.com/office/drawing/2014/main" id="{1B1AA6DE-19E6-4EBA-8F50-F1F6E2F5BC4C}"/>
                    </a:ext>
                  </a:extLst>
                </p14:cNvPr>
                <p14:cNvContentPartPr/>
                <p14:nvPr/>
              </p14:nvContentPartPr>
              <p14:xfrm>
                <a:off x="7664613" y="5051587"/>
                <a:ext cx="127800" cy="146160"/>
              </p14:xfrm>
            </p:contentPart>
          </mc:Choice>
          <mc:Fallback>
            <p:pic>
              <p:nvPicPr>
                <p:cNvPr id="26" name="Freihand 25">
                  <a:extLst>
                    <a:ext uri="{FF2B5EF4-FFF2-40B4-BE49-F238E27FC236}">
                      <a16:creationId xmlns:a16="http://schemas.microsoft.com/office/drawing/2014/main" id="{1B1AA6DE-19E6-4EBA-8F50-F1F6E2F5BC4C}"/>
                    </a:ext>
                  </a:extLst>
                </p:cNvPr>
                <p:cNvPicPr/>
                <p:nvPr/>
              </p:nvPicPr>
              <p:blipFill>
                <a:blip r:embed="rId54"/>
                <a:stretch>
                  <a:fillRect/>
                </a:stretch>
              </p:blipFill>
              <p:spPr>
                <a:xfrm>
                  <a:off x="7660293" y="5047267"/>
                  <a:ext cx="136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7" name="Freihand 26">
                  <a:extLst>
                    <a:ext uri="{FF2B5EF4-FFF2-40B4-BE49-F238E27FC236}">
                      <a16:creationId xmlns:a16="http://schemas.microsoft.com/office/drawing/2014/main" id="{41862577-A3B8-4186-A02F-E5FE869FCFB8}"/>
                    </a:ext>
                  </a:extLst>
                </p14:cNvPr>
                <p14:cNvContentPartPr/>
                <p14:nvPr/>
              </p14:nvContentPartPr>
              <p14:xfrm>
                <a:off x="7761093" y="5043667"/>
                <a:ext cx="19440" cy="12960"/>
              </p14:xfrm>
            </p:contentPart>
          </mc:Choice>
          <mc:Fallback>
            <p:pic>
              <p:nvPicPr>
                <p:cNvPr id="27" name="Freihand 26">
                  <a:extLst>
                    <a:ext uri="{FF2B5EF4-FFF2-40B4-BE49-F238E27FC236}">
                      <a16:creationId xmlns:a16="http://schemas.microsoft.com/office/drawing/2014/main" id="{41862577-A3B8-4186-A02F-E5FE869FCFB8}"/>
                    </a:ext>
                  </a:extLst>
                </p:cNvPr>
                <p:cNvPicPr/>
                <p:nvPr/>
              </p:nvPicPr>
              <p:blipFill>
                <a:blip r:embed="rId56"/>
                <a:stretch>
                  <a:fillRect/>
                </a:stretch>
              </p:blipFill>
              <p:spPr>
                <a:xfrm>
                  <a:off x="7756773" y="5039347"/>
                  <a:ext cx="28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8" name="Freihand 27">
                  <a:extLst>
                    <a:ext uri="{FF2B5EF4-FFF2-40B4-BE49-F238E27FC236}">
                      <a16:creationId xmlns:a16="http://schemas.microsoft.com/office/drawing/2014/main" id="{F4116AED-40C1-4733-82BE-D7E2A0756196}"/>
                    </a:ext>
                  </a:extLst>
                </p14:cNvPr>
                <p14:cNvContentPartPr/>
                <p14:nvPr/>
              </p14:nvContentPartPr>
              <p14:xfrm>
                <a:off x="7817973" y="5017027"/>
                <a:ext cx="94320" cy="165240"/>
              </p14:xfrm>
            </p:contentPart>
          </mc:Choice>
          <mc:Fallback>
            <p:pic>
              <p:nvPicPr>
                <p:cNvPr id="28" name="Freihand 27">
                  <a:extLst>
                    <a:ext uri="{FF2B5EF4-FFF2-40B4-BE49-F238E27FC236}">
                      <a16:creationId xmlns:a16="http://schemas.microsoft.com/office/drawing/2014/main" id="{F4116AED-40C1-4733-82BE-D7E2A0756196}"/>
                    </a:ext>
                  </a:extLst>
                </p:cNvPr>
                <p:cNvPicPr/>
                <p:nvPr/>
              </p:nvPicPr>
              <p:blipFill>
                <a:blip r:embed="rId58"/>
                <a:stretch>
                  <a:fillRect/>
                </a:stretch>
              </p:blipFill>
              <p:spPr>
                <a:xfrm>
                  <a:off x="7813653" y="5012707"/>
                  <a:ext cx="102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0" name="Freihand 29">
                  <a:extLst>
                    <a:ext uri="{FF2B5EF4-FFF2-40B4-BE49-F238E27FC236}">
                      <a16:creationId xmlns:a16="http://schemas.microsoft.com/office/drawing/2014/main" id="{05074E04-20E0-493A-8BC8-435550D84CF4}"/>
                    </a:ext>
                  </a:extLst>
                </p14:cNvPr>
                <p14:cNvContentPartPr/>
                <p14:nvPr/>
              </p14:nvContentPartPr>
              <p14:xfrm>
                <a:off x="7886733" y="5039707"/>
                <a:ext cx="19440" cy="16920"/>
              </p14:xfrm>
            </p:contentPart>
          </mc:Choice>
          <mc:Fallback>
            <p:pic>
              <p:nvPicPr>
                <p:cNvPr id="30" name="Freihand 29">
                  <a:extLst>
                    <a:ext uri="{FF2B5EF4-FFF2-40B4-BE49-F238E27FC236}">
                      <a16:creationId xmlns:a16="http://schemas.microsoft.com/office/drawing/2014/main" id="{05074E04-20E0-493A-8BC8-435550D84CF4}"/>
                    </a:ext>
                  </a:extLst>
                </p:cNvPr>
                <p:cNvPicPr/>
                <p:nvPr/>
              </p:nvPicPr>
              <p:blipFill>
                <a:blip r:embed="rId60"/>
                <a:stretch>
                  <a:fillRect/>
                </a:stretch>
              </p:blipFill>
              <p:spPr>
                <a:xfrm>
                  <a:off x="7882413" y="5035387"/>
                  <a:ext cx="280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729EFAF1-6B74-4375-8D3F-B7C61730C871}"/>
                    </a:ext>
                  </a:extLst>
                </p14:cNvPr>
                <p14:cNvContentPartPr/>
                <p14:nvPr/>
              </p14:nvContentPartPr>
              <p14:xfrm>
                <a:off x="7932453" y="5057707"/>
                <a:ext cx="58320" cy="147600"/>
              </p14:xfrm>
            </p:contentPart>
          </mc:Choice>
          <mc:Fallback>
            <p:pic>
              <p:nvPicPr>
                <p:cNvPr id="37" name="Freihand 36">
                  <a:extLst>
                    <a:ext uri="{FF2B5EF4-FFF2-40B4-BE49-F238E27FC236}">
                      <a16:creationId xmlns:a16="http://schemas.microsoft.com/office/drawing/2014/main" id="{729EFAF1-6B74-4375-8D3F-B7C61730C871}"/>
                    </a:ext>
                  </a:extLst>
                </p:cNvPr>
                <p:cNvPicPr/>
                <p:nvPr/>
              </p:nvPicPr>
              <p:blipFill>
                <a:blip r:embed="rId62"/>
                <a:stretch>
                  <a:fillRect/>
                </a:stretch>
              </p:blipFill>
              <p:spPr>
                <a:xfrm>
                  <a:off x="7928133" y="5053387"/>
                  <a:ext cx="66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E70F7CDF-9B45-49AA-9DDB-F3E52145245B}"/>
                    </a:ext>
                  </a:extLst>
                </p14:cNvPr>
                <p14:cNvContentPartPr/>
                <p14:nvPr/>
              </p14:nvContentPartPr>
              <p14:xfrm>
                <a:off x="8004453" y="5027467"/>
                <a:ext cx="48600" cy="203040"/>
              </p14:xfrm>
            </p:contentPart>
          </mc:Choice>
          <mc:Fallback>
            <p:pic>
              <p:nvPicPr>
                <p:cNvPr id="39" name="Freihand 38">
                  <a:extLst>
                    <a:ext uri="{FF2B5EF4-FFF2-40B4-BE49-F238E27FC236}">
                      <a16:creationId xmlns:a16="http://schemas.microsoft.com/office/drawing/2014/main" id="{E70F7CDF-9B45-49AA-9DDB-F3E52145245B}"/>
                    </a:ext>
                  </a:extLst>
                </p:cNvPr>
                <p:cNvPicPr/>
                <p:nvPr/>
              </p:nvPicPr>
              <p:blipFill>
                <a:blip r:embed="rId64"/>
                <a:stretch>
                  <a:fillRect/>
                </a:stretch>
              </p:blipFill>
              <p:spPr>
                <a:xfrm>
                  <a:off x="8000133" y="5023147"/>
                  <a:ext cx="572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65C07696-121E-41E6-A3E7-DDF3CC19EBEB}"/>
                    </a:ext>
                  </a:extLst>
                </p14:cNvPr>
                <p14:cNvContentPartPr/>
                <p14:nvPr/>
              </p14:nvContentPartPr>
              <p14:xfrm>
                <a:off x="8085093" y="4993267"/>
                <a:ext cx="52920" cy="106920"/>
              </p14:xfrm>
            </p:contentPart>
          </mc:Choice>
          <mc:Fallback>
            <p:pic>
              <p:nvPicPr>
                <p:cNvPr id="41" name="Freihand 40">
                  <a:extLst>
                    <a:ext uri="{FF2B5EF4-FFF2-40B4-BE49-F238E27FC236}">
                      <a16:creationId xmlns:a16="http://schemas.microsoft.com/office/drawing/2014/main" id="{65C07696-121E-41E6-A3E7-DDF3CC19EBEB}"/>
                    </a:ext>
                  </a:extLst>
                </p:cNvPr>
                <p:cNvPicPr/>
                <p:nvPr/>
              </p:nvPicPr>
              <p:blipFill>
                <a:blip r:embed="rId66"/>
                <a:stretch>
                  <a:fillRect/>
                </a:stretch>
              </p:blipFill>
              <p:spPr>
                <a:xfrm>
                  <a:off x="8080773" y="4988947"/>
                  <a:ext cx="61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44B06D89-9692-48B7-AB99-15582AFCF8D2}"/>
                    </a:ext>
                  </a:extLst>
                </p14:cNvPr>
                <p14:cNvContentPartPr/>
                <p14:nvPr/>
              </p14:nvContentPartPr>
              <p14:xfrm>
                <a:off x="8177613" y="4982827"/>
                <a:ext cx="79200" cy="33120"/>
              </p14:xfrm>
            </p:contentPart>
          </mc:Choice>
          <mc:Fallback>
            <p:pic>
              <p:nvPicPr>
                <p:cNvPr id="43" name="Freihand 42">
                  <a:extLst>
                    <a:ext uri="{FF2B5EF4-FFF2-40B4-BE49-F238E27FC236}">
                      <a16:creationId xmlns:a16="http://schemas.microsoft.com/office/drawing/2014/main" id="{44B06D89-9692-48B7-AB99-15582AFCF8D2}"/>
                    </a:ext>
                  </a:extLst>
                </p:cNvPr>
                <p:cNvPicPr/>
                <p:nvPr/>
              </p:nvPicPr>
              <p:blipFill>
                <a:blip r:embed="rId68"/>
                <a:stretch>
                  <a:fillRect/>
                </a:stretch>
              </p:blipFill>
              <p:spPr>
                <a:xfrm>
                  <a:off x="8173293" y="4978507"/>
                  <a:ext cx="87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71E53CCC-7EA4-4606-AE69-FADA1A1C6809}"/>
                    </a:ext>
                  </a:extLst>
                </p14:cNvPr>
                <p14:cNvContentPartPr/>
                <p14:nvPr/>
              </p14:nvContentPartPr>
              <p14:xfrm>
                <a:off x="8271573" y="4926667"/>
                <a:ext cx="52200" cy="102960"/>
              </p14:xfrm>
            </p:contentPart>
          </mc:Choice>
          <mc:Fallback>
            <p:pic>
              <p:nvPicPr>
                <p:cNvPr id="45" name="Freihand 44">
                  <a:extLst>
                    <a:ext uri="{FF2B5EF4-FFF2-40B4-BE49-F238E27FC236}">
                      <a16:creationId xmlns:a16="http://schemas.microsoft.com/office/drawing/2014/main" id="{71E53CCC-7EA4-4606-AE69-FADA1A1C6809}"/>
                    </a:ext>
                  </a:extLst>
                </p:cNvPr>
                <p:cNvPicPr/>
                <p:nvPr/>
              </p:nvPicPr>
              <p:blipFill>
                <a:blip r:embed="rId70"/>
                <a:stretch>
                  <a:fillRect/>
                </a:stretch>
              </p:blipFill>
              <p:spPr>
                <a:xfrm>
                  <a:off x="8267253" y="4922347"/>
                  <a:ext cx="60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F19027DD-3CBE-4902-BD6A-3C989BDDE061}"/>
                    </a:ext>
                  </a:extLst>
                </p14:cNvPr>
                <p14:cNvContentPartPr/>
                <p14:nvPr/>
              </p14:nvContentPartPr>
              <p14:xfrm>
                <a:off x="8346813" y="4852507"/>
                <a:ext cx="168120" cy="148680"/>
              </p14:xfrm>
            </p:contentPart>
          </mc:Choice>
          <mc:Fallback>
            <p:pic>
              <p:nvPicPr>
                <p:cNvPr id="50" name="Freihand 49">
                  <a:extLst>
                    <a:ext uri="{FF2B5EF4-FFF2-40B4-BE49-F238E27FC236}">
                      <a16:creationId xmlns:a16="http://schemas.microsoft.com/office/drawing/2014/main" id="{F19027DD-3CBE-4902-BD6A-3C989BDDE061}"/>
                    </a:ext>
                  </a:extLst>
                </p:cNvPr>
                <p:cNvPicPr/>
                <p:nvPr/>
              </p:nvPicPr>
              <p:blipFill>
                <a:blip r:embed="rId72"/>
                <a:stretch>
                  <a:fillRect/>
                </a:stretch>
              </p:blipFill>
              <p:spPr>
                <a:xfrm>
                  <a:off x="8342493" y="4848187"/>
                  <a:ext cx="176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4" name="Freihand 63">
                  <a:extLst>
                    <a:ext uri="{FF2B5EF4-FFF2-40B4-BE49-F238E27FC236}">
                      <a16:creationId xmlns:a16="http://schemas.microsoft.com/office/drawing/2014/main" id="{F161EE84-5A9F-4F4C-BC8C-47757C27ECA4}"/>
                    </a:ext>
                  </a:extLst>
                </p14:cNvPr>
                <p14:cNvContentPartPr/>
                <p14:nvPr/>
              </p14:nvContentPartPr>
              <p14:xfrm>
                <a:off x="3988653" y="5388187"/>
                <a:ext cx="472680" cy="392400"/>
              </p14:xfrm>
            </p:contentPart>
          </mc:Choice>
          <mc:Fallback>
            <p:pic>
              <p:nvPicPr>
                <p:cNvPr id="64" name="Freihand 63">
                  <a:extLst>
                    <a:ext uri="{FF2B5EF4-FFF2-40B4-BE49-F238E27FC236}">
                      <a16:creationId xmlns:a16="http://schemas.microsoft.com/office/drawing/2014/main" id="{F161EE84-5A9F-4F4C-BC8C-47757C27ECA4}"/>
                    </a:ext>
                  </a:extLst>
                </p:cNvPr>
                <p:cNvPicPr/>
                <p:nvPr/>
              </p:nvPicPr>
              <p:blipFill>
                <a:blip r:embed="rId74"/>
                <a:stretch>
                  <a:fillRect/>
                </a:stretch>
              </p:blipFill>
              <p:spPr>
                <a:xfrm>
                  <a:off x="3984333" y="5383867"/>
                  <a:ext cx="48132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5" name="Freihand 64">
                  <a:extLst>
                    <a:ext uri="{FF2B5EF4-FFF2-40B4-BE49-F238E27FC236}">
                      <a16:creationId xmlns:a16="http://schemas.microsoft.com/office/drawing/2014/main" id="{14ECFAE2-7187-4088-8845-53F45D1A3849}"/>
                    </a:ext>
                  </a:extLst>
                </p14:cNvPr>
                <p14:cNvContentPartPr/>
                <p14:nvPr/>
              </p14:nvContentPartPr>
              <p14:xfrm>
                <a:off x="4468893" y="5702107"/>
                <a:ext cx="389160" cy="251280"/>
              </p14:xfrm>
            </p:contentPart>
          </mc:Choice>
          <mc:Fallback>
            <p:pic>
              <p:nvPicPr>
                <p:cNvPr id="65" name="Freihand 64">
                  <a:extLst>
                    <a:ext uri="{FF2B5EF4-FFF2-40B4-BE49-F238E27FC236}">
                      <a16:creationId xmlns:a16="http://schemas.microsoft.com/office/drawing/2014/main" id="{14ECFAE2-7187-4088-8845-53F45D1A3849}"/>
                    </a:ext>
                  </a:extLst>
                </p:cNvPr>
                <p:cNvPicPr/>
                <p:nvPr/>
              </p:nvPicPr>
              <p:blipFill>
                <a:blip r:embed="rId76"/>
                <a:stretch>
                  <a:fillRect/>
                </a:stretch>
              </p:blipFill>
              <p:spPr>
                <a:xfrm>
                  <a:off x="4464573" y="5697787"/>
                  <a:ext cx="3978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6" name="Freihand 65">
                  <a:extLst>
                    <a:ext uri="{FF2B5EF4-FFF2-40B4-BE49-F238E27FC236}">
                      <a16:creationId xmlns:a16="http://schemas.microsoft.com/office/drawing/2014/main" id="{2B1D0B71-6907-4F3C-9857-194066F818EA}"/>
                    </a:ext>
                  </a:extLst>
                </p14:cNvPr>
                <p14:cNvContentPartPr/>
                <p14:nvPr/>
              </p14:nvContentPartPr>
              <p14:xfrm>
                <a:off x="4439733" y="5614267"/>
                <a:ext cx="172800" cy="214920"/>
              </p14:xfrm>
            </p:contentPart>
          </mc:Choice>
          <mc:Fallback>
            <p:pic>
              <p:nvPicPr>
                <p:cNvPr id="66" name="Freihand 65">
                  <a:extLst>
                    <a:ext uri="{FF2B5EF4-FFF2-40B4-BE49-F238E27FC236}">
                      <a16:creationId xmlns:a16="http://schemas.microsoft.com/office/drawing/2014/main" id="{2B1D0B71-6907-4F3C-9857-194066F818EA}"/>
                    </a:ext>
                  </a:extLst>
                </p:cNvPr>
                <p:cNvPicPr/>
                <p:nvPr/>
              </p:nvPicPr>
              <p:blipFill>
                <a:blip r:embed="rId78"/>
                <a:stretch>
                  <a:fillRect/>
                </a:stretch>
              </p:blipFill>
              <p:spPr>
                <a:xfrm>
                  <a:off x="4435413" y="5609947"/>
                  <a:ext cx="1814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6" name="Freihand 75">
                  <a:extLst>
                    <a:ext uri="{FF2B5EF4-FFF2-40B4-BE49-F238E27FC236}">
                      <a16:creationId xmlns:a16="http://schemas.microsoft.com/office/drawing/2014/main" id="{DFBBB5F3-71F6-48D0-A8A4-5C6EDA445C80}"/>
                    </a:ext>
                  </a:extLst>
                </p14:cNvPr>
                <p14:cNvContentPartPr/>
                <p14:nvPr/>
              </p14:nvContentPartPr>
              <p14:xfrm>
                <a:off x="4014933" y="5373787"/>
                <a:ext cx="405360" cy="335160"/>
              </p14:xfrm>
            </p:contentPart>
          </mc:Choice>
          <mc:Fallback>
            <p:pic>
              <p:nvPicPr>
                <p:cNvPr id="76" name="Freihand 75">
                  <a:extLst>
                    <a:ext uri="{FF2B5EF4-FFF2-40B4-BE49-F238E27FC236}">
                      <a16:creationId xmlns:a16="http://schemas.microsoft.com/office/drawing/2014/main" id="{DFBBB5F3-71F6-48D0-A8A4-5C6EDA445C80}"/>
                    </a:ext>
                  </a:extLst>
                </p:cNvPr>
                <p:cNvPicPr/>
                <p:nvPr/>
              </p:nvPicPr>
              <p:blipFill>
                <a:blip r:embed="rId80"/>
                <a:stretch>
                  <a:fillRect/>
                </a:stretch>
              </p:blipFill>
              <p:spPr>
                <a:xfrm>
                  <a:off x="4010613" y="5369467"/>
                  <a:ext cx="41400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8" name="Freihand 77">
                  <a:extLst>
                    <a:ext uri="{FF2B5EF4-FFF2-40B4-BE49-F238E27FC236}">
                      <a16:creationId xmlns:a16="http://schemas.microsoft.com/office/drawing/2014/main" id="{DF2471E9-739B-4F30-B96C-1941DE8BA943}"/>
                    </a:ext>
                  </a:extLst>
                </p14:cNvPr>
                <p14:cNvContentPartPr/>
                <p14:nvPr/>
              </p14:nvContentPartPr>
              <p14:xfrm>
                <a:off x="4962453" y="6028987"/>
                <a:ext cx="184320" cy="185040"/>
              </p14:xfrm>
            </p:contentPart>
          </mc:Choice>
          <mc:Fallback>
            <p:pic>
              <p:nvPicPr>
                <p:cNvPr id="78" name="Freihand 77">
                  <a:extLst>
                    <a:ext uri="{FF2B5EF4-FFF2-40B4-BE49-F238E27FC236}">
                      <a16:creationId xmlns:a16="http://schemas.microsoft.com/office/drawing/2014/main" id="{DF2471E9-739B-4F30-B96C-1941DE8BA943}"/>
                    </a:ext>
                  </a:extLst>
                </p:cNvPr>
                <p:cNvPicPr/>
                <p:nvPr/>
              </p:nvPicPr>
              <p:blipFill>
                <a:blip r:embed="rId82"/>
                <a:stretch>
                  <a:fillRect/>
                </a:stretch>
              </p:blipFill>
              <p:spPr>
                <a:xfrm>
                  <a:off x="4958133" y="6024667"/>
                  <a:ext cx="1929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9" name="Freihand 78">
                  <a:extLst>
                    <a:ext uri="{FF2B5EF4-FFF2-40B4-BE49-F238E27FC236}">
                      <a16:creationId xmlns:a16="http://schemas.microsoft.com/office/drawing/2014/main" id="{7666C2FD-5DBE-4D36-A2C1-AAD32448F138}"/>
                    </a:ext>
                  </a:extLst>
                </p14:cNvPr>
                <p14:cNvContentPartPr/>
                <p14:nvPr/>
              </p14:nvContentPartPr>
              <p14:xfrm>
                <a:off x="5129133" y="5965987"/>
                <a:ext cx="493200" cy="208440"/>
              </p14:xfrm>
            </p:contentPart>
          </mc:Choice>
          <mc:Fallback>
            <p:pic>
              <p:nvPicPr>
                <p:cNvPr id="79" name="Freihand 78">
                  <a:extLst>
                    <a:ext uri="{FF2B5EF4-FFF2-40B4-BE49-F238E27FC236}">
                      <a16:creationId xmlns:a16="http://schemas.microsoft.com/office/drawing/2014/main" id="{7666C2FD-5DBE-4D36-A2C1-AAD32448F138}"/>
                    </a:ext>
                  </a:extLst>
                </p:cNvPr>
                <p:cNvPicPr/>
                <p:nvPr/>
              </p:nvPicPr>
              <p:blipFill>
                <a:blip r:embed="rId84"/>
                <a:stretch>
                  <a:fillRect/>
                </a:stretch>
              </p:blipFill>
              <p:spPr>
                <a:xfrm>
                  <a:off x="5124813" y="5961667"/>
                  <a:ext cx="5018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0" name="Freihand 79">
                  <a:extLst>
                    <a:ext uri="{FF2B5EF4-FFF2-40B4-BE49-F238E27FC236}">
                      <a16:creationId xmlns:a16="http://schemas.microsoft.com/office/drawing/2014/main" id="{43F4609C-5B19-48D1-9C61-D09E9ABE0BC2}"/>
                    </a:ext>
                  </a:extLst>
                </p14:cNvPr>
                <p14:cNvContentPartPr/>
                <p14:nvPr/>
              </p14:nvContentPartPr>
              <p14:xfrm>
                <a:off x="5624853" y="5967067"/>
                <a:ext cx="289080" cy="173160"/>
              </p14:xfrm>
            </p:contentPart>
          </mc:Choice>
          <mc:Fallback>
            <p:pic>
              <p:nvPicPr>
                <p:cNvPr id="80" name="Freihand 79">
                  <a:extLst>
                    <a:ext uri="{FF2B5EF4-FFF2-40B4-BE49-F238E27FC236}">
                      <a16:creationId xmlns:a16="http://schemas.microsoft.com/office/drawing/2014/main" id="{43F4609C-5B19-48D1-9C61-D09E9ABE0BC2}"/>
                    </a:ext>
                  </a:extLst>
                </p:cNvPr>
                <p:cNvPicPr/>
                <p:nvPr/>
              </p:nvPicPr>
              <p:blipFill>
                <a:blip r:embed="rId86"/>
                <a:stretch>
                  <a:fillRect/>
                </a:stretch>
              </p:blipFill>
              <p:spPr>
                <a:xfrm>
                  <a:off x="5620533" y="5962747"/>
                  <a:ext cx="2977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1" name="Freihand 80">
                  <a:extLst>
                    <a:ext uri="{FF2B5EF4-FFF2-40B4-BE49-F238E27FC236}">
                      <a16:creationId xmlns:a16="http://schemas.microsoft.com/office/drawing/2014/main" id="{BF34F07D-C30B-4498-A883-41774317F6D7}"/>
                    </a:ext>
                  </a:extLst>
                </p14:cNvPr>
                <p14:cNvContentPartPr/>
                <p14:nvPr/>
              </p14:nvContentPartPr>
              <p14:xfrm>
                <a:off x="6098973" y="5930707"/>
                <a:ext cx="494280" cy="208080"/>
              </p14:xfrm>
            </p:contentPart>
          </mc:Choice>
          <mc:Fallback>
            <p:pic>
              <p:nvPicPr>
                <p:cNvPr id="81" name="Freihand 80">
                  <a:extLst>
                    <a:ext uri="{FF2B5EF4-FFF2-40B4-BE49-F238E27FC236}">
                      <a16:creationId xmlns:a16="http://schemas.microsoft.com/office/drawing/2014/main" id="{BF34F07D-C30B-4498-A883-41774317F6D7}"/>
                    </a:ext>
                  </a:extLst>
                </p:cNvPr>
                <p:cNvPicPr/>
                <p:nvPr/>
              </p:nvPicPr>
              <p:blipFill>
                <a:blip r:embed="rId88"/>
                <a:stretch>
                  <a:fillRect/>
                </a:stretch>
              </p:blipFill>
              <p:spPr>
                <a:xfrm>
                  <a:off x="6094653" y="5926387"/>
                  <a:ext cx="5029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2" name="Freihand 81">
                  <a:extLst>
                    <a:ext uri="{FF2B5EF4-FFF2-40B4-BE49-F238E27FC236}">
                      <a16:creationId xmlns:a16="http://schemas.microsoft.com/office/drawing/2014/main" id="{CB536AFC-8680-49DB-9501-738C15FFAA10}"/>
                    </a:ext>
                  </a:extLst>
                </p14:cNvPr>
                <p14:cNvContentPartPr/>
                <p14:nvPr/>
              </p14:nvContentPartPr>
              <p14:xfrm>
                <a:off x="6731493" y="5928907"/>
                <a:ext cx="268200" cy="319320"/>
              </p14:xfrm>
            </p:contentPart>
          </mc:Choice>
          <mc:Fallback>
            <p:pic>
              <p:nvPicPr>
                <p:cNvPr id="82" name="Freihand 81">
                  <a:extLst>
                    <a:ext uri="{FF2B5EF4-FFF2-40B4-BE49-F238E27FC236}">
                      <a16:creationId xmlns:a16="http://schemas.microsoft.com/office/drawing/2014/main" id="{CB536AFC-8680-49DB-9501-738C15FFAA10}"/>
                    </a:ext>
                  </a:extLst>
                </p:cNvPr>
                <p:cNvPicPr/>
                <p:nvPr/>
              </p:nvPicPr>
              <p:blipFill>
                <a:blip r:embed="rId90"/>
                <a:stretch>
                  <a:fillRect/>
                </a:stretch>
              </p:blipFill>
              <p:spPr>
                <a:xfrm>
                  <a:off x="6727173" y="5924587"/>
                  <a:ext cx="27684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3" name="Freihand 82">
                  <a:extLst>
                    <a:ext uri="{FF2B5EF4-FFF2-40B4-BE49-F238E27FC236}">
                      <a16:creationId xmlns:a16="http://schemas.microsoft.com/office/drawing/2014/main" id="{FA34FED8-DAFB-4702-9DA0-66028F4081E7}"/>
                    </a:ext>
                  </a:extLst>
                </p14:cNvPr>
                <p14:cNvContentPartPr/>
                <p14:nvPr/>
              </p14:nvContentPartPr>
              <p14:xfrm>
                <a:off x="7133613" y="6027907"/>
                <a:ext cx="215640" cy="74160"/>
              </p14:xfrm>
            </p:contentPart>
          </mc:Choice>
          <mc:Fallback>
            <p:pic>
              <p:nvPicPr>
                <p:cNvPr id="83" name="Freihand 82">
                  <a:extLst>
                    <a:ext uri="{FF2B5EF4-FFF2-40B4-BE49-F238E27FC236}">
                      <a16:creationId xmlns:a16="http://schemas.microsoft.com/office/drawing/2014/main" id="{FA34FED8-DAFB-4702-9DA0-66028F4081E7}"/>
                    </a:ext>
                  </a:extLst>
                </p:cNvPr>
                <p:cNvPicPr/>
                <p:nvPr/>
              </p:nvPicPr>
              <p:blipFill>
                <a:blip r:embed="rId92"/>
                <a:stretch>
                  <a:fillRect/>
                </a:stretch>
              </p:blipFill>
              <p:spPr>
                <a:xfrm>
                  <a:off x="7129293" y="6023587"/>
                  <a:ext cx="224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4" name="Freihand 83">
                  <a:extLst>
                    <a:ext uri="{FF2B5EF4-FFF2-40B4-BE49-F238E27FC236}">
                      <a16:creationId xmlns:a16="http://schemas.microsoft.com/office/drawing/2014/main" id="{12010470-39C7-47D8-BC91-05F253E12FBF}"/>
                    </a:ext>
                  </a:extLst>
                </p14:cNvPr>
                <p14:cNvContentPartPr/>
                <p14:nvPr/>
              </p14:nvContentPartPr>
              <p14:xfrm>
                <a:off x="7411533" y="6017827"/>
                <a:ext cx="206280" cy="73800"/>
              </p14:xfrm>
            </p:contentPart>
          </mc:Choice>
          <mc:Fallback>
            <p:pic>
              <p:nvPicPr>
                <p:cNvPr id="84" name="Freihand 83">
                  <a:extLst>
                    <a:ext uri="{FF2B5EF4-FFF2-40B4-BE49-F238E27FC236}">
                      <a16:creationId xmlns:a16="http://schemas.microsoft.com/office/drawing/2014/main" id="{12010470-39C7-47D8-BC91-05F253E12FBF}"/>
                    </a:ext>
                  </a:extLst>
                </p:cNvPr>
                <p:cNvPicPr/>
                <p:nvPr/>
              </p:nvPicPr>
              <p:blipFill>
                <a:blip r:embed="rId94"/>
                <a:stretch>
                  <a:fillRect/>
                </a:stretch>
              </p:blipFill>
              <p:spPr>
                <a:xfrm>
                  <a:off x="7407213" y="6013507"/>
                  <a:ext cx="214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5" name="Freihand 84">
                  <a:extLst>
                    <a:ext uri="{FF2B5EF4-FFF2-40B4-BE49-F238E27FC236}">
                      <a16:creationId xmlns:a16="http://schemas.microsoft.com/office/drawing/2014/main" id="{D032DEB9-7693-4007-8CE2-84A77A2D5069}"/>
                    </a:ext>
                  </a:extLst>
                </p14:cNvPr>
                <p14:cNvContentPartPr/>
                <p14:nvPr/>
              </p14:nvContentPartPr>
              <p14:xfrm>
                <a:off x="7639773" y="6030067"/>
                <a:ext cx="86400" cy="169200"/>
              </p14:xfrm>
            </p:contentPart>
          </mc:Choice>
          <mc:Fallback>
            <p:pic>
              <p:nvPicPr>
                <p:cNvPr id="85" name="Freihand 84">
                  <a:extLst>
                    <a:ext uri="{FF2B5EF4-FFF2-40B4-BE49-F238E27FC236}">
                      <a16:creationId xmlns:a16="http://schemas.microsoft.com/office/drawing/2014/main" id="{D032DEB9-7693-4007-8CE2-84A77A2D5069}"/>
                    </a:ext>
                  </a:extLst>
                </p:cNvPr>
                <p:cNvPicPr/>
                <p:nvPr/>
              </p:nvPicPr>
              <p:blipFill>
                <a:blip r:embed="rId96"/>
                <a:stretch>
                  <a:fillRect/>
                </a:stretch>
              </p:blipFill>
              <p:spPr>
                <a:xfrm>
                  <a:off x="7635453" y="6025747"/>
                  <a:ext cx="95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6" name="Freihand 85">
                  <a:extLst>
                    <a:ext uri="{FF2B5EF4-FFF2-40B4-BE49-F238E27FC236}">
                      <a16:creationId xmlns:a16="http://schemas.microsoft.com/office/drawing/2014/main" id="{F26F9089-BC00-4D79-9C04-DC4794EA08EC}"/>
                    </a:ext>
                  </a:extLst>
                </p14:cNvPr>
                <p14:cNvContentPartPr/>
                <p14:nvPr/>
              </p14:nvContentPartPr>
              <p14:xfrm>
                <a:off x="7747053" y="5932867"/>
                <a:ext cx="74880" cy="136080"/>
              </p14:xfrm>
            </p:contentPart>
          </mc:Choice>
          <mc:Fallback>
            <p:pic>
              <p:nvPicPr>
                <p:cNvPr id="86" name="Freihand 85">
                  <a:extLst>
                    <a:ext uri="{FF2B5EF4-FFF2-40B4-BE49-F238E27FC236}">
                      <a16:creationId xmlns:a16="http://schemas.microsoft.com/office/drawing/2014/main" id="{F26F9089-BC00-4D79-9C04-DC4794EA08EC}"/>
                    </a:ext>
                  </a:extLst>
                </p:cNvPr>
                <p:cNvPicPr/>
                <p:nvPr/>
              </p:nvPicPr>
              <p:blipFill>
                <a:blip r:embed="rId98"/>
                <a:stretch>
                  <a:fillRect/>
                </a:stretch>
              </p:blipFill>
              <p:spPr>
                <a:xfrm>
                  <a:off x="7742733" y="5928547"/>
                  <a:ext cx="83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7" name="Freihand 86">
                  <a:extLst>
                    <a:ext uri="{FF2B5EF4-FFF2-40B4-BE49-F238E27FC236}">
                      <a16:creationId xmlns:a16="http://schemas.microsoft.com/office/drawing/2014/main" id="{B786491F-EFD2-4AA4-B983-62FD0339D2DC}"/>
                    </a:ext>
                  </a:extLst>
                </p14:cNvPr>
                <p14:cNvContentPartPr/>
                <p14:nvPr/>
              </p14:nvContentPartPr>
              <p14:xfrm>
                <a:off x="7823373" y="5984347"/>
                <a:ext cx="408960" cy="222480"/>
              </p14:xfrm>
            </p:contentPart>
          </mc:Choice>
          <mc:Fallback>
            <p:pic>
              <p:nvPicPr>
                <p:cNvPr id="87" name="Freihand 86">
                  <a:extLst>
                    <a:ext uri="{FF2B5EF4-FFF2-40B4-BE49-F238E27FC236}">
                      <a16:creationId xmlns:a16="http://schemas.microsoft.com/office/drawing/2014/main" id="{B786491F-EFD2-4AA4-B983-62FD0339D2DC}"/>
                    </a:ext>
                  </a:extLst>
                </p:cNvPr>
                <p:cNvPicPr/>
                <p:nvPr/>
              </p:nvPicPr>
              <p:blipFill>
                <a:blip r:embed="rId100"/>
                <a:stretch>
                  <a:fillRect/>
                </a:stretch>
              </p:blipFill>
              <p:spPr>
                <a:xfrm>
                  <a:off x="7819053" y="5980027"/>
                  <a:ext cx="4176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8" name="Freihand 87">
                  <a:extLst>
                    <a:ext uri="{FF2B5EF4-FFF2-40B4-BE49-F238E27FC236}">
                      <a16:creationId xmlns:a16="http://schemas.microsoft.com/office/drawing/2014/main" id="{9BAE4ED7-C422-452A-AFD4-48EE1FCF696A}"/>
                    </a:ext>
                  </a:extLst>
                </p14:cNvPr>
                <p14:cNvContentPartPr/>
                <p14:nvPr/>
              </p14:nvContentPartPr>
              <p14:xfrm>
                <a:off x="8248173" y="5914867"/>
                <a:ext cx="293400" cy="173880"/>
              </p14:xfrm>
            </p:contentPart>
          </mc:Choice>
          <mc:Fallback>
            <p:pic>
              <p:nvPicPr>
                <p:cNvPr id="88" name="Freihand 87">
                  <a:extLst>
                    <a:ext uri="{FF2B5EF4-FFF2-40B4-BE49-F238E27FC236}">
                      <a16:creationId xmlns:a16="http://schemas.microsoft.com/office/drawing/2014/main" id="{9BAE4ED7-C422-452A-AFD4-48EE1FCF696A}"/>
                    </a:ext>
                  </a:extLst>
                </p:cNvPr>
                <p:cNvPicPr/>
                <p:nvPr/>
              </p:nvPicPr>
              <p:blipFill>
                <a:blip r:embed="rId102"/>
                <a:stretch>
                  <a:fillRect/>
                </a:stretch>
              </p:blipFill>
              <p:spPr>
                <a:xfrm>
                  <a:off x="8243853" y="5910547"/>
                  <a:ext cx="302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8" name="Freihand 107">
                  <a:extLst>
                    <a:ext uri="{FF2B5EF4-FFF2-40B4-BE49-F238E27FC236}">
                      <a16:creationId xmlns:a16="http://schemas.microsoft.com/office/drawing/2014/main" id="{627F29FB-BB1C-44CE-BFF4-3A88737ECF27}"/>
                    </a:ext>
                  </a:extLst>
                </p14:cNvPr>
                <p14:cNvContentPartPr/>
                <p14:nvPr/>
              </p14:nvContentPartPr>
              <p14:xfrm>
                <a:off x="3944733" y="5333827"/>
                <a:ext cx="509040" cy="448200"/>
              </p14:xfrm>
            </p:contentPart>
          </mc:Choice>
          <mc:Fallback>
            <p:pic>
              <p:nvPicPr>
                <p:cNvPr id="108" name="Freihand 107">
                  <a:extLst>
                    <a:ext uri="{FF2B5EF4-FFF2-40B4-BE49-F238E27FC236}">
                      <a16:creationId xmlns:a16="http://schemas.microsoft.com/office/drawing/2014/main" id="{627F29FB-BB1C-44CE-BFF4-3A88737ECF27}"/>
                    </a:ext>
                  </a:extLst>
                </p:cNvPr>
                <p:cNvPicPr/>
                <p:nvPr/>
              </p:nvPicPr>
              <p:blipFill>
                <a:blip r:embed="rId104"/>
                <a:stretch>
                  <a:fillRect/>
                </a:stretch>
              </p:blipFill>
              <p:spPr>
                <a:xfrm>
                  <a:off x="3940413" y="5329507"/>
                  <a:ext cx="517680" cy="45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110" name="Freihand 109">
                <a:extLst>
                  <a:ext uri="{FF2B5EF4-FFF2-40B4-BE49-F238E27FC236}">
                    <a16:creationId xmlns:a16="http://schemas.microsoft.com/office/drawing/2014/main" id="{06F014A8-8D50-4ADC-87E5-89D1934672B1}"/>
                  </a:ext>
                </a:extLst>
              </p14:cNvPr>
              <p14:cNvContentPartPr/>
              <p14:nvPr/>
            </p14:nvContentPartPr>
            <p14:xfrm>
              <a:off x="3238413" y="3312427"/>
              <a:ext cx="941040" cy="1071360"/>
            </p14:xfrm>
          </p:contentPart>
        </mc:Choice>
        <mc:Fallback>
          <p:pic>
            <p:nvPicPr>
              <p:cNvPr id="110" name="Freihand 109">
                <a:extLst>
                  <a:ext uri="{FF2B5EF4-FFF2-40B4-BE49-F238E27FC236}">
                    <a16:creationId xmlns:a16="http://schemas.microsoft.com/office/drawing/2014/main" id="{06F014A8-8D50-4ADC-87E5-89D1934672B1}"/>
                  </a:ext>
                </a:extLst>
              </p:cNvPr>
              <p:cNvPicPr/>
              <p:nvPr/>
            </p:nvPicPr>
            <p:blipFill>
              <a:blip r:embed="rId106"/>
              <a:stretch>
                <a:fillRect/>
              </a:stretch>
            </p:blipFill>
            <p:spPr>
              <a:xfrm>
                <a:off x="3234093" y="3308107"/>
                <a:ext cx="949680" cy="1080000"/>
              </a:xfrm>
              <a:prstGeom prst="rect">
                <a:avLst/>
              </a:prstGeom>
            </p:spPr>
          </p:pic>
        </mc:Fallback>
      </mc:AlternateContent>
      <p:grpSp>
        <p:nvGrpSpPr>
          <p:cNvPr id="117" name="Gruppieren 116">
            <a:extLst>
              <a:ext uri="{FF2B5EF4-FFF2-40B4-BE49-F238E27FC236}">
                <a16:creationId xmlns:a16="http://schemas.microsoft.com/office/drawing/2014/main" id="{026887D5-4C21-4DBD-86BD-5372676E8C13}"/>
              </a:ext>
            </a:extLst>
          </p:cNvPr>
          <p:cNvGrpSpPr/>
          <p:nvPr/>
        </p:nvGrpSpPr>
        <p:grpSpPr>
          <a:xfrm>
            <a:off x="3221853" y="2702587"/>
            <a:ext cx="1047960" cy="1711440"/>
            <a:chOff x="3221853" y="2702587"/>
            <a:chExt cx="1047960" cy="1711440"/>
          </a:xfrm>
        </p:grpSpPr>
        <mc:AlternateContent xmlns:mc="http://schemas.openxmlformats.org/markup-compatibility/2006">
          <mc:Choice xmlns:p14="http://schemas.microsoft.com/office/powerpoint/2010/main" Requires="p14">
            <p:contentPart p14:bwMode="auto" r:id="rId107">
              <p14:nvContentPartPr>
                <p14:cNvPr id="57" name="Freihand 56">
                  <a:extLst>
                    <a:ext uri="{FF2B5EF4-FFF2-40B4-BE49-F238E27FC236}">
                      <a16:creationId xmlns:a16="http://schemas.microsoft.com/office/drawing/2014/main" id="{20A45F10-4505-4919-9971-3975CCE91324}"/>
                    </a:ext>
                  </a:extLst>
                </p14:cNvPr>
                <p14:cNvContentPartPr/>
                <p14:nvPr/>
              </p14:nvContentPartPr>
              <p14:xfrm>
                <a:off x="3334533" y="3499627"/>
                <a:ext cx="712080" cy="793800"/>
              </p14:xfrm>
            </p:contentPart>
          </mc:Choice>
          <mc:Fallback>
            <p:pic>
              <p:nvPicPr>
                <p:cNvPr id="57" name="Freihand 56">
                  <a:extLst>
                    <a:ext uri="{FF2B5EF4-FFF2-40B4-BE49-F238E27FC236}">
                      <a16:creationId xmlns:a16="http://schemas.microsoft.com/office/drawing/2014/main" id="{20A45F10-4505-4919-9971-3975CCE91324}"/>
                    </a:ext>
                  </a:extLst>
                </p:cNvPr>
                <p:cNvPicPr/>
                <p:nvPr/>
              </p:nvPicPr>
              <p:blipFill>
                <a:blip r:embed="rId108"/>
                <a:stretch>
                  <a:fillRect/>
                </a:stretch>
              </p:blipFill>
              <p:spPr>
                <a:xfrm>
                  <a:off x="3330213" y="3495307"/>
                  <a:ext cx="720720" cy="802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8" name="Freihand 57">
                  <a:extLst>
                    <a:ext uri="{FF2B5EF4-FFF2-40B4-BE49-F238E27FC236}">
                      <a16:creationId xmlns:a16="http://schemas.microsoft.com/office/drawing/2014/main" id="{DB5B19F2-1B4B-46B0-B1DE-1EABBA21024B}"/>
                    </a:ext>
                  </a:extLst>
                </p14:cNvPr>
                <p14:cNvContentPartPr/>
                <p14:nvPr/>
              </p14:nvContentPartPr>
              <p14:xfrm>
                <a:off x="3280173" y="3410707"/>
                <a:ext cx="135000" cy="153000"/>
              </p14:xfrm>
            </p:contentPart>
          </mc:Choice>
          <mc:Fallback>
            <p:pic>
              <p:nvPicPr>
                <p:cNvPr id="58" name="Freihand 57">
                  <a:extLst>
                    <a:ext uri="{FF2B5EF4-FFF2-40B4-BE49-F238E27FC236}">
                      <a16:creationId xmlns:a16="http://schemas.microsoft.com/office/drawing/2014/main" id="{DB5B19F2-1B4B-46B0-B1DE-1EABBA21024B}"/>
                    </a:ext>
                  </a:extLst>
                </p:cNvPr>
                <p:cNvPicPr/>
                <p:nvPr/>
              </p:nvPicPr>
              <p:blipFill>
                <a:blip r:embed="rId110"/>
                <a:stretch>
                  <a:fillRect/>
                </a:stretch>
              </p:blipFill>
              <p:spPr>
                <a:xfrm>
                  <a:off x="3275853" y="3406387"/>
                  <a:ext cx="143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0" name="Freihand 59">
                  <a:extLst>
                    <a:ext uri="{FF2B5EF4-FFF2-40B4-BE49-F238E27FC236}">
                      <a16:creationId xmlns:a16="http://schemas.microsoft.com/office/drawing/2014/main" id="{5860B4CD-FABE-41C8-B628-C3063C229E44}"/>
                    </a:ext>
                  </a:extLst>
                </p14:cNvPr>
                <p14:cNvContentPartPr/>
                <p14:nvPr/>
              </p14:nvContentPartPr>
              <p14:xfrm>
                <a:off x="3221853" y="3363187"/>
                <a:ext cx="1016280" cy="23760"/>
              </p14:xfrm>
            </p:contentPart>
          </mc:Choice>
          <mc:Fallback>
            <p:pic>
              <p:nvPicPr>
                <p:cNvPr id="60" name="Freihand 59">
                  <a:extLst>
                    <a:ext uri="{FF2B5EF4-FFF2-40B4-BE49-F238E27FC236}">
                      <a16:creationId xmlns:a16="http://schemas.microsoft.com/office/drawing/2014/main" id="{5860B4CD-FABE-41C8-B628-C3063C229E44}"/>
                    </a:ext>
                  </a:extLst>
                </p:cNvPr>
                <p:cNvPicPr/>
                <p:nvPr/>
              </p:nvPicPr>
              <p:blipFill>
                <a:blip r:embed="rId112"/>
                <a:stretch>
                  <a:fillRect/>
                </a:stretch>
              </p:blipFill>
              <p:spPr>
                <a:xfrm>
                  <a:off x="3217533" y="3358867"/>
                  <a:ext cx="10249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1" name="Freihand 60">
                  <a:extLst>
                    <a:ext uri="{FF2B5EF4-FFF2-40B4-BE49-F238E27FC236}">
                      <a16:creationId xmlns:a16="http://schemas.microsoft.com/office/drawing/2014/main" id="{B72C8FBF-7962-49E3-ACEA-1C06DE119A57}"/>
                    </a:ext>
                  </a:extLst>
                </p14:cNvPr>
                <p14:cNvContentPartPr/>
                <p14:nvPr/>
              </p14:nvContentPartPr>
              <p14:xfrm>
                <a:off x="4153173" y="3325027"/>
                <a:ext cx="9000" cy="28800"/>
              </p14:xfrm>
            </p:contentPart>
          </mc:Choice>
          <mc:Fallback>
            <p:pic>
              <p:nvPicPr>
                <p:cNvPr id="61" name="Freihand 60">
                  <a:extLst>
                    <a:ext uri="{FF2B5EF4-FFF2-40B4-BE49-F238E27FC236}">
                      <a16:creationId xmlns:a16="http://schemas.microsoft.com/office/drawing/2014/main" id="{B72C8FBF-7962-49E3-ACEA-1C06DE119A57}"/>
                    </a:ext>
                  </a:extLst>
                </p:cNvPr>
                <p:cNvPicPr/>
                <p:nvPr/>
              </p:nvPicPr>
              <p:blipFill>
                <a:blip r:embed="rId114"/>
                <a:stretch>
                  <a:fillRect/>
                </a:stretch>
              </p:blipFill>
              <p:spPr>
                <a:xfrm>
                  <a:off x="4148853" y="3320707"/>
                  <a:ext cx="17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AD278F92-51A2-4091-8FAD-7108C4A4AFCC}"/>
                    </a:ext>
                  </a:extLst>
                </p14:cNvPr>
                <p14:cNvContentPartPr/>
                <p14:nvPr/>
              </p14:nvContentPartPr>
              <p14:xfrm>
                <a:off x="3350013" y="3478387"/>
                <a:ext cx="780480" cy="874080"/>
              </p14:xfrm>
            </p:contentPart>
          </mc:Choice>
          <mc:Fallback>
            <p:pic>
              <p:nvPicPr>
                <p:cNvPr id="70" name="Freihand 69">
                  <a:extLst>
                    <a:ext uri="{FF2B5EF4-FFF2-40B4-BE49-F238E27FC236}">
                      <a16:creationId xmlns:a16="http://schemas.microsoft.com/office/drawing/2014/main" id="{AD278F92-51A2-4091-8FAD-7108C4A4AFCC}"/>
                    </a:ext>
                  </a:extLst>
                </p:cNvPr>
                <p:cNvPicPr/>
                <p:nvPr/>
              </p:nvPicPr>
              <p:blipFill>
                <a:blip r:embed="rId116"/>
                <a:stretch>
                  <a:fillRect/>
                </a:stretch>
              </p:blipFill>
              <p:spPr>
                <a:xfrm>
                  <a:off x="3345693" y="3474067"/>
                  <a:ext cx="789120" cy="882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Freihand 70">
                  <a:extLst>
                    <a:ext uri="{FF2B5EF4-FFF2-40B4-BE49-F238E27FC236}">
                      <a16:creationId xmlns:a16="http://schemas.microsoft.com/office/drawing/2014/main" id="{FFBCFFA8-A5D7-46B1-B1A3-6B97071CB894}"/>
                    </a:ext>
                  </a:extLst>
                </p14:cNvPr>
                <p14:cNvContentPartPr/>
                <p14:nvPr/>
              </p14:nvContentPartPr>
              <p14:xfrm>
                <a:off x="3291693" y="3376147"/>
                <a:ext cx="838440" cy="963720"/>
              </p14:xfrm>
            </p:contentPart>
          </mc:Choice>
          <mc:Fallback>
            <p:pic>
              <p:nvPicPr>
                <p:cNvPr id="71" name="Freihand 70">
                  <a:extLst>
                    <a:ext uri="{FF2B5EF4-FFF2-40B4-BE49-F238E27FC236}">
                      <a16:creationId xmlns:a16="http://schemas.microsoft.com/office/drawing/2014/main" id="{FFBCFFA8-A5D7-46B1-B1A3-6B97071CB894}"/>
                    </a:ext>
                  </a:extLst>
                </p:cNvPr>
                <p:cNvPicPr/>
                <p:nvPr/>
              </p:nvPicPr>
              <p:blipFill>
                <a:blip r:embed="rId118"/>
                <a:stretch>
                  <a:fillRect/>
                </a:stretch>
              </p:blipFill>
              <p:spPr>
                <a:xfrm>
                  <a:off x="3287373" y="3371827"/>
                  <a:ext cx="847080" cy="972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Freihand 72">
                  <a:extLst>
                    <a:ext uri="{FF2B5EF4-FFF2-40B4-BE49-F238E27FC236}">
                      <a16:creationId xmlns:a16="http://schemas.microsoft.com/office/drawing/2014/main" id="{983BE935-AE75-4898-B3A4-471CB6552D91}"/>
                    </a:ext>
                  </a:extLst>
                </p14:cNvPr>
                <p14:cNvContentPartPr/>
                <p14:nvPr/>
              </p14:nvContentPartPr>
              <p14:xfrm>
                <a:off x="3304293" y="3384427"/>
                <a:ext cx="801360" cy="34920"/>
              </p14:xfrm>
            </p:contentPart>
          </mc:Choice>
          <mc:Fallback>
            <p:pic>
              <p:nvPicPr>
                <p:cNvPr id="73" name="Freihand 72">
                  <a:extLst>
                    <a:ext uri="{FF2B5EF4-FFF2-40B4-BE49-F238E27FC236}">
                      <a16:creationId xmlns:a16="http://schemas.microsoft.com/office/drawing/2014/main" id="{983BE935-AE75-4898-B3A4-471CB6552D91}"/>
                    </a:ext>
                  </a:extLst>
                </p:cNvPr>
                <p:cNvPicPr/>
                <p:nvPr/>
              </p:nvPicPr>
              <p:blipFill>
                <a:blip r:embed="rId120"/>
                <a:stretch>
                  <a:fillRect/>
                </a:stretch>
              </p:blipFill>
              <p:spPr>
                <a:xfrm>
                  <a:off x="3299973" y="3380107"/>
                  <a:ext cx="8100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Freihand 73">
                  <a:extLst>
                    <a:ext uri="{FF2B5EF4-FFF2-40B4-BE49-F238E27FC236}">
                      <a16:creationId xmlns:a16="http://schemas.microsoft.com/office/drawing/2014/main" id="{EB34C8C4-298F-4E6F-80FE-F4B1B30C974E}"/>
                    </a:ext>
                  </a:extLst>
                </p14:cNvPr>
                <p14:cNvContentPartPr/>
                <p14:nvPr/>
              </p14:nvContentPartPr>
              <p14:xfrm>
                <a:off x="4070733" y="3320347"/>
                <a:ext cx="178920" cy="117360"/>
              </p14:xfrm>
            </p:contentPart>
          </mc:Choice>
          <mc:Fallback>
            <p:pic>
              <p:nvPicPr>
                <p:cNvPr id="74" name="Freihand 73">
                  <a:extLst>
                    <a:ext uri="{FF2B5EF4-FFF2-40B4-BE49-F238E27FC236}">
                      <a16:creationId xmlns:a16="http://schemas.microsoft.com/office/drawing/2014/main" id="{EB34C8C4-298F-4E6F-80FE-F4B1B30C974E}"/>
                    </a:ext>
                  </a:extLst>
                </p:cNvPr>
                <p:cNvPicPr/>
                <p:nvPr/>
              </p:nvPicPr>
              <p:blipFill>
                <a:blip r:embed="rId122"/>
                <a:stretch>
                  <a:fillRect/>
                </a:stretch>
              </p:blipFill>
              <p:spPr>
                <a:xfrm>
                  <a:off x="4066413" y="3316027"/>
                  <a:ext cx="187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3" name="Freihand 92">
                  <a:extLst>
                    <a:ext uri="{FF2B5EF4-FFF2-40B4-BE49-F238E27FC236}">
                      <a16:creationId xmlns:a16="http://schemas.microsoft.com/office/drawing/2014/main" id="{9923B370-8AD7-4951-AFBD-76A4087A9544}"/>
                    </a:ext>
                  </a:extLst>
                </p14:cNvPr>
                <p14:cNvContentPartPr/>
                <p14:nvPr/>
              </p14:nvContentPartPr>
              <p14:xfrm>
                <a:off x="3304293" y="3405307"/>
                <a:ext cx="836280" cy="1008720"/>
              </p14:xfrm>
            </p:contentPart>
          </mc:Choice>
          <mc:Fallback>
            <p:pic>
              <p:nvPicPr>
                <p:cNvPr id="93" name="Freihand 92">
                  <a:extLst>
                    <a:ext uri="{FF2B5EF4-FFF2-40B4-BE49-F238E27FC236}">
                      <a16:creationId xmlns:a16="http://schemas.microsoft.com/office/drawing/2014/main" id="{9923B370-8AD7-4951-AFBD-76A4087A9544}"/>
                    </a:ext>
                  </a:extLst>
                </p:cNvPr>
                <p:cNvPicPr/>
                <p:nvPr/>
              </p:nvPicPr>
              <p:blipFill>
                <a:blip r:embed="rId124"/>
                <a:stretch>
                  <a:fillRect/>
                </a:stretch>
              </p:blipFill>
              <p:spPr>
                <a:xfrm>
                  <a:off x="3299973" y="3400987"/>
                  <a:ext cx="844920" cy="1017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5" name="Freihand 94">
                  <a:extLst>
                    <a:ext uri="{FF2B5EF4-FFF2-40B4-BE49-F238E27FC236}">
                      <a16:creationId xmlns:a16="http://schemas.microsoft.com/office/drawing/2014/main" id="{DE7CD31E-3E5B-4372-B866-52092B77CB1D}"/>
                    </a:ext>
                  </a:extLst>
                </p14:cNvPr>
                <p14:cNvContentPartPr/>
                <p14:nvPr/>
              </p14:nvContentPartPr>
              <p14:xfrm>
                <a:off x="3296733" y="3402427"/>
                <a:ext cx="876600" cy="38880"/>
              </p14:xfrm>
            </p:contentPart>
          </mc:Choice>
          <mc:Fallback>
            <p:pic>
              <p:nvPicPr>
                <p:cNvPr id="95" name="Freihand 94">
                  <a:extLst>
                    <a:ext uri="{FF2B5EF4-FFF2-40B4-BE49-F238E27FC236}">
                      <a16:creationId xmlns:a16="http://schemas.microsoft.com/office/drawing/2014/main" id="{DE7CD31E-3E5B-4372-B866-52092B77CB1D}"/>
                    </a:ext>
                  </a:extLst>
                </p:cNvPr>
                <p:cNvPicPr/>
                <p:nvPr/>
              </p:nvPicPr>
              <p:blipFill>
                <a:blip r:embed="rId126"/>
                <a:stretch>
                  <a:fillRect/>
                </a:stretch>
              </p:blipFill>
              <p:spPr>
                <a:xfrm>
                  <a:off x="3292413" y="3398107"/>
                  <a:ext cx="8852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7" name="Freihand 96">
                  <a:extLst>
                    <a:ext uri="{FF2B5EF4-FFF2-40B4-BE49-F238E27FC236}">
                      <a16:creationId xmlns:a16="http://schemas.microsoft.com/office/drawing/2014/main" id="{00B9B9E2-1058-4E8C-9D22-A784657E67CA}"/>
                    </a:ext>
                  </a:extLst>
                </p14:cNvPr>
                <p14:cNvContentPartPr/>
                <p14:nvPr/>
              </p14:nvContentPartPr>
              <p14:xfrm>
                <a:off x="3427053" y="3384427"/>
                <a:ext cx="784440" cy="66240"/>
              </p14:xfrm>
            </p:contentPart>
          </mc:Choice>
          <mc:Fallback>
            <p:pic>
              <p:nvPicPr>
                <p:cNvPr id="97" name="Freihand 96">
                  <a:extLst>
                    <a:ext uri="{FF2B5EF4-FFF2-40B4-BE49-F238E27FC236}">
                      <a16:creationId xmlns:a16="http://schemas.microsoft.com/office/drawing/2014/main" id="{00B9B9E2-1058-4E8C-9D22-A784657E67CA}"/>
                    </a:ext>
                  </a:extLst>
                </p:cNvPr>
                <p:cNvPicPr/>
                <p:nvPr/>
              </p:nvPicPr>
              <p:blipFill>
                <a:blip r:embed="rId128"/>
                <a:stretch>
                  <a:fillRect/>
                </a:stretch>
              </p:blipFill>
              <p:spPr>
                <a:xfrm>
                  <a:off x="3422733" y="3380107"/>
                  <a:ext cx="793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8" name="Freihand 97">
                  <a:extLst>
                    <a:ext uri="{FF2B5EF4-FFF2-40B4-BE49-F238E27FC236}">
                      <a16:creationId xmlns:a16="http://schemas.microsoft.com/office/drawing/2014/main" id="{BB6A9B1E-89D0-4238-B044-876430B73E19}"/>
                    </a:ext>
                  </a:extLst>
                </p14:cNvPr>
                <p14:cNvContentPartPr/>
                <p14:nvPr/>
              </p14:nvContentPartPr>
              <p14:xfrm>
                <a:off x="4095213" y="3326467"/>
                <a:ext cx="119520" cy="131760"/>
              </p14:xfrm>
            </p:contentPart>
          </mc:Choice>
          <mc:Fallback>
            <p:pic>
              <p:nvPicPr>
                <p:cNvPr id="98" name="Freihand 97">
                  <a:extLst>
                    <a:ext uri="{FF2B5EF4-FFF2-40B4-BE49-F238E27FC236}">
                      <a16:creationId xmlns:a16="http://schemas.microsoft.com/office/drawing/2014/main" id="{BB6A9B1E-89D0-4238-B044-876430B73E19}"/>
                    </a:ext>
                  </a:extLst>
                </p:cNvPr>
                <p:cNvPicPr/>
                <p:nvPr/>
              </p:nvPicPr>
              <p:blipFill>
                <a:blip r:embed="rId130"/>
                <a:stretch>
                  <a:fillRect/>
                </a:stretch>
              </p:blipFill>
              <p:spPr>
                <a:xfrm>
                  <a:off x="4090893" y="3322147"/>
                  <a:ext cx="128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2" name="Freihand 111">
                  <a:extLst>
                    <a:ext uri="{FF2B5EF4-FFF2-40B4-BE49-F238E27FC236}">
                      <a16:creationId xmlns:a16="http://schemas.microsoft.com/office/drawing/2014/main" id="{DF9C0DF3-32A1-45B0-9634-2810D4F42892}"/>
                    </a:ext>
                  </a:extLst>
                </p14:cNvPr>
                <p14:cNvContentPartPr/>
                <p14:nvPr/>
              </p14:nvContentPartPr>
              <p14:xfrm>
                <a:off x="3335613" y="3325027"/>
                <a:ext cx="892080" cy="99720"/>
              </p14:xfrm>
            </p:contentPart>
          </mc:Choice>
          <mc:Fallback>
            <p:pic>
              <p:nvPicPr>
                <p:cNvPr id="112" name="Freihand 111">
                  <a:extLst>
                    <a:ext uri="{FF2B5EF4-FFF2-40B4-BE49-F238E27FC236}">
                      <a16:creationId xmlns:a16="http://schemas.microsoft.com/office/drawing/2014/main" id="{DF9C0DF3-32A1-45B0-9634-2810D4F42892}"/>
                    </a:ext>
                  </a:extLst>
                </p:cNvPr>
                <p:cNvPicPr/>
                <p:nvPr/>
              </p:nvPicPr>
              <p:blipFill>
                <a:blip r:embed="rId132"/>
                <a:stretch>
                  <a:fillRect/>
                </a:stretch>
              </p:blipFill>
              <p:spPr>
                <a:xfrm>
                  <a:off x="3331293" y="3320707"/>
                  <a:ext cx="900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4" name="Freihand 113">
                  <a:extLst>
                    <a:ext uri="{FF2B5EF4-FFF2-40B4-BE49-F238E27FC236}">
                      <a16:creationId xmlns:a16="http://schemas.microsoft.com/office/drawing/2014/main" id="{057ECA16-1432-4037-9C74-624E9A7DB4B4}"/>
                    </a:ext>
                  </a:extLst>
                </p14:cNvPr>
                <p14:cNvContentPartPr/>
                <p14:nvPr/>
              </p14:nvContentPartPr>
              <p14:xfrm>
                <a:off x="4181253" y="3310627"/>
                <a:ext cx="88560" cy="78120"/>
              </p14:xfrm>
            </p:contentPart>
          </mc:Choice>
          <mc:Fallback>
            <p:pic>
              <p:nvPicPr>
                <p:cNvPr id="114" name="Freihand 113">
                  <a:extLst>
                    <a:ext uri="{FF2B5EF4-FFF2-40B4-BE49-F238E27FC236}">
                      <a16:creationId xmlns:a16="http://schemas.microsoft.com/office/drawing/2014/main" id="{057ECA16-1432-4037-9C74-624E9A7DB4B4}"/>
                    </a:ext>
                  </a:extLst>
                </p:cNvPr>
                <p:cNvPicPr/>
                <p:nvPr/>
              </p:nvPicPr>
              <p:blipFill>
                <a:blip r:embed="rId134"/>
                <a:stretch>
                  <a:fillRect/>
                </a:stretch>
              </p:blipFill>
              <p:spPr>
                <a:xfrm>
                  <a:off x="4176933" y="3306307"/>
                  <a:ext cx="97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6" name="Freihand 115">
                  <a:extLst>
                    <a:ext uri="{FF2B5EF4-FFF2-40B4-BE49-F238E27FC236}">
                      <a16:creationId xmlns:a16="http://schemas.microsoft.com/office/drawing/2014/main" id="{E4A14B76-A815-4C24-85EC-4ECD3AB42AA7}"/>
                    </a:ext>
                  </a:extLst>
                </p14:cNvPr>
                <p14:cNvContentPartPr/>
                <p14:nvPr/>
              </p14:nvContentPartPr>
              <p14:xfrm>
                <a:off x="3807933" y="2702587"/>
                <a:ext cx="412200" cy="608760"/>
              </p14:xfrm>
            </p:contentPart>
          </mc:Choice>
          <mc:Fallback>
            <p:pic>
              <p:nvPicPr>
                <p:cNvPr id="116" name="Freihand 115">
                  <a:extLst>
                    <a:ext uri="{FF2B5EF4-FFF2-40B4-BE49-F238E27FC236}">
                      <a16:creationId xmlns:a16="http://schemas.microsoft.com/office/drawing/2014/main" id="{E4A14B76-A815-4C24-85EC-4ECD3AB42AA7}"/>
                    </a:ext>
                  </a:extLst>
                </p:cNvPr>
                <p:cNvPicPr/>
                <p:nvPr/>
              </p:nvPicPr>
              <p:blipFill>
                <a:blip r:embed="rId136"/>
                <a:stretch>
                  <a:fillRect/>
                </a:stretch>
              </p:blipFill>
              <p:spPr>
                <a:xfrm>
                  <a:off x="3803613" y="2698267"/>
                  <a:ext cx="420840" cy="617400"/>
                </a:xfrm>
                <a:prstGeom prst="rect">
                  <a:avLst/>
                </a:prstGeom>
              </p:spPr>
            </p:pic>
          </mc:Fallback>
        </mc:AlternateContent>
      </p:grpSp>
    </p:spTree>
    <p:extLst>
      <p:ext uri="{BB962C8B-B14F-4D97-AF65-F5344CB8AC3E}">
        <p14:creationId xmlns:p14="http://schemas.microsoft.com/office/powerpoint/2010/main" val="812034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pic>
        <p:nvPicPr>
          <p:cNvPr id="3" name="Grafik 2"/>
          <p:cNvPicPr>
            <a:picLocks noChangeAspect="1"/>
          </p:cNvPicPr>
          <p:nvPr/>
        </p:nvPicPr>
        <p:blipFill>
          <a:blip r:embed="rId3"/>
          <a:stretch>
            <a:fillRect/>
          </a:stretch>
        </p:blipFill>
        <p:spPr>
          <a:xfrm>
            <a:off x="149552" y="668012"/>
            <a:ext cx="7638950" cy="3785944"/>
          </a:xfrm>
          <a:prstGeom prst="rect">
            <a:avLst/>
          </a:prstGeom>
        </p:spPr>
      </p:pic>
      <p:sp>
        <p:nvSpPr>
          <p:cNvPr id="11" name="Textfeld 10"/>
          <p:cNvSpPr txBox="1"/>
          <p:nvPr/>
        </p:nvSpPr>
        <p:spPr>
          <a:xfrm>
            <a:off x="7938050" y="344680"/>
            <a:ext cx="4113177" cy="1105631"/>
          </a:xfrm>
          <a:prstGeom prst="rect">
            <a:avLst/>
          </a:prstGeom>
          <a:noFill/>
        </p:spPr>
        <p:txBody>
          <a:bodyPr wrap="square" rtlCol="0">
            <a:noAutofit/>
          </a:bodyPr>
          <a:lstStyle/>
          <a:p>
            <a:r>
              <a:rPr lang="de-DE" sz="1633"/>
              <a:t>From the 1960 to 1980ies we seen an outward shift of the Philipps-curve</a:t>
            </a:r>
            <a:endParaRPr lang="de-DE" sz="1633" dirty="0"/>
          </a:p>
        </p:txBody>
      </p:sp>
      <p:sp>
        <p:nvSpPr>
          <p:cNvPr id="15" name="Textfeld 14"/>
          <p:cNvSpPr txBox="1"/>
          <p:nvPr/>
        </p:nvSpPr>
        <p:spPr>
          <a:xfrm>
            <a:off x="7987906" y="1450311"/>
            <a:ext cx="4212869" cy="2876524"/>
          </a:xfrm>
          <a:prstGeom prst="rect">
            <a:avLst/>
          </a:prstGeom>
          <a:noFill/>
        </p:spPr>
        <p:txBody>
          <a:bodyPr wrap="square" rtlCol="0">
            <a:noAutofit/>
          </a:bodyPr>
          <a:lstStyle/>
          <a:p>
            <a:r>
              <a:rPr lang="en-US" sz="1633"/>
              <a:t>In this example, the regression used the Ansatz:</a:t>
            </a:r>
          </a:p>
          <a:p>
            <a:endParaRPr lang="de-DE" sz="1633" dirty="0"/>
          </a:p>
          <a:p>
            <a:pPr algn="ctr"/>
            <a:r>
              <a:rPr lang="de-DE" sz="1633" dirty="0"/>
              <a:t>y=</a:t>
            </a:r>
            <a:r>
              <a:rPr lang="de-DE" sz="1633" dirty="0" err="1"/>
              <a:t>x</a:t>
            </a:r>
            <a:r>
              <a:rPr lang="de-DE" sz="1633" baseline="30000" dirty="0" err="1"/>
              <a:t>a</a:t>
            </a:r>
            <a:endParaRPr lang="de-DE" sz="1633" baseline="30000" dirty="0"/>
          </a:p>
          <a:p>
            <a:endParaRPr lang="de-DE" sz="1633" dirty="0"/>
          </a:p>
          <a:p>
            <a:r>
              <a:rPr lang="de-DE" sz="1633"/>
              <a:t>Thus, the  exponent can directly interpreted as the elasticity between x and </a:t>
            </a:r>
            <a:r>
              <a:rPr lang="de-DE" sz="1633" dirty="0"/>
              <a:t>y </a:t>
            </a:r>
          </a:p>
          <a:p>
            <a:endParaRPr lang="de-DE" sz="1633" dirty="0"/>
          </a:p>
          <a:p>
            <a:r>
              <a:rPr lang="de-DE" sz="1633" dirty="0"/>
              <a:t>e=(</a:t>
            </a:r>
            <a:r>
              <a:rPr lang="de-DE" sz="1633" dirty="0" err="1"/>
              <a:t>dy</a:t>
            </a:r>
            <a:r>
              <a:rPr lang="de-DE" sz="1633" dirty="0"/>
              <a:t>/y)</a:t>
            </a:r>
            <a:r>
              <a:rPr lang="de-DE" sz="1633" dirty="0">
                <a:sym typeface="Wingdings" panose="05000000000000000000" pitchFamily="2" charset="2"/>
              </a:rPr>
              <a:t>:(</a:t>
            </a:r>
            <a:r>
              <a:rPr lang="de-DE" sz="1633" dirty="0"/>
              <a:t>dx/x)</a:t>
            </a:r>
          </a:p>
          <a:p>
            <a:endParaRPr lang="de-DE" sz="1633" dirty="0"/>
          </a:p>
          <a:p>
            <a:r>
              <a:rPr lang="de-DE" sz="1633"/>
              <a:t>Can you show this </a:t>
            </a:r>
            <a:r>
              <a:rPr lang="de-DE" sz="1633">
                <a:sym typeface="Wingdings" panose="05000000000000000000" pitchFamily="2" charset="2"/>
              </a:rPr>
              <a:t>?</a:t>
            </a:r>
            <a:r>
              <a:rPr lang="de-DE" sz="1633"/>
              <a:t>.</a:t>
            </a:r>
            <a:endParaRPr lang="de-DE" sz="1633" dirty="0"/>
          </a:p>
          <a:p>
            <a:endParaRPr lang="de-DE" sz="1633" dirty="0"/>
          </a:p>
        </p:txBody>
      </p:sp>
      <p:sp>
        <p:nvSpPr>
          <p:cNvPr id="2" name="Rechteck 1">
            <a:extLst>
              <a:ext uri="{FF2B5EF4-FFF2-40B4-BE49-F238E27FC236}">
                <a16:creationId xmlns:a16="http://schemas.microsoft.com/office/drawing/2014/main" id="{1A6861C5-F9D2-07BD-1E70-6A9FB5A72B8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1" name="Freihand 30">
                <a:extLst>
                  <a:ext uri="{FF2B5EF4-FFF2-40B4-BE49-F238E27FC236}">
                    <a16:creationId xmlns:a16="http://schemas.microsoft.com/office/drawing/2014/main" id="{D6BA4AF1-9D67-46BA-94CE-E4A08B924B73}"/>
                  </a:ext>
                </a:extLst>
              </p14:cNvPr>
              <p14:cNvContentPartPr/>
              <p14:nvPr/>
            </p14:nvContentPartPr>
            <p14:xfrm>
              <a:off x="291093" y="2570107"/>
              <a:ext cx="183960" cy="46440"/>
            </p14:xfrm>
          </p:contentPart>
        </mc:Choice>
        <mc:Fallback>
          <p:pic>
            <p:nvPicPr>
              <p:cNvPr id="31" name="Freihand 30">
                <a:extLst>
                  <a:ext uri="{FF2B5EF4-FFF2-40B4-BE49-F238E27FC236}">
                    <a16:creationId xmlns:a16="http://schemas.microsoft.com/office/drawing/2014/main" id="{D6BA4AF1-9D67-46BA-94CE-E4A08B924B73}"/>
                  </a:ext>
                </a:extLst>
              </p:cNvPr>
              <p:cNvPicPr/>
              <p:nvPr/>
            </p:nvPicPr>
            <p:blipFill>
              <a:blip r:embed="rId5"/>
              <a:stretch>
                <a:fillRect/>
              </a:stretch>
            </p:blipFill>
            <p:spPr>
              <a:xfrm>
                <a:off x="286773" y="2565787"/>
                <a:ext cx="1926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4" name="Freihand 43">
                <a:extLst>
                  <a:ext uri="{FF2B5EF4-FFF2-40B4-BE49-F238E27FC236}">
                    <a16:creationId xmlns:a16="http://schemas.microsoft.com/office/drawing/2014/main" id="{5DB84667-285E-4FF2-B47E-C45BAFA86606}"/>
                  </a:ext>
                </a:extLst>
              </p14:cNvPr>
              <p14:cNvContentPartPr/>
              <p14:nvPr/>
            </p14:nvContentPartPr>
            <p14:xfrm>
              <a:off x="3588693" y="2634907"/>
              <a:ext cx="1800" cy="720"/>
            </p14:xfrm>
          </p:contentPart>
        </mc:Choice>
        <mc:Fallback>
          <p:pic>
            <p:nvPicPr>
              <p:cNvPr id="44" name="Freihand 43">
                <a:extLst>
                  <a:ext uri="{FF2B5EF4-FFF2-40B4-BE49-F238E27FC236}">
                    <a16:creationId xmlns:a16="http://schemas.microsoft.com/office/drawing/2014/main" id="{5DB84667-285E-4FF2-B47E-C45BAFA86606}"/>
                  </a:ext>
                </a:extLst>
              </p:cNvPr>
              <p:cNvPicPr/>
              <p:nvPr/>
            </p:nvPicPr>
            <p:blipFill>
              <a:blip r:embed="rId7"/>
              <a:stretch>
                <a:fillRect/>
              </a:stretch>
            </p:blipFill>
            <p:spPr>
              <a:xfrm>
                <a:off x="3584373" y="2630587"/>
                <a:ext cx="104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5" name="Freihand 44">
                <a:extLst>
                  <a:ext uri="{FF2B5EF4-FFF2-40B4-BE49-F238E27FC236}">
                    <a16:creationId xmlns:a16="http://schemas.microsoft.com/office/drawing/2014/main" id="{4834D4DC-3EAA-40FB-B0D8-90118B6F15BD}"/>
                  </a:ext>
                </a:extLst>
              </p14:cNvPr>
              <p14:cNvContentPartPr/>
              <p14:nvPr/>
            </p14:nvContentPartPr>
            <p14:xfrm>
              <a:off x="2666733" y="2439067"/>
              <a:ext cx="2099880" cy="1013760"/>
            </p14:xfrm>
          </p:contentPart>
        </mc:Choice>
        <mc:Fallback>
          <p:pic>
            <p:nvPicPr>
              <p:cNvPr id="45" name="Freihand 44">
                <a:extLst>
                  <a:ext uri="{FF2B5EF4-FFF2-40B4-BE49-F238E27FC236}">
                    <a16:creationId xmlns:a16="http://schemas.microsoft.com/office/drawing/2014/main" id="{4834D4DC-3EAA-40FB-B0D8-90118B6F15BD}"/>
                  </a:ext>
                </a:extLst>
              </p:cNvPr>
              <p:cNvPicPr/>
              <p:nvPr/>
            </p:nvPicPr>
            <p:blipFill>
              <a:blip r:embed="rId9"/>
              <a:stretch>
                <a:fillRect/>
              </a:stretch>
            </p:blipFill>
            <p:spPr>
              <a:xfrm>
                <a:off x="2662413" y="2434747"/>
                <a:ext cx="2108520" cy="1022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 name="Freihand 50">
                <a:extLst>
                  <a:ext uri="{FF2B5EF4-FFF2-40B4-BE49-F238E27FC236}">
                    <a16:creationId xmlns:a16="http://schemas.microsoft.com/office/drawing/2014/main" id="{63B715F5-44C5-409E-BCFF-75AE04FB57B4}"/>
                  </a:ext>
                </a:extLst>
              </p14:cNvPr>
              <p14:cNvContentPartPr/>
              <p14:nvPr/>
            </p14:nvContentPartPr>
            <p14:xfrm>
              <a:off x="3752853" y="1512067"/>
              <a:ext cx="1891080" cy="1322280"/>
            </p14:xfrm>
          </p:contentPart>
        </mc:Choice>
        <mc:Fallback>
          <p:pic>
            <p:nvPicPr>
              <p:cNvPr id="51" name="Freihand 50">
                <a:extLst>
                  <a:ext uri="{FF2B5EF4-FFF2-40B4-BE49-F238E27FC236}">
                    <a16:creationId xmlns:a16="http://schemas.microsoft.com/office/drawing/2014/main" id="{63B715F5-44C5-409E-BCFF-75AE04FB57B4}"/>
                  </a:ext>
                </a:extLst>
              </p:cNvPr>
              <p:cNvPicPr/>
              <p:nvPr/>
            </p:nvPicPr>
            <p:blipFill>
              <a:blip r:embed="rId11"/>
              <a:stretch>
                <a:fillRect/>
              </a:stretch>
            </p:blipFill>
            <p:spPr>
              <a:xfrm>
                <a:off x="3748533" y="1507747"/>
                <a:ext cx="1899720" cy="133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5" name="Freihand 54">
                <a:extLst>
                  <a:ext uri="{FF2B5EF4-FFF2-40B4-BE49-F238E27FC236}">
                    <a16:creationId xmlns:a16="http://schemas.microsoft.com/office/drawing/2014/main" id="{8D921258-B9A5-4910-A033-8C3E639FC5AF}"/>
                  </a:ext>
                </a:extLst>
              </p14:cNvPr>
              <p14:cNvContentPartPr/>
              <p14:nvPr/>
            </p14:nvContentPartPr>
            <p14:xfrm>
              <a:off x="3234813" y="1987267"/>
              <a:ext cx="678960" cy="225000"/>
            </p14:xfrm>
          </p:contentPart>
        </mc:Choice>
        <mc:Fallback>
          <p:pic>
            <p:nvPicPr>
              <p:cNvPr id="55" name="Freihand 54">
                <a:extLst>
                  <a:ext uri="{FF2B5EF4-FFF2-40B4-BE49-F238E27FC236}">
                    <a16:creationId xmlns:a16="http://schemas.microsoft.com/office/drawing/2014/main" id="{8D921258-B9A5-4910-A033-8C3E639FC5AF}"/>
                  </a:ext>
                </a:extLst>
              </p:cNvPr>
              <p:cNvPicPr/>
              <p:nvPr/>
            </p:nvPicPr>
            <p:blipFill>
              <a:blip r:embed="rId13"/>
              <a:stretch>
                <a:fillRect/>
              </a:stretch>
            </p:blipFill>
            <p:spPr>
              <a:xfrm>
                <a:off x="3230493" y="1982947"/>
                <a:ext cx="687600" cy="233640"/>
              </a:xfrm>
              <a:prstGeom prst="rect">
                <a:avLst/>
              </a:prstGeom>
            </p:spPr>
          </p:pic>
        </mc:Fallback>
      </mc:AlternateContent>
      <p:grpSp>
        <p:nvGrpSpPr>
          <p:cNvPr id="57" name="Gruppieren 56">
            <a:extLst>
              <a:ext uri="{FF2B5EF4-FFF2-40B4-BE49-F238E27FC236}">
                <a16:creationId xmlns:a16="http://schemas.microsoft.com/office/drawing/2014/main" id="{83379B6C-51D1-4AFD-B65D-F7A18EB48632}"/>
              </a:ext>
            </a:extLst>
          </p:cNvPr>
          <p:cNvGrpSpPr/>
          <p:nvPr/>
        </p:nvGrpSpPr>
        <p:grpSpPr>
          <a:xfrm>
            <a:off x="2689053" y="1485067"/>
            <a:ext cx="2646720" cy="3618000"/>
            <a:chOff x="2689053" y="1485067"/>
            <a:chExt cx="2646720" cy="3618000"/>
          </a:xfrm>
        </p:grpSpPr>
        <mc:AlternateContent xmlns:mc="http://schemas.openxmlformats.org/markup-compatibility/2006">
          <mc:Choice xmlns:p14="http://schemas.microsoft.com/office/powerpoint/2010/main" Requires="p14">
            <p:contentPart p14:bwMode="auto" r:id="rId14">
              <p14:nvContentPartPr>
                <p14:cNvPr id="4" name="Freihand 3">
                  <a:extLst>
                    <a:ext uri="{FF2B5EF4-FFF2-40B4-BE49-F238E27FC236}">
                      <a16:creationId xmlns:a16="http://schemas.microsoft.com/office/drawing/2014/main" id="{D677B7F1-5229-4812-97CE-86E55079A780}"/>
                    </a:ext>
                  </a:extLst>
                </p14:cNvPr>
                <p14:cNvContentPartPr/>
                <p14:nvPr/>
              </p14:nvContentPartPr>
              <p14:xfrm>
                <a:off x="4527933" y="3606547"/>
                <a:ext cx="129600" cy="12600"/>
              </p14:xfrm>
            </p:contentPart>
          </mc:Choice>
          <mc:Fallback>
            <p:pic>
              <p:nvPicPr>
                <p:cNvPr id="4" name="Freihand 3">
                  <a:extLst>
                    <a:ext uri="{FF2B5EF4-FFF2-40B4-BE49-F238E27FC236}">
                      <a16:creationId xmlns:a16="http://schemas.microsoft.com/office/drawing/2014/main" id="{D677B7F1-5229-4812-97CE-86E55079A780}"/>
                    </a:ext>
                  </a:extLst>
                </p:cNvPr>
                <p:cNvPicPr/>
                <p:nvPr/>
              </p:nvPicPr>
              <p:blipFill>
                <a:blip r:embed="rId15"/>
                <a:stretch>
                  <a:fillRect/>
                </a:stretch>
              </p:blipFill>
              <p:spPr>
                <a:xfrm>
                  <a:off x="4523613" y="3602227"/>
                  <a:ext cx="138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 name="Freihand 4">
                  <a:extLst>
                    <a:ext uri="{FF2B5EF4-FFF2-40B4-BE49-F238E27FC236}">
                      <a16:creationId xmlns:a16="http://schemas.microsoft.com/office/drawing/2014/main" id="{FE18F96B-D4A0-4FA1-B25C-260B40DD73C2}"/>
                    </a:ext>
                  </a:extLst>
                </p14:cNvPr>
                <p14:cNvContentPartPr/>
                <p14:nvPr/>
              </p14:nvContentPartPr>
              <p14:xfrm>
                <a:off x="4608213" y="3665947"/>
                <a:ext cx="232920" cy="649800"/>
              </p14:xfrm>
            </p:contentPart>
          </mc:Choice>
          <mc:Fallback>
            <p:pic>
              <p:nvPicPr>
                <p:cNvPr id="5" name="Freihand 4">
                  <a:extLst>
                    <a:ext uri="{FF2B5EF4-FFF2-40B4-BE49-F238E27FC236}">
                      <a16:creationId xmlns:a16="http://schemas.microsoft.com/office/drawing/2014/main" id="{FE18F96B-D4A0-4FA1-B25C-260B40DD73C2}"/>
                    </a:ext>
                  </a:extLst>
                </p:cNvPr>
                <p:cNvPicPr/>
                <p:nvPr/>
              </p:nvPicPr>
              <p:blipFill>
                <a:blip r:embed="rId17"/>
                <a:stretch>
                  <a:fillRect/>
                </a:stretch>
              </p:blipFill>
              <p:spPr>
                <a:xfrm>
                  <a:off x="4603893" y="3661627"/>
                  <a:ext cx="241560" cy="658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Freihand 6">
                  <a:extLst>
                    <a:ext uri="{FF2B5EF4-FFF2-40B4-BE49-F238E27FC236}">
                      <a16:creationId xmlns:a16="http://schemas.microsoft.com/office/drawing/2014/main" id="{9CD85E3E-EC27-4452-8802-B5CD30EB691D}"/>
                    </a:ext>
                  </a:extLst>
                </p14:cNvPr>
                <p14:cNvContentPartPr/>
                <p14:nvPr/>
              </p14:nvContentPartPr>
              <p14:xfrm>
                <a:off x="4525053" y="3613027"/>
                <a:ext cx="233640" cy="221040"/>
              </p14:xfrm>
            </p:contentPart>
          </mc:Choice>
          <mc:Fallback>
            <p:pic>
              <p:nvPicPr>
                <p:cNvPr id="7" name="Freihand 6">
                  <a:extLst>
                    <a:ext uri="{FF2B5EF4-FFF2-40B4-BE49-F238E27FC236}">
                      <a16:creationId xmlns:a16="http://schemas.microsoft.com/office/drawing/2014/main" id="{9CD85E3E-EC27-4452-8802-B5CD30EB691D}"/>
                    </a:ext>
                  </a:extLst>
                </p:cNvPr>
                <p:cNvPicPr/>
                <p:nvPr/>
              </p:nvPicPr>
              <p:blipFill>
                <a:blip r:embed="rId19"/>
                <a:stretch>
                  <a:fillRect/>
                </a:stretch>
              </p:blipFill>
              <p:spPr>
                <a:xfrm>
                  <a:off x="4520733" y="3608707"/>
                  <a:ext cx="2422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Freihand 8">
                  <a:extLst>
                    <a:ext uri="{FF2B5EF4-FFF2-40B4-BE49-F238E27FC236}">
                      <a16:creationId xmlns:a16="http://schemas.microsoft.com/office/drawing/2014/main" id="{2CD3BE69-7108-42E0-99F5-2DADA401B3B8}"/>
                    </a:ext>
                  </a:extLst>
                </p14:cNvPr>
                <p14:cNvContentPartPr/>
                <p14:nvPr/>
              </p14:nvContentPartPr>
              <p14:xfrm>
                <a:off x="4531173" y="4559107"/>
                <a:ext cx="155520" cy="146160"/>
              </p14:xfrm>
            </p:contentPart>
          </mc:Choice>
          <mc:Fallback>
            <p:pic>
              <p:nvPicPr>
                <p:cNvPr id="9" name="Freihand 8">
                  <a:extLst>
                    <a:ext uri="{FF2B5EF4-FFF2-40B4-BE49-F238E27FC236}">
                      <a16:creationId xmlns:a16="http://schemas.microsoft.com/office/drawing/2014/main" id="{2CD3BE69-7108-42E0-99F5-2DADA401B3B8}"/>
                    </a:ext>
                  </a:extLst>
                </p:cNvPr>
                <p:cNvPicPr/>
                <p:nvPr/>
              </p:nvPicPr>
              <p:blipFill>
                <a:blip r:embed="rId21"/>
                <a:stretch>
                  <a:fillRect/>
                </a:stretch>
              </p:blipFill>
              <p:spPr>
                <a:xfrm>
                  <a:off x="4526853" y="4554787"/>
                  <a:ext cx="164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Freihand 9">
                  <a:extLst>
                    <a:ext uri="{FF2B5EF4-FFF2-40B4-BE49-F238E27FC236}">
                      <a16:creationId xmlns:a16="http://schemas.microsoft.com/office/drawing/2014/main" id="{2474AC8A-7D82-47B2-9636-1B55EF897503}"/>
                    </a:ext>
                  </a:extLst>
                </p14:cNvPr>
                <p14:cNvContentPartPr/>
                <p14:nvPr/>
              </p14:nvContentPartPr>
              <p14:xfrm>
                <a:off x="4711173" y="4529587"/>
                <a:ext cx="80640" cy="154800"/>
              </p14:xfrm>
            </p:contentPart>
          </mc:Choice>
          <mc:Fallback>
            <p:pic>
              <p:nvPicPr>
                <p:cNvPr id="10" name="Freihand 9">
                  <a:extLst>
                    <a:ext uri="{FF2B5EF4-FFF2-40B4-BE49-F238E27FC236}">
                      <a16:creationId xmlns:a16="http://schemas.microsoft.com/office/drawing/2014/main" id="{2474AC8A-7D82-47B2-9636-1B55EF897503}"/>
                    </a:ext>
                  </a:extLst>
                </p:cNvPr>
                <p:cNvPicPr/>
                <p:nvPr/>
              </p:nvPicPr>
              <p:blipFill>
                <a:blip r:embed="rId23"/>
                <a:stretch>
                  <a:fillRect/>
                </a:stretch>
              </p:blipFill>
              <p:spPr>
                <a:xfrm>
                  <a:off x="4706853" y="4525267"/>
                  <a:ext cx="89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8FBF946A-2B33-434B-80B9-67B11334C87A}"/>
                    </a:ext>
                  </a:extLst>
                </p14:cNvPr>
                <p14:cNvContentPartPr/>
                <p14:nvPr/>
              </p14:nvContentPartPr>
              <p14:xfrm>
                <a:off x="4845813" y="4536787"/>
                <a:ext cx="101880" cy="151560"/>
              </p14:xfrm>
            </p:contentPart>
          </mc:Choice>
          <mc:Fallback>
            <p:pic>
              <p:nvPicPr>
                <p:cNvPr id="12" name="Freihand 11">
                  <a:extLst>
                    <a:ext uri="{FF2B5EF4-FFF2-40B4-BE49-F238E27FC236}">
                      <a16:creationId xmlns:a16="http://schemas.microsoft.com/office/drawing/2014/main" id="{8FBF946A-2B33-434B-80B9-67B11334C87A}"/>
                    </a:ext>
                  </a:extLst>
                </p:cNvPr>
                <p:cNvPicPr/>
                <p:nvPr/>
              </p:nvPicPr>
              <p:blipFill>
                <a:blip r:embed="rId25"/>
                <a:stretch>
                  <a:fillRect/>
                </a:stretch>
              </p:blipFill>
              <p:spPr>
                <a:xfrm>
                  <a:off x="4841493" y="4532467"/>
                  <a:ext cx="110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C8C6607F-AB23-4C52-948C-3910B5DBA8C7}"/>
                    </a:ext>
                  </a:extLst>
                </p14:cNvPr>
                <p14:cNvContentPartPr/>
                <p14:nvPr/>
              </p14:nvContentPartPr>
              <p14:xfrm>
                <a:off x="4986573" y="4532467"/>
                <a:ext cx="115200" cy="163080"/>
              </p14:xfrm>
            </p:contentPart>
          </mc:Choice>
          <mc:Fallback>
            <p:pic>
              <p:nvPicPr>
                <p:cNvPr id="14" name="Freihand 13">
                  <a:extLst>
                    <a:ext uri="{FF2B5EF4-FFF2-40B4-BE49-F238E27FC236}">
                      <a16:creationId xmlns:a16="http://schemas.microsoft.com/office/drawing/2014/main" id="{C8C6607F-AB23-4C52-948C-3910B5DBA8C7}"/>
                    </a:ext>
                  </a:extLst>
                </p:cNvPr>
                <p:cNvPicPr/>
                <p:nvPr/>
              </p:nvPicPr>
              <p:blipFill>
                <a:blip r:embed="rId27"/>
                <a:stretch>
                  <a:fillRect/>
                </a:stretch>
              </p:blipFill>
              <p:spPr>
                <a:xfrm>
                  <a:off x="4982253" y="4528147"/>
                  <a:ext cx="123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A5935654-524A-4017-8B8E-98D826EA88FD}"/>
                    </a:ext>
                  </a:extLst>
                </p14:cNvPr>
                <p14:cNvContentPartPr/>
                <p14:nvPr/>
              </p14:nvContentPartPr>
              <p14:xfrm>
                <a:off x="4058133" y="4343107"/>
                <a:ext cx="83520" cy="238320"/>
              </p14:xfrm>
            </p:contentPart>
          </mc:Choice>
          <mc:Fallback>
            <p:pic>
              <p:nvPicPr>
                <p:cNvPr id="17" name="Freihand 16">
                  <a:extLst>
                    <a:ext uri="{FF2B5EF4-FFF2-40B4-BE49-F238E27FC236}">
                      <a16:creationId xmlns:a16="http://schemas.microsoft.com/office/drawing/2014/main" id="{A5935654-524A-4017-8B8E-98D826EA88FD}"/>
                    </a:ext>
                  </a:extLst>
                </p:cNvPr>
                <p:cNvPicPr/>
                <p:nvPr/>
              </p:nvPicPr>
              <p:blipFill>
                <a:blip r:embed="rId29"/>
                <a:stretch>
                  <a:fillRect/>
                </a:stretch>
              </p:blipFill>
              <p:spPr>
                <a:xfrm>
                  <a:off x="4053813" y="4338787"/>
                  <a:ext cx="921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92861661-AB44-4F15-B32B-5963BA055851}"/>
                    </a:ext>
                  </a:extLst>
                </p14:cNvPr>
                <p14:cNvContentPartPr/>
                <p14:nvPr/>
              </p14:nvContentPartPr>
              <p14:xfrm>
                <a:off x="4022133" y="4278307"/>
                <a:ext cx="179640" cy="145080"/>
              </p14:xfrm>
            </p:contentPart>
          </mc:Choice>
          <mc:Fallback>
            <p:pic>
              <p:nvPicPr>
                <p:cNvPr id="18" name="Freihand 17">
                  <a:extLst>
                    <a:ext uri="{FF2B5EF4-FFF2-40B4-BE49-F238E27FC236}">
                      <a16:creationId xmlns:a16="http://schemas.microsoft.com/office/drawing/2014/main" id="{92861661-AB44-4F15-B32B-5963BA055851}"/>
                    </a:ext>
                  </a:extLst>
                </p:cNvPr>
                <p:cNvPicPr/>
                <p:nvPr/>
              </p:nvPicPr>
              <p:blipFill>
                <a:blip r:embed="rId31"/>
                <a:stretch>
                  <a:fillRect/>
                </a:stretch>
              </p:blipFill>
              <p:spPr>
                <a:xfrm>
                  <a:off x="4017813" y="4273987"/>
                  <a:ext cx="188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05820981-59D4-44D1-A56A-4F853A0305BA}"/>
                    </a:ext>
                  </a:extLst>
                </p14:cNvPr>
                <p14:cNvContentPartPr/>
                <p14:nvPr/>
              </p14:nvContentPartPr>
              <p14:xfrm>
                <a:off x="3585093" y="4763227"/>
                <a:ext cx="105840" cy="168120"/>
              </p14:xfrm>
            </p:contentPart>
          </mc:Choice>
          <mc:Fallback>
            <p:pic>
              <p:nvPicPr>
                <p:cNvPr id="20" name="Freihand 19">
                  <a:extLst>
                    <a:ext uri="{FF2B5EF4-FFF2-40B4-BE49-F238E27FC236}">
                      <a16:creationId xmlns:a16="http://schemas.microsoft.com/office/drawing/2014/main" id="{05820981-59D4-44D1-A56A-4F853A0305BA}"/>
                    </a:ext>
                  </a:extLst>
                </p:cNvPr>
                <p:cNvPicPr/>
                <p:nvPr/>
              </p:nvPicPr>
              <p:blipFill>
                <a:blip r:embed="rId33"/>
                <a:stretch>
                  <a:fillRect/>
                </a:stretch>
              </p:blipFill>
              <p:spPr>
                <a:xfrm>
                  <a:off x="3580773" y="4758907"/>
                  <a:ext cx="114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D95EE831-212F-44CA-9C30-8652CF6AB2D2}"/>
                    </a:ext>
                  </a:extLst>
                </p14:cNvPr>
                <p14:cNvContentPartPr/>
                <p14:nvPr/>
              </p14:nvContentPartPr>
              <p14:xfrm>
                <a:off x="3721893" y="4873387"/>
                <a:ext cx="80280" cy="56880"/>
              </p14:xfrm>
            </p:contentPart>
          </mc:Choice>
          <mc:Fallback>
            <p:pic>
              <p:nvPicPr>
                <p:cNvPr id="21" name="Freihand 20">
                  <a:extLst>
                    <a:ext uri="{FF2B5EF4-FFF2-40B4-BE49-F238E27FC236}">
                      <a16:creationId xmlns:a16="http://schemas.microsoft.com/office/drawing/2014/main" id="{D95EE831-212F-44CA-9C30-8652CF6AB2D2}"/>
                    </a:ext>
                  </a:extLst>
                </p:cNvPr>
                <p:cNvPicPr/>
                <p:nvPr/>
              </p:nvPicPr>
              <p:blipFill>
                <a:blip r:embed="rId35"/>
                <a:stretch>
                  <a:fillRect/>
                </a:stretch>
              </p:blipFill>
              <p:spPr>
                <a:xfrm>
                  <a:off x="3717573" y="4869067"/>
                  <a:ext cx="88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F6AA59E3-8FC2-4683-92B3-F09354C99760}"/>
                    </a:ext>
                  </a:extLst>
                </p14:cNvPr>
                <p14:cNvContentPartPr/>
                <p14:nvPr/>
              </p14:nvContentPartPr>
              <p14:xfrm>
                <a:off x="3814413" y="4859347"/>
                <a:ext cx="242280" cy="102240"/>
              </p14:xfrm>
            </p:contentPart>
          </mc:Choice>
          <mc:Fallback>
            <p:pic>
              <p:nvPicPr>
                <p:cNvPr id="22" name="Freihand 21">
                  <a:extLst>
                    <a:ext uri="{FF2B5EF4-FFF2-40B4-BE49-F238E27FC236}">
                      <a16:creationId xmlns:a16="http://schemas.microsoft.com/office/drawing/2014/main" id="{F6AA59E3-8FC2-4683-92B3-F09354C99760}"/>
                    </a:ext>
                  </a:extLst>
                </p:cNvPr>
                <p:cNvPicPr/>
                <p:nvPr/>
              </p:nvPicPr>
              <p:blipFill>
                <a:blip r:embed="rId37"/>
                <a:stretch>
                  <a:fillRect/>
                </a:stretch>
              </p:blipFill>
              <p:spPr>
                <a:xfrm>
                  <a:off x="3810093" y="4855027"/>
                  <a:ext cx="250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70B74364-0CCF-46B1-A0D3-107B9DD4C06A}"/>
                    </a:ext>
                  </a:extLst>
                </p14:cNvPr>
                <p14:cNvContentPartPr/>
                <p14:nvPr/>
              </p14:nvContentPartPr>
              <p14:xfrm>
                <a:off x="4068213" y="4834507"/>
                <a:ext cx="113040" cy="268560"/>
              </p14:xfrm>
            </p:contentPart>
          </mc:Choice>
          <mc:Fallback>
            <p:pic>
              <p:nvPicPr>
                <p:cNvPr id="23" name="Freihand 22">
                  <a:extLst>
                    <a:ext uri="{FF2B5EF4-FFF2-40B4-BE49-F238E27FC236}">
                      <a16:creationId xmlns:a16="http://schemas.microsoft.com/office/drawing/2014/main" id="{70B74364-0CCF-46B1-A0D3-107B9DD4C06A}"/>
                    </a:ext>
                  </a:extLst>
                </p:cNvPr>
                <p:cNvPicPr/>
                <p:nvPr/>
              </p:nvPicPr>
              <p:blipFill>
                <a:blip r:embed="rId39"/>
                <a:stretch>
                  <a:fillRect/>
                </a:stretch>
              </p:blipFill>
              <p:spPr>
                <a:xfrm>
                  <a:off x="4063893" y="4830187"/>
                  <a:ext cx="1216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703DA7DB-7D67-4230-98FD-151B822F540E}"/>
                    </a:ext>
                  </a:extLst>
                </p14:cNvPr>
                <p14:cNvContentPartPr/>
                <p14:nvPr/>
              </p14:nvContentPartPr>
              <p14:xfrm>
                <a:off x="4187373" y="4881307"/>
                <a:ext cx="9360" cy="79560"/>
              </p14:xfrm>
            </p:contentPart>
          </mc:Choice>
          <mc:Fallback>
            <p:pic>
              <p:nvPicPr>
                <p:cNvPr id="24" name="Freihand 23">
                  <a:extLst>
                    <a:ext uri="{FF2B5EF4-FFF2-40B4-BE49-F238E27FC236}">
                      <a16:creationId xmlns:a16="http://schemas.microsoft.com/office/drawing/2014/main" id="{703DA7DB-7D67-4230-98FD-151B822F540E}"/>
                    </a:ext>
                  </a:extLst>
                </p:cNvPr>
                <p:cNvPicPr/>
                <p:nvPr/>
              </p:nvPicPr>
              <p:blipFill>
                <a:blip r:embed="rId41"/>
                <a:stretch>
                  <a:fillRect/>
                </a:stretch>
              </p:blipFill>
              <p:spPr>
                <a:xfrm>
                  <a:off x="4183053" y="4876987"/>
                  <a:ext cx="18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DD3F4AB8-FE63-45E0-BC6E-25EC3C2AEB6E}"/>
                    </a:ext>
                  </a:extLst>
                </p14:cNvPr>
                <p14:cNvContentPartPr/>
                <p14:nvPr/>
              </p14:nvContentPartPr>
              <p14:xfrm>
                <a:off x="4197453" y="4752787"/>
                <a:ext cx="26280" cy="204480"/>
              </p14:xfrm>
            </p:contentPart>
          </mc:Choice>
          <mc:Fallback>
            <p:pic>
              <p:nvPicPr>
                <p:cNvPr id="26" name="Freihand 25">
                  <a:extLst>
                    <a:ext uri="{FF2B5EF4-FFF2-40B4-BE49-F238E27FC236}">
                      <a16:creationId xmlns:a16="http://schemas.microsoft.com/office/drawing/2014/main" id="{DD3F4AB8-FE63-45E0-BC6E-25EC3C2AEB6E}"/>
                    </a:ext>
                  </a:extLst>
                </p:cNvPr>
                <p:cNvPicPr/>
                <p:nvPr/>
              </p:nvPicPr>
              <p:blipFill>
                <a:blip r:embed="rId43"/>
                <a:stretch>
                  <a:fillRect/>
                </a:stretch>
              </p:blipFill>
              <p:spPr>
                <a:xfrm>
                  <a:off x="4193133" y="4748467"/>
                  <a:ext cx="349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DBA762A3-F1EE-49B8-8269-BCC336C970C2}"/>
                    </a:ext>
                  </a:extLst>
                </p14:cNvPr>
                <p14:cNvContentPartPr/>
                <p14:nvPr/>
              </p14:nvContentPartPr>
              <p14:xfrm>
                <a:off x="4253253" y="4858267"/>
                <a:ext cx="111960" cy="227160"/>
              </p14:xfrm>
            </p:contentPart>
          </mc:Choice>
          <mc:Fallback>
            <p:pic>
              <p:nvPicPr>
                <p:cNvPr id="27" name="Freihand 26">
                  <a:extLst>
                    <a:ext uri="{FF2B5EF4-FFF2-40B4-BE49-F238E27FC236}">
                      <a16:creationId xmlns:a16="http://schemas.microsoft.com/office/drawing/2014/main" id="{DBA762A3-F1EE-49B8-8269-BCC336C970C2}"/>
                    </a:ext>
                  </a:extLst>
                </p:cNvPr>
                <p:cNvPicPr/>
                <p:nvPr/>
              </p:nvPicPr>
              <p:blipFill>
                <a:blip r:embed="rId45"/>
                <a:stretch>
                  <a:fillRect/>
                </a:stretch>
              </p:blipFill>
              <p:spPr>
                <a:xfrm>
                  <a:off x="4248933" y="4853947"/>
                  <a:ext cx="1206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374F2DD5-8DAA-469F-9FFD-30D3FCAA2794}"/>
                    </a:ext>
                  </a:extLst>
                </p14:cNvPr>
                <p14:cNvContentPartPr/>
                <p14:nvPr/>
              </p14:nvContentPartPr>
              <p14:xfrm>
                <a:off x="4420653" y="4877347"/>
                <a:ext cx="173880" cy="61920"/>
              </p14:xfrm>
            </p:contentPart>
          </mc:Choice>
          <mc:Fallback>
            <p:pic>
              <p:nvPicPr>
                <p:cNvPr id="28" name="Freihand 27">
                  <a:extLst>
                    <a:ext uri="{FF2B5EF4-FFF2-40B4-BE49-F238E27FC236}">
                      <a16:creationId xmlns:a16="http://schemas.microsoft.com/office/drawing/2014/main" id="{374F2DD5-8DAA-469F-9FFD-30D3FCAA2794}"/>
                    </a:ext>
                  </a:extLst>
                </p:cNvPr>
                <p:cNvPicPr/>
                <p:nvPr/>
              </p:nvPicPr>
              <p:blipFill>
                <a:blip r:embed="rId47"/>
                <a:stretch>
                  <a:fillRect/>
                </a:stretch>
              </p:blipFill>
              <p:spPr>
                <a:xfrm>
                  <a:off x="4416333" y="4873027"/>
                  <a:ext cx="182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13A2E313-85A8-4797-B003-148CBE42C165}"/>
                    </a:ext>
                  </a:extLst>
                </p14:cNvPr>
                <p14:cNvContentPartPr/>
                <p14:nvPr/>
              </p14:nvContentPartPr>
              <p14:xfrm>
                <a:off x="4621893" y="4838107"/>
                <a:ext cx="201960" cy="128880"/>
              </p14:xfrm>
            </p:contentPart>
          </mc:Choice>
          <mc:Fallback>
            <p:pic>
              <p:nvPicPr>
                <p:cNvPr id="29" name="Freihand 28">
                  <a:extLst>
                    <a:ext uri="{FF2B5EF4-FFF2-40B4-BE49-F238E27FC236}">
                      <a16:creationId xmlns:a16="http://schemas.microsoft.com/office/drawing/2014/main" id="{13A2E313-85A8-4797-B003-148CBE42C165}"/>
                    </a:ext>
                  </a:extLst>
                </p:cNvPr>
                <p:cNvPicPr/>
                <p:nvPr/>
              </p:nvPicPr>
              <p:blipFill>
                <a:blip r:embed="rId49"/>
                <a:stretch>
                  <a:fillRect/>
                </a:stretch>
              </p:blipFill>
              <p:spPr>
                <a:xfrm>
                  <a:off x="4617573" y="4833787"/>
                  <a:ext cx="210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724EDA3E-5436-41EF-9614-61B2F382EED2}"/>
                    </a:ext>
                  </a:extLst>
                </p14:cNvPr>
                <p14:cNvContentPartPr/>
                <p14:nvPr/>
              </p14:nvContentPartPr>
              <p14:xfrm>
                <a:off x="4055613" y="3605107"/>
                <a:ext cx="259560" cy="27360"/>
              </p14:xfrm>
            </p:contentPart>
          </mc:Choice>
          <mc:Fallback>
            <p:pic>
              <p:nvPicPr>
                <p:cNvPr id="32" name="Freihand 31">
                  <a:extLst>
                    <a:ext uri="{FF2B5EF4-FFF2-40B4-BE49-F238E27FC236}">
                      <a16:creationId xmlns:a16="http://schemas.microsoft.com/office/drawing/2014/main" id="{724EDA3E-5436-41EF-9614-61B2F382EED2}"/>
                    </a:ext>
                  </a:extLst>
                </p:cNvPr>
                <p:cNvPicPr/>
                <p:nvPr/>
              </p:nvPicPr>
              <p:blipFill>
                <a:blip r:embed="rId51"/>
                <a:stretch>
                  <a:fillRect/>
                </a:stretch>
              </p:blipFill>
              <p:spPr>
                <a:xfrm>
                  <a:off x="4051293" y="3600787"/>
                  <a:ext cx="2682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47829288-8892-4F5B-B3FB-DCC7E88F0F9D}"/>
                    </a:ext>
                  </a:extLst>
                </p14:cNvPr>
                <p14:cNvContentPartPr/>
                <p14:nvPr/>
              </p14:nvContentPartPr>
              <p14:xfrm>
                <a:off x="3596253" y="3497467"/>
                <a:ext cx="187920" cy="65880"/>
              </p14:xfrm>
            </p:contentPart>
          </mc:Choice>
          <mc:Fallback>
            <p:pic>
              <p:nvPicPr>
                <p:cNvPr id="33" name="Freihand 32">
                  <a:extLst>
                    <a:ext uri="{FF2B5EF4-FFF2-40B4-BE49-F238E27FC236}">
                      <a16:creationId xmlns:a16="http://schemas.microsoft.com/office/drawing/2014/main" id="{47829288-8892-4F5B-B3FB-DCC7E88F0F9D}"/>
                    </a:ext>
                  </a:extLst>
                </p:cNvPr>
                <p:cNvPicPr/>
                <p:nvPr/>
              </p:nvPicPr>
              <p:blipFill>
                <a:blip r:embed="rId53"/>
                <a:stretch>
                  <a:fillRect/>
                </a:stretch>
              </p:blipFill>
              <p:spPr>
                <a:xfrm>
                  <a:off x="3591933" y="3493147"/>
                  <a:ext cx="1965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E6DA8303-E507-4469-B689-255850FBAB2D}"/>
                    </a:ext>
                  </a:extLst>
                </p14:cNvPr>
                <p14:cNvContentPartPr/>
                <p14:nvPr/>
              </p14:nvContentPartPr>
              <p14:xfrm>
                <a:off x="3323733" y="3371107"/>
                <a:ext cx="183960" cy="82080"/>
              </p14:xfrm>
            </p:contentPart>
          </mc:Choice>
          <mc:Fallback>
            <p:pic>
              <p:nvPicPr>
                <p:cNvPr id="34" name="Freihand 33">
                  <a:extLst>
                    <a:ext uri="{FF2B5EF4-FFF2-40B4-BE49-F238E27FC236}">
                      <a16:creationId xmlns:a16="http://schemas.microsoft.com/office/drawing/2014/main" id="{E6DA8303-E507-4469-B689-255850FBAB2D}"/>
                    </a:ext>
                  </a:extLst>
                </p:cNvPr>
                <p:cNvPicPr/>
                <p:nvPr/>
              </p:nvPicPr>
              <p:blipFill>
                <a:blip r:embed="rId55"/>
                <a:stretch>
                  <a:fillRect/>
                </a:stretch>
              </p:blipFill>
              <p:spPr>
                <a:xfrm>
                  <a:off x="3319413" y="3366787"/>
                  <a:ext cx="192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2622BF1F-CBB6-4FFE-B5D9-BB94FB641626}"/>
                    </a:ext>
                  </a:extLst>
                </p14:cNvPr>
                <p14:cNvContentPartPr/>
                <p14:nvPr/>
              </p14:nvContentPartPr>
              <p14:xfrm>
                <a:off x="2769333" y="3053947"/>
                <a:ext cx="464760" cy="272520"/>
              </p14:xfrm>
            </p:contentPart>
          </mc:Choice>
          <mc:Fallback>
            <p:pic>
              <p:nvPicPr>
                <p:cNvPr id="35" name="Freihand 34">
                  <a:extLst>
                    <a:ext uri="{FF2B5EF4-FFF2-40B4-BE49-F238E27FC236}">
                      <a16:creationId xmlns:a16="http://schemas.microsoft.com/office/drawing/2014/main" id="{2622BF1F-CBB6-4FFE-B5D9-BB94FB641626}"/>
                    </a:ext>
                  </a:extLst>
                </p:cNvPr>
                <p:cNvPicPr/>
                <p:nvPr/>
              </p:nvPicPr>
              <p:blipFill>
                <a:blip r:embed="rId57"/>
                <a:stretch>
                  <a:fillRect/>
                </a:stretch>
              </p:blipFill>
              <p:spPr>
                <a:xfrm>
                  <a:off x="2765013" y="3049627"/>
                  <a:ext cx="4734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231571E5-91DA-45C6-915C-D73362A10357}"/>
                    </a:ext>
                  </a:extLst>
                </p14:cNvPr>
                <p14:cNvContentPartPr/>
                <p14:nvPr/>
              </p14:nvContentPartPr>
              <p14:xfrm>
                <a:off x="2861133" y="3087067"/>
                <a:ext cx="6840" cy="23040"/>
              </p14:xfrm>
            </p:contentPart>
          </mc:Choice>
          <mc:Fallback>
            <p:pic>
              <p:nvPicPr>
                <p:cNvPr id="37" name="Freihand 36">
                  <a:extLst>
                    <a:ext uri="{FF2B5EF4-FFF2-40B4-BE49-F238E27FC236}">
                      <a16:creationId xmlns:a16="http://schemas.microsoft.com/office/drawing/2014/main" id="{231571E5-91DA-45C6-915C-D73362A10357}"/>
                    </a:ext>
                  </a:extLst>
                </p:cNvPr>
                <p:cNvPicPr/>
                <p:nvPr/>
              </p:nvPicPr>
              <p:blipFill>
                <a:blip r:embed="rId59"/>
                <a:stretch>
                  <a:fillRect/>
                </a:stretch>
              </p:blipFill>
              <p:spPr>
                <a:xfrm>
                  <a:off x="2856813" y="3082747"/>
                  <a:ext cx="154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3858354F-3E25-4BB6-A45B-8F2A090EC770}"/>
                    </a:ext>
                  </a:extLst>
                </p14:cNvPr>
                <p14:cNvContentPartPr/>
                <p14:nvPr/>
              </p14:nvContentPartPr>
              <p14:xfrm>
                <a:off x="2858253" y="3006427"/>
                <a:ext cx="1800" cy="32760"/>
              </p14:xfrm>
            </p:contentPart>
          </mc:Choice>
          <mc:Fallback>
            <p:pic>
              <p:nvPicPr>
                <p:cNvPr id="38" name="Freihand 37">
                  <a:extLst>
                    <a:ext uri="{FF2B5EF4-FFF2-40B4-BE49-F238E27FC236}">
                      <a16:creationId xmlns:a16="http://schemas.microsoft.com/office/drawing/2014/main" id="{3858354F-3E25-4BB6-A45B-8F2A090EC770}"/>
                    </a:ext>
                  </a:extLst>
                </p:cNvPr>
                <p:cNvPicPr/>
                <p:nvPr/>
              </p:nvPicPr>
              <p:blipFill>
                <a:blip r:embed="rId61"/>
                <a:stretch>
                  <a:fillRect/>
                </a:stretch>
              </p:blipFill>
              <p:spPr>
                <a:xfrm>
                  <a:off x="2853933" y="3002107"/>
                  <a:ext cx="104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7773D281-952E-4FFC-A668-7297664835D6}"/>
                    </a:ext>
                  </a:extLst>
                </p14:cNvPr>
                <p14:cNvContentPartPr/>
                <p14:nvPr/>
              </p14:nvContentPartPr>
              <p14:xfrm>
                <a:off x="2855013" y="2771347"/>
                <a:ext cx="6840" cy="176400"/>
              </p14:xfrm>
            </p:contentPart>
          </mc:Choice>
          <mc:Fallback>
            <p:pic>
              <p:nvPicPr>
                <p:cNvPr id="39" name="Freihand 38">
                  <a:extLst>
                    <a:ext uri="{FF2B5EF4-FFF2-40B4-BE49-F238E27FC236}">
                      <a16:creationId xmlns:a16="http://schemas.microsoft.com/office/drawing/2014/main" id="{7773D281-952E-4FFC-A668-7297664835D6}"/>
                    </a:ext>
                  </a:extLst>
                </p:cNvPr>
                <p:cNvPicPr/>
                <p:nvPr/>
              </p:nvPicPr>
              <p:blipFill>
                <a:blip r:embed="rId63"/>
                <a:stretch>
                  <a:fillRect/>
                </a:stretch>
              </p:blipFill>
              <p:spPr>
                <a:xfrm>
                  <a:off x="2850693" y="2767027"/>
                  <a:ext cx="154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944AA8DD-1F61-46EC-921D-2835AE2575D1}"/>
                    </a:ext>
                  </a:extLst>
                </p14:cNvPr>
                <p14:cNvContentPartPr/>
                <p14:nvPr/>
              </p14:nvContentPartPr>
              <p14:xfrm>
                <a:off x="2889573" y="3047107"/>
                <a:ext cx="44640" cy="129960"/>
              </p14:xfrm>
            </p:contentPart>
          </mc:Choice>
          <mc:Fallback>
            <p:pic>
              <p:nvPicPr>
                <p:cNvPr id="41" name="Freihand 40">
                  <a:extLst>
                    <a:ext uri="{FF2B5EF4-FFF2-40B4-BE49-F238E27FC236}">
                      <a16:creationId xmlns:a16="http://schemas.microsoft.com/office/drawing/2014/main" id="{944AA8DD-1F61-46EC-921D-2835AE2575D1}"/>
                    </a:ext>
                  </a:extLst>
                </p:cNvPr>
                <p:cNvPicPr/>
                <p:nvPr/>
              </p:nvPicPr>
              <p:blipFill>
                <a:blip r:embed="rId65"/>
                <a:stretch>
                  <a:fillRect/>
                </a:stretch>
              </p:blipFill>
              <p:spPr>
                <a:xfrm>
                  <a:off x="2885253" y="3042787"/>
                  <a:ext cx="53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7E7F071B-BAFA-4BF3-8002-9802D87A12E8}"/>
                    </a:ext>
                  </a:extLst>
                </p14:cNvPr>
                <p14:cNvContentPartPr/>
                <p14:nvPr/>
              </p14:nvContentPartPr>
              <p14:xfrm>
                <a:off x="2826213" y="2803747"/>
                <a:ext cx="3600" cy="60120"/>
              </p14:xfrm>
            </p:contentPart>
          </mc:Choice>
          <mc:Fallback>
            <p:pic>
              <p:nvPicPr>
                <p:cNvPr id="42" name="Freihand 41">
                  <a:extLst>
                    <a:ext uri="{FF2B5EF4-FFF2-40B4-BE49-F238E27FC236}">
                      <a16:creationId xmlns:a16="http://schemas.microsoft.com/office/drawing/2014/main" id="{7E7F071B-BAFA-4BF3-8002-9802D87A12E8}"/>
                    </a:ext>
                  </a:extLst>
                </p:cNvPr>
                <p:cNvPicPr/>
                <p:nvPr/>
              </p:nvPicPr>
              <p:blipFill>
                <a:blip r:embed="rId67"/>
                <a:stretch>
                  <a:fillRect/>
                </a:stretch>
              </p:blipFill>
              <p:spPr>
                <a:xfrm>
                  <a:off x="2821893" y="2799427"/>
                  <a:ext cx="12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4E648D89-4A95-4BA9-AEF5-F39F467F32B2}"/>
                    </a:ext>
                  </a:extLst>
                </p14:cNvPr>
                <p14:cNvContentPartPr/>
                <p14:nvPr/>
              </p14:nvContentPartPr>
              <p14:xfrm>
                <a:off x="3389253" y="3237547"/>
                <a:ext cx="14040" cy="3600"/>
              </p14:xfrm>
            </p:contentPart>
          </mc:Choice>
          <mc:Fallback>
            <p:pic>
              <p:nvPicPr>
                <p:cNvPr id="47" name="Freihand 46">
                  <a:extLst>
                    <a:ext uri="{FF2B5EF4-FFF2-40B4-BE49-F238E27FC236}">
                      <a16:creationId xmlns:a16="http://schemas.microsoft.com/office/drawing/2014/main" id="{4E648D89-4A95-4BA9-AEF5-F39F467F32B2}"/>
                    </a:ext>
                  </a:extLst>
                </p:cNvPr>
                <p:cNvPicPr/>
                <p:nvPr/>
              </p:nvPicPr>
              <p:blipFill>
                <a:blip r:embed="rId69"/>
                <a:stretch>
                  <a:fillRect/>
                </a:stretch>
              </p:blipFill>
              <p:spPr>
                <a:xfrm>
                  <a:off x="3384933" y="3233227"/>
                  <a:ext cx="226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98EB3D2F-4FB5-41D6-BA55-2F1BA6AAC99C}"/>
                    </a:ext>
                  </a:extLst>
                </p14:cNvPr>
                <p14:cNvContentPartPr/>
                <p14:nvPr/>
              </p14:nvContentPartPr>
              <p14:xfrm>
                <a:off x="3432813" y="3045307"/>
                <a:ext cx="174240" cy="153720"/>
              </p14:xfrm>
            </p:contentPart>
          </mc:Choice>
          <mc:Fallback>
            <p:pic>
              <p:nvPicPr>
                <p:cNvPr id="48" name="Freihand 47">
                  <a:extLst>
                    <a:ext uri="{FF2B5EF4-FFF2-40B4-BE49-F238E27FC236}">
                      <a16:creationId xmlns:a16="http://schemas.microsoft.com/office/drawing/2014/main" id="{98EB3D2F-4FB5-41D6-BA55-2F1BA6AAC99C}"/>
                    </a:ext>
                  </a:extLst>
                </p:cNvPr>
                <p:cNvPicPr/>
                <p:nvPr/>
              </p:nvPicPr>
              <p:blipFill>
                <a:blip r:embed="rId71"/>
                <a:stretch>
                  <a:fillRect/>
                </a:stretch>
              </p:blipFill>
              <p:spPr>
                <a:xfrm>
                  <a:off x="3428493" y="3040987"/>
                  <a:ext cx="182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629B7C62-2F33-4A97-9618-40E563D74797}"/>
                    </a:ext>
                  </a:extLst>
                </p14:cNvPr>
                <p14:cNvContentPartPr/>
                <p14:nvPr/>
              </p14:nvContentPartPr>
              <p14:xfrm>
                <a:off x="3545133" y="3008947"/>
                <a:ext cx="103320" cy="132480"/>
              </p14:xfrm>
            </p:contentPart>
          </mc:Choice>
          <mc:Fallback>
            <p:pic>
              <p:nvPicPr>
                <p:cNvPr id="49" name="Freihand 48">
                  <a:extLst>
                    <a:ext uri="{FF2B5EF4-FFF2-40B4-BE49-F238E27FC236}">
                      <a16:creationId xmlns:a16="http://schemas.microsoft.com/office/drawing/2014/main" id="{629B7C62-2F33-4A97-9618-40E563D74797}"/>
                    </a:ext>
                  </a:extLst>
                </p:cNvPr>
                <p:cNvPicPr/>
                <p:nvPr/>
              </p:nvPicPr>
              <p:blipFill>
                <a:blip r:embed="rId73"/>
                <a:stretch>
                  <a:fillRect/>
                </a:stretch>
              </p:blipFill>
              <p:spPr>
                <a:xfrm>
                  <a:off x="3540813" y="3004627"/>
                  <a:ext cx="111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C02C471C-8E4B-41B7-AFB5-94999541EEE6}"/>
                    </a:ext>
                  </a:extLst>
                </p14:cNvPr>
                <p14:cNvContentPartPr/>
                <p14:nvPr/>
              </p14:nvContentPartPr>
              <p14:xfrm>
                <a:off x="4341093" y="2457067"/>
                <a:ext cx="74160" cy="198720"/>
              </p14:xfrm>
            </p:contentPart>
          </mc:Choice>
          <mc:Fallback>
            <p:pic>
              <p:nvPicPr>
                <p:cNvPr id="52" name="Freihand 51">
                  <a:extLst>
                    <a:ext uri="{FF2B5EF4-FFF2-40B4-BE49-F238E27FC236}">
                      <a16:creationId xmlns:a16="http://schemas.microsoft.com/office/drawing/2014/main" id="{C02C471C-8E4B-41B7-AFB5-94999541EEE6}"/>
                    </a:ext>
                  </a:extLst>
                </p:cNvPr>
                <p:cNvPicPr/>
                <p:nvPr/>
              </p:nvPicPr>
              <p:blipFill>
                <a:blip r:embed="rId75"/>
                <a:stretch>
                  <a:fillRect/>
                </a:stretch>
              </p:blipFill>
              <p:spPr>
                <a:xfrm>
                  <a:off x="4336773" y="2452747"/>
                  <a:ext cx="828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Freihand 52">
                  <a:extLst>
                    <a:ext uri="{FF2B5EF4-FFF2-40B4-BE49-F238E27FC236}">
                      <a16:creationId xmlns:a16="http://schemas.microsoft.com/office/drawing/2014/main" id="{6199D84B-0214-4E3D-9A09-FCB88A249CAC}"/>
                    </a:ext>
                  </a:extLst>
                </p14:cNvPr>
                <p14:cNvContentPartPr/>
                <p14:nvPr/>
              </p14:nvContentPartPr>
              <p14:xfrm>
                <a:off x="4382133" y="2400907"/>
                <a:ext cx="68400" cy="150840"/>
              </p14:xfrm>
            </p:contentPart>
          </mc:Choice>
          <mc:Fallback>
            <p:pic>
              <p:nvPicPr>
                <p:cNvPr id="53" name="Freihand 52">
                  <a:extLst>
                    <a:ext uri="{FF2B5EF4-FFF2-40B4-BE49-F238E27FC236}">
                      <a16:creationId xmlns:a16="http://schemas.microsoft.com/office/drawing/2014/main" id="{6199D84B-0214-4E3D-9A09-FCB88A249CAC}"/>
                    </a:ext>
                  </a:extLst>
                </p:cNvPr>
                <p:cNvPicPr/>
                <p:nvPr/>
              </p:nvPicPr>
              <p:blipFill>
                <a:blip r:embed="rId77"/>
                <a:stretch>
                  <a:fillRect/>
                </a:stretch>
              </p:blipFill>
              <p:spPr>
                <a:xfrm>
                  <a:off x="4377813" y="2396587"/>
                  <a:ext cx="77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6" name="Freihand 55">
                  <a:extLst>
                    <a:ext uri="{FF2B5EF4-FFF2-40B4-BE49-F238E27FC236}">
                      <a16:creationId xmlns:a16="http://schemas.microsoft.com/office/drawing/2014/main" id="{C1437ECC-70ED-4B4A-AB83-C7D64050CEC5}"/>
                    </a:ext>
                  </a:extLst>
                </p14:cNvPr>
                <p14:cNvContentPartPr/>
                <p14:nvPr/>
              </p14:nvContentPartPr>
              <p14:xfrm>
                <a:off x="2689053" y="1485067"/>
                <a:ext cx="2646720" cy="1842120"/>
              </p14:xfrm>
            </p:contentPart>
          </mc:Choice>
          <mc:Fallback>
            <p:pic>
              <p:nvPicPr>
                <p:cNvPr id="56" name="Freihand 55">
                  <a:extLst>
                    <a:ext uri="{FF2B5EF4-FFF2-40B4-BE49-F238E27FC236}">
                      <a16:creationId xmlns:a16="http://schemas.microsoft.com/office/drawing/2014/main" id="{C1437ECC-70ED-4B4A-AB83-C7D64050CEC5}"/>
                    </a:ext>
                  </a:extLst>
                </p:cNvPr>
                <p:cNvPicPr/>
                <p:nvPr/>
              </p:nvPicPr>
              <p:blipFill>
                <a:blip r:embed="rId79"/>
                <a:stretch>
                  <a:fillRect/>
                </a:stretch>
              </p:blipFill>
              <p:spPr>
                <a:xfrm>
                  <a:off x="2684733" y="1480747"/>
                  <a:ext cx="2655360" cy="185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58" name="Freihand 57">
                <a:extLst>
                  <a:ext uri="{FF2B5EF4-FFF2-40B4-BE49-F238E27FC236}">
                    <a16:creationId xmlns:a16="http://schemas.microsoft.com/office/drawing/2014/main" id="{D2EAEC23-C3F9-4247-A89D-D5DFE94F74C5}"/>
                  </a:ext>
                </a:extLst>
              </p14:cNvPr>
              <p14:cNvContentPartPr/>
              <p14:nvPr/>
            </p14:nvContentPartPr>
            <p14:xfrm>
              <a:off x="5338653" y="1505227"/>
              <a:ext cx="302040" cy="37440"/>
            </p14:xfrm>
          </p:contentPart>
        </mc:Choice>
        <mc:Fallback>
          <p:pic>
            <p:nvPicPr>
              <p:cNvPr id="58" name="Freihand 57">
                <a:extLst>
                  <a:ext uri="{FF2B5EF4-FFF2-40B4-BE49-F238E27FC236}">
                    <a16:creationId xmlns:a16="http://schemas.microsoft.com/office/drawing/2014/main" id="{D2EAEC23-C3F9-4247-A89D-D5DFE94F74C5}"/>
                  </a:ext>
                </a:extLst>
              </p:cNvPr>
              <p:cNvPicPr/>
              <p:nvPr/>
            </p:nvPicPr>
            <p:blipFill>
              <a:blip r:embed="rId81"/>
              <a:stretch>
                <a:fillRect/>
              </a:stretch>
            </p:blipFill>
            <p:spPr>
              <a:xfrm>
                <a:off x="5334333" y="1500907"/>
                <a:ext cx="3106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9" name="Freihand 58">
                <a:extLst>
                  <a:ext uri="{FF2B5EF4-FFF2-40B4-BE49-F238E27FC236}">
                    <a16:creationId xmlns:a16="http://schemas.microsoft.com/office/drawing/2014/main" id="{95E48F7B-2178-4EC3-A059-98B8203B5D4E}"/>
                  </a:ext>
                </a:extLst>
              </p14:cNvPr>
              <p14:cNvContentPartPr/>
              <p14:nvPr/>
            </p14:nvContentPartPr>
            <p14:xfrm>
              <a:off x="4854453" y="1260787"/>
              <a:ext cx="1337400" cy="1768680"/>
            </p14:xfrm>
          </p:contentPart>
        </mc:Choice>
        <mc:Fallback>
          <p:pic>
            <p:nvPicPr>
              <p:cNvPr id="59" name="Freihand 58">
                <a:extLst>
                  <a:ext uri="{FF2B5EF4-FFF2-40B4-BE49-F238E27FC236}">
                    <a16:creationId xmlns:a16="http://schemas.microsoft.com/office/drawing/2014/main" id="{95E48F7B-2178-4EC3-A059-98B8203B5D4E}"/>
                  </a:ext>
                </a:extLst>
              </p:cNvPr>
              <p:cNvPicPr/>
              <p:nvPr/>
            </p:nvPicPr>
            <p:blipFill>
              <a:blip r:embed="rId83"/>
              <a:stretch>
                <a:fillRect/>
              </a:stretch>
            </p:blipFill>
            <p:spPr>
              <a:xfrm>
                <a:off x="4850133" y="1256467"/>
                <a:ext cx="1346040" cy="1777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0" name="Freihand 59">
                <a:extLst>
                  <a:ext uri="{FF2B5EF4-FFF2-40B4-BE49-F238E27FC236}">
                    <a16:creationId xmlns:a16="http://schemas.microsoft.com/office/drawing/2014/main" id="{1FBF9E4E-BFA2-4E28-B127-0A82312E33F9}"/>
                  </a:ext>
                </a:extLst>
              </p14:cNvPr>
              <p14:cNvContentPartPr/>
              <p14:nvPr/>
            </p14:nvContentPartPr>
            <p14:xfrm>
              <a:off x="4991253" y="1337467"/>
              <a:ext cx="695880" cy="225720"/>
            </p14:xfrm>
          </p:contentPart>
        </mc:Choice>
        <mc:Fallback>
          <p:pic>
            <p:nvPicPr>
              <p:cNvPr id="60" name="Freihand 59">
                <a:extLst>
                  <a:ext uri="{FF2B5EF4-FFF2-40B4-BE49-F238E27FC236}">
                    <a16:creationId xmlns:a16="http://schemas.microsoft.com/office/drawing/2014/main" id="{1FBF9E4E-BFA2-4E28-B127-0A82312E33F9}"/>
                  </a:ext>
                </a:extLst>
              </p:cNvPr>
              <p:cNvPicPr/>
              <p:nvPr/>
            </p:nvPicPr>
            <p:blipFill>
              <a:blip r:embed="rId85"/>
              <a:stretch>
                <a:fillRect/>
              </a:stretch>
            </p:blipFill>
            <p:spPr>
              <a:xfrm>
                <a:off x="4986933" y="1333147"/>
                <a:ext cx="704520" cy="234360"/>
              </a:xfrm>
              <a:prstGeom prst="rect">
                <a:avLst/>
              </a:prstGeom>
            </p:spPr>
          </p:pic>
        </mc:Fallback>
      </mc:AlternateContent>
    </p:spTree>
    <p:extLst>
      <p:ext uri="{BB962C8B-B14F-4D97-AF65-F5344CB8AC3E}">
        <p14:creationId xmlns:p14="http://schemas.microsoft.com/office/powerpoint/2010/main" val="1969978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sp>
        <p:nvSpPr>
          <p:cNvPr id="11" name="Textfeld 10"/>
          <p:cNvSpPr txBox="1"/>
          <p:nvPr/>
        </p:nvSpPr>
        <p:spPr>
          <a:xfrm>
            <a:off x="7914037" y="775963"/>
            <a:ext cx="4113177" cy="2357962"/>
          </a:xfrm>
          <a:prstGeom prst="rect">
            <a:avLst/>
          </a:prstGeom>
          <a:noFill/>
        </p:spPr>
        <p:txBody>
          <a:bodyPr wrap="square" rtlCol="0">
            <a:noAutofit/>
          </a:bodyPr>
          <a:lstStyle/>
          <a:p>
            <a:r>
              <a:rPr lang="de-DE" sz="1633"/>
              <a:t>From the 1980ies to 2000, the data shows only a weak or even a inverted dependence between inflation and umemployment. A possible reason is the drastic change of the economic sircumstandes due to the break down of the soviet union and after that the dramatic change in the global economic dependencies </a:t>
            </a:r>
            <a:endParaRPr lang="de-DE" sz="1633" dirty="0"/>
          </a:p>
        </p:txBody>
      </p:sp>
      <p:pic>
        <p:nvPicPr>
          <p:cNvPr id="2" name="Grafik 1"/>
          <p:cNvPicPr>
            <a:picLocks noChangeAspect="1"/>
          </p:cNvPicPr>
          <p:nvPr/>
        </p:nvPicPr>
        <p:blipFill>
          <a:blip r:embed="rId3"/>
          <a:stretch>
            <a:fillRect/>
          </a:stretch>
        </p:blipFill>
        <p:spPr>
          <a:xfrm>
            <a:off x="200902" y="692747"/>
            <a:ext cx="7706012" cy="3792041"/>
          </a:xfrm>
          <a:prstGeom prst="rect">
            <a:avLst/>
          </a:prstGeom>
        </p:spPr>
      </p:pic>
      <p:sp>
        <p:nvSpPr>
          <p:cNvPr id="3" name="Rechteck 2">
            <a:extLst>
              <a:ext uri="{FF2B5EF4-FFF2-40B4-BE49-F238E27FC236}">
                <a16:creationId xmlns:a16="http://schemas.microsoft.com/office/drawing/2014/main" id="{13AAC0B1-991D-9772-30FA-FB3BA6A042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1" name="Freihand 20">
                <a:extLst>
                  <a:ext uri="{FF2B5EF4-FFF2-40B4-BE49-F238E27FC236}">
                    <a16:creationId xmlns:a16="http://schemas.microsoft.com/office/drawing/2014/main" id="{5ACFE23F-E608-42D2-B976-219C1AD77B3E}"/>
                  </a:ext>
                </a:extLst>
              </p14:cNvPr>
              <p14:cNvContentPartPr/>
              <p14:nvPr/>
            </p14:nvContentPartPr>
            <p14:xfrm>
              <a:off x="2974173" y="2853067"/>
              <a:ext cx="560520" cy="27000"/>
            </p14:xfrm>
          </p:contentPart>
        </mc:Choice>
        <mc:Fallback>
          <p:pic>
            <p:nvPicPr>
              <p:cNvPr id="21" name="Freihand 20">
                <a:extLst>
                  <a:ext uri="{FF2B5EF4-FFF2-40B4-BE49-F238E27FC236}">
                    <a16:creationId xmlns:a16="http://schemas.microsoft.com/office/drawing/2014/main" id="{5ACFE23F-E608-42D2-B976-219C1AD77B3E}"/>
                  </a:ext>
                </a:extLst>
              </p:cNvPr>
              <p:cNvPicPr/>
              <p:nvPr/>
            </p:nvPicPr>
            <p:blipFill>
              <a:blip r:embed="rId5"/>
              <a:stretch>
                <a:fillRect/>
              </a:stretch>
            </p:blipFill>
            <p:spPr>
              <a:xfrm>
                <a:off x="2969853" y="2848747"/>
                <a:ext cx="5691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Freihand 21">
                <a:extLst>
                  <a:ext uri="{FF2B5EF4-FFF2-40B4-BE49-F238E27FC236}">
                    <a16:creationId xmlns:a16="http://schemas.microsoft.com/office/drawing/2014/main" id="{280363CA-A3FC-4466-8926-70FAEE58C8E4}"/>
                  </a:ext>
                </a:extLst>
              </p14:cNvPr>
              <p14:cNvContentPartPr/>
              <p14:nvPr/>
            </p14:nvContentPartPr>
            <p14:xfrm>
              <a:off x="5745453" y="1344307"/>
              <a:ext cx="2103480" cy="1620360"/>
            </p14:xfrm>
          </p:contentPart>
        </mc:Choice>
        <mc:Fallback>
          <p:pic>
            <p:nvPicPr>
              <p:cNvPr id="22" name="Freihand 21">
                <a:extLst>
                  <a:ext uri="{FF2B5EF4-FFF2-40B4-BE49-F238E27FC236}">
                    <a16:creationId xmlns:a16="http://schemas.microsoft.com/office/drawing/2014/main" id="{280363CA-A3FC-4466-8926-70FAEE58C8E4}"/>
                  </a:ext>
                </a:extLst>
              </p:cNvPr>
              <p:cNvPicPr/>
              <p:nvPr/>
            </p:nvPicPr>
            <p:blipFill>
              <a:blip r:embed="rId7"/>
              <a:stretch>
                <a:fillRect/>
              </a:stretch>
            </p:blipFill>
            <p:spPr>
              <a:xfrm>
                <a:off x="5741133" y="1339987"/>
                <a:ext cx="2112120" cy="162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 name="Freihand 22">
                <a:extLst>
                  <a:ext uri="{FF2B5EF4-FFF2-40B4-BE49-F238E27FC236}">
                    <a16:creationId xmlns:a16="http://schemas.microsoft.com/office/drawing/2014/main" id="{A70291E8-A6A5-4128-8AF9-E89E14365344}"/>
                  </a:ext>
                </a:extLst>
              </p14:cNvPr>
              <p14:cNvContentPartPr/>
              <p14:nvPr/>
            </p14:nvContentPartPr>
            <p14:xfrm>
              <a:off x="4161453" y="2659027"/>
              <a:ext cx="147240" cy="24840"/>
            </p14:xfrm>
          </p:contentPart>
        </mc:Choice>
        <mc:Fallback>
          <p:pic>
            <p:nvPicPr>
              <p:cNvPr id="23" name="Freihand 22">
                <a:extLst>
                  <a:ext uri="{FF2B5EF4-FFF2-40B4-BE49-F238E27FC236}">
                    <a16:creationId xmlns:a16="http://schemas.microsoft.com/office/drawing/2014/main" id="{A70291E8-A6A5-4128-8AF9-E89E14365344}"/>
                  </a:ext>
                </a:extLst>
              </p:cNvPr>
              <p:cNvPicPr/>
              <p:nvPr/>
            </p:nvPicPr>
            <p:blipFill>
              <a:blip r:embed="rId9"/>
              <a:stretch>
                <a:fillRect/>
              </a:stretch>
            </p:blipFill>
            <p:spPr>
              <a:xfrm>
                <a:off x="4157133" y="2654707"/>
                <a:ext cx="155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4" name="Freihand 23">
                <a:extLst>
                  <a:ext uri="{FF2B5EF4-FFF2-40B4-BE49-F238E27FC236}">
                    <a16:creationId xmlns:a16="http://schemas.microsoft.com/office/drawing/2014/main" id="{F297D16A-2736-415A-9192-D85734128FFE}"/>
                  </a:ext>
                </a:extLst>
              </p14:cNvPr>
              <p14:cNvContentPartPr/>
              <p14:nvPr/>
            </p14:nvContentPartPr>
            <p14:xfrm>
              <a:off x="4098813" y="2657227"/>
              <a:ext cx="214560" cy="57600"/>
            </p14:xfrm>
          </p:contentPart>
        </mc:Choice>
        <mc:Fallback>
          <p:pic>
            <p:nvPicPr>
              <p:cNvPr id="24" name="Freihand 23">
                <a:extLst>
                  <a:ext uri="{FF2B5EF4-FFF2-40B4-BE49-F238E27FC236}">
                    <a16:creationId xmlns:a16="http://schemas.microsoft.com/office/drawing/2014/main" id="{F297D16A-2736-415A-9192-D85734128FFE}"/>
                  </a:ext>
                </a:extLst>
              </p:cNvPr>
              <p:cNvPicPr/>
              <p:nvPr/>
            </p:nvPicPr>
            <p:blipFill>
              <a:blip r:embed="rId11"/>
              <a:stretch>
                <a:fillRect/>
              </a:stretch>
            </p:blipFill>
            <p:spPr>
              <a:xfrm>
                <a:off x="4094493" y="2652907"/>
                <a:ext cx="223200" cy="66240"/>
              </a:xfrm>
              <a:prstGeom prst="rect">
                <a:avLst/>
              </a:prstGeom>
            </p:spPr>
          </p:pic>
        </mc:Fallback>
      </mc:AlternateContent>
      <p:grpSp>
        <p:nvGrpSpPr>
          <p:cNvPr id="26" name="Gruppieren 25">
            <a:extLst>
              <a:ext uri="{FF2B5EF4-FFF2-40B4-BE49-F238E27FC236}">
                <a16:creationId xmlns:a16="http://schemas.microsoft.com/office/drawing/2014/main" id="{39145042-CAFA-4798-84BA-B33A2DB17628}"/>
              </a:ext>
            </a:extLst>
          </p:cNvPr>
          <p:cNvGrpSpPr/>
          <p:nvPr/>
        </p:nvGrpSpPr>
        <p:grpSpPr>
          <a:xfrm>
            <a:off x="2105133" y="4349947"/>
            <a:ext cx="4290120" cy="342360"/>
            <a:chOff x="2105133" y="4349947"/>
            <a:chExt cx="4290120" cy="342360"/>
          </a:xfrm>
        </p:grpSpPr>
        <mc:AlternateContent xmlns:mc="http://schemas.openxmlformats.org/markup-compatibility/2006">
          <mc:Choice xmlns:p14="http://schemas.microsoft.com/office/powerpoint/2010/main" Requires="p14">
            <p:contentPart p14:bwMode="auto" r:id="rId12">
              <p14:nvContentPartPr>
                <p14:cNvPr id="4" name="Freihand 3">
                  <a:extLst>
                    <a:ext uri="{FF2B5EF4-FFF2-40B4-BE49-F238E27FC236}">
                      <a16:creationId xmlns:a16="http://schemas.microsoft.com/office/drawing/2014/main" id="{E170A13F-F254-4E7B-91C5-7842C6050732}"/>
                    </a:ext>
                  </a:extLst>
                </p14:cNvPr>
                <p14:cNvContentPartPr/>
                <p14:nvPr/>
              </p14:nvContentPartPr>
              <p14:xfrm>
                <a:off x="2105133" y="4410427"/>
                <a:ext cx="86400" cy="142560"/>
              </p14:xfrm>
            </p:contentPart>
          </mc:Choice>
          <mc:Fallback>
            <p:pic>
              <p:nvPicPr>
                <p:cNvPr id="4" name="Freihand 3">
                  <a:extLst>
                    <a:ext uri="{FF2B5EF4-FFF2-40B4-BE49-F238E27FC236}">
                      <a16:creationId xmlns:a16="http://schemas.microsoft.com/office/drawing/2014/main" id="{E170A13F-F254-4E7B-91C5-7842C6050732}"/>
                    </a:ext>
                  </a:extLst>
                </p:cNvPr>
                <p:cNvPicPr/>
                <p:nvPr/>
              </p:nvPicPr>
              <p:blipFill>
                <a:blip r:embed="rId13"/>
                <a:stretch>
                  <a:fillRect/>
                </a:stretch>
              </p:blipFill>
              <p:spPr>
                <a:xfrm>
                  <a:off x="2100813" y="4406107"/>
                  <a:ext cx="950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Freihand 4">
                  <a:extLst>
                    <a:ext uri="{FF2B5EF4-FFF2-40B4-BE49-F238E27FC236}">
                      <a16:creationId xmlns:a16="http://schemas.microsoft.com/office/drawing/2014/main" id="{D22C4AD4-68E1-4FB5-90AC-7333AA348404}"/>
                    </a:ext>
                  </a:extLst>
                </p14:cNvPr>
                <p14:cNvContentPartPr/>
                <p14:nvPr/>
              </p14:nvContentPartPr>
              <p14:xfrm>
                <a:off x="2220693" y="4520587"/>
                <a:ext cx="360" cy="360"/>
              </p14:xfrm>
            </p:contentPart>
          </mc:Choice>
          <mc:Fallback>
            <p:pic>
              <p:nvPicPr>
                <p:cNvPr id="5" name="Freihand 4">
                  <a:extLst>
                    <a:ext uri="{FF2B5EF4-FFF2-40B4-BE49-F238E27FC236}">
                      <a16:creationId xmlns:a16="http://schemas.microsoft.com/office/drawing/2014/main" id="{D22C4AD4-68E1-4FB5-90AC-7333AA348404}"/>
                    </a:ext>
                  </a:extLst>
                </p:cNvPr>
                <p:cNvPicPr/>
                <p:nvPr/>
              </p:nvPicPr>
              <p:blipFill>
                <a:blip r:embed="rId15"/>
                <a:stretch>
                  <a:fillRect/>
                </a:stretch>
              </p:blipFill>
              <p:spPr>
                <a:xfrm>
                  <a:off x="2216373" y="4516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 name="Freihand 6">
                  <a:extLst>
                    <a:ext uri="{FF2B5EF4-FFF2-40B4-BE49-F238E27FC236}">
                      <a16:creationId xmlns:a16="http://schemas.microsoft.com/office/drawing/2014/main" id="{089308BD-0B41-4EF2-9025-8641381D690A}"/>
                    </a:ext>
                  </a:extLst>
                </p14:cNvPr>
                <p14:cNvContentPartPr/>
                <p14:nvPr/>
              </p14:nvContentPartPr>
              <p14:xfrm>
                <a:off x="2220693" y="4501147"/>
                <a:ext cx="64800" cy="83160"/>
              </p14:xfrm>
            </p:contentPart>
          </mc:Choice>
          <mc:Fallback>
            <p:pic>
              <p:nvPicPr>
                <p:cNvPr id="7" name="Freihand 6">
                  <a:extLst>
                    <a:ext uri="{FF2B5EF4-FFF2-40B4-BE49-F238E27FC236}">
                      <a16:creationId xmlns:a16="http://schemas.microsoft.com/office/drawing/2014/main" id="{089308BD-0B41-4EF2-9025-8641381D690A}"/>
                    </a:ext>
                  </a:extLst>
                </p:cNvPr>
                <p:cNvPicPr/>
                <p:nvPr/>
              </p:nvPicPr>
              <p:blipFill>
                <a:blip r:embed="rId17"/>
                <a:stretch>
                  <a:fillRect/>
                </a:stretch>
              </p:blipFill>
              <p:spPr>
                <a:xfrm>
                  <a:off x="2216373" y="4496827"/>
                  <a:ext cx="73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 name="Freihand 7">
                  <a:extLst>
                    <a:ext uri="{FF2B5EF4-FFF2-40B4-BE49-F238E27FC236}">
                      <a16:creationId xmlns:a16="http://schemas.microsoft.com/office/drawing/2014/main" id="{3787EFF8-4404-4443-8587-49DA13BB0F08}"/>
                    </a:ext>
                  </a:extLst>
                </p14:cNvPr>
                <p14:cNvContentPartPr/>
                <p14:nvPr/>
              </p14:nvContentPartPr>
              <p14:xfrm>
                <a:off x="2305653" y="4495027"/>
                <a:ext cx="173160" cy="74520"/>
              </p14:xfrm>
            </p:contentPart>
          </mc:Choice>
          <mc:Fallback>
            <p:pic>
              <p:nvPicPr>
                <p:cNvPr id="8" name="Freihand 7">
                  <a:extLst>
                    <a:ext uri="{FF2B5EF4-FFF2-40B4-BE49-F238E27FC236}">
                      <a16:creationId xmlns:a16="http://schemas.microsoft.com/office/drawing/2014/main" id="{3787EFF8-4404-4443-8587-49DA13BB0F08}"/>
                    </a:ext>
                  </a:extLst>
                </p:cNvPr>
                <p:cNvPicPr/>
                <p:nvPr/>
              </p:nvPicPr>
              <p:blipFill>
                <a:blip r:embed="rId19"/>
                <a:stretch>
                  <a:fillRect/>
                </a:stretch>
              </p:blipFill>
              <p:spPr>
                <a:xfrm>
                  <a:off x="2301333" y="4490707"/>
                  <a:ext cx="181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Freihand 8">
                  <a:extLst>
                    <a:ext uri="{FF2B5EF4-FFF2-40B4-BE49-F238E27FC236}">
                      <a16:creationId xmlns:a16="http://schemas.microsoft.com/office/drawing/2014/main" id="{9612253C-4670-45D2-945F-C1EAA95B32E6}"/>
                    </a:ext>
                  </a:extLst>
                </p14:cNvPr>
                <p14:cNvContentPartPr/>
                <p14:nvPr/>
              </p14:nvContentPartPr>
              <p14:xfrm>
                <a:off x="2492853" y="4505467"/>
                <a:ext cx="84600" cy="185400"/>
              </p14:xfrm>
            </p:contentPart>
          </mc:Choice>
          <mc:Fallback>
            <p:pic>
              <p:nvPicPr>
                <p:cNvPr id="9" name="Freihand 8">
                  <a:extLst>
                    <a:ext uri="{FF2B5EF4-FFF2-40B4-BE49-F238E27FC236}">
                      <a16:creationId xmlns:a16="http://schemas.microsoft.com/office/drawing/2014/main" id="{9612253C-4670-45D2-945F-C1EAA95B32E6}"/>
                    </a:ext>
                  </a:extLst>
                </p:cNvPr>
                <p:cNvPicPr/>
                <p:nvPr/>
              </p:nvPicPr>
              <p:blipFill>
                <a:blip r:embed="rId21"/>
                <a:stretch>
                  <a:fillRect/>
                </a:stretch>
              </p:blipFill>
              <p:spPr>
                <a:xfrm>
                  <a:off x="2488533" y="4501147"/>
                  <a:ext cx="932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Freihand 9">
                  <a:extLst>
                    <a:ext uri="{FF2B5EF4-FFF2-40B4-BE49-F238E27FC236}">
                      <a16:creationId xmlns:a16="http://schemas.microsoft.com/office/drawing/2014/main" id="{8C9255B0-6A1F-4E34-8DA7-2FB2AA3657C2}"/>
                    </a:ext>
                  </a:extLst>
                </p14:cNvPr>
                <p14:cNvContentPartPr/>
                <p14:nvPr/>
              </p14:nvContentPartPr>
              <p14:xfrm>
                <a:off x="2570613" y="4433467"/>
                <a:ext cx="24120" cy="135720"/>
              </p14:xfrm>
            </p:contentPart>
          </mc:Choice>
          <mc:Fallback>
            <p:pic>
              <p:nvPicPr>
                <p:cNvPr id="10" name="Freihand 9">
                  <a:extLst>
                    <a:ext uri="{FF2B5EF4-FFF2-40B4-BE49-F238E27FC236}">
                      <a16:creationId xmlns:a16="http://schemas.microsoft.com/office/drawing/2014/main" id="{8C9255B0-6A1F-4E34-8DA7-2FB2AA3657C2}"/>
                    </a:ext>
                  </a:extLst>
                </p:cNvPr>
                <p:cNvPicPr/>
                <p:nvPr/>
              </p:nvPicPr>
              <p:blipFill>
                <a:blip r:embed="rId23"/>
                <a:stretch>
                  <a:fillRect/>
                </a:stretch>
              </p:blipFill>
              <p:spPr>
                <a:xfrm>
                  <a:off x="2566293" y="4429147"/>
                  <a:ext cx="327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96983BD7-601D-463A-ADE3-60EEE43957D2}"/>
                    </a:ext>
                  </a:extLst>
                </p14:cNvPr>
                <p14:cNvContentPartPr/>
                <p14:nvPr/>
              </p14:nvContentPartPr>
              <p14:xfrm>
                <a:off x="2615613" y="4504387"/>
                <a:ext cx="46800" cy="73800"/>
              </p14:xfrm>
            </p:contentPart>
          </mc:Choice>
          <mc:Fallback>
            <p:pic>
              <p:nvPicPr>
                <p:cNvPr id="12" name="Freihand 11">
                  <a:extLst>
                    <a:ext uri="{FF2B5EF4-FFF2-40B4-BE49-F238E27FC236}">
                      <a16:creationId xmlns:a16="http://schemas.microsoft.com/office/drawing/2014/main" id="{96983BD7-601D-463A-ADE3-60EEE43957D2}"/>
                    </a:ext>
                  </a:extLst>
                </p:cNvPr>
                <p:cNvPicPr/>
                <p:nvPr/>
              </p:nvPicPr>
              <p:blipFill>
                <a:blip r:embed="rId25"/>
                <a:stretch>
                  <a:fillRect/>
                </a:stretch>
              </p:blipFill>
              <p:spPr>
                <a:xfrm>
                  <a:off x="2611293" y="4500067"/>
                  <a:ext cx="55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28DACA8A-D2EF-4702-AB00-5C9FD8808E34}"/>
                    </a:ext>
                  </a:extLst>
                </p14:cNvPr>
                <p14:cNvContentPartPr/>
                <p14:nvPr/>
              </p14:nvContentPartPr>
              <p14:xfrm>
                <a:off x="2680413" y="4512667"/>
                <a:ext cx="216000" cy="165240"/>
              </p14:xfrm>
            </p:contentPart>
          </mc:Choice>
          <mc:Fallback>
            <p:pic>
              <p:nvPicPr>
                <p:cNvPr id="15" name="Freihand 14">
                  <a:extLst>
                    <a:ext uri="{FF2B5EF4-FFF2-40B4-BE49-F238E27FC236}">
                      <a16:creationId xmlns:a16="http://schemas.microsoft.com/office/drawing/2014/main" id="{28DACA8A-D2EF-4702-AB00-5C9FD8808E34}"/>
                    </a:ext>
                  </a:extLst>
                </p:cNvPr>
                <p:cNvPicPr/>
                <p:nvPr/>
              </p:nvPicPr>
              <p:blipFill>
                <a:blip r:embed="rId27"/>
                <a:stretch>
                  <a:fillRect/>
                </a:stretch>
              </p:blipFill>
              <p:spPr>
                <a:xfrm>
                  <a:off x="2676093" y="4508347"/>
                  <a:ext cx="2246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54F7A453-1EE6-4AA9-92E2-2E9CE63AB0E4}"/>
                    </a:ext>
                  </a:extLst>
                </p14:cNvPr>
                <p14:cNvContentPartPr/>
                <p14:nvPr/>
              </p14:nvContentPartPr>
              <p14:xfrm>
                <a:off x="2915493" y="4519147"/>
                <a:ext cx="108360" cy="60480"/>
              </p14:xfrm>
            </p:contentPart>
          </mc:Choice>
          <mc:Fallback>
            <p:pic>
              <p:nvPicPr>
                <p:cNvPr id="16" name="Freihand 15">
                  <a:extLst>
                    <a:ext uri="{FF2B5EF4-FFF2-40B4-BE49-F238E27FC236}">
                      <a16:creationId xmlns:a16="http://schemas.microsoft.com/office/drawing/2014/main" id="{54F7A453-1EE6-4AA9-92E2-2E9CE63AB0E4}"/>
                    </a:ext>
                  </a:extLst>
                </p:cNvPr>
                <p:cNvPicPr/>
                <p:nvPr/>
              </p:nvPicPr>
              <p:blipFill>
                <a:blip r:embed="rId29"/>
                <a:stretch>
                  <a:fillRect/>
                </a:stretch>
              </p:blipFill>
              <p:spPr>
                <a:xfrm>
                  <a:off x="2911173" y="4514827"/>
                  <a:ext cx="117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C800CF1C-7899-457F-8A21-EB9DE83A27C1}"/>
                    </a:ext>
                  </a:extLst>
                </p14:cNvPr>
                <p14:cNvContentPartPr/>
                <p14:nvPr/>
              </p14:nvContentPartPr>
              <p14:xfrm>
                <a:off x="3412653" y="4505467"/>
                <a:ext cx="2557080" cy="186840"/>
              </p14:xfrm>
            </p:contentPart>
          </mc:Choice>
          <mc:Fallback>
            <p:pic>
              <p:nvPicPr>
                <p:cNvPr id="18" name="Freihand 17">
                  <a:extLst>
                    <a:ext uri="{FF2B5EF4-FFF2-40B4-BE49-F238E27FC236}">
                      <a16:creationId xmlns:a16="http://schemas.microsoft.com/office/drawing/2014/main" id="{C800CF1C-7899-457F-8A21-EB9DE83A27C1}"/>
                    </a:ext>
                  </a:extLst>
                </p:cNvPr>
                <p:cNvPicPr/>
                <p:nvPr/>
              </p:nvPicPr>
              <p:blipFill>
                <a:blip r:embed="rId31"/>
                <a:stretch>
                  <a:fillRect/>
                </a:stretch>
              </p:blipFill>
              <p:spPr>
                <a:xfrm>
                  <a:off x="3408333" y="4501147"/>
                  <a:ext cx="25657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C9BDF6FF-A83D-450B-A62A-735299FC450E}"/>
                    </a:ext>
                  </a:extLst>
                </p14:cNvPr>
                <p14:cNvContentPartPr/>
                <p14:nvPr/>
              </p14:nvContentPartPr>
              <p14:xfrm>
                <a:off x="5834373" y="4428787"/>
                <a:ext cx="293760" cy="156240"/>
              </p14:xfrm>
            </p:contentPart>
          </mc:Choice>
          <mc:Fallback>
            <p:pic>
              <p:nvPicPr>
                <p:cNvPr id="19" name="Freihand 18">
                  <a:extLst>
                    <a:ext uri="{FF2B5EF4-FFF2-40B4-BE49-F238E27FC236}">
                      <a16:creationId xmlns:a16="http://schemas.microsoft.com/office/drawing/2014/main" id="{C9BDF6FF-A83D-450B-A62A-735299FC450E}"/>
                    </a:ext>
                  </a:extLst>
                </p:cNvPr>
                <p:cNvPicPr/>
                <p:nvPr/>
              </p:nvPicPr>
              <p:blipFill>
                <a:blip r:embed="rId33"/>
                <a:stretch>
                  <a:fillRect/>
                </a:stretch>
              </p:blipFill>
              <p:spPr>
                <a:xfrm>
                  <a:off x="5830053" y="4424467"/>
                  <a:ext cx="3024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6B3ABD12-7BEA-4D20-B38D-269CF56F5373}"/>
                    </a:ext>
                  </a:extLst>
                </p14:cNvPr>
                <p14:cNvContentPartPr/>
                <p14:nvPr/>
              </p14:nvContentPartPr>
              <p14:xfrm>
                <a:off x="6068373" y="4349947"/>
                <a:ext cx="326880" cy="23400"/>
              </p14:xfrm>
            </p:contentPart>
          </mc:Choice>
          <mc:Fallback>
            <p:pic>
              <p:nvPicPr>
                <p:cNvPr id="25" name="Freihand 24">
                  <a:extLst>
                    <a:ext uri="{FF2B5EF4-FFF2-40B4-BE49-F238E27FC236}">
                      <a16:creationId xmlns:a16="http://schemas.microsoft.com/office/drawing/2014/main" id="{6B3ABD12-7BEA-4D20-B38D-269CF56F5373}"/>
                    </a:ext>
                  </a:extLst>
                </p:cNvPr>
                <p:cNvPicPr/>
                <p:nvPr/>
              </p:nvPicPr>
              <p:blipFill>
                <a:blip r:embed="rId35"/>
                <a:stretch>
                  <a:fillRect/>
                </a:stretch>
              </p:blipFill>
              <p:spPr>
                <a:xfrm>
                  <a:off x="6064053" y="4345627"/>
                  <a:ext cx="335520" cy="3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3AFDBC32-D35C-4865-A187-08AC336C19A8}"/>
                  </a:ext>
                </a:extLst>
              </p14:cNvPr>
              <p14:cNvContentPartPr/>
              <p14:nvPr/>
            </p14:nvContentPartPr>
            <p14:xfrm>
              <a:off x="5843733" y="1426027"/>
              <a:ext cx="2124360" cy="1477080"/>
            </p14:xfrm>
          </p:contentPart>
        </mc:Choice>
        <mc:Fallback>
          <p:pic>
            <p:nvPicPr>
              <p:cNvPr id="27" name="Freihand 26">
                <a:extLst>
                  <a:ext uri="{FF2B5EF4-FFF2-40B4-BE49-F238E27FC236}">
                    <a16:creationId xmlns:a16="http://schemas.microsoft.com/office/drawing/2014/main" id="{3AFDBC32-D35C-4865-A187-08AC336C19A8}"/>
                  </a:ext>
                </a:extLst>
              </p:cNvPr>
              <p:cNvPicPr/>
              <p:nvPr/>
            </p:nvPicPr>
            <p:blipFill>
              <a:blip r:embed="rId37"/>
              <a:stretch>
                <a:fillRect/>
              </a:stretch>
            </p:blipFill>
            <p:spPr>
              <a:xfrm>
                <a:off x="5839413" y="1421707"/>
                <a:ext cx="2133000" cy="1485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BA70C8D3-4774-4AA3-9EAD-BC209A0AE343}"/>
                  </a:ext>
                </a:extLst>
              </p14:cNvPr>
              <p14:cNvContentPartPr/>
              <p14:nvPr/>
            </p14:nvContentPartPr>
            <p14:xfrm>
              <a:off x="5884413" y="1318027"/>
              <a:ext cx="2007360" cy="1609920"/>
            </p14:xfrm>
          </p:contentPart>
        </mc:Choice>
        <mc:Fallback>
          <p:pic>
            <p:nvPicPr>
              <p:cNvPr id="28" name="Freihand 27">
                <a:extLst>
                  <a:ext uri="{FF2B5EF4-FFF2-40B4-BE49-F238E27FC236}">
                    <a16:creationId xmlns:a16="http://schemas.microsoft.com/office/drawing/2014/main" id="{BA70C8D3-4774-4AA3-9EAD-BC209A0AE343}"/>
                  </a:ext>
                </a:extLst>
              </p:cNvPr>
              <p:cNvPicPr/>
              <p:nvPr/>
            </p:nvPicPr>
            <p:blipFill>
              <a:blip r:embed="rId39"/>
              <a:stretch>
                <a:fillRect/>
              </a:stretch>
            </p:blipFill>
            <p:spPr>
              <a:xfrm>
                <a:off x="5880093" y="1313707"/>
                <a:ext cx="2016000" cy="1618560"/>
              </a:xfrm>
              <a:prstGeom prst="rect">
                <a:avLst/>
              </a:prstGeom>
            </p:spPr>
          </p:pic>
        </mc:Fallback>
      </mc:AlternateContent>
    </p:spTree>
    <p:extLst>
      <p:ext uri="{BB962C8B-B14F-4D97-AF65-F5344CB8AC3E}">
        <p14:creationId xmlns:p14="http://schemas.microsoft.com/office/powerpoint/2010/main" val="4116746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III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sp>
        <p:nvSpPr>
          <p:cNvPr id="11" name="Textfeld 10"/>
          <p:cNvSpPr txBox="1"/>
          <p:nvPr/>
        </p:nvSpPr>
        <p:spPr>
          <a:xfrm>
            <a:off x="7856163" y="625491"/>
            <a:ext cx="4113177" cy="3414073"/>
          </a:xfrm>
          <a:prstGeom prst="rect">
            <a:avLst/>
          </a:prstGeom>
          <a:noFill/>
        </p:spPr>
        <p:txBody>
          <a:bodyPr wrap="square" rtlCol="0">
            <a:noAutofit/>
          </a:bodyPr>
          <a:lstStyle/>
          <a:p>
            <a:r>
              <a:rPr lang="de-DE" sz="1633" dirty="0" err="1"/>
              <a:t>With</a:t>
            </a:r>
            <a:r>
              <a:rPr lang="de-DE" sz="1633" dirty="0"/>
              <a:t> </a:t>
            </a:r>
            <a:r>
              <a:rPr lang="de-DE" sz="1633" dirty="0" err="1"/>
              <a:t>the</a:t>
            </a:r>
            <a:r>
              <a:rPr lang="de-DE" sz="1633" dirty="0"/>
              <a:t> </a:t>
            </a:r>
            <a:r>
              <a:rPr lang="de-DE" sz="1633" dirty="0" err="1"/>
              <a:t>first</a:t>
            </a:r>
            <a:r>
              <a:rPr lang="de-DE" sz="1633" dirty="0"/>
              <a:t> push </a:t>
            </a:r>
            <a:r>
              <a:rPr lang="de-DE" sz="1633" dirty="0" err="1"/>
              <a:t>of</a:t>
            </a:r>
            <a:r>
              <a:rPr lang="de-DE" sz="1633" dirty="0"/>
              <a:t> </a:t>
            </a:r>
            <a:r>
              <a:rPr lang="de-DE" sz="1633" dirty="0" err="1"/>
              <a:t>globalization</a:t>
            </a:r>
            <a:r>
              <a:rPr lang="de-DE" sz="1633" dirty="0"/>
              <a:t> </a:t>
            </a:r>
            <a:r>
              <a:rPr lang="de-DE" sz="1633" dirty="0" err="1"/>
              <a:t>from</a:t>
            </a:r>
            <a:r>
              <a:rPr lang="de-DE" sz="1633" dirty="0"/>
              <a:t> 2000 </a:t>
            </a:r>
            <a:r>
              <a:rPr lang="de-DE" sz="1633" dirty="0" err="1"/>
              <a:t>until</a:t>
            </a:r>
            <a:r>
              <a:rPr lang="de-DE" sz="1633" dirty="0"/>
              <a:t> </a:t>
            </a:r>
            <a:r>
              <a:rPr lang="de-DE" sz="1633" dirty="0" err="1"/>
              <a:t>the</a:t>
            </a:r>
            <a:r>
              <a:rPr lang="de-DE" sz="1633" dirty="0"/>
              <a:t> </a:t>
            </a:r>
            <a:r>
              <a:rPr lang="de-DE" sz="1633" dirty="0" err="1"/>
              <a:t>financial</a:t>
            </a:r>
            <a:r>
              <a:rPr lang="de-DE" sz="1633" dirty="0"/>
              <a:t> </a:t>
            </a:r>
            <a:r>
              <a:rPr lang="de-DE" sz="1633" dirty="0" err="1"/>
              <a:t>crisis</a:t>
            </a:r>
            <a:r>
              <a:rPr lang="de-DE" sz="1633" dirty="0"/>
              <a:t>, </a:t>
            </a:r>
            <a:r>
              <a:rPr lang="de-DE" sz="1633" dirty="0" err="1"/>
              <a:t>again</a:t>
            </a:r>
            <a:r>
              <a:rPr lang="de-DE" sz="1633" dirty="0"/>
              <a:t> </a:t>
            </a:r>
            <a:r>
              <a:rPr lang="de-DE" sz="1633" dirty="0" err="1"/>
              <a:t>there</a:t>
            </a:r>
            <a:r>
              <a:rPr lang="de-DE" sz="1633" dirty="0"/>
              <a:t> </a:t>
            </a:r>
            <a:r>
              <a:rPr lang="de-DE" sz="1633" dirty="0" err="1"/>
              <a:t>is</a:t>
            </a:r>
            <a:r>
              <a:rPr lang="de-DE" sz="1633" dirty="0"/>
              <a:t> a </a:t>
            </a:r>
            <a:r>
              <a:rPr lang="de-DE" sz="1633" dirty="0" err="1"/>
              <a:t>quite</a:t>
            </a:r>
            <a:r>
              <a:rPr lang="de-DE" sz="1633" dirty="0"/>
              <a:t> </a:t>
            </a:r>
            <a:r>
              <a:rPr lang="de-DE" sz="1633" dirty="0" err="1"/>
              <a:t>stable</a:t>
            </a:r>
            <a:r>
              <a:rPr lang="de-DE" sz="1633" dirty="0"/>
              <a:t> „</a:t>
            </a:r>
            <a:r>
              <a:rPr lang="de-DE" sz="1633" dirty="0" err="1"/>
              <a:t>classical</a:t>
            </a:r>
            <a:r>
              <a:rPr lang="de-DE" sz="1633" dirty="0"/>
              <a:t>“ </a:t>
            </a:r>
            <a:r>
              <a:rPr lang="de-DE" sz="1633" dirty="0" err="1"/>
              <a:t>philipps-curve</a:t>
            </a:r>
            <a:r>
              <a:rPr lang="de-DE" sz="1633" dirty="0"/>
              <a:t> like </a:t>
            </a:r>
            <a:r>
              <a:rPr lang="de-DE" sz="1633" dirty="0" err="1"/>
              <a:t>dependence</a:t>
            </a:r>
            <a:r>
              <a:rPr lang="de-DE" sz="1633" dirty="0"/>
              <a:t>. </a:t>
            </a:r>
          </a:p>
          <a:p>
            <a:endParaRPr lang="de-DE" sz="1633" dirty="0"/>
          </a:p>
          <a:p>
            <a:r>
              <a:rPr lang="de-DE" sz="1633" dirty="0"/>
              <a:t>But </a:t>
            </a:r>
            <a:r>
              <a:rPr lang="de-DE" sz="1633" dirty="0" err="1"/>
              <a:t>within</a:t>
            </a:r>
            <a:r>
              <a:rPr lang="de-DE" sz="1633" dirty="0"/>
              <a:t> in </a:t>
            </a:r>
            <a:r>
              <a:rPr lang="de-DE" sz="1633" dirty="0" err="1"/>
              <a:t>following</a:t>
            </a:r>
            <a:r>
              <a:rPr lang="de-DE" sz="1633" dirty="0"/>
              <a:t> </a:t>
            </a:r>
            <a:r>
              <a:rPr lang="de-DE" sz="1633" dirty="0" err="1"/>
              <a:t>turmoil</a:t>
            </a:r>
            <a:r>
              <a:rPr lang="de-DE" sz="1633" dirty="0"/>
              <a:t> in </a:t>
            </a:r>
            <a:r>
              <a:rPr lang="de-DE" sz="1633" dirty="0" err="1"/>
              <a:t>the</a:t>
            </a:r>
            <a:r>
              <a:rPr lang="de-DE" sz="1633" dirty="0"/>
              <a:t> </a:t>
            </a:r>
            <a:r>
              <a:rPr lang="de-DE" sz="1633" dirty="0" err="1"/>
              <a:t>aftermath</a:t>
            </a:r>
            <a:r>
              <a:rPr lang="de-DE" sz="1633" dirty="0"/>
              <a:t> </a:t>
            </a:r>
            <a:r>
              <a:rPr lang="de-DE" sz="1633" dirty="0" err="1"/>
              <a:t>of</a:t>
            </a:r>
            <a:r>
              <a:rPr lang="de-DE" sz="1633" dirty="0"/>
              <a:t> </a:t>
            </a:r>
            <a:r>
              <a:rPr lang="de-DE" sz="1633" dirty="0" err="1"/>
              <a:t>the</a:t>
            </a:r>
            <a:r>
              <a:rPr lang="de-DE" sz="1633" dirty="0"/>
              <a:t> </a:t>
            </a:r>
            <a:r>
              <a:rPr lang="de-DE" sz="1633" dirty="0" err="1"/>
              <a:t>financial</a:t>
            </a:r>
            <a:r>
              <a:rPr lang="de-DE" sz="1633" dirty="0"/>
              <a:t> </a:t>
            </a:r>
            <a:r>
              <a:rPr lang="de-DE" sz="1633" dirty="0" err="1"/>
              <a:t>crisis</a:t>
            </a:r>
            <a:r>
              <a:rPr lang="de-DE" sz="1633" dirty="0"/>
              <a:t>, </a:t>
            </a:r>
            <a:r>
              <a:rPr lang="de-DE" sz="1633" dirty="0" err="1"/>
              <a:t>we</a:t>
            </a:r>
            <a:r>
              <a:rPr lang="de-DE" sz="1633" dirty="0"/>
              <a:t> </a:t>
            </a:r>
            <a:r>
              <a:rPr lang="de-DE" sz="1633" dirty="0" err="1"/>
              <a:t>had</a:t>
            </a:r>
            <a:r>
              <a:rPr lang="de-DE" sz="1633" dirty="0"/>
              <a:t> </a:t>
            </a:r>
            <a:r>
              <a:rPr lang="de-DE" sz="1633" dirty="0" err="1"/>
              <a:t>again</a:t>
            </a:r>
            <a:r>
              <a:rPr lang="de-DE" sz="1633" dirty="0"/>
              <a:t> </a:t>
            </a:r>
            <a:r>
              <a:rPr lang="de-DE" sz="1633" dirty="0" err="1"/>
              <a:t>no</a:t>
            </a:r>
            <a:r>
              <a:rPr lang="de-DE" sz="1633" dirty="0"/>
              <a:t> </a:t>
            </a:r>
            <a:r>
              <a:rPr lang="de-DE" sz="1633" dirty="0" err="1"/>
              <a:t>stable</a:t>
            </a:r>
            <a:r>
              <a:rPr lang="de-DE" sz="1633" dirty="0"/>
              <a:t> </a:t>
            </a:r>
            <a:r>
              <a:rPr lang="de-DE" sz="1633" dirty="0" err="1"/>
              <a:t>dependence</a:t>
            </a:r>
            <a:r>
              <a:rPr lang="de-DE" sz="1633" dirty="0"/>
              <a:t> </a:t>
            </a:r>
            <a:r>
              <a:rPr lang="de-DE" sz="1633" dirty="0" err="1"/>
              <a:t>again</a:t>
            </a:r>
            <a:r>
              <a:rPr lang="de-DE" sz="1633" dirty="0"/>
              <a:t>!</a:t>
            </a:r>
          </a:p>
          <a:p>
            <a:endParaRPr lang="de-DE" sz="1633" dirty="0"/>
          </a:p>
          <a:p>
            <a:r>
              <a:rPr lang="de-DE" sz="1633" dirty="0" err="1"/>
              <a:t>Using</a:t>
            </a:r>
            <a:r>
              <a:rPr lang="de-DE" sz="1633" dirty="0"/>
              <a:t> </a:t>
            </a:r>
            <a:r>
              <a:rPr lang="de-DE" sz="1633" dirty="0" err="1"/>
              <a:t>the</a:t>
            </a:r>
            <a:r>
              <a:rPr lang="de-DE" sz="1633" dirty="0"/>
              <a:t> </a:t>
            </a:r>
            <a:r>
              <a:rPr lang="de-DE" sz="1633" dirty="0" err="1"/>
              <a:t>data</a:t>
            </a:r>
            <a:r>
              <a:rPr lang="de-DE" sz="1633" dirty="0"/>
              <a:t> </a:t>
            </a:r>
            <a:r>
              <a:rPr lang="de-DE" sz="1633" dirty="0" err="1"/>
              <a:t>from</a:t>
            </a:r>
            <a:r>
              <a:rPr lang="de-DE" sz="1633" dirty="0"/>
              <a:t> 2020 </a:t>
            </a:r>
            <a:r>
              <a:rPr lang="de-DE" sz="1633" dirty="0" err="1"/>
              <a:t>to</a:t>
            </a:r>
            <a:r>
              <a:rPr lang="de-DE" sz="1633" dirty="0"/>
              <a:t> 2023 </a:t>
            </a:r>
            <a:r>
              <a:rPr lang="de-DE" sz="1633" dirty="0" err="1"/>
              <a:t>for</a:t>
            </a:r>
            <a:r>
              <a:rPr lang="de-DE" sz="1633" dirty="0"/>
              <a:t> a </a:t>
            </a:r>
            <a:r>
              <a:rPr lang="de-DE" sz="1633" dirty="0" err="1"/>
              <a:t>regression</a:t>
            </a:r>
            <a:r>
              <a:rPr lang="de-DE" sz="1633" dirty="0"/>
              <a:t>, </a:t>
            </a:r>
            <a:r>
              <a:rPr lang="de-DE" sz="1633" dirty="0" err="1"/>
              <a:t>we</a:t>
            </a:r>
            <a:r>
              <a:rPr lang="de-DE" sz="1633" dirty="0"/>
              <a:t> </a:t>
            </a:r>
            <a:r>
              <a:rPr lang="de-DE" sz="1633" dirty="0" err="1"/>
              <a:t>obtain</a:t>
            </a:r>
            <a:r>
              <a:rPr lang="de-DE" sz="1633" dirty="0"/>
              <a:t> a R^2=0,82. Are </a:t>
            </a:r>
            <a:r>
              <a:rPr lang="de-DE" sz="1633" dirty="0" err="1"/>
              <a:t>we</a:t>
            </a:r>
            <a:r>
              <a:rPr lang="de-DE" sz="1633" dirty="0"/>
              <a:t> </a:t>
            </a:r>
            <a:r>
              <a:rPr lang="de-DE" sz="1633" dirty="0" err="1"/>
              <a:t>therefore</a:t>
            </a:r>
            <a:r>
              <a:rPr lang="de-DE" sz="1633" dirty="0"/>
              <a:t> back </a:t>
            </a:r>
            <a:r>
              <a:rPr lang="de-DE" sz="1633" dirty="0" err="1"/>
              <a:t>to</a:t>
            </a:r>
            <a:r>
              <a:rPr lang="de-DE" sz="1633" dirty="0"/>
              <a:t> a </a:t>
            </a:r>
            <a:r>
              <a:rPr lang="de-DE" sz="1633" dirty="0" err="1"/>
              <a:t>stable</a:t>
            </a:r>
            <a:r>
              <a:rPr lang="de-DE" sz="1633" dirty="0"/>
              <a:t> </a:t>
            </a:r>
            <a:r>
              <a:rPr lang="de-DE" sz="1633" dirty="0" err="1"/>
              <a:t>dependence</a:t>
            </a:r>
            <a:r>
              <a:rPr lang="de-DE" sz="1633" dirty="0"/>
              <a:t> </a:t>
            </a:r>
            <a:r>
              <a:rPr lang="de-DE" sz="1633" dirty="0" err="1"/>
              <a:t>between</a:t>
            </a:r>
            <a:r>
              <a:rPr lang="de-DE" sz="1633" dirty="0"/>
              <a:t> </a:t>
            </a:r>
            <a:r>
              <a:rPr lang="de-DE" sz="1633" dirty="0" err="1"/>
              <a:t>inflation</a:t>
            </a:r>
            <a:r>
              <a:rPr lang="de-DE" sz="1633" dirty="0"/>
              <a:t> and </a:t>
            </a:r>
            <a:r>
              <a:rPr lang="de-DE" sz="1633" dirty="0" err="1"/>
              <a:t>unemployment</a:t>
            </a:r>
            <a:r>
              <a:rPr lang="de-DE" sz="1633" dirty="0"/>
              <a:t>?</a:t>
            </a:r>
          </a:p>
        </p:txBody>
      </p:sp>
      <p:pic>
        <p:nvPicPr>
          <p:cNvPr id="4" name="Grafik 3">
            <a:extLst>
              <a:ext uri="{FF2B5EF4-FFF2-40B4-BE49-F238E27FC236}">
                <a16:creationId xmlns:a16="http://schemas.microsoft.com/office/drawing/2014/main" id="{9772F374-8C11-411B-9897-CB65DAFBEDFF}"/>
              </a:ext>
            </a:extLst>
          </p:cNvPr>
          <p:cNvPicPr>
            <a:picLocks noChangeAspect="1"/>
          </p:cNvPicPr>
          <p:nvPr/>
        </p:nvPicPr>
        <p:blipFill>
          <a:blip r:embed="rId3"/>
          <a:stretch>
            <a:fillRect/>
          </a:stretch>
        </p:blipFill>
        <p:spPr>
          <a:xfrm>
            <a:off x="110329" y="668012"/>
            <a:ext cx="7614564" cy="3981033"/>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E6BB1DD-23DF-44E8-AAE8-601FE0466D33}"/>
                  </a:ext>
                </a:extLst>
              </p14:cNvPr>
              <p14:cNvContentPartPr/>
              <p14:nvPr/>
            </p14:nvContentPartPr>
            <p14:xfrm>
              <a:off x="2828013" y="2544547"/>
              <a:ext cx="1530360" cy="880920"/>
            </p14:xfrm>
          </p:contentPart>
        </mc:Choice>
        <mc:Fallback>
          <p:pic>
            <p:nvPicPr>
              <p:cNvPr id="2" name="Freihand 1">
                <a:extLst>
                  <a:ext uri="{FF2B5EF4-FFF2-40B4-BE49-F238E27FC236}">
                    <a16:creationId xmlns:a16="http://schemas.microsoft.com/office/drawing/2014/main" id="{8E6BB1DD-23DF-44E8-AAE8-601FE0466D33}"/>
                  </a:ext>
                </a:extLst>
              </p:cNvPr>
              <p:cNvPicPr/>
              <p:nvPr/>
            </p:nvPicPr>
            <p:blipFill>
              <a:blip r:embed="rId5"/>
              <a:stretch>
                <a:fillRect/>
              </a:stretch>
            </p:blipFill>
            <p:spPr>
              <a:xfrm>
                <a:off x="2823693" y="2540227"/>
                <a:ext cx="1539000" cy="889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48DD7FBF-CC49-487E-8DC7-B49470ECEB85}"/>
                  </a:ext>
                </a:extLst>
              </p14:cNvPr>
              <p14:cNvContentPartPr/>
              <p14:nvPr/>
            </p14:nvContentPartPr>
            <p14:xfrm>
              <a:off x="2119533" y="2420347"/>
              <a:ext cx="797040" cy="203400"/>
            </p14:xfrm>
          </p:contentPart>
        </mc:Choice>
        <mc:Fallback>
          <p:pic>
            <p:nvPicPr>
              <p:cNvPr id="3" name="Freihand 2">
                <a:extLst>
                  <a:ext uri="{FF2B5EF4-FFF2-40B4-BE49-F238E27FC236}">
                    <a16:creationId xmlns:a16="http://schemas.microsoft.com/office/drawing/2014/main" id="{48DD7FBF-CC49-487E-8DC7-B49470ECEB85}"/>
                  </a:ext>
                </a:extLst>
              </p:cNvPr>
              <p:cNvPicPr/>
              <p:nvPr/>
            </p:nvPicPr>
            <p:blipFill>
              <a:blip r:embed="rId7"/>
              <a:stretch>
                <a:fillRect/>
              </a:stretch>
            </p:blipFill>
            <p:spPr>
              <a:xfrm>
                <a:off x="2115213" y="2416027"/>
                <a:ext cx="8056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0E9C5499-CD09-40D2-8C86-B78777D0EE7C}"/>
                  </a:ext>
                </a:extLst>
              </p14:cNvPr>
              <p14:cNvContentPartPr/>
              <p14:nvPr/>
            </p14:nvContentPartPr>
            <p14:xfrm>
              <a:off x="2552613" y="3022627"/>
              <a:ext cx="1649520" cy="953640"/>
            </p14:xfrm>
          </p:contentPart>
        </mc:Choice>
        <mc:Fallback>
          <p:pic>
            <p:nvPicPr>
              <p:cNvPr id="5" name="Freihand 4">
                <a:extLst>
                  <a:ext uri="{FF2B5EF4-FFF2-40B4-BE49-F238E27FC236}">
                    <a16:creationId xmlns:a16="http://schemas.microsoft.com/office/drawing/2014/main" id="{0E9C5499-CD09-40D2-8C86-B78777D0EE7C}"/>
                  </a:ext>
                </a:extLst>
              </p:cNvPr>
              <p:cNvPicPr/>
              <p:nvPr/>
            </p:nvPicPr>
            <p:blipFill>
              <a:blip r:embed="rId9"/>
              <a:stretch>
                <a:fillRect/>
              </a:stretch>
            </p:blipFill>
            <p:spPr>
              <a:xfrm>
                <a:off x="2548293" y="3018307"/>
                <a:ext cx="1658160" cy="962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B1BD8181-10B3-49AB-82AB-FBA1EC877B03}"/>
                  </a:ext>
                </a:extLst>
              </p14:cNvPr>
              <p14:cNvContentPartPr/>
              <p14:nvPr/>
            </p14:nvContentPartPr>
            <p14:xfrm>
              <a:off x="3224013" y="3752347"/>
              <a:ext cx="491400" cy="35640"/>
            </p14:xfrm>
          </p:contentPart>
        </mc:Choice>
        <mc:Fallback>
          <p:pic>
            <p:nvPicPr>
              <p:cNvPr id="7" name="Freihand 6">
                <a:extLst>
                  <a:ext uri="{FF2B5EF4-FFF2-40B4-BE49-F238E27FC236}">
                    <a16:creationId xmlns:a16="http://schemas.microsoft.com/office/drawing/2014/main" id="{B1BD8181-10B3-49AB-82AB-FBA1EC877B03}"/>
                  </a:ext>
                </a:extLst>
              </p:cNvPr>
              <p:cNvPicPr/>
              <p:nvPr/>
            </p:nvPicPr>
            <p:blipFill>
              <a:blip r:embed="rId11"/>
              <a:stretch>
                <a:fillRect/>
              </a:stretch>
            </p:blipFill>
            <p:spPr>
              <a:xfrm>
                <a:off x="3219693" y="3748027"/>
                <a:ext cx="500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BFDAE67A-035F-49E0-B4DF-57BAD350E8DA}"/>
                  </a:ext>
                </a:extLst>
              </p14:cNvPr>
              <p14:cNvContentPartPr/>
              <p14:nvPr/>
            </p14:nvContentPartPr>
            <p14:xfrm>
              <a:off x="3006213" y="3764947"/>
              <a:ext cx="696960" cy="154800"/>
            </p14:xfrm>
          </p:contentPart>
        </mc:Choice>
        <mc:Fallback>
          <p:pic>
            <p:nvPicPr>
              <p:cNvPr id="8" name="Freihand 7">
                <a:extLst>
                  <a:ext uri="{FF2B5EF4-FFF2-40B4-BE49-F238E27FC236}">
                    <a16:creationId xmlns:a16="http://schemas.microsoft.com/office/drawing/2014/main" id="{BFDAE67A-035F-49E0-B4DF-57BAD350E8DA}"/>
                  </a:ext>
                </a:extLst>
              </p:cNvPr>
              <p:cNvPicPr/>
              <p:nvPr/>
            </p:nvPicPr>
            <p:blipFill>
              <a:blip r:embed="rId13"/>
              <a:stretch>
                <a:fillRect/>
              </a:stretch>
            </p:blipFill>
            <p:spPr>
              <a:xfrm>
                <a:off x="3001893" y="3760627"/>
                <a:ext cx="705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158E998D-EF3F-47D0-9819-E2F4A23B2EFC}"/>
                  </a:ext>
                </a:extLst>
              </p14:cNvPr>
              <p14:cNvContentPartPr/>
              <p14:nvPr/>
            </p14:nvContentPartPr>
            <p14:xfrm>
              <a:off x="2597613" y="3076987"/>
              <a:ext cx="1517400" cy="910800"/>
            </p14:xfrm>
          </p:contentPart>
        </mc:Choice>
        <mc:Fallback>
          <p:pic>
            <p:nvPicPr>
              <p:cNvPr id="9" name="Freihand 8">
                <a:extLst>
                  <a:ext uri="{FF2B5EF4-FFF2-40B4-BE49-F238E27FC236}">
                    <a16:creationId xmlns:a16="http://schemas.microsoft.com/office/drawing/2014/main" id="{158E998D-EF3F-47D0-9819-E2F4A23B2EFC}"/>
                  </a:ext>
                </a:extLst>
              </p:cNvPr>
              <p:cNvPicPr/>
              <p:nvPr/>
            </p:nvPicPr>
            <p:blipFill>
              <a:blip r:embed="rId15"/>
              <a:stretch>
                <a:fillRect/>
              </a:stretch>
            </p:blipFill>
            <p:spPr>
              <a:xfrm>
                <a:off x="2593293" y="3072667"/>
                <a:ext cx="1526040" cy="919440"/>
              </a:xfrm>
              <a:prstGeom prst="rect">
                <a:avLst/>
              </a:prstGeom>
            </p:spPr>
          </p:pic>
        </mc:Fallback>
      </mc:AlternateContent>
      <p:grpSp>
        <p:nvGrpSpPr>
          <p:cNvPr id="41" name="Gruppieren 40">
            <a:extLst>
              <a:ext uri="{FF2B5EF4-FFF2-40B4-BE49-F238E27FC236}">
                <a16:creationId xmlns:a16="http://schemas.microsoft.com/office/drawing/2014/main" id="{8571B8F0-DCAD-42B6-A476-3E38EFA035A3}"/>
              </a:ext>
            </a:extLst>
          </p:cNvPr>
          <p:cNvGrpSpPr/>
          <p:nvPr/>
        </p:nvGrpSpPr>
        <p:grpSpPr>
          <a:xfrm>
            <a:off x="2656293" y="3072667"/>
            <a:ext cx="1877760" cy="1000440"/>
            <a:chOff x="2656293" y="3072667"/>
            <a:chExt cx="1877760" cy="1000440"/>
          </a:xfrm>
        </p:grpSpPr>
        <mc:AlternateContent xmlns:mc="http://schemas.openxmlformats.org/markup-compatibility/2006">
          <mc:Choice xmlns:p14="http://schemas.microsoft.com/office/powerpoint/2010/main" Requires="p14">
            <p:contentPart p14:bwMode="auto" r:id="rId16">
              <p14:nvContentPartPr>
                <p14:cNvPr id="39" name="Freihand 38">
                  <a:extLst>
                    <a:ext uri="{FF2B5EF4-FFF2-40B4-BE49-F238E27FC236}">
                      <a16:creationId xmlns:a16="http://schemas.microsoft.com/office/drawing/2014/main" id="{E8D29314-AB9D-4776-89AF-4FCBE3EB878E}"/>
                    </a:ext>
                  </a:extLst>
                </p14:cNvPr>
                <p14:cNvContentPartPr/>
                <p14:nvPr/>
              </p14:nvContentPartPr>
              <p14:xfrm>
                <a:off x="3422733" y="3329707"/>
                <a:ext cx="24120" cy="360"/>
              </p14:xfrm>
            </p:contentPart>
          </mc:Choice>
          <mc:Fallback>
            <p:pic>
              <p:nvPicPr>
                <p:cNvPr id="39" name="Freihand 38">
                  <a:extLst>
                    <a:ext uri="{FF2B5EF4-FFF2-40B4-BE49-F238E27FC236}">
                      <a16:creationId xmlns:a16="http://schemas.microsoft.com/office/drawing/2014/main" id="{E8D29314-AB9D-4776-89AF-4FCBE3EB878E}"/>
                    </a:ext>
                  </a:extLst>
                </p:cNvPr>
                <p:cNvPicPr/>
                <p:nvPr/>
              </p:nvPicPr>
              <p:blipFill>
                <a:blip r:embed="rId17"/>
                <a:stretch>
                  <a:fillRect/>
                </a:stretch>
              </p:blipFill>
              <p:spPr>
                <a:xfrm>
                  <a:off x="3418413" y="3325387"/>
                  <a:ext cx="327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0" name="Freihand 39">
                  <a:extLst>
                    <a:ext uri="{FF2B5EF4-FFF2-40B4-BE49-F238E27FC236}">
                      <a16:creationId xmlns:a16="http://schemas.microsoft.com/office/drawing/2014/main" id="{F1D0A0FE-0090-4AA5-9B48-60FD9B100317}"/>
                    </a:ext>
                  </a:extLst>
                </p14:cNvPr>
                <p14:cNvContentPartPr/>
                <p14:nvPr/>
              </p14:nvContentPartPr>
              <p14:xfrm>
                <a:off x="2656293" y="3072667"/>
                <a:ext cx="1877760" cy="1000440"/>
              </p14:xfrm>
            </p:contentPart>
          </mc:Choice>
          <mc:Fallback>
            <p:pic>
              <p:nvPicPr>
                <p:cNvPr id="40" name="Freihand 39">
                  <a:extLst>
                    <a:ext uri="{FF2B5EF4-FFF2-40B4-BE49-F238E27FC236}">
                      <a16:creationId xmlns:a16="http://schemas.microsoft.com/office/drawing/2014/main" id="{F1D0A0FE-0090-4AA5-9B48-60FD9B100317}"/>
                    </a:ext>
                  </a:extLst>
                </p:cNvPr>
                <p:cNvPicPr/>
                <p:nvPr/>
              </p:nvPicPr>
              <p:blipFill>
                <a:blip r:embed="rId19"/>
                <a:stretch>
                  <a:fillRect/>
                </a:stretch>
              </p:blipFill>
              <p:spPr>
                <a:xfrm>
                  <a:off x="2651973" y="3068347"/>
                  <a:ext cx="1886400" cy="1009080"/>
                </a:xfrm>
                <a:prstGeom prst="rect">
                  <a:avLst/>
                </a:prstGeom>
              </p:spPr>
            </p:pic>
          </mc:Fallback>
        </mc:AlternateContent>
      </p:grpSp>
      <p:grpSp>
        <p:nvGrpSpPr>
          <p:cNvPr id="43" name="Gruppieren 42">
            <a:extLst>
              <a:ext uri="{FF2B5EF4-FFF2-40B4-BE49-F238E27FC236}">
                <a16:creationId xmlns:a16="http://schemas.microsoft.com/office/drawing/2014/main" id="{EE3D0700-475C-4AF4-8655-68493A7B124D}"/>
              </a:ext>
            </a:extLst>
          </p:cNvPr>
          <p:cNvGrpSpPr/>
          <p:nvPr/>
        </p:nvGrpSpPr>
        <p:grpSpPr>
          <a:xfrm>
            <a:off x="4264773" y="4520227"/>
            <a:ext cx="3452760" cy="1867680"/>
            <a:chOff x="4264773" y="4520227"/>
            <a:chExt cx="3452760" cy="1867680"/>
          </a:xfrm>
        </p:grpSpPr>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35CA6A9C-69D1-44F1-BEF5-34C3A4A439C6}"/>
                    </a:ext>
                  </a:extLst>
                </p14:cNvPr>
                <p14:cNvContentPartPr/>
                <p14:nvPr/>
              </p14:nvContentPartPr>
              <p14:xfrm>
                <a:off x="4913133" y="5069587"/>
                <a:ext cx="1875960" cy="966600"/>
              </p14:xfrm>
            </p:contentPart>
          </mc:Choice>
          <mc:Fallback>
            <p:pic>
              <p:nvPicPr>
                <p:cNvPr id="10" name="Freihand 9">
                  <a:extLst>
                    <a:ext uri="{FF2B5EF4-FFF2-40B4-BE49-F238E27FC236}">
                      <a16:creationId xmlns:a16="http://schemas.microsoft.com/office/drawing/2014/main" id="{35CA6A9C-69D1-44F1-BEF5-34C3A4A439C6}"/>
                    </a:ext>
                  </a:extLst>
                </p:cNvPr>
                <p:cNvPicPr/>
                <p:nvPr/>
              </p:nvPicPr>
              <p:blipFill>
                <a:blip r:embed="rId21"/>
                <a:stretch>
                  <a:fillRect/>
                </a:stretch>
              </p:blipFill>
              <p:spPr>
                <a:xfrm>
                  <a:off x="4908813" y="5065267"/>
                  <a:ext cx="1884600" cy="975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EC49BDB5-06DF-405F-AFD2-E7952ECBD524}"/>
                    </a:ext>
                  </a:extLst>
                </p14:cNvPr>
                <p14:cNvContentPartPr/>
                <p14:nvPr/>
              </p14:nvContentPartPr>
              <p14:xfrm>
                <a:off x="6676053" y="5858347"/>
                <a:ext cx="250920" cy="176760"/>
              </p14:xfrm>
            </p:contentPart>
          </mc:Choice>
          <mc:Fallback>
            <p:pic>
              <p:nvPicPr>
                <p:cNvPr id="12" name="Freihand 11">
                  <a:extLst>
                    <a:ext uri="{FF2B5EF4-FFF2-40B4-BE49-F238E27FC236}">
                      <a16:creationId xmlns:a16="http://schemas.microsoft.com/office/drawing/2014/main" id="{EC49BDB5-06DF-405F-AFD2-E7952ECBD524}"/>
                    </a:ext>
                  </a:extLst>
                </p:cNvPr>
                <p:cNvPicPr/>
                <p:nvPr/>
              </p:nvPicPr>
              <p:blipFill>
                <a:blip r:embed="rId23"/>
                <a:stretch>
                  <a:fillRect/>
                </a:stretch>
              </p:blipFill>
              <p:spPr>
                <a:xfrm>
                  <a:off x="6671733" y="5854027"/>
                  <a:ext cx="2595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E0D297C8-412F-424F-94A9-D7480AEAF125}"/>
                    </a:ext>
                  </a:extLst>
                </p14:cNvPr>
                <p14:cNvContentPartPr/>
                <p14:nvPr/>
              </p14:nvContentPartPr>
              <p14:xfrm>
                <a:off x="4854453" y="4834507"/>
                <a:ext cx="232920" cy="240120"/>
              </p14:xfrm>
            </p:contentPart>
          </mc:Choice>
          <mc:Fallback>
            <p:pic>
              <p:nvPicPr>
                <p:cNvPr id="14" name="Freihand 13">
                  <a:extLst>
                    <a:ext uri="{FF2B5EF4-FFF2-40B4-BE49-F238E27FC236}">
                      <a16:creationId xmlns:a16="http://schemas.microsoft.com/office/drawing/2014/main" id="{E0D297C8-412F-424F-94A9-D7480AEAF125}"/>
                    </a:ext>
                  </a:extLst>
                </p:cNvPr>
                <p:cNvPicPr/>
                <p:nvPr/>
              </p:nvPicPr>
              <p:blipFill>
                <a:blip r:embed="rId25"/>
                <a:stretch>
                  <a:fillRect/>
                </a:stretch>
              </p:blipFill>
              <p:spPr>
                <a:xfrm>
                  <a:off x="4850133" y="4830187"/>
                  <a:ext cx="2415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7258FE52-EF28-4406-A3CA-C8C7F158FE04}"/>
                    </a:ext>
                  </a:extLst>
                </p14:cNvPr>
                <p14:cNvContentPartPr/>
                <p14:nvPr/>
              </p14:nvContentPartPr>
              <p14:xfrm>
                <a:off x="4710813" y="4842787"/>
                <a:ext cx="101160" cy="231120"/>
              </p14:xfrm>
            </p:contentPart>
          </mc:Choice>
          <mc:Fallback>
            <p:pic>
              <p:nvPicPr>
                <p:cNvPr id="16" name="Freihand 15">
                  <a:extLst>
                    <a:ext uri="{FF2B5EF4-FFF2-40B4-BE49-F238E27FC236}">
                      <a16:creationId xmlns:a16="http://schemas.microsoft.com/office/drawing/2014/main" id="{7258FE52-EF28-4406-A3CA-C8C7F158FE04}"/>
                    </a:ext>
                  </a:extLst>
                </p:cNvPr>
                <p:cNvPicPr/>
                <p:nvPr/>
              </p:nvPicPr>
              <p:blipFill>
                <a:blip r:embed="rId27"/>
                <a:stretch>
                  <a:fillRect/>
                </a:stretch>
              </p:blipFill>
              <p:spPr>
                <a:xfrm>
                  <a:off x="4706493" y="4838467"/>
                  <a:ext cx="1098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62C26CFE-BF2C-4AF7-87E0-7F3D60D4AA6B}"/>
                    </a:ext>
                  </a:extLst>
                </p14:cNvPr>
                <p14:cNvContentPartPr/>
                <p14:nvPr/>
              </p14:nvContentPartPr>
              <p14:xfrm>
                <a:off x="6674973" y="6156427"/>
                <a:ext cx="143280" cy="123120"/>
              </p14:xfrm>
            </p:contentPart>
          </mc:Choice>
          <mc:Fallback>
            <p:pic>
              <p:nvPicPr>
                <p:cNvPr id="18" name="Freihand 17">
                  <a:extLst>
                    <a:ext uri="{FF2B5EF4-FFF2-40B4-BE49-F238E27FC236}">
                      <a16:creationId xmlns:a16="http://schemas.microsoft.com/office/drawing/2014/main" id="{62C26CFE-BF2C-4AF7-87E0-7F3D60D4AA6B}"/>
                    </a:ext>
                  </a:extLst>
                </p:cNvPr>
                <p:cNvPicPr/>
                <p:nvPr/>
              </p:nvPicPr>
              <p:blipFill>
                <a:blip r:embed="rId29"/>
                <a:stretch>
                  <a:fillRect/>
                </a:stretch>
              </p:blipFill>
              <p:spPr>
                <a:xfrm>
                  <a:off x="6670653" y="6152107"/>
                  <a:ext cx="151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8587141D-4899-4C5C-B9DC-48CD7092C2A0}"/>
                    </a:ext>
                  </a:extLst>
                </p14:cNvPr>
                <p14:cNvContentPartPr/>
                <p14:nvPr/>
              </p14:nvContentPartPr>
              <p14:xfrm>
                <a:off x="6752733" y="6203587"/>
                <a:ext cx="68040" cy="184320"/>
              </p14:xfrm>
            </p:contentPart>
          </mc:Choice>
          <mc:Fallback>
            <p:pic>
              <p:nvPicPr>
                <p:cNvPr id="19" name="Freihand 18">
                  <a:extLst>
                    <a:ext uri="{FF2B5EF4-FFF2-40B4-BE49-F238E27FC236}">
                      <a16:creationId xmlns:a16="http://schemas.microsoft.com/office/drawing/2014/main" id="{8587141D-4899-4C5C-B9DC-48CD7092C2A0}"/>
                    </a:ext>
                  </a:extLst>
                </p:cNvPr>
                <p:cNvPicPr/>
                <p:nvPr/>
              </p:nvPicPr>
              <p:blipFill>
                <a:blip r:embed="rId31"/>
                <a:stretch>
                  <a:fillRect/>
                </a:stretch>
              </p:blipFill>
              <p:spPr>
                <a:xfrm>
                  <a:off x="6748413" y="6199267"/>
                  <a:ext cx="76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15512B2C-330A-49DE-BAB6-12C676FD9FDC}"/>
                    </a:ext>
                  </a:extLst>
                </p14:cNvPr>
                <p14:cNvContentPartPr/>
                <p14:nvPr/>
              </p14:nvContentPartPr>
              <p14:xfrm>
                <a:off x="5277453" y="4939987"/>
                <a:ext cx="1146960" cy="806040"/>
              </p14:xfrm>
            </p:contentPart>
          </mc:Choice>
          <mc:Fallback>
            <p:pic>
              <p:nvPicPr>
                <p:cNvPr id="20" name="Freihand 19">
                  <a:extLst>
                    <a:ext uri="{FF2B5EF4-FFF2-40B4-BE49-F238E27FC236}">
                      <a16:creationId xmlns:a16="http://schemas.microsoft.com/office/drawing/2014/main" id="{15512B2C-330A-49DE-BAB6-12C676FD9FDC}"/>
                    </a:ext>
                  </a:extLst>
                </p:cNvPr>
                <p:cNvPicPr/>
                <p:nvPr/>
              </p:nvPicPr>
              <p:blipFill>
                <a:blip r:embed="rId33"/>
                <a:stretch>
                  <a:fillRect/>
                </a:stretch>
              </p:blipFill>
              <p:spPr>
                <a:xfrm>
                  <a:off x="5273133" y="4935667"/>
                  <a:ext cx="1155600" cy="814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AEB21F42-E760-45E3-9F1C-6EBFDB9C3D70}"/>
                    </a:ext>
                  </a:extLst>
                </p14:cNvPr>
                <p14:cNvContentPartPr/>
                <p14:nvPr/>
              </p14:nvContentPartPr>
              <p14:xfrm>
                <a:off x="5538453" y="4910827"/>
                <a:ext cx="847440" cy="772560"/>
              </p14:xfrm>
            </p:contentPart>
          </mc:Choice>
          <mc:Fallback>
            <p:pic>
              <p:nvPicPr>
                <p:cNvPr id="21" name="Freihand 20">
                  <a:extLst>
                    <a:ext uri="{FF2B5EF4-FFF2-40B4-BE49-F238E27FC236}">
                      <a16:creationId xmlns:a16="http://schemas.microsoft.com/office/drawing/2014/main" id="{AEB21F42-E760-45E3-9F1C-6EBFDB9C3D70}"/>
                    </a:ext>
                  </a:extLst>
                </p:cNvPr>
                <p:cNvPicPr/>
                <p:nvPr/>
              </p:nvPicPr>
              <p:blipFill>
                <a:blip r:embed="rId35"/>
                <a:stretch>
                  <a:fillRect/>
                </a:stretch>
              </p:blipFill>
              <p:spPr>
                <a:xfrm>
                  <a:off x="5534133" y="4906507"/>
                  <a:ext cx="856080" cy="781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D8140C9B-5A10-4CA7-A83E-8403A068D3E1}"/>
                    </a:ext>
                  </a:extLst>
                </p14:cNvPr>
                <p14:cNvContentPartPr/>
                <p14:nvPr/>
              </p14:nvContentPartPr>
              <p14:xfrm>
                <a:off x="6583893" y="5568547"/>
                <a:ext cx="63000" cy="173160"/>
              </p14:xfrm>
            </p:contentPart>
          </mc:Choice>
          <mc:Fallback>
            <p:pic>
              <p:nvPicPr>
                <p:cNvPr id="22" name="Freihand 21">
                  <a:extLst>
                    <a:ext uri="{FF2B5EF4-FFF2-40B4-BE49-F238E27FC236}">
                      <a16:creationId xmlns:a16="http://schemas.microsoft.com/office/drawing/2014/main" id="{D8140C9B-5A10-4CA7-A83E-8403A068D3E1}"/>
                    </a:ext>
                  </a:extLst>
                </p:cNvPr>
                <p:cNvPicPr/>
                <p:nvPr/>
              </p:nvPicPr>
              <p:blipFill>
                <a:blip r:embed="rId37"/>
                <a:stretch>
                  <a:fillRect/>
                </a:stretch>
              </p:blipFill>
              <p:spPr>
                <a:xfrm>
                  <a:off x="6579573" y="5564227"/>
                  <a:ext cx="71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2A1A69D3-FC86-4D9F-A7E0-8875FB3BE24A}"/>
                    </a:ext>
                  </a:extLst>
                </p14:cNvPr>
                <p14:cNvContentPartPr/>
                <p14:nvPr/>
              </p14:nvContentPartPr>
              <p14:xfrm>
                <a:off x="6574893" y="5576827"/>
                <a:ext cx="113400" cy="159480"/>
              </p14:xfrm>
            </p:contentPart>
          </mc:Choice>
          <mc:Fallback>
            <p:pic>
              <p:nvPicPr>
                <p:cNvPr id="23" name="Freihand 22">
                  <a:extLst>
                    <a:ext uri="{FF2B5EF4-FFF2-40B4-BE49-F238E27FC236}">
                      <a16:creationId xmlns:a16="http://schemas.microsoft.com/office/drawing/2014/main" id="{2A1A69D3-FC86-4D9F-A7E0-8875FB3BE24A}"/>
                    </a:ext>
                  </a:extLst>
                </p:cNvPr>
                <p:cNvPicPr/>
                <p:nvPr/>
              </p:nvPicPr>
              <p:blipFill>
                <a:blip r:embed="rId39"/>
                <a:stretch>
                  <a:fillRect/>
                </a:stretch>
              </p:blipFill>
              <p:spPr>
                <a:xfrm>
                  <a:off x="6570573" y="5572507"/>
                  <a:ext cx="122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D7171672-E2AA-4BDA-A896-FC4887767D9B}"/>
                    </a:ext>
                  </a:extLst>
                </p14:cNvPr>
                <p14:cNvContentPartPr/>
                <p14:nvPr/>
              </p14:nvContentPartPr>
              <p14:xfrm>
                <a:off x="6751293" y="5575027"/>
                <a:ext cx="15480" cy="130680"/>
              </p14:xfrm>
            </p:contentPart>
          </mc:Choice>
          <mc:Fallback>
            <p:pic>
              <p:nvPicPr>
                <p:cNvPr id="24" name="Freihand 23">
                  <a:extLst>
                    <a:ext uri="{FF2B5EF4-FFF2-40B4-BE49-F238E27FC236}">
                      <a16:creationId xmlns:a16="http://schemas.microsoft.com/office/drawing/2014/main" id="{D7171672-E2AA-4BDA-A896-FC4887767D9B}"/>
                    </a:ext>
                  </a:extLst>
                </p:cNvPr>
                <p:cNvPicPr/>
                <p:nvPr/>
              </p:nvPicPr>
              <p:blipFill>
                <a:blip r:embed="rId41"/>
                <a:stretch>
                  <a:fillRect/>
                </a:stretch>
              </p:blipFill>
              <p:spPr>
                <a:xfrm>
                  <a:off x="6746973" y="5570707"/>
                  <a:ext cx="24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12099525-695C-436D-98DB-F1767C947071}"/>
                    </a:ext>
                  </a:extLst>
                </p14:cNvPr>
                <p14:cNvContentPartPr/>
                <p14:nvPr/>
              </p14:nvContentPartPr>
              <p14:xfrm>
                <a:off x="6676053" y="5577547"/>
                <a:ext cx="164880" cy="144360"/>
              </p14:xfrm>
            </p:contentPart>
          </mc:Choice>
          <mc:Fallback>
            <p:pic>
              <p:nvPicPr>
                <p:cNvPr id="25" name="Freihand 24">
                  <a:extLst>
                    <a:ext uri="{FF2B5EF4-FFF2-40B4-BE49-F238E27FC236}">
                      <a16:creationId xmlns:a16="http://schemas.microsoft.com/office/drawing/2014/main" id="{12099525-695C-436D-98DB-F1767C947071}"/>
                    </a:ext>
                  </a:extLst>
                </p:cNvPr>
                <p:cNvPicPr/>
                <p:nvPr/>
              </p:nvPicPr>
              <p:blipFill>
                <a:blip r:embed="rId43"/>
                <a:stretch>
                  <a:fillRect/>
                </a:stretch>
              </p:blipFill>
              <p:spPr>
                <a:xfrm>
                  <a:off x="6671733" y="5573227"/>
                  <a:ext cx="173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297B66F8-DFCD-4A53-937D-0BFC4A04BD22}"/>
                    </a:ext>
                  </a:extLst>
                </p14:cNvPr>
                <p14:cNvContentPartPr/>
                <p14:nvPr/>
              </p14:nvContentPartPr>
              <p14:xfrm>
                <a:off x="6608733" y="4848907"/>
                <a:ext cx="85680" cy="147960"/>
              </p14:xfrm>
            </p:contentPart>
          </mc:Choice>
          <mc:Fallback>
            <p:pic>
              <p:nvPicPr>
                <p:cNvPr id="26" name="Freihand 25">
                  <a:extLst>
                    <a:ext uri="{FF2B5EF4-FFF2-40B4-BE49-F238E27FC236}">
                      <a16:creationId xmlns:a16="http://schemas.microsoft.com/office/drawing/2014/main" id="{297B66F8-DFCD-4A53-937D-0BFC4A04BD22}"/>
                    </a:ext>
                  </a:extLst>
                </p:cNvPr>
                <p:cNvPicPr/>
                <p:nvPr/>
              </p:nvPicPr>
              <p:blipFill>
                <a:blip r:embed="rId45"/>
                <a:stretch>
                  <a:fillRect/>
                </a:stretch>
              </p:blipFill>
              <p:spPr>
                <a:xfrm>
                  <a:off x="6604413" y="4844587"/>
                  <a:ext cx="94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AB14249A-3E58-4A79-955C-1C01421C03EB}"/>
                    </a:ext>
                  </a:extLst>
                </p14:cNvPr>
                <p14:cNvContentPartPr/>
                <p14:nvPr/>
              </p14:nvContentPartPr>
              <p14:xfrm>
                <a:off x="6665253" y="4830187"/>
                <a:ext cx="45360" cy="161280"/>
              </p14:xfrm>
            </p:contentPart>
          </mc:Choice>
          <mc:Fallback>
            <p:pic>
              <p:nvPicPr>
                <p:cNvPr id="27" name="Freihand 26">
                  <a:extLst>
                    <a:ext uri="{FF2B5EF4-FFF2-40B4-BE49-F238E27FC236}">
                      <a16:creationId xmlns:a16="http://schemas.microsoft.com/office/drawing/2014/main" id="{AB14249A-3E58-4A79-955C-1C01421C03EB}"/>
                    </a:ext>
                  </a:extLst>
                </p:cNvPr>
                <p:cNvPicPr/>
                <p:nvPr/>
              </p:nvPicPr>
              <p:blipFill>
                <a:blip r:embed="rId47"/>
                <a:stretch>
                  <a:fillRect/>
                </a:stretch>
              </p:blipFill>
              <p:spPr>
                <a:xfrm>
                  <a:off x="6660933" y="4825867"/>
                  <a:ext cx="54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C4891F90-5D82-4BD3-AC50-066C97C57FB9}"/>
                    </a:ext>
                  </a:extLst>
                </p14:cNvPr>
                <p14:cNvContentPartPr/>
                <p14:nvPr/>
              </p14:nvContentPartPr>
              <p14:xfrm>
                <a:off x="6603333" y="4917307"/>
                <a:ext cx="100080" cy="14040"/>
              </p14:xfrm>
            </p:contentPart>
          </mc:Choice>
          <mc:Fallback>
            <p:pic>
              <p:nvPicPr>
                <p:cNvPr id="28" name="Freihand 27">
                  <a:extLst>
                    <a:ext uri="{FF2B5EF4-FFF2-40B4-BE49-F238E27FC236}">
                      <a16:creationId xmlns:a16="http://schemas.microsoft.com/office/drawing/2014/main" id="{C4891F90-5D82-4BD3-AC50-066C97C57FB9}"/>
                    </a:ext>
                  </a:extLst>
                </p:cNvPr>
                <p:cNvPicPr/>
                <p:nvPr/>
              </p:nvPicPr>
              <p:blipFill>
                <a:blip r:embed="rId49"/>
                <a:stretch>
                  <a:fillRect/>
                </a:stretch>
              </p:blipFill>
              <p:spPr>
                <a:xfrm>
                  <a:off x="6599013" y="4912987"/>
                  <a:ext cx="108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73A2C929-43F3-434A-A512-DEF9DDFB415E}"/>
                    </a:ext>
                  </a:extLst>
                </p14:cNvPr>
                <p14:cNvContentPartPr/>
                <p14:nvPr/>
              </p14:nvContentPartPr>
              <p14:xfrm>
                <a:off x="6770373" y="4814347"/>
                <a:ext cx="146880" cy="164160"/>
              </p14:xfrm>
            </p:contentPart>
          </mc:Choice>
          <mc:Fallback>
            <p:pic>
              <p:nvPicPr>
                <p:cNvPr id="29" name="Freihand 28">
                  <a:extLst>
                    <a:ext uri="{FF2B5EF4-FFF2-40B4-BE49-F238E27FC236}">
                      <a16:creationId xmlns:a16="http://schemas.microsoft.com/office/drawing/2014/main" id="{73A2C929-43F3-434A-A512-DEF9DDFB415E}"/>
                    </a:ext>
                  </a:extLst>
                </p:cNvPr>
                <p:cNvPicPr/>
                <p:nvPr/>
              </p:nvPicPr>
              <p:blipFill>
                <a:blip r:embed="rId51"/>
                <a:stretch>
                  <a:fillRect/>
                </a:stretch>
              </p:blipFill>
              <p:spPr>
                <a:xfrm>
                  <a:off x="6766053" y="4810027"/>
                  <a:ext cx="1555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55725F99-A2C1-4906-9054-AC93184B15E8}"/>
                    </a:ext>
                  </a:extLst>
                </p14:cNvPr>
                <p14:cNvContentPartPr/>
                <p14:nvPr/>
              </p14:nvContentPartPr>
              <p14:xfrm>
                <a:off x="5093133" y="5283787"/>
                <a:ext cx="302760" cy="18720"/>
              </p14:xfrm>
            </p:contentPart>
          </mc:Choice>
          <mc:Fallback>
            <p:pic>
              <p:nvPicPr>
                <p:cNvPr id="31" name="Freihand 30">
                  <a:extLst>
                    <a:ext uri="{FF2B5EF4-FFF2-40B4-BE49-F238E27FC236}">
                      <a16:creationId xmlns:a16="http://schemas.microsoft.com/office/drawing/2014/main" id="{55725F99-A2C1-4906-9054-AC93184B15E8}"/>
                    </a:ext>
                  </a:extLst>
                </p:cNvPr>
                <p:cNvPicPr/>
                <p:nvPr/>
              </p:nvPicPr>
              <p:blipFill>
                <a:blip r:embed="rId53"/>
                <a:stretch>
                  <a:fillRect/>
                </a:stretch>
              </p:blipFill>
              <p:spPr>
                <a:xfrm>
                  <a:off x="5088813" y="5279467"/>
                  <a:ext cx="311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C89CE081-C0F8-43C7-A481-9B444AA4D652}"/>
                    </a:ext>
                  </a:extLst>
                </p14:cNvPr>
                <p14:cNvContentPartPr/>
                <p14:nvPr/>
              </p14:nvContentPartPr>
              <p14:xfrm>
                <a:off x="5707293" y="5262547"/>
                <a:ext cx="179280" cy="34200"/>
              </p14:xfrm>
            </p:contentPart>
          </mc:Choice>
          <mc:Fallback>
            <p:pic>
              <p:nvPicPr>
                <p:cNvPr id="32" name="Freihand 31">
                  <a:extLst>
                    <a:ext uri="{FF2B5EF4-FFF2-40B4-BE49-F238E27FC236}">
                      <a16:creationId xmlns:a16="http://schemas.microsoft.com/office/drawing/2014/main" id="{C89CE081-C0F8-43C7-A481-9B444AA4D652}"/>
                    </a:ext>
                  </a:extLst>
                </p:cNvPr>
                <p:cNvPicPr/>
                <p:nvPr/>
              </p:nvPicPr>
              <p:blipFill>
                <a:blip r:embed="rId55"/>
                <a:stretch>
                  <a:fillRect/>
                </a:stretch>
              </p:blipFill>
              <p:spPr>
                <a:xfrm>
                  <a:off x="5702973" y="5258227"/>
                  <a:ext cx="187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3C69490F-0C87-41A8-898C-D72AE1AA6210}"/>
                    </a:ext>
                  </a:extLst>
                </p14:cNvPr>
                <p14:cNvContentPartPr/>
                <p14:nvPr/>
              </p14:nvContentPartPr>
              <p14:xfrm>
                <a:off x="5871453" y="5421667"/>
                <a:ext cx="53280" cy="516600"/>
              </p14:xfrm>
            </p:contentPart>
          </mc:Choice>
          <mc:Fallback>
            <p:pic>
              <p:nvPicPr>
                <p:cNvPr id="33" name="Freihand 32">
                  <a:extLst>
                    <a:ext uri="{FF2B5EF4-FFF2-40B4-BE49-F238E27FC236}">
                      <a16:creationId xmlns:a16="http://schemas.microsoft.com/office/drawing/2014/main" id="{3C69490F-0C87-41A8-898C-D72AE1AA6210}"/>
                    </a:ext>
                  </a:extLst>
                </p:cNvPr>
                <p:cNvPicPr/>
                <p:nvPr/>
              </p:nvPicPr>
              <p:blipFill>
                <a:blip r:embed="rId57"/>
                <a:stretch>
                  <a:fillRect/>
                </a:stretch>
              </p:blipFill>
              <p:spPr>
                <a:xfrm>
                  <a:off x="5867133" y="5417347"/>
                  <a:ext cx="6192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65C4B650-9719-4447-83DD-1837B943AD78}"/>
                    </a:ext>
                  </a:extLst>
                </p14:cNvPr>
                <p14:cNvContentPartPr/>
                <p14:nvPr/>
              </p14:nvContentPartPr>
              <p14:xfrm>
                <a:off x="4858413" y="5257147"/>
                <a:ext cx="43920" cy="360"/>
              </p14:xfrm>
            </p:contentPart>
          </mc:Choice>
          <mc:Fallback>
            <p:pic>
              <p:nvPicPr>
                <p:cNvPr id="34" name="Freihand 33">
                  <a:extLst>
                    <a:ext uri="{FF2B5EF4-FFF2-40B4-BE49-F238E27FC236}">
                      <a16:creationId xmlns:a16="http://schemas.microsoft.com/office/drawing/2014/main" id="{65C4B650-9719-4447-83DD-1837B943AD78}"/>
                    </a:ext>
                  </a:extLst>
                </p:cNvPr>
                <p:cNvPicPr/>
                <p:nvPr/>
              </p:nvPicPr>
              <p:blipFill>
                <a:blip r:embed="rId59"/>
                <a:stretch>
                  <a:fillRect/>
                </a:stretch>
              </p:blipFill>
              <p:spPr>
                <a:xfrm>
                  <a:off x="4854093" y="5252827"/>
                  <a:ext cx="525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A072620E-2714-4AB6-BE71-3B9227ECF7DB}"/>
                    </a:ext>
                  </a:extLst>
                </p14:cNvPr>
                <p14:cNvContentPartPr/>
                <p14:nvPr/>
              </p14:nvContentPartPr>
              <p14:xfrm>
                <a:off x="4871013" y="5104507"/>
                <a:ext cx="11520" cy="22320"/>
              </p14:xfrm>
            </p:contentPart>
          </mc:Choice>
          <mc:Fallback>
            <p:pic>
              <p:nvPicPr>
                <p:cNvPr id="36" name="Freihand 35">
                  <a:extLst>
                    <a:ext uri="{FF2B5EF4-FFF2-40B4-BE49-F238E27FC236}">
                      <a16:creationId xmlns:a16="http://schemas.microsoft.com/office/drawing/2014/main" id="{A072620E-2714-4AB6-BE71-3B9227ECF7DB}"/>
                    </a:ext>
                  </a:extLst>
                </p:cNvPr>
                <p:cNvPicPr/>
                <p:nvPr/>
              </p:nvPicPr>
              <p:blipFill>
                <a:blip r:embed="rId61"/>
                <a:stretch>
                  <a:fillRect/>
                </a:stretch>
              </p:blipFill>
              <p:spPr>
                <a:xfrm>
                  <a:off x="4866693" y="5100187"/>
                  <a:ext cx="20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1B9F3FB9-0646-4F0C-8B00-367F55B31280}"/>
                    </a:ext>
                  </a:extLst>
                </p14:cNvPr>
                <p14:cNvContentPartPr/>
                <p14:nvPr/>
              </p14:nvContentPartPr>
              <p14:xfrm>
                <a:off x="4764813" y="5198107"/>
                <a:ext cx="300960" cy="382320"/>
              </p14:xfrm>
            </p:contentPart>
          </mc:Choice>
          <mc:Fallback>
            <p:pic>
              <p:nvPicPr>
                <p:cNvPr id="37" name="Freihand 36">
                  <a:extLst>
                    <a:ext uri="{FF2B5EF4-FFF2-40B4-BE49-F238E27FC236}">
                      <a16:creationId xmlns:a16="http://schemas.microsoft.com/office/drawing/2014/main" id="{1B9F3FB9-0646-4F0C-8B00-367F55B31280}"/>
                    </a:ext>
                  </a:extLst>
                </p:cNvPr>
                <p:cNvPicPr/>
                <p:nvPr/>
              </p:nvPicPr>
              <p:blipFill>
                <a:blip r:embed="rId63"/>
                <a:stretch>
                  <a:fillRect/>
                </a:stretch>
              </p:blipFill>
              <p:spPr>
                <a:xfrm>
                  <a:off x="4760493" y="5193787"/>
                  <a:ext cx="30960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AFE849F3-49B9-4B9B-A347-DC06AFD45017}"/>
                    </a:ext>
                  </a:extLst>
                </p14:cNvPr>
                <p14:cNvContentPartPr/>
                <p14:nvPr/>
              </p14:nvContentPartPr>
              <p14:xfrm>
                <a:off x="4264773" y="4520227"/>
                <a:ext cx="3452760" cy="1842120"/>
              </p14:xfrm>
            </p:contentPart>
          </mc:Choice>
          <mc:Fallback>
            <p:pic>
              <p:nvPicPr>
                <p:cNvPr id="42" name="Freihand 41">
                  <a:extLst>
                    <a:ext uri="{FF2B5EF4-FFF2-40B4-BE49-F238E27FC236}">
                      <a16:creationId xmlns:a16="http://schemas.microsoft.com/office/drawing/2014/main" id="{AFE849F3-49B9-4B9B-A347-DC06AFD45017}"/>
                    </a:ext>
                  </a:extLst>
                </p:cNvPr>
                <p:cNvPicPr/>
                <p:nvPr/>
              </p:nvPicPr>
              <p:blipFill>
                <a:blip r:embed="rId65"/>
                <a:stretch>
                  <a:fillRect/>
                </a:stretch>
              </p:blipFill>
              <p:spPr>
                <a:xfrm>
                  <a:off x="4260453" y="4515907"/>
                  <a:ext cx="3461400" cy="1850760"/>
                </a:xfrm>
                <a:prstGeom prst="rect">
                  <a:avLst/>
                </a:prstGeom>
              </p:spPr>
            </p:pic>
          </mc:Fallback>
        </mc:AlternateContent>
      </p:grpSp>
    </p:spTree>
    <p:extLst>
      <p:ext uri="{BB962C8B-B14F-4D97-AF65-F5344CB8AC3E}">
        <p14:creationId xmlns:p14="http://schemas.microsoft.com/office/powerpoint/2010/main" val="231009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08191" y="0"/>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Inflation </a:t>
            </a:r>
            <a:r>
              <a:rPr lang="en-US" sz="2400">
                <a:solidFill>
                  <a:sysClr val="windowText" lastClr="000000"/>
                </a:solidFill>
              </a:rPr>
              <a:t>– Economic Policy – Philipps curve</a:t>
            </a:r>
            <a:endParaRPr lang="en-US" sz="2400" dirty="0">
              <a:solidFill>
                <a:sysClr val="windowText" lastClr="000000"/>
              </a:solidFill>
            </a:endParaRPr>
          </a:p>
          <a:p>
            <a:endParaRPr lang="en-US" sz="3266" dirty="0">
              <a:solidFill>
                <a:sysClr val="windowText" lastClr="000000"/>
              </a:solidFill>
            </a:endParaRPr>
          </a:p>
        </p:txBody>
      </p:sp>
      <p:cxnSp>
        <p:nvCxnSpPr>
          <p:cNvPr id="5" name="Gerade Verbindung mit Pfeil 4"/>
          <p:cNvCxnSpPr/>
          <p:nvPr/>
        </p:nvCxnSpPr>
        <p:spPr>
          <a:xfrm flipV="1">
            <a:off x="944936" y="860347"/>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919253" y="5041104"/>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573583" y="952447"/>
            <a:ext cx="300082" cy="343620"/>
          </a:xfrm>
          <a:prstGeom prst="rect">
            <a:avLst/>
          </a:prstGeom>
        </p:spPr>
        <p:txBody>
          <a:bodyPr wrap="none">
            <a:spAutoFit/>
          </a:bodyPr>
          <a:lstStyle/>
          <a:p>
            <a:r>
              <a:rPr lang="el-GR" sz="1633" dirty="0"/>
              <a:t>π</a:t>
            </a:r>
            <a:endParaRPr lang="de-DE" sz="1633" dirty="0"/>
          </a:p>
        </p:txBody>
      </p:sp>
      <p:sp>
        <p:nvSpPr>
          <p:cNvPr id="8" name="Rechteck 7"/>
          <p:cNvSpPr/>
          <p:nvPr/>
        </p:nvSpPr>
        <p:spPr>
          <a:xfrm>
            <a:off x="6463683" y="5041104"/>
            <a:ext cx="295274" cy="343620"/>
          </a:xfrm>
          <a:prstGeom prst="rect">
            <a:avLst/>
          </a:prstGeom>
        </p:spPr>
        <p:txBody>
          <a:bodyPr wrap="none">
            <a:spAutoFit/>
          </a:bodyPr>
          <a:lstStyle/>
          <a:p>
            <a:r>
              <a:rPr lang="en-US" sz="1633" dirty="0"/>
              <a:t>u</a:t>
            </a:r>
            <a:endParaRPr lang="de-DE" sz="1633"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2"/>
          <p:cNvSpPr/>
          <p:nvPr/>
        </p:nvSpPr>
        <p:spPr>
          <a:xfrm>
            <a:off x="1331710" y="1221944"/>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p:cNvSpPr/>
          <p:nvPr/>
        </p:nvSpPr>
        <p:spPr>
          <a:xfrm rot="19916335" flipH="1">
            <a:off x="1842051" y="2529805"/>
            <a:ext cx="136877"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p:cNvSpPr/>
          <p:nvPr/>
        </p:nvSpPr>
        <p:spPr>
          <a:xfrm rot="19004465" flipH="1">
            <a:off x="2148899" y="2958155"/>
            <a:ext cx="143022"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t>
            </a:r>
          </a:p>
        </p:txBody>
      </p:sp>
      <p:sp>
        <p:nvSpPr>
          <p:cNvPr id="14" name="Pfeil nach unten 13"/>
          <p:cNvSpPr/>
          <p:nvPr/>
        </p:nvSpPr>
        <p:spPr>
          <a:xfrm rot="18516216" flipH="1">
            <a:off x="2535682" y="3348981"/>
            <a:ext cx="110228"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t>
            </a:r>
          </a:p>
        </p:txBody>
      </p:sp>
      <p:sp>
        <p:nvSpPr>
          <p:cNvPr id="15" name="Pfeil nach unten 14"/>
          <p:cNvSpPr/>
          <p:nvPr/>
        </p:nvSpPr>
        <p:spPr>
          <a:xfrm rot="17762105" flipH="1">
            <a:off x="2895357" y="3606378"/>
            <a:ext cx="86194"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1619266" y="2190551"/>
            <a:ext cx="354584" cy="461665"/>
          </a:xfrm>
          <a:prstGeom prst="rect">
            <a:avLst/>
          </a:prstGeom>
          <a:noFill/>
        </p:spPr>
        <p:txBody>
          <a:bodyPr wrap="none" rtlCol="0">
            <a:spAutoFit/>
          </a:bodyPr>
          <a:lstStyle/>
          <a:p>
            <a:r>
              <a:rPr lang="de-DE" sz="2400" b="1" dirty="0"/>
              <a:t>X</a:t>
            </a:r>
          </a:p>
        </p:txBody>
      </p:sp>
      <p:sp>
        <p:nvSpPr>
          <p:cNvPr id="17" name="Textfeld 16"/>
          <p:cNvSpPr txBox="1"/>
          <p:nvPr/>
        </p:nvSpPr>
        <p:spPr>
          <a:xfrm>
            <a:off x="3094843" y="3733277"/>
            <a:ext cx="344966" cy="461665"/>
          </a:xfrm>
          <a:prstGeom prst="rect">
            <a:avLst/>
          </a:prstGeom>
          <a:noFill/>
        </p:spPr>
        <p:txBody>
          <a:bodyPr wrap="none" rtlCol="0">
            <a:spAutoFit/>
          </a:bodyPr>
          <a:lstStyle/>
          <a:p>
            <a:r>
              <a:rPr lang="de-DE" sz="2400" b="1" dirty="0"/>
              <a:t>Y</a:t>
            </a:r>
          </a:p>
        </p:txBody>
      </p:sp>
      <p:cxnSp>
        <p:nvCxnSpPr>
          <p:cNvPr id="18" name="Gerade Verbindung 32"/>
          <p:cNvCxnSpPr/>
          <p:nvPr/>
        </p:nvCxnSpPr>
        <p:spPr>
          <a:xfrm flipH="1" flipV="1">
            <a:off x="3264838" y="3964821"/>
            <a:ext cx="18802" cy="10793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092266" y="5072914"/>
            <a:ext cx="399468" cy="343620"/>
          </a:xfrm>
          <a:prstGeom prst="rect">
            <a:avLst/>
          </a:prstGeom>
        </p:spPr>
        <p:txBody>
          <a:bodyPr wrap="square">
            <a:spAutoFit/>
          </a:bodyPr>
          <a:lstStyle/>
          <a:p>
            <a:r>
              <a:rPr lang="en-US" sz="1633" dirty="0"/>
              <a:t>u*</a:t>
            </a:r>
            <a:endParaRPr lang="de-DE" sz="1633" dirty="0"/>
          </a:p>
        </p:txBody>
      </p:sp>
      <p:sp>
        <p:nvSpPr>
          <p:cNvPr id="21" name="Title 1"/>
          <p:cNvSpPr txBox="1">
            <a:spLocks/>
          </p:cNvSpPr>
          <p:nvPr/>
        </p:nvSpPr>
        <p:spPr>
          <a:xfrm>
            <a:off x="5946870" y="883546"/>
            <a:ext cx="6245130" cy="1046828"/>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rPr>
              <a:t>Until the 1980, people were of the opinion thatone could freely choose the point on the Phillips curve via monetary or fiscal policy (cf. data before) and therefore could lower unemployment by allowing higher inflation rates</a:t>
            </a:r>
            <a:endParaRPr lang="en-US" sz="3266" dirty="0">
              <a:solidFill>
                <a:sysClr val="windowText" lastClr="000000"/>
              </a:solidFill>
            </a:endParaRPr>
          </a:p>
        </p:txBody>
      </p:sp>
      <p:sp>
        <p:nvSpPr>
          <p:cNvPr id="22" name="Title 1"/>
          <p:cNvSpPr txBox="1">
            <a:spLocks/>
          </p:cNvSpPr>
          <p:nvPr/>
        </p:nvSpPr>
        <p:spPr>
          <a:xfrm>
            <a:off x="5946870" y="2553264"/>
            <a:ext cx="6245130" cy="1115911"/>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rPr>
              <a:t>Then it was realized that expectations adjust and there is a rightward shift/rotation into the vertical of the Phillips curve!</a:t>
            </a:r>
            <a:endParaRPr lang="en-US" sz="3266" dirty="0">
              <a:solidFill>
                <a:sysClr val="windowText" lastClr="000000"/>
              </a:solidFill>
            </a:endParaRPr>
          </a:p>
        </p:txBody>
      </p:sp>
      <p:cxnSp>
        <p:nvCxnSpPr>
          <p:cNvPr id="23" name="Gerade Verbindung 31"/>
          <p:cNvCxnSpPr/>
          <p:nvPr/>
        </p:nvCxnSpPr>
        <p:spPr>
          <a:xfrm>
            <a:off x="1012024" y="3946232"/>
            <a:ext cx="2252814" cy="1858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441212" y="3793011"/>
            <a:ext cx="417102" cy="343620"/>
          </a:xfrm>
          <a:prstGeom prst="rect">
            <a:avLst/>
          </a:prstGeom>
        </p:spPr>
        <p:txBody>
          <a:bodyPr wrap="none">
            <a:spAutoFit/>
          </a:bodyPr>
          <a:lstStyle/>
          <a:p>
            <a:r>
              <a:rPr lang="el-GR" sz="1633" dirty="0"/>
              <a:t>π</a:t>
            </a:r>
            <a:r>
              <a:rPr lang="en-US" sz="1633" baseline="30000" dirty="0"/>
              <a:t>e</a:t>
            </a:r>
            <a:r>
              <a:rPr lang="en-US" sz="1633" dirty="0"/>
              <a:t> </a:t>
            </a:r>
            <a:endParaRPr lang="de-DE" sz="1633" dirty="0"/>
          </a:p>
        </p:txBody>
      </p:sp>
      <p:sp>
        <p:nvSpPr>
          <p:cNvPr id="2" name="Freihandform 2">
            <a:extLst>
              <a:ext uri="{FF2B5EF4-FFF2-40B4-BE49-F238E27FC236}">
                <a16:creationId xmlns:a16="http://schemas.microsoft.com/office/drawing/2014/main" id="{72B91FC3-85DD-9C34-E75A-1D672D4462FB}"/>
              </a:ext>
            </a:extLst>
          </p:cNvPr>
          <p:cNvSpPr/>
          <p:nvPr/>
        </p:nvSpPr>
        <p:spPr>
          <a:xfrm>
            <a:off x="1484110" y="633565"/>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reihandform 2">
            <a:extLst>
              <a:ext uri="{FF2B5EF4-FFF2-40B4-BE49-F238E27FC236}">
                <a16:creationId xmlns:a16="http://schemas.microsoft.com/office/drawing/2014/main" id="{ABD3606A-FE09-1B71-BF6D-9C73EA4FEDD6}"/>
              </a:ext>
            </a:extLst>
          </p:cNvPr>
          <p:cNvSpPr/>
          <p:nvPr/>
        </p:nvSpPr>
        <p:spPr>
          <a:xfrm>
            <a:off x="1717535" y="33613"/>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14">
            <a:extLst>
              <a:ext uri="{FF2B5EF4-FFF2-40B4-BE49-F238E27FC236}">
                <a16:creationId xmlns:a16="http://schemas.microsoft.com/office/drawing/2014/main" id="{AF9A4807-4F78-69F1-A6F9-7BD1D459B87D}"/>
              </a:ext>
            </a:extLst>
          </p:cNvPr>
          <p:cNvSpPr/>
          <p:nvPr/>
        </p:nvSpPr>
        <p:spPr>
          <a:xfrm rot="12490450" flipH="1">
            <a:off x="2866961" y="3242414"/>
            <a:ext cx="45719" cy="29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unten 14">
            <a:extLst>
              <a:ext uri="{FF2B5EF4-FFF2-40B4-BE49-F238E27FC236}">
                <a16:creationId xmlns:a16="http://schemas.microsoft.com/office/drawing/2014/main" id="{76ED65A8-5E53-2BF6-D19A-4B520CB605FB}"/>
              </a:ext>
            </a:extLst>
          </p:cNvPr>
          <p:cNvSpPr/>
          <p:nvPr/>
        </p:nvSpPr>
        <p:spPr>
          <a:xfrm rot="12490450" flipH="1">
            <a:off x="3019361" y="2654038"/>
            <a:ext cx="45719" cy="29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 Verbindung 32">
            <a:extLst>
              <a:ext uri="{FF2B5EF4-FFF2-40B4-BE49-F238E27FC236}">
                <a16:creationId xmlns:a16="http://schemas.microsoft.com/office/drawing/2014/main" id="{45BDDF63-298B-F1DF-3B84-B451DD1A689F}"/>
              </a:ext>
            </a:extLst>
          </p:cNvPr>
          <p:cNvCxnSpPr>
            <a:cxnSpLocks/>
            <a:stCxn id="17" idx="0"/>
          </p:cNvCxnSpPr>
          <p:nvPr/>
        </p:nvCxnSpPr>
        <p:spPr>
          <a:xfrm flipV="1">
            <a:off x="3267326" y="821803"/>
            <a:ext cx="18243" cy="2911474"/>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7DBB347F-D182-A355-6D7E-D210A1E08D32}"/>
              </a:ext>
            </a:extLst>
          </p:cNvPr>
          <p:cNvSpPr txBox="1">
            <a:spLocks/>
          </p:cNvSpPr>
          <p:nvPr/>
        </p:nvSpPr>
        <p:spPr>
          <a:xfrm>
            <a:off x="3305959" y="938464"/>
            <a:ext cx="2036062" cy="516174"/>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Longrun PC</a:t>
            </a:r>
            <a:endParaRPr lang="en-US" sz="2400" dirty="0">
              <a:solidFill>
                <a:sysClr val="windowText" lastClr="000000"/>
              </a:solidFill>
            </a:endParaRPr>
          </a:p>
          <a:p>
            <a:endParaRPr lang="en-US" sz="3266" dirty="0">
              <a:solidFill>
                <a:sysClr val="windowText" lastClr="000000"/>
              </a:solidFill>
            </a:endParaRPr>
          </a:p>
        </p:txBody>
      </p:sp>
      <p:sp>
        <p:nvSpPr>
          <p:cNvPr id="29" name="Title 1">
            <a:extLst>
              <a:ext uri="{FF2B5EF4-FFF2-40B4-BE49-F238E27FC236}">
                <a16:creationId xmlns:a16="http://schemas.microsoft.com/office/drawing/2014/main" id="{A388ABA9-BD88-8341-7421-C40FAB71C16D}"/>
              </a:ext>
            </a:extLst>
          </p:cNvPr>
          <p:cNvSpPr txBox="1">
            <a:spLocks/>
          </p:cNvSpPr>
          <p:nvPr/>
        </p:nvSpPr>
        <p:spPr>
          <a:xfrm>
            <a:off x="5383411" y="4243138"/>
            <a:ext cx="2036062" cy="516174"/>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Shortrun PC</a:t>
            </a:r>
            <a:endParaRPr lang="en-US" sz="2400" dirty="0">
              <a:solidFill>
                <a:sysClr val="windowText" lastClr="000000"/>
              </a:solidFill>
            </a:endParaRPr>
          </a:p>
          <a:p>
            <a:endParaRPr lang="en-US" sz="3266" dirty="0">
              <a:solidFill>
                <a:sysClr val="windowText" lastClr="000000"/>
              </a:solidFill>
            </a:endParaRPr>
          </a:p>
        </p:txBody>
      </p:sp>
      <mc:AlternateContent xmlns:mc="http://schemas.openxmlformats.org/markup-compatibility/2006">
        <mc:Choice xmlns:p14="http://schemas.microsoft.com/office/powerpoint/2010/main" Requires="p14">
          <p:contentPart p14:bwMode="auto" r:id="rId3">
            <p14:nvContentPartPr>
              <p14:cNvPr id="26" name="Freihand 25">
                <a:extLst>
                  <a:ext uri="{FF2B5EF4-FFF2-40B4-BE49-F238E27FC236}">
                    <a16:creationId xmlns:a16="http://schemas.microsoft.com/office/drawing/2014/main" id="{CDD84669-D298-4397-9C1E-602647BE670B}"/>
                  </a:ext>
                </a:extLst>
              </p14:cNvPr>
              <p14:cNvContentPartPr/>
              <p14:nvPr/>
            </p14:nvContentPartPr>
            <p14:xfrm>
              <a:off x="566853" y="1294080"/>
              <a:ext cx="214200" cy="24480"/>
            </p14:xfrm>
          </p:contentPart>
        </mc:Choice>
        <mc:Fallback>
          <p:pic>
            <p:nvPicPr>
              <p:cNvPr id="26" name="Freihand 25">
                <a:extLst>
                  <a:ext uri="{FF2B5EF4-FFF2-40B4-BE49-F238E27FC236}">
                    <a16:creationId xmlns:a16="http://schemas.microsoft.com/office/drawing/2014/main" id="{CDD84669-D298-4397-9C1E-602647BE670B}"/>
                  </a:ext>
                </a:extLst>
              </p:cNvPr>
              <p:cNvPicPr/>
              <p:nvPr/>
            </p:nvPicPr>
            <p:blipFill>
              <a:blip r:embed="rId4"/>
              <a:stretch>
                <a:fillRect/>
              </a:stretch>
            </p:blipFill>
            <p:spPr>
              <a:xfrm>
                <a:off x="562533" y="1289760"/>
                <a:ext cx="2228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7" name="Freihand 26">
                <a:extLst>
                  <a:ext uri="{FF2B5EF4-FFF2-40B4-BE49-F238E27FC236}">
                    <a16:creationId xmlns:a16="http://schemas.microsoft.com/office/drawing/2014/main" id="{91D22CDC-B9ED-4AE5-A491-77A4A529B046}"/>
                  </a:ext>
                </a:extLst>
              </p14:cNvPr>
              <p14:cNvContentPartPr/>
              <p14:nvPr/>
            </p14:nvContentPartPr>
            <p14:xfrm>
              <a:off x="6441693" y="5397000"/>
              <a:ext cx="287280" cy="28080"/>
            </p14:xfrm>
          </p:contentPart>
        </mc:Choice>
        <mc:Fallback>
          <p:pic>
            <p:nvPicPr>
              <p:cNvPr id="27" name="Freihand 26">
                <a:extLst>
                  <a:ext uri="{FF2B5EF4-FFF2-40B4-BE49-F238E27FC236}">
                    <a16:creationId xmlns:a16="http://schemas.microsoft.com/office/drawing/2014/main" id="{91D22CDC-B9ED-4AE5-A491-77A4A529B046}"/>
                  </a:ext>
                </a:extLst>
              </p:cNvPr>
              <p:cNvPicPr/>
              <p:nvPr/>
            </p:nvPicPr>
            <p:blipFill>
              <a:blip r:embed="rId6"/>
              <a:stretch>
                <a:fillRect/>
              </a:stretch>
            </p:blipFill>
            <p:spPr>
              <a:xfrm>
                <a:off x="6437373" y="5392680"/>
                <a:ext cx="2959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0" name="Freihand 29">
                <a:extLst>
                  <a:ext uri="{FF2B5EF4-FFF2-40B4-BE49-F238E27FC236}">
                    <a16:creationId xmlns:a16="http://schemas.microsoft.com/office/drawing/2014/main" id="{09542A83-29A0-4560-9806-C12C44ED1C62}"/>
                  </a:ext>
                </a:extLst>
              </p14:cNvPr>
              <p14:cNvContentPartPr/>
              <p14:nvPr/>
            </p14:nvContentPartPr>
            <p14:xfrm>
              <a:off x="3224733" y="3845040"/>
              <a:ext cx="108720" cy="127080"/>
            </p14:xfrm>
          </p:contentPart>
        </mc:Choice>
        <mc:Fallback>
          <p:pic>
            <p:nvPicPr>
              <p:cNvPr id="30" name="Freihand 29">
                <a:extLst>
                  <a:ext uri="{FF2B5EF4-FFF2-40B4-BE49-F238E27FC236}">
                    <a16:creationId xmlns:a16="http://schemas.microsoft.com/office/drawing/2014/main" id="{09542A83-29A0-4560-9806-C12C44ED1C62}"/>
                  </a:ext>
                </a:extLst>
              </p:cNvPr>
              <p:cNvPicPr/>
              <p:nvPr/>
            </p:nvPicPr>
            <p:blipFill>
              <a:blip r:embed="rId8"/>
              <a:stretch>
                <a:fillRect/>
              </a:stretch>
            </p:blipFill>
            <p:spPr>
              <a:xfrm>
                <a:off x="3220413" y="3840720"/>
                <a:ext cx="1173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6" name="Freihand 35">
                <a:extLst>
                  <a:ext uri="{FF2B5EF4-FFF2-40B4-BE49-F238E27FC236}">
                    <a16:creationId xmlns:a16="http://schemas.microsoft.com/office/drawing/2014/main" id="{E440E424-15CB-43C2-838A-2D5FFF6BB038}"/>
                  </a:ext>
                </a:extLst>
              </p14:cNvPr>
              <p14:cNvContentPartPr/>
              <p14:nvPr/>
            </p14:nvContentPartPr>
            <p14:xfrm>
              <a:off x="3470253" y="1359960"/>
              <a:ext cx="1576800" cy="56520"/>
            </p14:xfrm>
          </p:contentPart>
        </mc:Choice>
        <mc:Fallback>
          <p:pic>
            <p:nvPicPr>
              <p:cNvPr id="36" name="Freihand 35">
                <a:extLst>
                  <a:ext uri="{FF2B5EF4-FFF2-40B4-BE49-F238E27FC236}">
                    <a16:creationId xmlns:a16="http://schemas.microsoft.com/office/drawing/2014/main" id="{E440E424-15CB-43C2-838A-2D5FFF6BB038}"/>
                  </a:ext>
                </a:extLst>
              </p:cNvPr>
              <p:cNvPicPr/>
              <p:nvPr/>
            </p:nvPicPr>
            <p:blipFill>
              <a:blip r:embed="rId10"/>
              <a:stretch>
                <a:fillRect/>
              </a:stretch>
            </p:blipFill>
            <p:spPr>
              <a:xfrm>
                <a:off x="3465933" y="1355640"/>
                <a:ext cx="1585440" cy="65160"/>
              </a:xfrm>
              <a:prstGeom prst="rect">
                <a:avLst/>
              </a:prstGeom>
            </p:spPr>
          </p:pic>
        </mc:Fallback>
      </mc:AlternateContent>
      <p:grpSp>
        <p:nvGrpSpPr>
          <p:cNvPr id="38" name="Gruppieren 37">
            <a:extLst>
              <a:ext uri="{FF2B5EF4-FFF2-40B4-BE49-F238E27FC236}">
                <a16:creationId xmlns:a16="http://schemas.microsoft.com/office/drawing/2014/main" id="{A6AF8A8E-A6E0-4A98-9DE2-70B11B7306B0}"/>
              </a:ext>
            </a:extLst>
          </p:cNvPr>
          <p:cNvGrpSpPr/>
          <p:nvPr/>
        </p:nvGrpSpPr>
        <p:grpSpPr>
          <a:xfrm>
            <a:off x="2225013" y="2302800"/>
            <a:ext cx="1192680" cy="1470600"/>
            <a:chOff x="2225013" y="2302800"/>
            <a:chExt cx="1192680" cy="1470600"/>
          </a:xfrm>
        </p:grpSpPr>
        <mc:AlternateContent xmlns:mc="http://schemas.openxmlformats.org/markup-compatibility/2006">
          <mc:Choice xmlns:p14="http://schemas.microsoft.com/office/powerpoint/2010/main" Requires="p14">
            <p:contentPart p14:bwMode="auto" r:id="rId11">
              <p14:nvContentPartPr>
                <p14:cNvPr id="31" name="Freihand 30">
                  <a:extLst>
                    <a:ext uri="{FF2B5EF4-FFF2-40B4-BE49-F238E27FC236}">
                      <a16:creationId xmlns:a16="http://schemas.microsoft.com/office/drawing/2014/main" id="{5DF8BB64-14B5-4826-A590-716BDA447A23}"/>
                    </a:ext>
                  </a:extLst>
                </p14:cNvPr>
                <p14:cNvContentPartPr/>
                <p14:nvPr/>
              </p14:nvContentPartPr>
              <p14:xfrm>
                <a:off x="2806773" y="3145920"/>
                <a:ext cx="188280" cy="395280"/>
              </p14:xfrm>
            </p:contentPart>
          </mc:Choice>
          <mc:Fallback>
            <p:pic>
              <p:nvPicPr>
                <p:cNvPr id="31" name="Freihand 30">
                  <a:extLst>
                    <a:ext uri="{FF2B5EF4-FFF2-40B4-BE49-F238E27FC236}">
                      <a16:creationId xmlns:a16="http://schemas.microsoft.com/office/drawing/2014/main" id="{5DF8BB64-14B5-4826-A590-716BDA447A23}"/>
                    </a:ext>
                  </a:extLst>
                </p:cNvPr>
                <p:cNvPicPr/>
                <p:nvPr/>
              </p:nvPicPr>
              <p:blipFill>
                <a:blip r:embed="rId12"/>
                <a:stretch>
                  <a:fillRect/>
                </a:stretch>
              </p:blipFill>
              <p:spPr>
                <a:xfrm>
                  <a:off x="2802453" y="3141600"/>
                  <a:ext cx="19692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2" name="Freihand 31">
                  <a:extLst>
                    <a:ext uri="{FF2B5EF4-FFF2-40B4-BE49-F238E27FC236}">
                      <a16:creationId xmlns:a16="http://schemas.microsoft.com/office/drawing/2014/main" id="{923F2BD2-8417-47D5-BEA3-AD7634A349B9}"/>
                    </a:ext>
                  </a:extLst>
                </p14:cNvPr>
                <p14:cNvContentPartPr/>
                <p14:nvPr/>
              </p14:nvContentPartPr>
              <p14:xfrm>
                <a:off x="2225013" y="2302800"/>
                <a:ext cx="963720" cy="917280"/>
              </p14:xfrm>
            </p:contentPart>
          </mc:Choice>
          <mc:Fallback>
            <p:pic>
              <p:nvPicPr>
                <p:cNvPr id="32" name="Freihand 31">
                  <a:extLst>
                    <a:ext uri="{FF2B5EF4-FFF2-40B4-BE49-F238E27FC236}">
                      <a16:creationId xmlns:a16="http://schemas.microsoft.com/office/drawing/2014/main" id="{923F2BD2-8417-47D5-BEA3-AD7634A349B9}"/>
                    </a:ext>
                  </a:extLst>
                </p:cNvPr>
                <p:cNvPicPr/>
                <p:nvPr/>
              </p:nvPicPr>
              <p:blipFill>
                <a:blip r:embed="rId14"/>
                <a:stretch>
                  <a:fillRect/>
                </a:stretch>
              </p:blipFill>
              <p:spPr>
                <a:xfrm>
                  <a:off x="2220693" y="2298480"/>
                  <a:ext cx="972360" cy="925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4" name="Freihand 33">
                  <a:extLst>
                    <a:ext uri="{FF2B5EF4-FFF2-40B4-BE49-F238E27FC236}">
                      <a16:creationId xmlns:a16="http://schemas.microsoft.com/office/drawing/2014/main" id="{B47B3FE8-8248-4E3C-B94C-CB78ACF836D9}"/>
                    </a:ext>
                  </a:extLst>
                </p14:cNvPr>
                <p14:cNvContentPartPr/>
                <p14:nvPr/>
              </p14:nvContentPartPr>
              <p14:xfrm>
                <a:off x="2301693" y="2355000"/>
                <a:ext cx="1116000" cy="268920"/>
              </p14:xfrm>
            </p:contentPart>
          </mc:Choice>
          <mc:Fallback>
            <p:pic>
              <p:nvPicPr>
                <p:cNvPr id="34" name="Freihand 33">
                  <a:extLst>
                    <a:ext uri="{FF2B5EF4-FFF2-40B4-BE49-F238E27FC236}">
                      <a16:creationId xmlns:a16="http://schemas.microsoft.com/office/drawing/2014/main" id="{B47B3FE8-8248-4E3C-B94C-CB78ACF836D9}"/>
                    </a:ext>
                  </a:extLst>
                </p:cNvPr>
                <p:cNvPicPr/>
                <p:nvPr/>
              </p:nvPicPr>
              <p:blipFill>
                <a:blip r:embed="rId16"/>
                <a:stretch>
                  <a:fillRect/>
                </a:stretch>
              </p:blipFill>
              <p:spPr>
                <a:xfrm>
                  <a:off x="2297373" y="2350680"/>
                  <a:ext cx="11246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7" name="Freihand 36">
                  <a:extLst>
                    <a:ext uri="{FF2B5EF4-FFF2-40B4-BE49-F238E27FC236}">
                      <a16:creationId xmlns:a16="http://schemas.microsoft.com/office/drawing/2014/main" id="{B2E343F2-42D6-48CE-9F5B-B15418495220}"/>
                    </a:ext>
                  </a:extLst>
                </p14:cNvPr>
                <p14:cNvContentPartPr/>
                <p14:nvPr/>
              </p14:nvContentPartPr>
              <p14:xfrm>
                <a:off x="3277293" y="2654880"/>
                <a:ext cx="40680" cy="1118520"/>
              </p14:xfrm>
            </p:contentPart>
          </mc:Choice>
          <mc:Fallback>
            <p:pic>
              <p:nvPicPr>
                <p:cNvPr id="37" name="Freihand 36">
                  <a:extLst>
                    <a:ext uri="{FF2B5EF4-FFF2-40B4-BE49-F238E27FC236}">
                      <a16:creationId xmlns:a16="http://schemas.microsoft.com/office/drawing/2014/main" id="{B2E343F2-42D6-48CE-9F5B-B15418495220}"/>
                    </a:ext>
                  </a:extLst>
                </p:cNvPr>
                <p:cNvPicPr/>
                <p:nvPr/>
              </p:nvPicPr>
              <p:blipFill>
                <a:blip r:embed="rId18"/>
                <a:stretch>
                  <a:fillRect/>
                </a:stretch>
              </p:blipFill>
              <p:spPr>
                <a:xfrm>
                  <a:off x="3272973" y="2650560"/>
                  <a:ext cx="49320" cy="1127160"/>
                </a:xfrm>
                <a:prstGeom prst="rect">
                  <a:avLst/>
                </a:prstGeom>
              </p:spPr>
            </p:pic>
          </mc:Fallback>
        </mc:AlternateContent>
      </p:grpSp>
    </p:spTree>
    <p:extLst>
      <p:ext uri="{BB962C8B-B14F-4D97-AF65-F5344CB8AC3E}">
        <p14:creationId xmlns:p14="http://schemas.microsoft.com/office/powerpoint/2010/main" val="255367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05433" y="559744"/>
            <a:ext cx="11733215" cy="612981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400">
                <a:latin typeface="Cambria Math" panose="02040503050406030204" pitchFamily="18" charset="0"/>
                <a:ea typeface="Cambria Math" panose="02040503050406030204" pitchFamily="18" charset="0"/>
              </a:rPr>
              <a:t>→ In order to be able to permanently reduce the unemployment rate </a:t>
            </a:r>
            <a:r>
              <a:rPr lang="el-GR" sz="2400"/>
              <a:t>π</a:t>
            </a:r>
            <a:r>
              <a:rPr lang="en-US" sz="240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&gt; </a:t>
            </a:r>
            <a:r>
              <a:rPr lang="el-GR" sz="2400" dirty="0"/>
              <a:t>π</a:t>
            </a:r>
            <a:r>
              <a:rPr lang="en-US" sz="2400" baseline="30000"/>
              <a:t>e</a:t>
            </a:r>
            <a:r>
              <a:rPr lang="en-US" sz="2400">
                <a:latin typeface="Cambria Math" panose="02040503050406030204" pitchFamily="18" charset="0"/>
                <a:ea typeface="Cambria Math" panose="02040503050406030204" pitchFamily="18" charset="0"/>
              </a:rPr>
              <a:t> would have 	to apply permanently.</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in the long run this is unrealistic and stable condition results!</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thus, in principle, under rational expectations </a:t>
            </a:r>
            <a:r>
              <a:rPr lang="el-GR" sz="2400"/>
              <a:t>π</a:t>
            </a:r>
            <a:r>
              <a:rPr lang="en-US" sz="240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a:t>
            </a:r>
            <a:r>
              <a:rPr lang="el-GR" sz="2400" dirty="0"/>
              <a:t>π</a:t>
            </a:r>
            <a:r>
              <a:rPr lang="en-US" sz="2400" baseline="30000"/>
              <a:t>e</a:t>
            </a:r>
            <a:r>
              <a:rPr lang="en-US" sz="2400">
                <a:latin typeface="Cambria Math" panose="02040503050406030204" pitchFamily="18" charset="0"/>
                <a:ea typeface="Cambria Math" panose="02040503050406030204" pitchFamily="18" charset="0"/>
              </a:rPr>
              <a:t>  will hold</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 </a:t>
            </a:r>
            <a:r>
              <a:rPr lang="de-DE" sz="2400">
                <a:latin typeface="Cambria Math" panose="02040503050406030204" pitchFamily="18" charset="0"/>
                <a:ea typeface="Cambria Math" panose="02040503050406030204" pitchFamily="18" charset="0"/>
              </a:rPr>
              <a:t>thus u</a:t>
            </a:r>
            <a:r>
              <a:rPr lang="de-DE" sz="2400" dirty="0">
                <a:latin typeface="Cambria Math" panose="02040503050406030204" pitchFamily="18" charset="0"/>
                <a:ea typeface="Cambria Math" panose="02040503050406030204" pitchFamily="18" charset="0"/>
              </a:rPr>
              <a:t>=u*</a:t>
            </a:r>
            <a:r>
              <a:rPr lang="en-US" sz="2400" dirty="0">
                <a:latin typeface="Cambria Math" panose="02040503050406030204" pitchFamily="18" charset="0"/>
                <a:ea typeface="Cambria Math" panose="02040503050406030204" pitchFamily="18" charset="0"/>
              </a:rPr>
              <a:t>	</a:t>
            </a:r>
            <a:endParaRPr lang="en-US" sz="2000" dirty="0">
              <a:latin typeface="Cambria Math" panose="02040503050406030204" pitchFamily="18" charset="0"/>
              <a:ea typeface="Cambria Math" panose="02040503050406030204" pitchFamily="18" charset="0"/>
            </a:endParaRPr>
          </a:p>
          <a:p>
            <a:pPr>
              <a:lnSpc>
                <a:spcPct val="110000"/>
              </a:lnSpc>
            </a:pPr>
            <a:r>
              <a:rPr lang="en-US" sz="2000"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 </a:t>
            </a:r>
            <a:r>
              <a:rPr lang="en-US" sz="2400">
                <a:latin typeface="Cambria Math" panose="02040503050406030204" pitchFamily="18" charset="0"/>
                <a:ea typeface="Cambria Math" panose="02040503050406030204" pitchFamily="18" charset="0"/>
              </a:rPr>
              <a:t>	motion only on the                                                                          					long-run (vertical) 										Phillips curve possible!</a:t>
            </a:r>
          </a:p>
          <a:p>
            <a:pPr>
              <a:lnSpc>
                <a:spcPct val="110000"/>
              </a:lnSpc>
            </a:pPr>
            <a:r>
              <a:rPr lang="en-US" sz="2400" b="1">
                <a:latin typeface="Cambria Math" panose="02040503050406030204" pitchFamily="18" charset="0"/>
                <a:ea typeface="Cambria Math" panose="02040503050406030204" pitchFamily="18" charset="0"/>
              </a:rPr>
              <a:t>					→ Stagflation</a:t>
            </a:r>
          </a:p>
          <a:p>
            <a:pPr>
              <a:lnSpc>
                <a:spcPct val="110000"/>
              </a:lnSpc>
            </a:pPr>
            <a:endParaRPr lang="en-US" sz="2000" dirty="0"/>
          </a:p>
        </p:txBody>
      </p:sp>
      <p:sp>
        <p:nvSpPr>
          <p:cNvPr id="4" name="Title 1"/>
          <p:cNvSpPr txBox="1">
            <a:spLocks/>
          </p:cNvSpPr>
          <p:nvPr/>
        </p:nvSpPr>
        <p:spPr>
          <a:xfrm>
            <a:off x="1559996" y="79571"/>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Inflation – Economic Policy – Philipps curve</a:t>
            </a:r>
          </a:p>
          <a:p>
            <a:endParaRPr lang="en-US" sz="3266" dirty="0">
              <a:solidFill>
                <a:sysClr val="windowText" lastClr="000000"/>
              </a:solidFill>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7397F25-7F9C-47F0-A03F-7F3C02E09071}"/>
                  </a:ext>
                </a:extLst>
              </p14:cNvPr>
              <p14:cNvContentPartPr/>
              <p14:nvPr/>
            </p14:nvContentPartPr>
            <p14:xfrm>
              <a:off x="1298067" y="1347907"/>
              <a:ext cx="2265480" cy="114120"/>
            </p14:xfrm>
          </p:contentPart>
        </mc:Choice>
        <mc:Fallback>
          <p:pic>
            <p:nvPicPr>
              <p:cNvPr id="2" name="Freihand 1">
                <a:extLst>
                  <a:ext uri="{FF2B5EF4-FFF2-40B4-BE49-F238E27FC236}">
                    <a16:creationId xmlns:a16="http://schemas.microsoft.com/office/drawing/2014/main" id="{97397F25-7F9C-47F0-A03F-7F3C02E09071}"/>
                  </a:ext>
                </a:extLst>
              </p:cNvPr>
              <p:cNvPicPr/>
              <p:nvPr/>
            </p:nvPicPr>
            <p:blipFill>
              <a:blip r:embed="rId4"/>
              <a:stretch>
                <a:fillRect/>
              </a:stretch>
            </p:blipFill>
            <p:spPr>
              <a:xfrm>
                <a:off x="1293747" y="1343587"/>
                <a:ext cx="2274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FACFB65-8468-46C8-BF8D-F5B7994313DD}"/>
                  </a:ext>
                </a:extLst>
              </p14:cNvPr>
              <p14:cNvContentPartPr/>
              <p14:nvPr/>
            </p14:nvContentPartPr>
            <p14:xfrm>
              <a:off x="4341507" y="4567027"/>
              <a:ext cx="2666880" cy="891000"/>
            </p14:xfrm>
          </p:contentPart>
        </mc:Choice>
        <mc:Fallback>
          <p:pic>
            <p:nvPicPr>
              <p:cNvPr id="3" name="Freihand 2">
                <a:extLst>
                  <a:ext uri="{FF2B5EF4-FFF2-40B4-BE49-F238E27FC236}">
                    <a16:creationId xmlns:a16="http://schemas.microsoft.com/office/drawing/2014/main" id="{7FACFB65-8468-46C8-BF8D-F5B7994313DD}"/>
                  </a:ext>
                </a:extLst>
              </p:cNvPr>
              <p:cNvPicPr/>
              <p:nvPr/>
            </p:nvPicPr>
            <p:blipFill>
              <a:blip r:embed="rId6"/>
              <a:stretch>
                <a:fillRect/>
              </a:stretch>
            </p:blipFill>
            <p:spPr>
              <a:xfrm>
                <a:off x="4337187" y="4562707"/>
                <a:ext cx="2675520" cy="899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A06B4ABD-8661-4CA3-907D-384CDC4F7C8A}"/>
                  </a:ext>
                </a:extLst>
              </p14:cNvPr>
              <p14:cNvContentPartPr/>
              <p14:nvPr/>
            </p14:nvContentPartPr>
            <p14:xfrm>
              <a:off x="4625547" y="4631107"/>
              <a:ext cx="2505240" cy="798480"/>
            </p14:xfrm>
          </p:contentPart>
        </mc:Choice>
        <mc:Fallback>
          <p:pic>
            <p:nvPicPr>
              <p:cNvPr id="6" name="Freihand 5">
                <a:extLst>
                  <a:ext uri="{FF2B5EF4-FFF2-40B4-BE49-F238E27FC236}">
                    <a16:creationId xmlns:a16="http://schemas.microsoft.com/office/drawing/2014/main" id="{A06B4ABD-8661-4CA3-907D-384CDC4F7C8A}"/>
                  </a:ext>
                </a:extLst>
              </p:cNvPr>
              <p:cNvPicPr/>
              <p:nvPr/>
            </p:nvPicPr>
            <p:blipFill>
              <a:blip r:embed="rId8"/>
              <a:stretch>
                <a:fillRect/>
              </a:stretch>
            </p:blipFill>
            <p:spPr>
              <a:xfrm>
                <a:off x="4621227" y="4626787"/>
                <a:ext cx="2513880" cy="807120"/>
              </a:xfrm>
              <a:prstGeom prst="rect">
                <a:avLst/>
              </a:prstGeom>
            </p:spPr>
          </p:pic>
        </mc:Fallback>
      </mc:AlternateContent>
    </p:spTree>
    <p:extLst>
      <p:ext uri="{BB962C8B-B14F-4D97-AF65-F5344CB8AC3E}">
        <p14:creationId xmlns:p14="http://schemas.microsoft.com/office/powerpoint/2010/main" val="249886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a:t>The </a:t>
            </a:r>
            <a:r>
              <a:rPr lang="de-DE" sz="2903" b="1" dirty="0" err="1"/>
              <a:t>short</a:t>
            </a:r>
            <a:r>
              <a:rPr lang="de-DE" sz="2903" b="1" dirty="0"/>
              <a:t> </a:t>
            </a:r>
            <a:r>
              <a:rPr lang="de-DE" sz="2903" b="1" dirty="0" err="1"/>
              <a:t>run</a:t>
            </a:r>
            <a:r>
              <a:rPr lang="de-DE" sz="2903" b="1" dirty="0"/>
              <a:t> IS-LM-Model</a:t>
            </a:r>
          </a:p>
        </p:txBody>
      </p:sp>
      <p:sp>
        <p:nvSpPr>
          <p:cNvPr id="8" name="Textfeld 7"/>
          <p:cNvSpPr txBox="1"/>
          <p:nvPr/>
        </p:nvSpPr>
        <p:spPr>
          <a:xfrm>
            <a:off x="188495" y="931739"/>
            <a:ext cx="9067260" cy="5029447"/>
          </a:xfrm>
          <a:prstGeom prst="rect">
            <a:avLst/>
          </a:prstGeom>
          <a:noFill/>
        </p:spPr>
        <p:txBody>
          <a:bodyPr wrap="square" rtlCol="0">
            <a:noAutofit/>
          </a:bodyPr>
          <a:lstStyle/>
          <a:p>
            <a:pPr>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Modeling the goods market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gn="ctr">
              <a:lnSpc>
                <a:spcPct val="140000"/>
              </a:lnSpc>
              <a:spcBef>
                <a:spcPct val="20000"/>
              </a:spcBef>
            </a:pPr>
            <a:r>
              <a:rPr lang="en-US" sz="2449" b="1" dirty="0">
                <a:solidFill>
                  <a:prstClr val="black"/>
                </a:solidFill>
                <a:latin typeface="Arial" panose="020B0604020202020204" pitchFamily="34" charset="0"/>
                <a:cs typeface="Arial" panose="020B0604020202020204" pitchFamily="34" charset="0"/>
              </a:rPr>
              <a:t>IS: Investment = Saving</a:t>
            </a:r>
          </a:p>
          <a:p>
            <a:pPr>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p>
          <a:p>
            <a:pPr>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Modelling the money market</a:t>
            </a:r>
          </a:p>
          <a:p>
            <a:pPr>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algn="ctr">
              <a:lnSpc>
                <a:spcPct val="140000"/>
              </a:lnSpc>
              <a:spcBef>
                <a:spcPct val="20000"/>
              </a:spcBef>
            </a:pPr>
            <a:r>
              <a:rPr lang="en-US" sz="2200" b="1" dirty="0">
                <a:solidFill>
                  <a:prstClr val="black"/>
                </a:solidFill>
                <a:latin typeface="Arial" panose="020B0604020202020204" pitchFamily="34" charset="0"/>
                <a:cs typeface="Arial" panose="020B0604020202020204" pitchFamily="34" charset="0"/>
              </a:rPr>
              <a:t>LM: Money Supply = Money Demand (Liquidity Preference)</a:t>
            </a:r>
          </a:p>
          <a:p>
            <a:endParaRPr lang="de-DE" sz="2540" dirty="0"/>
          </a:p>
        </p:txBody>
      </p:sp>
      <p:sp>
        <p:nvSpPr>
          <p:cNvPr id="2" name="Rechteck 1">
            <a:extLst>
              <a:ext uri="{FF2B5EF4-FFF2-40B4-BE49-F238E27FC236}">
                <a16:creationId xmlns:a16="http://schemas.microsoft.com/office/drawing/2014/main" id="{B64180E9-41A0-B2B8-ADFF-86C2BF68A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20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F9832C48-7D4E-7BE3-ABBA-6C80921E14BE}"/>
              </a:ext>
            </a:extLst>
          </p:cNvPr>
          <p:cNvSpPr txBox="1">
            <a:spLocks/>
          </p:cNvSpPr>
          <p:nvPr/>
        </p:nvSpPr>
        <p:spPr>
          <a:xfrm>
            <a:off x="457200" y="301909"/>
            <a:ext cx="8229600" cy="638484"/>
          </a:xfrm>
          <a:prstGeom prst="rect">
            <a:avLst/>
          </a:prstGeom>
        </p:spPr>
        <p:txBody>
          <a:bodyPr>
            <a:normAutofit fontScale="90000" lnSpcReduction="20000"/>
          </a:bodyPr>
          <a:lstStyle>
            <a:lvl1pPr algn="ctr" rtl="0" hangingPunct="0">
              <a:tabLst/>
              <a:defRPr lang="de-DE" sz="4400" b="0" i="0" u="none" strike="noStrike" kern="1200">
                <a:ln>
                  <a:noFill/>
                </a:ln>
                <a:latin typeface="Arial" pitchFamily="18"/>
              </a:defRPr>
            </a:lvl1pPr>
          </a:lstStyle>
          <a:p>
            <a:r>
              <a:rPr lang="de-DE" b="1" dirty="0" err="1"/>
              <a:t>Okun’s</a:t>
            </a:r>
            <a:r>
              <a:rPr lang="de-DE" b="1" dirty="0"/>
              <a:t> Law</a:t>
            </a:r>
            <a:endParaRPr lang="en-US" b="1" dirty="0"/>
          </a:p>
        </p:txBody>
      </p:sp>
      <p:sp>
        <p:nvSpPr>
          <p:cNvPr id="3" name="Textfeld 2">
            <a:extLst>
              <a:ext uri="{FF2B5EF4-FFF2-40B4-BE49-F238E27FC236}">
                <a16:creationId xmlns:a16="http://schemas.microsoft.com/office/drawing/2014/main" id="{6173A200-9A57-D045-6CBD-366212739EF7}"/>
              </a:ext>
            </a:extLst>
          </p:cNvPr>
          <p:cNvSpPr txBox="1"/>
          <p:nvPr/>
        </p:nvSpPr>
        <p:spPr>
          <a:xfrm>
            <a:off x="312291" y="794907"/>
            <a:ext cx="9371027" cy="5534641"/>
          </a:xfrm>
          <a:prstGeom prst="rect">
            <a:avLst/>
          </a:prstGeom>
          <a:noFill/>
        </p:spPr>
        <p:txBody>
          <a:bodyPr wrap="square" rtlCol="0">
            <a:noAutofit/>
          </a:bodyPr>
          <a:lstStyle/>
          <a:p>
            <a:r>
              <a:rPr lang="de-DE" sz="3200" dirty="0"/>
              <a:t>In </a:t>
            </a:r>
            <a:r>
              <a:rPr lang="de-DE" sz="3200" err="1"/>
              <a:t>general</a:t>
            </a:r>
            <a:r>
              <a:rPr lang="de-DE" sz="3200"/>
              <a:t> </a:t>
            </a:r>
            <a:r>
              <a:rPr lang="de-DE" sz="3200" dirty="0"/>
              <a:t>O</a:t>
            </a:r>
            <a:r>
              <a:rPr lang="de-DE" sz="3200"/>
              <a:t>kun</a:t>
            </a:r>
            <a:r>
              <a:rPr lang="de-DE" sz="3200" dirty="0" err="1"/>
              <a:t>´s</a:t>
            </a:r>
            <a:r>
              <a:rPr lang="de-DE" sz="3200" dirty="0"/>
              <a:t> </a:t>
            </a:r>
            <a:r>
              <a:rPr lang="de-DE" sz="3200" dirty="0" err="1"/>
              <a:t>law</a:t>
            </a:r>
            <a:r>
              <a:rPr lang="de-DE" sz="3200" dirty="0"/>
              <a:t> </a:t>
            </a:r>
            <a:r>
              <a:rPr lang="de-DE" sz="3200" dirty="0" err="1"/>
              <a:t>implies</a:t>
            </a:r>
            <a:r>
              <a:rPr lang="de-DE" sz="3200" dirty="0"/>
              <a:t> </a:t>
            </a:r>
            <a:r>
              <a:rPr lang="de-DE" sz="3200" dirty="0" err="1"/>
              <a:t>that</a:t>
            </a:r>
            <a:r>
              <a:rPr lang="de-DE" sz="3200" dirty="0"/>
              <a:t> </a:t>
            </a:r>
            <a:r>
              <a:rPr lang="de-DE" sz="3200" dirty="0" err="1"/>
              <a:t>if</a:t>
            </a:r>
            <a:r>
              <a:rPr lang="de-DE" sz="3200" dirty="0"/>
              <a:t> </a:t>
            </a:r>
            <a:r>
              <a:rPr lang="de-DE" sz="3200" dirty="0" err="1"/>
              <a:t>output</a:t>
            </a:r>
            <a:r>
              <a:rPr lang="de-DE" sz="3200" dirty="0"/>
              <a:t> </a:t>
            </a:r>
            <a:r>
              <a:rPr lang="de-DE" sz="3200" dirty="0" err="1"/>
              <a:t>growth</a:t>
            </a:r>
            <a:r>
              <a:rPr lang="de-DE" sz="3200" dirty="0"/>
              <a:t> </a:t>
            </a:r>
            <a:r>
              <a:rPr lang="de-DE" sz="3200" dirty="0" err="1"/>
              <a:t>is</a:t>
            </a:r>
            <a:r>
              <a:rPr lang="de-DE" sz="3200" dirty="0"/>
              <a:t> 1%-point </a:t>
            </a:r>
            <a:r>
              <a:rPr lang="de-DE" sz="3200" dirty="0" err="1"/>
              <a:t>over</a:t>
            </a:r>
            <a:r>
              <a:rPr lang="de-DE" sz="3200" dirty="0"/>
              <a:t> potential </a:t>
            </a:r>
            <a:r>
              <a:rPr lang="de-DE" sz="3200" dirty="0" err="1"/>
              <a:t>growth</a:t>
            </a:r>
            <a:r>
              <a:rPr lang="de-DE" sz="3200" dirty="0"/>
              <a:t> </a:t>
            </a:r>
            <a:r>
              <a:rPr lang="de-DE" sz="3200" dirty="0" err="1"/>
              <a:t>than</a:t>
            </a:r>
            <a:r>
              <a:rPr lang="de-DE" sz="3200" dirty="0"/>
              <a:t> </a:t>
            </a:r>
            <a:r>
              <a:rPr lang="de-DE" sz="3200" dirty="0" err="1"/>
              <a:t>unemployment</a:t>
            </a:r>
            <a:r>
              <a:rPr lang="de-DE" sz="3200" dirty="0"/>
              <a:t> falls </a:t>
            </a:r>
            <a:r>
              <a:rPr lang="de-DE" sz="3200" dirty="0" err="1"/>
              <a:t>only</a:t>
            </a:r>
            <a:r>
              <a:rPr lang="de-DE" sz="3200" dirty="0"/>
              <a:t> </a:t>
            </a:r>
            <a:r>
              <a:rPr lang="de-DE" sz="3200" dirty="0" err="1"/>
              <a:t>by</a:t>
            </a:r>
            <a:r>
              <a:rPr lang="de-DE" sz="3200" dirty="0"/>
              <a:t> ½%-points.</a:t>
            </a:r>
          </a:p>
          <a:p>
            <a:endParaRPr lang="de-DE" sz="3200" dirty="0"/>
          </a:p>
          <a:p>
            <a:pPr algn="ctr"/>
            <a:r>
              <a:rPr lang="de-DE" sz="3200" u="sng" dirty="0" err="1"/>
              <a:t>Reasons</a:t>
            </a:r>
            <a:r>
              <a:rPr lang="de-DE" sz="3200" u="sng" dirty="0"/>
              <a:t>:</a:t>
            </a:r>
          </a:p>
          <a:p>
            <a:endParaRPr lang="en-US" sz="3200" dirty="0"/>
          </a:p>
          <a:p>
            <a:pPr marL="457200" indent="-457200">
              <a:buFont typeface="Arial" panose="020B0604020202020204" pitchFamily="34" charset="0"/>
              <a:buChar char="•"/>
            </a:pPr>
            <a:r>
              <a:rPr lang="en-US" sz="2800" dirty="0"/>
              <a:t>Firms adjust employment less than one for one in response to deviations of output to the natural growth rate.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Labor participation increases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Labor productivity increases</a:t>
            </a:r>
            <a:endParaRPr lang="de-DE" sz="2800" dirty="0"/>
          </a:p>
          <a:p>
            <a:endParaRPr lang="de-DE" sz="3200" cap="small" baseline="-25000" dirty="0">
              <a:latin typeface="+mj-lt"/>
            </a:endParaRPr>
          </a:p>
          <a:p>
            <a:endParaRPr lang="en-US" sz="3200" cap="small" baseline="-25000" dirty="0">
              <a:latin typeface="+mj-lt"/>
            </a:endParaRP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8A313F0C-B5DF-4124-9DA9-CEACFAEA1202}"/>
                  </a:ext>
                </a:extLst>
              </p14:cNvPr>
              <p14:cNvContentPartPr/>
              <p14:nvPr/>
            </p14:nvContentPartPr>
            <p14:xfrm>
              <a:off x="2735853" y="4109467"/>
              <a:ext cx="2377080" cy="61560"/>
            </p14:xfrm>
          </p:contentPart>
        </mc:Choice>
        <mc:Fallback xmlns="">
          <p:pic>
            <p:nvPicPr>
              <p:cNvPr id="4" name="Freihand 3">
                <a:extLst>
                  <a:ext uri="{FF2B5EF4-FFF2-40B4-BE49-F238E27FC236}">
                    <a16:creationId xmlns:a16="http://schemas.microsoft.com/office/drawing/2014/main" id="{8A313F0C-B5DF-4124-9DA9-CEACFAEA1202}"/>
                  </a:ext>
                </a:extLst>
              </p:cNvPr>
              <p:cNvPicPr/>
              <p:nvPr/>
            </p:nvPicPr>
            <p:blipFill>
              <a:blip r:embed="rId4"/>
              <a:stretch>
                <a:fillRect/>
              </a:stretch>
            </p:blipFill>
            <p:spPr>
              <a:xfrm>
                <a:off x="2731533" y="4105147"/>
                <a:ext cx="2385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0E98236-800F-4F0F-8575-33FDEAA4A833}"/>
                  </a:ext>
                </a:extLst>
              </p14:cNvPr>
              <p14:cNvContentPartPr/>
              <p14:nvPr/>
            </p14:nvContentPartPr>
            <p14:xfrm>
              <a:off x="1751253" y="5418067"/>
              <a:ext cx="3351960" cy="74880"/>
            </p14:xfrm>
          </p:contentPart>
        </mc:Choice>
        <mc:Fallback xmlns="">
          <p:pic>
            <p:nvPicPr>
              <p:cNvPr id="5" name="Freihand 4">
                <a:extLst>
                  <a:ext uri="{FF2B5EF4-FFF2-40B4-BE49-F238E27FC236}">
                    <a16:creationId xmlns:a16="http://schemas.microsoft.com/office/drawing/2014/main" id="{90E98236-800F-4F0F-8575-33FDEAA4A833}"/>
                  </a:ext>
                </a:extLst>
              </p:cNvPr>
              <p:cNvPicPr/>
              <p:nvPr/>
            </p:nvPicPr>
            <p:blipFill>
              <a:blip r:embed="rId6"/>
              <a:stretch>
                <a:fillRect/>
              </a:stretch>
            </p:blipFill>
            <p:spPr>
              <a:xfrm>
                <a:off x="1746933" y="5413747"/>
                <a:ext cx="33606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E591D400-98A8-4EA2-A0DF-0601F500D402}"/>
                  </a:ext>
                </a:extLst>
              </p14:cNvPr>
              <p14:cNvContentPartPr/>
              <p14:nvPr/>
            </p14:nvContentPartPr>
            <p14:xfrm>
              <a:off x="1720293" y="6233107"/>
              <a:ext cx="3540240" cy="123480"/>
            </p14:xfrm>
          </p:contentPart>
        </mc:Choice>
        <mc:Fallback xmlns="">
          <p:pic>
            <p:nvPicPr>
              <p:cNvPr id="6" name="Freihand 5">
                <a:extLst>
                  <a:ext uri="{FF2B5EF4-FFF2-40B4-BE49-F238E27FC236}">
                    <a16:creationId xmlns:a16="http://schemas.microsoft.com/office/drawing/2014/main" id="{E591D400-98A8-4EA2-A0DF-0601F500D402}"/>
                  </a:ext>
                </a:extLst>
              </p:cNvPr>
              <p:cNvPicPr/>
              <p:nvPr/>
            </p:nvPicPr>
            <p:blipFill>
              <a:blip r:embed="rId8"/>
              <a:stretch>
                <a:fillRect/>
              </a:stretch>
            </p:blipFill>
            <p:spPr>
              <a:xfrm>
                <a:off x="1715973" y="6228787"/>
                <a:ext cx="3548880" cy="132120"/>
              </a:xfrm>
              <a:prstGeom prst="rect">
                <a:avLst/>
              </a:prstGeom>
            </p:spPr>
          </p:pic>
        </mc:Fallback>
      </mc:AlternateContent>
      <p:grpSp>
        <p:nvGrpSpPr>
          <p:cNvPr id="12" name="Gruppieren 11">
            <a:extLst>
              <a:ext uri="{FF2B5EF4-FFF2-40B4-BE49-F238E27FC236}">
                <a16:creationId xmlns:a16="http://schemas.microsoft.com/office/drawing/2014/main" id="{50C85643-37D6-4C56-8CD6-66B276854C9A}"/>
              </a:ext>
            </a:extLst>
          </p:cNvPr>
          <p:cNvGrpSpPr/>
          <p:nvPr/>
        </p:nvGrpSpPr>
        <p:grpSpPr>
          <a:xfrm>
            <a:off x="283533" y="1335667"/>
            <a:ext cx="3178440" cy="1203120"/>
            <a:chOff x="283533" y="1335667"/>
            <a:chExt cx="3178440" cy="120312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4E9B7186-A189-49AB-B261-9A70322D8468}"/>
                    </a:ext>
                  </a:extLst>
                </p14:cNvPr>
                <p14:cNvContentPartPr/>
                <p14:nvPr/>
              </p14:nvContentPartPr>
              <p14:xfrm>
                <a:off x="283533" y="1692427"/>
                <a:ext cx="287640" cy="207000"/>
              </p14:xfrm>
            </p:contentPart>
          </mc:Choice>
          <mc:Fallback xmlns="">
            <p:pic>
              <p:nvPicPr>
                <p:cNvPr id="7" name="Freihand 6">
                  <a:extLst>
                    <a:ext uri="{FF2B5EF4-FFF2-40B4-BE49-F238E27FC236}">
                      <a16:creationId xmlns:a16="http://schemas.microsoft.com/office/drawing/2014/main" id="{4E9B7186-A189-49AB-B261-9A70322D8468}"/>
                    </a:ext>
                  </a:extLst>
                </p:cNvPr>
                <p:cNvPicPr/>
                <p:nvPr/>
              </p:nvPicPr>
              <p:blipFill>
                <a:blip r:embed="rId10"/>
                <a:stretch>
                  <a:fillRect/>
                </a:stretch>
              </p:blipFill>
              <p:spPr>
                <a:xfrm>
                  <a:off x="279213" y="1688107"/>
                  <a:ext cx="296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BB019EF1-430A-47BE-B0C9-BED02E885D71}"/>
                    </a:ext>
                  </a:extLst>
                </p14:cNvPr>
                <p14:cNvContentPartPr/>
                <p14:nvPr/>
              </p14:nvContentPartPr>
              <p14:xfrm>
                <a:off x="399813" y="1335667"/>
                <a:ext cx="623520" cy="400680"/>
              </p14:xfrm>
            </p:contentPart>
          </mc:Choice>
          <mc:Fallback xmlns="">
            <p:pic>
              <p:nvPicPr>
                <p:cNvPr id="8" name="Freihand 7">
                  <a:extLst>
                    <a:ext uri="{FF2B5EF4-FFF2-40B4-BE49-F238E27FC236}">
                      <a16:creationId xmlns:a16="http://schemas.microsoft.com/office/drawing/2014/main" id="{BB019EF1-430A-47BE-B0C9-BED02E885D71}"/>
                    </a:ext>
                  </a:extLst>
                </p:cNvPr>
                <p:cNvPicPr/>
                <p:nvPr/>
              </p:nvPicPr>
              <p:blipFill>
                <a:blip r:embed="rId12"/>
                <a:stretch>
                  <a:fillRect/>
                </a:stretch>
              </p:blipFill>
              <p:spPr>
                <a:xfrm>
                  <a:off x="395493" y="1331347"/>
                  <a:ext cx="6321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8A90986B-0CF8-4FD5-A44F-C46068BB8CA1}"/>
                    </a:ext>
                  </a:extLst>
                </p14:cNvPr>
                <p14:cNvContentPartPr/>
                <p14:nvPr/>
              </p14:nvContentPartPr>
              <p14:xfrm>
                <a:off x="2343093" y="1680547"/>
                <a:ext cx="1118880" cy="858240"/>
              </p14:xfrm>
            </p:contentPart>
          </mc:Choice>
          <mc:Fallback xmlns="">
            <p:pic>
              <p:nvPicPr>
                <p:cNvPr id="11" name="Freihand 10">
                  <a:extLst>
                    <a:ext uri="{FF2B5EF4-FFF2-40B4-BE49-F238E27FC236}">
                      <a16:creationId xmlns:a16="http://schemas.microsoft.com/office/drawing/2014/main" id="{8A90986B-0CF8-4FD5-A44F-C46068BB8CA1}"/>
                    </a:ext>
                  </a:extLst>
                </p:cNvPr>
                <p:cNvPicPr/>
                <p:nvPr/>
              </p:nvPicPr>
              <p:blipFill>
                <a:blip r:embed="rId14"/>
                <a:stretch>
                  <a:fillRect/>
                </a:stretch>
              </p:blipFill>
              <p:spPr>
                <a:xfrm>
                  <a:off x="2338773" y="1676227"/>
                  <a:ext cx="1127520" cy="866880"/>
                </a:xfrm>
                <a:prstGeom prst="rect">
                  <a:avLst/>
                </a:prstGeom>
              </p:spPr>
            </p:pic>
          </mc:Fallback>
        </mc:AlternateContent>
      </p:grpSp>
    </p:spTree>
    <p:extLst>
      <p:ext uri="{BB962C8B-B14F-4D97-AF65-F5344CB8AC3E}">
        <p14:creationId xmlns:p14="http://schemas.microsoft.com/office/powerpoint/2010/main" val="2066901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Commodity</a:t>
            </a:r>
            <a:r>
              <a:rPr lang="de-DE" sz="2903" b="1" dirty="0"/>
              <a:t> Market</a:t>
            </a:r>
          </a:p>
        </p:txBody>
      </p:sp>
      <p:sp>
        <p:nvSpPr>
          <p:cNvPr id="7" name="Textfeld 6"/>
          <p:cNvSpPr txBox="1"/>
          <p:nvPr/>
        </p:nvSpPr>
        <p:spPr>
          <a:xfrm>
            <a:off x="1749941" y="1147628"/>
            <a:ext cx="8330426" cy="2270045"/>
          </a:xfrm>
          <a:prstGeom prst="rect">
            <a:avLst/>
          </a:prstGeom>
          <a:noFill/>
        </p:spPr>
        <p:txBody>
          <a:bodyPr wrap="square" rtlCol="0">
            <a:spAutoFit/>
          </a:bodyPr>
          <a:lstStyle/>
          <a:p>
            <a:r>
              <a:rPr lang="de-DE" sz="2177" b="1" u="sng" dirty="0"/>
              <a:t>Budget </a:t>
            </a:r>
            <a:r>
              <a:rPr lang="de-DE" sz="2177" b="1" u="sng" dirty="0" err="1"/>
              <a:t>restriction</a:t>
            </a:r>
            <a:r>
              <a:rPr lang="de-DE" sz="2177" b="1" u="sng" dirty="0"/>
              <a:t> </a:t>
            </a:r>
            <a:r>
              <a:rPr lang="de-DE" sz="2177" b="1" u="sng" dirty="0" err="1"/>
              <a:t>of</a:t>
            </a:r>
            <a:r>
              <a:rPr lang="de-DE" sz="2177" b="1" u="sng" dirty="0"/>
              <a:t> </a:t>
            </a:r>
            <a:r>
              <a:rPr lang="de-DE" sz="2177" b="1" u="sng" dirty="0" err="1"/>
              <a:t>the</a:t>
            </a:r>
            <a:r>
              <a:rPr lang="de-DE" sz="2177" b="1" u="sng" dirty="0"/>
              <a:t> </a:t>
            </a:r>
            <a:r>
              <a:rPr lang="de-DE" sz="2177" b="1" u="sng" dirty="0" err="1"/>
              <a:t>economy</a:t>
            </a:r>
            <a:r>
              <a:rPr lang="de-DE" sz="2177" b="1" u="sng" dirty="0"/>
              <a:t>:</a:t>
            </a:r>
          </a:p>
          <a:p>
            <a:pPr algn="ctr"/>
            <a:endParaRPr lang="de-DE" sz="2177" dirty="0"/>
          </a:p>
          <a:p>
            <a:r>
              <a:rPr lang="de-DE" sz="2177" dirty="0"/>
              <a:t>                                              </a:t>
            </a:r>
          </a:p>
          <a:p>
            <a:r>
              <a:rPr lang="de-DE" sz="2177" dirty="0"/>
              <a:t>                                          Y = C(Y) + I(i= r+</a:t>
            </a:r>
            <a:r>
              <a:rPr lang="el-GR" sz="2177" dirty="0"/>
              <a:t>π</a:t>
            </a:r>
            <a:r>
              <a:rPr lang="de-DE" sz="2177" baseline="30000" dirty="0"/>
              <a:t>e</a:t>
            </a:r>
            <a:r>
              <a:rPr lang="de-DE" sz="2177" dirty="0"/>
              <a:t>) + G</a:t>
            </a:r>
          </a:p>
          <a:p>
            <a:endParaRPr lang="de-DE" sz="2177" dirty="0"/>
          </a:p>
          <a:p>
            <a:r>
              <a:rPr lang="de-DE" sz="1633" dirty="0"/>
              <a:t>Y: Income		C: </a:t>
            </a:r>
            <a:r>
              <a:rPr lang="de-DE" sz="1633" dirty="0" err="1"/>
              <a:t>Consumption</a:t>
            </a:r>
            <a:r>
              <a:rPr lang="de-DE" sz="1633" dirty="0"/>
              <a:t>	I: Investment	     G: </a:t>
            </a:r>
            <a:r>
              <a:rPr lang="de-DE" sz="1633" dirty="0" err="1"/>
              <a:t>Government</a:t>
            </a:r>
            <a:r>
              <a:rPr lang="de-DE" sz="1633" dirty="0"/>
              <a:t> </a:t>
            </a:r>
            <a:r>
              <a:rPr lang="de-DE" sz="1633" dirty="0" err="1"/>
              <a:t>expenditure</a:t>
            </a:r>
            <a:endParaRPr lang="de-DE" sz="1633" dirty="0"/>
          </a:p>
          <a:p>
            <a:r>
              <a:rPr lang="de-DE" sz="1633" dirty="0"/>
              <a:t>i: Nominal </a:t>
            </a:r>
            <a:r>
              <a:rPr lang="de-DE" sz="1633" dirty="0" err="1"/>
              <a:t>interest</a:t>
            </a:r>
            <a:r>
              <a:rPr lang="de-DE" sz="1633" dirty="0"/>
              <a:t> rate		r: Real </a:t>
            </a:r>
            <a:r>
              <a:rPr lang="de-DE" sz="1633" dirty="0" err="1"/>
              <a:t>interest</a:t>
            </a:r>
            <a:r>
              <a:rPr lang="de-DE" sz="1633" dirty="0"/>
              <a:t> rate	     </a:t>
            </a:r>
            <a:r>
              <a:rPr lang="el-GR" sz="1633" dirty="0"/>
              <a:t>π</a:t>
            </a:r>
            <a:r>
              <a:rPr lang="de-DE" sz="1633" baseline="30000" dirty="0"/>
              <a:t>e</a:t>
            </a:r>
            <a:r>
              <a:rPr lang="de-DE" sz="1633" dirty="0"/>
              <a:t>: Inflation </a:t>
            </a:r>
            <a:r>
              <a:rPr lang="de-DE" sz="1633" dirty="0" err="1"/>
              <a:t>expectations</a:t>
            </a:r>
            <a:endParaRPr lang="de-DE" sz="1633" dirty="0"/>
          </a:p>
        </p:txBody>
      </p:sp>
      <p:sp>
        <p:nvSpPr>
          <p:cNvPr id="9" name="Textfeld 8"/>
          <p:cNvSpPr txBox="1"/>
          <p:nvPr/>
        </p:nvSpPr>
        <p:spPr>
          <a:xfrm>
            <a:off x="2605994" y="1665428"/>
            <a:ext cx="3214150" cy="594906"/>
          </a:xfrm>
          <a:prstGeom prst="rect">
            <a:avLst/>
          </a:prstGeom>
          <a:noFill/>
        </p:spPr>
        <p:txBody>
          <a:bodyPr wrap="none" rtlCol="0">
            <a:spAutoFit/>
          </a:bodyPr>
          <a:lstStyle/>
          <a:p>
            <a:pPr algn="r"/>
            <a:r>
              <a:rPr lang="de-DE" sz="1633" dirty="0" err="1"/>
              <a:t>keynesian</a:t>
            </a:r>
            <a:r>
              <a:rPr lang="de-DE" sz="1633" dirty="0"/>
              <a:t> </a:t>
            </a:r>
            <a:r>
              <a:rPr lang="de-DE" sz="1633" dirty="0" err="1"/>
              <a:t>consumption</a:t>
            </a:r>
            <a:r>
              <a:rPr lang="de-DE" sz="1633" dirty="0"/>
              <a:t> </a:t>
            </a:r>
            <a:r>
              <a:rPr lang="de-DE" sz="1633" dirty="0" err="1"/>
              <a:t>hypotheses</a:t>
            </a:r>
            <a:endParaRPr lang="de-DE" sz="1633" dirty="0"/>
          </a:p>
          <a:p>
            <a:pPr algn="r"/>
            <a:r>
              <a:rPr lang="de-DE" sz="1633" dirty="0"/>
              <a:t>“</a:t>
            </a:r>
            <a:r>
              <a:rPr lang="de-DE" sz="1633" b="1" dirty="0"/>
              <a:t>+“</a:t>
            </a:r>
          </a:p>
        </p:txBody>
      </p:sp>
      <p:sp>
        <p:nvSpPr>
          <p:cNvPr id="10" name="Textfeld 9"/>
          <p:cNvSpPr txBox="1"/>
          <p:nvPr/>
        </p:nvSpPr>
        <p:spPr>
          <a:xfrm>
            <a:off x="6223729" y="1667007"/>
            <a:ext cx="1682577" cy="594906"/>
          </a:xfrm>
          <a:prstGeom prst="rect">
            <a:avLst/>
          </a:prstGeom>
          <a:noFill/>
        </p:spPr>
        <p:txBody>
          <a:bodyPr wrap="none" rtlCol="0">
            <a:spAutoFit/>
          </a:bodyPr>
          <a:lstStyle/>
          <a:p>
            <a:r>
              <a:rPr lang="de-DE" sz="1633" dirty="0" err="1">
                <a:ea typeface="Arial Unicode MS"/>
                <a:cs typeface="Arial Unicode MS"/>
              </a:rPr>
              <a:t>opportunity</a:t>
            </a:r>
            <a:r>
              <a:rPr lang="de-DE" sz="1633" dirty="0">
                <a:ea typeface="Arial Unicode MS"/>
                <a:cs typeface="Arial Unicode MS"/>
              </a:rPr>
              <a:t> </a:t>
            </a:r>
            <a:r>
              <a:rPr lang="de-DE" sz="1633" dirty="0" err="1">
                <a:ea typeface="Arial Unicode MS"/>
                <a:cs typeface="Arial Unicode MS"/>
              </a:rPr>
              <a:t>costs</a:t>
            </a:r>
            <a:endParaRPr lang="de-DE" sz="1633" dirty="0">
              <a:ea typeface="Arial Unicode MS"/>
              <a:cs typeface="Arial Unicode MS"/>
            </a:endParaRPr>
          </a:p>
          <a:p>
            <a:r>
              <a:rPr lang="de-DE" sz="1633" dirty="0"/>
              <a:t>“</a:t>
            </a:r>
            <a:r>
              <a:rPr lang="de-DE" sz="1633" b="1" dirty="0">
                <a:latin typeface="Arial Unicode MS"/>
                <a:ea typeface="Arial Unicode MS"/>
                <a:cs typeface="Arial Unicode MS"/>
              </a:rPr>
              <a:t>−“</a:t>
            </a:r>
            <a:endParaRPr lang="de-DE" sz="1633" b="1" dirty="0"/>
          </a:p>
        </p:txBody>
      </p:sp>
      <p:sp>
        <p:nvSpPr>
          <p:cNvPr id="11" name="Textfeld 10"/>
          <p:cNvSpPr txBox="1"/>
          <p:nvPr/>
        </p:nvSpPr>
        <p:spPr>
          <a:xfrm>
            <a:off x="1774697" y="3613986"/>
            <a:ext cx="8480474" cy="427361"/>
          </a:xfrm>
          <a:prstGeom prst="rect">
            <a:avLst/>
          </a:prstGeom>
          <a:noFill/>
        </p:spPr>
        <p:txBody>
          <a:bodyPr wrap="square" rtlCol="0">
            <a:spAutoFit/>
          </a:bodyPr>
          <a:lstStyle/>
          <a:p>
            <a:r>
              <a:rPr lang="de-DE" sz="2177" dirty="0" err="1"/>
              <a:t>dY</a:t>
            </a:r>
            <a:r>
              <a:rPr lang="de-DE" sz="2177" dirty="0"/>
              <a:t>=</a:t>
            </a:r>
            <a:r>
              <a:rPr lang="de-DE" sz="2177" dirty="0">
                <a:latin typeface="Arial Unicode MS"/>
                <a:ea typeface="Arial Unicode MS"/>
                <a:cs typeface="Arial Unicode MS"/>
              </a:rPr>
              <a:t>∂</a:t>
            </a:r>
            <a:r>
              <a:rPr lang="de-DE" sz="2177" dirty="0">
                <a:ea typeface="Arial Unicode MS"/>
                <a:cs typeface="Arial Unicode MS"/>
              </a:rPr>
              <a:t>C</a:t>
            </a:r>
            <a:r>
              <a:rPr lang="de-DE" sz="2177" dirty="0">
                <a:latin typeface="Arial Unicode MS"/>
                <a:ea typeface="Arial Unicode MS"/>
                <a:cs typeface="Arial Unicode MS"/>
              </a:rPr>
              <a:t>/∂</a:t>
            </a:r>
            <a:r>
              <a:rPr lang="de-DE" sz="2177" dirty="0" err="1">
                <a:ea typeface="Arial Unicode MS"/>
                <a:cs typeface="Arial Unicode MS"/>
              </a:rPr>
              <a:t>Y</a:t>
            </a:r>
            <a:r>
              <a:rPr lang="de-DE" sz="2177" dirty="0" err="1"/>
              <a:t>∙dY</a:t>
            </a:r>
            <a:r>
              <a:rPr lang="de-DE" sz="2177" dirty="0"/>
              <a:t> + </a:t>
            </a:r>
            <a:r>
              <a:rPr lang="de-DE" sz="2177" dirty="0">
                <a:latin typeface="Arial Unicode MS"/>
                <a:ea typeface="Arial Unicode MS"/>
                <a:cs typeface="Arial Unicode MS"/>
              </a:rPr>
              <a:t>∂</a:t>
            </a:r>
            <a:r>
              <a:rPr lang="de-DE" sz="2177" dirty="0">
                <a:ea typeface="Arial Unicode MS"/>
                <a:cs typeface="Arial Unicode MS"/>
              </a:rPr>
              <a:t>I</a:t>
            </a:r>
            <a:r>
              <a:rPr lang="de-DE" sz="2177">
                <a:latin typeface="Arial Unicode MS"/>
                <a:ea typeface="Arial Unicode MS"/>
                <a:cs typeface="Arial Unicode MS"/>
              </a:rPr>
              <a:t>/∂</a:t>
            </a:r>
            <a:r>
              <a:rPr lang="de-DE" sz="2177" dirty="0">
                <a:ea typeface="Arial Unicode MS"/>
                <a:cs typeface="Arial Unicode MS"/>
              </a:rPr>
              <a:t>i</a:t>
            </a:r>
            <a:r>
              <a:rPr lang="de-DE" sz="2177"/>
              <a:t>∙di</a:t>
            </a:r>
            <a:r>
              <a:rPr lang="de-DE" sz="2177" dirty="0"/>
              <a:t>	</a:t>
            </a:r>
            <a:r>
              <a:rPr lang="de-DE" sz="2177" dirty="0">
                <a:latin typeface="Arial Unicode MS"/>
                <a:ea typeface="Arial Unicode MS"/>
                <a:cs typeface="Arial Unicode MS"/>
              </a:rPr>
              <a:t>⇒	</a:t>
            </a:r>
            <a:r>
              <a:rPr lang="de-DE" sz="2177" dirty="0" err="1">
                <a:ea typeface="Arial Unicode MS"/>
                <a:cs typeface="Arial Unicode MS"/>
              </a:rPr>
              <a:t>dr</a:t>
            </a:r>
            <a:r>
              <a:rPr lang="de-DE" sz="2177" dirty="0">
                <a:ea typeface="Arial Unicode MS"/>
                <a:cs typeface="Arial Unicode MS"/>
              </a:rPr>
              <a:t>/</a:t>
            </a:r>
            <a:r>
              <a:rPr lang="de-DE" sz="2177" dirty="0" err="1">
                <a:ea typeface="Arial Unicode MS"/>
                <a:cs typeface="Arial Unicode MS"/>
              </a:rPr>
              <a:t>dY</a:t>
            </a:r>
            <a:r>
              <a:rPr lang="de-DE" sz="2177" dirty="0">
                <a:ea typeface="Arial Unicode MS"/>
                <a:cs typeface="Arial Unicode MS"/>
              </a:rPr>
              <a:t> = (1-</a:t>
            </a:r>
            <a:r>
              <a:rPr lang="de-DE" sz="2177" dirty="0">
                <a:latin typeface="Arial Unicode MS"/>
                <a:ea typeface="Arial Unicode MS"/>
                <a:cs typeface="Arial Unicode MS"/>
              </a:rPr>
              <a:t> ∂</a:t>
            </a:r>
            <a:r>
              <a:rPr lang="de-DE" sz="2177" dirty="0">
                <a:ea typeface="Arial Unicode MS"/>
                <a:cs typeface="Arial Unicode MS"/>
              </a:rPr>
              <a:t>C</a:t>
            </a:r>
            <a:r>
              <a:rPr lang="de-DE" sz="2177" dirty="0">
                <a:latin typeface="Arial Unicode MS"/>
                <a:ea typeface="Arial Unicode MS"/>
                <a:cs typeface="Arial Unicode MS"/>
              </a:rPr>
              <a:t>/∂</a:t>
            </a:r>
            <a:r>
              <a:rPr lang="de-DE" sz="2177" dirty="0">
                <a:ea typeface="Arial Unicode MS"/>
                <a:cs typeface="Arial Unicode MS"/>
              </a:rPr>
              <a:t>Y)/</a:t>
            </a:r>
            <a:r>
              <a:rPr lang="de-DE" sz="2177" dirty="0">
                <a:latin typeface="Arial Unicode MS"/>
                <a:ea typeface="Arial Unicode MS"/>
                <a:cs typeface="Arial Unicode MS"/>
              </a:rPr>
              <a:t>∂</a:t>
            </a:r>
            <a:r>
              <a:rPr lang="de-DE" sz="2177" dirty="0">
                <a:ea typeface="Arial Unicode MS"/>
                <a:cs typeface="Arial Unicode MS"/>
              </a:rPr>
              <a:t>I</a:t>
            </a:r>
            <a:r>
              <a:rPr lang="de-DE" sz="2177">
                <a:latin typeface="Arial Unicode MS"/>
                <a:ea typeface="Arial Unicode MS"/>
                <a:cs typeface="Arial Unicode MS"/>
              </a:rPr>
              <a:t>/∂</a:t>
            </a:r>
            <a:r>
              <a:rPr lang="de-DE" sz="2177" dirty="0">
                <a:ea typeface="Arial Unicode MS"/>
                <a:cs typeface="Arial Unicode MS"/>
              </a:rPr>
              <a:t>i</a:t>
            </a:r>
            <a:r>
              <a:rPr lang="de-DE" sz="2177">
                <a:ea typeface="Arial Unicode MS"/>
                <a:cs typeface="Arial Unicode MS"/>
              </a:rPr>
              <a:t> </a:t>
            </a:r>
            <a:endParaRPr lang="de-DE" sz="2177" dirty="0"/>
          </a:p>
        </p:txBody>
      </p:sp>
      <p:sp>
        <p:nvSpPr>
          <p:cNvPr id="12" name="Textfeld 11"/>
          <p:cNvSpPr txBox="1"/>
          <p:nvPr/>
        </p:nvSpPr>
        <p:spPr>
          <a:xfrm>
            <a:off x="8348580" y="3597674"/>
            <a:ext cx="669736" cy="427361"/>
          </a:xfrm>
          <a:prstGeom prst="rect">
            <a:avLst/>
          </a:prstGeom>
          <a:noFill/>
        </p:spPr>
        <p:txBody>
          <a:bodyPr wrap="square" rtlCol="0">
            <a:spAutoFit/>
          </a:bodyPr>
          <a:lstStyle/>
          <a:p>
            <a:r>
              <a:rPr lang="de-DE" sz="2177" dirty="0">
                <a:ea typeface="Arial Unicode MS"/>
                <a:cs typeface="Arial Unicode MS"/>
              </a:rPr>
              <a:t>&lt; 0 </a:t>
            </a:r>
            <a:endParaRPr lang="de-DE" sz="2177" dirty="0"/>
          </a:p>
        </p:txBody>
      </p:sp>
      <p:sp>
        <p:nvSpPr>
          <p:cNvPr id="13" name="Textfeld 12"/>
          <p:cNvSpPr txBox="1"/>
          <p:nvPr/>
        </p:nvSpPr>
        <p:spPr>
          <a:xfrm>
            <a:off x="6744581" y="3406258"/>
            <a:ext cx="498855" cy="343620"/>
          </a:xfrm>
          <a:prstGeom prst="rect">
            <a:avLst/>
          </a:prstGeom>
          <a:noFill/>
        </p:spPr>
        <p:txBody>
          <a:bodyPr wrap="none" rtlCol="0">
            <a:spAutoFit/>
          </a:bodyPr>
          <a:lstStyle/>
          <a:p>
            <a:r>
              <a:rPr lang="de-DE" sz="1633" dirty="0"/>
              <a:t>“</a:t>
            </a:r>
            <a:r>
              <a:rPr lang="de-DE" sz="1633" b="1" dirty="0">
                <a:latin typeface="Arial Unicode MS"/>
                <a:ea typeface="Arial Unicode MS"/>
                <a:cs typeface="Arial Unicode MS"/>
              </a:rPr>
              <a:t>+“</a:t>
            </a:r>
            <a:endParaRPr lang="de-DE" sz="1633" dirty="0"/>
          </a:p>
        </p:txBody>
      </p:sp>
      <p:sp>
        <p:nvSpPr>
          <p:cNvPr id="14" name="Textfeld 13"/>
          <p:cNvSpPr txBox="1"/>
          <p:nvPr/>
        </p:nvSpPr>
        <p:spPr>
          <a:xfrm>
            <a:off x="7761282" y="3405851"/>
            <a:ext cx="498855" cy="343620"/>
          </a:xfrm>
          <a:prstGeom prst="rect">
            <a:avLst/>
          </a:prstGeom>
          <a:noFill/>
        </p:spPr>
        <p:txBody>
          <a:bodyPr wrap="none" rtlCol="0">
            <a:spAutoFit/>
          </a:bodyPr>
          <a:lstStyle/>
          <a:p>
            <a:r>
              <a:rPr lang="de-DE" sz="1633" dirty="0"/>
              <a:t>“</a:t>
            </a:r>
            <a:r>
              <a:rPr lang="de-DE" sz="1633" b="1" dirty="0">
                <a:latin typeface="Arial Unicode MS"/>
                <a:ea typeface="Arial Unicode MS"/>
                <a:cs typeface="Arial Unicode MS"/>
              </a:rPr>
              <a:t>−“</a:t>
            </a:r>
            <a:endParaRPr lang="de-DE" sz="1633" dirty="0"/>
          </a:p>
        </p:txBody>
      </p:sp>
      <p:cxnSp>
        <p:nvCxnSpPr>
          <p:cNvPr id="15" name="Straight Arrow Connector 6"/>
          <p:cNvCxnSpPr/>
          <p:nvPr/>
        </p:nvCxnSpPr>
        <p:spPr>
          <a:xfrm flipV="1">
            <a:off x="1820424" y="4224375"/>
            <a:ext cx="0" cy="19142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7"/>
          <p:cNvCxnSpPr/>
          <p:nvPr/>
        </p:nvCxnSpPr>
        <p:spPr>
          <a:xfrm>
            <a:off x="1820425" y="6138598"/>
            <a:ext cx="35628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1485814" y="4336573"/>
            <a:ext cx="242374" cy="343620"/>
          </a:xfrm>
          <a:prstGeom prst="rect">
            <a:avLst/>
          </a:prstGeom>
          <a:noFill/>
        </p:spPr>
        <p:txBody>
          <a:bodyPr wrap="none" rtlCol="0">
            <a:spAutoFit/>
          </a:bodyPr>
          <a:lstStyle/>
          <a:p>
            <a:r>
              <a:rPr lang="de-DE" sz="1633" dirty="0"/>
              <a:t>i</a:t>
            </a:r>
          </a:p>
        </p:txBody>
      </p:sp>
      <p:sp>
        <p:nvSpPr>
          <p:cNvPr id="18" name="Textfeld 17"/>
          <p:cNvSpPr txBox="1"/>
          <p:nvPr/>
        </p:nvSpPr>
        <p:spPr>
          <a:xfrm>
            <a:off x="4947642" y="6157035"/>
            <a:ext cx="335348" cy="343620"/>
          </a:xfrm>
          <a:prstGeom prst="rect">
            <a:avLst/>
          </a:prstGeom>
          <a:noFill/>
        </p:spPr>
        <p:txBody>
          <a:bodyPr wrap="none" rtlCol="0">
            <a:spAutoFit/>
          </a:bodyPr>
          <a:lstStyle/>
          <a:p>
            <a:r>
              <a:rPr lang="de-DE" sz="1633" dirty="0"/>
              <a:t>Y</a:t>
            </a:r>
          </a:p>
        </p:txBody>
      </p:sp>
      <p:cxnSp>
        <p:nvCxnSpPr>
          <p:cNvPr id="19" name="Gerade Verbindung 18"/>
          <p:cNvCxnSpPr/>
          <p:nvPr/>
        </p:nvCxnSpPr>
        <p:spPr>
          <a:xfrm>
            <a:off x="2210276" y="4337415"/>
            <a:ext cx="2167523" cy="156677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3314706" y="4336575"/>
            <a:ext cx="1981183" cy="678647"/>
          </a:xfrm>
          <a:prstGeom prst="rect">
            <a:avLst/>
          </a:prstGeom>
          <a:noFill/>
        </p:spPr>
        <p:txBody>
          <a:bodyPr wrap="none" rtlCol="0">
            <a:spAutoFit/>
          </a:bodyPr>
          <a:lstStyle/>
          <a:p>
            <a:r>
              <a:rPr lang="de-DE" sz="2177" b="1" dirty="0"/>
              <a:t>IS-</a:t>
            </a:r>
            <a:r>
              <a:rPr lang="de-DE" sz="2177" b="1" dirty="0" err="1"/>
              <a:t>curve</a:t>
            </a:r>
            <a:endParaRPr lang="de-DE" sz="1633" dirty="0"/>
          </a:p>
          <a:p>
            <a:r>
              <a:rPr lang="de-DE" sz="1633" dirty="0"/>
              <a:t>(</a:t>
            </a:r>
            <a:r>
              <a:rPr lang="de-DE" sz="1633" dirty="0" err="1"/>
              <a:t>investment</a:t>
            </a:r>
            <a:r>
              <a:rPr lang="de-DE" sz="1633" dirty="0"/>
              <a:t>=</a:t>
            </a:r>
            <a:r>
              <a:rPr lang="de-DE" sz="1633" dirty="0" err="1"/>
              <a:t>savings</a:t>
            </a:r>
            <a:r>
              <a:rPr lang="de-DE" sz="1633" dirty="0"/>
              <a:t>)</a:t>
            </a:r>
          </a:p>
        </p:txBody>
      </p:sp>
      <p:sp>
        <p:nvSpPr>
          <p:cNvPr id="21" name="Rechteck 20"/>
          <p:cNvSpPr/>
          <p:nvPr/>
        </p:nvSpPr>
        <p:spPr>
          <a:xfrm>
            <a:off x="4926075" y="5158837"/>
            <a:ext cx="2786340" cy="427361"/>
          </a:xfrm>
          <a:prstGeom prst="rect">
            <a:avLst/>
          </a:prstGeom>
        </p:spPr>
        <p:txBody>
          <a:bodyPr wrap="none">
            <a:spAutoFit/>
          </a:bodyPr>
          <a:lstStyle/>
          <a:p>
            <a:r>
              <a:rPr lang="es-ES" sz="2177" dirty="0"/>
              <a:t>i.e IS: y</a:t>
            </a:r>
            <a:r>
              <a:rPr lang="es-ES" sz="2177"/>
              <a:t>=A-Bi</a:t>
            </a:r>
            <a:r>
              <a:rPr lang="es-ES" sz="2177" dirty="0"/>
              <a:t>	A,B&gt;0</a:t>
            </a:r>
            <a:endParaRPr lang="de-DE" sz="2177" dirty="0"/>
          </a:p>
        </p:txBody>
      </p:sp>
      <p:sp>
        <p:nvSpPr>
          <p:cNvPr id="2" name="Textfeld 1">
            <a:extLst>
              <a:ext uri="{FF2B5EF4-FFF2-40B4-BE49-F238E27FC236}">
                <a16:creationId xmlns:a16="http://schemas.microsoft.com/office/drawing/2014/main" id="{176D30F5-36F3-5C0D-DF2C-1E5FAB345EE7}"/>
              </a:ext>
            </a:extLst>
          </p:cNvPr>
          <p:cNvSpPr txBox="1"/>
          <p:nvPr/>
        </p:nvSpPr>
        <p:spPr>
          <a:xfrm>
            <a:off x="2359705" y="3385037"/>
            <a:ext cx="784189" cy="343620"/>
          </a:xfrm>
          <a:prstGeom prst="rect">
            <a:avLst/>
          </a:prstGeom>
          <a:noFill/>
        </p:spPr>
        <p:txBody>
          <a:bodyPr wrap="none" rtlCol="0">
            <a:spAutoFit/>
          </a:bodyPr>
          <a:lstStyle/>
          <a:p>
            <a:r>
              <a:rPr lang="de-DE" sz="1633"/>
              <a:t>“</a:t>
            </a:r>
            <a:r>
              <a:rPr lang="de-DE" sz="1633" b="1">
                <a:ea typeface="Arial Unicode MS"/>
              </a:rPr>
              <a:t>(0,1)</a:t>
            </a:r>
            <a:r>
              <a:rPr lang="de-DE" sz="1633" b="1">
                <a:latin typeface="Arial Unicode MS"/>
                <a:ea typeface="Arial Unicode MS"/>
                <a:cs typeface="Arial Unicode MS"/>
              </a:rPr>
              <a:t>“</a:t>
            </a:r>
            <a:endParaRPr lang="de-DE" sz="1633" dirty="0"/>
          </a:p>
        </p:txBody>
      </p:sp>
      <p:sp>
        <p:nvSpPr>
          <p:cNvPr id="3" name="Rechteck 2">
            <a:extLst>
              <a:ext uri="{FF2B5EF4-FFF2-40B4-BE49-F238E27FC236}">
                <a16:creationId xmlns:a16="http://schemas.microsoft.com/office/drawing/2014/main" id="{AE8E881D-527D-BD81-3989-CE02C9AA5E1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164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7" grpId="0"/>
      <p:bldP spid="18" grpId="0"/>
      <p:bldP spid="20" grpId="0"/>
      <p:bldP spid="21"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feld 3"/>
              <p:cNvSpPr txBox="1"/>
              <p:nvPr/>
            </p:nvSpPr>
            <p:spPr>
              <a:xfrm>
                <a:off x="1524001" y="769928"/>
                <a:ext cx="9183716" cy="2185214"/>
              </a:xfrm>
              <a:prstGeom prst="rect">
                <a:avLst/>
              </a:prstGeom>
              <a:noFill/>
            </p:spPr>
            <p:txBody>
              <a:bodyPr wrap="square" rtlCol="0">
                <a:spAutoFit/>
              </a:bodyPr>
              <a:lstStyle/>
              <a:p>
                <a:r>
                  <a:rPr lang="de-DE" sz="2400" b="1" u="sng" dirty="0"/>
                  <a:t>Money Demand:</a:t>
                </a:r>
              </a:p>
              <a:p>
                <a:pPr algn="ctr"/>
                <a:endParaRPr lang="de-DE" sz="2400" dirty="0"/>
              </a:p>
              <a:p>
                <a:pPr algn="ctr"/>
                <a:r>
                  <a:rPr lang="de-DE" sz="2400" dirty="0"/>
                  <a:t>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 </m:t>
                    </m:r>
                  </m:oMath>
                </a14:m>
                <a:r>
                  <a:rPr lang="de-DE" sz="2400" dirty="0"/>
                  <a:t>=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oMath>
                </a14:m>
                <a:r>
                  <a:rPr lang="de-DE" sz="2400" dirty="0"/>
                  <a:t>( Y , i=r+</a:t>
                </a:r>
                <a:r>
                  <a:rPr lang="el-GR" sz="2400" dirty="0"/>
                  <a:t>π</a:t>
                </a:r>
                <a:r>
                  <a:rPr lang="de-DE" sz="2400" baseline="30000" dirty="0"/>
                  <a:t>e </a:t>
                </a:r>
                <a:r>
                  <a:rPr lang="de-DE" sz="2400" dirty="0"/>
                  <a:t>)</a:t>
                </a:r>
              </a:p>
              <a:p>
                <a:endParaRPr lang="de-DE" sz="2400" dirty="0"/>
              </a:p>
              <a:p>
                <a:r>
                  <a:rPr lang="de-DE" sz="2000" dirty="0"/>
                  <a:t>Y: Aggregate Income</a:t>
                </a:r>
              </a:p>
              <a:p>
                <a:r>
                  <a:rPr lang="de-DE" sz="2000" dirty="0"/>
                  <a:t>i: nominal </a:t>
                </a:r>
                <a:r>
                  <a:rPr lang="de-DE" sz="2000" dirty="0" err="1"/>
                  <a:t>interest</a:t>
                </a:r>
                <a:r>
                  <a:rPr lang="de-DE" sz="2000" dirty="0"/>
                  <a:t> rate		r: real </a:t>
                </a:r>
                <a:r>
                  <a:rPr lang="de-DE" sz="2000" dirty="0" err="1"/>
                  <a:t>interest</a:t>
                </a:r>
                <a:r>
                  <a:rPr lang="de-DE" sz="2000" dirty="0"/>
                  <a:t> rate	</a:t>
                </a:r>
                <a:r>
                  <a:rPr lang="el-GR" sz="2000" dirty="0"/>
                  <a:t> π</a:t>
                </a:r>
                <a:r>
                  <a:rPr lang="de-DE" sz="2000" baseline="30000" dirty="0"/>
                  <a:t>e</a:t>
                </a:r>
                <a:r>
                  <a:rPr lang="de-DE" sz="2000" dirty="0"/>
                  <a:t>: </a:t>
                </a:r>
                <a:r>
                  <a:rPr lang="de-DE" sz="2000" dirty="0" err="1"/>
                  <a:t>Expected</a:t>
                </a:r>
                <a:r>
                  <a:rPr lang="de-DE" sz="2000" dirty="0"/>
                  <a:t> Inflation</a:t>
                </a:r>
              </a:p>
            </p:txBody>
          </p:sp>
        </mc:Choice>
        <mc:Fallback xmlns="">
          <p:sp>
            <p:nvSpPr>
              <p:cNvPr id="4" name="Textfeld 3"/>
              <p:cNvSpPr txBox="1">
                <a:spLocks noRot="1" noChangeAspect="1" noMove="1" noResize="1" noEditPoints="1" noAdjustHandles="1" noChangeArrowheads="1" noChangeShapeType="1" noTextEdit="1"/>
              </p:cNvSpPr>
              <p:nvPr/>
            </p:nvSpPr>
            <p:spPr>
              <a:xfrm>
                <a:off x="1524001" y="769928"/>
                <a:ext cx="9183716" cy="2185214"/>
              </a:xfrm>
              <a:prstGeom prst="rect">
                <a:avLst/>
              </a:prstGeom>
              <a:blipFill>
                <a:blip r:embed="rId2"/>
                <a:stretch>
                  <a:fillRect l="-995" t="-2228" b="-3900"/>
                </a:stretch>
              </a:blipFill>
            </p:spPr>
            <p:txBody>
              <a:bodyPr/>
              <a:lstStyle/>
              <a:p>
                <a:r>
                  <a:rPr lang="de-DE">
                    <a:noFill/>
                  </a:rPr>
                  <a:t> </a:t>
                </a:r>
              </a:p>
            </p:txBody>
          </p:sp>
        </mc:Fallback>
      </mc:AlternateContent>
      <p:sp>
        <p:nvSpPr>
          <p:cNvPr id="3" name="Textfeld 2"/>
          <p:cNvSpPr txBox="1"/>
          <p:nvPr/>
        </p:nvSpPr>
        <p:spPr>
          <a:xfrm>
            <a:off x="4477165" y="1042903"/>
            <a:ext cx="1968360" cy="646331"/>
          </a:xfrm>
          <a:prstGeom prst="rect">
            <a:avLst/>
          </a:prstGeom>
          <a:noFill/>
        </p:spPr>
        <p:txBody>
          <a:bodyPr wrap="none" rtlCol="0">
            <a:spAutoFit/>
          </a:bodyPr>
          <a:lstStyle/>
          <a:p>
            <a:pPr algn="r"/>
            <a:r>
              <a:rPr lang="de-DE" dirty="0"/>
              <a:t>Transaction </a:t>
            </a:r>
            <a:r>
              <a:rPr lang="de-DE" dirty="0" err="1"/>
              <a:t>motive</a:t>
            </a:r>
            <a:endParaRPr lang="de-DE" dirty="0"/>
          </a:p>
          <a:p>
            <a:pPr algn="r"/>
            <a:r>
              <a:rPr lang="de-DE" b="1" dirty="0"/>
              <a:t>„+“</a:t>
            </a:r>
          </a:p>
        </p:txBody>
      </p:sp>
      <p:sp>
        <p:nvSpPr>
          <p:cNvPr id="10" name="Textfeld 9"/>
          <p:cNvSpPr txBox="1"/>
          <p:nvPr/>
        </p:nvSpPr>
        <p:spPr>
          <a:xfrm>
            <a:off x="6640318" y="1054478"/>
            <a:ext cx="3776162" cy="646331"/>
          </a:xfrm>
          <a:prstGeom prst="rect">
            <a:avLst/>
          </a:prstGeom>
          <a:noFill/>
        </p:spPr>
        <p:txBody>
          <a:bodyPr wrap="none" rtlCol="0">
            <a:spAutoFit/>
          </a:bodyPr>
          <a:lstStyle/>
          <a:p>
            <a:r>
              <a:rPr lang="de-DE" dirty="0" err="1">
                <a:ea typeface="Arial Unicode MS"/>
                <a:cs typeface="Arial Unicode MS"/>
              </a:rPr>
              <a:t>Opportunity</a:t>
            </a:r>
            <a:r>
              <a:rPr lang="de-DE" dirty="0">
                <a:ea typeface="Arial Unicode MS"/>
                <a:cs typeface="Arial Unicode MS"/>
              </a:rPr>
              <a:t> </a:t>
            </a:r>
            <a:r>
              <a:rPr lang="de-DE" dirty="0" err="1">
                <a:ea typeface="Arial Unicode MS"/>
                <a:cs typeface="Arial Unicode MS"/>
              </a:rPr>
              <a:t>cost</a:t>
            </a:r>
            <a:r>
              <a:rPr lang="de-DE" dirty="0">
                <a:ea typeface="Arial Unicode MS"/>
                <a:cs typeface="Arial Unicode MS"/>
              </a:rPr>
              <a:t>, </a:t>
            </a:r>
            <a:r>
              <a:rPr lang="de-DE" dirty="0" err="1">
                <a:ea typeface="Arial Unicode MS"/>
                <a:cs typeface="Arial Unicode MS"/>
              </a:rPr>
              <a:t>Speculations</a:t>
            </a:r>
            <a:r>
              <a:rPr lang="de-DE" dirty="0">
                <a:ea typeface="Arial Unicode MS"/>
                <a:cs typeface="Arial Unicode MS"/>
              </a:rPr>
              <a:t> </a:t>
            </a:r>
            <a:r>
              <a:rPr lang="de-DE" dirty="0" err="1">
                <a:ea typeface="Arial Unicode MS"/>
                <a:cs typeface="Arial Unicode MS"/>
              </a:rPr>
              <a:t>motive</a:t>
            </a:r>
            <a:endParaRPr lang="de-DE" dirty="0">
              <a:ea typeface="Arial Unicode MS"/>
              <a:cs typeface="Arial Unicode MS"/>
            </a:endParaRPr>
          </a:p>
          <a:p>
            <a:r>
              <a:rPr lang="de-DE" b="1" dirty="0">
                <a:latin typeface="Arial Unicode MS"/>
                <a:ea typeface="Arial Unicode MS"/>
                <a:cs typeface="Arial Unicode MS"/>
              </a:rPr>
              <a:t>„−“</a:t>
            </a:r>
            <a:endParaRPr lang="de-DE" b="1" dirty="0"/>
          </a:p>
        </p:txBody>
      </p:sp>
      <p:sp>
        <p:nvSpPr>
          <p:cNvPr id="13" name="Textfeld 12"/>
          <p:cNvSpPr txBox="1"/>
          <p:nvPr/>
        </p:nvSpPr>
        <p:spPr>
          <a:xfrm>
            <a:off x="1487488" y="3140968"/>
            <a:ext cx="9183716" cy="1938992"/>
          </a:xfrm>
          <a:prstGeom prst="rect">
            <a:avLst/>
          </a:prstGeom>
          <a:noFill/>
        </p:spPr>
        <p:txBody>
          <a:bodyPr wrap="square" rtlCol="0">
            <a:spAutoFit/>
          </a:bodyPr>
          <a:lstStyle/>
          <a:p>
            <a:r>
              <a:rPr lang="de-DE" sz="2400" u="sng" dirty="0"/>
              <a:t>Money Supply:</a:t>
            </a:r>
          </a:p>
          <a:p>
            <a:endParaRPr lang="de-DE" sz="2400" dirty="0"/>
          </a:p>
          <a:p>
            <a:pPr algn="ctr"/>
            <a:r>
              <a:rPr lang="de-DE" sz="2400" dirty="0"/>
              <a:t>m=M/P</a:t>
            </a:r>
          </a:p>
          <a:p>
            <a:endParaRPr lang="de-DE" sz="2400" dirty="0"/>
          </a:p>
          <a:p>
            <a:r>
              <a:rPr lang="de-DE" sz="2400" dirty="0"/>
              <a:t>M: Nominal </a:t>
            </a:r>
            <a:r>
              <a:rPr lang="de-DE" sz="2400" dirty="0" err="1"/>
              <a:t>money</a:t>
            </a:r>
            <a:r>
              <a:rPr lang="de-DE" sz="2400" dirty="0"/>
              <a:t> </a:t>
            </a:r>
            <a:r>
              <a:rPr lang="de-DE" sz="2400" dirty="0" err="1"/>
              <a:t>supply</a:t>
            </a:r>
            <a:r>
              <a:rPr lang="de-DE" sz="2400" dirty="0"/>
              <a:t>	P: Price </a:t>
            </a:r>
            <a:r>
              <a:rPr lang="de-DE" sz="2400" dirty="0" err="1"/>
              <a:t>level</a:t>
            </a:r>
            <a:endParaRPr lang="de-DE" sz="2400" dirty="0"/>
          </a:p>
        </p:txBody>
      </p:sp>
      <mc:AlternateContent xmlns:mc="http://schemas.openxmlformats.org/markup-compatibility/2006" xmlns:a14="http://schemas.microsoft.com/office/drawing/2010/main">
        <mc:Choice Requires="a14">
          <p:sp>
            <p:nvSpPr>
              <p:cNvPr id="14" name="Textfeld 13"/>
              <p:cNvSpPr txBox="1"/>
              <p:nvPr/>
            </p:nvSpPr>
            <p:spPr>
              <a:xfrm>
                <a:off x="1487488" y="5265786"/>
                <a:ext cx="9183716" cy="1200329"/>
              </a:xfrm>
              <a:prstGeom prst="rect">
                <a:avLst/>
              </a:prstGeom>
              <a:noFill/>
            </p:spPr>
            <p:txBody>
              <a:bodyPr wrap="square" rtlCol="0">
                <a:spAutoFit/>
              </a:bodyPr>
              <a:lstStyle/>
              <a:p>
                <a:r>
                  <a:rPr lang="de-DE" sz="2400" u="sng" dirty="0"/>
                  <a:t>Money </a:t>
                </a:r>
                <a:r>
                  <a:rPr lang="de-DE" sz="2400" u="sng" dirty="0" err="1"/>
                  <a:t>market</a:t>
                </a:r>
                <a:r>
                  <a:rPr lang="de-DE" sz="2400" u="sng" dirty="0"/>
                  <a:t> </a:t>
                </a:r>
                <a:r>
                  <a:rPr lang="de-DE" sz="2400" u="sng" dirty="0" err="1"/>
                  <a:t>equilibrium</a:t>
                </a:r>
                <a:r>
                  <a:rPr lang="de-DE" sz="2400" u="sng" dirty="0"/>
                  <a:t>:</a:t>
                </a:r>
              </a:p>
              <a:p>
                <a:endParaRPr lang="de-DE" sz="2400" dirty="0"/>
              </a:p>
              <a:p>
                <a:pPr algn="ctr"/>
                <a:r>
                  <a:rPr lang="de-DE" sz="2400" dirty="0"/>
                  <a:t>m=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 </m:t>
                    </m:r>
                  </m:oMath>
                </a14:m>
                <a:r>
                  <a:rPr lang="de-DE" sz="2400" dirty="0"/>
                  <a:t>	</a:t>
                </a:r>
                <a:r>
                  <a:rPr lang="de-DE" sz="2400" dirty="0">
                    <a:latin typeface="Arial Unicode MS"/>
                    <a:ea typeface="Arial Unicode MS"/>
                    <a:cs typeface="Arial Unicode MS"/>
                  </a:rPr>
                  <a:t>⇒	M/P=m=</a:t>
                </a:r>
                <a:r>
                  <a:rPr lang="de-DE" sz="2400" dirty="0"/>
                  <a:t>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oMath>
                </a14:m>
                <a:r>
                  <a:rPr lang="de-DE" sz="2400" dirty="0"/>
                  <a:t>(Y, i=r+</a:t>
                </a:r>
                <a:r>
                  <a:rPr lang="el-GR" sz="2400" dirty="0"/>
                  <a:t>π</a:t>
                </a:r>
                <a:r>
                  <a:rPr lang="de-DE" sz="2400" baseline="30000" dirty="0"/>
                  <a:t>e </a:t>
                </a:r>
                <a:r>
                  <a:rPr lang="de-DE" sz="2400" dirty="0"/>
                  <a:t>)</a:t>
                </a:r>
              </a:p>
            </p:txBody>
          </p:sp>
        </mc:Choice>
        <mc:Fallback xmlns="">
          <p:sp>
            <p:nvSpPr>
              <p:cNvPr id="14" name="Textfeld 13"/>
              <p:cNvSpPr txBox="1">
                <a:spLocks noRot="1" noChangeAspect="1" noMove="1" noResize="1" noEditPoints="1" noAdjustHandles="1" noChangeArrowheads="1" noChangeShapeType="1" noTextEdit="1"/>
              </p:cNvSpPr>
              <p:nvPr/>
            </p:nvSpPr>
            <p:spPr>
              <a:xfrm>
                <a:off x="1487488" y="5265786"/>
                <a:ext cx="9183716" cy="1200329"/>
              </a:xfrm>
              <a:prstGeom prst="rect">
                <a:avLst/>
              </a:prstGeom>
              <a:blipFill>
                <a:blip r:embed="rId3"/>
                <a:stretch>
                  <a:fillRect l="-995" t="-4061" b="-10660"/>
                </a:stretch>
              </a:blipFill>
            </p:spPr>
            <p:txBody>
              <a:bodyPr/>
              <a:lstStyle/>
              <a:p>
                <a:r>
                  <a:rPr lang="de-DE">
                    <a:noFill/>
                  </a:rPr>
                  <a:t> </a:t>
                </a:r>
              </a:p>
            </p:txBody>
          </p:sp>
        </mc:Fallback>
      </mc:AlternateContent>
      <p:sp>
        <p:nvSpPr>
          <p:cNvPr id="12" name="TextShape 2">
            <a:extLst>
              <a:ext uri="{FF2B5EF4-FFF2-40B4-BE49-F238E27FC236}">
                <a16:creationId xmlns:a16="http://schemas.microsoft.com/office/drawing/2014/main" id="{06A5F8C6-641C-4512-AE4E-5C1AEC99322D}"/>
              </a:ext>
            </a:extLst>
          </p:cNvPr>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a:t>Money Market</a:t>
            </a:r>
          </a:p>
        </p:txBody>
      </p:sp>
      <p:sp>
        <p:nvSpPr>
          <p:cNvPr id="2" name="Rechteck 1">
            <a:extLst>
              <a:ext uri="{FF2B5EF4-FFF2-40B4-BE49-F238E27FC236}">
                <a16:creationId xmlns:a16="http://schemas.microsoft.com/office/drawing/2014/main" id="{20DA46A2-A254-9085-8F07-6FBC36A6323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46172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55816" y="104531"/>
            <a:ext cx="7597213" cy="744863"/>
          </a:xfrm>
          <a:prstGeom prst="rect">
            <a:avLst/>
          </a:prstGeom>
          <a:noFill/>
          <a:ln>
            <a:noFill/>
          </a:ln>
        </p:spPr>
        <p:txBody>
          <a:bodyPr lIns="81638" tIns="40819" rIns="81638" bIns="40819" anchor="ctr" anchorCtr="1"/>
          <a:lstStyle/>
          <a:p>
            <a:r>
              <a:rPr lang="de-DE" sz="2903" b="1" dirty="0"/>
              <a:t>Die LM-</a:t>
            </a:r>
            <a:r>
              <a:rPr lang="de-DE" sz="2903" b="1" dirty="0" err="1"/>
              <a:t>Curve</a:t>
            </a:r>
            <a:endParaRPr lang="de-DE" sz="2903" b="1" dirty="0"/>
          </a:p>
        </p:txBody>
      </p:sp>
      <p:cxnSp>
        <p:nvCxnSpPr>
          <p:cNvPr id="7" name="Straight Arrow Connector 7"/>
          <p:cNvCxnSpPr/>
          <p:nvPr/>
        </p:nvCxnSpPr>
        <p:spPr>
          <a:xfrm>
            <a:off x="1295782" y="4018356"/>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3902737" y="4075243"/>
            <a:ext cx="229421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Quantity of real money</a:t>
            </a:r>
          </a:p>
        </p:txBody>
      </p:sp>
      <p:cxnSp>
        <p:nvCxnSpPr>
          <p:cNvPr id="9" name="Straight Connector 10"/>
          <p:cNvCxnSpPr/>
          <p:nvPr/>
        </p:nvCxnSpPr>
        <p:spPr>
          <a:xfrm flipV="1">
            <a:off x="2727022" y="904818"/>
            <a:ext cx="0" cy="306771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1"/>
          <p:cNvCxnSpPr/>
          <p:nvPr/>
        </p:nvCxnSpPr>
        <p:spPr>
          <a:xfrm flipH="1" flipV="1">
            <a:off x="1295782" y="2581371"/>
            <a:ext cx="5585879" cy="123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420673" y="1797561"/>
            <a:ext cx="3244664" cy="19405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30"/>
          <p:cNvCxnSpPr/>
          <p:nvPr/>
        </p:nvCxnSpPr>
        <p:spPr>
          <a:xfrm>
            <a:off x="2008530" y="1666926"/>
            <a:ext cx="3047868" cy="1853541"/>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910294" y="2413862"/>
                <a:ext cx="400174"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m:oMathPara>
                </a14:m>
                <a:endParaRPr lang="en-US" sz="1633" dirty="0"/>
              </a:p>
            </p:txBody>
          </p:sp>
        </mc:Choice>
        <mc:Fallback xmlns="">
          <p:sp>
            <p:nvSpPr>
              <p:cNvPr id="13" name="TextBox 27"/>
              <p:cNvSpPr txBox="1">
                <a:spLocks noRot="1" noChangeAspect="1" noMove="1" noResize="1" noEditPoints="1" noAdjustHandles="1" noChangeArrowheads="1" noChangeShapeType="1" noTextEdit="1"/>
              </p:cNvSpPr>
              <p:nvPr/>
            </p:nvSpPr>
            <p:spPr>
              <a:xfrm>
                <a:off x="910294" y="2413862"/>
                <a:ext cx="400174" cy="343620"/>
              </a:xfrm>
              <a:prstGeom prst="rect">
                <a:avLst/>
              </a:prstGeom>
              <a:blipFill>
                <a:blip r:embed="rId3"/>
                <a:stretch>
                  <a:fillRect/>
                </a:stretch>
              </a:blipFill>
            </p:spPr>
            <p:txBody>
              <a:bodyPr/>
              <a:lstStyle/>
              <a:p>
                <a:r>
                  <a:rPr lang="de-DE">
                    <a:noFill/>
                  </a:rPr>
                  <a:t> </a:t>
                </a:r>
              </a:p>
            </p:txBody>
          </p:sp>
        </mc:Fallback>
      </mc:AlternateContent>
      <p:cxnSp>
        <p:nvCxnSpPr>
          <p:cNvPr id="14" name="Straight Connector 41"/>
          <p:cNvCxnSpPr/>
          <p:nvPr/>
        </p:nvCxnSpPr>
        <p:spPr>
          <a:xfrm flipH="1">
            <a:off x="1290038" y="1552938"/>
            <a:ext cx="6779065" cy="3687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44"/>
              <p:cNvSpPr txBox="1"/>
              <p:nvPr/>
            </p:nvSpPr>
            <p:spPr>
              <a:xfrm>
                <a:off x="898133" y="1973286"/>
                <a:ext cx="39530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1</m:t>
                          </m:r>
                        </m:sub>
                      </m:sSub>
                    </m:oMath>
                  </m:oMathPara>
                </a14:m>
                <a:endParaRPr lang="en-US" sz="1633" dirty="0"/>
              </a:p>
            </p:txBody>
          </p:sp>
        </mc:Choice>
        <mc:Fallback xmlns="">
          <p:sp>
            <p:nvSpPr>
              <p:cNvPr id="15" name="TextBox 44"/>
              <p:cNvSpPr txBox="1">
                <a:spLocks noRot="1" noChangeAspect="1" noMove="1" noResize="1" noEditPoints="1" noAdjustHandles="1" noChangeArrowheads="1" noChangeShapeType="1" noTextEdit="1"/>
              </p:cNvSpPr>
              <p:nvPr/>
            </p:nvSpPr>
            <p:spPr>
              <a:xfrm>
                <a:off x="898133" y="1973286"/>
                <a:ext cx="395300" cy="343620"/>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2465754" y="283460"/>
                <a:ext cx="587857" cy="56156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33" i="1">
                              <a:latin typeface="Cambria Math" panose="02040503050406030204" pitchFamily="18" charset="0"/>
                              <a:cs typeface="Arial" panose="020B0604020202020204" pitchFamily="34" charset="0"/>
                            </a:rPr>
                          </m:ctrlPr>
                        </m:fPr>
                        <m:num>
                          <m:r>
                            <a:rPr lang="de-DE" sz="1633" i="1">
                              <a:latin typeface="Cambria Math" panose="02040503050406030204" pitchFamily="18" charset="0"/>
                              <a:cs typeface="Arial" panose="020B0604020202020204" pitchFamily="34" charset="0"/>
                            </a:rPr>
                            <m:t>𝑀</m:t>
                          </m:r>
                        </m:num>
                        <m:den>
                          <m:r>
                            <a:rPr lang="de-DE" sz="1633" i="1">
                              <a:latin typeface="Cambria Math"/>
                              <a:cs typeface="Arial" panose="020B0604020202020204" pitchFamily="34" charset="0"/>
                            </a:rPr>
                            <m:t>𝑃</m:t>
                          </m:r>
                        </m:den>
                      </m:f>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2465754" y="283460"/>
                <a:ext cx="587857" cy="561564"/>
              </a:xfrm>
              <a:prstGeom prst="rect">
                <a:avLst/>
              </a:prstGeom>
              <a:blipFill>
                <a:blip r:embed="rId5"/>
                <a:stretch>
                  <a:fillRect/>
                </a:stretch>
              </a:blipFill>
            </p:spPr>
            <p:txBody>
              <a:bodyPr/>
              <a:lstStyle/>
              <a:p>
                <a:r>
                  <a:rPr lang="de-DE">
                    <a:noFill/>
                  </a:rPr>
                  <a:t> </a:t>
                </a:r>
              </a:p>
            </p:txBody>
          </p:sp>
        </mc:Fallback>
      </mc:AlternateContent>
      <p:cxnSp>
        <p:nvCxnSpPr>
          <p:cNvPr id="17" name="Straight Arrow Connector 6"/>
          <p:cNvCxnSpPr/>
          <p:nvPr/>
        </p:nvCxnSpPr>
        <p:spPr>
          <a:xfrm flipV="1">
            <a:off x="1296056" y="935530"/>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30"/>
          <p:cNvCxnSpPr/>
          <p:nvPr/>
        </p:nvCxnSpPr>
        <p:spPr>
          <a:xfrm>
            <a:off x="2335118" y="1340338"/>
            <a:ext cx="3047868" cy="18535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a:off x="5824743" y="4006555"/>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824743" y="893019"/>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44"/>
          <p:cNvSpPr txBox="1"/>
          <p:nvPr/>
        </p:nvSpPr>
        <p:spPr>
          <a:xfrm>
            <a:off x="898133" y="1001952"/>
            <a:ext cx="242374" cy="343620"/>
          </a:xfrm>
          <a:prstGeom prst="rect">
            <a:avLst/>
          </a:prstGeom>
          <a:noFill/>
        </p:spPr>
        <p:txBody>
          <a:bodyPr wrap="none" rtlCol="0">
            <a:spAutoFit/>
          </a:bodyPr>
          <a:lstStyle/>
          <a:p>
            <a:r>
              <a:rPr lang="en-US" sz="1633" i="1" dirty="0" err="1"/>
              <a:t>i</a:t>
            </a:r>
            <a:endParaRPr lang="en-US" sz="1633" i="1" dirty="0"/>
          </a:p>
        </p:txBody>
      </p:sp>
      <p:cxnSp>
        <p:nvCxnSpPr>
          <p:cNvPr id="28" name="Straight Connector 11"/>
          <p:cNvCxnSpPr/>
          <p:nvPr/>
        </p:nvCxnSpPr>
        <p:spPr>
          <a:xfrm flipH="1">
            <a:off x="1290039" y="2112350"/>
            <a:ext cx="61912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44"/>
              <p:cNvSpPr txBox="1"/>
              <p:nvPr/>
            </p:nvSpPr>
            <p:spPr>
              <a:xfrm>
                <a:off x="898133" y="1385429"/>
                <a:ext cx="400174"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2</m:t>
                          </m:r>
                        </m:sub>
                      </m:sSub>
                    </m:oMath>
                  </m:oMathPara>
                </a14:m>
                <a:endParaRPr lang="en-US" sz="1633" dirty="0"/>
              </a:p>
            </p:txBody>
          </p:sp>
        </mc:Choice>
        <mc:Fallback xmlns="">
          <p:sp>
            <p:nvSpPr>
              <p:cNvPr id="29" name="TextBox 44"/>
              <p:cNvSpPr txBox="1">
                <a:spLocks noRot="1" noChangeAspect="1" noMove="1" noResize="1" noEditPoints="1" noAdjustHandles="1" noChangeArrowheads="1" noChangeShapeType="1" noTextEdit="1"/>
              </p:cNvSpPr>
              <p:nvPr/>
            </p:nvSpPr>
            <p:spPr>
              <a:xfrm>
                <a:off x="898133" y="1385429"/>
                <a:ext cx="400174" cy="343620"/>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Box 23"/>
              <p:cNvSpPr txBox="1"/>
              <p:nvPr/>
            </p:nvSpPr>
            <p:spPr>
              <a:xfrm>
                <a:off x="3249562" y="3418700"/>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30" name="TextBox 23"/>
              <p:cNvSpPr txBox="1">
                <a:spLocks noRot="1" noChangeAspect="1" noMove="1" noResize="1" noEditPoints="1" noAdjustHandles="1" noChangeArrowheads="1" noChangeShapeType="1" noTextEdit="1"/>
              </p:cNvSpPr>
              <p:nvPr/>
            </p:nvSpPr>
            <p:spPr>
              <a:xfrm>
                <a:off x="3249562" y="3418700"/>
                <a:ext cx="1045080" cy="343620"/>
              </a:xfrm>
              <a:prstGeom prst="rect">
                <a:avLst/>
              </a:prstGeom>
              <a:blipFill>
                <a:blip r:embed="rId7"/>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Box 23"/>
              <p:cNvSpPr txBox="1"/>
              <p:nvPr/>
            </p:nvSpPr>
            <p:spPr>
              <a:xfrm>
                <a:off x="4795128" y="2670810"/>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2</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31" name="TextBox 23"/>
              <p:cNvSpPr txBox="1">
                <a:spLocks noRot="1" noChangeAspect="1" noMove="1" noResize="1" noEditPoints="1" noAdjustHandles="1" noChangeArrowheads="1" noChangeShapeType="1" noTextEdit="1"/>
              </p:cNvSpPr>
              <p:nvPr/>
            </p:nvSpPr>
            <p:spPr>
              <a:xfrm>
                <a:off x="4795128" y="2670810"/>
                <a:ext cx="1045080" cy="343620"/>
              </a:xfrm>
              <a:prstGeom prst="rect">
                <a:avLst/>
              </a:prstGeom>
              <a:blipFill>
                <a:blip r:embed="rId8"/>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Box 23"/>
              <p:cNvSpPr txBox="1"/>
              <p:nvPr/>
            </p:nvSpPr>
            <p:spPr>
              <a:xfrm>
                <a:off x="4686547" y="3475589"/>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1</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32" name="TextBox 23"/>
              <p:cNvSpPr txBox="1">
                <a:spLocks noRot="1" noChangeAspect="1" noMove="1" noResize="1" noEditPoints="1" noAdjustHandles="1" noChangeArrowheads="1" noChangeShapeType="1" noTextEdit="1"/>
              </p:cNvSpPr>
              <p:nvPr/>
            </p:nvSpPr>
            <p:spPr>
              <a:xfrm>
                <a:off x="4686547" y="3475589"/>
                <a:ext cx="1045080" cy="343620"/>
              </a:xfrm>
              <a:prstGeom prst="rect">
                <a:avLst/>
              </a:prstGeom>
              <a:blipFill>
                <a:blip r:embed="rId9"/>
                <a:stretch>
                  <a:fillRect b="-14035"/>
                </a:stretch>
              </a:blipFill>
            </p:spPr>
            <p:txBody>
              <a:bodyPr/>
              <a:lstStyle/>
              <a:p>
                <a:r>
                  <a:rPr lang="de-DE">
                    <a:noFill/>
                  </a:rPr>
                  <a:t> </a:t>
                </a:r>
              </a:p>
            </p:txBody>
          </p:sp>
        </mc:Fallback>
      </mc:AlternateContent>
      <p:sp>
        <p:nvSpPr>
          <p:cNvPr id="34" name="Textfeld 33"/>
          <p:cNvSpPr txBox="1"/>
          <p:nvPr/>
        </p:nvSpPr>
        <p:spPr>
          <a:xfrm>
            <a:off x="6711389" y="4049068"/>
            <a:ext cx="405880" cy="343620"/>
          </a:xfrm>
          <a:prstGeom prst="rect">
            <a:avLst/>
          </a:prstGeom>
          <a:noFill/>
        </p:spPr>
        <p:txBody>
          <a:bodyPr wrap="none" rtlCol="0">
            <a:spAutoFit/>
          </a:bodyPr>
          <a:lstStyle/>
          <a:p>
            <a:r>
              <a:rPr lang="de-DE" sz="1633" dirty="0"/>
              <a:t>Y</a:t>
            </a:r>
            <a:r>
              <a:rPr lang="de-DE" sz="1633" baseline="-25000" dirty="0"/>
              <a:t>0</a:t>
            </a:r>
          </a:p>
        </p:txBody>
      </p:sp>
      <p:sp>
        <p:nvSpPr>
          <p:cNvPr id="35" name="Textfeld 34"/>
          <p:cNvSpPr txBox="1"/>
          <p:nvPr/>
        </p:nvSpPr>
        <p:spPr>
          <a:xfrm>
            <a:off x="7310973" y="4075790"/>
            <a:ext cx="405880" cy="343620"/>
          </a:xfrm>
          <a:prstGeom prst="rect">
            <a:avLst/>
          </a:prstGeom>
          <a:noFill/>
        </p:spPr>
        <p:txBody>
          <a:bodyPr wrap="none" rtlCol="0">
            <a:spAutoFit/>
          </a:bodyPr>
          <a:lstStyle/>
          <a:p>
            <a:r>
              <a:rPr lang="de-DE" sz="1633" dirty="0"/>
              <a:t>Y</a:t>
            </a:r>
            <a:r>
              <a:rPr lang="de-DE" sz="1633" baseline="-25000" dirty="0"/>
              <a:t>1</a:t>
            </a:r>
          </a:p>
        </p:txBody>
      </p:sp>
      <p:sp>
        <p:nvSpPr>
          <p:cNvPr id="36" name="Textfeld 35"/>
          <p:cNvSpPr txBox="1"/>
          <p:nvPr/>
        </p:nvSpPr>
        <p:spPr>
          <a:xfrm>
            <a:off x="7897999" y="4075790"/>
            <a:ext cx="405880" cy="343620"/>
          </a:xfrm>
          <a:prstGeom prst="rect">
            <a:avLst/>
          </a:prstGeom>
          <a:noFill/>
        </p:spPr>
        <p:txBody>
          <a:bodyPr wrap="none" rtlCol="0">
            <a:spAutoFit/>
          </a:bodyPr>
          <a:lstStyle/>
          <a:p>
            <a:r>
              <a:rPr lang="de-DE" sz="1633" dirty="0"/>
              <a:t>Y</a:t>
            </a:r>
            <a:r>
              <a:rPr lang="de-DE" sz="1633" baseline="-25000" dirty="0"/>
              <a:t>2</a:t>
            </a:r>
          </a:p>
        </p:txBody>
      </p:sp>
      <p:cxnSp>
        <p:nvCxnSpPr>
          <p:cNvPr id="37" name="Straight Connector 11"/>
          <p:cNvCxnSpPr/>
          <p:nvPr/>
        </p:nvCxnSpPr>
        <p:spPr>
          <a:xfrm flipV="1">
            <a:off x="6881660" y="2593696"/>
            <a:ext cx="0" cy="137883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V="1">
            <a:off x="6580754" y="1169460"/>
            <a:ext cx="1991556" cy="17551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11"/>
          <p:cNvCxnSpPr/>
          <p:nvPr/>
        </p:nvCxnSpPr>
        <p:spPr>
          <a:xfrm flipV="1">
            <a:off x="7481245" y="2096756"/>
            <a:ext cx="0" cy="187577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11"/>
          <p:cNvCxnSpPr/>
          <p:nvPr/>
        </p:nvCxnSpPr>
        <p:spPr>
          <a:xfrm flipV="1">
            <a:off x="8093270" y="1599817"/>
            <a:ext cx="0" cy="240673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3653455" y="936635"/>
            <a:ext cx="1156086" cy="343620"/>
          </a:xfrm>
          <a:prstGeom prst="rect">
            <a:avLst/>
          </a:prstGeom>
          <a:noFill/>
        </p:spPr>
        <p:txBody>
          <a:bodyPr wrap="none" rtlCol="0">
            <a:spAutoFit/>
          </a:bodyPr>
          <a:lstStyle/>
          <a:p>
            <a:r>
              <a:rPr lang="de-DE" sz="1633" dirty="0"/>
              <a:t>Y</a:t>
            </a:r>
            <a:r>
              <a:rPr lang="de-DE" sz="1633" baseline="-25000" dirty="0"/>
              <a:t>0 </a:t>
            </a:r>
            <a:r>
              <a:rPr lang="de-DE" sz="1633" dirty="0"/>
              <a:t>&lt;Y</a:t>
            </a:r>
            <a:r>
              <a:rPr lang="de-DE" sz="1633" baseline="-25000" dirty="0"/>
              <a:t>1 </a:t>
            </a:r>
            <a:r>
              <a:rPr lang="de-DE" sz="1633" dirty="0"/>
              <a:t>&lt;Y</a:t>
            </a:r>
            <a:r>
              <a:rPr lang="de-DE" sz="1633" baseline="-25000" dirty="0"/>
              <a:t>2</a:t>
            </a:r>
          </a:p>
        </p:txBody>
      </p:sp>
      <p:sp>
        <p:nvSpPr>
          <p:cNvPr id="54" name="Textfeld 53"/>
          <p:cNvSpPr txBox="1"/>
          <p:nvPr/>
        </p:nvSpPr>
        <p:spPr>
          <a:xfrm>
            <a:off x="7963201" y="713819"/>
            <a:ext cx="1447832" cy="427361"/>
          </a:xfrm>
          <a:prstGeom prst="rect">
            <a:avLst/>
          </a:prstGeom>
          <a:noFill/>
        </p:spPr>
        <p:txBody>
          <a:bodyPr wrap="none" rtlCol="0">
            <a:spAutoFit/>
          </a:bodyPr>
          <a:lstStyle/>
          <a:p>
            <a:r>
              <a:rPr lang="de-DE" sz="2177" b="1" dirty="0"/>
              <a:t>LM </a:t>
            </a:r>
            <a:r>
              <a:rPr lang="de-DE" sz="2177" b="1" dirty="0" err="1"/>
              <a:t>Curve</a:t>
            </a:r>
            <a:endParaRPr lang="de-DE" sz="2177" b="1" dirty="0"/>
          </a:p>
        </p:txBody>
      </p:sp>
      <p:sp>
        <p:nvSpPr>
          <p:cNvPr id="38" name="TextBox 44">
            <a:extLst>
              <a:ext uri="{FF2B5EF4-FFF2-40B4-BE49-F238E27FC236}">
                <a16:creationId xmlns:a16="http://schemas.microsoft.com/office/drawing/2014/main" id="{964C1EE6-5DA6-45CC-8062-1BABE276767F}"/>
              </a:ext>
            </a:extLst>
          </p:cNvPr>
          <p:cNvSpPr txBox="1"/>
          <p:nvPr/>
        </p:nvSpPr>
        <p:spPr>
          <a:xfrm>
            <a:off x="5487486" y="958670"/>
            <a:ext cx="242374" cy="343620"/>
          </a:xfrm>
          <a:prstGeom prst="rect">
            <a:avLst/>
          </a:prstGeom>
          <a:noFill/>
        </p:spPr>
        <p:txBody>
          <a:bodyPr wrap="none" rtlCol="0">
            <a:spAutoFit/>
          </a:bodyPr>
          <a:lstStyle/>
          <a:p>
            <a:r>
              <a:rPr lang="en-US" sz="1633" i="1" dirty="0" err="1"/>
              <a:t>i</a:t>
            </a:r>
            <a:endParaRPr lang="en-US" sz="1633" i="1" dirty="0"/>
          </a:p>
        </p:txBody>
      </p:sp>
      <p:sp>
        <p:nvSpPr>
          <p:cNvPr id="2" name="Rechteck 1">
            <a:extLst>
              <a:ext uri="{FF2B5EF4-FFF2-40B4-BE49-F238E27FC236}">
                <a16:creationId xmlns:a16="http://schemas.microsoft.com/office/drawing/2014/main" id="{14472D65-7DDE-8B38-EE7F-0C66171260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699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26" grpId="0"/>
      <p:bldP spid="29" grpId="0"/>
      <p:bldP spid="30" grpId="0"/>
      <p:bldP spid="31" grpId="0"/>
      <p:bldP spid="32"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72730" y="104531"/>
            <a:ext cx="7597213" cy="744863"/>
          </a:xfrm>
          <a:prstGeom prst="rect">
            <a:avLst/>
          </a:prstGeom>
          <a:noFill/>
          <a:ln>
            <a:noFill/>
          </a:ln>
        </p:spPr>
        <p:txBody>
          <a:bodyPr lIns="81638" tIns="40819" rIns="81638" bIns="40819" anchor="ctr" anchorCtr="1"/>
          <a:lstStyle/>
          <a:p>
            <a:r>
              <a:rPr lang="de-DE" sz="2903" b="1" dirty="0"/>
              <a:t>General Equilibrium</a:t>
            </a:r>
          </a:p>
        </p:txBody>
      </p:sp>
      <p:cxnSp>
        <p:nvCxnSpPr>
          <p:cNvPr id="8" name="Straight Arrow Connector 6"/>
          <p:cNvCxnSpPr/>
          <p:nvPr/>
        </p:nvCxnSpPr>
        <p:spPr>
          <a:xfrm flipV="1">
            <a:off x="1824654"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824655"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490044" y="1077570"/>
            <a:ext cx="242374" cy="343620"/>
          </a:xfrm>
          <a:prstGeom prst="rect">
            <a:avLst/>
          </a:prstGeom>
          <a:noFill/>
        </p:spPr>
        <p:txBody>
          <a:bodyPr wrap="none" rtlCol="0">
            <a:spAutoFit/>
          </a:bodyPr>
          <a:lstStyle/>
          <a:p>
            <a:r>
              <a:rPr lang="de-DE" sz="1633" dirty="0"/>
              <a:t>i</a:t>
            </a:r>
          </a:p>
        </p:txBody>
      </p:sp>
      <p:sp>
        <p:nvSpPr>
          <p:cNvPr id="11" name="Textfeld 10"/>
          <p:cNvSpPr txBox="1"/>
          <p:nvPr/>
        </p:nvSpPr>
        <p:spPr>
          <a:xfrm>
            <a:off x="7172666" y="4726921"/>
            <a:ext cx="33534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804418"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297369"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387529" y="3162727"/>
            <a:ext cx="1285929" cy="427361"/>
          </a:xfrm>
          <a:prstGeom prst="rect">
            <a:avLst/>
          </a:prstGeom>
          <a:noFill/>
        </p:spPr>
        <p:txBody>
          <a:bodyPr wrap="none" rtlCol="0">
            <a:spAutoFit/>
          </a:bodyPr>
          <a:lstStyle/>
          <a:p>
            <a:r>
              <a:rPr lang="de-DE" sz="2177" b="1" dirty="0"/>
              <a:t>IS-</a:t>
            </a:r>
            <a:r>
              <a:rPr lang="de-DE" sz="2177" b="1" dirty="0" err="1"/>
              <a:t>Curve</a:t>
            </a:r>
            <a:endParaRPr lang="de-DE" sz="2177" b="1" dirty="0"/>
          </a:p>
        </p:txBody>
      </p:sp>
      <p:sp>
        <p:nvSpPr>
          <p:cNvPr id="16" name="Textfeld 15"/>
          <p:cNvSpPr txBox="1"/>
          <p:nvPr/>
        </p:nvSpPr>
        <p:spPr>
          <a:xfrm>
            <a:off x="5975385" y="946937"/>
            <a:ext cx="1470274" cy="427361"/>
          </a:xfrm>
          <a:prstGeom prst="rect">
            <a:avLst/>
          </a:prstGeom>
          <a:noFill/>
        </p:spPr>
        <p:txBody>
          <a:bodyPr wrap="none" rtlCol="0">
            <a:spAutoFit/>
          </a:bodyPr>
          <a:lstStyle/>
          <a:p>
            <a:r>
              <a:rPr lang="de-DE" sz="2177" b="1" dirty="0"/>
              <a:t>LM-</a:t>
            </a:r>
            <a:r>
              <a:rPr lang="de-DE" sz="2177" b="1" dirty="0" err="1"/>
              <a:t>Curve</a:t>
            </a:r>
            <a:endParaRPr lang="de-DE" sz="2177" b="1" dirty="0"/>
          </a:p>
        </p:txBody>
      </p:sp>
      <p:sp>
        <p:nvSpPr>
          <p:cNvPr id="4" name="Textfeld 3"/>
          <p:cNvSpPr txBox="1"/>
          <p:nvPr/>
        </p:nvSpPr>
        <p:spPr>
          <a:xfrm>
            <a:off x="4389957" y="4726921"/>
            <a:ext cx="439544" cy="343620"/>
          </a:xfrm>
          <a:prstGeom prst="rect">
            <a:avLst/>
          </a:prstGeom>
          <a:noFill/>
        </p:spPr>
        <p:txBody>
          <a:bodyPr wrap="none" rtlCol="0">
            <a:spAutoFit/>
          </a:bodyPr>
          <a:lstStyle/>
          <a:p>
            <a:r>
              <a:rPr lang="de-DE" sz="1633" dirty="0"/>
              <a:t>Y*</a:t>
            </a:r>
          </a:p>
        </p:txBody>
      </p:sp>
      <p:sp>
        <p:nvSpPr>
          <p:cNvPr id="19" name="Textfeld 18"/>
          <p:cNvSpPr txBox="1"/>
          <p:nvPr/>
        </p:nvSpPr>
        <p:spPr>
          <a:xfrm>
            <a:off x="1545068" y="2636761"/>
            <a:ext cx="346570"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1824655"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505741"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0" y="5283912"/>
            <a:ext cx="8537915" cy="1097416"/>
          </a:xfrm>
          <a:prstGeom prst="rect">
            <a:avLst/>
          </a:prstGeom>
          <a:noFill/>
          <a:ln>
            <a:solidFill>
              <a:schemeClr val="accent1"/>
            </a:solidFill>
          </a:ln>
        </p:spPr>
        <p:txBody>
          <a:bodyPr wrap="none" rtlCol="0">
            <a:spAutoFit/>
          </a:bodyPr>
          <a:lstStyle/>
          <a:p>
            <a:pPr algn="ctr"/>
            <a:r>
              <a:rPr lang="de-DE" sz="2177" b="1" dirty="0" err="1"/>
              <a:t>Intersection</a:t>
            </a:r>
            <a:r>
              <a:rPr lang="de-DE" sz="2177" b="1" dirty="0"/>
              <a:t> </a:t>
            </a:r>
            <a:r>
              <a:rPr lang="de-DE" sz="2177" b="1" dirty="0" err="1"/>
              <a:t>of</a:t>
            </a:r>
            <a:r>
              <a:rPr lang="de-DE" sz="2177" b="1" dirty="0"/>
              <a:t> LM- and IS-</a:t>
            </a:r>
            <a:r>
              <a:rPr lang="de-DE" sz="2177" b="1" dirty="0" err="1"/>
              <a:t>Curve</a:t>
            </a:r>
            <a:r>
              <a:rPr lang="de-DE" sz="2177" b="1" dirty="0"/>
              <a:t> </a:t>
            </a:r>
            <a:r>
              <a:rPr lang="de-DE" sz="2177" b="1" dirty="0" err="1"/>
              <a:t>determines</a:t>
            </a:r>
            <a:r>
              <a:rPr lang="de-DE" sz="2177" b="1" dirty="0"/>
              <a:t> </a:t>
            </a:r>
            <a:r>
              <a:rPr lang="de-DE" sz="2177" b="1" dirty="0" err="1"/>
              <a:t>the</a:t>
            </a:r>
            <a:r>
              <a:rPr lang="de-DE" sz="2177" b="1" dirty="0"/>
              <a:t> </a:t>
            </a:r>
            <a:r>
              <a:rPr lang="de-DE" sz="2177" b="1" dirty="0" err="1"/>
              <a:t>general</a:t>
            </a:r>
            <a:r>
              <a:rPr lang="de-DE" sz="2177" b="1" dirty="0"/>
              <a:t> </a:t>
            </a:r>
            <a:r>
              <a:rPr lang="de-DE" sz="2177" b="1" dirty="0" err="1"/>
              <a:t>equilibrium</a:t>
            </a:r>
            <a:endParaRPr lang="de-DE" sz="2177" b="1" dirty="0"/>
          </a:p>
          <a:p>
            <a:pPr algn="ctr"/>
            <a:endParaRPr lang="de-DE" sz="2177" b="1" dirty="0"/>
          </a:p>
          <a:p>
            <a:pPr algn="ctr"/>
            <a:r>
              <a:rPr lang="de-DE" sz="2177" b="1" dirty="0" err="1"/>
              <a:t>with</a:t>
            </a:r>
            <a:r>
              <a:rPr lang="de-DE" sz="2177" b="1" dirty="0"/>
              <a:t> </a:t>
            </a:r>
            <a:r>
              <a:rPr lang="de-DE" sz="2177" b="1" dirty="0" err="1"/>
              <a:t>the</a:t>
            </a:r>
            <a:r>
              <a:rPr lang="de-DE" sz="2177" b="1" dirty="0"/>
              <a:t> </a:t>
            </a:r>
            <a:r>
              <a:rPr lang="de-DE" sz="2177" b="1" dirty="0" err="1"/>
              <a:t>simultanous</a:t>
            </a:r>
            <a:r>
              <a:rPr lang="de-DE" sz="2177" b="1" dirty="0"/>
              <a:t> </a:t>
            </a:r>
            <a:r>
              <a:rPr lang="de-DE" sz="2177" b="1" dirty="0" err="1"/>
              <a:t>equlibrium</a:t>
            </a:r>
            <a:r>
              <a:rPr lang="de-DE" sz="2177" b="1" dirty="0"/>
              <a:t> in </a:t>
            </a:r>
            <a:r>
              <a:rPr lang="de-DE" sz="2177" b="1" dirty="0" err="1"/>
              <a:t>the</a:t>
            </a:r>
            <a:r>
              <a:rPr lang="de-DE" sz="2177" b="1" dirty="0"/>
              <a:t> </a:t>
            </a:r>
            <a:r>
              <a:rPr lang="de-DE" sz="2177" b="1" dirty="0" err="1"/>
              <a:t>commodity</a:t>
            </a:r>
            <a:r>
              <a:rPr lang="de-DE" sz="2177" b="1" dirty="0"/>
              <a:t> and </a:t>
            </a:r>
            <a:r>
              <a:rPr lang="de-DE" sz="2177" b="1" dirty="0" err="1"/>
              <a:t>money</a:t>
            </a:r>
            <a:r>
              <a:rPr lang="de-DE" sz="2177" b="1" dirty="0"/>
              <a:t> </a:t>
            </a:r>
            <a:r>
              <a:rPr lang="de-DE" sz="2177" b="1" dirty="0" err="1"/>
              <a:t>market</a:t>
            </a:r>
            <a:endParaRPr lang="de-DE" sz="2177" b="1" dirty="0"/>
          </a:p>
        </p:txBody>
      </p:sp>
      <p:sp>
        <p:nvSpPr>
          <p:cNvPr id="2" name="Rechteck 1">
            <a:extLst>
              <a:ext uri="{FF2B5EF4-FFF2-40B4-BE49-F238E27FC236}">
                <a16:creationId xmlns:a16="http://schemas.microsoft.com/office/drawing/2014/main" id="{AE4FCDA4-05DA-DB97-44EF-A193FB42D2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3153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72730" y="104531"/>
            <a:ext cx="7597213" cy="744863"/>
          </a:xfrm>
          <a:prstGeom prst="rect">
            <a:avLst/>
          </a:prstGeom>
          <a:noFill/>
          <a:ln>
            <a:noFill/>
          </a:ln>
        </p:spPr>
        <p:txBody>
          <a:bodyPr lIns="81638" tIns="40819" rIns="81638" bIns="40819" anchor="ctr" anchorCtr="1"/>
          <a:lstStyle/>
          <a:p>
            <a:r>
              <a:rPr lang="de-DE" sz="2903" b="1" dirty="0"/>
              <a:t>General Solution </a:t>
            </a:r>
            <a:r>
              <a:rPr lang="de-DE" sz="2903" b="1" dirty="0" err="1"/>
              <a:t>of</a:t>
            </a:r>
            <a:r>
              <a:rPr lang="de-DE" sz="2903" b="1" dirty="0"/>
              <a:t> </a:t>
            </a:r>
            <a:r>
              <a:rPr lang="de-DE" sz="2903" b="1" dirty="0" err="1"/>
              <a:t>the</a:t>
            </a:r>
            <a:r>
              <a:rPr lang="de-DE" sz="2903" b="1" dirty="0"/>
              <a:t> IS/LM-Model</a:t>
            </a:r>
          </a:p>
        </p:txBody>
      </p:sp>
      <p:sp>
        <p:nvSpPr>
          <p:cNvPr id="2" name="Rechteck 1">
            <a:extLst>
              <a:ext uri="{FF2B5EF4-FFF2-40B4-BE49-F238E27FC236}">
                <a16:creationId xmlns:a16="http://schemas.microsoft.com/office/drawing/2014/main" id="{AE4FCDA4-05DA-DB97-44EF-A193FB42D2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31C4B345-96EC-4796-B197-37DEBD92366E}"/>
              </a:ext>
            </a:extLst>
          </p:cNvPr>
          <p:cNvSpPr/>
          <p:nvPr/>
        </p:nvSpPr>
        <p:spPr>
          <a:xfrm>
            <a:off x="882104" y="849394"/>
            <a:ext cx="2014719" cy="369332"/>
          </a:xfrm>
          <a:prstGeom prst="rect">
            <a:avLst/>
          </a:prstGeom>
        </p:spPr>
        <p:txBody>
          <a:bodyPr wrap="none">
            <a:spAutoFit/>
          </a:bodyPr>
          <a:lstStyle/>
          <a:p>
            <a:r>
              <a:rPr lang="de-DE" dirty="0"/>
              <a:t>Y = C(Y) + I(i) + G</a:t>
            </a:r>
          </a:p>
        </p:txBody>
      </p:sp>
      <mc:AlternateContent xmlns:mc="http://schemas.openxmlformats.org/markup-compatibility/2006" xmlns:a14="http://schemas.microsoft.com/office/drawing/2010/main">
        <mc:Choice Requires="a14">
          <p:sp>
            <p:nvSpPr>
              <p:cNvPr id="5" name="Rechteck 4">
                <a:extLst>
                  <a:ext uri="{FF2B5EF4-FFF2-40B4-BE49-F238E27FC236}">
                    <a16:creationId xmlns:a16="http://schemas.microsoft.com/office/drawing/2014/main" id="{93E57649-2697-437A-8091-13B539815457}"/>
                  </a:ext>
                </a:extLst>
              </p:cNvPr>
              <p:cNvSpPr/>
              <p:nvPr/>
            </p:nvSpPr>
            <p:spPr>
              <a:xfrm>
                <a:off x="3391040" y="849394"/>
                <a:ext cx="1322285" cy="369332"/>
              </a:xfrm>
              <a:prstGeom prst="rect">
                <a:avLst/>
              </a:prstGeom>
            </p:spPr>
            <p:txBody>
              <a:bodyPr wrap="none">
                <a:spAutoFit/>
              </a:bodyPr>
              <a:lstStyle/>
              <a:p>
                <a:r>
                  <a:rPr lang="de-DE" dirty="0">
                    <a:latin typeface="Arial Unicode MS"/>
                    <a:ea typeface="Arial Unicode MS"/>
                    <a:cs typeface="Arial Unicode MS"/>
                  </a:rPr>
                  <a:t>m=</a:t>
                </a:r>
                <a:r>
                  <a:rPr lang="de-DE" dirty="0"/>
                  <a:t>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𝐿</m:t>
                        </m:r>
                      </m:e>
                      <m:sup>
                        <m:r>
                          <a:rPr lang="de-DE" i="1">
                            <a:latin typeface="Cambria Math" panose="02040503050406030204" pitchFamily="18" charset="0"/>
                          </a:rPr>
                          <m:t>𝐷</m:t>
                        </m:r>
                      </m:sup>
                    </m:sSup>
                  </m:oMath>
                </a14:m>
                <a:r>
                  <a:rPr lang="de-DE" dirty="0"/>
                  <a:t>(Y, i</a:t>
                </a:r>
                <a:r>
                  <a:rPr lang="de-DE" baseline="30000" dirty="0"/>
                  <a:t> </a:t>
                </a:r>
                <a:r>
                  <a:rPr lang="de-DE" dirty="0"/>
                  <a:t>)</a:t>
                </a:r>
              </a:p>
            </p:txBody>
          </p:sp>
        </mc:Choice>
        <mc:Fallback xmlns="">
          <p:sp>
            <p:nvSpPr>
              <p:cNvPr id="5" name="Rechteck 4">
                <a:extLst>
                  <a:ext uri="{FF2B5EF4-FFF2-40B4-BE49-F238E27FC236}">
                    <a16:creationId xmlns:a16="http://schemas.microsoft.com/office/drawing/2014/main" id="{93E57649-2697-437A-8091-13B539815457}"/>
                  </a:ext>
                </a:extLst>
              </p:cNvPr>
              <p:cNvSpPr>
                <a:spLocks noRot="1" noChangeAspect="1" noMove="1" noResize="1" noEditPoints="1" noAdjustHandles="1" noChangeArrowheads="1" noChangeShapeType="1" noTextEdit="1"/>
              </p:cNvSpPr>
              <p:nvPr/>
            </p:nvSpPr>
            <p:spPr>
              <a:xfrm>
                <a:off x="3391040" y="849394"/>
                <a:ext cx="1322285" cy="369332"/>
              </a:xfrm>
              <a:prstGeom prst="rect">
                <a:avLst/>
              </a:prstGeom>
              <a:blipFill>
                <a:blip r:embed="rId3"/>
                <a:stretch>
                  <a:fillRect l="-3687" t="-8197" r="-3687" b="-24590"/>
                </a:stretch>
              </a:blipFill>
            </p:spPr>
            <p:txBody>
              <a:bodyPr/>
              <a:lstStyle/>
              <a:p>
                <a:r>
                  <a:rPr lang="de-DE">
                    <a:noFill/>
                  </a:rPr>
                  <a:t> </a:t>
                </a:r>
              </a:p>
            </p:txBody>
          </p:sp>
        </mc:Fallback>
      </mc:AlternateContent>
    </p:spTree>
    <p:extLst>
      <p:ext uri="{BB962C8B-B14F-4D97-AF65-F5344CB8AC3E}">
        <p14:creationId xmlns:p14="http://schemas.microsoft.com/office/powerpoint/2010/main" val="1888725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6789" y="104531"/>
            <a:ext cx="7597213" cy="744863"/>
          </a:xfrm>
          <a:prstGeom prst="rect">
            <a:avLst/>
          </a:prstGeom>
          <a:noFill/>
          <a:ln>
            <a:noFill/>
          </a:ln>
        </p:spPr>
        <p:txBody>
          <a:bodyPr lIns="81638" tIns="40819" rIns="81638" bIns="40819" anchor="ctr" anchorCtr="1"/>
          <a:lstStyle/>
          <a:p>
            <a:r>
              <a:rPr lang="de-DE" sz="2903" b="1" dirty="0" err="1"/>
              <a:t>Monetary</a:t>
            </a:r>
            <a:r>
              <a:rPr lang="de-DE" sz="2903" b="1" dirty="0"/>
              <a:t> Policy </a:t>
            </a:r>
            <a:r>
              <a:rPr lang="de-DE" sz="2903" b="1" dirty="0" err="1"/>
              <a:t>within</a:t>
            </a:r>
            <a:r>
              <a:rPr lang="de-DE" sz="2903" b="1" dirty="0"/>
              <a:t> </a:t>
            </a:r>
            <a:r>
              <a:rPr lang="de-DE" sz="2903" b="1" dirty="0" err="1"/>
              <a:t>the</a:t>
            </a:r>
            <a:r>
              <a:rPr lang="de-DE" sz="2903" b="1" dirty="0"/>
              <a:t> IS-LM-Model</a:t>
            </a:r>
          </a:p>
        </p:txBody>
      </p:sp>
      <p:cxnSp>
        <p:nvCxnSpPr>
          <p:cNvPr id="8" name="Straight Arrow Connector 6"/>
          <p:cNvCxnSpPr/>
          <p:nvPr/>
        </p:nvCxnSpPr>
        <p:spPr>
          <a:xfrm flipV="1">
            <a:off x="1848713"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848714"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514103" y="1077570"/>
            <a:ext cx="242374" cy="343620"/>
          </a:xfrm>
          <a:prstGeom prst="rect">
            <a:avLst/>
          </a:prstGeom>
          <a:noFill/>
        </p:spPr>
        <p:txBody>
          <a:bodyPr wrap="none" rtlCol="0">
            <a:spAutoFit/>
          </a:bodyPr>
          <a:lstStyle/>
          <a:p>
            <a:r>
              <a:rPr lang="de-DE" sz="1633" dirty="0"/>
              <a:t>i</a:t>
            </a:r>
          </a:p>
        </p:txBody>
      </p:sp>
      <p:sp>
        <p:nvSpPr>
          <p:cNvPr id="11" name="Textfeld 10"/>
          <p:cNvSpPr txBox="1"/>
          <p:nvPr/>
        </p:nvSpPr>
        <p:spPr>
          <a:xfrm>
            <a:off x="7196725" y="4726921"/>
            <a:ext cx="33534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886189"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321428"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411586" y="3162727"/>
            <a:ext cx="1184940" cy="427361"/>
          </a:xfrm>
          <a:prstGeom prst="rect">
            <a:avLst/>
          </a:prstGeom>
          <a:noFill/>
        </p:spPr>
        <p:txBody>
          <a:bodyPr wrap="none" rtlCol="0">
            <a:spAutoFit/>
          </a:bodyPr>
          <a:lstStyle/>
          <a:p>
            <a:r>
              <a:rPr lang="de-DE" sz="2177" b="1" dirty="0"/>
              <a:t>IS </a:t>
            </a:r>
            <a:r>
              <a:rPr lang="de-DE" sz="2177" b="1" dirty="0" err="1"/>
              <a:t>curve</a:t>
            </a:r>
            <a:endParaRPr lang="de-DE" sz="2177" b="1" dirty="0"/>
          </a:p>
        </p:txBody>
      </p:sp>
      <p:sp>
        <p:nvSpPr>
          <p:cNvPr id="16" name="Textfeld 15"/>
          <p:cNvSpPr txBox="1"/>
          <p:nvPr/>
        </p:nvSpPr>
        <p:spPr>
          <a:xfrm>
            <a:off x="5999445" y="946937"/>
            <a:ext cx="704039" cy="427361"/>
          </a:xfrm>
          <a:prstGeom prst="rect">
            <a:avLst/>
          </a:prstGeom>
          <a:noFill/>
        </p:spPr>
        <p:txBody>
          <a:bodyPr wrap="none" rtlCol="0">
            <a:spAutoFit/>
          </a:bodyPr>
          <a:lstStyle/>
          <a:p>
            <a:r>
              <a:rPr lang="de-DE" sz="2177" b="1" dirty="0"/>
              <a:t>LM </a:t>
            </a:r>
          </a:p>
        </p:txBody>
      </p:sp>
      <p:sp>
        <p:nvSpPr>
          <p:cNvPr id="4" name="Textfeld 3"/>
          <p:cNvSpPr txBox="1"/>
          <p:nvPr/>
        </p:nvSpPr>
        <p:spPr>
          <a:xfrm>
            <a:off x="4172433" y="4726921"/>
            <a:ext cx="889987"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062750" y="2649404"/>
            <a:ext cx="721672"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1848714"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529800"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96788" y="5057774"/>
            <a:ext cx="8959754" cy="1107996"/>
          </a:xfrm>
          <a:prstGeom prst="rect">
            <a:avLst/>
          </a:prstGeom>
          <a:noFill/>
        </p:spPr>
        <p:txBody>
          <a:bodyPr wrap="square" rtlCol="0">
            <a:spAutoFit/>
          </a:bodyPr>
          <a:lstStyle/>
          <a:p>
            <a:r>
              <a:rPr lang="de-DE" sz="2200" dirty="0">
                <a:ea typeface="Arial Unicode MS"/>
                <a:cs typeface="Arial Unicode MS"/>
              </a:rPr>
              <a:t>m↑</a:t>
            </a:r>
            <a:r>
              <a:rPr lang="de-DE" sz="2200" dirty="0">
                <a:ea typeface="Arial Unicode MS"/>
                <a:cs typeface="Arial Unicode MS"/>
                <a:sym typeface="Wingdings" panose="05000000000000000000" pitchFamily="2" charset="2"/>
              </a:rPr>
              <a:t></a:t>
            </a:r>
            <a:r>
              <a:rPr lang="de-DE" sz="2200" dirty="0"/>
              <a:t>  LM </a:t>
            </a:r>
            <a:r>
              <a:rPr lang="de-DE" sz="2200" dirty="0" err="1"/>
              <a:t>right</a:t>
            </a:r>
            <a:r>
              <a:rPr lang="de-DE" sz="2200" dirty="0"/>
              <a:t> </a:t>
            </a:r>
            <a:r>
              <a:rPr lang="de-DE" sz="2200" dirty="0">
                <a:ea typeface="Arial Unicode MS"/>
                <a:cs typeface="Arial Unicode MS"/>
                <a:sym typeface="Wingdings" panose="05000000000000000000" pitchFamily="2" charset="2"/>
              </a:rPr>
              <a:t></a:t>
            </a:r>
            <a:r>
              <a:rPr lang="de-DE" sz="2200" dirty="0"/>
              <a:t> a </a:t>
            </a:r>
            <a:r>
              <a:rPr lang="de-DE" sz="2200" dirty="0" err="1"/>
              <a:t>given</a:t>
            </a:r>
            <a:r>
              <a:rPr lang="de-DE" sz="2200" dirty="0"/>
              <a:t> </a:t>
            </a:r>
            <a:r>
              <a:rPr lang="de-DE" sz="2200" dirty="0" err="1"/>
              <a:t>income</a:t>
            </a:r>
            <a:r>
              <a:rPr lang="de-DE" sz="2200" dirty="0"/>
              <a:t> Y </a:t>
            </a:r>
            <a:r>
              <a:rPr lang="de-DE" sz="2200" dirty="0" err="1"/>
              <a:t>corresponds</a:t>
            </a:r>
            <a:r>
              <a:rPr lang="de-DE" sz="2200" dirty="0"/>
              <a:t> </a:t>
            </a:r>
            <a:r>
              <a:rPr lang="de-DE" sz="2200" dirty="0" err="1"/>
              <a:t>to</a:t>
            </a:r>
            <a:r>
              <a:rPr lang="de-DE" sz="2200" dirty="0"/>
              <a:t> a </a:t>
            </a:r>
            <a:r>
              <a:rPr lang="de-DE" sz="2200" dirty="0" err="1"/>
              <a:t>lower</a:t>
            </a:r>
            <a:r>
              <a:rPr lang="de-DE" sz="2200" dirty="0"/>
              <a:t> </a:t>
            </a:r>
            <a:r>
              <a:rPr lang="de-DE" sz="2200" dirty="0" err="1"/>
              <a:t>interest</a:t>
            </a:r>
            <a:r>
              <a:rPr lang="de-DE" sz="2200" dirty="0"/>
              <a:t> rate i</a:t>
            </a:r>
            <a:r>
              <a:rPr lang="de-DE" sz="2200" dirty="0">
                <a:ea typeface="Arial Unicode MS"/>
                <a:cs typeface="Arial Unicode MS"/>
              </a:rPr>
              <a:t>↓</a:t>
            </a:r>
            <a:r>
              <a:rPr lang="de-DE" sz="2200" dirty="0"/>
              <a:t> on </a:t>
            </a:r>
            <a:r>
              <a:rPr lang="de-DE" sz="2200" dirty="0" err="1"/>
              <a:t>the</a:t>
            </a:r>
            <a:r>
              <a:rPr lang="de-DE" sz="2200" dirty="0"/>
              <a:t> </a:t>
            </a:r>
            <a:r>
              <a:rPr lang="de-DE" sz="2200" dirty="0" err="1"/>
              <a:t>money</a:t>
            </a:r>
            <a:r>
              <a:rPr lang="de-DE" sz="2200" dirty="0"/>
              <a:t> </a:t>
            </a:r>
            <a:r>
              <a:rPr lang="de-DE" sz="2200" dirty="0" err="1"/>
              <a:t>market</a:t>
            </a:r>
            <a:r>
              <a:rPr lang="de-DE" sz="2200" dirty="0"/>
              <a:t> </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the</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lower</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interest</a:t>
            </a:r>
            <a:r>
              <a:rPr lang="de-DE" sz="2200" dirty="0">
                <a:ea typeface="Arial Unicode MS"/>
                <a:cs typeface="Arial Unicode MS"/>
                <a:sym typeface="Wingdings" panose="05000000000000000000" pitchFamily="2" charset="2"/>
              </a:rPr>
              <a:t> rate </a:t>
            </a:r>
            <a:r>
              <a:rPr lang="de-DE" sz="2200" dirty="0" err="1">
                <a:ea typeface="Arial Unicode MS"/>
                <a:cs typeface="Arial Unicode MS"/>
                <a:sym typeface="Wingdings" panose="05000000000000000000" pitchFamily="2" charset="2"/>
              </a:rPr>
              <a:t>pushes</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investment</a:t>
            </a:r>
            <a:r>
              <a:rPr lang="de-DE" sz="2200" dirty="0">
                <a:ea typeface="Arial Unicode MS"/>
                <a:cs typeface="Arial Unicode MS"/>
                <a:sym typeface="Wingdings" panose="05000000000000000000" pitchFamily="2" charset="2"/>
              </a:rPr>
              <a:t> at </a:t>
            </a:r>
            <a:r>
              <a:rPr lang="de-DE" sz="2200" dirty="0" err="1">
                <a:ea typeface="Arial Unicode MS"/>
                <a:cs typeface="Arial Unicode MS"/>
                <a:sym typeface="Wingdings" panose="05000000000000000000" pitchFamily="2" charset="2"/>
              </a:rPr>
              <a:t>the</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commodity</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market</a:t>
            </a:r>
            <a:r>
              <a:rPr lang="de-DE" sz="2200" dirty="0">
                <a:ea typeface="Arial Unicode MS"/>
                <a:cs typeface="Arial Unicode MS"/>
                <a:sym typeface="Wingdings" panose="05000000000000000000" pitchFamily="2" charset="2"/>
              </a:rPr>
              <a:t> </a:t>
            </a:r>
            <a:r>
              <a:rPr lang="de-DE" sz="2200" dirty="0"/>
              <a:t>I</a:t>
            </a:r>
            <a:r>
              <a:rPr lang="de-DE" sz="2200" dirty="0">
                <a:ea typeface="Arial Unicode MS"/>
                <a:cs typeface="Arial Unicode MS"/>
              </a:rPr>
              <a:t>↑</a:t>
            </a:r>
            <a:r>
              <a:rPr lang="de-DE" sz="2200" dirty="0"/>
              <a:t> </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overall</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increase</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of</a:t>
            </a:r>
            <a:r>
              <a:rPr lang="de-DE" sz="2200" dirty="0">
                <a:ea typeface="Arial Unicode MS"/>
                <a:cs typeface="Arial Unicode MS"/>
                <a:sym typeface="Wingdings" panose="05000000000000000000" pitchFamily="2" charset="2"/>
              </a:rPr>
              <a:t> Y</a:t>
            </a:r>
            <a:r>
              <a:rPr lang="de-DE" sz="2200" dirty="0">
                <a:ea typeface="Arial Unicode MS"/>
                <a:cs typeface="Arial Unicode MS"/>
              </a:rPr>
              <a:t>↑</a:t>
            </a:r>
            <a:endParaRPr lang="de-DE" sz="2200" dirty="0"/>
          </a:p>
        </p:txBody>
      </p:sp>
      <p:sp>
        <p:nvSpPr>
          <p:cNvPr id="23" name="Textfeld 22"/>
          <p:cNvSpPr txBox="1"/>
          <p:nvPr/>
        </p:nvSpPr>
        <p:spPr>
          <a:xfrm>
            <a:off x="7509986" y="1750763"/>
            <a:ext cx="797013" cy="427361"/>
          </a:xfrm>
          <a:prstGeom prst="rect">
            <a:avLst/>
          </a:prstGeom>
          <a:noFill/>
        </p:spPr>
        <p:txBody>
          <a:bodyPr wrap="none" rtlCol="0">
            <a:spAutoFit/>
          </a:bodyPr>
          <a:lstStyle/>
          <a:p>
            <a:r>
              <a:rPr lang="de-DE" sz="2177" b="1" dirty="0"/>
              <a:t>LM` </a:t>
            </a:r>
          </a:p>
        </p:txBody>
      </p:sp>
      <p:cxnSp>
        <p:nvCxnSpPr>
          <p:cNvPr id="7" name="Gerade Verbindung mit Pfeil 6"/>
          <p:cNvCxnSpPr/>
          <p:nvPr/>
        </p:nvCxnSpPr>
        <p:spPr>
          <a:xfrm>
            <a:off x="5936528" y="1979636"/>
            <a:ext cx="479671" cy="3797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1914031" y="3298365"/>
            <a:ext cx="310023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5114588" y="3298367"/>
            <a:ext cx="0" cy="141012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1063419" y="3162726"/>
            <a:ext cx="721672" cy="343620"/>
          </a:xfrm>
          <a:prstGeom prst="rect">
            <a:avLst/>
          </a:prstGeom>
          <a:noFill/>
        </p:spPr>
        <p:txBody>
          <a:bodyPr wrap="none" rtlCol="0">
            <a:spAutoFit/>
          </a:bodyPr>
          <a:lstStyle/>
          <a:p>
            <a:r>
              <a:rPr lang="de-DE" sz="1633" dirty="0"/>
              <a:t>i*(m</a:t>
            </a:r>
            <a:r>
              <a:rPr lang="de-DE" sz="1633" baseline="-25000" dirty="0"/>
              <a:t>2</a:t>
            </a:r>
            <a:r>
              <a:rPr lang="de-DE" sz="1633" dirty="0"/>
              <a:t>)</a:t>
            </a:r>
          </a:p>
        </p:txBody>
      </p:sp>
      <p:sp>
        <p:nvSpPr>
          <p:cNvPr id="29" name="Textfeld 28"/>
          <p:cNvSpPr txBox="1"/>
          <p:nvPr/>
        </p:nvSpPr>
        <p:spPr>
          <a:xfrm>
            <a:off x="5014268" y="4735350"/>
            <a:ext cx="889987" cy="343620"/>
          </a:xfrm>
          <a:prstGeom prst="rect">
            <a:avLst/>
          </a:prstGeom>
          <a:noFill/>
        </p:spPr>
        <p:txBody>
          <a:bodyPr wrap="none" rtlCol="0">
            <a:spAutoFit/>
          </a:bodyPr>
          <a:lstStyle/>
          <a:p>
            <a:r>
              <a:rPr lang="de-DE" sz="1633" dirty="0"/>
              <a:t>Y* (M</a:t>
            </a:r>
            <a:r>
              <a:rPr lang="de-DE" sz="1633" baseline="-25000" dirty="0"/>
              <a:t>2</a:t>
            </a:r>
            <a:r>
              <a:rPr lang="de-DE" sz="1633" dirty="0"/>
              <a:t>)</a:t>
            </a:r>
          </a:p>
        </p:txBody>
      </p:sp>
      <p:cxnSp>
        <p:nvCxnSpPr>
          <p:cNvPr id="25" name="Gerade Verbindung 24"/>
          <p:cNvCxnSpPr/>
          <p:nvPr/>
        </p:nvCxnSpPr>
        <p:spPr>
          <a:xfrm flipV="1">
            <a:off x="4004192" y="155082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56F10DF1-71E2-CBB1-B3C2-1B4202B0BD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61137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Example</a:t>
            </a:r>
            <a:endParaRPr lang="de-DE" sz="2903" b="1" dirty="0"/>
          </a:p>
        </p:txBody>
      </p:sp>
      <p:sp>
        <p:nvSpPr>
          <p:cNvPr id="3" name="Rechteck 2"/>
          <p:cNvSpPr/>
          <p:nvPr/>
        </p:nvSpPr>
        <p:spPr>
          <a:xfrm>
            <a:off x="1279742" y="867876"/>
            <a:ext cx="7469151" cy="3442609"/>
          </a:xfrm>
          <a:prstGeom prst="rect">
            <a:avLst/>
          </a:prstGeom>
        </p:spPr>
        <p:txBody>
          <a:bodyPr wrap="square">
            <a:spAutoFit/>
          </a:bodyPr>
          <a:lstStyle/>
          <a:p>
            <a:pPr lvl="0" algn="ctr"/>
            <a:r>
              <a:rPr lang="de-DE" sz="2177" dirty="0"/>
              <a:t>IS/LM-Model:</a:t>
            </a:r>
          </a:p>
          <a:p>
            <a:r>
              <a:rPr lang="de-DE" sz="2177" dirty="0"/>
              <a:t> </a:t>
            </a:r>
          </a:p>
          <a:p>
            <a:r>
              <a:rPr lang="en-US" sz="2177" dirty="0"/>
              <a:t>C(Y)=300+0,7Y		I=100-200i		G=50	</a:t>
            </a:r>
          </a:p>
          <a:p>
            <a:r>
              <a:rPr lang="en-US" sz="2177" dirty="0"/>
              <a:t>L(</a:t>
            </a:r>
            <a:r>
              <a:rPr lang="en-US" sz="2177" dirty="0" err="1"/>
              <a:t>Y,i</a:t>
            </a:r>
            <a:r>
              <a:rPr lang="en-US" sz="2177" dirty="0"/>
              <a:t>)=2Y-1000i		M=200			P=1</a:t>
            </a:r>
            <a:endParaRPr lang="de-DE" sz="2177" dirty="0"/>
          </a:p>
          <a:p>
            <a:r>
              <a:rPr lang="en-US" sz="2177" dirty="0"/>
              <a:t> </a:t>
            </a:r>
            <a:endParaRPr lang="de-DE" sz="2177" dirty="0"/>
          </a:p>
          <a:p>
            <a:pPr marL="414726" indent="-414726">
              <a:buFont typeface="+mj-lt"/>
              <a:buAutoNum type="alphaLcPeriod"/>
            </a:pPr>
            <a:r>
              <a:rPr lang="de-DE" sz="2177" dirty="0" err="1"/>
              <a:t>Determine</a:t>
            </a:r>
            <a:r>
              <a:rPr lang="de-DE" sz="2177" dirty="0"/>
              <a:t> </a:t>
            </a:r>
            <a:r>
              <a:rPr lang="de-DE" sz="2177" dirty="0" err="1"/>
              <a:t>the</a:t>
            </a:r>
            <a:r>
              <a:rPr lang="de-DE" sz="2177" dirty="0"/>
              <a:t> </a:t>
            </a:r>
            <a:r>
              <a:rPr lang="de-DE" sz="2177" dirty="0" err="1"/>
              <a:t>simultanous</a:t>
            </a:r>
            <a:r>
              <a:rPr lang="de-DE" sz="2177" dirty="0"/>
              <a:t> </a:t>
            </a:r>
            <a:r>
              <a:rPr lang="de-DE" sz="2177" dirty="0" err="1"/>
              <a:t>equilibrium</a:t>
            </a:r>
            <a:r>
              <a:rPr lang="de-DE" sz="2177" dirty="0"/>
              <a:t> at </a:t>
            </a:r>
            <a:r>
              <a:rPr lang="de-DE" sz="2177" dirty="0" err="1"/>
              <a:t>the</a:t>
            </a:r>
            <a:r>
              <a:rPr lang="de-DE" sz="2177" dirty="0"/>
              <a:t> </a:t>
            </a:r>
            <a:r>
              <a:rPr lang="de-DE" sz="2177" dirty="0" err="1"/>
              <a:t>commodity</a:t>
            </a:r>
            <a:r>
              <a:rPr lang="de-DE" sz="2177" dirty="0"/>
              <a:t> and </a:t>
            </a:r>
            <a:r>
              <a:rPr lang="de-DE" sz="2177" dirty="0" err="1"/>
              <a:t>money</a:t>
            </a:r>
            <a:r>
              <a:rPr lang="de-DE" sz="2177" dirty="0"/>
              <a:t> </a:t>
            </a:r>
            <a:r>
              <a:rPr lang="de-DE" sz="2177" dirty="0" err="1"/>
              <a:t>market</a:t>
            </a:r>
            <a:r>
              <a:rPr lang="de-DE" sz="2177" dirty="0"/>
              <a:t>.</a:t>
            </a:r>
          </a:p>
          <a:p>
            <a:pPr marL="881293" lvl="1" indent="-466567">
              <a:buFont typeface="+mj-lt"/>
              <a:buAutoNum type="romanLcPeriod"/>
            </a:pPr>
            <a:endParaRPr lang="de-DE" sz="2177" dirty="0"/>
          </a:p>
          <a:p>
            <a:pPr marL="414726" indent="-414726">
              <a:buFont typeface="+mj-lt"/>
              <a:buAutoNum type="alphaLcPeriod"/>
            </a:pPr>
            <a:r>
              <a:rPr lang="de-DE" sz="2177" dirty="0" err="1"/>
              <a:t>Determine</a:t>
            </a:r>
            <a:r>
              <a:rPr lang="de-DE" sz="2177" dirty="0"/>
              <a:t> </a:t>
            </a:r>
            <a:r>
              <a:rPr lang="de-DE" sz="2177" dirty="0" err="1"/>
              <a:t>the</a:t>
            </a:r>
            <a:r>
              <a:rPr lang="de-DE" sz="2177" dirty="0"/>
              <a:t> </a:t>
            </a:r>
            <a:r>
              <a:rPr lang="de-DE" sz="2177" dirty="0" err="1"/>
              <a:t>effekt</a:t>
            </a:r>
            <a:r>
              <a:rPr lang="de-DE" sz="2177" dirty="0"/>
              <a:t> </a:t>
            </a:r>
            <a:r>
              <a:rPr lang="de-DE" sz="2177" dirty="0" err="1"/>
              <a:t>of</a:t>
            </a:r>
            <a:r>
              <a:rPr lang="de-DE" sz="2177" dirty="0"/>
              <a:t> a (</a:t>
            </a:r>
            <a:r>
              <a:rPr lang="de-DE" sz="2177" dirty="0" err="1"/>
              <a:t>c.p</a:t>
            </a:r>
            <a:r>
              <a:rPr lang="de-DE" sz="2177" dirty="0"/>
              <a:t>.) 5% </a:t>
            </a:r>
            <a:r>
              <a:rPr lang="de-DE" sz="2177" dirty="0" err="1"/>
              <a:t>increase</a:t>
            </a:r>
            <a:r>
              <a:rPr lang="de-DE" sz="2177" dirty="0"/>
              <a:t> </a:t>
            </a:r>
            <a:r>
              <a:rPr lang="de-DE" sz="2177" dirty="0" err="1"/>
              <a:t>of</a:t>
            </a:r>
            <a:r>
              <a:rPr lang="de-DE" sz="2177" dirty="0"/>
              <a:t> </a:t>
            </a:r>
            <a:r>
              <a:rPr lang="de-DE" sz="2177" dirty="0" err="1"/>
              <a:t>money</a:t>
            </a:r>
            <a:r>
              <a:rPr lang="de-DE" sz="2177" dirty="0"/>
              <a:t> </a:t>
            </a:r>
            <a:r>
              <a:rPr lang="de-DE" sz="2177" dirty="0" err="1"/>
              <a:t>supply</a:t>
            </a:r>
            <a:r>
              <a:rPr lang="de-DE" sz="2177" dirty="0"/>
              <a:t>.</a:t>
            </a:r>
          </a:p>
        </p:txBody>
      </p:sp>
      <p:sp>
        <p:nvSpPr>
          <p:cNvPr id="2" name="Rechteck 1">
            <a:extLst>
              <a:ext uri="{FF2B5EF4-FFF2-40B4-BE49-F238E27FC236}">
                <a16:creationId xmlns:a16="http://schemas.microsoft.com/office/drawing/2014/main" id="{FB73C1CA-4369-3928-91CE-855BC749E75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64741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00981-5876-9CB6-A94A-6BA07DC0DAF3}"/>
            </a:ext>
          </a:extLst>
        </p:cNvPr>
        <p:cNvGrpSpPr/>
        <p:nvPr/>
      </p:nvGrpSpPr>
      <p:grpSpPr>
        <a:xfrm>
          <a:off x="0" y="0"/>
          <a:ext cx="0" cy="0"/>
          <a:chOff x="0" y="0"/>
          <a:chExt cx="0" cy="0"/>
        </a:xfrm>
      </p:grpSpPr>
      <p:sp>
        <p:nvSpPr>
          <p:cNvPr id="6" name="TextShape 2">
            <a:extLst>
              <a:ext uri="{FF2B5EF4-FFF2-40B4-BE49-F238E27FC236}">
                <a16:creationId xmlns:a16="http://schemas.microsoft.com/office/drawing/2014/main" id="{F99BD6FC-54CC-868E-B039-7F881C36D614}"/>
              </a:ext>
            </a:extLst>
          </p:cNvPr>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Example</a:t>
            </a:r>
            <a:endParaRPr lang="de-DE" sz="2903" b="1" dirty="0"/>
          </a:p>
        </p:txBody>
      </p:sp>
      <p:sp>
        <p:nvSpPr>
          <p:cNvPr id="3" name="Rechteck 2">
            <a:extLst>
              <a:ext uri="{FF2B5EF4-FFF2-40B4-BE49-F238E27FC236}">
                <a16:creationId xmlns:a16="http://schemas.microsoft.com/office/drawing/2014/main" id="{36F628C0-28B1-7079-9CB0-4E163C2C99BB}"/>
              </a:ext>
            </a:extLst>
          </p:cNvPr>
          <p:cNvSpPr/>
          <p:nvPr/>
        </p:nvSpPr>
        <p:spPr>
          <a:xfrm>
            <a:off x="1279742" y="867876"/>
            <a:ext cx="7469151" cy="3442609"/>
          </a:xfrm>
          <a:prstGeom prst="rect">
            <a:avLst/>
          </a:prstGeom>
        </p:spPr>
        <p:txBody>
          <a:bodyPr wrap="square">
            <a:spAutoFit/>
          </a:bodyPr>
          <a:lstStyle/>
          <a:p>
            <a:pPr lvl="0" algn="ctr"/>
            <a:r>
              <a:rPr lang="de-DE" sz="2177" dirty="0"/>
              <a:t>IS/LM-Model:</a:t>
            </a:r>
          </a:p>
          <a:p>
            <a:r>
              <a:rPr lang="de-DE" sz="2177" dirty="0"/>
              <a:t> </a:t>
            </a:r>
          </a:p>
          <a:p>
            <a:r>
              <a:rPr lang="en-US" sz="2177" dirty="0"/>
              <a:t>C(Y)=300+0,7Y		I=100-200i		G=50	</a:t>
            </a:r>
          </a:p>
          <a:p>
            <a:r>
              <a:rPr lang="en-US" sz="2177" dirty="0"/>
              <a:t>L(</a:t>
            </a:r>
            <a:r>
              <a:rPr lang="en-US" sz="2177" dirty="0" err="1"/>
              <a:t>Y,i</a:t>
            </a:r>
            <a:r>
              <a:rPr lang="en-US" sz="2177" dirty="0"/>
              <a:t>)=2Y-1000i		M=200			P=1</a:t>
            </a:r>
            <a:endParaRPr lang="de-DE" sz="2177" dirty="0"/>
          </a:p>
          <a:p>
            <a:r>
              <a:rPr lang="en-US" sz="2177" dirty="0"/>
              <a:t> </a:t>
            </a:r>
            <a:endParaRPr lang="de-DE" sz="2177" dirty="0"/>
          </a:p>
          <a:p>
            <a:pPr marL="414726" indent="-414726">
              <a:buFont typeface="+mj-lt"/>
              <a:buAutoNum type="alphaLcPeriod"/>
            </a:pPr>
            <a:r>
              <a:rPr lang="de-DE" sz="2177" dirty="0" err="1"/>
              <a:t>Determine</a:t>
            </a:r>
            <a:r>
              <a:rPr lang="de-DE" sz="2177" dirty="0"/>
              <a:t> </a:t>
            </a:r>
            <a:r>
              <a:rPr lang="de-DE" sz="2177" dirty="0" err="1"/>
              <a:t>the</a:t>
            </a:r>
            <a:r>
              <a:rPr lang="de-DE" sz="2177" dirty="0"/>
              <a:t> </a:t>
            </a:r>
            <a:r>
              <a:rPr lang="de-DE" sz="2177" dirty="0" err="1"/>
              <a:t>simultanous</a:t>
            </a:r>
            <a:r>
              <a:rPr lang="de-DE" sz="2177" dirty="0"/>
              <a:t> </a:t>
            </a:r>
            <a:r>
              <a:rPr lang="de-DE" sz="2177" dirty="0" err="1"/>
              <a:t>equilibrium</a:t>
            </a:r>
            <a:r>
              <a:rPr lang="de-DE" sz="2177" dirty="0"/>
              <a:t> at </a:t>
            </a:r>
            <a:r>
              <a:rPr lang="de-DE" sz="2177" dirty="0" err="1"/>
              <a:t>the</a:t>
            </a:r>
            <a:r>
              <a:rPr lang="de-DE" sz="2177" dirty="0"/>
              <a:t> </a:t>
            </a:r>
            <a:r>
              <a:rPr lang="de-DE" sz="2177" dirty="0" err="1"/>
              <a:t>commodity</a:t>
            </a:r>
            <a:r>
              <a:rPr lang="de-DE" sz="2177" dirty="0"/>
              <a:t> and </a:t>
            </a:r>
            <a:r>
              <a:rPr lang="de-DE" sz="2177" dirty="0" err="1"/>
              <a:t>money</a:t>
            </a:r>
            <a:r>
              <a:rPr lang="de-DE" sz="2177" dirty="0"/>
              <a:t> </a:t>
            </a:r>
            <a:r>
              <a:rPr lang="de-DE" sz="2177" dirty="0" err="1"/>
              <a:t>market</a:t>
            </a:r>
            <a:r>
              <a:rPr lang="de-DE" sz="2177" dirty="0"/>
              <a:t>.</a:t>
            </a:r>
          </a:p>
          <a:p>
            <a:pPr marL="881293" lvl="1" indent="-466567">
              <a:buFont typeface="+mj-lt"/>
              <a:buAutoNum type="romanLcPeriod"/>
            </a:pPr>
            <a:endParaRPr lang="de-DE" sz="2177" dirty="0"/>
          </a:p>
          <a:p>
            <a:pPr marL="414726" indent="-414726">
              <a:buFont typeface="+mj-lt"/>
              <a:buAutoNum type="alphaLcPeriod"/>
            </a:pPr>
            <a:r>
              <a:rPr lang="de-DE" sz="2177" dirty="0" err="1"/>
              <a:t>Determine</a:t>
            </a:r>
            <a:r>
              <a:rPr lang="de-DE" sz="2177" dirty="0"/>
              <a:t> </a:t>
            </a:r>
            <a:r>
              <a:rPr lang="de-DE" sz="2177" dirty="0" err="1"/>
              <a:t>the</a:t>
            </a:r>
            <a:r>
              <a:rPr lang="de-DE" sz="2177" dirty="0"/>
              <a:t> </a:t>
            </a:r>
            <a:r>
              <a:rPr lang="de-DE" sz="2177" dirty="0" err="1"/>
              <a:t>effekt</a:t>
            </a:r>
            <a:r>
              <a:rPr lang="de-DE" sz="2177" dirty="0"/>
              <a:t> </a:t>
            </a:r>
            <a:r>
              <a:rPr lang="de-DE" sz="2177" dirty="0" err="1"/>
              <a:t>of</a:t>
            </a:r>
            <a:r>
              <a:rPr lang="de-DE" sz="2177" dirty="0"/>
              <a:t> a (</a:t>
            </a:r>
            <a:r>
              <a:rPr lang="de-DE" sz="2177" dirty="0" err="1"/>
              <a:t>c.p</a:t>
            </a:r>
            <a:r>
              <a:rPr lang="de-DE" sz="2177" dirty="0"/>
              <a:t>.) 5% </a:t>
            </a:r>
            <a:r>
              <a:rPr lang="de-DE" sz="2177" dirty="0" err="1"/>
              <a:t>increase</a:t>
            </a:r>
            <a:r>
              <a:rPr lang="de-DE" sz="2177" dirty="0"/>
              <a:t> </a:t>
            </a:r>
            <a:r>
              <a:rPr lang="de-DE" sz="2177" dirty="0" err="1"/>
              <a:t>of</a:t>
            </a:r>
            <a:r>
              <a:rPr lang="de-DE" sz="2177" dirty="0"/>
              <a:t> </a:t>
            </a:r>
            <a:r>
              <a:rPr lang="de-DE" sz="2177" dirty="0" err="1"/>
              <a:t>money</a:t>
            </a:r>
            <a:r>
              <a:rPr lang="de-DE" sz="2177" dirty="0"/>
              <a:t> </a:t>
            </a:r>
            <a:r>
              <a:rPr lang="de-DE" sz="2177" dirty="0" err="1"/>
              <a:t>supply</a:t>
            </a:r>
            <a:r>
              <a:rPr lang="de-DE" sz="2177" dirty="0"/>
              <a:t>.</a:t>
            </a:r>
          </a:p>
        </p:txBody>
      </p:sp>
      <p:sp>
        <p:nvSpPr>
          <p:cNvPr id="2" name="Rechteck 1">
            <a:extLst>
              <a:ext uri="{FF2B5EF4-FFF2-40B4-BE49-F238E27FC236}">
                <a16:creationId xmlns:a16="http://schemas.microsoft.com/office/drawing/2014/main" id="{30932D1C-A507-08D3-FCF9-411C7C4DB74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0665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monetary</a:t>
            </a:r>
            <a:r>
              <a:rPr lang="de-DE" sz="3200" dirty="0"/>
              <a:t> </a:t>
            </a:r>
            <a:r>
              <a:rPr lang="de-DE" sz="3200" dirty="0" err="1"/>
              <a:t>policy</a:t>
            </a:r>
            <a:endParaRPr lang="de-DE" sz="2903" b="1" dirty="0"/>
          </a:p>
        </p:txBody>
      </p:sp>
      <p:sp>
        <p:nvSpPr>
          <p:cNvPr id="3" name="Rechteck 2"/>
          <p:cNvSpPr/>
          <p:nvPr/>
        </p:nvSpPr>
        <p:spPr>
          <a:xfrm>
            <a:off x="1234371" y="1435932"/>
            <a:ext cx="8856984" cy="3382016"/>
          </a:xfrm>
          <a:prstGeom prst="rect">
            <a:avLst/>
          </a:prstGeom>
        </p:spPr>
        <p:txBody>
          <a:bodyPr wrap="square">
            <a:spAutoFit/>
          </a:bodyPr>
          <a:lstStyle/>
          <a:p>
            <a:pPr lvl="0"/>
            <a:r>
              <a:rPr lang="de-DE" sz="2800" b="1" dirty="0" err="1"/>
              <a:t>Direct</a:t>
            </a:r>
            <a:r>
              <a:rPr lang="de-DE" sz="2800" b="1" dirty="0"/>
              <a:t> </a:t>
            </a:r>
            <a:r>
              <a:rPr lang="de-DE" sz="2800" b="1" dirty="0" err="1"/>
              <a:t>interest</a:t>
            </a:r>
            <a:r>
              <a:rPr lang="de-DE" sz="2800" b="1" dirty="0"/>
              <a:t> rate </a:t>
            </a:r>
            <a:r>
              <a:rPr lang="de-DE" sz="2800" b="1" dirty="0" err="1"/>
              <a:t>effect</a:t>
            </a:r>
            <a:r>
              <a:rPr lang="de-DE" sz="2800" b="1" dirty="0"/>
              <a:t> </a:t>
            </a:r>
            <a:r>
              <a:rPr lang="de-DE" sz="2800" dirty="0"/>
              <a:t>	– Capital </a:t>
            </a:r>
            <a:r>
              <a:rPr lang="de-DE" sz="2800" dirty="0" err="1"/>
              <a:t>cost</a:t>
            </a:r>
            <a:r>
              <a:rPr lang="de-DE" sz="2800" dirty="0"/>
              <a:t> </a:t>
            </a:r>
            <a:r>
              <a:rPr lang="de-DE" sz="2800" dirty="0" err="1"/>
              <a:t>effekt</a:t>
            </a:r>
            <a:endParaRPr lang="de-DE" sz="2800" dirty="0"/>
          </a:p>
          <a:p>
            <a:pPr lvl="0"/>
            <a:endParaRPr lang="de-DE" sz="2800" dirty="0"/>
          </a:p>
          <a:p>
            <a:pPr lvl="0"/>
            <a:endParaRPr lang="de-DE" sz="2800" dirty="0"/>
          </a:p>
          <a:p>
            <a:pPr lvl="0"/>
            <a:r>
              <a:rPr lang="de-DE" sz="2800" b="1" dirty="0" err="1"/>
              <a:t>Indirect</a:t>
            </a:r>
            <a:r>
              <a:rPr lang="de-DE" sz="2800" b="1" dirty="0"/>
              <a:t> </a:t>
            </a:r>
            <a:r>
              <a:rPr lang="de-DE" sz="2800" b="1" dirty="0" err="1"/>
              <a:t>interest</a:t>
            </a:r>
            <a:r>
              <a:rPr lang="de-DE" sz="2800" b="1" dirty="0"/>
              <a:t> rate </a:t>
            </a:r>
            <a:r>
              <a:rPr lang="de-DE" sz="2800" b="1" dirty="0" err="1"/>
              <a:t>effect</a:t>
            </a:r>
            <a:r>
              <a:rPr lang="de-DE" sz="2800" b="1" dirty="0"/>
              <a:t> </a:t>
            </a:r>
            <a:r>
              <a:rPr lang="de-DE" sz="2800" dirty="0"/>
              <a:t>	– Substitution </a:t>
            </a:r>
            <a:r>
              <a:rPr lang="de-DE" sz="2800" dirty="0" err="1"/>
              <a:t>effect</a:t>
            </a:r>
            <a:endParaRPr lang="de-DE" sz="2800" dirty="0"/>
          </a:p>
          <a:p>
            <a:pPr lvl="0"/>
            <a:r>
              <a:rPr lang="de-DE" sz="2800" dirty="0"/>
              <a:t>					</a:t>
            </a:r>
          </a:p>
          <a:p>
            <a:pPr lvl="0"/>
            <a:r>
              <a:rPr lang="de-DE" sz="2800" dirty="0"/>
              <a:t>					– Income and </a:t>
            </a:r>
            <a:r>
              <a:rPr lang="de-DE" sz="2800" dirty="0" err="1"/>
              <a:t>wealth</a:t>
            </a:r>
            <a:r>
              <a:rPr lang="de-DE" sz="2800" dirty="0"/>
              <a:t> </a:t>
            </a:r>
            <a:r>
              <a:rPr lang="de-DE" sz="2800" dirty="0" err="1"/>
              <a:t>effect</a:t>
            </a:r>
            <a:endParaRPr lang="de-DE" sz="2800" dirty="0"/>
          </a:p>
          <a:p>
            <a:pPr lvl="0"/>
            <a:endParaRPr lang="de-DE" sz="2400" dirty="0"/>
          </a:p>
          <a:p>
            <a:pPr lvl="0"/>
            <a:endParaRPr lang="de-DE" sz="2177" dirty="0"/>
          </a:p>
        </p:txBody>
      </p:sp>
      <p:sp>
        <p:nvSpPr>
          <p:cNvPr id="2" name="Rechteck 1">
            <a:extLst>
              <a:ext uri="{FF2B5EF4-FFF2-40B4-BE49-F238E27FC236}">
                <a16:creationId xmlns:a16="http://schemas.microsoft.com/office/drawing/2014/main" id="{A2099966-75D5-10D5-AC09-9AF1D5C0D34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8297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capital</a:t>
            </a:r>
            <a:r>
              <a:rPr lang="de-DE" sz="3200" dirty="0"/>
              <a:t> </a:t>
            </a:r>
            <a:r>
              <a:rPr lang="de-DE" sz="3200" dirty="0" err="1"/>
              <a:t>cost</a:t>
            </a:r>
            <a:r>
              <a:rPr lang="de-DE" sz="3200" dirty="0"/>
              <a:t> </a:t>
            </a:r>
            <a:r>
              <a:rPr lang="de-DE" sz="3200" dirty="0" err="1"/>
              <a:t>effekt</a:t>
            </a:r>
            <a:endParaRPr lang="de-DE" sz="2903" b="1" dirty="0"/>
          </a:p>
        </p:txBody>
      </p:sp>
      <p:sp>
        <p:nvSpPr>
          <p:cNvPr id="3" name="Rechteck 2"/>
          <p:cNvSpPr/>
          <p:nvPr/>
        </p:nvSpPr>
        <p:spPr>
          <a:xfrm>
            <a:off x="1703512" y="1012253"/>
            <a:ext cx="8856984" cy="4859344"/>
          </a:xfrm>
          <a:prstGeom prst="rect">
            <a:avLst/>
          </a:prstGeom>
        </p:spPr>
        <p:txBody>
          <a:bodyPr wrap="square">
            <a:spAutoFit/>
          </a:bodyPr>
          <a:lstStyle/>
          <a:p>
            <a:pPr lvl="0"/>
            <a:endParaRPr lang="de-DE" sz="2400" dirty="0"/>
          </a:p>
          <a:p>
            <a:pPr lvl="0"/>
            <a:r>
              <a:rPr lang="de-DE" sz="2400" b="1" dirty="0"/>
              <a:t>Central </a:t>
            </a:r>
            <a:r>
              <a:rPr lang="de-DE" sz="2400" b="1" dirty="0" err="1"/>
              <a:t>bank</a:t>
            </a:r>
            <a:r>
              <a:rPr lang="de-DE" sz="2400" b="1" dirty="0"/>
              <a:t> </a:t>
            </a:r>
            <a:r>
              <a:rPr lang="de-DE" sz="2400" b="1" dirty="0" err="1"/>
              <a:t>decreases</a:t>
            </a:r>
            <a:r>
              <a:rPr lang="de-DE" sz="2400" b="1" dirty="0"/>
              <a:t> </a:t>
            </a:r>
            <a:r>
              <a:rPr lang="de-DE" sz="2400" b="1" dirty="0" err="1"/>
              <a:t>interest</a:t>
            </a:r>
            <a:r>
              <a:rPr lang="de-DE" sz="2400" b="1" dirty="0"/>
              <a:t> </a:t>
            </a:r>
            <a:r>
              <a:rPr lang="de-DE" sz="2400" b="1" dirty="0" err="1"/>
              <a:t>rates</a:t>
            </a:r>
            <a:endParaRPr lang="de-DE" sz="2400" b="1" dirty="0"/>
          </a:p>
          <a:p>
            <a:pPr lvl="0"/>
            <a:r>
              <a:rPr lang="de-DE" sz="2400" dirty="0"/>
              <a:t> </a:t>
            </a:r>
          </a:p>
          <a:p>
            <a:pPr marL="800100" lvl="1" indent="-342900">
              <a:buFont typeface="Wingdings" panose="05000000000000000000" pitchFamily="2" charset="2"/>
              <a:buChar char="Ø"/>
            </a:pPr>
            <a:r>
              <a:rPr lang="de-DE" sz="2400" dirty="0" err="1"/>
              <a:t>refinancing</a:t>
            </a:r>
            <a:r>
              <a:rPr lang="de-DE" sz="2400" dirty="0"/>
              <a:t> </a:t>
            </a:r>
            <a:r>
              <a:rPr lang="de-DE" sz="2400" dirty="0" err="1"/>
              <a:t>costs</a:t>
            </a:r>
            <a:r>
              <a:rPr lang="de-DE" sz="2400" dirty="0"/>
              <a:t> </a:t>
            </a:r>
            <a:r>
              <a:rPr lang="de-DE" sz="2400" dirty="0" err="1"/>
              <a:t>decrease</a:t>
            </a:r>
            <a:endParaRPr lang="de-DE" sz="2400" dirty="0"/>
          </a:p>
          <a:p>
            <a:pPr marL="800100" lvl="1" indent="-342900">
              <a:buFont typeface="Wingdings" panose="05000000000000000000" pitchFamily="2" charset="2"/>
              <a:buChar char="Ø"/>
            </a:pPr>
            <a:endParaRPr lang="de-DE" sz="2400" dirty="0"/>
          </a:p>
          <a:p>
            <a:pPr marL="1257300" lvl="2" indent="-342900">
              <a:buFont typeface="Wingdings" panose="05000000000000000000" pitchFamily="2" charset="2"/>
              <a:buChar char="Ø"/>
            </a:pPr>
            <a:r>
              <a:rPr lang="de-DE" sz="2400" dirty="0" err="1"/>
              <a:t>credit</a:t>
            </a:r>
            <a:r>
              <a:rPr lang="de-DE" sz="2400" dirty="0"/>
              <a:t> </a:t>
            </a:r>
            <a:r>
              <a:rPr lang="de-DE" sz="2400" dirty="0" err="1"/>
              <a:t>interest</a:t>
            </a:r>
            <a:r>
              <a:rPr lang="de-DE" sz="2400" dirty="0"/>
              <a:t> </a:t>
            </a:r>
            <a:r>
              <a:rPr lang="de-DE" sz="2400" dirty="0" err="1"/>
              <a:t>rates</a:t>
            </a:r>
            <a:r>
              <a:rPr lang="de-DE" sz="2400" dirty="0"/>
              <a:t> </a:t>
            </a:r>
            <a:r>
              <a:rPr lang="de-DE" sz="2400" dirty="0" err="1"/>
              <a:t>decrease</a:t>
            </a:r>
            <a:endParaRPr lang="de-DE" sz="2400" dirty="0"/>
          </a:p>
          <a:p>
            <a:pPr marL="1257300" lvl="2" indent="-342900">
              <a:buFont typeface="Wingdings" panose="05000000000000000000" pitchFamily="2" charset="2"/>
              <a:buChar char="Ø"/>
            </a:pPr>
            <a:endParaRPr lang="de-DE" sz="2400" dirty="0"/>
          </a:p>
          <a:p>
            <a:pPr marL="1714500" lvl="3" indent="-342900">
              <a:buFont typeface="Wingdings" panose="05000000000000000000" pitchFamily="2" charset="2"/>
              <a:buChar char="Ø"/>
            </a:pPr>
            <a:r>
              <a:rPr lang="de-DE" sz="2400" dirty="0" err="1"/>
              <a:t>higher</a:t>
            </a:r>
            <a:r>
              <a:rPr lang="de-DE" sz="2400" dirty="0"/>
              <a:t> </a:t>
            </a:r>
            <a:r>
              <a:rPr lang="de-DE" sz="2400" dirty="0" err="1"/>
              <a:t>loan</a:t>
            </a:r>
            <a:r>
              <a:rPr lang="de-DE" sz="2400" dirty="0"/>
              <a:t> </a:t>
            </a:r>
            <a:r>
              <a:rPr lang="de-DE" sz="2400" dirty="0" err="1"/>
              <a:t>growth</a:t>
            </a:r>
            <a:r>
              <a:rPr lang="de-DE" sz="2400" dirty="0"/>
              <a:t> and </a:t>
            </a:r>
            <a:r>
              <a:rPr lang="de-DE" sz="2400" dirty="0" err="1"/>
              <a:t>higher</a:t>
            </a:r>
            <a:r>
              <a:rPr lang="de-DE" sz="2400" dirty="0"/>
              <a:t> </a:t>
            </a:r>
            <a:r>
              <a:rPr lang="de-DE" sz="2400" dirty="0" err="1"/>
              <a:t>credit</a:t>
            </a:r>
            <a:r>
              <a:rPr lang="de-DE" sz="2400" dirty="0"/>
              <a:t> </a:t>
            </a:r>
            <a:r>
              <a:rPr lang="de-DE" sz="2400" dirty="0" err="1"/>
              <a:t>financed</a:t>
            </a:r>
            <a:r>
              <a:rPr lang="de-DE" sz="2400" dirty="0"/>
              <a:t> </a:t>
            </a:r>
            <a:r>
              <a:rPr lang="de-DE" sz="2400" dirty="0" err="1"/>
              <a:t>demand</a:t>
            </a:r>
            <a:r>
              <a:rPr lang="de-DE" sz="2400" dirty="0"/>
              <a:t> </a:t>
            </a:r>
            <a:r>
              <a:rPr lang="de-DE" sz="2400" dirty="0" err="1"/>
              <a:t>of</a:t>
            </a:r>
            <a:r>
              <a:rPr lang="de-DE" sz="2400" dirty="0"/>
              <a:t> </a:t>
            </a:r>
            <a:r>
              <a:rPr lang="de-DE" sz="2400" dirty="0" err="1"/>
              <a:t>investment</a:t>
            </a:r>
            <a:r>
              <a:rPr lang="de-DE" sz="2400" dirty="0"/>
              <a:t> and </a:t>
            </a:r>
            <a:r>
              <a:rPr lang="de-DE" sz="2400" dirty="0" err="1"/>
              <a:t>consumption</a:t>
            </a:r>
            <a:endParaRPr lang="de-DE" sz="2400" dirty="0"/>
          </a:p>
          <a:p>
            <a:pPr marL="1714500" lvl="3" indent="-342900">
              <a:buFont typeface="Wingdings" panose="05000000000000000000" pitchFamily="2" charset="2"/>
              <a:buChar char="Ø"/>
            </a:pPr>
            <a:endParaRPr lang="de-DE" sz="2400" dirty="0"/>
          </a:p>
          <a:p>
            <a:pPr marL="2171700" lvl="4" indent="-342900">
              <a:buFont typeface="Wingdings" panose="05000000000000000000" pitchFamily="2" charset="2"/>
              <a:buChar char="Ø"/>
            </a:pPr>
            <a:r>
              <a:rPr lang="de-DE" sz="2400" dirty="0" err="1"/>
              <a:t>increasing</a:t>
            </a:r>
            <a:r>
              <a:rPr lang="de-DE" sz="2400" dirty="0"/>
              <a:t> </a:t>
            </a:r>
            <a:r>
              <a:rPr lang="de-DE" sz="2400" dirty="0" err="1"/>
              <a:t>production</a:t>
            </a:r>
            <a:endParaRPr lang="de-DE" sz="2400" dirty="0"/>
          </a:p>
          <a:p>
            <a:pPr lvl="0"/>
            <a:endParaRPr lang="de-DE" sz="2400" dirty="0"/>
          </a:p>
          <a:p>
            <a:pPr lvl="0"/>
            <a:endParaRPr lang="de-DE" sz="2177" dirty="0"/>
          </a:p>
        </p:txBody>
      </p:sp>
      <p:sp>
        <p:nvSpPr>
          <p:cNvPr id="2" name="Rechteck 1">
            <a:extLst>
              <a:ext uri="{FF2B5EF4-FFF2-40B4-BE49-F238E27FC236}">
                <a16:creationId xmlns:a16="http://schemas.microsoft.com/office/drawing/2014/main" id="{50E90FC8-B48F-0CAF-646E-8B1BB19180A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58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 US-Data (</a:t>
            </a:r>
            <a:r>
              <a:rPr lang="de-DE" b="1"/>
              <a:t>1949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878891" y="187027"/>
            <a:ext cx="2973891" cy="1477328"/>
          </a:xfrm>
          <a:prstGeom prst="rect">
            <a:avLst/>
          </a:prstGeom>
          <a:noFill/>
        </p:spPr>
        <p:txBody>
          <a:bodyPr wrap="none" rtlCol="0">
            <a:spAutoFit/>
          </a:bodyPr>
          <a:lstStyle/>
          <a:p>
            <a:r>
              <a:rPr lang="de-DE" dirty="0">
                <a:hlinkClick r:id="rId3"/>
              </a:rPr>
              <a:t>https://fred.stlouisfed.org/</a:t>
            </a:r>
            <a:endParaRPr lang="de-DE" dirty="0"/>
          </a:p>
          <a:p>
            <a:endParaRPr lang="de-DE" dirty="0"/>
          </a:p>
          <a:p>
            <a:r>
              <a:rPr lang="de-DE" dirty="0"/>
              <a:t>FRED-Data-Base</a:t>
            </a:r>
          </a:p>
          <a:p>
            <a:r>
              <a:rPr lang="de-DE" dirty="0"/>
              <a:t>Real GDP-Growth </a:t>
            </a:r>
            <a:r>
              <a:rPr lang="de-DE" dirty="0" err="1"/>
              <a:t>vs</a:t>
            </a:r>
            <a:endParaRPr lang="de-DE" dirty="0"/>
          </a:p>
          <a:p>
            <a:r>
              <a:rPr lang="de-DE" dirty="0"/>
              <a:t>Change in </a:t>
            </a:r>
            <a:r>
              <a:rPr lang="de-DE" dirty="0" err="1"/>
              <a:t>unemployment</a:t>
            </a:r>
            <a:r>
              <a:rPr lang="de-DE" dirty="0"/>
              <a:t> rate</a:t>
            </a:r>
          </a:p>
        </p:txBody>
      </p:sp>
      <p:sp>
        <p:nvSpPr>
          <p:cNvPr id="6" name="Rechteck 5">
            <a:extLst>
              <a:ext uri="{FF2B5EF4-FFF2-40B4-BE49-F238E27FC236}">
                <a16:creationId xmlns:a16="http://schemas.microsoft.com/office/drawing/2014/main" id="{5E1E6499-D8A0-A951-CC08-4AC9856AE011}"/>
              </a:ext>
            </a:extLst>
          </p:cNvPr>
          <p:cNvSpPr/>
          <p:nvPr/>
        </p:nvSpPr>
        <p:spPr>
          <a:xfrm>
            <a:off x="119666" y="5674335"/>
            <a:ext cx="8656355" cy="954107"/>
          </a:xfrm>
          <a:prstGeom prst="rect">
            <a:avLst/>
          </a:prstGeom>
        </p:spPr>
        <p:txBody>
          <a:bodyPr wrap="square">
            <a:spAutoFit/>
          </a:bodyPr>
          <a:lstStyle/>
          <a:p>
            <a:r>
              <a:rPr lang="en-US" sz="1400" dirty="0">
                <a:solidFill>
                  <a:sysClr val="windowText" lastClr="000000"/>
                </a:solidFill>
                <a:latin typeface="Arial" panose="020B0604020202020204" pitchFamily="34" charset="0"/>
                <a:cs typeface="Arial" panose="020B0604020202020204" pitchFamily="34" charset="0"/>
              </a:rPr>
              <a:t>Source: FRED</a:t>
            </a:r>
          </a:p>
          <a:p>
            <a:r>
              <a:rPr lang="en-US" sz="1400" dirty="0">
                <a:solidFill>
                  <a:sysClr val="windowText" lastClr="000000"/>
                </a:solidFill>
                <a:latin typeface="Arial" panose="020B0604020202020204" pitchFamily="34" charset="0"/>
                <a:cs typeface="Arial" panose="020B0604020202020204" pitchFamily="34" charset="0"/>
              </a:rPr>
              <a:t>Quarterly Data, seasonally adjusted. In order to eliminate effects within a year, we do not use the growth rate respectively to the former quarter but with respect to the quarter of the previous year. Therefore, the change of unemployment is also calculated with respect of the quarter of the previous year.</a:t>
            </a:r>
          </a:p>
        </p:txBody>
      </p:sp>
      <p:pic>
        <p:nvPicPr>
          <p:cNvPr id="7" name="Grafik 6">
            <a:extLst>
              <a:ext uri="{FF2B5EF4-FFF2-40B4-BE49-F238E27FC236}">
                <a16:creationId xmlns:a16="http://schemas.microsoft.com/office/drawing/2014/main" id="{A70EF5F8-F2E7-4594-BD77-DDF268E284F9}"/>
              </a:ext>
            </a:extLst>
          </p:cNvPr>
          <p:cNvPicPr>
            <a:picLocks noChangeAspect="1"/>
          </p:cNvPicPr>
          <p:nvPr/>
        </p:nvPicPr>
        <p:blipFill>
          <a:blip r:embed="rId4"/>
          <a:stretch>
            <a:fillRect/>
          </a:stretch>
        </p:blipFill>
        <p:spPr>
          <a:xfrm>
            <a:off x="539812" y="830273"/>
            <a:ext cx="7394733" cy="4444707"/>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8E55BA47-E639-4459-A3C1-761F134C3EEF}"/>
                  </a:ext>
                </a:extLst>
              </p14:cNvPr>
              <p14:cNvContentPartPr/>
              <p14:nvPr/>
            </p14:nvContentPartPr>
            <p14:xfrm>
              <a:off x="2289813" y="1306507"/>
              <a:ext cx="3290400" cy="2595600"/>
            </p14:xfrm>
          </p:contentPart>
        </mc:Choice>
        <mc:Fallback xmlns="">
          <p:pic>
            <p:nvPicPr>
              <p:cNvPr id="2" name="Freihand 1">
                <a:extLst>
                  <a:ext uri="{FF2B5EF4-FFF2-40B4-BE49-F238E27FC236}">
                    <a16:creationId xmlns:a16="http://schemas.microsoft.com/office/drawing/2014/main" id="{8E55BA47-E639-4459-A3C1-761F134C3EEF}"/>
                  </a:ext>
                </a:extLst>
              </p:cNvPr>
              <p:cNvPicPr/>
              <p:nvPr/>
            </p:nvPicPr>
            <p:blipFill>
              <a:blip r:embed="rId6"/>
              <a:stretch>
                <a:fillRect/>
              </a:stretch>
            </p:blipFill>
            <p:spPr>
              <a:xfrm>
                <a:off x="2285493" y="1302187"/>
                <a:ext cx="3299040" cy="2604240"/>
              </a:xfrm>
              <a:prstGeom prst="rect">
                <a:avLst/>
              </a:prstGeom>
            </p:spPr>
          </p:pic>
        </mc:Fallback>
      </mc:AlternateContent>
      <p:grpSp>
        <p:nvGrpSpPr>
          <p:cNvPr id="10" name="Gruppieren 9">
            <a:extLst>
              <a:ext uri="{FF2B5EF4-FFF2-40B4-BE49-F238E27FC236}">
                <a16:creationId xmlns:a16="http://schemas.microsoft.com/office/drawing/2014/main" id="{954DBC2C-BD8C-4F56-A263-E4706C118D91}"/>
              </a:ext>
            </a:extLst>
          </p:cNvPr>
          <p:cNvGrpSpPr/>
          <p:nvPr/>
        </p:nvGrpSpPr>
        <p:grpSpPr>
          <a:xfrm>
            <a:off x="3938973" y="1680547"/>
            <a:ext cx="937080" cy="608760"/>
            <a:chOff x="3938973" y="1680547"/>
            <a:chExt cx="937080" cy="60876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8181B493-604F-423E-BD82-1A39E253AAD8}"/>
                    </a:ext>
                  </a:extLst>
                </p14:cNvPr>
                <p14:cNvContentPartPr/>
                <p14:nvPr/>
              </p14:nvContentPartPr>
              <p14:xfrm>
                <a:off x="4013493" y="1680547"/>
                <a:ext cx="862560" cy="564840"/>
              </p14:xfrm>
            </p:contentPart>
          </mc:Choice>
          <mc:Fallback xmlns="">
            <p:pic>
              <p:nvPicPr>
                <p:cNvPr id="3" name="Freihand 2">
                  <a:extLst>
                    <a:ext uri="{FF2B5EF4-FFF2-40B4-BE49-F238E27FC236}">
                      <a16:creationId xmlns:a16="http://schemas.microsoft.com/office/drawing/2014/main" id="{8181B493-604F-423E-BD82-1A39E253AAD8}"/>
                    </a:ext>
                  </a:extLst>
                </p:cNvPr>
                <p:cNvPicPr/>
                <p:nvPr/>
              </p:nvPicPr>
              <p:blipFill>
                <a:blip r:embed="rId8"/>
                <a:stretch>
                  <a:fillRect/>
                </a:stretch>
              </p:blipFill>
              <p:spPr>
                <a:xfrm>
                  <a:off x="4009173" y="1676227"/>
                  <a:ext cx="871200"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AEFE8844-1D86-44A2-9B77-93EF05588537}"/>
                    </a:ext>
                  </a:extLst>
                </p14:cNvPr>
                <p14:cNvContentPartPr/>
                <p14:nvPr/>
              </p14:nvContentPartPr>
              <p14:xfrm>
                <a:off x="3938973" y="1972867"/>
                <a:ext cx="336240" cy="316440"/>
              </p14:xfrm>
            </p:contentPart>
          </mc:Choice>
          <mc:Fallback xmlns="">
            <p:pic>
              <p:nvPicPr>
                <p:cNvPr id="8" name="Freihand 7">
                  <a:extLst>
                    <a:ext uri="{FF2B5EF4-FFF2-40B4-BE49-F238E27FC236}">
                      <a16:creationId xmlns:a16="http://schemas.microsoft.com/office/drawing/2014/main" id="{AEFE8844-1D86-44A2-9B77-93EF05588537}"/>
                    </a:ext>
                  </a:extLst>
                </p:cNvPr>
                <p:cNvPicPr/>
                <p:nvPr/>
              </p:nvPicPr>
              <p:blipFill>
                <a:blip r:embed="rId10"/>
                <a:stretch>
                  <a:fillRect/>
                </a:stretch>
              </p:blipFill>
              <p:spPr>
                <a:xfrm>
                  <a:off x="3934653" y="1968547"/>
                  <a:ext cx="344880" cy="32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39" name="Freihand 38">
                <a:extLst>
                  <a:ext uri="{FF2B5EF4-FFF2-40B4-BE49-F238E27FC236}">
                    <a16:creationId xmlns:a16="http://schemas.microsoft.com/office/drawing/2014/main" id="{1DA28894-C31C-450B-9541-30C29BB097BC}"/>
                  </a:ext>
                </a:extLst>
              </p14:cNvPr>
              <p14:cNvContentPartPr/>
              <p14:nvPr/>
            </p14:nvContentPartPr>
            <p14:xfrm>
              <a:off x="6075573" y="2083027"/>
              <a:ext cx="986760" cy="459360"/>
            </p14:xfrm>
          </p:contentPart>
        </mc:Choice>
        <mc:Fallback xmlns="">
          <p:pic>
            <p:nvPicPr>
              <p:cNvPr id="39" name="Freihand 38">
                <a:extLst>
                  <a:ext uri="{FF2B5EF4-FFF2-40B4-BE49-F238E27FC236}">
                    <a16:creationId xmlns:a16="http://schemas.microsoft.com/office/drawing/2014/main" id="{1DA28894-C31C-450B-9541-30C29BB097BC}"/>
                  </a:ext>
                </a:extLst>
              </p:cNvPr>
              <p:cNvPicPr/>
              <p:nvPr/>
            </p:nvPicPr>
            <p:blipFill>
              <a:blip r:embed="rId12"/>
              <a:stretch>
                <a:fillRect/>
              </a:stretch>
            </p:blipFill>
            <p:spPr>
              <a:xfrm>
                <a:off x="6071253" y="2078707"/>
                <a:ext cx="995400" cy="468000"/>
              </a:xfrm>
              <a:prstGeom prst="rect">
                <a:avLst/>
              </a:prstGeom>
            </p:spPr>
          </p:pic>
        </mc:Fallback>
      </mc:AlternateContent>
      <p:grpSp>
        <p:nvGrpSpPr>
          <p:cNvPr id="184" name="Gruppieren 183">
            <a:extLst>
              <a:ext uri="{FF2B5EF4-FFF2-40B4-BE49-F238E27FC236}">
                <a16:creationId xmlns:a16="http://schemas.microsoft.com/office/drawing/2014/main" id="{47849DDB-0E0B-48D5-AE63-460A15FC2590}"/>
              </a:ext>
            </a:extLst>
          </p:cNvPr>
          <p:cNvGrpSpPr/>
          <p:nvPr/>
        </p:nvGrpSpPr>
        <p:grpSpPr>
          <a:xfrm>
            <a:off x="5146413" y="1181947"/>
            <a:ext cx="6505200" cy="4763520"/>
            <a:chOff x="5146413" y="1181947"/>
            <a:chExt cx="6505200" cy="4763520"/>
          </a:xfrm>
        </p:grpSpPr>
        <mc:AlternateContent xmlns:mc="http://schemas.openxmlformats.org/markup-compatibility/2006" xmlns:p14="http://schemas.microsoft.com/office/powerpoint/2010/main">
          <mc:Choice Requires="p14">
            <p:contentPart p14:bwMode="auto" r:id="rId13">
              <p14:nvContentPartPr>
                <p14:cNvPr id="41" name="Freihand 40">
                  <a:extLst>
                    <a:ext uri="{FF2B5EF4-FFF2-40B4-BE49-F238E27FC236}">
                      <a16:creationId xmlns:a16="http://schemas.microsoft.com/office/drawing/2014/main" id="{70965AE5-92B7-49C4-A6B2-81F8A9BE56AB}"/>
                    </a:ext>
                  </a:extLst>
                </p14:cNvPr>
                <p14:cNvContentPartPr/>
                <p14:nvPr/>
              </p14:nvContentPartPr>
              <p14:xfrm>
                <a:off x="6285813" y="2658307"/>
                <a:ext cx="10440" cy="138960"/>
              </p14:xfrm>
            </p:contentPart>
          </mc:Choice>
          <mc:Fallback xmlns="">
            <p:pic>
              <p:nvPicPr>
                <p:cNvPr id="41" name="Freihand 40">
                  <a:extLst>
                    <a:ext uri="{FF2B5EF4-FFF2-40B4-BE49-F238E27FC236}">
                      <a16:creationId xmlns:a16="http://schemas.microsoft.com/office/drawing/2014/main" id="{70965AE5-92B7-49C4-A6B2-81F8A9BE56AB}"/>
                    </a:ext>
                  </a:extLst>
                </p:cNvPr>
                <p:cNvPicPr/>
                <p:nvPr/>
              </p:nvPicPr>
              <p:blipFill>
                <a:blip r:embed="rId14"/>
                <a:stretch>
                  <a:fillRect/>
                </a:stretch>
              </p:blipFill>
              <p:spPr>
                <a:xfrm>
                  <a:off x="6281493" y="2653987"/>
                  <a:ext cx="19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2" name="Freihand 41">
                  <a:extLst>
                    <a:ext uri="{FF2B5EF4-FFF2-40B4-BE49-F238E27FC236}">
                      <a16:creationId xmlns:a16="http://schemas.microsoft.com/office/drawing/2014/main" id="{36B1420C-CADC-4CF1-8AEB-3E0C97C60F0F}"/>
                    </a:ext>
                  </a:extLst>
                </p14:cNvPr>
                <p14:cNvContentPartPr/>
                <p14:nvPr/>
              </p14:nvContentPartPr>
              <p14:xfrm>
                <a:off x="6134253" y="2623387"/>
                <a:ext cx="255240" cy="190080"/>
              </p14:xfrm>
            </p:contentPart>
          </mc:Choice>
          <mc:Fallback xmlns="">
            <p:pic>
              <p:nvPicPr>
                <p:cNvPr id="42" name="Freihand 41">
                  <a:extLst>
                    <a:ext uri="{FF2B5EF4-FFF2-40B4-BE49-F238E27FC236}">
                      <a16:creationId xmlns:a16="http://schemas.microsoft.com/office/drawing/2014/main" id="{36B1420C-CADC-4CF1-8AEB-3E0C97C60F0F}"/>
                    </a:ext>
                  </a:extLst>
                </p:cNvPr>
                <p:cNvPicPr/>
                <p:nvPr/>
              </p:nvPicPr>
              <p:blipFill>
                <a:blip r:embed="rId16"/>
                <a:stretch>
                  <a:fillRect/>
                </a:stretch>
              </p:blipFill>
              <p:spPr>
                <a:xfrm>
                  <a:off x="6129933" y="2619067"/>
                  <a:ext cx="2638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4" name="Freihand 43">
                  <a:extLst>
                    <a:ext uri="{FF2B5EF4-FFF2-40B4-BE49-F238E27FC236}">
                      <a16:creationId xmlns:a16="http://schemas.microsoft.com/office/drawing/2014/main" id="{569279FE-A3E7-4C6E-8965-DD18763A09F4}"/>
                    </a:ext>
                  </a:extLst>
                </p14:cNvPr>
                <p14:cNvContentPartPr/>
                <p14:nvPr/>
              </p14:nvContentPartPr>
              <p14:xfrm>
                <a:off x="6393813" y="2716267"/>
                <a:ext cx="167400" cy="105840"/>
              </p14:xfrm>
            </p:contentPart>
          </mc:Choice>
          <mc:Fallback xmlns="">
            <p:pic>
              <p:nvPicPr>
                <p:cNvPr id="44" name="Freihand 43">
                  <a:extLst>
                    <a:ext uri="{FF2B5EF4-FFF2-40B4-BE49-F238E27FC236}">
                      <a16:creationId xmlns:a16="http://schemas.microsoft.com/office/drawing/2014/main" id="{569279FE-A3E7-4C6E-8965-DD18763A09F4}"/>
                    </a:ext>
                  </a:extLst>
                </p:cNvPr>
                <p:cNvPicPr/>
                <p:nvPr/>
              </p:nvPicPr>
              <p:blipFill>
                <a:blip r:embed="rId18"/>
                <a:stretch>
                  <a:fillRect/>
                </a:stretch>
              </p:blipFill>
              <p:spPr>
                <a:xfrm>
                  <a:off x="6389493" y="2711947"/>
                  <a:ext cx="176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 name="Freihand 44">
                  <a:extLst>
                    <a:ext uri="{FF2B5EF4-FFF2-40B4-BE49-F238E27FC236}">
                      <a16:creationId xmlns:a16="http://schemas.microsoft.com/office/drawing/2014/main" id="{1C889D72-DEB3-4E9D-8CB0-510F0AE262CC}"/>
                    </a:ext>
                  </a:extLst>
                </p14:cNvPr>
                <p14:cNvContentPartPr/>
                <p14:nvPr/>
              </p14:nvContentPartPr>
              <p14:xfrm>
                <a:off x="6566253" y="2610067"/>
                <a:ext cx="104760" cy="184680"/>
              </p14:xfrm>
            </p:contentPart>
          </mc:Choice>
          <mc:Fallback xmlns="">
            <p:pic>
              <p:nvPicPr>
                <p:cNvPr id="45" name="Freihand 44">
                  <a:extLst>
                    <a:ext uri="{FF2B5EF4-FFF2-40B4-BE49-F238E27FC236}">
                      <a16:creationId xmlns:a16="http://schemas.microsoft.com/office/drawing/2014/main" id="{1C889D72-DEB3-4E9D-8CB0-510F0AE262CC}"/>
                    </a:ext>
                  </a:extLst>
                </p:cNvPr>
                <p:cNvPicPr/>
                <p:nvPr/>
              </p:nvPicPr>
              <p:blipFill>
                <a:blip r:embed="rId20"/>
                <a:stretch>
                  <a:fillRect/>
                </a:stretch>
              </p:blipFill>
              <p:spPr>
                <a:xfrm>
                  <a:off x="6561933" y="2605747"/>
                  <a:ext cx="113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6" name="Freihand 45">
                  <a:extLst>
                    <a:ext uri="{FF2B5EF4-FFF2-40B4-BE49-F238E27FC236}">
                      <a16:creationId xmlns:a16="http://schemas.microsoft.com/office/drawing/2014/main" id="{361A2B9E-7D40-40CF-99E9-226A08345872}"/>
                    </a:ext>
                  </a:extLst>
                </p14:cNvPr>
                <p14:cNvContentPartPr/>
                <p14:nvPr/>
              </p14:nvContentPartPr>
              <p14:xfrm>
                <a:off x="6660213" y="2710867"/>
                <a:ext cx="81000" cy="96480"/>
              </p14:xfrm>
            </p:contentPart>
          </mc:Choice>
          <mc:Fallback xmlns="">
            <p:pic>
              <p:nvPicPr>
                <p:cNvPr id="46" name="Freihand 45">
                  <a:extLst>
                    <a:ext uri="{FF2B5EF4-FFF2-40B4-BE49-F238E27FC236}">
                      <a16:creationId xmlns:a16="http://schemas.microsoft.com/office/drawing/2014/main" id="{361A2B9E-7D40-40CF-99E9-226A08345872}"/>
                    </a:ext>
                  </a:extLst>
                </p:cNvPr>
                <p:cNvPicPr/>
                <p:nvPr/>
              </p:nvPicPr>
              <p:blipFill>
                <a:blip r:embed="rId22"/>
                <a:stretch>
                  <a:fillRect/>
                </a:stretch>
              </p:blipFill>
              <p:spPr>
                <a:xfrm>
                  <a:off x="6655893" y="2706547"/>
                  <a:ext cx="89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795533C3-2B8E-49DE-90B4-3716C3FB8704}"/>
                    </a:ext>
                  </a:extLst>
                </p14:cNvPr>
                <p14:cNvContentPartPr/>
                <p14:nvPr/>
              </p14:nvContentPartPr>
              <p14:xfrm>
                <a:off x="5146413" y="1254307"/>
                <a:ext cx="194400" cy="176760"/>
              </p14:xfrm>
            </p:contentPart>
          </mc:Choice>
          <mc:Fallback xmlns="">
            <p:pic>
              <p:nvPicPr>
                <p:cNvPr id="11" name="Freihand 10">
                  <a:extLst>
                    <a:ext uri="{FF2B5EF4-FFF2-40B4-BE49-F238E27FC236}">
                      <a16:creationId xmlns:a16="http://schemas.microsoft.com/office/drawing/2014/main" id="{795533C3-2B8E-49DE-90B4-3716C3FB8704}"/>
                    </a:ext>
                  </a:extLst>
                </p:cNvPr>
                <p:cNvPicPr/>
                <p:nvPr/>
              </p:nvPicPr>
              <p:blipFill>
                <a:blip r:embed="rId24"/>
                <a:stretch>
                  <a:fillRect/>
                </a:stretch>
              </p:blipFill>
              <p:spPr>
                <a:xfrm>
                  <a:off x="5142093" y="1249987"/>
                  <a:ext cx="203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EEAEA7D2-A228-4F32-838B-C010E801B5A7}"/>
                    </a:ext>
                  </a:extLst>
                </p14:cNvPr>
                <p14:cNvContentPartPr/>
                <p14:nvPr/>
              </p14:nvContentPartPr>
              <p14:xfrm>
                <a:off x="5323173" y="1336747"/>
                <a:ext cx="100440" cy="88560"/>
              </p14:xfrm>
            </p:contentPart>
          </mc:Choice>
          <mc:Fallback xmlns="">
            <p:pic>
              <p:nvPicPr>
                <p:cNvPr id="12" name="Freihand 11">
                  <a:extLst>
                    <a:ext uri="{FF2B5EF4-FFF2-40B4-BE49-F238E27FC236}">
                      <a16:creationId xmlns:a16="http://schemas.microsoft.com/office/drawing/2014/main" id="{EEAEA7D2-A228-4F32-838B-C010E801B5A7}"/>
                    </a:ext>
                  </a:extLst>
                </p:cNvPr>
                <p:cNvPicPr/>
                <p:nvPr/>
              </p:nvPicPr>
              <p:blipFill>
                <a:blip r:embed="rId26"/>
                <a:stretch>
                  <a:fillRect/>
                </a:stretch>
              </p:blipFill>
              <p:spPr>
                <a:xfrm>
                  <a:off x="5318853" y="1332427"/>
                  <a:ext cx="109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78C43A1D-ED83-4FF2-9B82-E506FF1D6588}"/>
                    </a:ext>
                  </a:extLst>
                </p14:cNvPr>
                <p14:cNvContentPartPr/>
                <p14:nvPr/>
              </p14:nvContentPartPr>
              <p14:xfrm>
                <a:off x="5439093" y="1332067"/>
                <a:ext cx="92880" cy="96840"/>
              </p14:xfrm>
            </p:contentPart>
          </mc:Choice>
          <mc:Fallback xmlns="">
            <p:pic>
              <p:nvPicPr>
                <p:cNvPr id="13" name="Freihand 12">
                  <a:extLst>
                    <a:ext uri="{FF2B5EF4-FFF2-40B4-BE49-F238E27FC236}">
                      <a16:creationId xmlns:a16="http://schemas.microsoft.com/office/drawing/2014/main" id="{78C43A1D-ED83-4FF2-9B82-E506FF1D6588}"/>
                    </a:ext>
                  </a:extLst>
                </p:cNvPr>
                <p:cNvPicPr/>
                <p:nvPr/>
              </p:nvPicPr>
              <p:blipFill>
                <a:blip r:embed="rId28"/>
                <a:stretch>
                  <a:fillRect/>
                </a:stretch>
              </p:blipFill>
              <p:spPr>
                <a:xfrm>
                  <a:off x="5434773" y="1327747"/>
                  <a:ext cx="101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BFCBF8DD-CDFB-43AD-8454-3F5074A31A42}"/>
                    </a:ext>
                  </a:extLst>
                </p14:cNvPr>
                <p14:cNvContentPartPr/>
                <p14:nvPr/>
              </p14:nvContentPartPr>
              <p14:xfrm>
                <a:off x="5542773" y="1332067"/>
                <a:ext cx="207360" cy="88560"/>
              </p14:xfrm>
            </p:contentPart>
          </mc:Choice>
          <mc:Fallback xmlns="">
            <p:pic>
              <p:nvPicPr>
                <p:cNvPr id="14" name="Freihand 13">
                  <a:extLst>
                    <a:ext uri="{FF2B5EF4-FFF2-40B4-BE49-F238E27FC236}">
                      <a16:creationId xmlns:a16="http://schemas.microsoft.com/office/drawing/2014/main" id="{BFCBF8DD-CDFB-43AD-8454-3F5074A31A42}"/>
                    </a:ext>
                  </a:extLst>
                </p:cNvPr>
                <p:cNvPicPr/>
                <p:nvPr/>
              </p:nvPicPr>
              <p:blipFill>
                <a:blip r:embed="rId30"/>
                <a:stretch>
                  <a:fillRect/>
                </a:stretch>
              </p:blipFill>
              <p:spPr>
                <a:xfrm>
                  <a:off x="5538453" y="1327747"/>
                  <a:ext cx="216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03CC570C-BDF1-49E8-90CB-20384AB4D8A9}"/>
                    </a:ext>
                  </a:extLst>
                </p14:cNvPr>
                <p14:cNvContentPartPr/>
                <p14:nvPr/>
              </p14:nvContentPartPr>
              <p14:xfrm>
                <a:off x="5975133" y="1323427"/>
                <a:ext cx="181800" cy="98640"/>
              </p14:xfrm>
            </p:contentPart>
          </mc:Choice>
          <mc:Fallback xmlns="">
            <p:pic>
              <p:nvPicPr>
                <p:cNvPr id="15" name="Freihand 14">
                  <a:extLst>
                    <a:ext uri="{FF2B5EF4-FFF2-40B4-BE49-F238E27FC236}">
                      <a16:creationId xmlns:a16="http://schemas.microsoft.com/office/drawing/2014/main" id="{03CC570C-BDF1-49E8-90CB-20384AB4D8A9}"/>
                    </a:ext>
                  </a:extLst>
                </p:cNvPr>
                <p:cNvPicPr/>
                <p:nvPr/>
              </p:nvPicPr>
              <p:blipFill>
                <a:blip r:embed="rId32"/>
                <a:stretch>
                  <a:fillRect/>
                </a:stretch>
              </p:blipFill>
              <p:spPr>
                <a:xfrm>
                  <a:off x="5970813" y="1319107"/>
                  <a:ext cx="190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E3F903E1-32FC-4539-B0B9-121D7DB74471}"/>
                    </a:ext>
                  </a:extLst>
                </p14:cNvPr>
                <p14:cNvContentPartPr/>
                <p14:nvPr/>
              </p14:nvContentPartPr>
              <p14:xfrm>
                <a:off x="6200853" y="1328827"/>
                <a:ext cx="72360" cy="89280"/>
              </p14:xfrm>
            </p:contentPart>
          </mc:Choice>
          <mc:Fallback xmlns="">
            <p:pic>
              <p:nvPicPr>
                <p:cNvPr id="16" name="Freihand 15">
                  <a:extLst>
                    <a:ext uri="{FF2B5EF4-FFF2-40B4-BE49-F238E27FC236}">
                      <a16:creationId xmlns:a16="http://schemas.microsoft.com/office/drawing/2014/main" id="{E3F903E1-32FC-4539-B0B9-121D7DB74471}"/>
                    </a:ext>
                  </a:extLst>
                </p:cNvPr>
                <p:cNvPicPr/>
                <p:nvPr/>
              </p:nvPicPr>
              <p:blipFill>
                <a:blip r:embed="rId34"/>
                <a:stretch>
                  <a:fillRect/>
                </a:stretch>
              </p:blipFill>
              <p:spPr>
                <a:xfrm>
                  <a:off x="6196533" y="1324507"/>
                  <a:ext cx="81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CC82FD3B-045B-4F1C-82DA-591634F995AD}"/>
                    </a:ext>
                  </a:extLst>
                </p14:cNvPr>
                <p14:cNvContentPartPr/>
                <p14:nvPr/>
              </p14:nvContentPartPr>
              <p14:xfrm>
                <a:off x="6304533" y="1255747"/>
                <a:ext cx="125280" cy="141120"/>
              </p14:xfrm>
            </p:contentPart>
          </mc:Choice>
          <mc:Fallback xmlns="">
            <p:pic>
              <p:nvPicPr>
                <p:cNvPr id="17" name="Freihand 16">
                  <a:extLst>
                    <a:ext uri="{FF2B5EF4-FFF2-40B4-BE49-F238E27FC236}">
                      <a16:creationId xmlns:a16="http://schemas.microsoft.com/office/drawing/2014/main" id="{CC82FD3B-045B-4F1C-82DA-591634F995AD}"/>
                    </a:ext>
                  </a:extLst>
                </p:cNvPr>
                <p:cNvPicPr/>
                <p:nvPr/>
              </p:nvPicPr>
              <p:blipFill>
                <a:blip r:embed="rId36"/>
                <a:stretch>
                  <a:fillRect/>
                </a:stretch>
              </p:blipFill>
              <p:spPr>
                <a:xfrm>
                  <a:off x="6300213" y="1251427"/>
                  <a:ext cx="133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08B49C6F-12BC-4BE6-B0AE-77ACFC4CA643}"/>
                    </a:ext>
                  </a:extLst>
                </p14:cNvPr>
                <p14:cNvContentPartPr/>
                <p14:nvPr/>
              </p14:nvContentPartPr>
              <p14:xfrm>
                <a:off x="6478773" y="1181947"/>
                <a:ext cx="277200" cy="216000"/>
              </p14:xfrm>
            </p:contentPart>
          </mc:Choice>
          <mc:Fallback xmlns="">
            <p:pic>
              <p:nvPicPr>
                <p:cNvPr id="18" name="Freihand 17">
                  <a:extLst>
                    <a:ext uri="{FF2B5EF4-FFF2-40B4-BE49-F238E27FC236}">
                      <a16:creationId xmlns:a16="http://schemas.microsoft.com/office/drawing/2014/main" id="{08B49C6F-12BC-4BE6-B0AE-77ACFC4CA643}"/>
                    </a:ext>
                  </a:extLst>
                </p:cNvPr>
                <p:cNvPicPr/>
                <p:nvPr/>
              </p:nvPicPr>
              <p:blipFill>
                <a:blip r:embed="rId38"/>
                <a:stretch>
                  <a:fillRect/>
                </a:stretch>
              </p:blipFill>
              <p:spPr>
                <a:xfrm>
                  <a:off x="6474453" y="1177627"/>
                  <a:ext cx="285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DB5A6D70-0423-4BEF-9FD0-CA6CA7CD93D3}"/>
                    </a:ext>
                  </a:extLst>
                </p14:cNvPr>
                <p14:cNvContentPartPr/>
                <p14:nvPr/>
              </p14:nvContentPartPr>
              <p14:xfrm>
                <a:off x="5616573" y="1864507"/>
                <a:ext cx="186840" cy="106920"/>
              </p14:xfrm>
            </p:contentPart>
          </mc:Choice>
          <mc:Fallback xmlns="">
            <p:pic>
              <p:nvPicPr>
                <p:cNvPr id="20" name="Freihand 19">
                  <a:extLst>
                    <a:ext uri="{FF2B5EF4-FFF2-40B4-BE49-F238E27FC236}">
                      <a16:creationId xmlns:a16="http://schemas.microsoft.com/office/drawing/2014/main" id="{DB5A6D70-0423-4BEF-9FD0-CA6CA7CD93D3}"/>
                    </a:ext>
                  </a:extLst>
                </p:cNvPr>
                <p:cNvPicPr/>
                <p:nvPr/>
              </p:nvPicPr>
              <p:blipFill>
                <a:blip r:embed="rId40"/>
                <a:stretch>
                  <a:fillRect/>
                </a:stretch>
              </p:blipFill>
              <p:spPr>
                <a:xfrm>
                  <a:off x="5612253" y="1860187"/>
                  <a:ext cx="195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0FCB6B3C-FC04-4F65-AA0E-E7440AC433D7}"/>
                    </a:ext>
                  </a:extLst>
                </p14:cNvPr>
                <p14:cNvContentPartPr/>
                <p14:nvPr/>
              </p14:nvContentPartPr>
              <p14:xfrm>
                <a:off x="7335573" y="1874227"/>
                <a:ext cx="193680" cy="41760"/>
              </p14:xfrm>
            </p:contentPart>
          </mc:Choice>
          <mc:Fallback xmlns="">
            <p:pic>
              <p:nvPicPr>
                <p:cNvPr id="33" name="Freihand 32">
                  <a:extLst>
                    <a:ext uri="{FF2B5EF4-FFF2-40B4-BE49-F238E27FC236}">
                      <a16:creationId xmlns:a16="http://schemas.microsoft.com/office/drawing/2014/main" id="{0FCB6B3C-FC04-4F65-AA0E-E7440AC433D7}"/>
                    </a:ext>
                  </a:extLst>
                </p:cNvPr>
                <p:cNvPicPr/>
                <p:nvPr/>
              </p:nvPicPr>
              <p:blipFill>
                <a:blip r:embed="rId42"/>
                <a:stretch>
                  <a:fillRect/>
                </a:stretch>
              </p:blipFill>
              <p:spPr>
                <a:xfrm>
                  <a:off x="7331253" y="1869907"/>
                  <a:ext cx="202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3FEA3A99-FB6D-4C61-8601-30A5304399CC}"/>
                    </a:ext>
                  </a:extLst>
                </p14:cNvPr>
                <p14:cNvContentPartPr/>
                <p14:nvPr/>
              </p14:nvContentPartPr>
              <p14:xfrm>
                <a:off x="7635093" y="1813387"/>
                <a:ext cx="151200" cy="281520"/>
              </p14:xfrm>
            </p:contentPart>
          </mc:Choice>
          <mc:Fallback xmlns="">
            <p:pic>
              <p:nvPicPr>
                <p:cNvPr id="34" name="Freihand 33">
                  <a:extLst>
                    <a:ext uri="{FF2B5EF4-FFF2-40B4-BE49-F238E27FC236}">
                      <a16:creationId xmlns:a16="http://schemas.microsoft.com/office/drawing/2014/main" id="{3FEA3A99-FB6D-4C61-8601-30A5304399CC}"/>
                    </a:ext>
                  </a:extLst>
                </p:cNvPr>
                <p:cNvPicPr/>
                <p:nvPr/>
              </p:nvPicPr>
              <p:blipFill>
                <a:blip r:embed="rId44"/>
                <a:stretch>
                  <a:fillRect/>
                </a:stretch>
              </p:blipFill>
              <p:spPr>
                <a:xfrm>
                  <a:off x="7630773" y="1809067"/>
                  <a:ext cx="159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5F42A5BA-CE3A-4086-9764-AA8136C2587B}"/>
                    </a:ext>
                  </a:extLst>
                </p14:cNvPr>
                <p14:cNvContentPartPr/>
                <p14:nvPr/>
              </p14:nvContentPartPr>
              <p14:xfrm>
                <a:off x="7838853" y="1911307"/>
                <a:ext cx="74880" cy="64440"/>
              </p14:xfrm>
            </p:contentPart>
          </mc:Choice>
          <mc:Fallback xmlns="">
            <p:pic>
              <p:nvPicPr>
                <p:cNvPr id="35" name="Freihand 34">
                  <a:extLst>
                    <a:ext uri="{FF2B5EF4-FFF2-40B4-BE49-F238E27FC236}">
                      <a16:creationId xmlns:a16="http://schemas.microsoft.com/office/drawing/2014/main" id="{5F42A5BA-CE3A-4086-9764-AA8136C2587B}"/>
                    </a:ext>
                  </a:extLst>
                </p:cNvPr>
                <p:cNvPicPr/>
                <p:nvPr/>
              </p:nvPicPr>
              <p:blipFill>
                <a:blip r:embed="rId46"/>
                <a:stretch>
                  <a:fillRect/>
                </a:stretch>
              </p:blipFill>
              <p:spPr>
                <a:xfrm>
                  <a:off x="7834533" y="1906987"/>
                  <a:ext cx="83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2954A27A-EE31-4DA2-9DE9-B2B0F813051B}"/>
                    </a:ext>
                  </a:extLst>
                </p14:cNvPr>
                <p14:cNvContentPartPr/>
                <p14:nvPr/>
              </p14:nvContentPartPr>
              <p14:xfrm>
                <a:off x="7854333" y="1923907"/>
                <a:ext cx="78840" cy="148680"/>
              </p14:xfrm>
            </p:contentPart>
          </mc:Choice>
          <mc:Fallback xmlns="">
            <p:pic>
              <p:nvPicPr>
                <p:cNvPr id="36" name="Freihand 35">
                  <a:extLst>
                    <a:ext uri="{FF2B5EF4-FFF2-40B4-BE49-F238E27FC236}">
                      <a16:creationId xmlns:a16="http://schemas.microsoft.com/office/drawing/2014/main" id="{2954A27A-EE31-4DA2-9DE9-B2B0F813051B}"/>
                    </a:ext>
                  </a:extLst>
                </p:cNvPr>
                <p:cNvPicPr/>
                <p:nvPr/>
              </p:nvPicPr>
              <p:blipFill>
                <a:blip r:embed="rId48"/>
                <a:stretch>
                  <a:fillRect/>
                </a:stretch>
              </p:blipFill>
              <p:spPr>
                <a:xfrm>
                  <a:off x="7850013" y="1919587"/>
                  <a:ext cx="87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18AC1809-6E17-427F-A8ED-63CDA6AB1C0F}"/>
                    </a:ext>
                  </a:extLst>
                </p14:cNvPr>
                <p14:cNvContentPartPr/>
                <p14:nvPr/>
              </p14:nvContentPartPr>
              <p14:xfrm>
                <a:off x="7902933" y="1878547"/>
                <a:ext cx="166320" cy="92880"/>
              </p14:xfrm>
            </p:contentPart>
          </mc:Choice>
          <mc:Fallback xmlns="">
            <p:pic>
              <p:nvPicPr>
                <p:cNvPr id="37" name="Freihand 36">
                  <a:extLst>
                    <a:ext uri="{FF2B5EF4-FFF2-40B4-BE49-F238E27FC236}">
                      <a16:creationId xmlns:a16="http://schemas.microsoft.com/office/drawing/2014/main" id="{18AC1809-6E17-427F-A8ED-63CDA6AB1C0F}"/>
                    </a:ext>
                  </a:extLst>
                </p:cNvPr>
                <p:cNvPicPr/>
                <p:nvPr/>
              </p:nvPicPr>
              <p:blipFill>
                <a:blip r:embed="rId50"/>
                <a:stretch>
                  <a:fillRect/>
                </a:stretch>
              </p:blipFill>
              <p:spPr>
                <a:xfrm>
                  <a:off x="7898613" y="1874227"/>
                  <a:ext cx="174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 name="Freihand 20">
                  <a:extLst>
                    <a:ext uri="{FF2B5EF4-FFF2-40B4-BE49-F238E27FC236}">
                      <a16:creationId xmlns:a16="http://schemas.microsoft.com/office/drawing/2014/main" id="{7CC61E0E-3999-4882-818C-1F94C334082A}"/>
                    </a:ext>
                  </a:extLst>
                </p14:cNvPr>
                <p14:cNvContentPartPr/>
                <p14:nvPr/>
              </p14:nvContentPartPr>
              <p14:xfrm>
                <a:off x="5879373" y="1742827"/>
                <a:ext cx="161280" cy="220680"/>
              </p14:xfrm>
            </p:contentPart>
          </mc:Choice>
          <mc:Fallback xmlns="">
            <p:pic>
              <p:nvPicPr>
                <p:cNvPr id="21" name="Freihand 20">
                  <a:extLst>
                    <a:ext uri="{FF2B5EF4-FFF2-40B4-BE49-F238E27FC236}">
                      <a16:creationId xmlns:a16="http://schemas.microsoft.com/office/drawing/2014/main" id="{7CC61E0E-3999-4882-818C-1F94C334082A}"/>
                    </a:ext>
                  </a:extLst>
                </p:cNvPr>
                <p:cNvPicPr/>
                <p:nvPr/>
              </p:nvPicPr>
              <p:blipFill>
                <a:blip r:embed="rId52"/>
                <a:stretch>
                  <a:fillRect/>
                </a:stretch>
              </p:blipFill>
              <p:spPr>
                <a:xfrm>
                  <a:off x="5875053" y="1738507"/>
                  <a:ext cx="1699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61E879B2-A4AF-4F77-AC39-6F42DB5B9018}"/>
                    </a:ext>
                  </a:extLst>
                </p14:cNvPr>
                <p14:cNvContentPartPr/>
                <p14:nvPr/>
              </p14:nvContentPartPr>
              <p14:xfrm>
                <a:off x="6023373" y="1744267"/>
                <a:ext cx="30960" cy="198000"/>
              </p14:xfrm>
            </p:contentPart>
          </mc:Choice>
          <mc:Fallback xmlns="">
            <p:pic>
              <p:nvPicPr>
                <p:cNvPr id="22" name="Freihand 21">
                  <a:extLst>
                    <a:ext uri="{FF2B5EF4-FFF2-40B4-BE49-F238E27FC236}">
                      <a16:creationId xmlns:a16="http://schemas.microsoft.com/office/drawing/2014/main" id="{61E879B2-A4AF-4F77-AC39-6F42DB5B9018}"/>
                    </a:ext>
                  </a:extLst>
                </p:cNvPr>
                <p:cNvPicPr/>
                <p:nvPr/>
              </p:nvPicPr>
              <p:blipFill>
                <a:blip r:embed="rId54"/>
                <a:stretch>
                  <a:fillRect/>
                </a:stretch>
              </p:blipFill>
              <p:spPr>
                <a:xfrm>
                  <a:off x="6019053" y="1739947"/>
                  <a:ext cx="39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 name="Freihand 22">
                  <a:extLst>
                    <a:ext uri="{FF2B5EF4-FFF2-40B4-BE49-F238E27FC236}">
                      <a16:creationId xmlns:a16="http://schemas.microsoft.com/office/drawing/2014/main" id="{84E63D4B-D7E7-4DC4-BBC2-C899535384C0}"/>
                    </a:ext>
                  </a:extLst>
                </p14:cNvPr>
                <p14:cNvContentPartPr/>
                <p14:nvPr/>
              </p14:nvContentPartPr>
              <p14:xfrm>
                <a:off x="5884413" y="1947307"/>
                <a:ext cx="191520" cy="11520"/>
              </p14:xfrm>
            </p:contentPart>
          </mc:Choice>
          <mc:Fallback xmlns="">
            <p:pic>
              <p:nvPicPr>
                <p:cNvPr id="23" name="Freihand 22">
                  <a:extLst>
                    <a:ext uri="{FF2B5EF4-FFF2-40B4-BE49-F238E27FC236}">
                      <a16:creationId xmlns:a16="http://schemas.microsoft.com/office/drawing/2014/main" id="{84E63D4B-D7E7-4DC4-BBC2-C899535384C0}"/>
                    </a:ext>
                  </a:extLst>
                </p:cNvPr>
                <p:cNvPicPr/>
                <p:nvPr/>
              </p:nvPicPr>
              <p:blipFill>
                <a:blip r:embed="rId56"/>
                <a:stretch>
                  <a:fillRect/>
                </a:stretch>
              </p:blipFill>
              <p:spPr>
                <a:xfrm>
                  <a:off x="5880093" y="1942987"/>
                  <a:ext cx="200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4" name="Freihand 23">
                  <a:extLst>
                    <a:ext uri="{FF2B5EF4-FFF2-40B4-BE49-F238E27FC236}">
                      <a16:creationId xmlns:a16="http://schemas.microsoft.com/office/drawing/2014/main" id="{FF7DA0EC-2CCC-4F2E-958E-22631BA78E75}"/>
                    </a:ext>
                  </a:extLst>
                </p14:cNvPr>
                <p14:cNvContentPartPr/>
                <p14:nvPr/>
              </p14:nvContentPartPr>
              <p14:xfrm>
                <a:off x="6172053" y="1811947"/>
                <a:ext cx="156600" cy="126720"/>
              </p14:xfrm>
            </p:contentPart>
          </mc:Choice>
          <mc:Fallback xmlns="">
            <p:pic>
              <p:nvPicPr>
                <p:cNvPr id="24" name="Freihand 23">
                  <a:extLst>
                    <a:ext uri="{FF2B5EF4-FFF2-40B4-BE49-F238E27FC236}">
                      <a16:creationId xmlns:a16="http://schemas.microsoft.com/office/drawing/2014/main" id="{FF7DA0EC-2CCC-4F2E-958E-22631BA78E75}"/>
                    </a:ext>
                  </a:extLst>
                </p:cNvPr>
                <p:cNvPicPr/>
                <p:nvPr/>
              </p:nvPicPr>
              <p:blipFill>
                <a:blip r:embed="rId58"/>
                <a:stretch>
                  <a:fillRect/>
                </a:stretch>
              </p:blipFill>
              <p:spPr>
                <a:xfrm>
                  <a:off x="6167733" y="1807627"/>
                  <a:ext cx="165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 name="Freihand 25">
                  <a:extLst>
                    <a:ext uri="{FF2B5EF4-FFF2-40B4-BE49-F238E27FC236}">
                      <a16:creationId xmlns:a16="http://schemas.microsoft.com/office/drawing/2014/main" id="{AD2A2B30-24A7-404F-8EC1-8F1EB9512DA8}"/>
                    </a:ext>
                  </a:extLst>
                </p14:cNvPr>
                <p14:cNvContentPartPr/>
                <p14:nvPr/>
              </p14:nvContentPartPr>
              <p14:xfrm>
                <a:off x="6489933" y="1878187"/>
                <a:ext cx="211680" cy="12600"/>
              </p14:xfrm>
            </p:contentPart>
          </mc:Choice>
          <mc:Fallback xmlns="">
            <p:pic>
              <p:nvPicPr>
                <p:cNvPr id="26" name="Freihand 25">
                  <a:extLst>
                    <a:ext uri="{FF2B5EF4-FFF2-40B4-BE49-F238E27FC236}">
                      <a16:creationId xmlns:a16="http://schemas.microsoft.com/office/drawing/2014/main" id="{AD2A2B30-24A7-404F-8EC1-8F1EB9512DA8}"/>
                    </a:ext>
                  </a:extLst>
                </p:cNvPr>
                <p:cNvPicPr/>
                <p:nvPr/>
              </p:nvPicPr>
              <p:blipFill>
                <a:blip r:embed="rId60"/>
                <a:stretch>
                  <a:fillRect/>
                </a:stretch>
              </p:blipFill>
              <p:spPr>
                <a:xfrm>
                  <a:off x="6485613" y="1873867"/>
                  <a:ext cx="220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 name="Freihand 26">
                  <a:extLst>
                    <a:ext uri="{FF2B5EF4-FFF2-40B4-BE49-F238E27FC236}">
                      <a16:creationId xmlns:a16="http://schemas.microsoft.com/office/drawing/2014/main" id="{1F26DA42-8132-4A3F-9304-3082ECE1CCA2}"/>
                    </a:ext>
                  </a:extLst>
                </p14:cNvPr>
                <p14:cNvContentPartPr/>
                <p14:nvPr/>
              </p14:nvContentPartPr>
              <p14:xfrm>
                <a:off x="6516573" y="1940467"/>
                <a:ext cx="158040" cy="8640"/>
              </p14:xfrm>
            </p:contentPart>
          </mc:Choice>
          <mc:Fallback xmlns="">
            <p:pic>
              <p:nvPicPr>
                <p:cNvPr id="27" name="Freihand 26">
                  <a:extLst>
                    <a:ext uri="{FF2B5EF4-FFF2-40B4-BE49-F238E27FC236}">
                      <a16:creationId xmlns:a16="http://schemas.microsoft.com/office/drawing/2014/main" id="{1F26DA42-8132-4A3F-9304-3082ECE1CCA2}"/>
                    </a:ext>
                  </a:extLst>
                </p:cNvPr>
                <p:cNvPicPr/>
                <p:nvPr/>
              </p:nvPicPr>
              <p:blipFill>
                <a:blip r:embed="rId62"/>
                <a:stretch>
                  <a:fillRect/>
                </a:stretch>
              </p:blipFill>
              <p:spPr>
                <a:xfrm>
                  <a:off x="6512253" y="1936147"/>
                  <a:ext cx="166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Freihand 28">
                  <a:extLst>
                    <a:ext uri="{FF2B5EF4-FFF2-40B4-BE49-F238E27FC236}">
                      <a16:creationId xmlns:a16="http://schemas.microsoft.com/office/drawing/2014/main" id="{448FD790-5143-473A-BD01-854539436997}"/>
                    </a:ext>
                  </a:extLst>
                </p14:cNvPr>
                <p14:cNvContentPartPr/>
                <p14:nvPr/>
              </p14:nvContentPartPr>
              <p14:xfrm>
                <a:off x="6923013" y="1830307"/>
                <a:ext cx="137520" cy="278280"/>
              </p14:xfrm>
            </p:contentPart>
          </mc:Choice>
          <mc:Fallback xmlns="">
            <p:pic>
              <p:nvPicPr>
                <p:cNvPr id="29" name="Freihand 28">
                  <a:extLst>
                    <a:ext uri="{FF2B5EF4-FFF2-40B4-BE49-F238E27FC236}">
                      <a16:creationId xmlns:a16="http://schemas.microsoft.com/office/drawing/2014/main" id="{448FD790-5143-473A-BD01-854539436997}"/>
                    </a:ext>
                  </a:extLst>
                </p:cNvPr>
                <p:cNvPicPr/>
                <p:nvPr/>
              </p:nvPicPr>
              <p:blipFill>
                <a:blip r:embed="rId64"/>
                <a:stretch>
                  <a:fillRect/>
                </a:stretch>
              </p:blipFill>
              <p:spPr>
                <a:xfrm>
                  <a:off x="6918693" y="1825987"/>
                  <a:ext cx="1461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 name="Freihand 29">
                  <a:extLst>
                    <a:ext uri="{FF2B5EF4-FFF2-40B4-BE49-F238E27FC236}">
                      <a16:creationId xmlns:a16="http://schemas.microsoft.com/office/drawing/2014/main" id="{91684BD8-7B33-4A30-85AA-5F78EC19689C}"/>
                    </a:ext>
                  </a:extLst>
                </p14:cNvPr>
                <p14:cNvContentPartPr/>
                <p14:nvPr/>
              </p14:nvContentPartPr>
              <p14:xfrm>
                <a:off x="7100853" y="1913107"/>
                <a:ext cx="78120" cy="40320"/>
              </p14:xfrm>
            </p:contentPart>
          </mc:Choice>
          <mc:Fallback xmlns="">
            <p:pic>
              <p:nvPicPr>
                <p:cNvPr id="30" name="Freihand 29">
                  <a:extLst>
                    <a:ext uri="{FF2B5EF4-FFF2-40B4-BE49-F238E27FC236}">
                      <a16:creationId xmlns:a16="http://schemas.microsoft.com/office/drawing/2014/main" id="{91684BD8-7B33-4A30-85AA-5F78EC19689C}"/>
                    </a:ext>
                  </a:extLst>
                </p:cNvPr>
                <p:cNvPicPr/>
                <p:nvPr/>
              </p:nvPicPr>
              <p:blipFill>
                <a:blip r:embed="rId66"/>
                <a:stretch>
                  <a:fillRect/>
                </a:stretch>
              </p:blipFill>
              <p:spPr>
                <a:xfrm>
                  <a:off x="7096533" y="1908787"/>
                  <a:ext cx="86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 name="Freihand 30">
                  <a:extLst>
                    <a:ext uri="{FF2B5EF4-FFF2-40B4-BE49-F238E27FC236}">
                      <a16:creationId xmlns:a16="http://schemas.microsoft.com/office/drawing/2014/main" id="{E56B4F85-843F-45DA-B9C7-1B199B09B5BD}"/>
                    </a:ext>
                  </a:extLst>
                </p14:cNvPr>
                <p14:cNvContentPartPr/>
                <p14:nvPr/>
              </p14:nvContentPartPr>
              <p14:xfrm>
                <a:off x="7106613" y="1922107"/>
                <a:ext cx="74520" cy="147960"/>
              </p14:xfrm>
            </p:contentPart>
          </mc:Choice>
          <mc:Fallback xmlns="">
            <p:pic>
              <p:nvPicPr>
                <p:cNvPr id="31" name="Freihand 30">
                  <a:extLst>
                    <a:ext uri="{FF2B5EF4-FFF2-40B4-BE49-F238E27FC236}">
                      <a16:creationId xmlns:a16="http://schemas.microsoft.com/office/drawing/2014/main" id="{E56B4F85-843F-45DA-B9C7-1B199B09B5BD}"/>
                    </a:ext>
                  </a:extLst>
                </p:cNvPr>
                <p:cNvPicPr/>
                <p:nvPr/>
              </p:nvPicPr>
              <p:blipFill>
                <a:blip r:embed="rId68"/>
                <a:stretch>
                  <a:fillRect/>
                </a:stretch>
              </p:blipFill>
              <p:spPr>
                <a:xfrm>
                  <a:off x="7102293" y="1917787"/>
                  <a:ext cx="831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E0E3D12A-BB5D-4674-AC1C-B52CAD109BFD}"/>
                    </a:ext>
                  </a:extLst>
                </p14:cNvPr>
                <p14:cNvContentPartPr/>
                <p14:nvPr/>
              </p14:nvContentPartPr>
              <p14:xfrm>
                <a:off x="5692533" y="1530427"/>
                <a:ext cx="66240" cy="227160"/>
              </p14:xfrm>
            </p:contentPart>
          </mc:Choice>
          <mc:Fallback xmlns="">
            <p:pic>
              <p:nvPicPr>
                <p:cNvPr id="48" name="Freihand 47">
                  <a:extLst>
                    <a:ext uri="{FF2B5EF4-FFF2-40B4-BE49-F238E27FC236}">
                      <a16:creationId xmlns:a16="http://schemas.microsoft.com/office/drawing/2014/main" id="{E0E3D12A-BB5D-4674-AC1C-B52CAD109BFD}"/>
                    </a:ext>
                  </a:extLst>
                </p:cNvPr>
                <p:cNvPicPr/>
                <p:nvPr/>
              </p:nvPicPr>
              <p:blipFill>
                <a:blip r:embed="rId70"/>
                <a:stretch>
                  <a:fillRect/>
                </a:stretch>
              </p:blipFill>
              <p:spPr>
                <a:xfrm>
                  <a:off x="5688213" y="1526107"/>
                  <a:ext cx="748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FD4C4711-ADFE-4500-9FC8-D7FAA844DBA3}"/>
                    </a:ext>
                  </a:extLst>
                </p14:cNvPr>
                <p14:cNvContentPartPr/>
                <p14:nvPr/>
              </p14:nvContentPartPr>
              <p14:xfrm>
                <a:off x="5786853" y="1474627"/>
                <a:ext cx="2046960" cy="163080"/>
              </p14:xfrm>
            </p:contentPart>
          </mc:Choice>
          <mc:Fallback xmlns="">
            <p:pic>
              <p:nvPicPr>
                <p:cNvPr id="49" name="Freihand 48">
                  <a:extLst>
                    <a:ext uri="{FF2B5EF4-FFF2-40B4-BE49-F238E27FC236}">
                      <a16:creationId xmlns:a16="http://schemas.microsoft.com/office/drawing/2014/main" id="{FD4C4711-ADFE-4500-9FC8-D7FAA844DBA3}"/>
                    </a:ext>
                  </a:extLst>
                </p:cNvPr>
                <p:cNvPicPr/>
                <p:nvPr/>
              </p:nvPicPr>
              <p:blipFill>
                <a:blip r:embed="rId72"/>
                <a:stretch>
                  <a:fillRect/>
                </a:stretch>
              </p:blipFill>
              <p:spPr>
                <a:xfrm>
                  <a:off x="5782533" y="1470307"/>
                  <a:ext cx="2055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88D566BA-C0F4-4C56-A4F7-F6E469D89C8F}"/>
                    </a:ext>
                  </a:extLst>
                </p14:cNvPr>
                <p14:cNvContentPartPr/>
                <p14:nvPr/>
              </p14:nvContentPartPr>
              <p14:xfrm>
                <a:off x="7740213" y="1567867"/>
                <a:ext cx="154080" cy="149400"/>
              </p14:xfrm>
            </p:contentPart>
          </mc:Choice>
          <mc:Fallback xmlns="">
            <p:pic>
              <p:nvPicPr>
                <p:cNvPr id="50" name="Freihand 49">
                  <a:extLst>
                    <a:ext uri="{FF2B5EF4-FFF2-40B4-BE49-F238E27FC236}">
                      <a16:creationId xmlns:a16="http://schemas.microsoft.com/office/drawing/2014/main" id="{88D566BA-C0F4-4C56-A4F7-F6E469D89C8F}"/>
                    </a:ext>
                  </a:extLst>
                </p:cNvPr>
                <p:cNvPicPr/>
                <p:nvPr/>
              </p:nvPicPr>
              <p:blipFill>
                <a:blip r:embed="rId74"/>
                <a:stretch>
                  <a:fillRect/>
                </a:stretch>
              </p:blipFill>
              <p:spPr>
                <a:xfrm>
                  <a:off x="7735893" y="1563547"/>
                  <a:ext cx="1627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Freihand 51">
                  <a:extLst>
                    <a:ext uri="{FF2B5EF4-FFF2-40B4-BE49-F238E27FC236}">
                      <a16:creationId xmlns:a16="http://schemas.microsoft.com/office/drawing/2014/main" id="{E30B0CD9-F94F-4617-A976-0477D7B28219}"/>
                    </a:ext>
                  </a:extLst>
                </p14:cNvPr>
                <p14:cNvContentPartPr/>
                <p14:nvPr/>
              </p14:nvContentPartPr>
              <p14:xfrm>
                <a:off x="7279053" y="1256827"/>
                <a:ext cx="1368000" cy="1255680"/>
              </p14:xfrm>
            </p:contentPart>
          </mc:Choice>
          <mc:Fallback xmlns="">
            <p:pic>
              <p:nvPicPr>
                <p:cNvPr id="52" name="Freihand 51">
                  <a:extLst>
                    <a:ext uri="{FF2B5EF4-FFF2-40B4-BE49-F238E27FC236}">
                      <a16:creationId xmlns:a16="http://schemas.microsoft.com/office/drawing/2014/main" id="{E30B0CD9-F94F-4617-A976-0477D7B28219}"/>
                    </a:ext>
                  </a:extLst>
                </p:cNvPr>
                <p:cNvPicPr/>
                <p:nvPr/>
              </p:nvPicPr>
              <p:blipFill>
                <a:blip r:embed="rId76"/>
                <a:stretch>
                  <a:fillRect/>
                </a:stretch>
              </p:blipFill>
              <p:spPr>
                <a:xfrm>
                  <a:off x="7274733" y="1252507"/>
                  <a:ext cx="1376640" cy="1264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EA694744-0E85-4586-93FF-50C34454D823}"/>
                    </a:ext>
                  </a:extLst>
                </p14:cNvPr>
                <p14:cNvContentPartPr/>
                <p14:nvPr/>
              </p14:nvContentPartPr>
              <p14:xfrm>
                <a:off x="8526093" y="2467507"/>
                <a:ext cx="198360" cy="204120"/>
              </p14:xfrm>
            </p:contentPart>
          </mc:Choice>
          <mc:Fallback xmlns="">
            <p:pic>
              <p:nvPicPr>
                <p:cNvPr id="53" name="Freihand 52">
                  <a:extLst>
                    <a:ext uri="{FF2B5EF4-FFF2-40B4-BE49-F238E27FC236}">
                      <a16:creationId xmlns:a16="http://schemas.microsoft.com/office/drawing/2014/main" id="{EA694744-0E85-4586-93FF-50C34454D823}"/>
                    </a:ext>
                  </a:extLst>
                </p:cNvPr>
                <p:cNvPicPr/>
                <p:nvPr/>
              </p:nvPicPr>
              <p:blipFill>
                <a:blip r:embed="rId78"/>
                <a:stretch>
                  <a:fillRect/>
                </a:stretch>
              </p:blipFill>
              <p:spPr>
                <a:xfrm>
                  <a:off x="8521773" y="2463187"/>
                  <a:ext cx="2070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28C57E91-4E7E-4D9F-8F3F-094E0DD54174}"/>
                    </a:ext>
                  </a:extLst>
                </p14:cNvPr>
                <p14:cNvContentPartPr/>
                <p14:nvPr/>
              </p14:nvContentPartPr>
              <p14:xfrm>
                <a:off x="8497293" y="2848387"/>
                <a:ext cx="21240" cy="216720"/>
              </p14:xfrm>
            </p:contentPart>
          </mc:Choice>
          <mc:Fallback xmlns="">
            <p:pic>
              <p:nvPicPr>
                <p:cNvPr id="54" name="Freihand 53">
                  <a:extLst>
                    <a:ext uri="{FF2B5EF4-FFF2-40B4-BE49-F238E27FC236}">
                      <a16:creationId xmlns:a16="http://schemas.microsoft.com/office/drawing/2014/main" id="{28C57E91-4E7E-4D9F-8F3F-094E0DD54174}"/>
                    </a:ext>
                  </a:extLst>
                </p:cNvPr>
                <p:cNvPicPr/>
                <p:nvPr/>
              </p:nvPicPr>
              <p:blipFill>
                <a:blip r:embed="rId80"/>
                <a:stretch>
                  <a:fillRect/>
                </a:stretch>
              </p:blipFill>
              <p:spPr>
                <a:xfrm>
                  <a:off x="8492973" y="2844067"/>
                  <a:ext cx="298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4099BD34-0A3F-461A-88E9-F67F5457BD7F}"/>
                    </a:ext>
                  </a:extLst>
                </p14:cNvPr>
                <p14:cNvContentPartPr/>
                <p14:nvPr/>
              </p14:nvContentPartPr>
              <p14:xfrm>
                <a:off x="8408373" y="2781427"/>
                <a:ext cx="220680" cy="139320"/>
              </p14:xfrm>
            </p:contentPart>
          </mc:Choice>
          <mc:Fallback xmlns="">
            <p:pic>
              <p:nvPicPr>
                <p:cNvPr id="55" name="Freihand 54">
                  <a:extLst>
                    <a:ext uri="{FF2B5EF4-FFF2-40B4-BE49-F238E27FC236}">
                      <a16:creationId xmlns:a16="http://schemas.microsoft.com/office/drawing/2014/main" id="{4099BD34-0A3F-461A-88E9-F67F5457BD7F}"/>
                    </a:ext>
                  </a:extLst>
                </p:cNvPr>
                <p:cNvPicPr/>
                <p:nvPr/>
              </p:nvPicPr>
              <p:blipFill>
                <a:blip r:embed="rId82"/>
                <a:stretch>
                  <a:fillRect/>
                </a:stretch>
              </p:blipFill>
              <p:spPr>
                <a:xfrm>
                  <a:off x="8404053" y="2777107"/>
                  <a:ext cx="229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Freihand 57">
                  <a:extLst>
                    <a:ext uri="{FF2B5EF4-FFF2-40B4-BE49-F238E27FC236}">
                      <a16:creationId xmlns:a16="http://schemas.microsoft.com/office/drawing/2014/main" id="{04CD94DE-7B39-4779-98EF-3489DBC53D0D}"/>
                    </a:ext>
                  </a:extLst>
                </p14:cNvPr>
                <p14:cNvContentPartPr/>
                <p14:nvPr/>
              </p14:nvContentPartPr>
              <p14:xfrm>
                <a:off x="8638773" y="2857387"/>
                <a:ext cx="147600" cy="164520"/>
              </p14:xfrm>
            </p:contentPart>
          </mc:Choice>
          <mc:Fallback xmlns="">
            <p:pic>
              <p:nvPicPr>
                <p:cNvPr id="58" name="Freihand 57">
                  <a:extLst>
                    <a:ext uri="{FF2B5EF4-FFF2-40B4-BE49-F238E27FC236}">
                      <a16:creationId xmlns:a16="http://schemas.microsoft.com/office/drawing/2014/main" id="{04CD94DE-7B39-4779-98EF-3489DBC53D0D}"/>
                    </a:ext>
                  </a:extLst>
                </p:cNvPr>
                <p:cNvPicPr/>
                <p:nvPr/>
              </p:nvPicPr>
              <p:blipFill>
                <a:blip r:embed="rId84"/>
                <a:stretch>
                  <a:fillRect/>
                </a:stretch>
              </p:blipFill>
              <p:spPr>
                <a:xfrm>
                  <a:off x="8634453" y="2853067"/>
                  <a:ext cx="156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Freihand 58">
                  <a:extLst>
                    <a:ext uri="{FF2B5EF4-FFF2-40B4-BE49-F238E27FC236}">
                      <a16:creationId xmlns:a16="http://schemas.microsoft.com/office/drawing/2014/main" id="{DDB61912-3B3A-4900-A818-5910E4142951}"/>
                    </a:ext>
                  </a:extLst>
                </p14:cNvPr>
                <p14:cNvContentPartPr/>
                <p14:nvPr/>
              </p14:nvContentPartPr>
              <p14:xfrm>
                <a:off x="8825613" y="2871787"/>
                <a:ext cx="59400" cy="137160"/>
              </p14:xfrm>
            </p:contentPart>
          </mc:Choice>
          <mc:Fallback xmlns="">
            <p:pic>
              <p:nvPicPr>
                <p:cNvPr id="59" name="Freihand 58">
                  <a:extLst>
                    <a:ext uri="{FF2B5EF4-FFF2-40B4-BE49-F238E27FC236}">
                      <a16:creationId xmlns:a16="http://schemas.microsoft.com/office/drawing/2014/main" id="{DDB61912-3B3A-4900-A818-5910E4142951}"/>
                    </a:ext>
                  </a:extLst>
                </p:cNvPr>
                <p:cNvPicPr/>
                <p:nvPr/>
              </p:nvPicPr>
              <p:blipFill>
                <a:blip r:embed="rId86"/>
                <a:stretch>
                  <a:fillRect/>
                </a:stretch>
              </p:blipFill>
              <p:spPr>
                <a:xfrm>
                  <a:off x="8821293" y="2867467"/>
                  <a:ext cx="680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Freihand 59">
                  <a:extLst>
                    <a:ext uri="{FF2B5EF4-FFF2-40B4-BE49-F238E27FC236}">
                      <a16:creationId xmlns:a16="http://schemas.microsoft.com/office/drawing/2014/main" id="{6C94DB76-7CAB-4481-9DBB-7AB567197E4B}"/>
                    </a:ext>
                  </a:extLst>
                </p14:cNvPr>
                <p14:cNvContentPartPr/>
                <p14:nvPr/>
              </p14:nvContentPartPr>
              <p14:xfrm>
                <a:off x="8937933" y="2855587"/>
                <a:ext cx="100440" cy="127800"/>
              </p14:xfrm>
            </p:contentPart>
          </mc:Choice>
          <mc:Fallback xmlns="">
            <p:pic>
              <p:nvPicPr>
                <p:cNvPr id="60" name="Freihand 59">
                  <a:extLst>
                    <a:ext uri="{FF2B5EF4-FFF2-40B4-BE49-F238E27FC236}">
                      <a16:creationId xmlns:a16="http://schemas.microsoft.com/office/drawing/2014/main" id="{6C94DB76-7CAB-4481-9DBB-7AB567197E4B}"/>
                    </a:ext>
                  </a:extLst>
                </p:cNvPr>
                <p:cNvPicPr/>
                <p:nvPr/>
              </p:nvPicPr>
              <p:blipFill>
                <a:blip r:embed="rId88"/>
                <a:stretch>
                  <a:fillRect/>
                </a:stretch>
              </p:blipFill>
              <p:spPr>
                <a:xfrm>
                  <a:off x="8933613" y="2851267"/>
                  <a:ext cx="109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3810BE50-BB8F-462F-B80B-8520171FA8A8}"/>
                    </a:ext>
                  </a:extLst>
                </p14:cNvPr>
                <p14:cNvContentPartPr/>
                <p14:nvPr/>
              </p14:nvContentPartPr>
              <p14:xfrm>
                <a:off x="9081573" y="2846947"/>
                <a:ext cx="154800" cy="82800"/>
              </p14:xfrm>
            </p:contentPart>
          </mc:Choice>
          <mc:Fallback xmlns="">
            <p:pic>
              <p:nvPicPr>
                <p:cNvPr id="61" name="Freihand 60">
                  <a:extLst>
                    <a:ext uri="{FF2B5EF4-FFF2-40B4-BE49-F238E27FC236}">
                      <a16:creationId xmlns:a16="http://schemas.microsoft.com/office/drawing/2014/main" id="{3810BE50-BB8F-462F-B80B-8520171FA8A8}"/>
                    </a:ext>
                  </a:extLst>
                </p:cNvPr>
                <p:cNvPicPr/>
                <p:nvPr/>
              </p:nvPicPr>
              <p:blipFill>
                <a:blip r:embed="rId90"/>
                <a:stretch>
                  <a:fillRect/>
                </a:stretch>
              </p:blipFill>
              <p:spPr>
                <a:xfrm>
                  <a:off x="9077253" y="2842627"/>
                  <a:ext cx="163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Freihand 61">
                  <a:extLst>
                    <a:ext uri="{FF2B5EF4-FFF2-40B4-BE49-F238E27FC236}">
                      <a16:creationId xmlns:a16="http://schemas.microsoft.com/office/drawing/2014/main" id="{3ADDEC35-258E-4F8B-B7D5-D757937E016B}"/>
                    </a:ext>
                  </a:extLst>
                </p14:cNvPr>
                <p14:cNvContentPartPr/>
                <p14:nvPr/>
              </p14:nvContentPartPr>
              <p14:xfrm>
                <a:off x="9363453" y="2883307"/>
                <a:ext cx="360" cy="360"/>
              </p14:xfrm>
            </p:contentPart>
          </mc:Choice>
          <mc:Fallback xmlns="">
            <p:pic>
              <p:nvPicPr>
                <p:cNvPr id="62" name="Freihand 61">
                  <a:extLst>
                    <a:ext uri="{FF2B5EF4-FFF2-40B4-BE49-F238E27FC236}">
                      <a16:creationId xmlns:a16="http://schemas.microsoft.com/office/drawing/2014/main" id="{3ADDEC35-258E-4F8B-B7D5-D757937E016B}"/>
                    </a:ext>
                  </a:extLst>
                </p:cNvPr>
                <p:cNvPicPr/>
                <p:nvPr/>
              </p:nvPicPr>
              <p:blipFill>
                <a:blip r:embed="rId92"/>
                <a:stretch>
                  <a:fillRect/>
                </a:stretch>
              </p:blipFill>
              <p:spPr>
                <a:xfrm>
                  <a:off x="9359133" y="2878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DEC0994A-A5E3-4CD3-B7DF-75D6093F9763}"/>
                    </a:ext>
                  </a:extLst>
                </p14:cNvPr>
                <p14:cNvContentPartPr/>
                <p14:nvPr/>
              </p14:nvContentPartPr>
              <p14:xfrm>
                <a:off x="9330333" y="2803027"/>
                <a:ext cx="52560" cy="80640"/>
              </p14:xfrm>
            </p:contentPart>
          </mc:Choice>
          <mc:Fallback xmlns="">
            <p:pic>
              <p:nvPicPr>
                <p:cNvPr id="63" name="Freihand 62">
                  <a:extLst>
                    <a:ext uri="{FF2B5EF4-FFF2-40B4-BE49-F238E27FC236}">
                      <a16:creationId xmlns:a16="http://schemas.microsoft.com/office/drawing/2014/main" id="{DEC0994A-A5E3-4CD3-B7DF-75D6093F9763}"/>
                    </a:ext>
                  </a:extLst>
                </p:cNvPr>
                <p:cNvPicPr/>
                <p:nvPr/>
              </p:nvPicPr>
              <p:blipFill>
                <a:blip r:embed="rId94"/>
                <a:stretch>
                  <a:fillRect/>
                </a:stretch>
              </p:blipFill>
              <p:spPr>
                <a:xfrm>
                  <a:off x="9326013" y="2798707"/>
                  <a:ext cx="61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Freihand 63">
                  <a:extLst>
                    <a:ext uri="{FF2B5EF4-FFF2-40B4-BE49-F238E27FC236}">
                      <a16:creationId xmlns:a16="http://schemas.microsoft.com/office/drawing/2014/main" id="{5155A9B1-6AE6-407E-B9CB-B4B6B1C736C9}"/>
                    </a:ext>
                  </a:extLst>
                </p14:cNvPr>
                <p14:cNvContentPartPr/>
                <p14:nvPr/>
              </p14:nvContentPartPr>
              <p14:xfrm>
                <a:off x="9306213" y="2786107"/>
                <a:ext cx="109440" cy="146520"/>
              </p14:xfrm>
            </p:contentPart>
          </mc:Choice>
          <mc:Fallback xmlns="">
            <p:pic>
              <p:nvPicPr>
                <p:cNvPr id="64" name="Freihand 63">
                  <a:extLst>
                    <a:ext uri="{FF2B5EF4-FFF2-40B4-BE49-F238E27FC236}">
                      <a16:creationId xmlns:a16="http://schemas.microsoft.com/office/drawing/2014/main" id="{5155A9B1-6AE6-407E-B9CB-B4B6B1C736C9}"/>
                    </a:ext>
                  </a:extLst>
                </p:cNvPr>
                <p:cNvPicPr/>
                <p:nvPr/>
              </p:nvPicPr>
              <p:blipFill>
                <a:blip r:embed="rId96"/>
                <a:stretch>
                  <a:fillRect/>
                </a:stretch>
              </p:blipFill>
              <p:spPr>
                <a:xfrm>
                  <a:off x="9301893" y="2781787"/>
                  <a:ext cx="118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Freihand 64">
                  <a:extLst>
                    <a:ext uri="{FF2B5EF4-FFF2-40B4-BE49-F238E27FC236}">
                      <a16:creationId xmlns:a16="http://schemas.microsoft.com/office/drawing/2014/main" id="{99FC9C95-45DA-4A2E-B6A5-01E60AFE1B7F}"/>
                    </a:ext>
                  </a:extLst>
                </p14:cNvPr>
                <p14:cNvContentPartPr/>
                <p14:nvPr/>
              </p14:nvContentPartPr>
              <p14:xfrm>
                <a:off x="9438333" y="2668747"/>
                <a:ext cx="235800" cy="236880"/>
              </p14:xfrm>
            </p:contentPart>
          </mc:Choice>
          <mc:Fallback xmlns="">
            <p:pic>
              <p:nvPicPr>
                <p:cNvPr id="65" name="Freihand 64">
                  <a:extLst>
                    <a:ext uri="{FF2B5EF4-FFF2-40B4-BE49-F238E27FC236}">
                      <a16:creationId xmlns:a16="http://schemas.microsoft.com/office/drawing/2014/main" id="{99FC9C95-45DA-4A2E-B6A5-01E60AFE1B7F}"/>
                    </a:ext>
                  </a:extLst>
                </p:cNvPr>
                <p:cNvPicPr/>
                <p:nvPr/>
              </p:nvPicPr>
              <p:blipFill>
                <a:blip r:embed="rId98"/>
                <a:stretch>
                  <a:fillRect/>
                </a:stretch>
              </p:blipFill>
              <p:spPr>
                <a:xfrm>
                  <a:off x="9434013" y="2664427"/>
                  <a:ext cx="2444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8EF97250-AED4-43D0-BE1C-50DED5D5A18E}"/>
                    </a:ext>
                  </a:extLst>
                </p14:cNvPr>
                <p14:cNvContentPartPr/>
                <p14:nvPr/>
              </p14:nvContentPartPr>
              <p14:xfrm>
                <a:off x="9696093" y="2737507"/>
                <a:ext cx="112320" cy="123480"/>
              </p14:xfrm>
            </p:contentPart>
          </mc:Choice>
          <mc:Fallback xmlns="">
            <p:pic>
              <p:nvPicPr>
                <p:cNvPr id="66" name="Freihand 65">
                  <a:extLst>
                    <a:ext uri="{FF2B5EF4-FFF2-40B4-BE49-F238E27FC236}">
                      <a16:creationId xmlns:a16="http://schemas.microsoft.com/office/drawing/2014/main" id="{8EF97250-AED4-43D0-BE1C-50DED5D5A18E}"/>
                    </a:ext>
                  </a:extLst>
                </p:cNvPr>
                <p:cNvPicPr/>
                <p:nvPr/>
              </p:nvPicPr>
              <p:blipFill>
                <a:blip r:embed="rId100"/>
                <a:stretch>
                  <a:fillRect/>
                </a:stretch>
              </p:blipFill>
              <p:spPr>
                <a:xfrm>
                  <a:off x="9691773" y="2733187"/>
                  <a:ext cx="120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8" name="Freihand 67">
                  <a:extLst>
                    <a:ext uri="{FF2B5EF4-FFF2-40B4-BE49-F238E27FC236}">
                      <a16:creationId xmlns:a16="http://schemas.microsoft.com/office/drawing/2014/main" id="{435D05DE-0CDB-4844-9220-AE11FD980D06}"/>
                    </a:ext>
                  </a:extLst>
                </p14:cNvPr>
                <p14:cNvContentPartPr/>
                <p14:nvPr/>
              </p14:nvContentPartPr>
              <p14:xfrm>
                <a:off x="9952413" y="2811667"/>
                <a:ext cx="3240" cy="126720"/>
              </p14:xfrm>
            </p:contentPart>
          </mc:Choice>
          <mc:Fallback xmlns="">
            <p:pic>
              <p:nvPicPr>
                <p:cNvPr id="68" name="Freihand 67">
                  <a:extLst>
                    <a:ext uri="{FF2B5EF4-FFF2-40B4-BE49-F238E27FC236}">
                      <a16:creationId xmlns:a16="http://schemas.microsoft.com/office/drawing/2014/main" id="{435D05DE-0CDB-4844-9220-AE11FD980D06}"/>
                    </a:ext>
                  </a:extLst>
                </p:cNvPr>
                <p:cNvPicPr/>
                <p:nvPr/>
              </p:nvPicPr>
              <p:blipFill>
                <a:blip r:embed="rId102"/>
                <a:stretch>
                  <a:fillRect/>
                </a:stretch>
              </p:blipFill>
              <p:spPr>
                <a:xfrm>
                  <a:off x="9948093" y="2807347"/>
                  <a:ext cx="118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 name="Freihand 69">
                  <a:extLst>
                    <a:ext uri="{FF2B5EF4-FFF2-40B4-BE49-F238E27FC236}">
                      <a16:creationId xmlns:a16="http://schemas.microsoft.com/office/drawing/2014/main" id="{9ADBEEA9-5BBE-40B3-AAFE-9F523E5F9D7D}"/>
                    </a:ext>
                  </a:extLst>
                </p14:cNvPr>
                <p14:cNvContentPartPr/>
                <p14:nvPr/>
              </p14:nvContentPartPr>
              <p14:xfrm>
                <a:off x="10061853" y="2697187"/>
                <a:ext cx="214920" cy="121320"/>
              </p14:xfrm>
            </p:contentPart>
          </mc:Choice>
          <mc:Fallback xmlns="">
            <p:pic>
              <p:nvPicPr>
                <p:cNvPr id="70" name="Freihand 69">
                  <a:extLst>
                    <a:ext uri="{FF2B5EF4-FFF2-40B4-BE49-F238E27FC236}">
                      <a16:creationId xmlns:a16="http://schemas.microsoft.com/office/drawing/2014/main" id="{9ADBEEA9-5BBE-40B3-AAFE-9F523E5F9D7D}"/>
                    </a:ext>
                  </a:extLst>
                </p:cNvPr>
                <p:cNvPicPr/>
                <p:nvPr/>
              </p:nvPicPr>
              <p:blipFill>
                <a:blip r:embed="rId104"/>
                <a:stretch>
                  <a:fillRect/>
                </a:stretch>
              </p:blipFill>
              <p:spPr>
                <a:xfrm>
                  <a:off x="10057533" y="2692867"/>
                  <a:ext cx="223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1" name="Freihand 70">
                  <a:extLst>
                    <a:ext uri="{FF2B5EF4-FFF2-40B4-BE49-F238E27FC236}">
                      <a16:creationId xmlns:a16="http://schemas.microsoft.com/office/drawing/2014/main" id="{92EF1F0E-3D9A-4B93-AF76-F7EF8D9F44BE}"/>
                    </a:ext>
                  </a:extLst>
                </p14:cNvPr>
                <p14:cNvContentPartPr/>
                <p14:nvPr/>
              </p14:nvContentPartPr>
              <p14:xfrm>
                <a:off x="10309893" y="2552107"/>
                <a:ext cx="204120" cy="208800"/>
              </p14:xfrm>
            </p:contentPart>
          </mc:Choice>
          <mc:Fallback xmlns="">
            <p:pic>
              <p:nvPicPr>
                <p:cNvPr id="71" name="Freihand 70">
                  <a:extLst>
                    <a:ext uri="{FF2B5EF4-FFF2-40B4-BE49-F238E27FC236}">
                      <a16:creationId xmlns:a16="http://schemas.microsoft.com/office/drawing/2014/main" id="{92EF1F0E-3D9A-4B93-AF76-F7EF8D9F44BE}"/>
                    </a:ext>
                  </a:extLst>
                </p:cNvPr>
                <p:cNvPicPr/>
                <p:nvPr/>
              </p:nvPicPr>
              <p:blipFill>
                <a:blip r:embed="rId106"/>
                <a:stretch>
                  <a:fillRect/>
                </a:stretch>
              </p:blipFill>
              <p:spPr>
                <a:xfrm>
                  <a:off x="10305573" y="2547787"/>
                  <a:ext cx="2127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2" name="Freihand 71">
                  <a:extLst>
                    <a:ext uri="{FF2B5EF4-FFF2-40B4-BE49-F238E27FC236}">
                      <a16:creationId xmlns:a16="http://schemas.microsoft.com/office/drawing/2014/main" id="{A32CE0EE-F8BC-4C23-ACCD-0C364CF4D628}"/>
                    </a:ext>
                  </a:extLst>
                </p14:cNvPr>
                <p14:cNvContentPartPr/>
                <p14:nvPr/>
              </p14:nvContentPartPr>
              <p14:xfrm>
                <a:off x="10501773" y="2565427"/>
                <a:ext cx="16560" cy="25920"/>
              </p14:xfrm>
            </p:contentPart>
          </mc:Choice>
          <mc:Fallback xmlns="">
            <p:pic>
              <p:nvPicPr>
                <p:cNvPr id="72" name="Freihand 71">
                  <a:extLst>
                    <a:ext uri="{FF2B5EF4-FFF2-40B4-BE49-F238E27FC236}">
                      <a16:creationId xmlns:a16="http://schemas.microsoft.com/office/drawing/2014/main" id="{A32CE0EE-F8BC-4C23-ACCD-0C364CF4D628}"/>
                    </a:ext>
                  </a:extLst>
                </p:cNvPr>
                <p:cNvPicPr/>
                <p:nvPr/>
              </p:nvPicPr>
              <p:blipFill>
                <a:blip r:embed="rId108"/>
                <a:stretch>
                  <a:fillRect/>
                </a:stretch>
              </p:blipFill>
              <p:spPr>
                <a:xfrm>
                  <a:off x="10497453" y="2561107"/>
                  <a:ext cx="25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3" name="Freihand 72">
                  <a:extLst>
                    <a:ext uri="{FF2B5EF4-FFF2-40B4-BE49-F238E27FC236}">
                      <a16:creationId xmlns:a16="http://schemas.microsoft.com/office/drawing/2014/main" id="{77AF4002-423A-42B9-A195-B36590D03370}"/>
                    </a:ext>
                  </a:extLst>
                </p14:cNvPr>
                <p14:cNvContentPartPr/>
                <p14:nvPr/>
              </p14:nvContentPartPr>
              <p14:xfrm>
                <a:off x="10545693" y="2516467"/>
                <a:ext cx="174240" cy="210240"/>
              </p14:xfrm>
            </p:contentPart>
          </mc:Choice>
          <mc:Fallback xmlns="">
            <p:pic>
              <p:nvPicPr>
                <p:cNvPr id="73" name="Freihand 72">
                  <a:extLst>
                    <a:ext uri="{FF2B5EF4-FFF2-40B4-BE49-F238E27FC236}">
                      <a16:creationId xmlns:a16="http://schemas.microsoft.com/office/drawing/2014/main" id="{77AF4002-423A-42B9-A195-B36590D03370}"/>
                    </a:ext>
                  </a:extLst>
                </p:cNvPr>
                <p:cNvPicPr/>
                <p:nvPr/>
              </p:nvPicPr>
              <p:blipFill>
                <a:blip r:embed="rId110"/>
                <a:stretch>
                  <a:fillRect/>
                </a:stretch>
              </p:blipFill>
              <p:spPr>
                <a:xfrm>
                  <a:off x="10541373" y="2512147"/>
                  <a:ext cx="1828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Freihand 74">
                  <a:extLst>
                    <a:ext uri="{FF2B5EF4-FFF2-40B4-BE49-F238E27FC236}">
                      <a16:creationId xmlns:a16="http://schemas.microsoft.com/office/drawing/2014/main" id="{17067448-1C5D-4C4D-92EF-87C9B257B7A0}"/>
                    </a:ext>
                  </a:extLst>
                </p14:cNvPr>
                <p14:cNvContentPartPr/>
                <p14:nvPr/>
              </p14:nvContentPartPr>
              <p14:xfrm>
                <a:off x="10871133" y="2526187"/>
                <a:ext cx="330120" cy="140040"/>
              </p14:xfrm>
            </p:contentPart>
          </mc:Choice>
          <mc:Fallback xmlns="">
            <p:pic>
              <p:nvPicPr>
                <p:cNvPr id="75" name="Freihand 74">
                  <a:extLst>
                    <a:ext uri="{FF2B5EF4-FFF2-40B4-BE49-F238E27FC236}">
                      <a16:creationId xmlns:a16="http://schemas.microsoft.com/office/drawing/2014/main" id="{17067448-1C5D-4C4D-92EF-87C9B257B7A0}"/>
                    </a:ext>
                  </a:extLst>
                </p:cNvPr>
                <p:cNvPicPr/>
                <p:nvPr/>
              </p:nvPicPr>
              <p:blipFill>
                <a:blip r:embed="rId112"/>
                <a:stretch>
                  <a:fillRect/>
                </a:stretch>
              </p:blipFill>
              <p:spPr>
                <a:xfrm>
                  <a:off x="10866813" y="2521867"/>
                  <a:ext cx="338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45A1E0A3-5B3C-4D87-B515-81D20614FD54}"/>
                    </a:ext>
                  </a:extLst>
                </p14:cNvPr>
                <p14:cNvContentPartPr/>
                <p14:nvPr/>
              </p14:nvContentPartPr>
              <p14:xfrm>
                <a:off x="9115053" y="3161587"/>
                <a:ext cx="233280" cy="160200"/>
              </p14:xfrm>
            </p:contentPart>
          </mc:Choice>
          <mc:Fallback xmlns="">
            <p:pic>
              <p:nvPicPr>
                <p:cNvPr id="76" name="Freihand 75">
                  <a:extLst>
                    <a:ext uri="{FF2B5EF4-FFF2-40B4-BE49-F238E27FC236}">
                      <a16:creationId xmlns:a16="http://schemas.microsoft.com/office/drawing/2014/main" id="{45A1E0A3-5B3C-4D87-B515-81D20614FD54}"/>
                    </a:ext>
                  </a:extLst>
                </p:cNvPr>
                <p:cNvPicPr/>
                <p:nvPr/>
              </p:nvPicPr>
              <p:blipFill>
                <a:blip r:embed="rId114"/>
                <a:stretch>
                  <a:fillRect/>
                </a:stretch>
              </p:blipFill>
              <p:spPr>
                <a:xfrm>
                  <a:off x="9110733" y="3157267"/>
                  <a:ext cx="241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Freihand 76">
                  <a:extLst>
                    <a:ext uri="{FF2B5EF4-FFF2-40B4-BE49-F238E27FC236}">
                      <a16:creationId xmlns:a16="http://schemas.microsoft.com/office/drawing/2014/main" id="{A91FF29F-D2A6-4908-A337-0D76C3B7D0E0}"/>
                    </a:ext>
                  </a:extLst>
                </p14:cNvPr>
                <p14:cNvContentPartPr/>
                <p14:nvPr/>
              </p14:nvContentPartPr>
              <p14:xfrm>
                <a:off x="9392613" y="3076987"/>
                <a:ext cx="326880" cy="195480"/>
              </p14:xfrm>
            </p:contentPart>
          </mc:Choice>
          <mc:Fallback xmlns="">
            <p:pic>
              <p:nvPicPr>
                <p:cNvPr id="77" name="Freihand 76">
                  <a:extLst>
                    <a:ext uri="{FF2B5EF4-FFF2-40B4-BE49-F238E27FC236}">
                      <a16:creationId xmlns:a16="http://schemas.microsoft.com/office/drawing/2014/main" id="{A91FF29F-D2A6-4908-A337-0D76C3B7D0E0}"/>
                    </a:ext>
                  </a:extLst>
                </p:cNvPr>
                <p:cNvPicPr/>
                <p:nvPr/>
              </p:nvPicPr>
              <p:blipFill>
                <a:blip r:embed="rId116"/>
                <a:stretch>
                  <a:fillRect/>
                </a:stretch>
              </p:blipFill>
              <p:spPr>
                <a:xfrm>
                  <a:off x="9388293" y="3072667"/>
                  <a:ext cx="3355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Freihand 79">
                  <a:extLst>
                    <a:ext uri="{FF2B5EF4-FFF2-40B4-BE49-F238E27FC236}">
                      <a16:creationId xmlns:a16="http://schemas.microsoft.com/office/drawing/2014/main" id="{E7DE466E-7C0F-476E-9617-9C0B629435D7}"/>
                    </a:ext>
                  </a:extLst>
                </p14:cNvPr>
                <p14:cNvContentPartPr/>
                <p14:nvPr/>
              </p14:nvContentPartPr>
              <p14:xfrm>
                <a:off x="9959973" y="3034507"/>
                <a:ext cx="111240" cy="163800"/>
              </p14:xfrm>
            </p:contentPart>
          </mc:Choice>
          <mc:Fallback xmlns="">
            <p:pic>
              <p:nvPicPr>
                <p:cNvPr id="80" name="Freihand 79">
                  <a:extLst>
                    <a:ext uri="{FF2B5EF4-FFF2-40B4-BE49-F238E27FC236}">
                      <a16:creationId xmlns:a16="http://schemas.microsoft.com/office/drawing/2014/main" id="{E7DE466E-7C0F-476E-9617-9C0B629435D7}"/>
                    </a:ext>
                  </a:extLst>
                </p:cNvPr>
                <p:cNvPicPr/>
                <p:nvPr/>
              </p:nvPicPr>
              <p:blipFill>
                <a:blip r:embed="rId118"/>
                <a:stretch>
                  <a:fillRect/>
                </a:stretch>
              </p:blipFill>
              <p:spPr>
                <a:xfrm>
                  <a:off x="9955653" y="3030187"/>
                  <a:ext cx="119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4561CE11-21FA-4747-9196-C19C608F7180}"/>
                    </a:ext>
                  </a:extLst>
                </p14:cNvPr>
                <p14:cNvContentPartPr/>
                <p14:nvPr/>
              </p14:nvContentPartPr>
              <p14:xfrm>
                <a:off x="10073013" y="3097147"/>
                <a:ext cx="83160" cy="98280"/>
              </p14:xfrm>
            </p:contentPart>
          </mc:Choice>
          <mc:Fallback xmlns="">
            <p:pic>
              <p:nvPicPr>
                <p:cNvPr id="81" name="Freihand 80">
                  <a:extLst>
                    <a:ext uri="{FF2B5EF4-FFF2-40B4-BE49-F238E27FC236}">
                      <a16:creationId xmlns:a16="http://schemas.microsoft.com/office/drawing/2014/main" id="{4561CE11-21FA-4747-9196-C19C608F7180}"/>
                    </a:ext>
                  </a:extLst>
                </p:cNvPr>
                <p:cNvPicPr/>
                <p:nvPr/>
              </p:nvPicPr>
              <p:blipFill>
                <a:blip r:embed="rId120"/>
                <a:stretch>
                  <a:fillRect/>
                </a:stretch>
              </p:blipFill>
              <p:spPr>
                <a:xfrm>
                  <a:off x="10068693" y="3092827"/>
                  <a:ext cx="91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3" name="Freihand 82">
                  <a:extLst>
                    <a:ext uri="{FF2B5EF4-FFF2-40B4-BE49-F238E27FC236}">
                      <a16:creationId xmlns:a16="http://schemas.microsoft.com/office/drawing/2014/main" id="{2AB7BDDF-6E5D-4EAD-9B4D-BF90BFAFFB70}"/>
                    </a:ext>
                  </a:extLst>
                </p14:cNvPr>
                <p14:cNvContentPartPr/>
                <p14:nvPr/>
              </p14:nvContentPartPr>
              <p14:xfrm>
                <a:off x="10330053" y="3040267"/>
                <a:ext cx="108360" cy="135360"/>
              </p14:xfrm>
            </p:contentPart>
          </mc:Choice>
          <mc:Fallback xmlns="">
            <p:pic>
              <p:nvPicPr>
                <p:cNvPr id="83" name="Freihand 82">
                  <a:extLst>
                    <a:ext uri="{FF2B5EF4-FFF2-40B4-BE49-F238E27FC236}">
                      <a16:creationId xmlns:a16="http://schemas.microsoft.com/office/drawing/2014/main" id="{2AB7BDDF-6E5D-4EAD-9B4D-BF90BFAFFB70}"/>
                    </a:ext>
                  </a:extLst>
                </p:cNvPr>
                <p:cNvPicPr/>
                <p:nvPr/>
              </p:nvPicPr>
              <p:blipFill>
                <a:blip r:embed="rId122"/>
                <a:stretch>
                  <a:fillRect/>
                </a:stretch>
              </p:blipFill>
              <p:spPr>
                <a:xfrm>
                  <a:off x="10325733" y="3035947"/>
                  <a:ext cx="117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4" name="Freihand 83">
                  <a:extLst>
                    <a:ext uri="{FF2B5EF4-FFF2-40B4-BE49-F238E27FC236}">
                      <a16:creationId xmlns:a16="http://schemas.microsoft.com/office/drawing/2014/main" id="{63818172-22A3-43CF-9E28-15EFE91398DA}"/>
                    </a:ext>
                  </a:extLst>
                </p14:cNvPr>
                <p14:cNvContentPartPr/>
                <p14:nvPr/>
              </p14:nvContentPartPr>
              <p14:xfrm>
                <a:off x="10458213" y="3031627"/>
                <a:ext cx="102960" cy="161280"/>
              </p14:xfrm>
            </p:contentPart>
          </mc:Choice>
          <mc:Fallback xmlns="">
            <p:pic>
              <p:nvPicPr>
                <p:cNvPr id="84" name="Freihand 83">
                  <a:extLst>
                    <a:ext uri="{FF2B5EF4-FFF2-40B4-BE49-F238E27FC236}">
                      <a16:creationId xmlns:a16="http://schemas.microsoft.com/office/drawing/2014/main" id="{63818172-22A3-43CF-9E28-15EFE91398DA}"/>
                    </a:ext>
                  </a:extLst>
                </p:cNvPr>
                <p:cNvPicPr/>
                <p:nvPr/>
              </p:nvPicPr>
              <p:blipFill>
                <a:blip r:embed="rId124"/>
                <a:stretch>
                  <a:fillRect/>
                </a:stretch>
              </p:blipFill>
              <p:spPr>
                <a:xfrm>
                  <a:off x="10453893" y="3027307"/>
                  <a:ext cx="111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5" name="Freihand 84">
                  <a:extLst>
                    <a:ext uri="{FF2B5EF4-FFF2-40B4-BE49-F238E27FC236}">
                      <a16:creationId xmlns:a16="http://schemas.microsoft.com/office/drawing/2014/main" id="{70E3AD6A-23BB-41B2-8B7B-03679B40DA5F}"/>
                    </a:ext>
                  </a:extLst>
                </p14:cNvPr>
                <p14:cNvContentPartPr/>
                <p14:nvPr/>
              </p14:nvContentPartPr>
              <p14:xfrm>
                <a:off x="10579893" y="2922187"/>
                <a:ext cx="362160" cy="208800"/>
              </p14:xfrm>
            </p:contentPart>
          </mc:Choice>
          <mc:Fallback xmlns="">
            <p:pic>
              <p:nvPicPr>
                <p:cNvPr id="85" name="Freihand 84">
                  <a:extLst>
                    <a:ext uri="{FF2B5EF4-FFF2-40B4-BE49-F238E27FC236}">
                      <a16:creationId xmlns:a16="http://schemas.microsoft.com/office/drawing/2014/main" id="{70E3AD6A-23BB-41B2-8B7B-03679B40DA5F}"/>
                    </a:ext>
                  </a:extLst>
                </p:cNvPr>
                <p:cNvPicPr/>
                <p:nvPr/>
              </p:nvPicPr>
              <p:blipFill>
                <a:blip r:embed="rId126"/>
                <a:stretch>
                  <a:fillRect/>
                </a:stretch>
              </p:blipFill>
              <p:spPr>
                <a:xfrm>
                  <a:off x="10575573" y="2917867"/>
                  <a:ext cx="3708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 name="Freihand 85">
                  <a:extLst>
                    <a:ext uri="{FF2B5EF4-FFF2-40B4-BE49-F238E27FC236}">
                      <a16:creationId xmlns:a16="http://schemas.microsoft.com/office/drawing/2014/main" id="{9960B38F-ACB4-4E29-95B6-C44ECF4D3786}"/>
                    </a:ext>
                  </a:extLst>
                </p14:cNvPr>
                <p14:cNvContentPartPr/>
                <p14:nvPr/>
              </p14:nvContentPartPr>
              <p14:xfrm>
                <a:off x="10924413" y="2924707"/>
                <a:ext cx="29520" cy="30960"/>
              </p14:xfrm>
            </p:contentPart>
          </mc:Choice>
          <mc:Fallback xmlns="">
            <p:pic>
              <p:nvPicPr>
                <p:cNvPr id="86" name="Freihand 85">
                  <a:extLst>
                    <a:ext uri="{FF2B5EF4-FFF2-40B4-BE49-F238E27FC236}">
                      <a16:creationId xmlns:a16="http://schemas.microsoft.com/office/drawing/2014/main" id="{9960B38F-ACB4-4E29-95B6-C44ECF4D3786}"/>
                    </a:ext>
                  </a:extLst>
                </p:cNvPr>
                <p:cNvPicPr/>
                <p:nvPr/>
              </p:nvPicPr>
              <p:blipFill>
                <a:blip r:embed="rId128"/>
                <a:stretch>
                  <a:fillRect/>
                </a:stretch>
              </p:blipFill>
              <p:spPr>
                <a:xfrm>
                  <a:off x="10920093" y="2920387"/>
                  <a:ext cx="381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0A7B459B-EA8B-4E1A-9A0A-581809FE3814}"/>
                    </a:ext>
                  </a:extLst>
                </p14:cNvPr>
                <p14:cNvContentPartPr/>
                <p14:nvPr/>
              </p14:nvContentPartPr>
              <p14:xfrm>
                <a:off x="10952853" y="2861707"/>
                <a:ext cx="369360" cy="199440"/>
              </p14:xfrm>
            </p:contentPart>
          </mc:Choice>
          <mc:Fallback xmlns="">
            <p:pic>
              <p:nvPicPr>
                <p:cNvPr id="87" name="Freihand 86">
                  <a:extLst>
                    <a:ext uri="{FF2B5EF4-FFF2-40B4-BE49-F238E27FC236}">
                      <a16:creationId xmlns:a16="http://schemas.microsoft.com/office/drawing/2014/main" id="{0A7B459B-EA8B-4E1A-9A0A-581809FE3814}"/>
                    </a:ext>
                  </a:extLst>
                </p:cNvPr>
                <p:cNvPicPr/>
                <p:nvPr/>
              </p:nvPicPr>
              <p:blipFill>
                <a:blip r:embed="rId130"/>
                <a:stretch>
                  <a:fillRect/>
                </a:stretch>
              </p:blipFill>
              <p:spPr>
                <a:xfrm>
                  <a:off x="10948533" y="2857387"/>
                  <a:ext cx="3780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9" name="Freihand 88">
                  <a:extLst>
                    <a:ext uri="{FF2B5EF4-FFF2-40B4-BE49-F238E27FC236}">
                      <a16:creationId xmlns:a16="http://schemas.microsoft.com/office/drawing/2014/main" id="{0D7AA98E-C940-42CD-A773-DA6848DA73DE}"/>
                    </a:ext>
                  </a:extLst>
                </p14:cNvPr>
                <p14:cNvContentPartPr/>
                <p14:nvPr/>
              </p14:nvContentPartPr>
              <p14:xfrm>
                <a:off x="9659013" y="3426547"/>
                <a:ext cx="199800" cy="364320"/>
              </p14:xfrm>
            </p:contentPart>
          </mc:Choice>
          <mc:Fallback xmlns="">
            <p:pic>
              <p:nvPicPr>
                <p:cNvPr id="89" name="Freihand 88">
                  <a:extLst>
                    <a:ext uri="{FF2B5EF4-FFF2-40B4-BE49-F238E27FC236}">
                      <a16:creationId xmlns:a16="http://schemas.microsoft.com/office/drawing/2014/main" id="{0D7AA98E-C940-42CD-A773-DA6848DA73DE}"/>
                    </a:ext>
                  </a:extLst>
                </p:cNvPr>
                <p:cNvPicPr/>
                <p:nvPr/>
              </p:nvPicPr>
              <p:blipFill>
                <a:blip r:embed="rId132"/>
                <a:stretch>
                  <a:fillRect/>
                </a:stretch>
              </p:blipFill>
              <p:spPr>
                <a:xfrm>
                  <a:off x="9654693" y="3422227"/>
                  <a:ext cx="20844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0" name="Freihand 89">
                  <a:extLst>
                    <a:ext uri="{FF2B5EF4-FFF2-40B4-BE49-F238E27FC236}">
                      <a16:creationId xmlns:a16="http://schemas.microsoft.com/office/drawing/2014/main" id="{8CEB11FC-0768-4D08-9B2E-7928EDEB7237}"/>
                    </a:ext>
                  </a:extLst>
                </p14:cNvPr>
                <p14:cNvContentPartPr/>
                <p14:nvPr/>
              </p14:nvContentPartPr>
              <p14:xfrm>
                <a:off x="9870333" y="3517627"/>
                <a:ext cx="348480" cy="87480"/>
              </p14:xfrm>
            </p:contentPart>
          </mc:Choice>
          <mc:Fallback xmlns="">
            <p:pic>
              <p:nvPicPr>
                <p:cNvPr id="90" name="Freihand 89">
                  <a:extLst>
                    <a:ext uri="{FF2B5EF4-FFF2-40B4-BE49-F238E27FC236}">
                      <a16:creationId xmlns:a16="http://schemas.microsoft.com/office/drawing/2014/main" id="{8CEB11FC-0768-4D08-9B2E-7928EDEB7237}"/>
                    </a:ext>
                  </a:extLst>
                </p:cNvPr>
                <p:cNvPicPr/>
                <p:nvPr/>
              </p:nvPicPr>
              <p:blipFill>
                <a:blip r:embed="rId134"/>
                <a:stretch>
                  <a:fillRect/>
                </a:stretch>
              </p:blipFill>
              <p:spPr>
                <a:xfrm>
                  <a:off x="9866013" y="3513307"/>
                  <a:ext cx="357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7560A919-B43C-43AA-9299-C65B5868CF66}"/>
                    </a:ext>
                  </a:extLst>
                </p14:cNvPr>
                <p14:cNvContentPartPr/>
                <p14:nvPr/>
              </p14:nvContentPartPr>
              <p14:xfrm>
                <a:off x="10443813" y="3393427"/>
                <a:ext cx="265320" cy="183600"/>
              </p14:xfrm>
            </p:contentPart>
          </mc:Choice>
          <mc:Fallback xmlns="">
            <p:pic>
              <p:nvPicPr>
                <p:cNvPr id="91" name="Freihand 90">
                  <a:extLst>
                    <a:ext uri="{FF2B5EF4-FFF2-40B4-BE49-F238E27FC236}">
                      <a16:creationId xmlns:a16="http://schemas.microsoft.com/office/drawing/2014/main" id="{7560A919-B43C-43AA-9299-C65B5868CF66}"/>
                    </a:ext>
                  </a:extLst>
                </p:cNvPr>
                <p:cNvPicPr/>
                <p:nvPr/>
              </p:nvPicPr>
              <p:blipFill>
                <a:blip r:embed="rId136"/>
                <a:stretch>
                  <a:fillRect/>
                </a:stretch>
              </p:blipFill>
              <p:spPr>
                <a:xfrm>
                  <a:off x="10439493" y="3389107"/>
                  <a:ext cx="273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420C7302-BFA4-430B-9A8B-3E694885D308}"/>
                    </a:ext>
                  </a:extLst>
                </p14:cNvPr>
                <p14:cNvContentPartPr/>
                <p14:nvPr/>
              </p14:nvContentPartPr>
              <p14:xfrm>
                <a:off x="10881933" y="3296947"/>
                <a:ext cx="178920" cy="210600"/>
              </p14:xfrm>
            </p:contentPart>
          </mc:Choice>
          <mc:Fallback xmlns="">
            <p:pic>
              <p:nvPicPr>
                <p:cNvPr id="92" name="Freihand 91">
                  <a:extLst>
                    <a:ext uri="{FF2B5EF4-FFF2-40B4-BE49-F238E27FC236}">
                      <a16:creationId xmlns:a16="http://schemas.microsoft.com/office/drawing/2014/main" id="{420C7302-BFA4-430B-9A8B-3E694885D308}"/>
                    </a:ext>
                  </a:extLst>
                </p:cNvPr>
                <p:cNvPicPr/>
                <p:nvPr/>
              </p:nvPicPr>
              <p:blipFill>
                <a:blip r:embed="rId138"/>
                <a:stretch>
                  <a:fillRect/>
                </a:stretch>
              </p:blipFill>
              <p:spPr>
                <a:xfrm>
                  <a:off x="10877613" y="3292627"/>
                  <a:ext cx="1875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22E31EC6-4D18-4300-9F78-27661234016E}"/>
                    </a:ext>
                  </a:extLst>
                </p14:cNvPr>
                <p14:cNvContentPartPr/>
                <p14:nvPr/>
              </p14:nvContentPartPr>
              <p14:xfrm>
                <a:off x="11068773" y="3252307"/>
                <a:ext cx="403200" cy="242280"/>
              </p14:xfrm>
            </p:contentPart>
          </mc:Choice>
          <mc:Fallback xmlns="">
            <p:pic>
              <p:nvPicPr>
                <p:cNvPr id="93" name="Freihand 92">
                  <a:extLst>
                    <a:ext uri="{FF2B5EF4-FFF2-40B4-BE49-F238E27FC236}">
                      <a16:creationId xmlns:a16="http://schemas.microsoft.com/office/drawing/2014/main" id="{22E31EC6-4D18-4300-9F78-27661234016E}"/>
                    </a:ext>
                  </a:extLst>
                </p:cNvPr>
                <p:cNvPicPr/>
                <p:nvPr/>
              </p:nvPicPr>
              <p:blipFill>
                <a:blip r:embed="rId140"/>
                <a:stretch>
                  <a:fillRect/>
                </a:stretch>
              </p:blipFill>
              <p:spPr>
                <a:xfrm>
                  <a:off x="11064453" y="3247987"/>
                  <a:ext cx="4118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8" name="Freihand 97">
                  <a:extLst>
                    <a:ext uri="{FF2B5EF4-FFF2-40B4-BE49-F238E27FC236}">
                      <a16:creationId xmlns:a16="http://schemas.microsoft.com/office/drawing/2014/main" id="{35CFD20C-997E-49D7-8293-2A29D7AF66B9}"/>
                    </a:ext>
                  </a:extLst>
                </p14:cNvPr>
                <p14:cNvContentPartPr/>
                <p14:nvPr/>
              </p14:nvContentPartPr>
              <p14:xfrm>
                <a:off x="7408653" y="1705747"/>
                <a:ext cx="736560" cy="573480"/>
              </p14:xfrm>
            </p:contentPart>
          </mc:Choice>
          <mc:Fallback xmlns="">
            <p:pic>
              <p:nvPicPr>
                <p:cNvPr id="98" name="Freihand 97">
                  <a:extLst>
                    <a:ext uri="{FF2B5EF4-FFF2-40B4-BE49-F238E27FC236}">
                      <a16:creationId xmlns:a16="http://schemas.microsoft.com/office/drawing/2014/main" id="{35CFD20C-997E-49D7-8293-2A29D7AF66B9}"/>
                    </a:ext>
                  </a:extLst>
                </p:cNvPr>
                <p:cNvPicPr/>
                <p:nvPr/>
              </p:nvPicPr>
              <p:blipFill>
                <a:blip r:embed="rId142"/>
                <a:stretch>
                  <a:fillRect/>
                </a:stretch>
              </p:blipFill>
              <p:spPr>
                <a:xfrm>
                  <a:off x="7404333" y="1701427"/>
                  <a:ext cx="74520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AE96335A-01D4-41D9-AAE6-8B08401BA509}"/>
                    </a:ext>
                  </a:extLst>
                </p14:cNvPr>
                <p14:cNvContentPartPr/>
                <p14:nvPr/>
              </p14:nvContentPartPr>
              <p14:xfrm>
                <a:off x="6012573" y="3021187"/>
                <a:ext cx="406080" cy="2352600"/>
              </p14:xfrm>
            </p:contentPart>
          </mc:Choice>
          <mc:Fallback xmlns="">
            <p:pic>
              <p:nvPicPr>
                <p:cNvPr id="95" name="Freihand 94">
                  <a:extLst>
                    <a:ext uri="{FF2B5EF4-FFF2-40B4-BE49-F238E27FC236}">
                      <a16:creationId xmlns:a16="http://schemas.microsoft.com/office/drawing/2014/main" id="{AE96335A-01D4-41D9-AAE6-8B08401BA509}"/>
                    </a:ext>
                  </a:extLst>
                </p:cNvPr>
                <p:cNvPicPr/>
                <p:nvPr/>
              </p:nvPicPr>
              <p:blipFill>
                <a:blip r:embed="rId144"/>
                <a:stretch>
                  <a:fillRect/>
                </a:stretch>
              </p:blipFill>
              <p:spPr>
                <a:xfrm>
                  <a:off x="6008253" y="3016867"/>
                  <a:ext cx="414720" cy="2361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B4664DDC-5046-43E9-BF2D-AF8D7A4EF81D}"/>
                    </a:ext>
                  </a:extLst>
                </p14:cNvPr>
                <p14:cNvContentPartPr/>
                <p14:nvPr/>
              </p14:nvContentPartPr>
              <p14:xfrm>
                <a:off x="6282213" y="5182987"/>
                <a:ext cx="124560" cy="268200"/>
              </p14:xfrm>
            </p:contentPart>
          </mc:Choice>
          <mc:Fallback xmlns="">
            <p:pic>
              <p:nvPicPr>
                <p:cNvPr id="96" name="Freihand 95">
                  <a:extLst>
                    <a:ext uri="{FF2B5EF4-FFF2-40B4-BE49-F238E27FC236}">
                      <a16:creationId xmlns:a16="http://schemas.microsoft.com/office/drawing/2014/main" id="{B4664DDC-5046-43E9-BF2D-AF8D7A4EF81D}"/>
                    </a:ext>
                  </a:extLst>
                </p:cNvPr>
                <p:cNvPicPr/>
                <p:nvPr/>
              </p:nvPicPr>
              <p:blipFill>
                <a:blip r:embed="rId146"/>
                <a:stretch>
                  <a:fillRect/>
                </a:stretch>
              </p:blipFill>
              <p:spPr>
                <a:xfrm>
                  <a:off x="6277893" y="5178667"/>
                  <a:ext cx="1332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90A48723-2562-4EF5-A258-A16E051E04BA}"/>
                    </a:ext>
                  </a:extLst>
                </p14:cNvPr>
                <p14:cNvContentPartPr/>
                <p14:nvPr/>
              </p14:nvContentPartPr>
              <p14:xfrm>
                <a:off x="6543933" y="4865467"/>
                <a:ext cx="140040" cy="256320"/>
              </p14:xfrm>
            </p:contentPart>
          </mc:Choice>
          <mc:Fallback xmlns="">
            <p:pic>
              <p:nvPicPr>
                <p:cNvPr id="100" name="Freihand 99">
                  <a:extLst>
                    <a:ext uri="{FF2B5EF4-FFF2-40B4-BE49-F238E27FC236}">
                      <a16:creationId xmlns:a16="http://schemas.microsoft.com/office/drawing/2014/main" id="{90A48723-2562-4EF5-A258-A16E051E04BA}"/>
                    </a:ext>
                  </a:extLst>
                </p:cNvPr>
                <p:cNvPicPr/>
                <p:nvPr/>
              </p:nvPicPr>
              <p:blipFill>
                <a:blip r:embed="rId148"/>
                <a:stretch>
                  <a:fillRect/>
                </a:stretch>
              </p:blipFill>
              <p:spPr>
                <a:xfrm>
                  <a:off x="6539613" y="4861147"/>
                  <a:ext cx="1486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450F3F32-A0D7-4680-988D-077647811A67}"/>
                    </a:ext>
                  </a:extLst>
                </p14:cNvPr>
                <p14:cNvContentPartPr/>
                <p14:nvPr/>
              </p14:nvContentPartPr>
              <p14:xfrm>
                <a:off x="6731133" y="4915867"/>
                <a:ext cx="73440" cy="156960"/>
              </p14:xfrm>
            </p:contentPart>
          </mc:Choice>
          <mc:Fallback xmlns="">
            <p:pic>
              <p:nvPicPr>
                <p:cNvPr id="101" name="Freihand 100">
                  <a:extLst>
                    <a:ext uri="{FF2B5EF4-FFF2-40B4-BE49-F238E27FC236}">
                      <a16:creationId xmlns:a16="http://schemas.microsoft.com/office/drawing/2014/main" id="{450F3F32-A0D7-4680-988D-077647811A67}"/>
                    </a:ext>
                  </a:extLst>
                </p:cNvPr>
                <p:cNvPicPr/>
                <p:nvPr/>
              </p:nvPicPr>
              <p:blipFill>
                <a:blip r:embed="rId150"/>
                <a:stretch>
                  <a:fillRect/>
                </a:stretch>
              </p:blipFill>
              <p:spPr>
                <a:xfrm>
                  <a:off x="6726813" y="4911547"/>
                  <a:ext cx="82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313742EA-B55F-46BC-B4B9-3B39CC54C790}"/>
                    </a:ext>
                  </a:extLst>
                </p14:cNvPr>
                <p14:cNvContentPartPr/>
                <p14:nvPr/>
              </p14:nvContentPartPr>
              <p14:xfrm>
                <a:off x="6926253" y="4784827"/>
                <a:ext cx="145440" cy="61920"/>
              </p14:xfrm>
            </p:contentPart>
          </mc:Choice>
          <mc:Fallback xmlns="">
            <p:pic>
              <p:nvPicPr>
                <p:cNvPr id="102" name="Freihand 101">
                  <a:extLst>
                    <a:ext uri="{FF2B5EF4-FFF2-40B4-BE49-F238E27FC236}">
                      <a16:creationId xmlns:a16="http://schemas.microsoft.com/office/drawing/2014/main" id="{313742EA-B55F-46BC-B4B9-3B39CC54C790}"/>
                    </a:ext>
                  </a:extLst>
                </p:cNvPr>
                <p:cNvPicPr/>
                <p:nvPr/>
              </p:nvPicPr>
              <p:blipFill>
                <a:blip r:embed="rId152"/>
                <a:stretch>
                  <a:fillRect/>
                </a:stretch>
              </p:blipFill>
              <p:spPr>
                <a:xfrm>
                  <a:off x="6921933" y="4780507"/>
                  <a:ext cx="154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C6579E3F-8D0E-4F85-8A4E-306CA9ACA296}"/>
                    </a:ext>
                  </a:extLst>
                </p14:cNvPr>
                <p14:cNvContentPartPr/>
                <p14:nvPr/>
              </p14:nvContentPartPr>
              <p14:xfrm>
                <a:off x="6923373" y="4834507"/>
                <a:ext cx="157680" cy="55800"/>
              </p14:xfrm>
            </p:contentPart>
          </mc:Choice>
          <mc:Fallback xmlns="">
            <p:pic>
              <p:nvPicPr>
                <p:cNvPr id="103" name="Freihand 102">
                  <a:extLst>
                    <a:ext uri="{FF2B5EF4-FFF2-40B4-BE49-F238E27FC236}">
                      <a16:creationId xmlns:a16="http://schemas.microsoft.com/office/drawing/2014/main" id="{C6579E3F-8D0E-4F85-8A4E-306CA9ACA296}"/>
                    </a:ext>
                  </a:extLst>
                </p:cNvPr>
                <p:cNvPicPr/>
                <p:nvPr/>
              </p:nvPicPr>
              <p:blipFill>
                <a:blip r:embed="rId154"/>
                <a:stretch>
                  <a:fillRect/>
                </a:stretch>
              </p:blipFill>
              <p:spPr>
                <a:xfrm>
                  <a:off x="6919053" y="4830187"/>
                  <a:ext cx="166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 name="Freihand 104">
                  <a:extLst>
                    <a:ext uri="{FF2B5EF4-FFF2-40B4-BE49-F238E27FC236}">
                      <a16:creationId xmlns:a16="http://schemas.microsoft.com/office/drawing/2014/main" id="{7C189AEF-2288-4243-81D3-38A0E6AA112E}"/>
                    </a:ext>
                  </a:extLst>
                </p14:cNvPr>
                <p14:cNvContentPartPr/>
                <p14:nvPr/>
              </p14:nvContentPartPr>
              <p14:xfrm>
                <a:off x="7210293" y="4649827"/>
                <a:ext cx="190440" cy="146520"/>
              </p14:xfrm>
            </p:contentPart>
          </mc:Choice>
          <mc:Fallback xmlns="">
            <p:pic>
              <p:nvPicPr>
                <p:cNvPr id="105" name="Freihand 104">
                  <a:extLst>
                    <a:ext uri="{FF2B5EF4-FFF2-40B4-BE49-F238E27FC236}">
                      <a16:creationId xmlns:a16="http://schemas.microsoft.com/office/drawing/2014/main" id="{7C189AEF-2288-4243-81D3-38A0E6AA112E}"/>
                    </a:ext>
                  </a:extLst>
                </p:cNvPr>
                <p:cNvPicPr/>
                <p:nvPr/>
              </p:nvPicPr>
              <p:blipFill>
                <a:blip r:embed="rId156"/>
                <a:stretch>
                  <a:fillRect/>
                </a:stretch>
              </p:blipFill>
              <p:spPr>
                <a:xfrm>
                  <a:off x="7205973" y="4645507"/>
                  <a:ext cx="199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Freihand 105">
                  <a:extLst>
                    <a:ext uri="{FF2B5EF4-FFF2-40B4-BE49-F238E27FC236}">
                      <a16:creationId xmlns:a16="http://schemas.microsoft.com/office/drawing/2014/main" id="{3402B350-28FC-45CE-B4A4-A5F5FF5CD65B}"/>
                    </a:ext>
                  </a:extLst>
                </p14:cNvPr>
                <p14:cNvContentPartPr/>
                <p14:nvPr/>
              </p14:nvContentPartPr>
              <p14:xfrm>
                <a:off x="7459773" y="4507627"/>
                <a:ext cx="65160" cy="177120"/>
              </p14:xfrm>
            </p:contentPart>
          </mc:Choice>
          <mc:Fallback xmlns="">
            <p:pic>
              <p:nvPicPr>
                <p:cNvPr id="106" name="Freihand 105">
                  <a:extLst>
                    <a:ext uri="{FF2B5EF4-FFF2-40B4-BE49-F238E27FC236}">
                      <a16:creationId xmlns:a16="http://schemas.microsoft.com/office/drawing/2014/main" id="{3402B350-28FC-45CE-B4A4-A5F5FF5CD65B}"/>
                    </a:ext>
                  </a:extLst>
                </p:cNvPr>
                <p:cNvPicPr/>
                <p:nvPr/>
              </p:nvPicPr>
              <p:blipFill>
                <a:blip r:embed="rId158"/>
                <a:stretch>
                  <a:fillRect/>
                </a:stretch>
              </p:blipFill>
              <p:spPr>
                <a:xfrm>
                  <a:off x="7455453" y="4503307"/>
                  <a:ext cx="73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5EE23FC0-5E43-4F4C-AECA-B16473807434}"/>
                    </a:ext>
                  </a:extLst>
                </p14:cNvPr>
                <p14:cNvContentPartPr/>
                <p14:nvPr/>
              </p14:nvContentPartPr>
              <p14:xfrm>
                <a:off x="7522413" y="4491787"/>
                <a:ext cx="87120" cy="168840"/>
              </p14:xfrm>
            </p:contentPart>
          </mc:Choice>
          <mc:Fallback xmlns="">
            <p:pic>
              <p:nvPicPr>
                <p:cNvPr id="107" name="Freihand 106">
                  <a:extLst>
                    <a:ext uri="{FF2B5EF4-FFF2-40B4-BE49-F238E27FC236}">
                      <a16:creationId xmlns:a16="http://schemas.microsoft.com/office/drawing/2014/main" id="{5EE23FC0-5E43-4F4C-AECA-B16473807434}"/>
                    </a:ext>
                  </a:extLst>
                </p:cNvPr>
                <p:cNvPicPr/>
                <p:nvPr/>
              </p:nvPicPr>
              <p:blipFill>
                <a:blip r:embed="rId160"/>
                <a:stretch>
                  <a:fillRect/>
                </a:stretch>
              </p:blipFill>
              <p:spPr>
                <a:xfrm>
                  <a:off x="7518093" y="4487467"/>
                  <a:ext cx="95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Freihand 107">
                  <a:extLst>
                    <a:ext uri="{FF2B5EF4-FFF2-40B4-BE49-F238E27FC236}">
                      <a16:creationId xmlns:a16="http://schemas.microsoft.com/office/drawing/2014/main" id="{3DA16282-F1C4-4464-B520-4DD976083B42}"/>
                    </a:ext>
                  </a:extLst>
                </p14:cNvPr>
                <p14:cNvContentPartPr/>
                <p14:nvPr/>
              </p14:nvContentPartPr>
              <p14:xfrm>
                <a:off x="7444293" y="4635067"/>
                <a:ext cx="164520" cy="71640"/>
              </p14:xfrm>
            </p:contentPart>
          </mc:Choice>
          <mc:Fallback xmlns="">
            <p:pic>
              <p:nvPicPr>
                <p:cNvPr id="108" name="Freihand 107">
                  <a:extLst>
                    <a:ext uri="{FF2B5EF4-FFF2-40B4-BE49-F238E27FC236}">
                      <a16:creationId xmlns:a16="http://schemas.microsoft.com/office/drawing/2014/main" id="{3DA16282-F1C4-4464-B520-4DD976083B42}"/>
                    </a:ext>
                  </a:extLst>
                </p:cNvPr>
                <p:cNvPicPr/>
                <p:nvPr/>
              </p:nvPicPr>
              <p:blipFill>
                <a:blip r:embed="rId162"/>
                <a:stretch>
                  <a:fillRect/>
                </a:stretch>
              </p:blipFill>
              <p:spPr>
                <a:xfrm>
                  <a:off x="7439973" y="4630747"/>
                  <a:ext cx="173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AE9ECF50-598C-4AC1-9CC2-9CB0020BE2FC}"/>
                    </a:ext>
                  </a:extLst>
                </p14:cNvPr>
                <p14:cNvContentPartPr/>
                <p14:nvPr/>
              </p14:nvContentPartPr>
              <p14:xfrm>
                <a:off x="7669653" y="4450747"/>
                <a:ext cx="214200" cy="129240"/>
              </p14:xfrm>
            </p:contentPart>
          </mc:Choice>
          <mc:Fallback xmlns="">
            <p:pic>
              <p:nvPicPr>
                <p:cNvPr id="109" name="Freihand 108">
                  <a:extLst>
                    <a:ext uri="{FF2B5EF4-FFF2-40B4-BE49-F238E27FC236}">
                      <a16:creationId xmlns:a16="http://schemas.microsoft.com/office/drawing/2014/main" id="{AE9ECF50-598C-4AC1-9CC2-9CB0020BE2FC}"/>
                    </a:ext>
                  </a:extLst>
                </p:cNvPr>
                <p:cNvPicPr/>
                <p:nvPr/>
              </p:nvPicPr>
              <p:blipFill>
                <a:blip r:embed="rId164"/>
                <a:stretch>
                  <a:fillRect/>
                </a:stretch>
              </p:blipFill>
              <p:spPr>
                <a:xfrm>
                  <a:off x="7665333" y="4446427"/>
                  <a:ext cx="222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Freihand 109">
                  <a:extLst>
                    <a:ext uri="{FF2B5EF4-FFF2-40B4-BE49-F238E27FC236}">
                      <a16:creationId xmlns:a16="http://schemas.microsoft.com/office/drawing/2014/main" id="{20EAEB06-D5CD-490E-9181-C9F3F9BABEF1}"/>
                    </a:ext>
                  </a:extLst>
                </p14:cNvPr>
                <p14:cNvContentPartPr/>
                <p14:nvPr/>
              </p14:nvContentPartPr>
              <p14:xfrm>
                <a:off x="7994013" y="4331947"/>
                <a:ext cx="66600" cy="142200"/>
              </p14:xfrm>
            </p:contentPart>
          </mc:Choice>
          <mc:Fallback xmlns="">
            <p:pic>
              <p:nvPicPr>
                <p:cNvPr id="110" name="Freihand 109">
                  <a:extLst>
                    <a:ext uri="{FF2B5EF4-FFF2-40B4-BE49-F238E27FC236}">
                      <a16:creationId xmlns:a16="http://schemas.microsoft.com/office/drawing/2014/main" id="{20EAEB06-D5CD-490E-9181-C9F3F9BABEF1}"/>
                    </a:ext>
                  </a:extLst>
                </p:cNvPr>
                <p:cNvPicPr/>
                <p:nvPr/>
              </p:nvPicPr>
              <p:blipFill>
                <a:blip r:embed="rId166"/>
                <a:stretch>
                  <a:fillRect/>
                </a:stretch>
              </p:blipFill>
              <p:spPr>
                <a:xfrm>
                  <a:off x="7989693" y="4327627"/>
                  <a:ext cx="75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1" name="Freihand 110">
                  <a:extLst>
                    <a:ext uri="{FF2B5EF4-FFF2-40B4-BE49-F238E27FC236}">
                      <a16:creationId xmlns:a16="http://schemas.microsoft.com/office/drawing/2014/main" id="{3E922999-832A-4B02-A1F4-3B2FB103E489}"/>
                    </a:ext>
                  </a:extLst>
                </p14:cNvPr>
                <p14:cNvContentPartPr/>
                <p14:nvPr/>
              </p14:nvContentPartPr>
              <p14:xfrm>
                <a:off x="7962693" y="4340587"/>
                <a:ext cx="141480" cy="83880"/>
              </p14:xfrm>
            </p:contentPart>
          </mc:Choice>
          <mc:Fallback xmlns="">
            <p:pic>
              <p:nvPicPr>
                <p:cNvPr id="111" name="Freihand 110">
                  <a:extLst>
                    <a:ext uri="{FF2B5EF4-FFF2-40B4-BE49-F238E27FC236}">
                      <a16:creationId xmlns:a16="http://schemas.microsoft.com/office/drawing/2014/main" id="{3E922999-832A-4B02-A1F4-3B2FB103E489}"/>
                    </a:ext>
                  </a:extLst>
                </p:cNvPr>
                <p:cNvPicPr/>
                <p:nvPr/>
              </p:nvPicPr>
              <p:blipFill>
                <a:blip r:embed="rId168"/>
                <a:stretch>
                  <a:fillRect/>
                </a:stretch>
              </p:blipFill>
              <p:spPr>
                <a:xfrm>
                  <a:off x="7958373" y="4336267"/>
                  <a:ext cx="150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Freihand 111">
                  <a:extLst>
                    <a:ext uri="{FF2B5EF4-FFF2-40B4-BE49-F238E27FC236}">
                      <a16:creationId xmlns:a16="http://schemas.microsoft.com/office/drawing/2014/main" id="{7FCA99FB-4F06-4F74-947C-FF0F57A1DE1E}"/>
                    </a:ext>
                  </a:extLst>
                </p14:cNvPr>
                <p14:cNvContentPartPr/>
                <p14:nvPr/>
              </p14:nvContentPartPr>
              <p14:xfrm>
                <a:off x="8171853" y="4209907"/>
                <a:ext cx="149760" cy="309600"/>
              </p14:xfrm>
            </p:contentPart>
          </mc:Choice>
          <mc:Fallback xmlns="">
            <p:pic>
              <p:nvPicPr>
                <p:cNvPr id="112" name="Freihand 111">
                  <a:extLst>
                    <a:ext uri="{FF2B5EF4-FFF2-40B4-BE49-F238E27FC236}">
                      <a16:creationId xmlns:a16="http://schemas.microsoft.com/office/drawing/2014/main" id="{7FCA99FB-4F06-4F74-947C-FF0F57A1DE1E}"/>
                    </a:ext>
                  </a:extLst>
                </p:cNvPr>
                <p:cNvPicPr/>
                <p:nvPr/>
              </p:nvPicPr>
              <p:blipFill>
                <a:blip r:embed="rId170"/>
                <a:stretch>
                  <a:fillRect/>
                </a:stretch>
              </p:blipFill>
              <p:spPr>
                <a:xfrm>
                  <a:off x="8167533" y="4205587"/>
                  <a:ext cx="1584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Freihand 112">
                  <a:extLst>
                    <a:ext uri="{FF2B5EF4-FFF2-40B4-BE49-F238E27FC236}">
                      <a16:creationId xmlns:a16="http://schemas.microsoft.com/office/drawing/2014/main" id="{C46AED5C-4257-4A8E-B9DB-2F1BB68B5451}"/>
                    </a:ext>
                  </a:extLst>
                </p14:cNvPr>
                <p14:cNvContentPartPr/>
                <p14:nvPr/>
              </p14:nvContentPartPr>
              <p14:xfrm>
                <a:off x="8332773" y="4221067"/>
                <a:ext cx="118080" cy="183600"/>
              </p14:xfrm>
            </p:contentPart>
          </mc:Choice>
          <mc:Fallback xmlns="">
            <p:pic>
              <p:nvPicPr>
                <p:cNvPr id="113" name="Freihand 112">
                  <a:extLst>
                    <a:ext uri="{FF2B5EF4-FFF2-40B4-BE49-F238E27FC236}">
                      <a16:creationId xmlns:a16="http://schemas.microsoft.com/office/drawing/2014/main" id="{C46AED5C-4257-4A8E-B9DB-2F1BB68B5451}"/>
                    </a:ext>
                  </a:extLst>
                </p:cNvPr>
                <p:cNvPicPr/>
                <p:nvPr/>
              </p:nvPicPr>
              <p:blipFill>
                <a:blip r:embed="rId172"/>
                <a:stretch>
                  <a:fillRect/>
                </a:stretch>
              </p:blipFill>
              <p:spPr>
                <a:xfrm>
                  <a:off x="8328453" y="4216747"/>
                  <a:ext cx="126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Freihand 113">
                  <a:extLst>
                    <a:ext uri="{FF2B5EF4-FFF2-40B4-BE49-F238E27FC236}">
                      <a16:creationId xmlns:a16="http://schemas.microsoft.com/office/drawing/2014/main" id="{0F5F63E5-B62F-4E4B-865A-1F0C31D8D1AE}"/>
                    </a:ext>
                  </a:extLst>
                </p14:cNvPr>
                <p14:cNvContentPartPr/>
                <p14:nvPr/>
              </p14:nvContentPartPr>
              <p14:xfrm>
                <a:off x="8455173" y="4080307"/>
                <a:ext cx="189000" cy="164520"/>
              </p14:xfrm>
            </p:contentPart>
          </mc:Choice>
          <mc:Fallback xmlns="">
            <p:pic>
              <p:nvPicPr>
                <p:cNvPr id="114" name="Freihand 113">
                  <a:extLst>
                    <a:ext uri="{FF2B5EF4-FFF2-40B4-BE49-F238E27FC236}">
                      <a16:creationId xmlns:a16="http://schemas.microsoft.com/office/drawing/2014/main" id="{0F5F63E5-B62F-4E4B-865A-1F0C31D8D1AE}"/>
                    </a:ext>
                  </a:extLst>
                </p:cNvPr>
                <p:cNvPicPr/>
                <p:nvPr/>
              </p:nvPicPr>
              <p:blipFill>
                <a:blip r:embed="rId174"/>
                <a:stretch>
                  <a:fillRect/>
                </a:stretch>
              </p:blipFill>
              <p:spPr>
                <a:xfrm>
                  <a:off x="8450853" y="4075987"/>
                  <a:ext cx="1976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6" name="Freihand 115">
                  <a:extLst>
                    <a:ext uri="{FF2B5EF4-FFF2-40B4-BE49-F238E27FC236}">
                      <a16:creationId xmlns:a16="http://schemas.microsoft.com/office/drawing/2014/main" id="{80EC02D3-2F91-4104-8FDE-425FBCBAEB1D}"/>
                    </a:ext>
                  </a:extLst>
                </p14:cNvPr>
                <p14:cNvContentPartPr/>
                <p14:nvPr/>
              </p14:nvContentPartPr>
              <p14:xfrm>
                <a:off x="5968653" y="5616427"/>
                <a:ext cx="208080" cy="100440"/>
              </p14:xfrm>
            </p:contentPart>
          </mc:Choice>
          <mc:Fallback xmlns="">
            <p:pic>
              <p:nvPicPr>
                <p:cNvPr id="116" name="Freihand 115">
                  <a:extLst>
                    <a:ext uri="{FF2B5EF4-FFF2-40B4-BE49-F238E27FC236}">
                      <a16:creationId xmlns:a16="http://schemas.microsoft.com/office/drawing/2014/main" id="{80EC02D3-2F91-4104-8FDE-425FBCBAEB1D}"/>
                    </a:ext>
                  </a:extLst>
                </p:cNvPr>
                <p:cNvPicPr/>
                <p:nvPr/>
              </p:nvPicPr>
              <p:blipFill>
                <a:blip r:embed="rId176"/>
                <a:stretch>
                  <a:fillRect/>
                </a:stretch>
              </p:blipFill>
              <p:spPr>
                <a:xfrm>
                  <a:off x="5964333" y="5612107"/>
                  <a:ext cx="216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7" name="Freihand 116">
                  <a:extLst>
                    <a:ext uri="{FF2B5EF4-FFF2-40B4-BE49-F238E27FC236}">
                      <a16:creationId xmlns:a16="http://schemas.microsoft.com/office/drawing/2014/main" id="{4B41A527-4E90-4E61-B8EF-8835F8CA7895}"/>
                    </a:ext>
                  </a:extLst>
                </p14:cNvPr>
                <p14:cNvContentPartPr/>
                <p14:nvPr/>
              </p14:nvContentPartPr>
              <p14:xfrm>
                <a:off x="6113013" y="5571067"/>
                <a:ext cx="101880" cy="152640"/>
              </p14:xfrm>
            </p:contentPart>
          </mc:Choice>
          <mc:Fallback xmlns="">
            <p:pic>
              <p:nvPicPr>
                <p:cNvPr id="117" name="Freihand 116">
                  <a:extLst>
                    <a:ext uri="{FF2B5EF4-FFF2-40B4-BE49-F238E27FC236}">
                      <a16:creationId xmlns:a16="http://schemas.microsoft.com/office/drawing/2014/main" id="{4B41A527-4E90-4E61-B8EF-8835F8CA7895}"/>
                    </a:ext>
                  </a:extLst>
                </p:cNvPr>
                <p:cNvPicPr/>
                <p:nvPr/>
              </p:nvPicPr>
              <p:blipFill>
                <a:blip r:embed="rId178"/>
                <a:stretch>
                  <a:fillRect/>
                </a:stretch>
              </p:blipFill>
              <p:spPr>
                <a:xfrm>
                  <a:off x="6108693" y="5566747"/>
                  <a:ext cx="110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8" name="Freihand 117">
                  <a:extLst>
                    <a:ext uri="{FF2B5EF4-FFF2-40B4-BE49-F238E27FC236}">
                      <a16:creationId xmlns:a16="http://schemas.microsoft.com/office/drawing/2014/main" id="{5F250EA9-F813-497E-92AB-86FBBE228E04}"/>
                    </a:ext>
                  </a:extLst>
                </p14:cNvPr>
                <p14:cNvContentPartPr/>
                <p14:nvPr/>
              </p14:nvContentPartPr>
              <p14:xfrm>
                <a:off x="6435213" y="5361187"/>
                <a:ext cx="267840" cy="180720"/>
              </p14:xfrm>
            </p:contentPart>
          </mc:Choice>
          <mc:Fallback xmlns="">
            <p:pic>
              <p:nvPicPr>
                <p:cNvPr id="118" name="Freihand 117">
                  <a:extLst>
                    <a:ext uri="{FF2B5EF4-FFF2-40B4-BE49-F238E27FC236}">
                      <a16:creationId xmlns:a16="http://schemas.microsoft.com/office/drawing/2014/main" id="{5F250EA9-F813-497E-92AB-86FBBE228E04}"/>
                    </a:ext>
                  </a:extLst>
                </p:cNvPr>
                <p:cNvPicPr/>
                <p:nvPr/>
              </p:nvPicPr>
              <p:blipFill>
                <a:blip r:embed="rId180"/>
                <a:stretch>
                  <a:fillRect/>
                </a:stretch>
              </p:blipFill>
              <p:spPr>
                <a:xfrm>
                  <a:off x="6430893" y="5356867"/>
                  <a:ext cx="276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 name="Freihand 118">
                  <a:extLst>
                    <a:ext uri="{FF2B5EF4-FFF2-40B4-BE49-F238E27FC236}">
                      <a16:creationId xmlns:a16="http://schemas.microsoft.com/office/drawing/2014/main" id="{8DACDBDC-6191-4B3E-81DC-663F946625FF}"/>
                    </a:ext>
                  </a:extLst>
                </p14:cNvPr>
                <p14:cNvContentPartPr/>
                <p14:nvPr/>
              </p14:nvContentPartPr>
              <p14:xfrm>
                <a:off x="6653013" y="5345347"/>
                <a:ext cx="360" cy="360"/>
              </p14:xfrm>
            </p:contentPart>
          </mc:Choice>
          <mc:Fallback xmlns="">
            <p:pic>
              <p:nvPicPr>
                <p:cNvPr id="119" name="Freihand 118">
                  <a:extLst>
                    <a:ext uri="{FF2B5EF4-FFF2-40B4-BE49-F238E27FC236}">
                      <a16:creationId xmlns:a16="http://schemas.microsoft.com/office/drawing/2014/main" id="{8DACDBDC-6191-4B3E-81DC-663F946625FF}"/>
                    </a:ext>
                  </a:extLst>
                </p:cNvPr>
                <p:cNvPicPr/>
                <p:nvPr/>
              </p:nvPicPr>
              <p:blipFill>
                <a:blip r:embed="rId92"/>
                <a:stretch>
                  <a:fillRect/>
                </a:stretch>
              </p:blipFill>
              <p:spPr>
                <a:xfrm>
                  <a:off x="6648693" y="5341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0" name="Freihand 119">
                  <a:extLst>
                    <a:ext uri="{FF2B5EF4-FFF2-40B4-BE49-F238E27FC236}">
                      <a16:creationId xmlns:a16="http://schemas.microsoft.com/office/drawing/2014/main" id="{1FB4F15F-E1DF-4B3D-B9F0-CEE77808B8E4}"/>
                    </a:ext>
                  </a:extLst>
                </p14:cNvPr>
                <p14:cNvContentPartPr/>
                <p14:nvPr/>
              </p14:nvContentPartPr>
              <p14:xfrm>
                <a:off x="6743733" y="5337427"/>
                <a:ext cx="70560" cy="100080"/>
              </p14:xfrm>
            </p:contentPart>
          </mc:Choice>
          <mc:Fallback xmlns="">
            <p:pic>
              <p:nvPicPr>
                <p:cNvPr id="120" name="Freihand 119">
                  <a:extLst>
                    <a:ext uri="{FF2B5EF4-FFF2-40B4-BE49-F238E27FC236}">
                      <a16:creationId xmlns:a16="http://schemas.microsoft.com/office/drawing/2014/main" id="{1FB4F15F-E1DF-4B3D-B9F0-CEE77808B8E4}"/>
                    </a:ext>
                  </a:extLst>
                </p:cNvPr>
                <p:cNvPicPr/>
                <p:nvPr/>
              </p:nvPicPr>
              <p:blipFill>
                <a:blip r:embed="rId183"/>
                <a:stretch>
                  <a:fillRect/>
                </a:stretch>
              </p:blipFill>
              <p:spPr>
                <a:xfrm>
                  <a:off x="6739413" y="5333107"/>
                  <a:ext cx="79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Freihand 120">
                  <a:extLst>
                    <a:ext uri="{FF2B5EF4-FFF2-40B4-BE49-F238E27FC236}">
                      <a16:creationId xmlns:a16="http://schemas.microsoft.com/office/drawing/2014/main" id="{DC2357A7-9889-4E7C-B93E-6ECE69609947}"/>
                    </a:ext>
                  </a:extLst>
                </p14:cNvPr>
                <p14:cNvContentPartPr/>
                <p14:nvPr/>
              </p14:nvContentPartPr>
              <p14:xfrm>
                <a:off x="6806373" y="5281987"/>
                <a:ext cx="124920" cy="101880"/>
              </p14:xfrm>
            </p:contentPart>
          </mc:Choice>
          <mc:Fallback xmlns="">
            <p:pic>
              <p:nvPicPr>
                <p:cNvPr id="121" name="Freihand 120">
                  <a:extLst>
                    <a:ext uri="{FF2B5EF4-FFF2-40B4-BE49-F238E27FC236}">
                      <a16:creationId xmlns:a16="http://schemas.microsoft.com/office/drawing/2014/main" id="{DC2357A7-9889-4E7C-B93E-6ECE69609947}"/>
                    </a:ext>
                  </a:extLst>
                </p:cNvPr>
                <p:cNvPicPr/>
                <p:nvPr/>
              </p:nvPicPr>
              <p:blipFill>
                <a:blip r:embed="rId185"/>
                <a:stretch>
                  <a:fillRect/>
                </a:stretch>
              </p:blipFill>
              <p:spPr>
                <a:xfrm>
                  <a:off x="6802053" y="5277667"/>
                  <a:ext cx="133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3" name="Freihand 122">
                  <a:extLst>
                    <a:ext uri="{FF2B5EF4-FFF2-40B4-BE49-F238E27FC236}">
                      <a16:creationId xmlns:a16="http://schemas.microsoft.com/office/drawing/2014/main" id="{ED79533E-8FDB-4486-B54E-7A0D089BFA6E}"/>
                    </a:ext>
                  </a:extLst>
                </p14:cNvPr>
                <p14:cNvContentPartPr/>
                <p14:nvPr/>
              </p14:nvContentPartPr>
              <p14:xfrm>
                <a:off x="7072053" y="5087587"/>
                <a:ext cx="103680" cy="186480"/>
              </p14:xfrm>
            </p:contentPart>
          </mc:Choice>
          <mc:Fallback xmlns="">
            <p:pic>
              <p:nvPicPr>
                <p:cNvPr id="123" name="Freihand 122">
                  <a:extLst>
                    <a:ext uri="{FF2B5EF4-FFF2-40B4-BE49-F238E27FC236}">
                      <a16:creationId xmlns:a16="http://schemas.microsoft.com/office/drawing/2014/main" id="{ED79533E-8FDB-4486-B54E-7A0D089BFA6E}"/>
                    </a:ext>
                  </a:extLst>
                </p:cNvPr>
                <p:cNvPicPr/>
                <p:nvPr/>
              </p:nvPicPr>
              <p:blipFill>
                <a:blip r:embed="rId187"/>
                <a:stretch>
                  <a:fillRect/>
                </a:stretch>
              </p:blipFill>
              <p:spPr>
                <a:xfrm>
                  <a:off x="7067733" y="5083267"/>
                  <a:ext cx="112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Freihand 123">
                  <a:extLst>
                    <a:ext uri="{FF2B5EF4-FFF2-40B4-BE49-F238E27FC236}">
                      <a16:creationId xmlns:a16="http://schemas.microsoft.com/office/drawing/2014/main" id="{AA3239F1-D279-4073-85CC-D5201EA60A7B}"/>
                    </a:ext>
                  </a:extLst>
                </p14:cNvPr>
                <p14:cNvContentPartPr/>
                <p14:nvPr/>
              </p14:nvContentPartPr>
              <p14:xfrm>
                <a:off x="7207413" y="5093347"/>
                <a:ext cx="57240" cy="118440"/>
              </p14:xfrm>
            </p:contentPart>
          </mc:Choice>
          <mc:Fallback xmlns="">
            <p:pic>
              <p:nvPicPr>
                <p:cNvPr id="124" name="Freihand 123">
                  <a:extLst>
                    <a:ext uri="{FF2B5EF4-FFF2-40B4-BE49-F238E27FC236}">
                      <a16:creationId xmlns:a16="http://schemas.microsoft.com/office/drawing/2014/main" id="{AA3239F1-D279-4073-85CC-D5201EA60A7B}"/>
                    </a:ext>
                  </a:extLst>
                </p:cNvPr>
                <p:cNvPicPr/>
                <p:nvPr/>
              </p:nvPicPr>
              <p:blipFill>
                <a:blip r:embed="rId189"/>
                <a:stretch>
                  <a:fillRect/>
                </a:stretch>
              </p:blipFill>
              <p:spPr>
                <a:xfrm>
                  <a:off x="7203093" y="5089027"/>
                  <a:ext cx="65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Freihand 124">
                  <a:extLst>
                    <a:ext uri="{FF2B5EF4-FFF2-40B4-BE49-F238E27FC236}">
                      <a16:creationId xmlns:a16="http://schemas.microsoft.com/office/drawing/2014/main" id="{3B0091E1-060C-4D60-AF90-5EC050C73547}"/>
                    </a:ext>
                  </a:extLst>
                </p14:cNvPr>
                <p14:cNvContentPartPr/>
                <p14:nvPr/>
              </p14:nvContentPartPr>
              <p14:xfrm>
                <a:off x="7277973" y="5063827"/>
                <a:ext cx="68040" cy="232560"/>
              </p14:xfrm>
            </p:contentPart>
          </mc:Choice>
          <mc:Fallback xmlns="">
            <p:pic>
              <p:nvPicPr>
                <p:cNvPr id="125" name="Freihand 124">
                  <a:extLst>
                    <a:ext uri="{FF2B5EF4-FFF2-40B4-BE49-F238E27FC236}">
                      <a16:creationId xmlns:a16="http://schemas.microsoft.com/office/drawing/2014/main" id="{3B0091E1-060C-4D60-AF90-5EC050C73547}"/>
                    </a:ext>
                  </a:extLst>
                </p:cNvPr>
                <p:cNvPicPr/>
                <p:nvPr/>
              </p:nvPicPr>
              <p:blipFill>
                <a:blip r:embed="rId191"/>
                <a:stretch>
                  <a:fillRect/>
                </a:stretch>
              </p:blipFill>
              <p:spPr>
                <a:xfrm>
                  <a:off x="7273653" y="5059507"/>
                  <a:ext cx="766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A69A130B-37CB-4DBE-9471-AC1B883BB971}"/>
                    </a:ext>
                  </a:extLst>
                </p14:cNvPr>
                <p14:cNvContentPartPr/>
                <p14:nvPr/>
              </p14:nvContentPartPr>
              <p14:xfrm>
                <a:off x="7397133" y="4984987"/>
                <a:ext cx="187920" cy="112320"/>
              </p14:xfrm>
            </p:contentPart>
          </mc:Choice>
          <mc:Fallback xmlns="">
            <p:pic>
              <p:nvPicPr>
                <p:cNvPr id="126" name="Freihand 125">
                  <a:extLst>
                    <a:ext uri="{FF2B5EF4-FFF2-40B4-BE49-F238E27FC236}">
                      <a16:creationId xmlns:a16="http://schemas.microsoft.com/office/drawing/2014/main" id="{A69A130B-37CB-4DBE-9471-AC1B883BB971}"/>
                    </a:ext>
                  </a:extLst>
                </p:cNvPr>
                <p:cNvPicPr/>
                <p:nvPr/>
              </p:nvPicPr>
              <p:blipFill>
                <a:blip r:embed="rId193"/>
                <a:stretch>
                  <a:fillRect/>
                </a:stretch>
              </p:blipFill>
              <p:spPr>
                <a:xfrm>
                  <a:off x="7392813" y="4980667"/>
                  <a:ext cx="196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Freihand 126">
                  <a:extLst>
                    <a:ext uri="{FF2B5EF4-FFF2-40B4-BE49-F238E27FC236}">
                      <a16:creationId xmlns:a16="http://schemas.microsoft.com/office/drawing/2014/main" id="{EAB16101-6ECB-46C8-B1A8-A106B917F8CF}"/>
                    </a:ext>
                  </a:extLst>
                </p14:cNvPr>
                <p14:cNvContentPartPr/>
                <p14:nvPr/>
              </p14:nvContentPartPr>
              <p14:xfrm>
                <a:off x="7644093" y="4793827"/>
                <a:ext cx="129960" cy="186840"/>
              </p14:xfrm>
            </p:contentPart>
          </mc:Choice>
          <mc:Fallback xmlns="">
            <p:pic>
              <p:nvPicPr>
                <p:cNvPr id="127" name="Freihand 126">
                  <a:extLst>
                    <a:ext uri="{FF2B5EF4-FFF2-40B4-BE49-F238E27FC236}">
                      <a16:creationId xmlns:a16="http://schemas.microsoft.com/office/drawing/2014/main" id="{EAB16101-6ECB-46C8-B1A8-A106B917F8CF}"/>
                    </a:ext>
                  </a:extLst>
                </p:cNvPr>
                <p:cNvPicPr/>
                <p:nvPr/>
              </p:nvPicPr>
              <p:blipFill>
                <a:blip r:embed="rId195"/>
                <a:stretch>
                  <a:fillRect/>
                </a:stretch>
              </p:blipFill>
              <p:spPr>
                <a:xfrm>
                  <a:off x="7639773" y="4789507"/>
                  <a:ext cx="1386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9" name="Freihand 128">
                  <a:extLst>
                    <a:ext uri="{FF2B5EF4-FFF2-40B4-BE49-F238E27FC236}">
                      <a16:creationId xmlns:a16="http://schemas.microsoft.com/office/drawing/2014/main" id="{3EF73122-5EFE-4051-9C96-C37986DEE6A4}"/>
                    </a:ext>
                  </a:extLst>
                </p14:cNvPr>
                <p14:cNvContentPartPr/>
                <p14:nvPr/>
              </p14:nvContentPartPr>
              <p14:xfrm>
                <a:off x="7779453" y="4748827"/>
                <a:ext cx="226800" cy="151920"/>
              </p14:xfrm>
            </p:contentPart>
          </mc:Choice>
          <mc:Fallback xmlns="">
            <p:pic>
              <p:nvPicPr>
                <p:cNvPr id="129" name="Freihand 128">
                  <a:extLst>
                    <a:ext uri="{FF2B5EF4-FFF2-40B4-BE49-F238E27FC236}">
                      <a16:creationId xmlns:a16="http://schemas.microsoft.com/office/drawing/2014/main" id="{3EF73122-5EFE-4051-9C96-C37986DEE6A4}"/>
                    </a:ext>
                  </a:extLst>
                </p:cNvPr>
                <p:cNvPicPr/>
                <p:nvPr/>
              </p:nvPicPr>
              <p:blipFill>
                <a:blip r:embed="rId197"/>
                <a:stretch>
                  <a:fillRect/>
                </a:stretch>
              </p:blipFill>
              <p:spPr>
                <a:xfrm>
                  <a:off x="7775133" y="4744507"/>
                  <a:ext cx="235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0" name="Freihand 129">
                  <a:extLst>
                    <a:ext uri="{FF2B5EF4-FFF2-40B4-BE49-F238E27FC236}">
                      <a16:creationId xmlns:a16="http://schemas.microsoft.com/office/drawing/2014/main" id="{A0F58D12-624A-485C-9C8F-2981044E33AB}"/>
                    </a:ext>
                  </a:extLst>
                </p14:cNvPr>
                <p14:cNvContentPartPr/>
                <p14:nvPr/>
              </p14:nvContentPartPr>
              <p14:xfrm>
                <a:off x="8016333" y="4706347"/>
                <a:ext cx="75960" cy="76320"/>
              </p14:xfrm>
            </p:contentPart>
          </mc:Choice>
          <mc:Fallback xmlns="">
            <p:pic>
              <p:nvPicPr>
                <p:cNvPr id="130" name="Freihand 129">
                  <a:extLst>
                    <a:ext uri="{FF2B5EF4-FFF2-40B4-BE49-F238E27FC236}">
                      <a16:creationId xmlns:a16="http://schemas.microsoft.com/office/drawing/2014/main" id="{A0F58D12-624A-485C-9C8F-2981044E33AB}"/>
                    </a:ext>
                  </a:extLst>
                </p:cNvPr>
                <p:cNvPicPr/>
                <p:nvPr/>
              </p:nvPicPr>
              <p:blipFill>
                <a:blip r:embed="rId199"/>
                <a:stretch>
                  <a:fillRect/>
                </a:stretch>
              </p:blipFill>
              <p:spPr>
                <a:xfrm>
                  <a:off x="8012013" y="4702027"/>
                  <a:ext cx="84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1" name="Freihand 130">
                  <a:extLst>
                    <a:ext uri="{FF2B5EF4-FFF2-40B4-BE49-F238E27FC236}">
                      <a16:creationId xmlns:a16="http://schemas.microsoft.com/office/drawing/2014/main" id="{3914A5D3-BF10-4814-81FB-AA80D39AD103}"/>
                    </a:ext>
                  </a:extLst>
                </p14:cNvPr>
                <p14:cNvContentPartPr/>
                <p14:nvPr/>
              </p14:nvContentPartPr>
              <p14:xfrm>
                <a:off x="8099493" y="4651627"/>
                <a:ext cx="106200" cy="84960"/>
              </p14:xfrm>
            </p:contentPart>
          </mc:Choice>
          <mc:Fallback xmlns="">
            <p:pic>
              <p:nvPicPr>
                <p:cNvPr id="131" name="Freihand 130">
                  <a:extLst>
                    <a:ext uri="{FF2B5EF4-FFF2-40B4-BE49-F238E27FC236}">
                      <a16:creationId xmlns:a16="http://schemas.microsoft.com/office/drawing/2014/main" id="{3914A5D3-BF10-4814-81FB-AA80D39AD103}"/>
                    </a:ext>
                  </a:extLst>
                </p:cNvPr>
                <p:cNvPicPr/>
                <p:nvPr/>
              </p:nvPicPr>
              <p:blipFill>
                <a:blip r:embed="rId201"/>
                <a:stretch>
                  <a:fillRect/>
                </a:stretch>
              </p:blipFill>
              <p:spPr>
                <a:xfrm>
                  <a:off x="8095173" y="4647307"/>
                  <a:ext cx="114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2" name="Freihand 131">
                  <a:extLst>
                    <a:ext uri="{FF2B5EF4-FFF2-40B4-BE49-F238E27FC236}">
                      <a16:creationId xmlns:a16="http://schemas.microsoft.com/office/drawing/2014/main" id="{9FC2389B-A784-430A-8878-9E5545E766B9}"/>
                    </a:ext>
                  </a:extLst>
                </p14:cNvPr>
                <p14:cNvContentPartPr/>
                <p14:nvPr/>
              </p14:nvContentPartPr>
              <p14:xfrm>
                <a:off x="6458613" y="5702107"/>
                <a:ext cx="142200" cy="169920"/>
              </p14:xfrm>
            </p:contentPart>
          </mc:Choice>
          <mc:Fallback xmlns="">
            <p:pic>
              <p:nvPicPr>
                <p:cNvPr id="132" name="Freihand 131">
                  <a:extLst>
                    <a:ext uri="{FF2B5EF4-FFF2-40B4-BE49-F238E27FC236}">
                      <a16:creationId xmlns:a16="http://schemas.microsoft.com/office/drawing/2014/main" id="{9FC2389B-A784-430A-8878-9E5545E766B9}"/>
                    </a:ext>
                  </a:extLst>
                </p:cNvPr>
                <p:cNvPicPr/>
                <p:nvPr/>
              </p:nvPicPr>
              <p:blipFill>
                <a:blip r:embed="rId203"/>
                <a:stretch>
                  <a:fillRect/>
                </a:stretch>
              </p:blipFill>
              <p:spPr>
                <a:xfrm>
                  <a:off x="6454293" y="5697787"/>
                  <a:ext cx="150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3" name="Freihand 132">
                  <a:extLst>
                    <a:ext uri="{FF2B5EF4-FFF2-40B4-BE49-F238E27FC236}">
                      <a16:creationId xmlns:a16="http://schemas.microsoft.com/office/drawing/2014/main" id="{73A83805-211A-4C8F-86F0-D347DAA5F78B}"/>
                    </a:ext>
                  </a:extLst>
                </p14:cNvPr>
                <p14:cNvContentPartPr/>
                <p14:nvPr/>
              </p14:nvContentPartPr>
              <p14:xfrm>
                <a:off x="6622773" y="5676547"/>
                <a:ext cx="115560" cy="110880"/>
              </p14:xfrm>
            </p:contentPart>
          </mc:Choice>
          <mc:Fallback xmlns="">
            <p:pic>
              <p:nvPicPr>
                <p:cNvPr id="133" name="Freihand 132">
                  <a:extLst>
                    <a:ext uri="{FF2B5EF4-FFF2-40B4-BE49-F238E27FC236}">
                      <a16:creationId xmlns:a16="http://schemas.microsoft.com/office/drawing/2014/main" id="{73A83805-211A-4C8F-86F0-D347DAA5F78B}"/>
                    </a:ext>
                  </a:extLst>
                </p:cNvPr>
                <p:cNvPicPr/>
                <p:nvPr/>
              </p:nvPicPr>
              <p:blipFill>
                <a:blip r:embed="rId205"/>
                <a:stretch>
                  <a:fillRect/>
                </a:stretch>
              </p:blipFill>
              <p:spPr>
                <a:xfrm>
                  <a:off x="6618453" y="5672227"/>
                  <a:ext cx="124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4" name="Freihand 133">
                  <a:extLst>
                    <a:ext uri="{FF2B5EF4-FFF2-40B4-BE49-F238E27FC236}">
                      <a16:creationId xmlns:a16="http://schemas.microsoft.com/office/drawing/2014/main" id="{F377EE9D-608A-48A8-93C3-E95E3D9E3B38}"/>
                    </a:ext>
                  </a:extLst>
                </p14:cNvPr>
                <p14:cNvContentPartPr/>
                <p14:nvPr/>
              </p14:nvContentPartPr>
              <p14:xfrm>
                <a:off x="6714933" y="5478547"/>
                <a:ext cx="375120" cy="249480"/>
              </p14:xfrm>
            </p:contentPart>
          </mc:Choice>
          <mc:Fallback xmlns="">
            <p:pic>
              <p:nvPicPr>
                <p:cNvPr id="134" name="Freihand 133">
                  <a:extLst>
                    <a:ext uri="{FF2B5EF4-FFF2-40B4-BE49-F238E27FC236}">
                      <a16:creationId xmlns:a16="http://schemas.microsoft.com/office/drawing/2014/main" id="{F377EE9D-608A-48A8-93C3-E95E3D9E3B38}"/>
                    </a:ext>
                  </a:extLst>
                </p:cNvPr>
                <p:cNvPicPr/>
                <p:nvPr/>
              </p:nvPicPr>
              <p:blipFill>
                <a:blip r:embed="rId207"/>
                <a:stretch>
                  <a:fillRect/>
                </a:stretch>
              </p:blipFill>
              <p:spPr>
                <a:xfrm>
                  <a:off x="6710613" y="5474227"/>
                  <a:ext cx="3837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5" name="Freihand 134">
                  <a:extLst>
                    <a:ext uri="{FF2B5EF4-FFF2-40B4-BE49-F238E27FC236}">
                      <a16:creationId xmlns:a16="http://schemas.microsoft.com/office/drawing/2014/main" id="{58EEED9F-B7E6-4AD6-AC98-6FD95F4CB16E}"/>
                    </a:ext>
                  </a:extLst>
                </p14:cNvPr>
                <p14:cNvContentPartPr/>
                <p14:nvPr/>
              </p14:nvContentPartPr>
              <p14:xfrm>
                <a:off x="7086093" y="5421667"/>
                <a:ext cx="137160" cy="125280"/>
              </p14:xfrm>
            </p:contentPart>
          </mc:Choice>
          <mc:Fallback xmlns="">
            <p:pic>
              <p:nvPicPr>
                <p:cNvPr id="135" name="Freihand 134">
                  <a:extLst>
                    <a:ext uri="{FF2B5EF4-FFF2-40B4-BE49-F238E27FC236}">
                      <a16:creationId xmlns:a16="http://schemas.microsoft.com/office/drawing/2014/main" id="{58EEED9F-B7E6-4AD6-AC98-6FD95F4CB16E}"/>
                    </a:ext>
                  </a:extLst>
                </p:cNvPr>
                <p:cNvPicPr/>
                <p:nvPr/>
              </p:nvPicPr>
              <p:blipFill>
                <a:blip r:embed="rId209"/>
                <a:stretch>
                  <a:fillRect/>
                </a:stretch>
              </p:blipFill>
              <p:spPr>
                <a:xfrm>
                  <a:off x="7081773" y="5417347"/>
                  <a:ext cx="145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7" name="Freihand 136">
                  <a:extLst>
                    <a:ext uri="{FF2B5EF4-FFF2-40B4-BE49-F238E27FC236}">
                      <a16:creationId xmlns:a16="http://schemas.microsoft.com/office/drawing/2014/main" id="{6CAC196F-07DE-4CBB-91FB-60ED482E244C}"/>
                    </a:ext>
                  </a:extLst>
                </p14:cNvPr>
                <p14:cNvContentPartPr/>
                <p14:nvPr/>
              </p14:nvContentPartPr>
              <p14:xfrm>
                <a:off x="7187973" y="5377747"/>
                <a:ext cx="144360" cy="98280"/>
              </p14:xfrm>
            </p:contentPart>
          </mc:Choice>
          <mc:Fallback xmlns="">
            <p:pic>
              <p:nvPicPr>
                <p:cNvPr id="137" name="Freihand 136">
                  <a:extLst>
                    <a:ext uri="{FF2B5EF4-FFF2-40B4-BE49-F238E27FC236}">
                      <a16:creationId xmlns:a16="http://schemas.microsoft.com/office/drawing/2014/main" id="{6CAC196F-07DE-4CBB-91FB-60ED482E244C}"/>
                    </a:ext>
                  </a:extLst>
                </p:cNvPr>
                <p:cNvPicPr/>
                <p:nvPr/>
              </p:nvPicPr>
              <p:blipFill>
                <a:blip r:embed="rId211"/>
                <a:stretch>
                  <a:fillRect/>
                </a:stretch>
              </p:blipFill>
              <p:spPr>
                <a:xfrm>
                  <a:off x="7183653" y="5373427"/>
                  <a:ext cx="153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8" name="Freihand 137">
                  <a:extLst>
                    <a:ext uri="{FF2B5EF4-FFF2-40B4-BE49-F238E27FC236}">
                      <a16:creationId xmlns:a16="http://schemas.microsoft.com/office/drawing/2014/main" id="{787B277E-72A4-4E82-B1D9-631A19FFAD8F}"/>
                    </a:ext>
                  </a:extLst>
                </p14:cNvPr>
                <p14:cNvContentPartPr/>
                <p14:nvPr/>
              </p14:nvContentPartPr>
              <p14:xfrm>
                <a:off x="7483533" y="5252467"/>
                <a:ext cx="87480" cy="127080"/>
              </p14:xfrm>
            </p:contentPart>
          </mc:Choice>
          <mc:Fallback xmlns="">
            <p:pic>
              <p:nvPicPr>
                <p:cNvPr id="138" name="Freihand 137">
                  <a:extLst>
                    <a:ext uri="{FF2B5EF4-FFF2-40B4-BE49-F238E27FC236}">
                      <a16:creationId xmlns:a16="http://schemas.microsoft.com/office/drawing/2014/main" id="{787B277E-72A4-4E82-B1D9-631A19FFAD8F}"/>
                    </a:ext>
                  </a:extLst>
                </p:cNvPr>
                <p:cNvPicPr/>
                <p:nvPr/>
              </p:nvPicPr>
              <p:blipFill>
                <a:blip r:embed="rId213"/>
                <a:stretch>
                  <a:fillRect/>
                </a:stretch>
              </p:blipFill>
              <p:spPr>
                <a:xfrm>
                  <a:off x="7479213" y="5248147"/>
                  <a:ext cx="96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9" name="Freihand 138">
                  <a:extLst>
                    <a:ext uri="{FF2B5EF4-FFF2-40B4-BE49-F238E27FC236}">
                      <a16:creationId xmlns:a16="http://schemas.microsoft.com/office/drawing/2014/main" id="{DA317280-D643-4BB1-AF19-0E47A81A4061}"/>
                    </a:ext>
                  </a:extLst>
                </p14:cNvPr>
                <p14:cNvContentPartPr/>
                <p14:nvPr/>
              </p14:nvContentPartPr>
              <p14:xfrm>
                <a:off x="7569213" y="5139067"/>
                <a:ext cx="172800" cy="151920"/>
              </p14:xfrm>
            </p:contentPart>
          </mc:Choice>
          <mc:Fallback xmlns="">
            <p:pic>
              <p:nvPicPr>
                <p:cNvPr id="139" name="Freihand 138">
                  <a:extLst>
                    <a:ext uri="{FF2B5EF4-FFF2-40B4-BE49-F238E27FC236}">
                      <a16:creationId xmlns:a16="http://schemas.microsoft.com/office/drawing/2014/main" id="{DA317280-D643-4BB1-AF19-0E47A81A4061}"/>
                    </a:ext>
                  </a:extLst>
                </p:cNvPr>
                <p:cNvPicPr/>
                <p:nvPr/>
              </p:nvPicPr>
              <p:blipFill>
                <a:blip r:embed="rId215"/>
                <a:stretch>
                  <a:fillRect/>
                </a:stretch>
              </p:blipFill>
              <p:spPr>
                <a:xfrm>
                  <a:off x="7564893" y="5134747"/>
                  <a:ext cx="181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0" name="Freihand 139">
                  <a:extLst>
                    <a:ext uri="{FF2B5EF4-FFF2-40B4-BE49-F238E27FC236}">
                      <a16:creationId xmlns:a16="http://schemas.microsoft.com/office/drawing/2014/main" id="{92050AFA-0CF5-4EA3-BEEA-DBAB39060F23}"/>
                    </a:ext>
                  </a:extLst>
                </p14:cNvPr>
                <p14:cNvContentPartPr/>
                <p14:nvPr/>
              </p14:nvContentPartPr>
              <p14:xfrm>
                <a:off x="7762893" y="4990387"/>
                <a:ext cx="295920" cy="211680"/>
              </p14:xfrm>
            </p:contentPart>
          </mc:Choice>
          <mc:Fallback xmlns="">
            <p:pic>
              <p:nvPicPr>
                <p:cNvPr id="140" name="Freihand 139">
                  <a:extLst>
                    <a:ext uri="{FF2B5EF4-FFF2-40B4-BE49-F238E27FC236}">
                      <a16:creationId xmlns:a16="http://schemas.microsoft.com/office/drawing/2014/main" id="{92050AFA-0CF5-4EA3-BEEA-DBAB39060F23}"/>
                    </a:ext>
                  </a:extLst>
                </p:cNvPr>
                <p:cNvPicPr/>
                <p:nvPr/>
              </p:nvPicPr>
              <p:blipFill>
                <a:blip r:embed="rId217"/>
                <a:stretch>
                  <a:fillRect/>
                </a:stretch>
              </p:blipFill>
              <p:spPr>
                <a:xfrm>
                  <a:off x="7758573" y="4986067"/>
                  <a:ext cx="3045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1" name="Freihand 140">
                  <a:extLst>
                    <a:ext uri="{FF2B5EF4-FFF2-40B4-BE49-F238E27FC236}">
                      <a16:creationId xmlns:a16="http://schemas.microsoft.com/office/drawing/2014/main" id="{ED134580-1E52-4CBC-91F0-2C571C7ABED1}"/>
                    </a:ext>
                  </a:extLst>
                </p14:cNvPr>
                <p14:cNvContentPartPr/>
                <p14:nvPr/>
              </p14:nvContentPartPr>
              <p14:xfrm>
                <a:off x="8158893" y="4727947"/>
                <a:ext cx="224640" cy="277200"/>
              </p14:xfrm>
            </p:contentPart>
          </mc:Choice>
          <mc:Fallback xmlns="">
            <p:pic>
              <p:nvPicPr>
                <p:cNvPr id="141" name="Freihand 140">
                  <a:extLst>
                    <a:ext uri="{FF2B5EF4-FFF2-40B4-BE49-F238E27FC236}">
                      <a16:creationId xmlns:a16="http://schemas.microsoft.com/office/drawing/2014/main" id="{ED134580-1E52-4CBC-91F0-2C571C7ABED1}"/>
                    </a:ext>
                  </a:extLst>
                </p:cNvPr>
                <p:cNvPicPr/>
                <p:nvPr/>
              </p:nvPicPr>
              <p:blipFill>
                <a:blip r:embed="rId219"/>
                <a:stretch>
                  <a:fillRect/>
                </a:stretch>
              </p:blipFill>
              <p:spPr>
                <a:xfrm>
                  <a:off x="8154573" y="4723627"/>
                  <a:ext cx="2332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2" name="Freihand 141">
                  <a:extLst>
                    <a:ext uri="{FF2B5EF4-FFF2-40B4-BE49-F238E27FC236}">
                      <a16:creationId xmlns:a16="http://schemas.microsoft.com/office/drawing/2014/main" id="{E6EA9212-0181-4926-B60F-97530B25722B}"/>
                    </a:ext>
                  </a:extLst>
                </p14:cNvPr>
                <p14:cNvContentPartPr/>
                <p14:nvPr/>
              </p14:nvContentPartPr>
              <p14:xfrm>
                <a:off x="6905733" y="5761867"/>
                <a:ext cx="225000" cy="123840"/>
              </p14:xfrm>
            </p:contentPart>
          </mc:Choice>
          <mc:Fallback xmlns="">
            <p:pic>
              <p:nvPicPr>
                <p:cNvPr id="142" name="Freihand 141">
                  <a:extLst>
                    <a:ext uri="{FF2B5EF4-FFF2-40B4-BE49-F238E27FC236}">
                      <a16:creationId xmlns:a16="http://schemas.microsoft.com/office/drawing/2014/main" id="{E6EA9212-0181-4926-B60F-97530B25722B}"/>
                    </a:ext>
                  </a:extLst>
                </p:cNvPr>
                <p:cNvPicPr/>
                <p:nvPr/>
              </p:nvPicPr>
              <p:blipFill>
                <a:blip r:embed="rId221"/>
                <a:stretch>
                  <a:fillRect/>
                </a:stretch>
              </p:blipFill>
              <p:spPr>
                <a:xfrm>
                  <a:off x="6901413" y="5757547"/>
                  <a:ext cx="233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Freihand 142">
                  <a:extLst>
                    <a:ext uri="{FF2B5EF4-FFF2-40B4-BE49-F238E27FC236}">
                      <a16:creationId xmlns:a16="http://schemas.microsoft.com/office/drawing/2014/main" id="{C7E3FE03-6594-4D1A-9305-9FC89B77D4F6}"/>
                    </a:ext>
                  </a:extLst>
                </p14:cNvPr>
                <p14:cNvContentPartPr/>
                <p14:nvPr/>
              </p14:nvContentPartPr>
              <p14:xfrm>
                <a:off x="7166373" y="5619307"/>
                <a:ext cx="234720" cy="155160"/>
              </p14:xfrm>
            </p:contentPart>
          </mc:Choice>
          <mc:Fallback xmlns="">
            <p:pic>
              <p:nvPicPr>
                <p:cNvPr id="143" name="Freihand 142">
                  <a:extLst>
                    <a:ext uri="{FF2B5EF4-FFF2-40B4-BE49-F238E27FC236}">
                      <a16:creationId xmlns:a16="http://schemas.microsoft.com/office/drawing/2014/main" id="{C7E3FE03-6594-4D1A-9305-9FC89B77D4F6}"/>
                    </a:ext>
                  </a:extLst>
                </p:cNvPr>
                <p:cNvPicPr/>
                <p:nvPr/>
              </p:nvPicPr>
              <p:blipFill>
                <a:blip r:embed="rId223"/>
                <a:stretch>
                  <a:fillRect/>
                </a:stretch>
              </p:blipFill>
              <p:spPr>
                <a:xfrm>
                  <a:off x="7162053" y="5614987"/>
                  <a:ext cx="243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4" name="Freihand 143">
                  <a:extLst>
                    <a:ext uri="{FF2B5EF4-FFF2-40B4-BE49-F238E27FC236}">
                      <a16:creationId xmlns:a16="http://schemas.microsoft.com/office/drawing/2014/main" id="{EBBB6C52-5463-4D4D-9D04-DF2ED273D927}"/>
                    </a:ext>
                  </a:extLst>
                </p14:cNvPr>
                <p14:cNvContentPartPr/>
                <p14:nvPr/>
              </p14:nvContentPartPr>
              <p14:xfrm>
                <a:off x="7427373" y="5562067"/>
                <a:ext cx="63720" cy="203040"/>
              </p14:xfrm>
            </p:contentPart>
          </mc:Choice>
          <mc:Fallback xmlns="">
            <p:pic>
              <p:nvPicPr>
                <p:cNvPr id="144" name="Freihand 143">
                  <a:extLst>
                    <a:ext uri="{FF2B5EF4-FFF2-40B4-BE49-F238E27FC236}">
                      <a16:creationId xmlns:a16="http://schemas.microsoft.com/office/drawing/2014/main" id="{EBBB6C52-5463-4D4D-9D04-DF2ED273D927}"/>
                    </a:ext>
                  </a:extLst>
                </p:cNvPr>
                <p:cNvPicPr/>
                <p:nvPr/>
              </p:nvPicPr>
              <p:blipFill>
                <a:blip r:embed="rId225"/>
                <a:stretch>
                  <a:fillRect/>
                </a:stretch>
              </p:blipFill>
              <p:spPr>
                <a:xfrm>
                  <a:off x="7423053" y="5557747"/>
                  <a:ext cx="723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Freihand 144">
                  <a:extLst>
                    <a:ext uri="{FF2B5EF4-FFF2-40B4-BE49-F238E27FC236}">
                      <a16:creationId xmlns:a16="http://schemas.microsoft.com/office/drawing/2014/main" id="{2A405585-21B6-4C13-9618-7E116B0A0D4B}"/>
                    </a:ext>
                  </a:extLst>
                </p14:cNvPr>
                <p14:cNvContentPartPr/>
                <p14:nvPr/>
              </p14:nvContentPartPr>
              <p14:xfrm>
                <a:off x="7493613" y="5465587"/>
                <a:ext cx="39960" cy="130680"/>
              </p14:xfrm>
            </p:contentPart>
          </mc:Choice>
          <mc:Fallback xmlns="">
            <p:pic>
              <p:nvPicPr>
                <p:cNvPr id="145" name="Freihand 144">
                  <a:extLst>
                    <a:ext uri="{FF2B5EF4-FFF2-40B4-BE49-F238E27FC236}">
                      <a16:creationId xmlns:a16="http://schemas.microsoft.com/office/drawing/2014/main" id="{2A405585-21B6-4C13-9618-7E116B0A0D4B}"/>
                    </a:ext>
                  </a:extLst>
                </p:cNvPr>
                <p:cNvPicPr/>
                <p:nvPr/>
              </p:nvPicPr>
              <p:blipFill>
                <a:blip r:embed="rId227"/>
                <a:stretch>
                  <a:fillRect/>
                </a:stretch>
              </p:blipFill>
              <p:spPr>
                <a:xfrm>
                  <a:off x="7489293" y="5461267"/>
                  <a:ext cx="48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6" name="Freihand 145">
                  <a:extLst>
                    <a:ext uri="{FF2B5EF4-FFF2-40B4-BE49-F238E27FC236}">
                      <a16:creationId xmlns:a16="http://schemas.microsoft.com/office/drawing/2014/main" id="{1DD1C511-C390-4B13-97CC-98B74B3ABA9C}"/>
                    </a:ext>
                  </a:extLst>
                </p14:cNvPr>
                <p14:cNvContentPartPr/>
                <p14:nvPr/>
              </p14:nvContentPartPr>
              <p14:xfrm>
                <a:off x="7549773" y="5501587"/>
                <a:ext cx="51480" cy="78840"/>
              </p14:xfrm>
            </p:contentPart>
          </mc:Choice>
          <mc:Fallback xmlns="">
            <p:pic>
              <p:nvPicPr>
                <p:cNvPr id="146" name="Freihand 145">
                  <a:extLst>
                    <a:ext uri="{FF2B5EF4-FFF2-40B4-BE49-F238E27FC236}">
                      <a16:creationId xmlns:a16="http://schemas.microsoft.com/office/drawing/2014/main" id="{1DD1C511-C390-4B13-97CC-98B74B3ABA9C}"/>
                    </a:ext>
                  </a:extLst>
                </p:cNvPr>
                <p:cNvPicPr/>
                <p:nvPr/>
              </p:nvPicPr>
              <p:blipFill>
                <a:blip r:embed="rId229"/>
                <a:stretch>
                  <a:fillRect/>
                </a:stretch>
              </p:blipFill>
              <p:spPr>
                <a:xfrm>
                  <a:off x="7545453" y="5497267"/>
                  <a:ext cx="60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7" name="Freihand 146">
                  <a:extLst>
                    <a:ext uri="{FF2B5EF4-FFF2-40B4-BE49-F238E27FC236}">
                      <a16:creationId xmlns:a16="http://schemas.microsoft.com/office/drawing/2014/main" id="{9F3764C1-D273-4EC3-B220-163B38813199}"/>
                    </a:ext>
                  </a:extLst>
                </p14:cNvPr>
                <p14:cNvContentPartPr/>
                <p14:nvPr/>
              </p14:nvContentPartPr>
              <p14:xfrm>
                <a:off x="7635093" y="5333107"/>
                <a:ext cx="297720" cy="297000"/>
              </p14:xfrm>
            </p:contentPart>
          </mc:Choice>
          <mc:Fallback xmlns="">
            <p:pic>
              <p:nvPicPr>
                <p:cNvPr id="147" name="Freihand 146">
                  <a:extLst>
                    <a:ext uri="{FF2B5EF4-FFF2-40B4-BE49-F238E27FC236}">
                      <a16:creationId xmlns:a16="http://schemas.microsoft.com/office/drawing/2014/main" id="{9F3764C1-D273-4EC3-B220-163B38813199}"/>
                    </a:ext>
                  </a:extLst>
                </p:cNvPr>
                <p:cNvPicPr/>
                <p:nvPr/>
              </p:nvPicPr>
              <p:blipFill>
                <a:blip r:embed="rId231"/>
                <a:stretch>
                  <a:fillRect/>
                </a:stretch>
              </p:blipFill>
              <p:spPr>
                <a:xfrm>
                  <a:off x="7630773" y="5328787"/>
                  <a:ext cx="3063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8" name="Freihand 147">
                  <a:extLst>
                    <a:ext uri="{FF2B5EF4-FFF2-40B4-BE49-F238E27FC236}">
                      <a16:creationId xmlns:a16="http://schemas.microsoft.com/office/drawing/2014/main" id="{207B2094-9790-423C-A937-10C4DA3FEE09}"/>
                    </a:ext>
                  </a:extLst>
                </p14:cNvPr>
                <p14:cNvContentPartPr/>
                <p14:nvPr/>
              </p14:nvContentPartPr>
              <p14:xfrm>
                <a:off x="7961253" y="5109907"/>
                <a:ext cx="279360" cy="231120"/>
              </p14:xfrm>
            </p:contentPart>
          </mc:Choice>
          <mc:Fallback xmlns="">
            <p:pic>
              <p:nvPicPr>
                <p:cNvPr id="148" name="Freihand 147">
                  <a:extLst>
                    <a:ext uri="{FF2B5EF4-FFF2-40B4-BE49-F238E27FC236}">
                      <a16:creationId xmlns:a16="http://schemas.microsoft.com/office/drawing/2014/main" id="{207B2094-9790-423C-A937-10C4DA3FEE09}"/>
                    </a:ext>
                  </a:extLst>
                </p:cNvPr>
                <p:cNvPicPr/>
                <p:nvPr/>
              </p:nvPicPr>
              <p:blipFill>
                <a:blip r:embed="rId233"/>
                <a:stretch>
                  <a:fillRect/>
                </a:stretch>
              </p:blipFill>
              <p:spPr>
                <a:xfrm>
                  <a:off x="7956933" y="5105587"/>
                  <a:ext cx="2880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9" name="Freihand 148">
                  <a:extLst>
                    <a:ext uri="{FF2B5EF4-FFF2-40B4-BE49-F238E27FC236}">
                      <a16:creationId xmlns:a16="http://schemas.microsoft.com/office/drawing/2014/main" id="{DADB163E-F55C-4D56-B1CF-2416D4323A38}"/>
                    </a:ext>
                  </a:extLst>
                </p14:cNvPr>
                <p14:cNvContentPartPr/>
                <p14:nvPr/>
              </p14:nvContentPartPr>
              <p14:xfrm>
                <a:off x="8300373" y="5005507"/>
                <a:ext cx="223200" cy="127800"/>
              </p14:xfrm>
            </p:contentPart>
          </mc:Choice>
          <mc:Fallback xmlns="">
            <p:pic>
              <p:nvPicPr>
                <p:cNvPr id="149" name="Freihand 148">
                  <a:extLst>
                    <a:ext uri="{FF2B5EF4-FFF2-40B4-BE49-F238E27FC236}">
                      <a16:creationId xmlns:a16="http://schemas.microsoft.com/office/drawing/2014/main" id="{DADB163E-F55C-4D56-B1CF-2416D4323A38}"/>
                    </a:ext>
                  </a:extLst>
                </p:cNvPr>
                <p:cNvPicPr/>
                <p:nvPr/>
              </p:nvPicPr>
              <p:blipFill>
                <a:blip r:embed="rId235"/>
                <a:stretch>
                  <a:fillRect/>
                </a:stretch>
              </p:blipFill>
              <p:spPr>
                <a:xfrm>
                  <a:off x="8296053" y="5001187"/>
                  <a:ext cx="231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0" name="Freihand 149">
                  <a:extLst>
                    <a:ext uri="{FF2B5EF4-FFF2-40B4-BE49-F238E27FC236}">
                      <a16:creationId xmlns:a16="http://schemas.microsoft.com/office/drawing/2014/main" id="{B278E32E-A80D-4A10-889C-A35084FCEBC7}"/>
                    </a:ext>
                  </a:extLst>
                </p14:cNvPr>
                <p14:cNvContentPartPr/>
                <p14:nvPr/>
              </p14:nvContentPartPr>
              <p14:xfrm>
                <a:off x="8534733" y="4847467"/>
                <a:ext cx="103680" cy="182160"/>
              </p14:xfrm>
            </p:contentPart>
          </mc:Choice>
          <mc:Fallback xmlns="">
            <p:pic>
              <p:nvPicPr>
                <p:cNvPr id="150" name="Freihand 149">
                  <a:extLst>
                    <a:ext uri="{FF2B5EF4-FFF2-40B4-BE49-F238E27FC236}">
                      <a16:creationId xmlns:a16="http://schemas.microsoft.com/office/drawing/2014/main" id="{B278E32E-A80D-4A10-889C-A35084FCEBC7}"/>
                    </a:ext>
                  </a:extLst>
                </p:cNvPr>
                <p:cNvPicPr/>
                <p:nvPr/>
              </p:nvPicPr>
              <p:blipFill>
                <a:blip r:embed="rId237"/>
                <a:stretch>
                  <a:fillRect/>
                </a:stretch>
              </p:blipFill>
              <p:spPr>
                <a:xfrm>
                  <a:off x="8530413" y="4843147"/>
                  <a:ext cx="112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2" name="Freihand 151">
                  <a:extLst>
                    <a:ext uri="{FF2B5EF4-FFF2-40B4-BE49-F238E27FC236}">
                      <a16:creationId xmlns:a16="http://schemas.microsoft.com/office/drawing/2014/main" id="{D529751E-31F6-4AA5-833B-CE2A56E14C44}"/>
                    </a:ext>
                  </a:extLst>
                </p14:cNvPr>
                <p14:cNvContentPartPr/>
                <p14:nvPr/>
              </p14:nvContentPartPr>
              <p14:xfrm>
                <a:off x="7407573" y="5787427"/>
                <a:ext cx="152280" cy="158040"/>
              </p14:xfrm>
            </p:contentPart>
          </mc:Choice>
          <mc:Fallback xmlns="">
            <p:pic>
              <p:nvPicPr>
                <p:cNvPr id="152" name="Freihand 151">
                  <a:extLst>
                    <a:ext uri="{FF2B5EF4-FFF2-40B4-BE49-F238E27FC236}">
                      <a16:creationId xmlns:a16="http://schemas.microsoft.com/office/drawing/2014/main" id="{D529751E-31F6-4AA5-833B-CE2A56E14C44}"/>
                    </a:ext>
                  </a:extLst>
                </p:cNvPr>
                <p:cNvPicPr/>
                <p:nvPr/>
              </p:nvPicPr>
              <p:blipFill>
                <a:blip r:embed="rId239"/>
                <a:stretch>
                  <a:fillRect/>
                </a:stretch>
              </p:blipFill>
              <p:spPr>
                <a:xfrm>
                  <a:off x="7403253" y="5783107"/>
                  <a:ext cx="160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3" name="Freihand 152">
                  <a:extLst>
                    <a:ext uri="{FF2B5EF4-FFF2-40B4-BE49-F238E27FC236}">
                      <a16:creationId xmlns:a16="http://schemas.microsoft.com/office/drawing/2014/main" id="{A91F825A-FE6B-44E9-A81B-ADAD7FDF53E4}"/>
                    </a:ext>
                  </a:extLst>
                </p14:cNvPr>
                <p14:cNvContentPartPr/>
                <p14:nvPr/>
              </p14:nvContentPartPr>
              <p14:xfrm>
                <a:off x="7598733" y="5720467"/>
                <a:ext cx="44640" cy="154080"/>
              </p14:xfrm>
            </p:contentPart>
          </mc:Choice>
          <mc:Fallback xmlns="">
            <p:pic>
              <p:nvPicPr>
                <p:cNvPr id="153" name="Freihand 152">
                  <a:extLst>
                    <a:ext uri="{FF2B5EF4-FFF2-40B4-BE49-F238E27FC236}">
                      <a16:creationId xmlns:a16="http://schemas.microsoft.com/office/drawing/2014/main" id="{A91F825A-FE6B-44E9-A81B-ADAD7FDF53E4}"/>
                    </a:ext>
                  </a:extLst>
                </p:cNvPr>
                <p:cNvPicPr/>
                <p:nvPr/>
              </p:nvPicPr>
              <p:blipFill>
                <a:blip r:embed="rId241"/>
                <a:stretch>
                  <a:fillRect/>
                </a:stretch>
              </p:blipFill>
              <p:spPr>
                <a:xfrm>
                  <a:off x="7594413" y="5716147"/>
                  <a:ext cx="53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4" name="Freihand 153">
                  <a:extLst>
                    <a:ext uri="{FF2B5EF4-FFF2-40B4-BE49-F238E27FC236}">
                      <a16:creationId xmlns:a16="http://schemas.microsoft.com/office/drawing/2014/main" id="{6E7F7F9C-5D2C-41AD-93EA-95122D314B81}"/>
                    </a:ext>
                  </a:extLst>
                </p14:cNvPr>
                <p14:cNvContentPartPr/>
                <p14:nvPr/>
              </p14:nvContentPartPr>
              <p14:xfrm>
                <a:off x="7483893" y="5717227"/>
                <a:ext cx="169200" cy="153720"/>
              </p14:xfrm>
            </p:contentPart>
          </mc:Choice>
          <mc:Fallback xmlns="">
            <p:pic>
              <p:nvPicPr>
                <p:cNvPr id="154" name="Freihand 153">
                  <a:extLst>
                    <a:ext uri="{FF2B5EF4-FFF2-40B4-BE49-F238E27FC236}">
                      <a16:creationId xmlns:a16="http://schemas.microsoft.com/office/drawing/2014/main" id="{6E7F7F9C-5D2C-41AD-93EA-95122D314B81}"/>
                    </a:ext>
                  </a:extLst>
                </p:cNvPr>
                <p:cNvPicPr/>
                <p:nvPr/>
              </p:nvPicPr>
              <p:blipFill>
                <a:blip r:embed="rId243"/>
                <a:stretch>
                  <a:fillRect/>
                </a:stretch>
              </p:blipFill>
              <p:spPr>
                <a:xfrm>
                  <a:off x="7479573" y="5712907"/>
                  <a:ext cx="1778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5" name="Freihand 154">
                  <a:extLst>
                    <a:ext uri="{FF2B5EF4-FFF2-40B4-BE49-F238E27FC236}">
                      <a16:creationId xmlns:a16="http://schemas.microsoft.com/office/drawing/2014/main" id="{B7E0D04E-0848-445A-9214-4A7C9086A610}"/>
                    </a:ext>
                  </a:extLst>
                </p14:cNvPr>
                <p14:cNvContentPartPr/>
                <p14:nvPr/>
              </p14:nvContentPartPr>
              <p14:xfrm>
                <a:off x="7728693" y="5649547"/>
                <a:ext cx="35640" cy="148320"/>
              </p14:xfrm>
            </p:contentPart>
          </mc:Choice>
          <mc:Fallback xmlns="">
            <p:pic>
              <p:nvPicPr>
                <p:cNvPr id="155" name="Freihand 154">
                  <a:extLst>
                    <a:ext uri="{FF2B5EF4-FFF2-40B4-BE49-F238E27FC236}">
                      <a16:creationId xmlns:a16="http://schemas.microsoft.com/office/drawing/2014/main" id="{B7E0D04E-0848-445A-9214-4A7C9086A610}"/>
                    </a:ext>
                  </a:extLst>
                </p:cNvPr>
                <p:cNvPicPr/>
                <p:nvPr/>
              </p:nvPicPr>
              <p:blipFill>
                <a:blip r:embed="rId245"/>
                <a:stretch>
                  <a:fillRect/>
                </a:stretch>
              </p:blipFill>
              <p:spPr>
                <a:xfrm>
                  <a:off x="7724373" y="5645227"/>
                  <a:ext cx="442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6" name="Freihand 155">
                  <a:extLst>
                    <a:ext uri="{FF2B5EF4-FFF2-40B4-BE49-F238E27FC236}">
                      <a16:creationId xmlns:a16="http://schemas.microsoft.com/office/drawing/2014/main" id="{0C3E6B61-4338-490C-8B6B-0E4A52CBBEB4}"/>
                    </a:ext>
                  </a:extLst>
                </p14:cNvPr>
                <p14:cNvContentPartPr/>
                <p14:nvPr/>
              </p14:nvContentPartPr>
              <p14:xfrm>
                <a:off x="7641933" y="5623987"/>
                <a:ext cx="131400" cy="90000"/>
              </p14:xfrm>
            </p:contentPart>
          </mc:Choice>
          <mc:Fallback xmlns="">
            <p:pic>
              <p:nvPicPr>
                <p:cNvPr id="156" name="Freihand 155">
                  <a:extLst>
                    <a:ext uri="{FF2B5EF4-FFF2-40B4-BE49-F238E27FC236}">
                      <a16:creationId xmlns:a16="http://schemas.microsoft.com/office/drawing/2014/main" id="{0C3E6B61-4338-490C-8B6B-0E4A52CBBEB4}"/>
                    </a:ext>
                  </a:extLst>
                </p:cNvPr>
                <p:cNvPicPr/>
                <p:nvPr/>
              </p:nvPicPr>
              <p:blipFill>
                <a:blip r:embed="rId247"/>
                <a:stretch>
                  <a:fillRect/>
                </a:stretch>
              </p:blipFill>
              <p:spPr>
                <a:xfrm>
                  <a:off x="7637613" y="5619667"/>
                  <a:ext cx="140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7" name="Freihand 156">
                  <a:extLst>
                    <a:ext uri="{FF2B5EF4-FFF2-40B4-BE49-F238E27FC236}">
                      <a16:creationId xmlns:a16="http://schemas.microsoft.com/office/drawing/2014/main" id="{F8706AD4-7097-44EE-8B04-D0089C8CB985}"/>
                    </a:ext>
                  </a:extLst>
                </p14:cNvPr>
                <p14:cNvContentPartPr/>
                <p14:nvPr/>
              </p14:nvContentPartPr>
              <p14:xfrm>
                <a:off x="7832733" y="5601667"/>
                <a:ext cx="114840" cy="81720"/>
              </p14:xfrm>
            </p:contentPart>
          </mc:Choice>
          <mc:Fallback xmlns="">
            <p:pic>
              <p:nvPicPr>
                <p:cNvPr id="157" name="Freihand 156">
                  <a:extLst>
                    <a:ext uri="{FF2B5EF4-FFF2-40B4-BE49-F238E27FC236}">
                      <a16:creationId xmlns:a16="http://schemas.microsoft.com/office/drawing/2014/main" id="{F8706AD4-7097-44EE-8B04-D0089C8CB985}"/>
                    </a:ext>
                  </a:extLst>
                </p:cNvPr>
                <p:cNvPicPr/>
                <p:nvPr/>
              </p:nvPicPr>
              <p:blipFill>
                <a:blip r:embed="rId249"/>
                <a:stretch>
                  <a:fillRect/>
                </a:stretch>
              </p:blipFill>
              <p:spPr>
                <a:xfrm>
                  <a:off x="7828413" y="5597347"/>
                  <a:ext cx="123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8" name="Freihand 157">
                  <a:extLst>
                    <a:ext uri="{FF2B5EF4-FFF2-40B4-BE49-F238E27FC236}">
                      <a16:creationId xmlns:a16="http://schemas.microsoft.com/office/drawing/2014/main" id="{8660595D-FFFD-459E-A89A-49B3C0AD0E71}"/>
                    </a:ext>
                  </a:extLst>
                </p14:cNvPr>
                <p14:cNvContentPartPr/>
                <p14:nvPr/>
              </p14:nvContentPartPr>
              <p14:xfrm>
                <a:off x="7972413" y="5392507"/>
                <a:ext cx="318960" cy="355680"/>
              </p14:xfrm>
            </p:contentPart>
          </mc:Choice>
          <mc:Fallback xmlns="">
            <p:pic>
              <p:nvPicPr>
                <p:cNvPr id="158" name="Freihand 157">
                  <a:extLst>
                    <a:ext uri="{FF2B5EF4-FFF2-40B4-BE49-F238E27FC236}">
                      <a16:creationId xmlns:a16="http://schemas.microsoft.com/office/drawing/2014/main" id="{8660595D-FFFD-459E-A89A-49B3C0AD0E71}"/>
                    </a:ext>
                  </a:extLst>
                </p:cNvPr>
                <p:cNvPicPr/>
                <p:nvPr/>
              </p:nvPicPr>
              <p:blipFill>
                <a:blip r:embed="rId251"/>
                <a:stretch>
                  <a:fillRect/>
                </a:stretch>
              </p:blipFill>
              <p:spPr>
                <a:xfrm>
                  <a:off x="7968093" y="5388187"/>
                  <a:ext cx="32760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9" name="Freihand 158">
                  <a:extLst>
                    <a:ext uri="{FF2B5EF4-FFF2-40B4-BE49-F238E27FC236}">
                      <a16:creationId xmlns:a16="http://schemas.microsoft.com/office/drawing/2014/main" id="{878AA533-161D-4F0E-AEC5-C473F85A236E}"/>
                    </a:ext>
                  </a:extLst>
                </p14:cNvPr>
                <p14:cNvContentPartPr/>
                <p14:nvPr/>
              </p14:nvContentPartPr>
              <p14:xfrm>
                <a:off x="8284533" y="5238427"/>
                <a:ext cx="108720" cy="179640"/>
              </p14:xfrm>
            </p:contentPart>
          </mc:Choice>
          <mc:Fallback xmlns="">
            <p:pic>
              <p:nvPicPr>
                <p:cNvPr id="159" name="Freihand 158">
                  <a:extLst>
                    <a:ext uri="{FF2B5EF4-FFF2-40B4-BE49-F238E27FC236}">
                      <a16:creationId xmlns:a16="http://schemas.microsoft.com/office/drawing/2014/main" id="{878AA533-161D-4F0E-AEC5-C473F85A236E}"/>
                    </a:ext>
                  </a:extLst>
                </p:cNvPr>
                <p:cNvPicPr/>
                <p:nvPr/>
              </p:nvPicPr>
              <p:blipFill>
                <a:blip r:embed="rId253"/>
                <a:stretch>
                  <a:fillRect/>
                </a:stretch>
              </p:blipFill>
              <p:spPr>
                <a:xfrm>
                  <a:off x="8280213" y="5234107"/>
                  <a:ext cx="1173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0" name="Freihand 159">
                  <a:extLst>
                    <a:ext uri="{FF2B5EF4-FFF2-40B4-BE49-F238E27FC236}">
                      <a16:creationId xmlns:a16="http://schemas.microsoft.com/office/drawing/2014/main" id="{35BDE40D-B418-4CE3-9A17-E0D88CFE7F6F}"/>
                    </a:ext>
                  </a:extLst>
                </p14:cNvPr>
                <p14:cNvContentPartPr/>
                <p14:nvPr/>
              </p14:nvContentPartPr>
              <p14:xfrm>
                <a:off x="8418813" y="5274067"/>
                <a:ext cx="49680" cy="32040"/>
              </p14:xfrm>
            </p:contentPart>
          </mc:Choice>
          <mc:Fallback xmlns="">
            <p:pic>
              <p:nvPicPr>
                <p:cNvPr id="160" name="Freihand 159">
                  <a:extLst>
                    <a:ext uri="{FF2B5EF4-FFF2-40B4-BE49-F238E27FC236}">
                      <a16:creationId xmlns:a16="http://schemas.microsoft.com/office/drawing/2014/main" id="{35BDE40D-B418-4CE3-9A17-E0D88CFE7F6F}"/>
                    </a:ext>
                  </a:extLst>
                </p:cNvPr>
                <p:cNvPicPr/>
                <p:nvPr/>
              </p:nvPicPr>
              <p:blipFill>
                <a:blip r:embed="rId255"/>
                <a:stretch>
                  <a:fillRect/>
                </a:stretch>
              </p:blipFill>
              <p:spPr>
                <a:xfrm>
                  <a:off x="8414493" y="5269747"/>
                  <a:ext cx="58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1" name="Freihand 160">
                  <a:extLst>
                    <a:ext uri="{FF2B5EF4-FFF2-40B4-BE49-F238E27FC236}">
                      <a16:creationId xmlns:a16="http://schemas.microsoft.com/office/drawing/2014/main" id="{DC4C8144-643E-44E0-8890-9C20611272FC}"/>
                    </a:ext>
                  </a:extLst>
                </p14:cNvPr>
                <p14:cNvContentPartPr/>
                <p14:nvPr/>
              </p14:nvContentPartPr>
              <p14:xfrm>
                <a:off x="8480733" y="5227987"/>
                <a:ext cx="55440" cy="89640"/>
              </p14:xfrm>
            </p:contentPart>
          </mc:Choice>
          <mc:Fallback xmlns="">
            <p:pic>
              <p:nvPicPr>
                <p:cNvPr id="161" name="Freihand 160">
                  <a:extLst>
                    <a:ext uri="{FF2B5EF4-FFF2-40B4-BE49-F238E27FC236}">
                      <a16:creationId xmlns:a16="http://schemas.microsoft.com/office/drawing/2014/main" id="{DC4C8144-643E-44E0-8890-9C20611272FC}"/>
                    </a:ext>
                  </a:extLst>
                </p:cNvPr>
                <p:cNvPicPr/>
                <p:nvPr/>
              </p:nvPicPr>
              <p:blipFill>
                <a:blip r:embed="rId257"/>
                <a:stretch>
                  <a:fillRect/>
                </a:stretch>
              </p:blipFill>
              <p:spPr>
                <a:xfrm>
                  <a:off x="8476413" y="5223667"/>
                  <a:ext cx="64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2" name="Freihand 161">
                  <a:extLst>
                    <a:ext uri="{FF2B5EF4-FFF2-40B4-BE49-F238E27FC236}">
                      <a16:creationId xmlns:a16="http://schemas.microsoft.com/office/drawing/2014/main" id="{6DCA883B-A7BA-4846-8327-64096CF86D2C}"/>
                    </a:ext>
                  </a:extLst>
                </p14:cNvPr>
                <p14:cNvContentPartPr/>
                <p14:nvPr/>
              </p14:nvContentPartPr>
              <p14:xfrm>
                <a:off x="8531493" y="5096947"/>
                <a:ext cx="183960" cy="162000"/>
              </p14:xfrm>
            </p:contentPart>
          </mc:Choice>
          <mc:Fallback xmlns="">
            <p:pic>
              <p:nvPicPr>
                <p:cNvPr id="162" name="Freihand 161">
                  <a:extLst>
                    <a:ext uri="{FF2B5EF4-FFF2-40B4-BE49-F238E27FC236}">
                      <a16:creationId xmlns:a16="http://schemas.microsoft.com/office/drawing/2014/main" id="{6DCA883B-A7BA-4846-8327-64096CF86D2C}"/>
                    </a:ext>
                  </a:extLst>
                </p:cNvPr>
                <p:cNvPicPr/>
                <p:nvPr/>
              </p:nvPicPr>
              <p:blipFill>
                <a:blip r:embed="rId259"/>
                <a:stretch>
                  <a:fillRect/>
                </a:stretch>
              </p:blipFill>
              <p:spPr>
                <a:xfrm>
                  <a:off x="8527173" y="5092627"/>
                  <a:ext cx="192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4" name="Freihand 163">
                  <a:extLst>
                    <a:ext uri="{FF2B5EF4-FFF2-40B4-BE49-F238E27FC236}">
                      <a16:creationId xmlns:a16="http://schemas.microsoft.com/office/drawing/2014/main" id="{234E471A-828E-4DAC-8951-A895E2E86748}"/>
                    </a:ext>
                  </a:extLst>
                </p14:cNvPr>
                <p14:cNvContentPartPr/>
                <p14:nvPr/>
              </p14:nvContentPartPr>
              <p14:xfrm>
                <a:off x="8437533" y="4001827"/>
                <a:ext cx="1077480" cy="571680"/>
              </p14:xfrm>
            </p:contentPart>
          </mc:Choice>
          <mc:Fallback xmlns="">
            <p:pic>
              <p:nvPicPr>
                <p:cNvPr id="164" name="Freihand 163">
                  <a:extLst>
                    <a:ext uri="{FF2B5EF4-FFF2-40B4-BE49-F238E27FC236}">
                      <a16:creationId xmlns:a16="http://schemas.microsoft.com/office/drawing/2014/main" id="{234E471A-828E-4DAC-8951-A895E2E86748}"/>
                    </a:ext>
                  </a:extLst>
                </p:cNvPr>
                <p:cNvPicPr/>
                <p:nvPr/>
              </p:nvPicPr>
              <p:blipFill>
                <a:blip r:embed="rId261"/>
                <a:stretch>
                  <a:fillRect/>
                </a:stretch>
              </p:blipFill>
              <p:spPr>
                <a:xfrm>
                  <a:off x="8433213" y="3997507"/>
                  <a:ext cx="1086120" cy="5803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5" name="Freihand 164">
                  <a:extLst>
                    <a:ext uri="{FF2B5EF4-FFF2-40B4-BE49-F238E27FC236}">
                      <a16:creationId xmlns:a16="http://schemas.microsoft.com/office/drawing/2014/main" id="{E89B68C0-A880-4489-95AB-6AB64D6EDD83}"/>
                    </a:ext>
                  </a:extLst>
                </p14:cNvPr>
                <p14:cNvContentPartPr/>
                <p14:nvPr/>
              </p14:nvContentPartPr>
              <p14:xfrm>
                <a:off x="9503133" y="3910027"/>
                <a:ext cx="170640" cy="242640"/>
              </p14:xfrm>
            </p:contentPart>
          </mc:Choice>
          <mc:Fallback xmlns="">
            <p:pic>
              <p:nvPicPr>
                <p:cNvPr id="165" name="Freihand 164">
                  <a:extLst>
                    <a:ext uri="{FF2B5EF4-FFF2-40B4-BE49-F238E27FC236}">
                      <a16:creationId xmlns:a16="http://schemas.microsoft.com/office/drawing/2014/main" id="{E89B68C0-A880-4489-95AB-6AB64D6EDD83}"/>
                    </a:ext>
                  </a:extLst>
                </p:cNvPr>
                <p:cNvPicPr/>
                <p:nvPr/>
              </p:nvPicPr>
              <p:blipFill>
                <a:blip r:embed="rId263"/>
                <a:stretch>
                  <a:fillRect/>
                </a:stretch>
              </p:blipFill>
              <p:spPr>
                <a:xfrm>
                  <a:off x="9498813" y="3905707"/>
                  <a:ext cx="1792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6" name="Freihand 165">
                  <a:extLst>
                    <a:ext uri="{FF2B5EF4-FFF2-40B4-BE49-F238E27FC236}">
                      <a16:creationId xmlns:a16="http://schemas.microsoft.com/office/drawing/2014/main" id="{64C425D0-EE6B-49AC-8056-CAE022086D49}"/>
                    </a:ext>
                  </a:extLst>
                </p14:cNvPr>
                <p14:cNvContentPartPr/>
                <p14:nvPr/>
              </p14:nvContentPartPr>
              <p14:xfrm>
                <a:off x="9855213" y="3848107"/>
                <a:ext cx="127440" cy="263160"/>
              </p14:xfrm>
            </p:contentPart>
          </mc:Choice>
          <mc:Fallback xmlns="">
            <p:pic>
              <p:nvPicPr>
                <p:cNvPr id="166" name="Freihand 165">
                  <a:extLst>
                    <a:ext uri="{FF2B5EF4-FFF2-40B4-BE49-F238E27FC236}">
                      <a16:creationId xmlns:a16="http://schemas.microsoft.com/office/drawing/2014/main" id="{64C425D0-EE6B-49AC-8056-CAE022086D49}"/>
                    </a:ext>
                  </a:extLst>
                </p:cNvPr>
                <p:cNvPicPr/>
                <p:nvPr/>
              </p:nvPicPr>
              <p:blipFill>
                <a:blip r:embed="rId265"/>
                <a:stretch>
                  <a:fillRect/>
                </a:stretch>
              </p:blipFill>
              <p:spPr>
                <a:xfrm>
                  <a:off x="9850893" y="3843787"/>
                  <a:ext cx="1360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7" name="Freihand 166">
                  <a:extLst>
                    <a:ext uri="{FF2B5EF4-FFF2-40B4-BE49-F238E27FC236}">
                      <a16:creationId xmlns:a16="http://schemas.microsoft.com/office/drawing/2014/main" id="{11946CB2-D471-4FB5-A1CF-09FD1E08BE52}"/>
                    </a:ext>
                  </a:extLst>
                </p14:cNvPr>
                <p14:cNvContentPartPr/>
                <p14:nvPr/>
              </p14:nvContentPartPr>
              <p14:xfrm>
                <a:off x="10039893" y="3843787"/>
                <a:ext cx="176760" cy="107640"/>
              </p14:xfrm>
            </p:contentPart>
          </mc:Choice>
          <mc:Fallback xmlns="">
            <p:pic>
              <p:nvPicPr>
                <p:cNvPr id="167" name="Freihand 166">
                  <a:extLst>
                    <a:ext uri="{FF2B5EF4-FFF2-40B4-BE49-F238E27FC236}">
                      <a16:creationId xmlns:a16="http://schemas.microsoft.com/office/drawing/2014/main" id="{11946CB2-D471-4FB5-A1CF-09FD1E08BE52}"/>
                    </a:ext>
                  </a:extLst>
                </p:cNvPr>
                <p:cNvPicPr/>
                <p:nvPr/>
              </p:nvPicPr>
              <p:blipFill>
                <a:blip r:embed="rId267"/>
                <a:stretch>
                  <a:fillRect/>
                </a:stretch>
              </p:blipFill>
              <p:spPr>
                <a:xfrm>
                  <a:off x="10035573" y="3839467"/>
                  <a:ext cx="185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8" name="Freihand 167">
                  <a:extLst>
                    <a:ext uri="{FF2B5EF4-FFF2-40B4-BE49-F238E27FC236}">
                      <a16:creationId xmlns:a16="http://schemas.microsoft.com/office/drawing/2014/main" id="{5A30B3E8-38E1-4AD9-A113-233AAE3E8C0A}"/>
                    </a:ext>
                  </a:extLst>
                </p14:cNvPr>
                <p14:cNvContentPartPr/>
                <p14:nvPr/>
              </p14:nvContentPartPr>
              <p14:xfrm>
                <a:off x="10235013" y="3736147"/>
                <a:ext cx="82800" cy="256320"/>
              </p14:xfrm>
            </p:contentPart>
          </mc:Choice>
          <mc:Fallback xmlns="">
            <p:pic>
              <p:nvPicPr>
                <p:cNvPr id="168" name="Freihand 167">
                  <a:extLst>
                    <a:ext uri="{FF2B5EF4-FFF2-40B4-BE49-F238E27FC236}">
                      <a16:creationId xmlns:a16="http://schemas.microsoft.com/office/drawing/2014/main" id="{5A30B3E8-38E1-4AD9-A113-233AAE3E8C0A}"/>
                    </a:ext>
                  </a:extLst>
                </p:cNvPr>
                <p:cNvPicPr/>
                <p:nvPr/>
              </p:nvPicPr>
              <p:blipFill>
                <a:blip r:embed="rId269"/>
                <a:stretch>
                  <a:fillRect/>
                </a:stretch>
              </p:blipFill>
              <p:spPr>
                <a:xfrm>
                  <a:off x="10230693" y="3731827"/>
                  <a:ext cx="914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9" name="Freihand 168">
                  <a:extLst>
                    <a:ext uri="{FF2B5EF4-FFF2-40B4-BE49-F238E27FC236}">
                      <a16:creationId xmlns:a16="http://schemas.microsoft.com/office/drawing/2014/main" id="{E58A0381-990C-48DF-AB78-4C685045D38E}"/>
                    </a:ext>
                  </a:extLst>
                </p14:cNvPr>
                <p14:cNvContentPartPr/>
                <p14:nvPr/>
              </p14:nvContentPartPr>
              <p14:xfrm>
                <a:off x="10341933" y="3827227"/>
                <a:ext cx="285480" cy="71640"/>
              </p14:xfrm>
            </p:contentPart>
          </mc:Choice>
          <mc:Fallback xmlns="">
            <p:pic>
              <p:nvPicPr>
                <p:cNvPr id="169" name="Freihand 168">
                  <a:extLst>
                    <a:ext uri="{FF2B5EF4-FFF2-40B4-BE49-F238E27FC236}">
                      <a16:creationId xmlns:a16="http://schemas.microsoft.com/office/drawing/2014/main" id="{E58A0381-990C-48DF-AB78-4C685045D38E}"/>
                    </a:ext>
                  </a:extLst>
                </p:cNvPr>
                <p:cNvPicPr/>
                <p:nvPr/>
              </p:nvPicPr>
              <p:blipFill>
                <a:blip r:embed="rId271"/>
                <a:stretch>
                  <a:fillRect/>
                </a:stretch>
              </p:blipFill>
              <p:spPr>
                <a:xfrm>
                  <a:off x="10337613" y="3822907"/>
                  <a:ext cx="294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1" name="Freihand 170">
                  <a:extLst>
                    <a:ext uri="{FF2B5EF4-FFF2-40B4-BE49-F238E27FC236}">
                      <a16:creationId xmlns:a16="http://schemas.microsoft.com/office/drawing/2014/main" id="{72B40CBA-5669-4EED-AEAA-B659194E7E2E}"/>
                    </a:ext>
                  </a:extLst>
                </p14:cNvPr>
                <p14:cNvContentPartPr/>
                <p14:nvPr/>
              </p14:nvContentPartPr>
              <p14:xfrm>
                <a:off x="10636773" y="3841627"/>
                <a:ext cx="64440" cy="46440"/>
              </p14:xfrm>
            </p:contentPart>
          </mc:Choice>
          <mc:Fallback xmlns="">
            <p:pic>
              <p:nvPicPr>
                <p:cNvPr id="171" name="Freihand 170">
                  <a:extLst>
                    <a:ext uri="{FF2B5EF4-FFF2-40B4-BE49-F238E27FC236}">
                      <a16:creationId xmlns:a16="http://schemas.microsoft.com/office/drawing/2014/main" id="{72B40CBA-5669-4EED-AEAA-B659194E7E2E}"/>
                    </a:ext>
                  </a:extLst>
                </p:cNvPr>
                <p:cNvPicPr/>
                <p:nvPr/>
              </p:nvPicPr>
              <p:blipFill>
                <a:blip r:embed="rId273"/>
                <a:stretch>
                  <a:fillRect/>
                </a:stretch>
              </p:blipFill>
              <p:spPr>
                <a:xfrm>
                  <a:off x="10632453" y="3837307"/>
                  <a:ext cx="73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2" name="Freihand 171">
                  <a:extLst>
                    <a:ext uri="{FF2B5EF4-FFF2-40B4-BE49-F238E27FC236}">
                      <a16:creationId xmlns:a16="http://schemas.microsoft.com/office/drawing/2014/main" id="{2FBD6B9B-A0FA-4735-A60C-93E2785DC991}"/>
                    </a:ext>
                  </a:extLst>
                </p14:cNvPr>
                <p14:cNvContentPartPr/>
                <p14:nvPr/>
              </p14:nvContentPartPr>
              <p14:xfrm>
                <a:off x="10911093" y="3778627"/>
                <a:ext cx="133200" cy="77040"/>
              </p14:xfrm>
            </p:contentPart>
          </mc:Choice>
          <mc:Fallback xmlns="">
            <p:pic>
              <p:nvPicPr>
                <p:cNvPr id="172" name="Freihand 171">
                  <a:extLst>
                    <a:ext uri="{FF2B5EF4-FFF2-40B4-BE49-F238E27FC236}">
                      <a16:creationId xmlns:a16="http://schemas.microsoft.com/office/drawing/2014/main" id="{2FBD6B9B-A0FA-4735-A60C-93E2785DC991}"/>
                    </a:ext>
                  </a:extLst>
                </p:cNvPr>
                <p:cNvPicPr/>
                <p:nvPr/>
              </p:nvPicPr>
              <p:blipFill>
                <a:blip r:embed="rId275"/>
                <a:stretch>
                  <a:fillRect/>
                </a:stretch>
              </p:blipFill>
              <p:spPr>
                <a:xfrm>
                  <a:off x="10906773" y="3774307"/>
                  <a:ext cx="141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 name="Freihand 173">
                  <a:extLst>
                    <a:ext uri="{FF2B5EF4-FFF2-40B4-BE49-F238E27FC236}">
                      <a16:creationId xmlns:a16="http://schemas.microsoft.com/office/drawing/2014/main" id="{5E6B5DCE-F92F-450A-A767-91A1A2FAA509}"/>
                    </a:ext>
                  </a:extLst>
                </p14:cNvPr>
                <p14:cNvContentPartPr/>
                <p14:nvPr/>
              </p14:nvContentPartPr>
              <p14:xfrm>
                <a:off x="9782133" y="4182187"/>
                <a:ext cx="261360" cy="175680"/>
              </p14:xfrm>
            </p:contentPart>
          </mc:Choice>
          <mc:Fallback xmlns="">
            <p:pic>
              <p:nvPicPr>
                <p:cNvPr id="174" name="Freihand 173">
                  <a:extLst>
                    <a:ext uri="{FF2B5EF4-FFF2-40B4-BE49-F238E27FC236}">
                      <a16:creationId xmlns:a16="http://schemas.microsoft.com/office/drawing/2014/main" id="{5E6B5DCE-F92F-450A-A767-91A1A2FAA509}"/>
                    </a:ext>
                  </a:extLst>
                </p:cNvPr>
                <p:cNvPicPr/>
                <p:nvPr/>
              </p:nvPicPr>
              <p:blipFill>
                <a:blip r:embed="rId277"/>
                <a:stretch>
                  <a:fillRect/>
                </a:stretch>
              </p:blipFill>
              <p:spPr>
                <a:xfrm>
                  <a:off x="9777813" y="4177867"/>
                  <a:ext cx="2700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5" name="Freihand 174">
                  <a:extLst>
                    <a:ext uri="{FF2B5EF4-FFF2-40B4-BE49-F238E27FC236}">
                      <a16:creationId xmlns:a16="http://schemas.microsoft.com/office/drawing/2014/main" id="{666DAFC0-0B0B-49C1-8D48-EFA597C79481}"/>
                    </a:ext>
                  </a:extLst>
                </p14:cNvPr>
                <p14:cNvContentPartPr/>
                <p14:nvPr/>
              </p14:nvContentPartPr>
              <p14:xfrm>
                <a:off x="10015053" y="4163827"/>
                <a:ext cx="30960" cy="33120"/>
              </p14:xfrm>
            </p:contentPart>
          </mc:Choice>
          <mc:Fallback xmlns="">
            <p:pic>
              <p:nvPicPr>
                <p:cNvPr id="175" name="Freihand 174">
                  <a:extLst>
                    <a:ext uri="{FF2B5EF4-FFF2-40B4-BE49-F238E27FC236}">
                      <a16:creationId xmlns:a16="http://schemas.microsoft.com/office/drawing/2014/main" id="{666DAFC0-0B0B-49C1-8D48-EFA597C79481}"/>
                    </a:ext>
                  </a:extLst>
                </p:cNvPr>
                <p:cNvPicPr/>
                <p:nvPr/>
              </p:nvPicPr>
              <p:blipFill>
                <a:blip r:embed="rId279"/>
                <a:stretch>
                  <a:fillRect/>
                </a:stretch>
              </p:blipFill>
              <p:spPr>
                <a:xfrm>
                  <a:off x="10010733" y="4159507"/>
                  <a:ext cx="39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6" name="Freihand 175">
                  <a:extLst>
                    <a:ext uri="{FF2B5EF4-FFF2-40B4-BE49-F238E27FC236}">
                      <a16:creationId xmlns:a16="http://schemas.microsoft.com/office/drawing/2014/main" id="{F6EBAA65-5A16-406B-9C7C-FDA9E2286BBA}"/>
                    </a:ext>
                  </a:extLst>
                </p14:cNvPr>
                <p14:cNvContentPartPr/>
                <p14:nvPr/>
              </p14:nvContentPartPr>
              <p14:xfrm>
                <a:off x="10085613" y="4189387"/>
                <a:ext cx="75600" cy="108360"/>
              </p14:xfrm>
            </p:contentPart>
          </mc:Choice>
          <mc:Fallback xmlns="">
            <p:pic>
              <p:nvPicPr>
                <p:cNvPr id="176" name="Freihand 175">
                  <a:extLst>
                    <a:ext uri="{FF2B5EF4-FFF2-40B4-BE49-F238E27FC236}">
                      <a16:creationId xmlns:a16="http://schemas.microsoft.com/office/drawing/2014/main" id="{F6EBAA65-5A16-406B-9C7C-FDA9E2286BBA}"/>
                    </a:ext>
                  </a:extLst>
                </p:cNvPr>
                <p:cNvPicPr/>
                <p:nvPr/>
              </p:nvPicPr>
              <p:blipFill>
                <a:blip r:embed="rId281"/>
                <a:stretch>
                  <a:fillRect/>
                </a:stretch>
              </p:blipFill>
              <p:spPr>
                <a:xfrm>
                  <a:off x="10081293" y="4185067"/>
                  <a:ext cx="84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7" name="Freihand 176">
                  <a:extLst>
                    <a:ext uri="{FF2B5EF4-FFF2-40B4-BE49-F238E27FC236}">
                      <a16:creationId xmlns:a16="http://schemas.microsoft.com/office/drawing/2014/main" id="{08E5DDC7-5CCE-4A8B-9A6E-9F3B5848E34F}"/>
                    </a:ext>
                  </a:extLst>
                </p14:cNvPr>
                <p14:cNvContentPartPr/>
                <p14:nvPr/>
              </p14:nvContentPartPr>
              <p14:xfrm>
                <a:off x="10248693" y="4162387"/>
                <a:ext cx="232920" cy="122040"/>
              </p14:xfrm>
            </p:contentPart>
          </mc:Choice>
          <mc:Fallback xmlns="">
            <p:pic>
              <p:nvPicPr>
                <p:cNvPr id="177" name="Freihand 176">
                  <a:extLst>
                    <a:ext uri="{FF2B5EF4-FFF2-40B4-BE49-F238E27FC236}">
                      <a16:creationId xmlns:a16="http://schemas.microsoft.com/office/drawing/2014/main" id="{08E5DDC7-5CCE-4A8B-9A6E-9F3B5848E34F}"/>
                    </a:ext>
                  </a:extLst>
                </p:cNvPr>
                <p:cNvPicPr/>
                <p:nvPr/>
              </p:nvPicPr>
              <p:blipFill>
                <a:blip r:embed="rId283"/>
                <a:stretch>
                  <a:fillRect/>
                </a:stretch>
              </p:blipFill>
              <p:spPr>
                <a:xfrm>
                  <a:off x="10244373" y="4158067"/>
                  <a:ext cx="241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5A51089F-4B9B-4B2D-A612-355C61528D08}"/>
                    </a:ext>
                  </a:extLst>
                </p14:cNvPr>
                <p14:cNvContentPartPr/>
                <p14:nvPr/>
              </p14:nvContentPartPr>
              <p14:xfrm>
                <a:off x="10717773" y="4084987"/>
                <a:ext cx="186840" cy="129240"/>
              </p14:xfrm>
            </p:contentPart>
          </mc:Choice>
          <mc:Fallback xmlns="">
            <p:pic>
              <p:nvPicPr>
                <p:cNvPr id="178" name="Freihand 177">
                  <a:extLst>
                    <a:ext uri="{FF2B5EF4-FFF2-40B4-BE49-F238E27FC236}">
                      <a16:creationId xmlns:a16="http://schemas.microsoft.com/office/drawing/2014/main" id="{5A51089F-4B9B-4B2D-A612-355C61528D08}"/>
                    </a:ext>
                  </a:extLst>
                </p:cNvPr>
                <p:cNvPicPr/>
                <p:nvPr/>
              </p:nvPicPr>
              <p:blipFill>
                <a:blip r:embed="rId285"/>
                <a:stretch>
                  <a:fillRect/>
                </a:stretch>
              </p:blipFill>
              <p:spPr>
                <a:xfrm>
                  <a:off x="10713453" y="4080667"/>
                  <a:ext cx="195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Freihand 178">
                  <a:extLst>
                    <a:ext uri="{FF2B5EF4-FFF2-40B4-BE49-F238E27FC236}">
                      <a16:creationId xmlns:a16="http://schemas.microsoft.com/office/drawing/2014/main" id="{2AA3831B-0086-49E4-B4B6-18B0FE09B127}"/>
                    </a:ext>
                  </a:extLst>
                </p14:cNvPr>
                <p14:cNvContentPartPr/>
                <p14:nvPr/>
              </p14:nvContentPartPr>
              <p14:xfrm>
                <a:off x="10902813" y="4045027"/>
                <a:ext cx="208080" cy="242640"/>
              </p14:xfrm>
            </p:contentPart>
          </mc:Choice>
          <mc:Fallback xmlns="">
            <p:pic>
              <p:nvPicPr>
                <p:cNvPr id="179" name="Freihand 178">
                  <a:extLst>
                    <a:ext uri="{FF2B5EF4-FFF2-40B4-BE49-F238E27FC236}">
                      <a16:creationId xmlns:a16="http://schemas.microsoft.com/office/drawing/2014/main" id="{2AA3831B-0086-49E4-B4B6-18B0FE09B127}"/>
                    </a:ext>
                  </a:extLst>
                </p:cNvPr>
                <p:cNvPicPr/>
                <p:nvPr/>
              </p:nvPicPr>
              <p:blipFill>
                <a:blip r:embed="rId287"/>
                <a:stretch>
                  <a:fillRect/>
                </a:stretch>
              </p:blipFill>
              <p:spPr>
                <a:xfrm>
                  <a:off x="10898493" y="4040707"/>
                  <a:ext cx="2167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Freihand 179">
                  <a:extLst>
                    <a:ext uri="{FF2B5EF4-FFF2-40B4-BE49-F238E27FC236}">
                      <a16:creationId xmlns:a16="http://schemas.microsoft.com/office/drawing/2014/main" id="{C217B7D0-AF23-4EEE-AC9D-E24A50530CE3}"/>
                    </a:ext>
                  </a:extLst>
                </p14:cNvPr>
                <p14:cNvContentPartPr/>
                <p14:nvPr/>
              </p14:nvContentPartPr>
              <p14:xfrm>
                <a:off x="11117373" y="4010467"/>
                <a:ext cx="120960" cy="115920"/>
              </p14:xfrm>
            </p:contentPart>
          </mc:Choice>
          <mc:Fallback xmlns="">
            <p:pic>
              <p:nvPicPr>
                <p:cNvPr id="180" name="Freihand 179">
                  <a:extLst>
                    <a:ext uri="{FF2B5EF4-FFF2-40B4-BE49-F238E27FC236}">
                      <a16:creationId xmlns:a16="http://schemas.microsoft.com/office/drawing/2014/main" id="{C217B7D0-AF23-4EEE-AC9D-E24A50530CE3}"/>
                    </a:ext>
                  </a:extLst>
                </p:cNvPr>
                <p:cNvPicPr/>
                <p:nvPr/>
              </p:nvPicPr>
              <p:blipFill>
                <a:blip r:embed="rId289"/>
                <a:stretch>
                  <a:fillRect/>
                </a:stretch>
              </p:blipFill>
              <p:spPr>
                <a:xfrm>
                  <a:off x="11113053" y="4006147"/>
                  <a:ext cx="129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Freihand 180">
                  <a:extLst>
                    <a:ext uri="{FF2B5EF4-FFF2-40B4-BE49-F238E27FC236}">
                      <a16:creationId xmlns:a16="http://schemas.microsoft.com/office/drawing/2014/main" id="{B6E89455-7739-4579-A0C5-E91C15829258}"/>
                    </a:ext>
                  </a:extLst>
                </p14:cNvPr>
                <p14:cNvContentPartPr/>
                <p14:nvPr/>
              </p14:nvContentPartPr>
              <p14:xfrm>
                <a:off x="11217813" y="3988867"/>
                <a:ext cx="95040" cy="129960"/>
              </p14:xfrm>
            </p:contentPart>
          </mc:Choice>
          <mc:Fallback xmlns="">
            <p:pic>
              <p:nvPicPr>
                <p:cNvPr id="181" name="Freihand 180">
                  <a:extLst>
                    <a:ext uri="{FF2B5EF4-FFF2-40B4-BE49-F238E27FC236}">
                      <a16:creationId xmlns:a16="http://schemas.microsoft.com/office/drawing/2014/main" id="{B6E89455-7739-4579-A0C5-E91C15829258}"/>
                    </a:ext>
                  </a:extLst>
                </p:cNvPr>
                <p:cNvPicPr/>
                <p:nvPr/>
              </p:nvPicPr>
              <p:blipFill>
                <a:blip r:embed="rId291"/>
                <a:stretch>
                  <a:fillRect/>
                </a:stretch>
              </p:blipFill>
              <p:spPr>
                <a:xfrm>
                  <a:off x="11213493" y="3984547"/>
                  <a:ext cx="103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Freihand 181">
                  <a:extLst>
                    <a:ext uri="{FF2B5EF4-FFF2-40B4-BE49-F238E27FC236}">
                      <a16:creationId xmlns:a16="http://schemas.microsoft.com/office/drawing/2014/main" id="{357C2CEA-10B7-41FF-98E5-9A822F848ED4}"/>
                    </a:ext>
                  </a:extLst>
                </p14:cNvPr>
                <p14:cNvContentPartPr/>
                <p14:nvPr/>
              </p14:nvContentPartPr>
              <p14:xfrm>
                <a:off x="11341293" y="3889867"/>
                <a:ext cx="27000" cy="180000"/>
              </p14:xfrm>
            </p:contentPart>
          </mc:Choice>
          <mc:Fallback xmlns="">
            <p:pic>
              <p:nvPicPr>
                <p:cNvPr id="182" name="Freihand 181">
                  <a:extLst>
                    <a:ext uri="{FF2B5EF4-FFF2-40B4-BE49-F238E27FC236}">
                      <a16:creationId xmlns:a16="http://schemas.microsoft.com/office/drawing/2014/main" id="{357C2CEA-10B7-41FF-98E5-9A822F848ED4}"/>
                    </a:ext>
                  </a:extLst>
                </p:cNvPr>
                <p:cNvPicPr/>
                <p:nvPr/>
              </p:nvPicPr>
              <p:blipFill>
                <a:blip r:embed="rId293"/>
                <a:stretch>
                  <a:fillRect/>
                </a:stretch>
              </p:blipFill>
              <p:spPr>
                <a:xfrm>
                  <a:off x="11336973" y="3885547"/>
                  <a:ext cx="35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DD4B0D69-166D-4C8C-B4A2-C78D459BAE9F}"/>
                    </a:ext>
                  </a:extLst>
                </p14:cNvPr>
                <p14:cNvContentPartPr/>
                <p14:nvPr/>
              </p14:nvContentPartPr>
              <p14:xfrm>
                <a:off x="11371893" y="3947827"/>
                <a:ext cx="279720" cy="84960"/>
              </p14:xfrm>
            </p:contentPart>
          </mc:Choice>
          <mc:Fallback xmlns="">
            <p:pic>
              <p:nvPicPr>
                <p:cNvPr id="183" name="Freihand 182">
                  <a:extLst>
                    <a:ext uri="{FF2B5EF4-FFF2-40B4-BE49-F238E27FC236}">
                      <a16:creationId xmlns:a16="http://schemas.microsoft.com/office/drawing/2014/main" id="{DD4B0D69-166D-4C8C-B4A2-C78D459BAE9F}"/>
                    </a:ext>
                  </a:extLst>
                </p:cNvPr>
                <p:cNvPicPr/>
                <p:nvPr/>
              </p:nvPicPr>
              <p:blipFill>
                <a:blip r:embed="rId295"/>
                <a:stretch>
                  <a:fillRect/>
                </a:stretch>
              </p:blipFill>
              <p:spPr>
                <a:xfrm>
                  <a:off x="11367573" y="3943507"/>
                  <a:ext cx="288360" cy="93600"/>
                </a:xfrm>
                <a:prstGeom prst="rect">
                  <a:avLst/>
                </a:prstGeom>
              </p:spPr>
            </p:pic>
          </mc:Fallback>
        </mc:AlternateContent>
      </p:grpSp>
      <p:grpSp>
        <p:nvGrpSpPr>
          <p:cNvPr id="206" name="Gruppieren 205">
            <a:extLst>
              <a:ext uri="{FF2B5EF4-FFF2-40B4-BE49-F238E27FC236}">
                <a16:creationId xmlns:a16="http://schemas.microsoft.com/office/drawing/2014/main" id="{DA946563-7487-4574-B343-6310435F78D4}"/>
              </a:ext>
            </a:extLst>
          </p:cNvPr>
          <p:cNvGrpSpPr/>
          <p:nvPr/>
        </p:nvGrpSpPr>
        <p:grpSpPr>
          <a:xfrm>
            <a:off x="641733" y="3677827"/>
            <a:ext cx="2994840" cy="2166840"/>
            <a:chOff x="641733" y="3677827"/>
            <a:chExt cx="2994840" cy="2166840"/>
          </a:xfrm>
        </p:grpSpPr>
        <mc:AlternateContent xmlns:mc="http://schemas.openxmlformats.org/markup-compatibility/2006" xmlns:p14="http://schemas.microsoft.com/office/powerpoint/2010/main">
          <mc:Choice Requires="p14">
            <p:contentPart p14:bwMode="auto" r:id="rId296">
              <p14:nvContentPartPr>
                <p14:cNvPr id="185" name="Freihand 184">
                  <a:extLst>
                    <a:ext uri="{FF2B5EF4-FFF2-40B4-BE49-F238E27FC236}">
                      <a16:creationId xmlns:a16="http://schemas.microsoft.com/office/drawing/2014/main" id="{1B62848A-B63E-4EA8-8BD3-5E0D67521355}"/>
                    </a:ext>
                  </a:extLst>
                </p14:cNvPr>
                <p14:cNvContentPartPr/>
                <p14:nvPr/>
              </p14:nvContentPartPr>
              <p14:xfrm>
                <a:off x="967173" y="4118107"/>
                <a:ext cx="114840" cy="1386360"/>
              </p14:xfrm>
            </p:contentPart>
          </mc:Choice>
          <mc:Fallback xmlns="">
            <p:pic>
              <p:nvPicPr>
                <p:cNvPr id="185" name="Freihand 184">
                  <a:extLst>
                    <a:ext uri="{FF2B5EF4-FFF2-40B4-BE49-F238E27FC236}">
                      <a16:creationId xmlns:a16="http://schemas.microsoft.com/office/drawing/2014/main" id="{1B62848A-B63E-4EA8-8BD3-5E0D67521355}"/>
                    </a:ext>
                  </a:extLst>
                </p:cNvPr>
                <p:cNvPicPr/>
                <p:nvPr/>
              </p:nvPicPr>
              <p:blipFill>
                <a:blip r:embed="rId297"/>
                <a:stretch>
                  <a:fillRect/>
                </a:stretch>
              </p:blipFill>
              <p:spPr>
                <a:xfrm>
                  <a:off x="962853" y="4113787"/>
                  <a:ext cx="123480" cy="1395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6" name="Freihand 185">
                  <a:extLst>
                    <a:ext uri="{FF2B5EF4-FFF2-40B4-BE49-F238E27FC236}">
                      <a16:creationId xmlns:a16="http://schemas.microsoft.com/office/drawing/2014/main" id="{9594A54B-E2D5-46F2-A3CF-79543446674B}"/>
                    </a:ext>
                  </a:extLst>
                </p14:cNvPr>
                <p14:cNvContentPartPr/>
                <p14:nvPr/>
              </p14:nvContentPartPr>
              <p14:xfrm>
                <a:off x="809133" y="5392867"/>
                <a:ext cx="2450880" cy="51120"/>
              </p14:xfrm>
            </p:contentPart>
          </mc:Choice>
          <mc:Fallback xmlns="">
            <p:pic>
              <p:nvPicPr>
                <p:cNvPr id="186" name="Freihand 185">
                  <a:extLst>
                    <a:ext uri="{FF2B5EF4-FFF2-40B4-BE49-F238E27FC236}">
                      <a16:creationId xmlns:a16="http://schemas.microsoft.com/office/drawing/2014/main" id="{9594A54B-E2D5-46F2-A3CF-79543446674B}"/>
                    </a:ext>
                  </a:extLst>
                </p:cNvPr>
                <p:cNvPicPr/>
                <p:nvPr/>
              </p:nvPicPr>
              <p:blipFill>
                <a:blip r:embed="rId299"/>
                <a:stretch>
                  <a:fillRect/>
                </a:stretch>
              </p:blipFill>
              <p:spPr>
                <a:xfrm>
                  <a:off x="804813" y="5388547"/>
                  <a:ext cx="2459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7" name="Freihand 186">
                  <a:extLst>
                    <a:ext uri="{FF2B5EF4-FFF2-40B4-BE49-F238E27FC236}">
                      <a16:creationId xmlns:a16="http://schemas.microsoft.com/office/drawing/2014/main" id="{65C6BC99-97FA-45E9-AADF-627B63DF9FD8}"/>
                    </a:ext>
                  </a:extLst>
                </p14:cNvPr>
                <p14:cNvContentPartPr/>
                <p14:nvPr/>
              </p14:nvContentPartPr>
              <p14:xfrm>
                <a:off x="3090813" y="5299267"/>
                <a:ext cx="229680" cy="298080"/>
              </p14:xfrm>
            </p:contentPart>
          </mc:Choice>
          <mc:Fallback xmlns="">
            <p:pic>
              <p:nvPicPr>
                <p:cNvPr id="187" name="Freihand 186">
                  <a:extLst>
                    <a:ext uri="{FF2B5EF4-FFF2-40B4-BE49-F238E27FC236}">
                      <a16:creationId xmlns:a16="http://schemas.microsoft.com/office/drawing/2014/main" id="{65C6BC99-97FA-45E9-AADF-627B63DF9FD8}"/>
                    </a:ext>
                  </a:extLst>
                </p:cNvPr>
                <p:cNvPicPr/>
                <p:nvPr/>
              </p:nvPicPr>
              <p:blipFill>
                <a:blip r:embed="rId301"/>
                <a:stretch>
                  <a:fillRect/>
                </a:stretch>
              </p:blipFill>
              <p:spPr>
                <a:xfrm>
                  <a:off x="3086493" y="5294947"/>
                  <a:ext cx="2383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8" name="Freihand 187">
                  <a:extLst>
                    <a:ext uri="{FF2B5EF4-FFF2-40B4-BE49-F238E27FC236}">
                      <a16:creationId xmlns:a16="http://schemas.microsoft.com/office/drawing/2014/main" id="{FC3B1D90-3CE6-4327-8D3C-0153FB64E35C}"/>
                    </a:ext>
                  </a:extLst>
                </p14:cNvPr>
                <p14:cNvContentPartPr/>
                <p14:nvPr/>
              </p14:nvContentPartPr>
              <p14:xfrm>
                <a:off x="903453" y="4011187"/>
                <a:ext cx="263160" cy="200160"/>
              </p14:xfrm>
            </p:contentPart>
          </mc:Choice>
          <mc:Fallback xmlns="">
            <p:pic>
              <p:nvPicPr>
                <p:cNvPr id="188" name="Freihand 187">
                  <a:extLst>
                    <a:ext uri="{FF2B5EF4-FFF2-40B4-BE49-F238E27FC236}">
                      <a16:creationId xmlns:a16="http://schemas.microsoft.com/office/drawing/2014/main" id="{FC3B1D90-3CE6-4327-8D3C-0153FB64E35C}"/>
                    </a:ext>
                  </a:extLst>
                </p:cNvPr>
                <p:cNvPicPr/>
                <p:nvPr/>
              </p:nvPicPr>
              <p:blipFill>
                <a:blip r:embed="rId303"/>
                <a:stretch>
                  <a:fillRect/>
                </a:stretch>
              </p:blipFill>
              <p:spPr>
                <a:xfrm>
                  <a:off x="899133" y="4006867"/>
                  <a:ext cx="2718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9" name="Freihand 188">
                  <a:extLst>
                    <a:ext uri="{FF2B5EF4-FFF2-40B4-BE49-F238E27FC236}">
                      <a16:creationId xmlns:a16="http://schemas.microsoft.com/office/drawing/2014/main" id="{AE46F18B-3070-4CA2-9D8C-8B2C48242DAB}"/>
                    </a:ext>
                  </a:extLst>
                </p14:cNvPr>
                <p14:cNvContentPartPr/>
                <p14:nvPr/>
              </p14:nvContentPartPr>
              <p14:xfrm>
                <a:off x="641733" y="3982747"/>
                <a:ext cx="156960" cy="247320"/>
              </p14:xfrm>
            </p:contentPart>
          </mc:Choice>
          <mc:Fallback xmlns="">
            <p:pic>
              <p:nvPicPr>
                <p:cNvPr id="189" name="Freihand 188">
                  <a:extLst>
                    <a:ext uri="{FF2B5EF4-FFF2-40B4-BE49-F238E27FC236}">
                      <a16:creationId xmlns:a16="http://schemas.microsoft.com/office/drawing/2014/main" id="{AE46F18B-3070-4CA2-9D8C-8B2C48242DAB}"/>
                    </a:ext>
                  </a:extLst>
                </p:cNvPr>
                <p:cNvPicPr/>
                <p:nvPr/>
              </p:nvPicPr>
              <p:blipFill>
                <a:blip r:embed="rId305"/>
                <a:stretch>
                  <a:fillRect/>
                </a:stretch>
              </p:blipFill>
              <p:spPr>
                <a:xfrm>
                  <a:off x="637413" y="3978427"/>
                  <a:ext cx="1656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1" name="Freihand 190">
                  <a:extLst>
                    <a:ext uri="{FF2B5EF4-FFF2-40B4-BE49-F238E27FC236}">
                      <a16:creationId xmlns:a16="http://schemas.microsoft.com/office/drawing/2014/main" id="{2314586C-4E70-4E47-97A7-067B35777514}"/>
                    </a:ext>
                  </a:extLst>
                </p14:cNvPr>
                <p14:cNvContentPartPr/>
                <p14:nvPr/>
              </p14:nvContentPartPr>
              <p14:xfrm>
                <a:off x="3110973" y="5639107"/>
                <a:ext cx="191520" cy="205560"/>
              </p14:xfrm>
            </p:contentPart>
          </mc:Choice>
          <mc:Fallback xmlns="">
            <p:pic>
              <p:nvPicPr>
                <p:cNvPr id="191" name="Freihand 190">
                  <a:extLst>
                    <a:ext uri="{FF2B5EF4-FFF2-40B4-BE49-F238E27FC236}">
                      <a16:creationId xmlns:a16="http://schemas.microsoft.com/office/drawing/2014/main" id="{2314586C-4E70-4E47-97A7-067B35777514}"/>
                    </a:ext>
                  </a:extLst>
                </p:cNvPr>
                <p:cNvPicPr/>
                <p:nvPr/>
              </p:nvPicPr>
              <p:blipFill>
                <a:blip r:embed="rId307"/>
                <a:stretch>
                  <a:fillRect/>
                </a:stretch>
              </p:blipFill>
              <p:spPr>
                <a:xfrm>
                  <a:off x="3106653" y="5634787"/>
                  <a:ext cx="2001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2" name="Freihand 191">
                  <a:extLst>
                    <a:ext uri="{FF2B5EF4-FFF2-40B4-BE49-F238E27FC236}">
                      <a16:creationId xmlns:a16="http://schemas.microsoft.com/office/drawing/2014/main" id="{8D3D21D8-30C8-4837-85AC-86639A743164}"/>
                    </a:ext>
                  </a:extLst>
                </p14:cNvPr>
                <p14:cNvContentPartPr/>
                <p14:nvPr/>
              </p14:nvContentPartPr>
              <p14:xfrm>
                <a:off x="3161013" y="5671507"/>
                <a:ext cx="172080" cy="148680"/>
              </p14:xfrm>
            </p:contentPart>
          </mc:Choice>
          <mc:Fallback xmlns="">
            <p:pic>
              <p:nvPicPr>
                <p:cNvPr id="192" name="Freihand 191">
                  <a:extLst>
                    <a:ext uri="{FF2B5EF4-FFF2-40B4-BE49-F238E27FC236}">
                      <a16:creationId xmlns:a16="http://schemas.microsoft.com/office/drawing/2014/main" id="{8D3D21D8-30C8-4837-85AC-86639A743164}"/>
                    </a:ext>
                  </a:extLst>
                </p:cNvPr>
                <p:cNvPicPr/>
                <p:nvPr/>
              </p:nvPicPr>
              <p:blipFill>
                <a:blip r:embed="rId309"/>
                <a:stretch>
                  <a:fillRect/>
                </a:stretch>
              </p:blipFill>
              <p:spPr>
                <a:xfrm>
                  <a:off x="3156693" y="5667187"/>
                  <a:ext cx="180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3" name="Freihand 192">
                  <a:extLst>
                    <a:ext uri="{FF2B5EF4-FFF2-40B4-BE49-F238E27FC236}">
                      <a16:creationId xmlns:a16="http://schemas.microsoft.com/office/drawing/2014/main" id="{06BBAA2E-7D51-4293-9C18-C98B894B834B}"/>
                    </a:ext>
                  </a:extLst>
                </p14:cNvPr>
                <p14:cNvContentPartPr/>
                <p14:nvPr/>
              </p14:nvContentPartPr>
              <p14:xfrm>
                <a:off x="1229973" y="5116027"/>
                <a:ext cx="138600" cy="186840"/>
              </p14:xfrm>
            </p:contentPart>
          </mc:Choice>
          <mc:Fallback xmlns="">
            <p:pic>
              <p:nvPicPr>
                <p:cNvPr id="193" name="Freihand 192">
                  <a:extLst>
                    <a:ext uri="{FF2B5EF4-FFF2-40B4-BE49-F238E27FC236}">
                      <a16:creationId xmlns:a16="http://schemas.microsoft.com/office/drawing/2014/main" id="{06BBAA2E-7D51-4293-9C18-C98B894B834B}"/>
                    </a:ext>
                  </a:extLst>
                </p:cNvPr>
                <p:cNvPicPr/>
                <p:nvPr/>
              </p:nvPicPr>
              <p:blipFill>
                <a:blip r:embed="rId311"/>
                <a:stretch>
                  <a:fillRect/>
                </a:stretch>
              </p:blipFill>
              <p:spPr>
                <a:xfrm>
                  <a:off x="1225653" y="5111707"/>
                  <a:ext cx="147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4" name="Freihand 193">
                  <a:extLst>
                    <a:ext uri="{FF2B5EF4-FFF2-40B4-BE49-F238E27FC236}">
                      <a16:creationId xmlns:a16="http://schemas.microsoft.com/office/drawing/2014/main" id="{DAEF4D17-C018-4F91-94EE-FA9CA73B0FE6}"/>
                    </a:ext>
                  </a:extLst>
                </p14:cNvPr>
                <p14:cNvContentPartPr/>
                <p14:nvPr/>
              </p14:nvContentPartPr>
              <p14:xfrm>
                <a:off x="1244373" y="5102347"/>
                <a:ext cx="162000" cy="131760"/>
              </p14:xfrm>
            </p:contentPart>
          </mc:Choice>
          <mc:Fallback xmlns="">
            <p:pic>
              <p:nvPicPr>
                <p:cNvPr id="194" name="Freihand 193">
                  <a:extLst>
                    <a:ext uri="{FF2B5EF4-FFF2-40B4-BE49-F238E27FC236}">
                      <a16:creationId xmlns:a16="http://schemas.microsoft.com/office/drawing/2014/main" id="{DAEF4D17-C018-4F91-94EE-FA9CA73B0FE6}"/>
                    </a:ext>
                  </a:extLst>
                </p:cNvPr>
                <p:cNvPicPr/>
                <p:nvPr/>
              </p:nvPicPr>
              <p:blipFill>
                <a:blip r:embed="rId313"/>
                <a:stretch>
                  <a:fillRect/>
                </a:stretch>
              </p:blipFill>
              <p:spPr>
                <a:xfrm>
                  <a:off x="1240053" y="5098027"/>
                  <a:ext cx="170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5" name="Freihand 194">
                  <a:extLst>
                    <a:ext uri="{FF2B5EF4-FFF2-40B4-BE49-F238E27FC236}">
                      <a16:creationId xmlns:a16="http://schemas.microsoft.com/office/drawing/2014/main" id="{929523EC-AC15-480A-BA48-BA53229B722E}"/>
                    </a:ext>
                  </a:extLst>
                </p14:cNvPr>
                <p14:cNvContentPartPr/>
                <p14:nvPr/>
              </p14:nvContentPartPr>
              <p14:xfrm>
                <a:off x="1548213" y="4647307"/>
                <a:ext cx="163440" cy="142920"/>
              </p14:xfrm>
            </p:contentPart>
          </mc:Choice>
          <mc:Fallback xmlns="">
            <p:pic>
              <p:nvPicPr>
                <p:cNvPr id="195" name="Freihand 194">
                  <a:extLst>
                    <a:ext uri="{FF2B5EF4-FFF2-40B4-BE49-F238E27FC236}">
                      <a16:creationId xmlns:a16="http://schemas.microsoft.com/office/drawing/2014/main" id="{929523EC-AC15-480A-BA48-BA53229B722E}"/>
                    </a:ext>
                  </a:extLst>
                </p:cNvPr>
                <p:cNvPicPr/>
                <p:nvPr/>
              </p:nvPicPr>
              <p:blipFill>
                <a:blip r:embed="rId315"/>
                <a:stretch>
                  <a:fillRect/>
                </a:stretch>
              </p:blipFill>
              <p:spPr>
                <a:xfrm>
                  <a:off x="1543893" y="4642987"/>
                  <a:ext cx="172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6" name="Freihand 195">
                  <a:extLst>
                    <a:ext uri="{FF2B5EF4-FFF2-40B4-BE49-F238E27FC236}">
                      <a16:creationId xmlns:a16="http://schemas.microsoft.com/office/drawing/2014/main" id="{8FB12CBA-0724-4D57-88BA-4A7A3BD8662D}"/>
                    </a:ext>
                  </a:extLst>
                </p14:cNvPr>
                <p14:cNvContentPartPr/>
                <p14:nvPr/>
              </p14:nvContentPartPr>
              <p14:xfrm>
                <a:off x="2086773" y="4751347"/>
                <a:ext cx="85680" cy="124560"/>
              </p14:xfrm>
            </p:contentPart>
          </mc:Choice>
          <mc:Fallback xmlns="">
            <p:pic>
              <p:nvPicPr>
                <p:cNvPr id="196" name="Freihand 195">
                  <a:extLst>
                    <a:ext uri="{FF2B5EF4-FFF2-40B4-BE49-F238E27FC236}">
                      <a16:creationId xmlns:a16="http://schemas.microsoft.com/office/drawing/2014/main" id="{8FB12CBA-0724-4D57-88BA-4A7A3BD8662D}"/>
                    </a:ext>
                  </a:extLst>
                </p:cNvPr>
                <p:cNvPicPr/>
                <p:nvPr/>
              </p:nvPicPr>
              <p:blipFill>
                <a:blip r:embed="rId317"/>
                <a:stretch>
                  <a:fillRect/>
                </a:stretch>
              </p:blipFill>
              <p:spPr>
                <a:xfrm>
                  <a:off x="2082453" y="4747027"/>
                  <a:ext cx="94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7" name="Freihand 196">
                  <a:extLst>
                    <a:ext uri="{FF2B5EF4-FFF2-40B4-BE49-F238E27FC236}">
                      <a16:creationId xmlns:a16="http://schemas.microsoft.com/office/drawing/2014/main" id="{DFEA9999-C313-4AED-8DC7-99C1D236251F}"/>
                    </a:ext>
                  </a:extLst>
                </p14:cNvPr>
                <p14:cNvContentPartPr/>
                <p14:nvPr/>
              </p14:nvContentPartPr>
              <p14:xfrm>
                <a:off x="2032413" y="4759267"/>
                <a:ext cx="225360" cy="112320"/>
              </p14:xfrm>
            </p:contentPart>
          </mc:Choice>
          <mc:Fallback xmlns="">
            <p:pic>
              <p:nvPicPr>
                <p:cNvPr id="197" name="Freihand 196">
                  <a:extLst>
                    <a:ext uri="{FF2B5EF4-FFF2-40B4-BE49-F238E27FC236}">
                      <a16:creationId xmlns:a16="http://schemas.microsoft.com/office/drawing/2014/main" id="{DFEA9999-C313-4AED-8DC7-99C1D236251F}"/>
                    </a:ext>
                  </a:extLst>
                </p:cNvPr>
                <p:cNvPicPr/>
                <p:nvPr/>
              </p:nvPicPr>
              <p:blipFill>
                <a:blip r:embed="rId319"/>
                <a:stretch>
                  <a:fillRect/>
                </a:stretch>
              </p:blipFill>
              <p:spPr>
                <a:xfrm>
                  <a:off x="2028093" y="4754947"/>
                  <a:ext cx="234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8" name="Freihand 197">
                  <a:extLst>
                    <a:ext uri="{FF2B5EF4-FFF2-40B4-BE49-F238E27FC236}">
                      <a16:creationId xmlns:a16="http://schemas.microsoft.com/office/drawing/2014/main" id="{077D7F7D-6F7A-4E56-ACE7-9A8CF2B01E79}"/>
                    </a:ext>
                  </a:extLst>
                </p14:cNvPr>
                <p14:cNvContentPartPr/>
                <p14:nvPr/>
              </p14:nvContentPartPr>
              <p14:xfrm>
                <a:off x="2714253" y="4205227"/>
                <a:ext cx="27000" cy="243720"/>
              </p14:xfrm>
            </p:contentPart>
          </mc:Choice>
          <mc:Fallback xmlns="">
            <p:pic>
              <p:nvPicPr>
                <p:cNvPr id="198" name="Freihand 197">
                  <a:extLst>
                    <a:ext uri="{FF2B5EF4-FFF2-40B4-BE49-F238E27FC236}">
                      <a16:creationId xmlns:a16="http://schemas.microsoft.com/office/drawing/2014/main" id="{077D7F7D-6F7A-4E56-ACE7-9A8CF2B01E79}"/>
                    </a:ext>
                  </a:extLst>
                </p:cNvPr>
                <p:cNvPicPr/>
                <p:nvPr/>
              </p:nvPicPr>
              <p:blipFill>
                <a:blip r:embed="rId321"/>
                <a:stretch>
                  <a:fillRect/>
                </a:stretch>
              </p:blipFill>
              <p:spPr>
                <a:xfrm>
                  <a:off x="2709933" y="4200907"/>
                  <a:ext cx="356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9" name="Freihand 198">
                  <a:extLst>
                    <a:ext uri="{FF2B5EF4-FFF2-40B4-BE49-F238E27FC236}">
                      <a16:creationId xmlns:a16="http://schemas.microsoft.com/office/drawing/2014/main" id="{1626E1D6-A4A3-4285-96ED-3628AE89C2CE}"/>
                    </a:ext>
                  </a:extLst>
                </p14:cNvPr>
                <p14:cNvContentPartPr/>
                <p14:nvPr/>
              </p14:nvContentPartPr>
              <p14:xfrm>
                <a:off x="2608053" y="4304947"/>
                <a:ext cx="255960" cy="12240"/>
              </p14:xfrm>
            </p:contentPart>
          </mc:Choice>
          <mc:Fallback xmlns="">
            <p:pic>
              <p:nvPicPr>
                <p:cNvPr id="199" name="Freihand 198">
                  <a:extLst>
                    <a:ext uri="{FF2B5EF4-FFF2-40B4-BE49-F238E27FC236}">
                      <a16:creationId xmlns:a16="http://schemas.microsoft.com/office/drawing/2014/main" id="{1626E1D6-A4A3-4285-96ED-3628AE89C2CE}"/>
                    </a:ext>
                  </a:extLst>
                </p:cNvPr>
                <p:cNvPicPr/>
                <p:nvPr/>
              </p:nvPicPr>
              <p:blipFill>
                <a:blip r:embed="rId323"/>
                <a:stretch>
                  <a:fillRect/>
                </a:stretch>
              </p:blipFill>
              <p:spPr>
                <a:xfrm>
                  <a:off x="2603733" y="4300627"/>
                  <a:ext cx="2646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0" name="Freihand 199">
                  <a:extLst>
                    <a:ext uri="{FF2B5EF4-FFF2-40B4-BE49-F238E27FC236}">
                      <a16:creationId xmlns:a16="http://schemas.microsoft.com/office/drawing/2014/main" id="{26FDAB01-95FF-4E54-9FF1-AE69EEF71C74}"/>
                    </a:ext>
                  </a:extLst>
                </p14:cNvPr>
                <p14:cNvContentPartPr/>
                <p14:nvPr/>
              </p14:nvContentPartPr>
              <p14:xfrm>
                <a:off x="2908293" y="3845227"/>
                <a:ext cx="138240" cy="255240"/>
              </p14:xfrm>
            </p:contentPart>
          </mc:Choice>
          <mc:Fallback xmlns="">
            <p:pic>
              <p:nvPicPr>
                <p:cNvPr id="200" name="Freihand 199">
                  <a:extLst>
                    <a:ext uri="{FF2B5EF4-FFF2-40B4-BE49-F238E27FC236}">
                      <a16:creationId xmlns:a16="http://schemas.microsoft.com/office/drawing/2014/main" id="{26FDAB01-95FF-4E54-9FF1-AE69EEF71C74}"/>
                    </a:ext>
                  </a:extLst>
                </p:cNvPr>
                <p:cNvPicPr/>
                <p:nvPr/>
              </p:nvPicPr>
              <p:blipFill>
                <a:blip r:embed="rId325"/>
                <a:stretch>
                  <a:fillRect/>
                </a:stretch>
              </p:blipFill>
              <p:spPr>
                <a:xfrm>
                  <a:off x="2903973" y="3840907"/>
                  <a:ext cx="146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1" name="Freihand 200">
                  <a:extLst>
                    <a:ext uri="{FF2B5EF4-FFF2-40B4-BE49-F238E27FC236}">
                      <a16:creationId xmlns:a16="http://schemas.microsoft.com/office/drawing/2014/main" id="{83F0DF70-35B5-4810-9E3C-685977AC749C}"/>
                    </a:ext>
                  </a:extLst>
                </p14:cNvPr>
                <p14:cNvContentPartPr/>
                <p14:nvPr/>
              </p14:nvContentPartPr>
              <p14:xfrm>
                <a:off x="2838813" y="3947827"/>
                <a:ext cx="259920" cy="25200"/>
              </p14:xfrm>
            </p:contentPart>
          </mc:Choice>
          <mc:Fallback xmlns="">
            <p:pic>
              <p:nvPicPr>
                <p:cNvPr id="201" name="Freihand 200">
                  <a:extLst>
                    <a:ext uri="{FF2B5EF4-FFF2-40B4-BE49-F238E27FC236}">
                      <a16:creationId xmlns:a16="http://schemas.microsoft.com/office/drawing/2014/main" id="{83F0DF70-35B5-4810-9E3C-685977AC749C}"/>
                    </a:ext>
                  </a:extLst>
                </p:cNvPr>
                <p:cNvPicPr/>
                <p:nvPr/>
              </p:nvPicPr>
              <p:blipFill>
                <a:blip r:embed="rId327"/>
                <a:stretch>
                  <a:fillRect/>
                </a:stretch>
              </p:blipFill>
              <p:spPr>
                <a:xfrm>
                  <a:off x="2834493" y="3943507"/>
                  <a:ext cx="268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5" name="Freihand 204">
                  <a:extLst>
                    <a:ext uri="{FF2B5EF4-FFF2-40B4-BE49-F238E27FC236}">
                      <a16:creationId xmlns:a16="http://schemas.microsoft.com/office/drawing/2014/main" id="{E0CA830E-458F-41F8-A024-EE9687FB5D3B}"/>
                    </a:ext>
                  </a:extLst>
                </p14:cNvPr>
                <p14:cNvContentPartPr/>
                <p14:nvPr/>
              </p14:nvContentPartPr>
              <p14:xfrm>
                <a:off x="867813" y="3677827"/>
                <a:ext cx="2768760" cy="1669320"/>
              </p14:xfrm>
            </p:contentPart>
          </mc:Choice>
          <mc:Fallback xmlns="">
            <p:pic>
              <p:nvPicPr>
                <p:cNvPr id="205" name="Freihand 204">
                  <a:extLst>
                    <a:ext uri="{FF2B5EF4-FFF2-40B4-BE49-F238E27FC236}">
                      <a16:creationId xmlns:a16="http://schemas.microsoft.com/office/drawing/2014/main" id="{E0CA830E-458F-41F8-A024-EE9687FB5D3B}"/>
                    </a:ext>
                  </a:extLst>
                </p:cNvPr>
                <p:cNvPicPr/>
                <p:nvPr/>
              </p:nvPicPr>
              <p:blipFill>
                <a:blip r:embed="rId329"/>
                <a:stretch>
                  <a:fillRect/>
                </a:stretch>
              </p:blipFill>
              <p:spPr>
                <a:xfrm>
                  <a:off x="863493" y="3673507"/>
                  <a:ext cx="2777400" cy="167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0">
            <p14:nvContentPartPr>
              <p14:cNvPr id="19" name="Freihand 18">
                <a:extLst>
                  <a:ext uri="{FF2B5EF4-FFF2-40B4-BE49-F238E27FC236}">
                    <a16:creationId xmlns:a16="http://schemas.microsoft.com/office/drawing/2014/main" id="{AB0D0013-20D4-47E9-97E7-AF35A26B9D01}"/>
                  </a:ext>
                </a:extLst>
              </p14:cNvPr>
              <p14:cNvContentPartPr/>
              <p14:nvPr/>
            </p14:nvContentPartPr>
            <p14:xfrm>
              <a:off x="5268813" y="1420267"/>
              <a:ext cx="3193200" cy="1069920"/>
            </p14:xfrm>
          </p:contentPart>
        </mc:Choice>
        <mc:Fallback xmlns="">
          <p:pic>
            <p:nvPicPr>
              <p:cNvPr id="19" name="Freihand 18">
                <a:extLst>
                  <a:ext uri="{FF2B5EF4-FFF2-40B4-BE49-F238E27FC236}">
                    <a16:creationId xmlns:a16="http://schemas.microsoft.com/office/drawing/2014/main" id="{AB0D0013-20D4-47E9-97E7-AF35A26B9D01}"/>
                  </a:ext>
                </a:extLst>
              </p:cNvPr>
              <p:cNvPicPr/>
              <p:nvPr/>
            </p:nvPicPr>
            <p:blipFill>
              <a:blip r:embed="rId331"/>
              <a:stretch>
                <a:fillRect/>
              </a:stretch>
            </p:blipFill>
            <p:spPr>
              <a:xfrm>
                <a:off x="5264493" y="1415947"/>
                <a:ext cx="3201840" cy="1078560"/>
              </a:xfrm>
              <a:prstGeom prst="rect">
                <a:avLst/>
              </a:prstGeom>
            </p:spPr>
          </p:pic>
        </mc:Fallback>
      </mc:AlternateContent>
    </p:spTree>
    <p:extLst>
      <p:ext uri="{BB962C8B-B14F-4D97-AF65-F5344CB8AC3E}">
        <p14:creationId xmlns:p14="http://schemas.microsoft.com/office/powerpoint/2010/main" val="1357053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substitution</a:t>
            </a:r>
            <a:r>
              <a:rPr lang="de-DE" sz="3200" dirty="0"/>
              <a:t> </a:t>
            </a:r>
            <a:r>
              <a:rPr lang="de-DE" sz="3200" dirty="0" err="1"/>
              <a:t>effect</a:t>
            </a:r>
            <a:endParaRPr lang="de-DE" sz="2903" b="1" dirty="0"/>
          </a:p>
        </p:txBody>
      </p:sp>
      <p:sp>
        <p:nvSpPr>
          <p:cNvPr id="3" name="Rechteck 2"/>
          <p:cNvSpPr/>
          <p:nvPr/>
        </p:nvSpPr>
        <p:spPr>
          <a:xfrm>
            <a:off x="560512" y="952096"/>
            <a:ext cx="8856984" cy="5228675"/>
          </a:xfrm>
          <a:prstGeom prst="rect">
            <a:avLst/>
          </a:prstGeom>
        </p:spPr>
        <p:txBody>
          <a:bodyPr wrap="square">
            <a:spAutoFit/>
          </a:bodyPr>
          <a:lstStyle/>
          <a:p>
            <a:pPr lvl="0"/>
            <a:endParaRPr lang="de-DE" sz="2400" dirty="0"/>
          </a:p>
          <a:p>
            <a:pPr lvl="0"/>
            <a:r>
              <a:rPr lang="de-DE" sz="2400" b="1" dirty="0"/>
              <a:t>Central </a:t>
            </a:r>
            <a:r>
              <a:rPr lang="de-DE" sz="2400" b="1" dirty="0" err="1"/>
              <a:t>bank</a:t>
            </a:r>
            <a:r>
              <a:rPr lang="de-DE" sz="2400" b="1" dirty="0"/>
              <a:t> </a:t>
            </a:r>
            <a:r>
              <a:rPr lang="de-DE" sz="2400" b="1" dirty="0" err="1"/>
              <a:t>decreases</a:t>
            </a:r>
            <a:r>
              <a:rPr lang="de-DE" sz="2400" b="1" dirty="0"/>
              <a:t> </a:t>
            </a:r>
            <a:r>
              <a:rPr lang="de-DE" sz="2400" b="1" dirty="0" err="1"/>
              <a:t>interest</a:t>
            </a:r>
            <a:r>
              <a:rPr lang="de-DE" sz="2400" b="1" dirty="0"/>
              <a:t> </a:t>
            </a:r>
            <a:r>
              <a:rPr lang="de-DE" sz="2400" b="1" dirty="0" err="1"/>
              <a:t>rates</a:t>
            </a:r>
            <a:endParaRPr lang="de-DE" sz="2400" b="1" dirty="0"/>
          </a:p>
          <a:p>
            <a:pPr lvl="0"/>
            <a:r>
              <a:rPr lang="de-DE" sz="2400" dirty="0"/>
              <a:t> </a:t>
            </a:r>
          </a:p>
          <a:p>
            <a:pPr marL="800100" lvl="1" indent="-342900">
              <a:buFont typeface="Wingdings" panose="05000000000000000000" pitchFamily="2" charset="2"/>
              <a:buChar char="Ø"/>
            </a:pPr>
            <a:r>
              <a:rPr lang="de-DE" sz="2400" dirty="0"/>
              <a:t>Rate </a:t>
            </a:r>
            <a:r>
              <a:rPr lang="de-DE" sz="2400" dirty="0" err="1"/>
              <a:t>of</a:t>
            </a:r>
            <a:r>
              <a:rPr lang="de-DE" sz="2400" dirty="0"/>
              <a:t> </a:t>
            </a:r>
            <a:r>
              <a:rPr lang="de-DE" sz="2400" dirty="0" err="1"/>
              <a:t>return</a:t>
            </a:r>
            <a:r>
              <a:rPr lang="de-DE" sz="2400" dirty="0"/>
              <a:t> </a:t>
            </a:r>
            <a:r>
              <a:rPr lang="de-DE" sz="2400" dirty="0" err="1"/>
              <a:t>of</a:t>
            </a:r>
            <a:r>
              <a:rPr lang="de-DE" sz="2400" dirty="0"/>
              <a:t> </a:t>
            </a:r>
            <a:r>
              <a:rPr lang="de-DE" sz="2400" dirty="0" err="1"/>
              <a:t>bonds</a:t>
            </a:r>
            <a:r>
              <a:rPr lang="de-DE" sz="2400" dirty="0"/>
              <a:t> </a:t>
            </a:r>
            <a:r>
              <a:rPr lang="de-DE" sz="2400" dirty="0" err="1"/>
              <a:t>are</a:t>
            </a:r>
            <a:r>
              <a:rPr lang="de-DE" sz="2400" dirty="0"/>
              <a:t> </a:t>
            </a:r>
            <a:r>
              <a:rPr lang="de-DE" sz="2400" dirty="0" err="1"/>
              <a:t>falling</a:t>
            </a:r>
            <a:endParaRPr lang="de-DE" sz="2400" dirty="0"/>
          </a:p>
          <a:p>
            <a:pPr marL="800100" lvl="1" indent="-342900">
              <a:buFont typeface="Wingdings" panose="05000000000000000000" pitchFamily="2" charset="2"/>
              <a:buChar char="Ø"/>
            </a:pPr>
            <a:endParaRPr lang="de-DE" sz="2400" dirty="0"/>
          </a:p>
          <a:p>
            <a:pPr marL="1257300" lvl="2" indent="-342900">
              <a:buFont typeface="Wingdings" panose="05000000000000000000" pitchFamily="2" charset="2"/>
              <a:buChar char="Ø"/>
            </a:pPr>
            <a:r>
              <a:rPr lang="de-DE" sz="2400" dirty="0"/>
              <a:t>Stock </a:t>
            </a:r>
            <a:r>
              <a:rPr lang="de-DE" sz="2400" dirty="0" err="1"/>
              <a:t>market</a:t>
            </a:r>
            <a:r>
              <a:rPr lang="de-DE" sz="2400" dirty="0"/>
              <a:t> </a:t>
            </a:r>
            <a:r>
              <a:rPr lang="de-DE" sz="2400" dirty="0" err="1"/>
              <a:t>prices</a:t>
            </a:r>
            <a:r>
              <a:rPr lang="de-DE" sz="2400" dirty="0"/>
              <a:t> </a:t>
            </a:r>
            <a:r>
              <a:rPr lang="de-DE" sz="2400" dirty="0" err="1"/>
              <a:t>increase</a:t>
            </a:r>
            <a:r>
              <a:rPr lang="de-DE" sz="2400" dirty="0"/>
              <a:t> </a:t>
            </a:r>
            <a:r>
              <a:rPr lang="de-DE" sz="2400" dirty="0" err="1"/>
              <a:t>until</a:t>
            </a:r>
            <a:r>
              <a:rPr lang="de-DE" sz="2400" dirty="0"/>
              <a:t> stock </a:t>
            </a:r>
            <a:r>
              <a:rPr lang="de-DE" sz="2400" dirty="0" err="1"/>
              <a:t>market</a:t>
            </a:r>
            <a:r>
              <a:rPr lang="de-DE" sz="2400" dirty="0"/>
              <a:t> </a:t>
            </a:r>
            <a:r>
              <a:rPr lang="de-DE" sz="2400" dirty="0" err="1"/>
              <a:t>yield</a:t>
            </a:r>
            <a:r>
              <a:rPr lang="de-DE" sz="2400" dirty="0"/>
              <a:t> </a:t>
            </a:r>
            <a:r>
              <a:rPr lang="de-DE" sz="2400" dirty="0" err="1"/>
              <a:t>adjust</a:t>
            </a:r>
            <a:r>
              <a:rPr lang="de-DE" sz="2400" dirty="0"/>
              <a:t> </a:t>
            </a:r>
            <a:r>
              <a:rPr lang="de-DE" sz="2400" dirty="0" err="1"/>
              <a:t>to</a:t>
            </a:r>
            <a:r>
              <a:rPr lang="de-DE" sz="2400" dirty="0"/>
              <a:t> </a:t>
            </a:r>
            <a:r>
              <a:rPr lang="de-DE" sz="2400" dirty="0" err="1"/>
              <a:t>bond</a:t>
            </a:r>
            <a:r>
              <a:rPr lang="de-DE" sz="2400" dirty="0"/>
              <a:t> </a:t>
            </a:r>
            <a:r>
              <a:rPr lang="de-DE" sz="2400" dirty="0" err="1"/>
              <a:t>markets</a:t>
            </a:r>
            <a:r>
              <a:rPr lang="de-DE" sz="2400" dirty="0"/>
              <a:t> rate </a:t>
            </a:r>
            <a:r>
              <a:rPr lang="de-DE" sz="2400" dirty="0" err="1"/>
              <a:t>of</a:t>
            </a:r>
            <a:r>
              <a:rPr lang="de-DE" sz="2400" dirty="0"/>
              <a:t> </a:t>
            </a:r>
            <a:r>
              <a:rPr lang="de-DE" sz="2400" dirty="0" err="1"/>
              <a:t>return</a:t>
            </a:r>
            <a:r>
              <a:rPr lang="de-DE" sz="2400" dirty="0"/>
              <a:t> </a:t>
            </a:r>
          </a:p>
          <a:p>
            <a:pPr marL="1257300" lvl="2" indent="-342900">
              <a:buFont typeface="Wingdings" panose="05000000000000000000" pitchFamily="2" charset="2"/>
              <a:buChar char="Ø"/>
            </a:pPr>
            <a:endParaRPr lang="de-DE" sz="2400" dirty="0"/>
          </a:p>
          <a:p>
            <a:pPr marL="1714500" lvl="3" indent="-342900">
              <a:buFont typeface="Wingdings" panose="05000000000000000000" pitchFamily="2" charset="2"/>
              <a:buChar char="Ø"/>
            </a:pPr>
            <a:r>
              <a:rPr lang="de-DE" sz="2400" dirty="0"/>
              <a:t>Income </a:t>
            </a:r>
            <a:r>
              <a:rPr lang="de-DE" sz="2400" dirty="0" err="1"/>
              <a:t>of</a:t>
            </a:r>
            <a:r>
              <a:rPr lang="de-DE" sz="2400" dirty="0"/>
              <a:t> stock </a:t>
            </a:r>
            <a:r>
              <a:rPr lang="de-DE" sz="2400" dirty="0" err="1"/>
              <a:t>owners</a:t>
            </a:r>
            <a:r>
              <a:rPr lang="de-DE" sz="2400" dirty="0"/>
              <a:t> </a:t>
            </a:r>
            <a:r>
              <a:rPr lang="de-DE" sz="2400" dirty="0" err="1"/>
              <a:t>increases</a:t>
            </a:r>
            <a:r>
              <a:rPr lang="de-DE" sz="2400" dirty="0"/>
              <a:t>, </a:t>
            </a:r>
            <a:r>
              <a:rPr lang="de-DE" sz="2400" dirty="0" err="1"/>
              <a:t>which</a:t>
            </a:r>
            <a:r>
              <a:rPr lang="de-DE" sz="2400" dirty="0"/>
              <a:t> </a:t>
            </a:r>
            <a:r>
              <a:rPr lang="de-DE" sz="2400" dirty="0" err="1"/>
              <a:t>increases</a:t>
            </a:r>
            <a:r>
              <a:rPr lang="de-DE" sz="2400" dirty="0"/>
              <a:t> </a:t>
            </a:r>
            <a:r>
              <a:rPr lang="de-DE" sz="2400" dirty="0" err="1"/>
              <a:t>demand</a:t>
            </a:r>
            <a:r>
              <a:rPr lang="de-DE" sz="2400" dirty="0"/>
              <a:t>  </a:t>
            </a:r>
            <a:r>
              <a:rPr lang="de-DE" sz="2400" dirty="0" err="1"/>
              <a:t>of</a:t>
            </a:r>
            <a:r>
              <a:rPr lang="de-DE" sz="2400" dirty="0"/>
              <a:t> </a:t>
            </a:r>
            <a:r>
              <a:rPr lang="de-DE" sz="2400" dirty="0" err="1"/>
              <a:t>investment</a:t>
            </a:r>
            <a:r>
              <a:rPr lang="de-DE" sz="2400" dirty="0"/>
              <a:t> and </a:t>
            </a:r>
            <a:r>
              <a:rPr lang="de-DE" sz="2400" dirty="0" err="1"/>
              <a:t>consumption</a:t>
            </a:r>
            <a:endParaRPr lang="de-DE" sz="2400" dirty="0"/>
          </a:p>
          <a:p>
            <a:pPr marL="1714500" lvl="3" indent="-342900">
              <a:buFont typeface="Wingdings" panose="05000000000000000000" pitchFamily="2" charset="2"/>
              <a:buChar char="Ø"/>
            </a:pPr>
            <a:endParaRPr lang="de-DE" sz="2400" dirty="0"/>
          </a:p>
          <a:p>
            <a:pPr marL="2171700" lvl="4" indent="-342900">
              <a:buFont typeface="Wingdings" panose="05000000000000000000" pitchFamily="2" charset="2"/>
              <a:buChar char="Ø"/>
            </a:pPr>
            <a:r>
              <a:rPr lang="de-DE" sz="2400" dirty="0" err="1"/>
              <a:t>increasing</a:t>
            </a:r>
            <a:r>
              <a:rPr lang="de-DE" sz="2400" dirty="0"/>
              <a:t> </a:t>
            </a:r>
            <a:r>
              <a:rPr lang="de-DE" sz="2400" dirty="0" err="1"/>
              <a:t>production</a:t>
            </a:r>
            <a:endParaRPr lang="de-DE" sz="2400" dirty="0"/>
          </a:p>
          <a:p>
            <a:pPr lvl="0"/>
            <a:endParaRPr lang="de-DE" sz="2400" dirty="0"/>
          </a:p>
          <a:p>
            <a:pPr lvl="0"/>
            <a:endParaRPr lang="de-DE" sz="2177" dirty="0"/>
          </a:p>
        </p:txBody>
      </p:sp>
      <p:sp>
        <p:nvSpPr>
          <p:cNvPr id="2" name="Rechteck 1">
            <a:extLst>
              <a:ext uri="{FF2B5EF4-FFF2-40B4-BE49-F238E27FC236}">
                <a16:creationId xmlns:a16="http://schemas.microsoft.com/office/drawing/2014/main" id="{FFA1BA8E-D522-EA14-63A8-FACEE0BE9C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83866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income</a:t>
            </a:r>
            <a:r>
              <a:rPr lang="de-DE" sz="3200" dirty="0"/>
              <a:t> </a:t>
            </a:r>
            <a:r>
              <a:rPr lang="de-DE" sz="3200" dirty="0" err="1"/>
              <a:t>effect</a:t>
            </a:r>
            <a:endParaRPr lang="de-DE" sz="2903" b="1" dirty="0"/>
          </a:p>
        </p:txBody>
      </p:sp>
      <p:sp>
        <p:nvSpPr>
          <p:cNvPr id="3" name="Rechteck 2"/>
          <p:cNvSpPr/>
          <p:nvPr/>
        </p:nvSpPr>
        <p:spPr>
          <a:xfrm>
            <a:off x="0" y="731921"/>
            <a:ext cx="8990520" cy="6001643"/>
          </a:xfrm>
          <a:prstGeom prst="rect">
            <a:avLst/>
          </a:prstGeom>
        </p:spPr>
        <p:txBody>
          <a:bodyPr wrap="square">
            <a:spAutoFit/>
          </a:bodyPr>
          <a:lstStyle/>
          <a:p>
            <a:pPr lvl="0"/>
            <a:endParaRPr lang="de-DE" sz="2400" dirty="0"/>
          </a:p>
          <a:p>
            <a:pPr lvl="0"/>
            <a:r>
              <a:rPr lang="de-DE" sz="2400" b="1" dirty="0"/>
              <a:t>Central </a:t>
            </a:r>
            <a:r>
              <a:rPr lang="de-DE" sz="2400" b="1" dirty="0" err="1"/>
              <a:t>bank</a:t>
            </a:r>
            <a:r>
              <a:rPr lang="de-DE" sz="2400" b="1" dirty="0"/>
              <a:t> </a:t>
            </a:r>
            <a:r>
              <a:rPr lang="de-DE" sz="2400" b="1" dirty="0" err="1"/>
              <a:t>decreases</a:t>
            </a:r>
            <a:r>
              <a:rPr lang="de-DE" sz="2400" b="1" dirty="0"/>
              <a:t> </a:t>
            </a:r>
            <a:r>
              <a:rPr lang="de-DE" sz="2400" b="1" dirty="0" err="1"/>
              <a:t>interest</a:t>
            </a:r>
            <a:r>
              <a:rPr lang="de-DE" sz="2400" b="1" dirty="0"/>
              <a:t> </a:t>
            </a:r>
            <a:r>
              <a:rPr lang="de-DE" sz="2400" b="1" dirty="0" err="1"/>
              <a:t>rates</a:t>
            </a:r>
            <a:endParaRPr lang="de-DE" sz="2400" b="1" dirty="0"/>
          </a:p>
          <a:p>
            <a:pPr lvl="0"/>
            <a:r>
              <a:rPr lang="de-DE" sz="2400" dirty="0"/>
              <a:t> </a:t>
            </a:r>
          </a:p>
          <a:p>
            <a:pPr marL="800100" lvl="1" indent="-342900">
              <a:buFont typeface="Wingdings" panose="05000000000000000000" pitchFamily="2" charset="2"/>
              <a:buChar char="Ø"/>
            </a:pPr>
            <a:r>
              <a:rPr lang="de-DE" sz="2400" dirty="0" err="1"/>
              <a:t>credit</a:t>
            </a:r>
            <a:r>
              <a:rPr lang="de-DE" sz="2400" dirty="0"/>
              <a:t> </a:t>
            </a:r>
            <a:r>
              <a:rPr lang="de-DE" sz="2400" dirty="0" err="1"/>
              <a:t>interest</a:t>
            </a:r>
            <a:r>
              <a:rPr lang="de-DE" sz="2400" dirty="0"/>
              <a:t> </a:t>
            </a:r>
            <a:r>
              <a:rPr lang="de-DE" sz="2400" dirty="0" err="1"/>
              <a:t>rates</a:t>
            </a:r>
            <a:r>
              <a:rPr lang="de-DE" sz="2400" dirty="0"/>
              <a:t> </a:t>
            </a:r>
            <a:r>
              <a:rPr lang="de-DE" sz="2400" dirty="0" err="1"/>
              <a:t>decrease</a:t>
            </a:r>
            <a:endParaRPr lang="de-DE" sz="2400" dirty="0"/>
          </a:p>
          <a:p>
            <a:pPr marL="800100" lvl="1" indent="-342900">
              <a:buFont typeface="Wingdings" panose="05000000000000000000" pitchFamily="2" charset="2"/>
              <a:buChar char="Ø"/>
            </a:pPr>
            <a:endParaRPr lang="de-DE" sz="2400" dirty="0"/>
          </a:p>
          <a:p>
            <a:pPr marL="1257300" lvl="2" indent="-342900">
              <a:buFont typeface="Wingdings" panose="05000000000000000000" pitchFamily="2" charset="2"/>
              <a:buChar char="Ø"/>
            </a:pPr>
            <a:r>
              <a:rPr lang="de-DE" sz="2400" dirty="0" err="1"/>
              <a:t>income</a:t>
            </a:r>
            <a:r>
              <a:rPr lang="de-DE" sz="2400" dirty="0"/>
              <a:t> </a:t>
            </a:r>
            <a:r>
              <a:rPr lang="de-DE" sz="2400" dirty="0" err="1"/>
              <a:t>redistribution</a:t>
            </a:r>
            <a:r>
              <a:rPr lang="de-DE" sz="2400" dirty="0"/>
              <a:t> </a:t>
            </a:r>
            <a:r>
              <a:rPr lang="de-DE" sz="2400" dirty="0" err="1"/>
              <a:t>between</a:t>
            </a:r>
            <a:r>
              <a:rPr lang="de-DE" sz="2400" dirty="0"/>
              <a:t> </a:t>
            </a:r>
            <a:r>
              <a:rPr lang="de-DE" sz="2400" dirty="0" err="1"/>
              <a:t>creditors</a:t>
            </a:r>
            <a:r>
              <a:rPr lang="de-DE" sz="2400" dirty="0"/>
              <a:t> and </a:t>
            </a:r>
            <a:r>
              <a:rPr lang="de-DE" sz="2400" dirty="0" err="1"/>
              <a:t>debtors</a:t>
            </a:r>
            <a:endParaRPr lang="de-DE" sz="2400" dirty="0"/>
          </a:p>
          <a:p>
            <a:pPr marL="1257300" lvl="2" indent="-342900">
              <a:buFont typeface="Wingdings" panose="05000000000000000000" pitchFamily="2" charset="2"/>
              <a:buChar char="Ø"/>
            </a:pPr>
            <a:endParaRPr lang="de-DE" sz="2400" dirty="0"/>
          </a:p>
          <a:p>
            <a:pPr marL="1714500" lvl="3" indent="-342900">
              <a:buFont typeface="Wingdings" panose="05000000000000000000" pitchFamily="2" charset="2"/>
              <a:buChar char="Ø"/>
            </a:pPr>
            <a:r>
              <a:rPr lang="de-DE" sz="2400" dirty="0" err="1"/>
              <a:t>Debtors</a:t>
            </a:r>
            <a:r>
              <a:rPr lang="de-DE" sz="2400" dirty="0"/>
              <a:t> </a:t>
            </a:r>
            <a:r>
              <a:rPr lang="de-DE" sz="2400" dirty="0" err="1"/>
              <a:t>becomes</a:t>
            </a:r>
            <a:r>
              <a:rPr lang="de-DE" sz="2400" dirty="0"/>
              <a:t> </a:t>
            </a:r>
            <a:r>
              <a:rPr lang="de-DE" sz="2400" dirty="0" err="1"/>
              <a:t>relatively</a:t>
            </a:r>
            <a:r>
              <a:rPr lang="de-DE" sz="2400" dirty="0"/>
              <a:t> </a:t>
            </a:r>
            <a:r>
              <a:rPr lang="de-DE" sz="2400" dirty="0" err="1"/>
              <a:t>richer</a:t>
            </a:r>
            <a:r>
              <a:rPr lang="de-DE" sz="2400" dirty="0"/>
              <a:t> and </a:t>
            </a:r>
            <a:r>
              <a:rPr lang="de-DE" sz="2400" dirty="0" err="1"/>
              <a:t>increase</a:t>
            </a:r>
            <a:r>
              <a:rPr lang="de-DE" sz="2400" dirty="0"/>
              <a:t> </a:t>
            </a:r>
            <a:r>
              <a:rPr lang="de-DE" sz="2400" dirty="0" err="1"/>
              <a:t>demand</a:t>
            </a:r>
            <a:endParaRPr lang="de-DE" sz="2400" dirty="0"/>
          </a:p>
          <a:p>
            <a:pPr marL="1714500" lvl="3" indent="-342900">
              <a:buFont typeface="Wingdings" panose="05000000000000000000" pitchFamily="2" charset="2"/>
              <a:buChar char="Ø"/>
            </a:pPr>
            <a:endParaRPr lang="de-DE" sz="2400" dirty="0"/>
          </a:p>
          <a:p>
            <a:pPr marL="2171700" lvl="4" indent="-342900">
              <a:buFont typeface="Wingdings" panose="05000000000000000000" pitchFamily="2" charset="2"/>
              <a:buChar char="Ø"/>
            </a:pPr>
            <a:r>
              <a:rPr lang="de-DE" sz="2400" dirty="0" err="1"/>
              <a:t>Since</a:t>
            </a:r>
            <a:r>
              <a:rPr lang="de-DE" sz="2400" dirty="0"/>
              <a:t> </a:t>
            </a:r>
            <a:r>
              <a:rPr lang="de-DE" sz="2400" dirty="0" err="1"/>
              <a:t>debtors</a:t>
            </a:r>
            <a:r>
              <a:rPr lang="de-DE" sz="2400" dirty="0"/>
              <a:t> </a:t>
            </a:r>
            <a:r>
              <a:rPr lang="de-DE" sz="2400" dirty="0" err="1"/>
              <a:t>are</a:t>
            </a:r>
            <a:r>
              <a:rPr lang="de-DE" sz="2400" dirty="0"/>
              <a:t> in </a:t>
            </a:r>
            <a:r>
              <a:rPr lang="de-DE" sz="2400" dirty="0" err="1"/>
              <a:t>general</a:t>
            </a:r>
            <a:r>
              <a:rPr lang="de-DE" sz="2400" dirty="0"/>
              <a:t> </a:t>
            </a:r>
            <a:r>
              <a:rPr lang="de-DE" sz="2400" dirty="0" err="1"/>
              <a:t>the</a:t>
            </a:r>
            <a:r>
              <a:rPr lang="de-DE" sz="2400" dirty="0"/>
              <a:t> </a:t>
            </a:r>
            <a:r>
              <a:rPr lang="de-DE" sz="2400" dirty="0" err="1"/>
              <a:t>poorer</a:t>
            </a:r>
            <a:r>
              <a:rPr lang="de-DE" sz="2400" dirty="0"/>
              <a:t> </a:t>
            </a:r>
            <a:r>
              <a:rPr lang="de-DE" sz="2400" dirty="0" err="1"/>
              <a:t>people</a:t>
            </a:r>
            <a:r>
              <a:rPr lang="de-DE" sz="2400" dirty="0"/>
              <a:t> in a </a:t>
            </a:r>
            <a:r>
              <a:rPr lang="de-DE" sz="2400" dirty="0" err="1"/>
              <a:t>society</a:t>
            </a:r>
            <a:r>
              <a:rPr lang="de-DE" sz="2400" dirty="0"/>
              <a:t> and </a:t>
            </a:r>
            <a:r>
              <a:rPr lang="de-DE" sz="2400" dirty="0" err="1"/>
              <a:t>poorer</a:t>
            </a:r>
            <a:r>
              <a:rPr lang="de-DE" sz="2400" dirty="0"/>
              <a:t> </a:t>
            </a:r>
            <a:r>
              <a:rPr lang="de-DE" sz="2400" dirty="0" err="1"/>
              <a:t>people</a:t>
            </a:r>
            <a:r>
              <a:rPr lang="de-DE" sz="2400" dirty="0"/>
              <a:t> </a:t>
            </a:r>
            <a:r>
              <a:rPr lang="de-DE" sz="2400" dirty="0" err="1"/>
              <a:t>consume</a:t>
            </a:r>
            <a:r>
              <a:rPr lang="de-DE" sz="2400" dirty="0"/>
              <a:t> </a:t>
            </a:r>
            <a:r>
              <a:rPr lang="de-DE" sz="2400" dirty="0" err="1"/>
              <a:t>relatively</a:t>
            </a:r>
            <a:r>
              <a:rPr lang="de-DE" sz="2400" dirty="0"/>
              <a:t> </a:t>
            </a:r>
            <a:r>
              <a:rPr lang="de-DE" sz="2400" dirty="0" err="1"/>
              <a:t>more</a:t>
            </a:r>
            <a:r>
              <a:rPr lang="de-DE" sz="2400" dirty="0"/>
              <a:t> </a:t>
            </a:r>
            <a:r>
              <a:rPr lang="de-DE" sz="2400"/>
              <a:t>(keynesian </a:t>
            </a:r>
            <a:r>
              <a:rPr lang="de-DE" sz="2400" dirty="0" err="1"/>
              <a:t>consumption</a:t>
            </a:r>
            <a:r>
              <a:rPr lang="de-DE" sz="2400" dirty="0"/>
              <a:t> </a:t>
            </a:r>
            <a:r>
              <a:rPr lang="de-DE" sz="2400" dirty="0" err="1"/>
              <a:t>hypothesis</a:t>
            </a:r>
            <a:r>
              <a:rPr lang="de-DE" sz="2400" dirty="0"/>
              <a:t>), </a:t>
            </a:r>
            <a:r>
              <a:rPr lang="de-DE" sz="2400" dirty="0" err="1"/>
              <a:t>the</a:t>
            </a:r>
            <a:r>
              <a:rPr lang="de-DE" sz="2400" dirty="0"/>
              <a:t> </a:t>
            </a:r>
            <a:r>
              <a:rPr lang="de-DE" sz="2400" dirty="0" err="1"/>
              <a:t>increase</a:t>
            </a:r>
            <a:r>
              <a:rPr lang="de-DE" sz="2400" dirty="0"/>
              <a:t> </a:t>
            </a:r>
            <a:r>
              <a:rPr lang="de-DE" sz="2400" dirty="0" err="1"/>
              <a:t>of</a:t>
            </a:r>
            <a:r>
              <a:rPr lang="de-DE" sz="2400" dirty="0"/>
              <a:t> </a:t>
            </a:r>
            <a:r>
              <a:rPr lang="de-DE" sz="2400" dirty="0" err="1"/>
              <a:t>demand</a:t>
            </a:r>
            <a:r>
              <a:rPr lang="de-DE" sz="2400" dirty="0"/>
              <a:t> </a:t>
            </a:r>
            <a:r>
              <a:rPr lang="de-DE" sz="2400" dirty="0" err="1"/>
              <a:t>by</a:t>
            </a:r>
            <a:r>
              <a:rPr lang="de-DE" sz="2400" dirty="0"/>
              <a:t> </a:t>
            </a:r>
            <a:r>
              <a:rPr lang="de-DE" sz="2400" dirty="0" err="1"/>
              <a:t>the</a:t>
            </a:r>
            <a:r>
              <a:rPr lang="de-DE" sz="2400" dirty="0"/>
              <a:t> </a:t>
            </a:r>
            <a:r>
              <a:rPr lang="de-DE" sz="2400" dirty="0" err="1"/>
              <a:t>poor</a:t>
            </a:r>
            <a:r>
              <a:rPr lang="de-DE" sz="2400" dirty="0"/>
              <a:t> </a:t>
            </a:r>
            <a:r>
              <a:rPr lang="de-DE" sz="2400" dirty="0" err="1"/>
              <a:t>outperforms</a:t>
            </a:r>
            <a:r>
              <a:rPr lang="de-DE" sz="2400" dirty="0"/>
              <a:t> </a:t>
            </a:r>
            <a:r>
              <a:rPr lang="de-DE" sz="2400" dirty="0" err="1"/>
              <a:t>the</a:t>
            </a:r>
            <a:r>
              <a:rPr lang="de-DE" sz="2400" dirty="0"/>
              <a:t> </a:t>
            </a:r>
            <a:r>
              <a:rPr lang="de-DE" sz="2400" dirty="0" err="1"/>
              <a:t>decrease</a:t>
            </a:r>
            <a:r>
              <a:rPr lang="de-DE" sz="2400" dirty="0"/>
              <a:t> </a:t>
            </a:r>
            <a:r>
              <a:rPr lang="de-DE" sz="2400" dirty="0" err="1"/>
              <a:t>of</a:t>
            </a:r>
            <a:r>
              <a:rPr lang="de-DE" sz="2400" dirty="0"/>
              <a:t> </a:t>
            </a:r>
            <a:r>
              <a:rPr lang="de-DE" sz="2400" dirty="0" err="1"/>
              <a:t>demand</a:t>
            </a:r>
            <a:r>
              <a:rPr lang="de-DE" sz="2400" dirty="0"/>
              <a:t> </a:t>
            </a:r>
            <a:r>
              <a:rPr lang="de-DE" sz="2400" dirty="0" err="1"/>
              <a:t>by</a:t>
            </a:r>
            <a:r>
              <a:rPr lang="de-DE" sz="2400" dirty="0"/>
              <a:t> </a:t>
            </a:r>
            <a:r>
              <a:rPr lang="de-DE" sz="2400" dirty="0" err="1"/>
              <a:t>the</a:t>
            </a:r>
            <a:r>
              <a:rPr lang="de-DE" sz="2400" dirty="0"/>
              <a:t> </a:t>
            </a:r>
            <a:r>
              <a:rPr lang="de-DE" sz="2400" dirty="0" err="1"/>
              <a:t>rich</a:t>
            </a:r>
            <a:endParaRPr lang="de-DE" sz="2400" dirty="0"/>
          </a:p>
          <a:p>
            <a:pPr marL="2628900" lvl="5" indent="-342900">
              <a:buFont typeface="Wingdings" panose="05000000000000000000" pitchFamily="2" charset="2"/>
              <a:buChar char="Ø"/>
            </a:pPr>
            <a:endParaRPr lang="de-DE" sz="2400" dirty="0"/>
          </a:p>
          <a:p>
            <a:pPr marL="2628900" lvl="5" indent="-342900">
              <a:buFont typeface="Wingdings" panose="05000000000000000000" pitchFamily="2" charset="2"/>
              <a:buChar char="Ø"/>
            </a:pPr>
            <a:r>
              <a:rPr lang="de-DE" sz="2400" dirty="0" err="1"/>
              <a:t>Increase</a:t>
            </a:r>
            <a:r>
              <a:rPr lang="de-DE" sz="2400" dirty="0"/>
              <a:t> </a:t>
            </a:r>
            <a:r>
              <a:rPr lang="de-DE" sz="2400" dirty="0" err="1"/>
              <a:t>of</a:t>
            </a:r>
            <a:r>
              <a:rPr lang="de-DE" sz="2400" dirty="0"/>
              <a:t> </a:t>
            </a:r>
            <a:r>
              <a:rPr lang="de-DE" sz="2400" dirty="0" err="1"/>
              <a:t>production</a:t>
            </a:r>
            <a:endParaRPr lang="de-DE" sz="2400" dirty="0"/>
          </a:p>
        </p:txBody>
      </p:sp>
      <p:sp>
        <p:nvSpPr>
          <p:cNvPr id="2" name="Rechteck 1">
            <a:extLst>
              <a:ext uri="{FF2B5EF4-FFF2-40B4-BE49-F238E27FC236}">
                <a16:creationId xmlns:a16="http://schemas.microsoft.com/office/drawing/2014/main" id="{A3EFFCF9-6843-F6CB-663A-B4B4CEE6DE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4885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wealth</a:t>
            </a:r>
            <a:r>
              <a:rPr lang="de-DE" sz="3200" dirty="0"/>
              <a:t> </a:t>
            </a:r>
            <a:r>
              <a:rPr lang="de-DE" sz="3200" dirty="0" err="1"/>
              <a:t>effect</a:t>
            </a:r>
            <a:endParaRPr lang="de-DE" sz="2903" b="1" dirty="0"/>
          </a:p>
        </p:txBody>
      </p:sp>
      <p:sp>
        <p:nvSpPr>
          <p:cNvPr id="3" name="Rechteck 2"/>
          <p:cNvSpPr/>
          <p:nvPr/>
        </p:nvSpPr>
        <p:spPr>
          <a:xfrm>
            <a:off x="1703512" y="1012254"/>
            <a:ext cx="8856984" cy="4524315"/>
          </a:xfrm>
          <a:prstGeom prst="rect">
            <a:avLst/>
          </a:prstGeom>
        </p:spPr>
        <p:txBody>
          <a:bodyPr wrap="square">
            <a:spAutoFit/>
          </a:bodyPr>
          <a:lstStyle/>
          <a:p>
            <a:pPr lvl="0"/>
            <a:endParaRPr lang="de-DE" sz="2400" dirty="0"/>
          </a:p>
          <a:p>
            <a:pPr lvl="0"/>
            <a:r>
              <a:rPr lang="de-DE" sz="2400" b="1" dirty="0"/>
              <a:t>Central </a:t>
            </a:r>
            <a:r>
              <a:rPr lang="de-DE" sz="2400" b="1" dirty="0" err="1"/>
              <a:t>bank</a:t>
            </a:r>
            <a:r>
              <a:rPr lang="de-DE" sz="2400" b="1" dirty="0"/>
              <a:t> </a:t>
            </a:r>
            <a:r>
              <a:rPr lang="de-DE" sz="2400" b="1" dirty="0" err="1"/>
              <a:t>decreases</a:t>
            </a:r>
            <a:r>
              <a:rPr lang="de-DE" sz="2400" b="1" dirty="0"/>
              <a:t> </a:t>
            </a:r>
            <a:r>
              <a:rPr lang="de-DE" sz="2400" b="1" dirty="0" err="1"/>
              <a:t>substantially</a:t>
            </a:r>
            <a:r>
              <a:rPr lang="de-DE" sz="2400" b="1" dirty="0"/>
              <a:t> </a:t>
            </a:r>
            <a:r>
              <a:rPr lang="de-DE" sz="2400" b="1" dirty="0" err="1"/>
              <a:t>interest</a:t>
            </a:r>
            <a:r>
              <a:rPr lang="de-DE" sz="2400" b="1" dirty="0"/>
              <a:t> </a:t>
            </a:r>
            <a:r>
              <a:rPr lang="de-DE" sz="2400" b="1" dirty="0" err="1"/>
              <a:t>rates</a:t>
            </a:r>
            <a:endParaRPr lang="de-DE" sz="2400" b="1" dirty="0"/>
          </a:p>
          <a:p>
            <a:pPr lvl="0"/>
            <a:r>
              <a:rPr lang="de-DE" sz="2400" dirty="0"/>
              <a:t> </a:t>
            </a:r>
          </a:p>
          <a:p>
            <a:pPr marL="800100" lvl="1" indent="-342900">
              <a:buFont typeface="Wingdings" panose="05000000000000000000" pitchFamily="2" charset="2"/>
              <a:buChar char="Ø"/>
            </a:pPr>
            <a:r>
              <a:rPr lang="de-DE" sz="2400" dirty="0" err="1"/>
              <a:t>risk</a:t>
            </a:r>
            <a:r>
              <a:rPr lang="de-DE" sz="2400" dirty="0"/>
              <a:t> </a:t>
            </a:r>
            <a:r>
              <a:rPr lang="de-DE" sz="2400" dirty="0" err="1"/>
              <a:t>of</a:t>
            </a:r>
            <a:r>
              <a:rPr lang="de-DE" sz="2400" dirty="0"/>
              <a:t> </a:t>
            </a:r>
            <a:r>
              <a:rPr lang="de-DE" sz="2400" dirty="0" err="1"/>
              <a:t>illequidity</a:t>
            </a:r>
            <a:r>
              <a:rPr lang="de-DE" sz="2400" dirty="0"/>
              <a:t> </a:t>
            </a:r>
            <a:r>
              <a:rPr lang="de-DE" sz="2400" dirty="0" err="1"/>
              <a:t>taking</a:t>
            </a:r>
            <a:r>
              <a:rPr lang="de-DE" sz="2400" dirty="0"/>
              <a:t> </a:t>
            </a:r>
            <a:r>
              <a:rPr lang="de-DE" sz="2400" dirty="0" err="1"/>
              <a:t>credits</a:t>
            </a:r>
            <a:r>
              <a:rPr lang="de-DE" sz="2400" dirty="0"/>
              <a:t> </a:t>
            </a:r>
            <a:r>
              <a:rPr lang="de-DE" sz="2400" dirty="0" err="1"/>
              <a:t>decreases</a:t>
            </a:r>
            <a:endParaRPr lang="de-DE" sz="2400" dirty="0"/>
          </a:p>
          <a:p>
            <a:pPr marL="800100" lvl="1" indent="-342900">
              <a:buFont typeface="Wingdings" panose="05000000000000000000" pitchFamily="2" charset="2"/>
              <a:buChar char="Ø"/>
            </a:pPr>
            <a:endParaRPr lang="de-DE" sz="2400" dirty="0"/>
          </a:p>
          <a:p>
            <a:pPr marL="1257300" lvl="2" indent="-342900">
              <a:buFont typeface="Wingdings" panose="05000000000000000000" pitchFamily="2" charset="2"/>
              <a:buChar char="Ø"/>
            </a:pPr>
            <a:r>
              <a:rPr lang="de-DE" sz="2400" dirty="0" err="1"/>
              <a:t>increase</a:t>
            </a:r>
            <a:r>
              <a:rPr lang="de-DE" sz="2400" dirty="0"/>
              <a:t> </a:t>
            </a:r>
            <a:r>
              <a:rPr lang="de-DE" sz="2400" dirty="0" err="1"/>
              <a:t>of</a:t>
            </a:r>
            <a:r>
              <a:rPr lang="de-DE" sz="2400" dirty="0"/>
              <a:t> </a:t>
            </a:r>
            <a:r>
              <a:rPr lang="de-DE" sz="2400" dirty="0" err="1"/>
              <a:t>demand</a:t>
            </a:r>
            <a:r>
              <a:rPr lang="de-DE" sz="2400" dirty="0"/>
              <a:t> </a:t>
            </a:r>
            <a:r>
              <a:rPr lang="de-DE" sz="2400" dirty="0" err="1"/>
              <a:t>for</a:t>
            </a:r>
            <a:r>
              <a:rPr lang="de-DE" sz="2400" dirty="0"/>
              <a:t> durable </a:t>
            </a:r>
            <a:r>
              <a:rPr lang="de-DE" sz="2400" dirty="0" err="1"/>
              <a:t>consumption</a:t>
            </a:r>
            <a:r>
              <a:rPr lang="de-DE" sz="2400" dirty="0"/>
              <a:t> </a:t>
            </a:r>
            <a:r>
              <a:rPr lang="de-DE" sz="2400" dirty="0" err="1"/>
              <a:t>goods</a:t>
            </a:r>
            <a:endParaRPr lang="de-DE" sz="2400" dirty="0"/>
          </a:p>
          <a:p>
            <a:pPr marL="1714500" lvl="3" indent="-342900">
              <a:buFont typeface="Wingdings" panose="05000000000000000000" pitchFamily="2" charset="2"/>
              <a:buChar char="Ø"/>
            </a:pPr>
            <a:endParaRPr lang="de-DE" sz="2400" dirty="0"/>
          </a:p>
          <a:p>
            <a:pPr marL="1714500" lvl="3" indent="-342900">
              <a:buFont typeface="Wingdings" panose="05000000000000000000" pitchFamily="2" charset="2"/>
              <a:buChar char="Ø"/>
            </a:pPr>
            <a:r>
              <a:rPr lang="de-DE" sz="2400" dirty="0" err="1"/>
              <a:t>Especially</a:t>
            </a:r>
            <a:r>
              <a:rPr lang="de-DE" sz="2400" dirty="0"/>
              <a:t> </a:t>
            </a:r>
            <a:r>
              <a:rPr lang="de-DE" sz="2400" dirty="0" err="1"/>
              <a:t>demand</a:t>
            </a:r>
            <a:r>
              <a:rPr lang="de-DE" sz="2400" dirty="0"/>
              <a:t> </a:t>
            </a:r>
            <a:r>
              <a:rPr lang="de-DE" sz="2400" dirty="0" err="1"/>
              <a:t>for</a:t>
            </a:r>
            <a:r>
              <a:rPr lang="de-DE" sz="2400" dirty="0"/>
              <a:t> real </a:t>
            </a:r>
            <a:r>
              <a:rPr lang="de-DE" sz="2400" dirty="0" err="1"/>
              <a:t>estate</a:t>
            </a:r>
            <a:r>
              <a:rPr lang="de-DE" sz="2400" dirty="0"/>
              <a:t> </a:t>
            </a:r>
            <a:r>
              <a:rPr lang="de-DE" sz="2400" dirty="0" err="1"/>
              <a:t>increases</a:t>
            </a:r>
            <a:endParaRPr lang="de-DE" sz="2400" dirty="0"/>
          </a:p>
          <a:p>
            <a:pPr marL="2171700" lvl="4" indent="-342900">
              <a:buFont typeface="Wingdings" panose="05000000000000000000" pitchFamily="2" charset="2"/>
              <a:buChar char="Ø"/>
            </a:pPr>
            <a:endParaRPr lang="de-DE" sz="2400" dirty="0"/>
          </a:p>
          <a:p>
            <a:pPr marL="2171700" lvl="4" indent="-342900">
              <a:buFont typeface="Wingdings" panose="05000000000000000000" pitchFamily="2" charset="2"/>
              <a:buChar char="Ø"/>
            </a:pPr>
            <a:r>
              <a:rPr lang="de-DE" sz="2400" dirty="0" err="1"/>
              <a:t>Increase</a:t>
            </a:r>
            <a:r>
              <a:rPr lang="de-DE" sz="2400" dirty="0"/>
              <a:t> </a:t>
            </a:r>
            <a:r>
              <a:rPr lang="de-DE" sz="2400" dirty="0" err="1"/>
              <a:t>of</a:t>
            </a:r>
            <a:r>
              <a:rPr lang="de-DE" sz="2400" dirty="0"/>
              <a:t> </a:t>
            </a:r>
            <a:r>
              <a:rPr lang="de-DE" sz="2400" dirty="0" err="1"/>
              <a:t>production</a:t>
            </a:r>
            <a:endParaRPr lang="de-DE" sz="2400" dirty="0"/>
          </a:p>
          <a:p>
            <a:pPr marL="2171700" lvl="4" indent="-342900">
              <a:buFont typeface="Wingdings" panose="05000000000000000000" pitchFamily="2" charset="2"/>
              <a:buChar char="Ø"/>
            </a:pPr>
            <a:endParaRPr lang="de-DE" sz="2400" dirty="0"/>
          </a:p>
          <a:p>
            <a:pPr lvl="5"/>
            <a:endParaRPr lang="de-DE" sz="2400" dirty="0"/>
          </a:p>
        </p:txBody>
      </p:sp>
      <p:sp>
        <p:nvSpPr>
          <p:cNvPr id="2" name="Rechteck 1">
            <a:extLst>
              <a:ext uri="{FF2B5EF4-FFF2-40B4-BE49-F238E27FC236}">
                <a16:creationId xmlns:a16="http://schemas.microsoft.com/office/drawing/2014/main" id="{AF0B6D1A-714B-B1E5-B3E6-F1BD89D7BF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49158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Liquidity</a:t>
            </a:r>
            <a:r>
              <a:rPr lang="de-DE" sz="2903" b="1" dirty="0"/>
              <a:t> </a:t>
            </a:r>
            <a:r>
              <a:rPr lang="de-DE" sz="2903" b="1" dirty="0" err="1"/>
              <a:t>trap</a:t>
            </a:r>
            <a:endParaRPr lang="de-DE" sz="2903" b="1" dirty="0"/>
          </a:p>
        </p:txBody>
      </p:sp>
      <p:sp>
        <p:nvSpPr>
          <p:cNvPr id="3" name="Rechteck 2"/>
          <p:cNvSpPr/>
          <p:nvPr/>
        </p:nvSpPr>
        <p:spPr>
          <a:xfrm>
            <a:off x="509721" y="988189"/>
            <a:ext cx="8318228" cy="4154984"/>
          </a:xfrm>
          <a:prstGeom prst="rect">
            <a:avLst/>
          </a:prstGeom>
        </p:spPr>
        <p:txBody>
          <a:bodyPr wrap="square">
            <a:spAutoFit/>
          </a:bodyPr>
          <a:lstStyle/>
          <a:p>
            <a:pPr marL="342900" indent="-342900">
              <a:buFont typeface="Arial" panose="020B0604020202020204" pitchFamily="34" charset="0"/>
              <a:buChar char="•"/>
            </a:pPr>
            <a:r>
              <a:rPr lang="de-DE" sz="2400" dirty="0" err="1"/>
              <a:t>Decrease</a:t>
            </a:r>
            <a:r>
              <a:rPr lang="de-DE" sz="2400" dirty="0"/>
              <a:t> </a:t>
            </a:r>
            <a:r>
              <a:rPr lang="de-DE" sz="2400" dirty="0" err="1"/>
              <a:t>of</a:t>
            </a:r>
            <a:r>
              <a:rPr lang="de-DE" sz="2400" dirty="0"/>
              <a:t> nominal </a:t>
            </a:r>
            <a:r>
              <a:rPr lang="de-DE" sz="2400" dirty="0" err="1"/>
              <a:t>interest</a:t>
            </a:r>
            <a:r>
              <a:rPr lang="de-DE" sz="2400" dirty="0"/>
              <a:t> rate </a:t>
            </a:r>
            <a:r>
              <a:rPr lang="de-DE" sz="2400" dirty="0" err="1"/>
              <a:t>to</a:t>
            </a:r>
            <a:r>
              <a:rPr lang="de-DE" sz="2400" dirty="0"/>
              <a:t> i=0%</a:t>
            </a:r>
          </a:p>
          <a:p>
            <a:pPr marL="800100" lvl="1" indent="-342900">
              <a:buFont typeface="Wingdings" panose="05000000000000000000" pitchFamily="2" charset="2"/>
              <a:buChar char="Ø"/>
            </a:pPr>
            <a:endParaRPr lang="de-DE" sz="2400" dirty="0"/>
          </a:p>
          <a:p>
            <a:pPr marL="800100" lvl="1" indent="-342900">
              <a:buFont typeface="Wingdings" panose="05000000000000000000" pitchFamily="2" charset="2"/>
              <a:buChar char="Ø"/>
            </a:pPr>
            <a:r>
              <a:rPr lang="de-DE" sz="2400" dirty="0" err="1"/>
              <a:t>households</a:t>
            </a:r>
            <a:r>
              <a:rPr lang="de-DE" sz="2400" dirty="0"/>
              <a:t> </a:t>
            </a:r>
            <a:r>
              <a:rPr lang="de-DE" sz="2400" dirty="0" err="1"/>
              <a:t>become</a:t>
            </a:r>
            <a:r>
              <a:rPr lang="de-DE" sz="2400" dirty="0"/>
              <a:t> </a:t>
            </a:r>
            <a:r>
              <a:rPr lang="de-DE" sz="2400" dirty="0" err="1"/>
              <a:t>almost</a:t>
            </a:r>
            <a:r>
              <a:rPr lang="de-DE" sz="2400" dirty="0"/>
              <a:t> indifferent </a:t>
            </a:r>
            <a:r>
              <a:rPr lang="de-DE" sz="2400" dirty="0" err="1"/>
              <a:t>between</a:t>
            </a:r>
            <a:r>
              <a:rPr lang="de-DE" sz="2400" dirty="0"/>
              <a:t> </a:t>
            </a:r>
            <a:r>
              <a:rPr lang="de-DE" sz="2400" dirty="0" err="1"/>
              <a:t>holding</a:t>
            </a:r>
            <a:r>
              <a:rPr lang="de-DE" sz="2400" dirty="0"/>
              <a:t> </a:t>
            </a:r>
            <a:r>
              <a:rPr lang="de-DE" sz="2400" dirty="0" err="1"/>
              <a:t>money</a:t>
            </a:r>
            <a:r>
              <a:rPr lang="de-DE" sz="2400" dirty="0"/>
              <a:t> and </a:t>
            </a:r>
            <a:r>
              <a:rPr lang="de-DE" sz="2400" dirty="0" err="1"/>
              <a:t>holding</a:t>
            </a:r>
            <a:r>
              <a:rPr lang="de-DE" sz="2400" dirty="0"/>
              <a:t> </a:t>
            </a:r>
            <a:r>
              <a:rPr lang="de-DE" sz="2400" dirty="0" err="1"/>
              <a:t>bonds</a:t>
            </a:r>
            <a:r>
              <a:rPr lang="de-DE" sz="2400" dirty="0"/>
              <a:t>, </a:t>
            </a:r>
            <a:r>
              <a:rPr lang="de-DE" sz="2400" dirty="0" err="1"/>
              <a:t>as</a:t>
            </a:r>
            <a:r>
              <a:rPr lang="de-DE" sz="2400" dirty="0"/>
              <a:t> </a:t>
            </a:r>
            <a:r>
              <a:rPr lang="de-DE" sz="2400" dirty="0" err="1"/>
              <a:t>soon</a:t>
            </a:r>
            <a:r>
              <a:rPr lang="de-DE" sz="2400" dirty="0"/>
              <a:t> </a:t>
            </a:r>
            <a:r>
              <a:rPr lang="de-DE" sz="2400" dirty="0" err="1"/>
              <a:t>as</a:t>
            </a:r>
            <a:r>
              <a:rPr lang="de-DE" sz="2400" dirty="0"/>
              <a:t> </a:t>
            </a:r>
            <a:r>
              <a:rPr lang="de-DE" sz="2400" dirty="0" err="1"/>
              <a:t>they</a:t>
            </a:r>
            <a:r>
              <a:rPr lang="de-DE" sz="2400" dirty="0"/>
              <a:t> hold </a:t>
            </a:r>
            <a:r>
              <a:rPr lang="de-DE" sz="2400" dirty="0" err="1"/>
              <a:t>enough</a:t>
            </a:r>
            <a:r>
              <a:rPr lang="de-DE" sz="2400" dirty="0"/>
              <a:t> </a:t>
            </a:r>
            <a:r>
              <a:rPr lang="de-DE" sz="2400" dirty="0" err="1"/>
              <a:t>money</a:t>
            </a:r>
            <a:r>
              <a:rPr lang="de-DE" sz="2400" dirty="0"/>
              <a:t> </a:t>
            </a:r>
            <a:r>
              <a:rPr lang="de-DE" sz="2400" dirty="0" err="1"/>
              <a:t>for</a:t>
            </a:r>
            <a:r>
              <a:rPr lang="de-DE" sz="2400" dirty="0"/>
              <a:t> </a:t>
            </a:r>
            <a:r>
              <a:rPr lang="de-DE" sz="2400" dirty="0" err="1"/>
              <a:t>transactions</a:t>
            </a:r>
            <a:endParaRPr lang="de-DE" sz="2400" dirty="0"/>
          </a:p>
          <a:p>
            <a:pPr marL="1257300" lvl="2" indent="-342900">
              <a:buFont typeface="Wingdings" panose="05000000000000000000" pitchFamily="2" charset="2"/>
              <a:buChar char="Ø"/>
            </a:pPr>
            <a:endParaRPr lang="en-US" sz="2400" dirty="0"/>
          </a:p>
          <a:p>
            <a:pPr marL="1257300" lvl="2" indent="-342900">
              <a:buFont typeface="Wingdings" panose="05000000000000000000" pitchFamily="2" charset="2"/>
              <a:buChar char="Ø"/>
            </a:pPr>
            <a:r>
              <a:rPr lang="en-US" sz="2400" dirty="0"/>
              <a:t>The demand for money becomes </a:t>
            </a:r>
            <a:r>
              <a:rPr lang="en-US" sz="2400" b="1" dirty="0"/>
              <a:t>highly interest rate elastic</a:t>
            </a:r>
          </a:p>
          <a:p>
            <a:pPr marL="1714500" lvl="3" indent="-342900">
              <a:buFont typeface="Wingdings" panose="05000000000000000000" pitchFamily="2" charset="2"/>
              <a:buChar char="Ø"/>
            </a:pPr>
            <a:endParaRPr lang="en-US" sz="2400" dirty="0"/>
          </a:p>
          <a:p>
            <a:pPr marL="1714500" lvl="3" indent="-342900">
              <a:buFont typeface="Wingdings" panose="05000000000000000000" pitchFamily="2" charset="2"/>
              <a:buChar char="Ø"/>
            </a:pPr>
            <a:r>
              <a:rPr lang="en-US" sz="2400" dirty="0"/>
              <a:t>Further increase of money supply will not have any effect on nominal interest rates anymore</a:t>
            </a:r>
            <a:endParaRPr lang="de-DE" sz="2177" dirty="0"/>
          </a:p>
        </p:txBody>
      </p:sp>
      <p:sp>
        <p:nvSpPr>
          <p:cNvPr id="2" name="Rechteck 1">
            <a:extLst>
              <a:ext uri="{FF2B5EF4-FFF2-40B4-BE49-F238E27FC236}">
                <a16:creationId xmlns:a16="http://schemas.microsoft.com/office/drawing/2014/main" id="{9C97B60D-6314-BC56-921C-B16ED6AF3B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8824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
            <a:ext cx="7597213" cy="505326"/>
          </a:xfrm>
          <a:prstGeom prst="rect">
            <a:avLst/>
          </a:prstGeom>
          <a:noFill/>
          <a:ln>
            <a:noFill/>
          </a:ln>
        </p:spPr>
        <p:txBody>
          <a:bodyPr lIns="81638" tIns="40819" rIns="81638" bIns="40819" anchor="ctr" anchorCtr="1"/>
          <a:lstStyle/>
          <a:p>
            <a:r>
              <a:rPr lang="de-DE" sz="2200" b="1"/>
              <a:t>Liquidity trap</a:t>
            </a:r>
            <a:endParaRPr lang="de-DE" sz="2200" b="1" dirty="0"/>
          </a:p>
        </p:txBody>
      </p:sp>
      <p:cxnSp>
        <p:nvCxnSpPr>
          <p:cNvPr id="11" name="Straight Arrow Connector 7">
            <a:extLst>
              <a:ext uri="{FF2B5EF4-FFF2-40B4-BE49-F238E27FC236}">
                <a16:creationId xmlns:a16="http://schemas.microsoft.com/office/drawing/2014/main" id="{E27B6495-4EE9-49E0-B036-B3CD6F2D6332}"/>
              </a:ext>
            </a:extLst>
          </p:cNvPr>
          <p:cNvCxnSpPr/>
          <p:nvPr/>
        </p:nvCxnSpPr>
        <p:spPr>
          <a:xfrm>
            <a:off x="1921425" y="3600920"/>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9">
            <a:extLst>
              <a:ext uri="{FF2B5EF4-FFF2-40B4-BE49-F238E27FC236}">
                <a16:creationId xmlns:a16="http://schemas.microsoft.com/office/drawing/2014/main" id="{350D4188-F959-451D-A492-51CD5F808DC4}"/>
              </a:ext>
            </a:extLst>
          </p:cNvPr>
          <p:cNvSpPr txBox="1"/>
          <p:nvPr/>
        </p:nvSpPr>
        <p:spPr>
          <a:xfrm>
            <a:off x="3965027" y="3611987"/>
            <a:ext cx="229421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Quantity of real money</a:t>
            </a:r>
          </a:p>
        </p:txBody>
      </p:sp>
      <p:cxnSp>
        <p:nvCxnSpPr>
          <p:cNvPr id="13" name="Straight Arrow Connector 6">
            <a:extLst>
              <a:ext uri="{FF2B5EF4-FFF2-40B4-BE49-F238E27FC236}">
                <a16:creationId xmlns:a16="http://schemas.microsoft.com/office/drawing/2014/main" id="{73B6BB11-4A6C-473F-80E4-DE09E0C95070}"/>
              </a:ext>
            </a:extLst>
          </p:cNvPr>
          <p:cNvCxnSpPr/>
          <p:nvPr/>
        </p:nvCxnSpPr>
        <p:spPr>
          <a:xfrm flipV="1">
            <a:off x="1921699" y="518094"/>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a:extLst>
              <a:ext uri="{FF2B5EF4-FFF2-40B4-BE49-F238E27FC236}">
                <a16:creationId xmlns:a16="http://schemas.microsoft.com/office/drawing/2014/main" id="{48D9AA5B-C169-4A7E-AA53-7892B4F729FE}"/>
              </a:ext>
            </a:extLst>
          </p:cNvPr>
          <p:cNvCxnSpPr/>
          <p:nvPr/>
        </p:nvCxnSpPr>
        <p:spPr>
          <a:xfrm>
            <a:off x="6450386" y="3589119"/>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6">
            <a:extLst>
              <a:ext uri="{FF2B5EF4-FFF2-40B4-BE49-F238E27FC236}">
                <a16:creationId xmlns:a16="http://schemas.microsoft.com/office/drawing/2014/main" id="{D94E5702-2D4D-491C-817D-D09FE70E21C2}"/>
              </a:ext>
            </a:extLst>
          </p:cNvPr>
          <p:cNvCxnSpPr/>
          <p:nvPr/>
        </p:nvCxnSpPr>
        <p:spPr>
          <a:xfrm flipV="1">
            <a:off x="6450386" y="475583"/>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44">
            <a:extLst>
              <a:ext uri="{FF2B5EF4-FFF2-40B4-BE49-F238E27FC236}">
                <a16:creationId xmlns:a16="http://schemas.microsoft.com/office/drawing/2014/main" id="{0737DB2A-5F27-4F64-A6B6-C5A0C720C6F9}"/>
              </a:ext>
            </a:extLst>
          </p:cNvPr>
          <p:cNvSpPr txBox="1"/>
          <p:nvPr/>
        </p:nvSpPr>
        <p:spPr>
          <a:xfrm>
            <a:off x="1523776" y="584516"/>
            <a:ext cx="242374" cy="343620"/>
          </a:xfrm>
          <a:prstGeom prst="rect">
            <a:avLst/>
          </a:prstGeom>
          <a:noFill/>
        </p:spPr>
        <p:txBody>
          <a:bodyPr wrap="none" rtlCol="0">
            <a:spAutoFit/>
          </a:bodyPr>
          <a:lstStyle/>
          <a:p>
            <a:r>
              <a:rPr lang="en-US" sz="1633" i="1" dirty="0" err="1"/>
              <a:t>i</a:t>
            </a:r>
            <a:endParaRPr lang="en-US" sz="1633" i="1" dirty="0"/>
          </a:p>
        </p:txBody>
      </p:sp>
      <p:sp>
        <p:nvSpPr>
          <p:cNvPr id="17" name="TextBox 44">
            <a:extLst>
              <a:ext uri="{FF2B5EF4-FFF2-40B4-BE49-F238E27FC236}">
                <a16:creationId xmlns:a16="http://schemas.microsoft.com/office/drawing/2014/main" id="{0C9268CF-F4E4-432A-9D53-01B092E92E43}"/>
              </a:ext>
            </a:extLst>
          </p:cNvPr>
          <p:cNvSpPr txBox="1"/>
          <p:nvPr/>
        </p:nvSpPr>
        <p:spPr>
          <a:xfrm>
            <a:off x="6113129" y="541234"/>
            <a:ext cx="242374" cy="343620"/>
          </a:xfrm>
          <a:prstGeom prst="rect">
            <a:avLst/>
          </a:prstGeom>
          <a:noFill/>
        </p:spPr>
        <p:txBody>
          <a:bodyPr wrap="none" rtlCol="0">
            <a:spAutoFit/>
          </a:bodyPr>
          <a:lstStyle/>
          <a:p>
            <a:r>
              <a:rPr lang="en-US" sz="1633" i="1" dirty="0" err="1"/>
              <a:t>i</a:t>
            </a:r>
            <a:endParaRPr lang="en-US" sz="1633" i="1" dirty="0"/>
          </a:p>
        </p:txBody>
      </p:sp>
      <p:sp>
        <p:nvSpPr>
          <p:cNvPr id="29" name="Freihandform: Form 28">
            <a:extLst>
              <a:ext uri="{FF2B5EF4-FFF2-40B4-BE49-F238E27FC236}">
                <a16:creationId xmlns:a16="http://schemas.microsoft.com/office/drawing/2014/main" id="{65D0B089-D2A2-4397-A54D-03551B09AE33}"/>
              </a:ext>
            </a:extLst>
          </p:cNvPr>
          <p:cNvSpPr/>
          <p:nvPr/>
        </p:nvSpPr>
        <p:spPr>
          <a:xfrm>
            <a:off x="1991545" y="907631"/>
            <a:ext cx="235409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Form 29">
            <a:extLst>
              <a:ext uri="{FF2B5EF4-FFF2-40B4-BE49-F238E27FC236}">
                <a16:creationId xmlns:a16="http://schemas.microsoft.com/office/drawing/2014/main" id="{6C441EA9-4820-4F27-9D35-BE6DDE869E2B}"/>
              </a:ext>
            </a:extLst>
          </p:cNvPr>
          <p:cNvSpPr/>
          <p:nvPr/>
        </p:nvSpPr>
        <p:spPr>
          <a:xfrm>
            <a:off x="2855641" y="907631"/>
            <a:ext cx="235409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Form 30">
            <a:extLst>
              <a:ext uri="{FF2B5EF4-FFF2-40B4-BE49-F238E27FC236}">
                <a16:creationId xmlns:a16="http://schemas.microsoft.com/office/drawing/2014/main" id="{D79D64AF-E792-4EB8-A0A5-79C27705D828}"/>
              </a:ext>
            </a:extLst>
          </p:cNvPr>
          <p:cNvSpPr/>
          <p:nvPr/>
        </p:nvSpPr>
        <p:spPr>
          <a:xfrm>
            <a:off x="3553550" y="890862"/>
            <a:ext cx="235409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r Verbinder 32">
            <a:extLst>
              <a:ext uri="{FF2B5EF4-FFF2-40B4-BE49-F238E27FC236}">
                <a16:creationId xmlns:a16="http://schemas.microsoft.com/office/drawing/2014/main" id="{0339533E-669B-490D-8333-2CE5BACE871C}"/>
              </a:ext>
            </a:extLst>
          </p:cNvPr>
          <p:cNvCxnSpPr>
            <a:cxnSpLocks/>
          </p:cNvCxnSpPr>
          <p:nvPr/>
        </p:nvCxnSpPr>
        <p:spPr>
          <a:xfrm flipV="1">
            <a:off x="3647728" y="763615"/>
            <a:ext cx="0" cy="283730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41">
            <a:extLst>
              <a:ext uri="{FF2B5EF4-FFF2-40B4-BE49-F238E27FC236}">
                <a16:creationId xmlns:a16="http://schemas.microsoft.com/office/drawing/2014/main" id="{BF598AA0-85F8-48DD-BBA7-EDC71AE89E5F}"/>
              </a:ext>
            </a:extLst>
          </p:cNvPr>
          <p:cNvCxnSpPr>
            <a:cxnSpLocks/>
          </p:cNvCxnSpPr>
          <p:nvPr/>
        </p:nvCxnSpPr>
        <p:spPr>
          <a:xfrm flipH="1">
            <a:off x="3636452" y="2022634"/>
            <a:ext cx="5339868" cy="3687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11">
            <a:extLst>
              <a:ext uri="{FF2B5EF4-FFF2-40B4-BE49-F238E27FC236}">
                <a16:creationId xmlns:a16="http://schemas.microsoft.com/office/drawing/2014/main" id="{AA20C9E4-93E1-4FA0-9DF4-FAF68E7D79D9}"/>
              </a:ext>
            </a:extLst>
          </p:cNvPr>
          <p:cNvCxnSpPr>
            <a:cxnSpLocks/>
          </p:cNvCxnSpPr>
          <p:nvPr/>
        </p:nvCxnSpPr>
        <p:spPr>
          <a:xfrm flipH="1">
            <a:off x="3659010" y="3427910"/>
            <a:ext cx="459723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11">
            <a:extLst>
              <a:ext uri="{FF2B5EF4-FFF2-40B4-BE49-F238E27FC236}">
                <a16:creationId xmlns:a16="http://schemas.microsoft.com/office/drawing/2014/main" id="{53096082-FAF1-4537-9847-A8078150BB45}"/>
              </a:ext>
            </a:extLst>
          </p:cNvPr>
          <p:cNvCxnSpPr>
            <a:cxnSpLocks/>
          </p:cNvCxnSpPr>
          <p:nvPr/>
        </p:nvCxnSpPr>
        <p:spPr>
          <a:xfrm flipV="1">
            <a:off x="8256240" y="3426897"/>
            <a:ext cx="0" cy="1617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11">
            <a:extLst>
              <a:ext uri="{FF2B5EF4-FFF2-40B4-BE49-F238E27FC236}">
                <a16:creationId xmlns:a16="http://schemas.microsoft.com/office/drawing/2014/main" id="{8D693833-31AA-4CAB-9017-3E0F431DBA6B}"/>
              </a:ext>
            </a:extLst>
          </p:cNvPr>
          <p:cNvCxnSpPr>
            <a:cxnSpLocks/>
          </p:cNvCxnSpPr>
          <p:nvPr/>
        </p:nvCxnSpPr>
        <p:spPr>
          <a:xfrm flipV="1">
            <a:off x="8976320" y="2022633"/>
            <a:ext cx="0" cy="156606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9">
            <a:extLst>
              <a:ext uri="{FF2B5EF4-FFF2-40B4-BE49-F238E27FC236}">
                <a16:creationId xmlns:a16="http://schemas.microsoft.com/office/drawing/2014/main" id="{A0CB4234-52A2-46DC-B9E7-D2926F2EC39E}"/>
              </a:ext>
            </a:extLst>
          </p:cNvPr>
          <p:cNvSpPr txBox="1"/>
          <p:nvPr/>
        </p:nvSpPr>
        <p:spPr>
          <a:xfrm>
            <a:off x="10108238" y="3603582"/>
            <a:ext cx="32412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44" name="Freihandform: Form 43">
            <a:extLst>
              <a:ext uri="{FF2B5EF4-FFF2-40B4-BE49-F238E27FC236}">
                <a16:creationId xmlns:a16="http://schemas.microsoft.com/office/drawing/2014/main" id="{AE576F5F-9DC6-438B-9DFF-A4D651962EC1}"/>
              </a:ext>
            </a:extLst>
          </p:cNvPr>
          <p:cNvSpPr/>
          <p:nvPr/>
        </p:nvSpPr>
        <p:spPr>
          <a:xfrm flipH="1">
            <a:off x="6528048" y="907631"/>
            <a:ext cx="2512438"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9" name="TextBox 23">
                <a:extLst>
                  <a:ext uri="{FF2B5EF4-FFF2-40B4-BE49-F238E27FC236}">
                    <a16:creationId xmlns:a16="http://schemas.microsoft.com/office/drawing/2014/main" id="{F3186A65-E5EF-4516-AF65-FF4C51DA8B40}"/>
                  </a:ext>
                </a:extLst>
              </p:cNvPr>
              <p:cNvSpPr txBox="1"/>
              <p:nvPr/>
            </p:nvSpPr>
            <p:spPr>
              <a:xfrm>
                <a:off x="1758727" y="785365"/>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49" name="TextBox 23">
                <a:extLst>
                  <a:ext uri="{FF2B5EF4-FFF2-40B4-BE49-F238E27FC236}">
                    <a16:creationId xmlns:a16="http://schemas.microsoft.com/office/drawing/2014/main" id="{F3186A65-E5EF-4516-AF65-FF4C51DA8B40}"/>
                  </a:ext>
                </a:extLst>
              </p:cNvPr>
              <p:cNvSpPr txBox="1">
                <a:spLocks noRot="1" noChangeAspect="1" noMove="1" noResize="1" noEditPoints="1" noAdjustHandles="1" noChangeArrowheads="1" noChangeShapeType="1" noTextEdit="1"/>
              </p:cNvSpPr>
              <p:nvPr/>
            </p:nvSpPr>
            <p:spPr>
              <a:xfrm>
                <a:off x="1758727" y="785365"/>
                <a:ext cx="1045080"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TextBox 23">
                <a:extLst>
                  <a:ext uri="{FF2B5EF4-FFF2-40B4-BE49-F238E27FC236}">
                    <a16:creationId xmlns:a16="http://schemas.microsoft.com/office/drawing/2014/main" id="{B4AA3335-B931-428E-84F0-8B4962F3C00A}"/>
                  </a:ext>
                </a:extLst>
              </p:cNvPr>
              <p:cNvSpPr txBox="1"/>
              <p:nvPr/>
            </p:nvSpPr>
            <p:spPr>
              <a:xfrm>
                <a:off x="2793188" y="949702"/>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2</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50" name="TextBox 23">
                <a:extLst>
                  <a:ext uri="{FF2B5EF4-FFF2-40B4-BE49-F238E27FC236}">
                    <a16:creationId xmlns:a16="http://schemas.microsoft.com/office/drawing/2014/main" id="{B4AA3335-B931-428E-84F0-8B4962F3C00A}"/>
                  </a:ext>
                </a:extLst>
              </p:cNvPr>
              <p:cNvSpPr txBox="1">
                <a:spLocks noRot="1" noChangeAspect="1" noMove="1" noResize="1" noEditPoints="1" noAdjustHandles="1" noChangeArrowheads="1" noChangeShapeType="1" noTextEdit="1"/>
              </p:cNvSpPr>
              <p:nvPr/>
            </p:nvSpPr>
            <p:spPr>
              <a:xfrm>
                <a:off x="2793188" y="949702"/>
                <a:ext cx="1045080" cy="343620"/>
              </a:xfrm>
              <a:prstGeom prst="rect">
                <a:avLst/>
              </a:prstGeom>
              <a:blipFill>
                <a:blip r:embed="rId4"/>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Box 23">
                <a:extLst>
                  <a:ext uri="{FF2B5EF4-FFF2-40B4-BE49-F238E27FC236}">
                    <a16:creationId xmlns:a16="http://schemas.microsoft.com/office/drawing/2014/main" id="{B25B1788-5079-4CC1-A559-C45273D07297}"/>
                  </a:ext>
                </a:extLst>
              </p:cNvPr>
              <p:cNvSpPr txBox="1"/>
              <p:nvPr/>
            </p:nvSpPr>
            <p:spPr>
              <a:xfrm>
                <a:off x="2391850" y="601331"/>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1</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51" name="TextBox 23">
                <a:extLst>
                  <a:ext uri="{FF2B5EF4-FFF2-40B4-BE49-F238E27FC236}">
                    <a16:creationId xmlns:a16="http://schemas.microsoft.com/office/drawing/2014/main" id="{B25B1788-5079-4CC1-A559-C45273D07297}"/>
                  </a:ext>
                </a:extLst>
              </p:cNvPr>
              <p:cNvSpPr txBox="1">
                <a:spLocks noRot="1" noChangeAspect="1" noMove="1" noResize="1" noEditPoints="1" noAdjustHandles="1" noChangeArrowheads="1" noChangeShapeType="1" noTextEdit="1"/>
              </p:cNvSpPr>
              <p:nvPr/>
            </p:nvSpPr>
            <p:spPr>
              <a:xfrm>
                <a:off x="2391850" y="601331"/>
                <a:ext cx="1045080" cy="343620"/>
              </a:xfrm>
              <a:prstGeom prst="rect">
                <a:avLst/>
              </a:prstGeom>
              <a:blipFill>
                <a:blip r:embed="rId5"/>
                <a:stretch>
                  <a:fillRect b="-16071"/>
                </a:stretch>
              </a:blipFill>
            </p:spPr>
            <p:txBody>
              <a:bodyPr/>
              <a:lstStyle/>
              <a:p>
                <a:r>
                  <a:rPr lang="de-DE">
                    <a:noFill/>
                  </a:rPr>
                  <a:t> </a:t>
                </a:r>
              </a:p>
            </p:txBody>
          </p:sp>
        </mc:Fallback>
      </mc:AlternateContent>
      <p:sp>
        <p:nvSpPr>
          <p:cNvPr id="52" name="Textfeld 51">
            <a:extLst>
              <a:ext uri="{FF2B5EF4-FFF2-40B4-BE49-F238E27FC236}">
                <a16:creationId xmlns:a16="http://schemas.microsoft.com/office/drawing/2014/main" id="{B90723D6-897F-4A17-9920-4A4E46904877}"/>
              </a:ext>
            </a:extLst>
          </p:cNvPr>
          <p:cNvSpPr txBox="1"/>
          <p:nvPr/>
        </p:nvSpPr>
        <p:spPr>
          <a:xfrm>
            <a:off x="7289845" y="3563760"/>
            <a:ext cx="508461" cy="343620"/>
          </a:xfrm>
          <a:prstGeom prst="rect">
            <a:avLst/>
          </a:prstGeom>
          <a:noFill/>
        </p:spPr>
        <p:txBody>
          <a:bodyPr wrap="square" rtlCol="0">
            <a:spAutoFit/>
          </a:bodyPr>
          <a:lstStyle/>
          <a:p>
            <a:r>
              <a:rPr lang="de-DE" sz="1633" dirty="0"/>
              <a:t>Y</a:t>
            </a:r>
            <a:r>
              <a:rPr lang="de-DE" sz="1633" baseline="-25000" dirty="0"/>
              <a:t>0</a:t>
            </a:r>
          </a:p>
        </p:txBody>
      </p:sp>
      <p:sp>
        <p:nvSpPr>
          <p:cNvPr id="53" name="Textfeld 52">
            <a:extLst>
              <a:ext uri="{FF2B5EF4-FFF2-40B4-BE49-F238E27FC236}">
                <a16:creationId xmlns:a16="http://schemas.microsoft.com/office/drawing/2014/main" id="{66EC70AB-100E-4019-88B9-F7F9FBA679ED}"/>
              </a:ext>
            </a:extLst>
          </p:cNvPr>
          <p:cNvSpPr txBox="1"/>
          <p:nvPr/>
        </p:nvSpPr>
        <p:spPr>
          <a:xfrm>
            <a:off x="8103512" y="3588346"/>
            <a:ext cx="405880" cy="343620"/>
          </a:xfrm>
          <a:prstGeom prst="rect">
            <a:avLst/>
          </a:prstGeom>
          <a:noFill/>
        </p:spPr>
        <p:txBody>
          <a:bodyPr wrap="none" rtlCol="0">
            <a:spAutoFit/>
          </a:bodyPr>
          <a:lstStyle/>
          <a:p>
            <a:r>
              <a:rPr lang="de-DE" sz="1633" dirty="0"/>
              <a:t>Y</a:t>
            </a:r>
            <a:r>
              <a:rPr lang="de-DE" sz="1633" baseline="-25000" dirty="0"/>
              <a:t>1</a:t>
            </a:r>
          </a:p>
        </p:txBody>
      </p:sp>
      <p:sp>
        <p:nvSpPr>
          <p:cNvPr id="54" name="Textfeld 53">
            <a:extLst>
              <a:ext uri="{FF2B5EF4-FFF2-40B4-BE49-F238E27FC236}">
                <a16:creationId xmlns:a16="http://schemas.microsoft.com/office/drawing/2014/main" id="{7DDD8E25-C735-4963-B198-3BBF45BD77F2}"/>
              </a:ext>
            </a:extLst>
          </p:cNvPr>
          <p:cNvSpPr txBox="1"/>
          <p:nvPr/>
        </p:nvSpPr>
        <p:spPr>
          <a:xfrm>
            <a:off x="8902708" y="3600918"/>
            <a:ext cx="542533" cy="343620"/>
          </a:xfrm>
          <a:prstGeom prst="rect">
            <a:avLst/>
          </a:prstGeom>
          <a:noFill/>
        </p:spPr>
        <p:txBody>
          <a:bodyPr wrap="square" rtlCol="0">
            <a:spAutoFit/>
          </a:bodyPr>
          <a:lstStyle/>
          <a:p>
            <a:r>
              <a:rPr lang="de-DE" sz="1633" dirty="0"/>
              <a:t>Y</a:t>
            </a:r>
            <a:r>
              <a:rPr lang="de-DE" sz="1633" baseline="-25000" dirty="0"/>
              <a:t>2</a:t>
            </a:r>
          </a:p>
        </p:txBody>
      </p:sp>
      <p:sp>
        <p:nvSpPr>
          <p:cNvPr id="55" name="Textfeld 54">
            <a:extLst>
              <a:ext uri="{FF2B5EF4-FFF2-40B4-BE49-F238E27FC236}">
                <a16:creationId xmlns:a16="http://schemas.microsoft.com/office/drawing/2014/main" id="{D31283D0-C193-4F56-814C-11742FB7A1D2}"/>
              </a:ext>
            </a:extLst>
          </p:cNvPr>
          <p:cNvSpPr txBox="1"/>
          <p:nvPr/>
        </p:nvSpPr>
        <p:spPr>
          <a:xfrm>
            <a:off x="4445994" y="449191"/>
            <a:ext cx="1156086" cy="343620"/>
          </a:xfrm>
          <a:prstGeom prst="rect">
            <a:avLst/>
          </a:prstGeom>
          <a:noFill/>
        </p:spPr>
        <p:txBody>
          <a:bodyPr wrap="none" rtlCol="0">
            <a:spAutoFit/>
          </a:bodyPr>
          <a:lstStyle/>
          <a:p>
            <a:r>
              <a:rPr lang="de-DE" sz="1633" dirty="0"/>
              <a:t>Y</a:t>
            </a:r>
            <a:r>
              <a:rPr lang="de-DE" sz="1633" baseline="-25000" dirty="0"/>
              <a:t>0 </a:t>
            </a:r>
            <a:r>
              <a:rPr lang="de-DE" sz="1633" dirty="0"/>
              <a:t>&lt;Y</a:t>
            </a:r>
            <a:r>
              <a:rPr lang="de-DE" sz="1633" baseline="-25000" dirty="0"/>
              <a:t>1 </a:t>
            </a:r>
            <a:r>
              <a:rPr lang="de-DE" sz="1633" dirty="0"/>
              <a:t>&lt;Y</a:t>
            </a:r>
            <a:r>
              <a:rPr lang="de-DE" sz="1633" baseline="-25000" dirty="0"/>
              <a:t>2</a:t>
            </a:r>
          </a:p>
        </p:txBody>
      </p:sp>
      <p:sp>
        <p:nvSpPr>
          <p:cNvPr id="56" name="Textfeld 55">
            <a:extLst>
              <a:ext uri="{FF2B5EF4-FFF2-40B4-BE49-F238E27FC236}">
                <a16:creationId xmlns:a16="http://schemas.microsoft.com/office/drawing/2014/main" id="{05BB6582-E84E-450E-B053-B04AE18E2AF5}"/>
              </a:ext>
            </a:extLst>
          </p:cNvPr>
          <p:cNvSpPr txBox="1"/>
          <p:nvPr/>
        </p:nvSpPr>
        <p:spPr>
          <a:xfrm>
            <a:off x="6700798" y="2144815"/>
            <a:ext cx="778418" cy="923330"/>
          </a:xfrm>
          <a:prstGeom prst="rect">
            <a:avLst/>
          </a:prstGeom>
          <a:noFill/>
        </p:spPr>
        <p:txBody>
          <a:bodyPr wrap="none" rtlCol="0">
            <a:spAutoFit/>
          </a:bodyPr>
          <a:lstStyle/>
          <a:p>
            <a:r>
              <a:rPr lang="de-DE" dirty="0" err="1"/>
              <a:t>highly</a:t>
            </a:r>
            <a:endParaRPr lang="de-DE" dirty="0"/>
          </a:p>
          <a:p>
            <a:r>
              <a:rPr lang="de-DE" dirty="0" err="1"/>
              <a:t>elastic</a:t>
            </a:r>
            <a:endParaRPr lang="de-DE" dirty="0"/>
          </a:p>
          <a:p>
            <a:r>
              <a:rPr lang="de-DE" dirty="0" err="1"/>
              <a:t>range</a:t>
            </a:r>
            <a:endParaRPr lang="de-DE" dirty="0"/>
          </a:p>
        </p:txBody>
      </p:sp>
      <p:sp>
        <p:nvSpPr>
          <p:cNvPr id="57" name="Textfeld 56">
            <a:extLst>
              <a:ext uri="{FF2B5EF4-FFF2-40B4-BE49-F238E27FC236}">
                <a16:creationId xmlns:a16="http://schemas.microsoft.com/office/drawing/2014/main" id="{8A0108B3-4A0F-47AF-B07E-F69891C955F6}"/>
              </a:ext>
            </a:extLst>
          </p:cNvPr>
          <p:cNvSpPr txBox="1"/>
          <p:nvPr/>
        </p:nvSpPr>
        <p:spPr>
          <a:xfrm>
            <a:off x="9288502" y="1153339"/>
            <a:ext cx="953146" cy="646331"/>
          </a:xfrm>
          <a:prstGeom prst="rect">
            <a:avLst/>
          </a:prstGeom>
          <a:noFill/>
        </p:spPr>
        <p:txBody>
          <a:bodyPr wrap="none" rtlCol="0">
            <a:spAutoFit/>
          </a:bodyPr>
          <a:lstStyle/>
          <a:p>
            <a:r>
              <a:rPr lang="de-DE" dirty="0" err="1"/>
              <a:t>inelastic</a:t>
            </a:r>
            <a:endParaRPr lang="de-DE" dirty="0"/>
          </a:p>
          <a:p>
            <a:r>
              <a:rPr lang="de-DE" dirty="0" err="1"/>
              <a:t>range</a:t>
            </a:r>
            <a:endParaRPr lang="de-DE" dirty="0"/>
          </a:p>
        </p:txBody>
      </p:sp>
      <p:cxnSp>
        <p:nvCxnSpPr>
          <p:cNvPr id="59" name="Gerade Verbindung mit Pfeil 58">
            <a:extLst>
              <a:ext uri="{FF2B5EF4-FFF2-40B4-BE49-F238E27FC236}">
                <a16:creationId xmlns:a16="http://schemas.microsoft.com/office/drawing/2014/main" id="{CA77A3C8-55F6-4482-A368-5269AD47D00E}"/>
              </a:ext>
            </a:extLst>
          </p:cNvPr>
          <p:cNvCxnSpPr>
            <a:stCxn id="57" idx="1"/>
          </p:cNvCxnSpPr>
          <p:nvPr/>
        </p:nvCxnSpPr>
        <p:spPr>
          <a:xfrm flipH="1">
            <a:off x="9114936" y="1476504"/>
            <a:ext cx="173566" cy="223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id="{E1B60AFF-DAC2-4BC1-94EA-88612B0CD547}"/>
              </a:ext>
            </a:extLst>
          </p:cNvPr>
          <p:cNvCxnSpPr>
            <a:cxnSpLocks/>
            <a:stCxn id="56" idx="2"/>
          </p:cNvCxnSpPr>
          <p:nvPr/>
        </p:nvCxnSpPr>
        <p:spPr>
          <a:xfrm>
            <a:off x="7090008" y="3068146"/>
            <a:ext cx="199837" cy="495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C2E96775-43D6-4E21-86DA-23585981D964}"/>
              </a:ext>
            </a:extLst>
          </p:cNvPr>
          <p:cNvSpPr/>
          <p:nvPr/>
        </p:nvSpPr>
        <p:spPr>
          <a:xfrm>
            <a:off x="150666" y="4146917"/>
            <a:ext cx="8312342" cy="1938992"/>
          </a:xfrm>
          <a:prstGeom prst="rect">
            <a:avLst/>
          </a:prstGeom>
        </p:spPr>
        <p:txBody>
          <a:bodyPr wrap="square">
            <a:spAutoFit/>
          </a:bodyPr>
          <a:lstStyle/>
          <a:p>
            <a:pPr marL="285750" indent="-285750">
              <a:buFont typeface="Arial" panose="020B0604020202020204" pitchFamily="34" charset="0"/>
              <a:buChar char="•"/>
            </a:pPr>
            <a:r>
              <a:rPr lang="de-DE" sz="2000" dirty="0" err="1"/>
              <a:t>For</a:t>
            </a:r>
            <a:r>
              <a:rPr lang="de-DE" sz="2000" dirty="0"/>
              <a:t> </a:t>
            </a:r>
            <a:r>
              <a:rPr lang="de-DE" sz="2000" dirty="0" err="1"/>
              <a:t>low</a:t>
            </a:r>
            <a:r>
              <a:rPr lang="de-DE" sz="2000" dirty="0"/>
              <a:t> </a:t>
            </a:r>
            <a:r>
              <a:rPr lang="de-DE" sz="2000" dirty="0" err="1"/>
              <a:t>production</a:t>
            </a:r>
            <a:r>
              <a:rPr lang="de-DE" sz="2000" dirty="0"/>
              <a:t> LM </a:t>
            </a:r>
            <a:r>
              <a:rPr lang="de-DE" sz="2000" dirty="0" err="1"/>
              <a:t>is</a:t>
            </a:r>
            <a:r>
              <a:rPr lang="de-DE" sz="2000" dirty="0"/>
              <a:t> </a:t>
            </a:r>
            <a:r>
              <a:rPr lang="de-DE" sz="2000" dirty="0" err="1"/>
              <a:t>highly</a:t>
            </a:r>
            <a:r>
              <a:rPr lang="de-DE" sz="2000" dirty="0"/>
              <a:t> </a:t>
            </a:r>
            <a:r>
              <a:rPr lang="de-DE" sz="2000" dirty="0" err="1"/>
              <a:t>interest</a:t>
            </a:r>
            <a:r>
              <a:rPr lang="de-DE" sz="2000" dirty="0"/>
              <a:t> rate </a:t>
            </a:r>
            <a:r>
              <a:rPr lang="de-DE" sz="2000" dirty="0" err="1"/>
              <a:t>elastic</a:t>
            </a:r>
            <a:r>
              <a:rPr lang="de-DE" sz="2000" dirty="0"/>
              <a:t> </a:t>
            </a:r>
            <a:r>
              <a:rPr lang="de-DE" sz="2000" dirty="0" err="1"/>
              <a:t>with</a:t>
            </a:r>
            <a:r>
              <a:rPr lang="de-DE" sz="2000" dirty="0"/>
              <a:t> an nominal </a:t>
            </a:r>
            <a:r>
              <a:rPr lang="de-DE" sz="2000" dirty="0" err="1"/>
              <a:t>interest</a:t>
            </a:r>
            <a:r>
              <a:rPr lang="de-DE" sz="2000" dirty="0"/>
              <a:t> rate </a:t>
            </a:r>
            <a:r>
              <a:rPr lang="de-DE" sz="2000" dirty="0" err="1"/>
              <a:t>of</a:t>
            </a:r>
            <a:r>
              <a:rPr lang="de-DE" sz="2000" dirty="0"/>
              <a:t> </a:t>
            </a:r>
            <a:r>
              <a:rPr lang="de-DE" sz="2000" dirty="0" err="1"/>
              <a:t>zero</a:t>
            </a:r>
            <a:r>
              <a:rPr lang="de-DE" sz="2000" dirty="0"/>
              <a:t>. An </a:t>
            </a:r>
            <a:r>
              <a:rPr lang="de-DE" sz="2000" dirty="0" err="1"/>
              <a:t>increase</a:t>
            </a:r>
            <a:r>
              <a:rPr lang="de-DE" sz="2000" dirty="0"/>
              <a:t> in </a:t>
            </a:r>
            <a:r>
              <a:rPr lang="de-DE" sz="2000" dirty="0" err="1"/>
              <a:t>income</a:t>
            </a:r>
            <a:r>
              <a:rPr lang="de-DE" sz="2000" dirty="0"/>
              <a:t> </a:t>
            </a:r>
            <a:r>
              <a:rPr lang="de-DE" sz="2000" dirty="0" err="1"/>
              <a:t>does</a:t>
            </a:r>
            <a:r>
              <a:rPr lang="de-DE" sz="2000" dirty="0"/>
              <a:t> not </a:t>
            </a:r>
            <a:r>
              <a:rPr lang="de-DE" sz="2000" dirty="0" err="1"/>
              <a:t>imply</a:t>
            </a:r>
            <a:r>
              <a:rPr lang="de-DE" sz="2000" dirty="0"/>
              <a:t> an </a:t>
            </a:r>
            <a:r>
              <a:rPr lang="de-DE" sz="2000" dirty="0" err="1"/>
              <a:t>increase</a:t>
            </a:r>
            <a:r>
              <a:rPr lang="de-DE" sz="2000" dirty="0"/>
              <a:t> in </a:t>
            </a:r>
            <a:r>
              <a:rPr lang="de-DE" sz="2000" dirty="0" err="1"/>
              <a:t>interest</a:t>
            </a:r>
            <a:r>
              <a:rPr lang="de-DE" sz="2000" dirty="0"/>
              <a:t> </a:t>
            </a:r>
            <a:r>
              <a:rPr lang="de-DE" sz="2000" dirty="0" err="1"/>
              <a:t>rates</a:t>
            </a:r>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err="1"/>
              <a:t>For</a:t>
            </a:r>
            <a:r>
              <a:rPr lang="de-DE" sz="2000" dirty="0"/>
              <a:t> larger </a:t>
            </a:r>
            <a:r>
              <a:rPr lang="de-DE" sz="2000" dirty="0" err="1"/>
              <a:t>interest</a:t>
            </a:r>
            <a:r>
              <a:rPr lang="de-DE" sz="2000" dirty="0"/>
              <a:t> </a:t>
            </a:r>
            <a:r>
              <a:rPr lang="de-DE" sz="2000" dirty="0" err="1"/>
              <a:t>rates</a:t>
            </a:r>
            <a:r>
              <a:rPr lang="de-DE" sz="2000" dirty="0"/>
              <a:t> LM </a:t>
            </a:r>
            <a:r>
              <a:rPr lang="de-DE" sz="2000" dirty="0" err="1"/>
              <a:t>becomes</a:t>
            </a:r>
            <a:r>
              <a:rPr lang="de-DE" sz="2000" dirty="0"/>
              <a:t> </a:t>
            </a:r>
            <a:r>
              <a:rPr lang="de-DE" sz="2000" dirty="0" err="1"/>
              <a:t>increasing</a:t>
            </a:r>
            <a:r>
              <a:rPr lang="de-DE" sz="2000" dirty="0"/>
              <a:t> and </a:t>
            </a:r>
            <a:r>
              <a:rPr lang="de-DE" sz="2000" dirty="0" err="1"/>
              <a:t>interest</a:t>
            </a:r>
            <a:r>
              <a:rPr lang="de-DE" sz="2000" dirty="0"/>
              <a:t> rate sensitive. An </a:t>
            </a:r>
            <a:r>
              <a:rPr lang="de-DE" sz="2000" dirty="0" err="1"/>
              <a:t>increase</a:t>
            </a:r>
            <a:r>
              <a:rPr lang="de-DE" sz="2000" dirty="0"/>
              <a:t> in </a:t>
            </a:r>
            <a:r>
              <a:rPr lang="de-DE" sz="2000" dirty="0" err="1"/>
              <a:t>income</a:t>
            </a:r>
            <a:r>
              <a:rPr lang="de-DE" sz="2000" dirty="0"/>
              <a:t> </a:t>
            </a:r>
            <a:r>
              <a:rPr lang="de-DE" sz="2000" dirty="0" err="1"/>
              <a:t>implies</a:t>
            </a:r>
            <a:r>
              <a:rPr lang="de-DE" sz="2000" dirty="0"/>
              <a:t> an </a:t>
            </a:r>
            <a:r>
              <a:rPr lang="de-DE" sz="2000" dirty="0" err="1"/>
              <a:t>increase</a:t>
            </a:r>
            <a:r>
              <a:rPr lang="de-DE" sz="2000" dirty="0"/>
              <a:t> in </a:t>
            </a:r>
            <a:r>
              <a:rPr lang="de-DE" sz="2000" dirty="0" err="1"/>
              <a:t>interest</a:t>
            </a:r>
            <a:r>
              <a:rPr lang="de-DE" sz="2000" dirty="0"/>
              <a:t> </a:t>
            </a:r>
            <a:r>
              <a:rPr lang="de-DE" sz="2000" dirty="0" err="1"/>
              <a:t>rates</a:t>
            </a:r>
            <a:endParaRPr lang="de-DE" sz="2000" dirty="0"/>
          </a:p>
        </p:txBody>
      </p:sp>
      <p:sp>
        <p:nvSpPr>
          <p:cNvPr id="2" name="Rechteck 1">
            <a:extLst>
              <a:ext uri="{FF2B5EF4-FFF2-40B4-BE49-F238E27FC236}">
                <a16:creationId xmlns:a16="http://schemas.microsoft.com/office/drawing/2014/main" id="{9E6B2B3D-3372-7473-19BF-AB252B3BE5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2466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9" grpId="0"/>
      <p:bldP spid="50" grpId="0"/>
      <p:bldP spid="5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Liquidity</a:t>
            </a:r>
            <a:r>
              <a:rPr lang="de-DE" sz="2903" b="1" dirty="0"/>
              <a:t> </a:t>
            </a:r>
            <a:r>
              <a:rPr lang="de-DE" sz="2903" b="1" dirty="0" err="1"/>
              <a:t>trap</a:t>
            </a:r>
            <a:endParaRPr lang="de-DE" sz="2903" b="1" dirty="0"/>
          </a:p>
        </p:txBody>
      </p:sp>
      <p:cxnSp>
        <p:nvCxnSpPr>
          <p:cNvPr id="14" name="Straight Arrow Connector 7">
            <a:extLst>
              <a:ext uri="{FF2B5EF4-FFF2-40B4-BE49-F238E27FC236}">
                <a16:creationId xmlns:a16="http://schemas.microsoft.com/office/drawing/2014/main" id="{48D9AA5B-C169-4A7E-AA53-7892B4F729FE}"/>
              </a:ext>
            </a:extLst>
          </p:cNvPr>
          <p:cNvCxnSpPr/>
          <p:nvPr/>
        </p:nvCxnSpPr>
        <p:spPr>
          <a:xfrm>
            <a:off x="3768961" y="4094265"/>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6">
            <a:extLst>
              <a:ext uri="{FF2B5EF4-FFF2-40B4-BE49-F238E27FC236}">
                <a16:creationId xmlns:a16="http://schemas.microsoft.com/office/drawing/2014/main" id="{D94E5702-2D4D-491C-817D-D09FE70E21C2}"/>
              </a:ext>
            </a:extLst>
          </p:cNvPr>
          <p:cNvCxnSpPr/>
          <p:nvPr/>
        </p:nvCxnSpPr>
        <p:spPr>
          <a:xfrm flipV="1">
            <a:off x="3768961" y="980729"/>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44">
            <a:extLst>
              <a:ext uri="{FF2B5EF4-FFF2-40B4-BE49-F238E27FC236}">
                <a16:creationId xmlns:a16="http://schemas.microsoft.com/office/drawing/2014/main" id="{0C9268CF-F4E4-432A-9D53-01B092E92E43}"/>
              </a:ext>
            </a:extLst>
          </p:cNvPr>
          <p:cNvSpPr txBox="1"/>
          <p:nvPr/>
        </p:nvSpPr>
        <p:spPr>
          <a:xfrm>
            <a:off x="3431704" y="1046380"/>
            <a:ext cx="242374" cy="343620"/>
          </a:xfrm>
          <a:prstGeom prst="rect">
            <a:avLst/>
          </a:prstGeom>
          <a:noFill/>
        </p:spPr>
        <p:txBody>
          <a:bodyPr wrap="none" rtlCol="0">
            <a:spAutoFit/>
          </a:bodyPr>
          <a:lstStyle/>
          <a:p>
            <a:r>
              <a:rPr lang="en-US" sz="1633" i="1" dirty="0" err="1"/>
              <a:t>i</a:t>
            </a:r>
            <a:endParaRPr lang="en-US" sz="1633" i="1" dirty="0"/>
          </a:p>
        </p:txBody>
      </p:sp>
      <p:cxnSp>
        <p:nvCxnSpPr>
          <p:cNvPr id="38" name="Straight Connector 11">
            <a:extLst>
              <a:ext uri="{FF2B5EF4-FFF2-40B4-BE49-F238E27FC236}">
                <a16:creationId xmlns:a16="http://schemas.microsoft.com/office/drawing/2014/main" id="{8D693833-31AA-4CAB-9017-3E0F431DBA6B}"/>
              </a:ext>
            </a:extLst>
          </p:cNvPr>
          <p:cNvCxnSpPr>
            <a:cxnSpLocks/>
          </p:cNvCxnSpPr>
          <p:nvPr/>
        </p:nvCxnSpPr>
        <p:spPr>
          <a:xfrm flipV="1">
            <a:off x="5662344" y="3932042"/>
            <a:ext cx="0" cy="1709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9">
            <a:extLst>
              <a:ext uri="{FF2B5EF4-FFF2-40B4-BE49-F238E27FC236}">
                <a16:creationId xmlns:a16="http://schemas.microsoft.com/office/drawing/2014/main" id="{A0CB4234-52A2-46DC-B9E7-D2926F2EC39E}"/>
              </a:ext>
            </a:extLst>
          </p:cNvPr>
          <p:cNvSpPr txBox="1"/>
          <p:nvPr/>
        </p:nvSpPr>
        <p:spPr>
          <a:xfrm>
            <a:off x="7426813" y="4108728"/>
            <a:ext cx="32412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44" name="Freihandform: Form 43">
            <a:extLst>
              <a:ext uri="{FF2B5EF4-FFF2-40B4-BE49-F238E27FC236}">
                <a16:creationId xmlns:a16="http://schemas.microsoft.com/office/drawing/2014/main" id="{AE576F5F-9DC6-438B-9DFF-A4D651962EC1}"/>
              </a:ext>
            </a:extLst>
          </p:cNvPr>
          <p:cNvSpPr/>
          <p:nvPr/>
        </p:nvSpPr>
        <p:spPr>
          <a:xfrm flipH="1">
            <a:off x="3846623" y="1412777"/>
            <a:ext cx="2512438"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feld 51">
            <a:extLst>
              <a:ext uri="{FF2B5EF4-FFF2-40B4-BE49-F238E27FC236}">
                <a16:creationId xmlns:a16="http://schemas.microsoft.com/office/drawing/2014/main" id="{B90723D6-897F-4A17-9920-4A4E46904877}"/>
              </a:ext>
            </a:extLst>
          </p:cNvPr>
          <p:cNvSpPr txBox="1"/>
          <p:nvPr/>
        </p:nvSpPr>
        <p:spPr>
          <a:xfrm>
            <a:off x="5447947" y="4077072"/>
            <a:ext cx="522772" cy="253916"/>
          </a:xfrm>
          <a:prstGeom prst="rect">
            <a:avLst/>
          </a:prstGeom>
          <a:noFill/>
        </p:spPr>
        <p:txBody>
          <a:bodyPr wrap="square" rtlCol="0">
            <a:spAutoFit/>
          </a:bodyPr>
          <a:lstStyle/>
          <a:p>
            <a:r>
              <a:rPr lang="de-DE" sz="1050" dirty="0"/>
              <a:t>Y</a:t>
            </a:r>
            <a:r>
              <a:rPr lang="de-DE" sz="1050" baseline="-25000" dirty="0"/>
              <a:t>0</a:t>
            </a:r>
          </a:p>
        </p:txBody>
      </p:sp>
      <p:sp>
        <p:nvSpPr>
          <p:cNvPr id="53" name="Textfeld 52">
            <a:extLst>
              <a:ext uri="{FF2B5EF4-FFF2-40B4-BE49-F238E27FC236}">
                <a16:creationId xmlns:a16="http://schemas.microsoft.com/office/drawing/2014/main" id="{66EC70AB-100E-4019-88B9-F7F9FBA679ED}"/>
              </a:ext>
            </a:extLst>
          </p:cNvPr>
          <p:cNvSpPr txBox="1"/>
          <p:nvPr/>
        </p:nvSpPr>
        <p:spPr>
          <a:xfrm>
            <a:off x="5588324" y="4080197"/>
            <a:ext cx="327334" cy="253916"/>
          </a:xfrm>
          <a:prstGeom prst="rect">
            <a:avLst/>
          </a:prstGeom>
          <a:noFill/>
        </p:spPr>
        <p:txBody>
          <a:bodyPr wrap="none" rtlCol="0">
            <a:spAutoFit/>
          </a:bodyPr>
          <a:lstStyle/>
          <a:p>
            <a:r>
              <a:rPr lang="de-DE" sz="1050" dirty="0"/>
              <a:t>Y</a:t>
            </a:r>
            <a:r>
              <a:rPr lang="de-DE" sz="1050" baseline="-25000" dirty="0"/>
              <a:t>1</a:t>
            </a:r>
          </a:p>
        </p:txBody>
      </p:sp>
      <p:sp>
        <p:nvSpPr>
          <p:cNvPr id="54" name="Textfeld 53">
            <a:extLst>
              <a:ext uri="{FF2B5EF4-FFF2-40B4-BE49-F238E27FC236}">
                <a16:creationId xmlns:a16="http://schemas.microsoft.com/office/drawing/2014/main" id="{7DDD8E25-C735-4963-B198-3BBF45BD77F2}"/>
              </a:ext>
            </a:extLst>
          </p:cNvPr>
          <p:cNvSpPr txBox="1"/>
          <p:nvPr/>
        </p:nvSpPr>
        <p:spPr>
          <a:xfrm>
            <a:off x="5704696" y="4077072"/>
            <a:ext cx="365952" cy="253916"/>
          </a:xfrm>
          <a:prstGeom prst="rect">
            <a:avLst/>
          </a:prstGeom>
          <a:noFill/>
        </p:spPr>
        <p:txBody>
          <a:bodyPr wrap="square" rtlCol="0">
            <a:spAutoFit/>
          </a:bodyPr>
          <a:lstStyle/>
          <a:p>
            <a:r>
              <a:rPr lang="de-DE" sz="1050" dirty="0"/>
              <a:t>Y</a:t>
            </a:r>
            <a:r>
              <a:rPr lang="de-DE" sz="1050" baseline="-25000" dirty="0"/>
              <a:t>2</a:t>
            </a:r>
          </a:p>
        </p:txBody>
      </p:sp>
      <p:sp>
        <p:nvSpPr>
          <p:cNvPr id="55" name="Textfeld 54">
            <a:extLst>
              <a:ext uri="{FF2B5EF4-FFF2-40B4-BE49-F238E27FC236}">
                <a16:creationId xmlns:a16="http://schemas.microsoft.com/office/drawing/2014/main" id="{D31283D0-C193-4F56-814C-11742FB7A1D2}"/>
              </a:ext>
            </a:extLst>
          </p:cNvPr>
          <p:cNvSpPr txBox="1"/>
          <p:nvPr/>
        </p:nvSpPr>
        <p:spPr>
          <a:xfrm>
            <a:off x="5086710" y="1555121"/>
            <a:ext cx="1261884" cy="343620"/>
          </a:xfrm>
          <a:prstGeom prst="rect">
            <a:avLst/>
          </a:prstGeom>
          <a:noFill/>
        </p:spPr>
        <p:txBody>
          <a:bodyPr wrap="none" rtlCol="0">
            <a:spAutoFit/>
          </a:bodyPr>
          <a:lstStyle/>
          <a:p>
            <a:r>
              <a:rPr lang="de-DE" sz="1633" dirty="0"/>
              <a:t>M</a:t>
            </a:r>
            <a:r>
              <a:rPr lang="de-DE" sz="1633" baseline="-25000" dirty="0"/>
              <a:t>0 </a:t>
            </a:r>
            <a:r>
              <a:rPr lang="de-DE" sz="1633" dirty="0"/>
              <a:t>&lt;M</a:t>
            </a:r>
            <a:r>
              <a:rPr lang="de-DE" sz="1633" baseline="-25000" dirty="0"/>
              <a:t>1 </a:t>
            </a:r>
            <a:r>
              <a:rPr lang="de-DE" sz="1633" dirty="0"/>
              <a:t>&lt;M</a:t>
            </a:r>
            <a:r>
              <a:rPr lang="de-DE" sz="1633" baseline="-25000" dirty="0"/>
              <a:t>2</a:t>
            </a:r>
          </a:p>
        </p:txBody>
      </p:sp>
      <p:sp>
        <p:nvSpPr>
          <p:cNvPr id="62" name="Rechteck 61">
            <a:extLst>
              <a:ext uri="{FF2B5EF4-FFF2-40B4-BE49-F238E27FC236}">
                <a16:creationId xmlns:a16="http://schemas.microsoft.com/office/drawing/2014/main" id="{C2E96775-43D6-4E21-86DA-23585981D964}"/>
              </a:ext>
            </a:extLst>
          </p:cNvPr>
          <p:cNvSpPr/>
          <p:nvPr/>
        </p:nvSpPr>
        <p:spPr>
          <a:xfrm>
            <a:off x="150680" y="4560155"/>
            <a:ext cx="8223300" cy="2123658"/>
          </a:xfrm>
          <a:prstGeom prst="rect">
            <a:avLst/>
          </a:prstGeom>
        </p:spPr>
        <p:txBody>
          <a:bodyPr wrap="square">
            <a:spAutoFit/>
          </a:bodyPr>
          <a:lstStyle/>
          <a:p>
            <a:pPr marL="285750" indent="-285750">
              <a:buFont typeface="Arial" panose="020B0604020202020204" pitchFamily="34" charset="0"/>
              <a:buChar char="•"/>
            </a:pPr>
            <a:r>
              <a:rPr lang="de-DE" sz="2200" dirty="0" err="1"/>
              <a:t>Within</a:t>
            </a:r>
            <a:r>
              <a:rPr lang="de-DE" sz="2200" dirty="0"/>
              <a:t> </a:t>
            </a:r>
            <a:r>
              <a:rPr lang="de-DE" sz="2200" dirty="0" err="1"/>
              <a:t>the</a:t>
            </a:r>
            <a:r>
              <a:rPr lang="de-DE" sz="2200" dirty="0"/>
              <a:t> </a:t>
            </a:r>
            <a:r>
              <a:rPr lang="de-DE" sz="2200" dirty="0" err="1"/>
              <a:t>liquidity</a:t>
            </a:r>
            <a:r>
              <a:rPr lang="de-DE" sz="2200" dirty="0"/>
              <a:t> </a:t>
            </a:r>
            <a:r>
              <a:rPr lang="de-DE" sz="2200" dirty="0" err="1"/>
              <a:t>trap</a:t>
            </a:r>
            <a:r>
              <a:rPr lang="de-DE" sz="2200" dirty="0"/>
              <a:t> </a:t>
            </a:r>
            <a:r>
              <a:rPr lang="de-DE" sz="2200" dirty="0" err="1"/>
              <a:t>monetary</a:t>
            </a:r>
            <a:r>
              <a:rPr lang="de-DE" sz="2200" dirty="0"/>
              <a:t> </a:t>
            </a:r>
            <a:r>
              <a:rPr lang="de-DE" sz="2200" dirty="0" err="1"/>
              <a:t>policy</a:t>
            </a:r>
            <a:r>
              <a:rPr lang="de-DE" sz="2200" dirty="0"/>
              <a:t> </a:t>
            </a:r>
            <a:r>
              <a:rPr lang="de-DE" sz="2200" dirty="0" err="1"/>
              <a:t>has</a:t>
            </a:r>
            <a:r>
              <a:rPr lang="de-DE" sz="2200" dirty="0"/>
              <a:t> </a:t>
            </a:r>
            <a:r>
              <a:rPr lang="de-DE" sz="2200" dirty="0" err="1"/>
              <a:t>almost</a:t>
            </a:r>
            <a:r>
              <a:rPr lang="de-DE" sz="2200" dirty="0"/>
              <a:t> </a:t>
            </a:r>
            <a:r>
              <a:rPr lang="de-DE" sz="2200" dirty="0" err="1"/>
              <a:t>no</a:t>
            </a:r>
            <a:r>
              <a:rPr lang="de-DE" sz="2200" dirty="0"/>
              <a:t> </a:t>
            </a:r>
            <a:r>
              <a:rPr lang="de-DE" sz="2200" dirty="0" err="1"/>
              <a:t>impact</a:t>
            </a:r>
            <a:r>
              <a:rPr lang="de-DE" sz="2200" dirty="0"/>
              <a:t>, </a:t>
            </a:r>
            <a:r>
              <a:rPr lang="de-DE" sz="2200" dirty="0" err="1"/>
              <a:t>since</a:t>
            </a:r>
            <a:r>
              <a:rPr lang="de-DE" sz="2200" dirty="0"/>
              <a:t> in </a:t>
            </a:r>
            <a:r>
              <a:rPr lang="de-DE" sz="2200" dirty="0" err="1"/>
              <a:t>the</a:t>
            </a:r>
            <a:r>
              <a:rPr lang="de-DE" sz="2200" dirty="0"/>
              <a:t> </a:t>
            </a:r>
            <a:r>
              <a:rPr lang="de-DE" sz="2200" dirty="0" err="1"/>
              <a:t>interest</a:t>
            </a:r>
            <a:r>
              <a:rPr lang="de-DE" sz="2200" dirty="0"/>
              <a:t> rate </a:t>
            </a:r>
            <a:r>
              <a:rPr lang="de-DE" sz="2200" dirty="0" err="1"/>
              <a:t>elastic</a:t>
            </a:r>
            <a:r>
              <a:rPr lang="de-DE" sz="2200" dirty="0"/>
              <a:t> </a:t>
            </a:r>
            <a:r>
              <a:rPr lang="de-DE" sz="2200" dirty="0" err="1"/>
              <a:t>part</a:t>
            </a:r>
            <a:r>
              <a:rPr lang="de-DE" sz="2200" dirty="0"/>
              <a:t> LM </a:t>
            </a:r>
            <a:r>
              <a:rPr lang="de-DE" sz="2200" dirty="0" err="1"/>
              <a:t>does</a:t>
            </a:r>
            <a:r>
              <a:rPr lang="de-DE" sz="2200" dirty="0"/>
              <a:t> not shift </a:t>
            </a:r>
            <a:r>
              <a:rPr lang="de-DE" sz="2200" dirty="0" err="1"/>
              <a:t>substantially</a:t>
            </a:r>
            <a:r>
              <a:rPr lang="de-DE" sz="2200" dirty="0"/>
              <a:t> </a:t>
            </a:r>
            <a:r>
              <a:rPr lang="de-DE" sz="2200" dirty="0" err="1"/>
              <a:t>to</a:t>
            </a:r>
            <a:r>
              <a:rPr lang="de-DE" sz="2200" dirty="0"/>
              <a:t> </a:t>
            </a:r>
            <a:r>
              <a:rPr lang="de-DE" sz="2200" dirty="0" err="1"/>
              <a:t>the</a:t>
            </a:r>
            <a:r>
              <a:rPr lang="de-DE" sz="2200" dirty="0"/>
              <a:t> </a:t>
            </a:r>
            <a:r>
              <a:rPr lang="de-DE" sz="2200" dirty="0" err="1"/>
              <a:t>right</a:t>
            </a:r>
            <a:r>
              <a:rPr lang="de-DE" sz="2200" dirty="0"/>
              <a:t>.</a:t>
            </a:r>
          </a:p>
          <a:p>
            <a:pPr marL="285750" indent="-285750">
              <a:buFont typeface="Arial" panose="020B0604020202020204" pitchFamily="34" charset="0"/>
              <a:buChar char="•"/>
            </a:pPr>
            <a:endParaRPr lang="de-DE" sz="2200" dirty="0"/>
          </a:p>
          <a:p>
            <a:pPr marL="285750" indent="-285750">
              <a:buFont typeface="Arial" panose="020B0604020202020204" pitchFamily="34" charset="0"/>
              <a:buChar char="•"/>
            </a:pPr>
            <a:r>
              <a:rPr lang="de-DE" sz="2200" dirty="0"/>
              <a:t>Thus, </a:t>
            </a:r>
            <a:r>
              <a:rPr lang="de-DE" sz="2200" dirty="0" err="1"/>
              <a:t>it</a:t>
            </a:r>
            <a:r>
              <a:rPr lang="de-DE" sz="2200" dirty="0"/>
              <a:t> </a:t>
            </a:r>
            <a:r>
              <a:rPr lang="de-DE" sz="2200" dirty="0" err="1"/>
              <a:t>is</a:t>
            </a:r>
            <a:r>
              <a:rPr lang="de-DE" sz="2200" dirty="0"/>
              <a:t> possible </a:t>
            </a:r>
            <a:r>
              <a:rPr lang="de-DE" sz="2200" dirty="0" err="1"/>
              <a:t>that</a:t>
            </a:r>
            <a:r>
              <a:rPr lang="de-DE" sz="2200" dirty="0"/>
              <a:t> </a:t>
            </a:r>
            <a:r>
              <a:rPr lang="de-DE" sz="2200" dirty="0" err="1"/>
              <a:t>production</a:t>
            </a:r>
            <a:r>
              <a:rPr lang="de-DE" sz="2200" dirty="0"/>
              <a:t> </a:t>
            </a:r>
            <a:r>
              <a:rPr lang="de-DE" sz="2200" dirty="0" err="1"/>
              <a:t>cannot</a:t>
            </a:r>
            <a:r>
              <a:rPr lang="de-DE" sz="2200" dirty="0"/>
              <a:t> </a:t>
            </a:r>
            <a:r>
              <a:rPr lang="de-DE" sz="2200" dirty="0" err="1"/>
              <a:t>be</a:t>
            </a:r>
            <a:r>
              <a:rPr lang="de-DE" sz="2200" dirty="0"/>
              <a:t> </a:t>
            </a:r>
            <a:r>
              <a:rPr lang="de-DE" sz="2200" dirty="0" err="1"/>
              <a:t>pushed</a:t>
            </a:r>
            <a:r>
              <a:rPr lang="de-DE" sz="2200" dirty="0"/>
              <a:t> </a:t>
            </a:r>
            <a:r>
              <a:rPr lang="de-DE" sz="2200" dirty="0" err="1"/>
              <a:t>to</a:t>
            </a:r>
            <a:r>
              <a:rPr lang="de-DE" sz="2200" dirty="0"/>
              <a:t> </a:t>
            </a:r>
            <a:r>
              <a:rPr lang="de-DE" sz="2200" dirty="0" err="1"/>
              <a:t>natural</a:t>
            </a:r>
            <a:r>
              <a:rPr lang="de-DE" sz="2200" dirty="0"/>
              <a:t> </a:t>
            </a:r>
            <a:r>
              <a:rPr lang="de-DE" sz="2200" dirty="0" err="1"/>
              <a:t>output</a:t>
            </a:r>
            <a:endParaRPr lang="de-DE" sz="2200" dirty="0"/>
          </a:p>
        </p:txBody>
      </p:sp>
      <p:sp>
        <p:nvSpPr>
          <p:cNvPr id="34" name="Freihandform: Form 33">
            <a:extLst>
              <a:ext uri="{FF2B5EF4-FFF2-40B4-BE49-F238E27FC236}">
                <a16:creationId xmlns:a16="http://schemas.microsoft.com/office/drawing/2014/main" id="{479F36F6-1190-42D9-931D-25CE68AF1D9B}"/>
              </a:ext>
            </a:extLst>
          </p:cNvPr>
          <p:cNvSpPr/>
          <p:nvPr/>
        </p:nvSpPr>
        <p:spPr>
          <a:xfrm flipH="1">
            <a:off x="3791744" y="1396008"/>
            <a:ext cx="3165139"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C4070712-60DC-492F-B63B-F432504FCF1D}"/>
              </a:ext>
            </a:extLst>
          </p:cNvPr>
          <p:cNvSpPr/>
          <p:nvPr/>
        </p:nvSpPr>
        <p:spPr>
          <a:xfrm flipH="1">
            <a:off x="3791744" y="1412777"/>
            <a:ext cx="374120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19E23900-B2EE-4F32-B305-CBA975CDE87C}"/>
              </a:ext>
            </a:extLst>
          </p:cNvPr>
          <p:cNvSpPr txBox="1"/>
          <p:nvPr/>
        </p:nvSpPr>
        <p:spPr>
          <a:xfrm>
            <a:off x="6587236" y="1067917"/>
            <a:ext cx="931665" cy="343620"/>
          </a:xfrm>
          <a:prstGeom prst="rect">
            <a:avLst/>
          </a:prstGeom>
          <a:noFill/>
        </p:spPr>
        <p:txBody>
          <a:bodyPr wrap="none" rtlCol="0">
            <a:spAutoFit/>
          </a:bodyPr>
          <a:lstStyle/>
          <a:p>
            <a:r>
              <a:rPr lang="de-DE" sz="1633" dirty="0"/>
              <a:t>LM(M</a:t>
            </a:r>
            <a:r>
              <a:rPr lang="de-DE" sz="1633" baseline="-25000" dirty="0"/>
              <a:t>1 </a:t>
            </a:r>
            <a:r>
              <a:rPr lang="de-DE" sz="1633" dirty="0"/>
              <a:t>)</a:t>
            </a:r>
            <a:endParaRPr lang="de-DE" sz="1633" baseline="-25000" dirty="0"/>
          </a:p>
        </p:txBody>
      </p:sp>
      <p:sp>
        <p:nvSpPr>
          <p:cNvPr id="41" name="Textfeld 40">
            <a:extLst>
              <a:ext uri="{FF2B5EF4-FFF2-40B4-BE49-F238E27FC236}">
                <a16:creationId xmlns:a16="http://schemas.microsoft.com/office/drawing/2014/main" id="{29213B49-C90D-450D-A47C-E1B2E3BEE47D}"/>
              </a:ext>
            </a:extLst>
          </p:cNvPr>
          <p:cNvSpPr txBox="1"/>
          <p:nvPr/>
        </p:nvSpPr>
        <p:spPr>
          <a:xfrm>
            <a:off x="5825183" y="1043192"/>
            <a:ext cx="931665" cy="343620"/>
          </a:xfrm>
          <a:prstGeom prst="rect">
            <a:avLst/>
          </a:prstGeom>
          <a:noFill/>
        </p:spPr>
        <p:txBody>
          <a:bodyPr wrap="none" rtlCol="0">
            <a:spAutoFit/>
          </a:bodyPr>
          <a:lstStyle/>
          <a:p>
            <a:r>
              <a:rPr lang="de-DE" sz="1633" dirty="0"/>
              <a:t>LM(M</a:t>
            </a:r>
            <a:r>
              <a:rPr lang="de-DE" sz="1633" baseline="-25000" dirty="0"/>
              <a:t>0 </a:t>
            </a:r>
            <a:r>
              <a:rPr lang="de-DE" sz="1633" dirty="0"/>
              <a:t>)</a:t>
            </a:r>
            <a:endParaRPr lang="de-DE" sz="1633" baseline="-25000" dirty="0"/>
          </a:p>
        </p:txBody>
      </p:sp>
      <p:sp>
        <p:nvSpPr>
          <p:cNvPr id="43" name="Textfeld 42">
            <a:extLst>
              <a:ext uri="{FF2B5EF4-FFF2-40B4-BE49-F238E27FC236}">
                <a16:creationId xmlns:a16="http://schemas.microsoft.com/office/drawing/2014/main" id="{9299BB40-6F2D-4093-86C2-57C303B2ABFD}"/>
              </a:ext>
            </a:extLst>
          </p:cNvPr>
          <p:cNvSpPr txBox="1"/>
          <p:nvPr/>
        </p:nvSpPr>
        <p:spPr>
          <a:xfrm>
            <a:off x="7374800" y="1097199"/>
            <a:ext cx="931665" cy="343620"/>
          </a:xfrm>
          <a:prstGeom prst="rect">
            <a:avLst/>
          </a:prstGeom>
          <a:noFill/>
        </p:spPr>
        <p:txBody>
          <a:bodyPr wrap="none" rtlCol="0">
            <a:spAutoFit/>
          </a:bodyPr>
          <a:lstStyle/>
          <a:p>
            <a:r>
              <a:rPr lang="de-DE" sz="1633" dirty="0"/>
              <a:t>LM(M</a:t>
            </a:r>
            <a:r>
              <a:rPr lang="de-DE" sz="1633" baseline="-25000" dirty="0"/>
              <a:t>2 </a:t>
            </a:r>
            <a:r>
              <a:rPr lang="de-DE" sz="1633" dirty="0"/>
              <a:t>)</a:t>
            </a:r>
            <a:endParaRPr lang="de-DE" sz="1633" baseline="-25000" dirty="0"/>
          </a:p>
        </p:txBody>
      </p:sp>
      <p:cxnSp>
        <p:nvCxnSpPr>
          <p:cNvPr id="3" name="Gerader Verbinder 2">
            <a:extLst>
              <a:ext uri="{FF2B5EF4-FFF2-40B4-BE49-F238E27FC236}">
                <a16:creationId xmlns:a16="http://schemas.microsoft.com/office/drawing/2014/main" id="{58BA648A-A4EC-412A-A2EE-0690AA95845A}"/>
              </a:ext>
            </a:extLst>
          </p:cNvPr>
          <p:cNvCxnSpPr/>
          <p:nvPr/>
        </p:nvCxnSpPr>
        <p:spPr>
          <a:xfrm>
            <a:off x="4194987" y="2132856"/>
            <a:ext cx="1617577" cy="19701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332AA8DA-5583-40FA-9B92-77BFEA310524}"/>
              </a:ext>
            </a:extLst>
          </p:cNvPr>
          <p:cNvSpPr txBox="1"/>
          <p:nvPr/>
        </p:nvSpPr>
        <p:spPr>
          <a:xfrm>
            <a:off x="4463905" y="2204864"/>
            <a:ext cx="389850" cy="369332"/>
          </a:xfrm>
          <a:prstGeom prst="rect">
            <a:avLst/>
          </a:prstGeom>
          <a:noFill/>
        </p:spPr>
        <p:txBody>
          <a:bodyPr wrap="none" rtlCol="0">
            <a:spAutoFit/>
          </a:bodyPr>
          <a:lstStyle/>
          <a:p>
            <a:r>
              <a:rPr lang="de-DE" dirty="0"/>
              <a:t>IS</a:t>
            </a:r>
          </a:p>
        </p:txBody>
      </p:sp>
      <p:cxnSp>
        <p:nvCxnSpPr>
          <p:cNvPr id="45" name="Straight Connector 11">
            <a:extLst>
              <a:ext uri="{FF2B5EF4-FFF2-40B4-BE49-F238E27FC236}">
                <a16:creationId xmlns:a16="http://schemas.microsoft.com/office/drawing/2014/main" id="{D051F187-899C-4FB4-BD90-6DAB48317A43}"/>
              </a:ext>
            </a:extLst>
          </p:cNvPr>
          <p:cNvCxnSpPr>
            <a:cxnSpLocks/>
            <a:stCxn id="52" idx="0"/>
          </p:cNvCxnSpPr>
          <p:nvPr/>
        </p:nvCxnSpPr>
        <p:spPr>
          <a:xfrm flipV="1">
            <a:off x="5709333" y="4005066"/>
            <a:ext cx="26628" cy="7200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FD79F351-4037-8F0C-1C4E-83105185C10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497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Liquidity</a:t>
            </a:r>
            <a:r>
              <a:rPr lang="de-DE" sz="2903" b="1" dirty="0"/>
              <a:t> </a:t>
            </a:r>
            <a:r>
              <a:rPr lang="de-DE" sz="2903" b="1" dirty="0" err="1"/>
              <a:t>trap</a:t>
            </a:r>
            <a:r>
              <a:rPr lang="de-DE" sz="2903" b="1" dirty="0"/>
              <a:t> </a:t>
            </a:r>
            <a:r>
              <a:rPr lang="de-DE" sz="2903" b="1" dirty="0" err="1"/>
              <a:t>with</a:t>
            </a:r>
            <a:r>
              <a:rPr lang="de-DE" sz="2903" b="1" dirty="0"/>
              <a:t> </a:t>
            </a:r>
            <a:r>
              <a:rPr lang="de-DE" sz="2903" b="1" dirty="0" err="1"/>
              <a:t>inflation</a:t>
            </a:r>
            <a:r>
              <a:rPr lang="de-DE" sz="2903" b="1" dirty="0"/>
              <a:t> and </a:t>
            </a:r>
            <a:r>
              <a:rPr lang="de-DE" sz="2903" b="1" dirty="0" err="1"/>
              <a:t>deflation</a:t>
            </a:r>
            <a:endParaRPr lang="de-DE" sz="2903" b="1" dirty="0"/>
          </a:p>
        </p:txBody>
      </p:sp>
      <p:sp>
        <p:nvSpPr>
          <p:cNvPr id="62" name="Rechteck 61">
            <a:extLst>
              <a:ext uri="{FF2B5EF4-FFF2-40B4-BE49-F238E27FC236}">
                <a16:creationId xmlns:a16="http://schemas.microsoft.com/office/drawing/2014/main" id="{C2E96775-43D6-4E21-86DA-23585981D964}"/>
              </a:ext>
            </a:extLst>
          </p:cNvPr>
          <p:cNvSpPr/>
          <p:nvPr/>
        </p:nvSpPr>
        <p:spPr>
          <a:xfrm>
            <a:off x="800417" y="1148627"/>
            <a:ext cx="8312342" cy="5262979"/>
          </a:xfrm>
          <a:prstGeom prst="rect">
            <a:avLst/>
          </a:prstGeom>
        </p:spPr>
        <p:txBody>
          <a:bodyPr wrap="square">
            <a:spAutoFit/>
          </a:bodyPr>
          <a:lstStyle/>
          <a:p>
            <a:r>
              <a:rPr lang="de-DE" sz="2400" dirty="0"/>
              <a:t>Real </a:t>
            </a:r>
            <a:r>
              <a:rPr lang="de-DE" sz="2400" dirty="0" err="1"/>
              <a:t>interest</a:t>
            </a:r>
            <a:r>
              <a:rPr lang="de-DE" sz="2400" dirty="0"/>
              <a:t> </a:t>
            </a:r>
            <a:r>
              <a:rPr lang="de-DE" sz="2400" dirty="0" err="1"/>
              <a:t>rates</a:t>
            </a:r>
            <a:r>
              <a:rPr lang="de-DE" sz="2400" dirty="0"/>
              <a:t> </a:t>
            </a:r>
            <a:r>
              <a:rPr lang="de-DE" sz="2400" dirty="0" err="1"/>
              <a:t>depend</a:t>
            </a:r>
            <a:r>
              <a:rPr lang="de-DE" sz="2400" dirty="0"/>
              <a:t> on </a:t>
            </a:r>
            <a:r>
              <a:rPr lang="de-DE" sz="2400" dirty="0" err="1"/>
              <a:t>expected</a:t>
            </a:r>
            <a:r>
              <a:rPr lang="de-DE" sz="2400" dirty="0"/>
              <a:t> </a:t>
            </a:r>
            <a:r>
              <a:rPr lang="de-DE" sz="2400" dirty="0" err="1"/>
              <a:t>inflation</a:t>
            </a:r>
            <a:r>
              <a:rPr lang="de-DE" sz="2400" dirty="0"/>
              <a:t>. </a:t>
            </a:r>
            <a:r>
              <a:rPr lang="de-DE" sz="2400" dirty="0" err="1"/>
              <a:t>Suppose</a:t>
            </a:r>
            <a:r>
              <a:rPr lang="de-DE" sz="2400" dirty="0"/>
              <a:t> </a:t>
            </a:r>
            <a:r>
              <a:rPr lang="de-DE" sz="2400" dirty="0" err="1"/>
              <a:t>expected</a:t>
            </a:r>
            <a:r>
              <a:rPr lang="de-DE" sz="2400" dirty="0"/>
              <a:t> </a:t>
            </a:r>
            <a:r>
              <a:rPr lang="de-DE" sz="2400" dirty="0" err="1"/>
              <a:t>inflation</a:t>
            </a:r>
            <a:r>
              <a:rPr lang="de-DE" sz="2400" dirty="0"/>
              <a:t> </a:t>
            </a:r>
            <a:r>
              <a:rPr lang="de-DE" sz="2400" dirty="0" err="1"/>
              <a:t>is</a:t>
            </a:r>
            <a:r>
              <a:rPr lang="de-DE" sz="2400" dirty="0"/>
              <a:t> 10% and nominal </a:t>
            </a:r>
            <a:r>
              <a:rPr lang="de-DE" sz="2400" dirty="0" err="1"/>
              <a:t>interest</a:t>
            </a:r>
            <a:r>
              <a:rPr lang="de-DE" sz="2400" dirty="0"/>
              <a:t> </a:t>
            </a:r>
            <a:r>
              <a:rPr lang="de-DE" sz="2400" dirty="0" err="1"/>
              <a:t>rates</a:t>
            </a:r>
            <a:r>
              <a:rPr lang="de-DE" sz="2400" dirty="0"/>
              <a:t> </a:t>
            </a:r>
            <a:r>
              <a:rPr lang="de-DE" sz="2400" dirty="0" err="1"/>
              <a:t>are</a:t>
            </a:r>
            <a:r>
              <a:rPr lang="de-DE" sz="2400" dirty="0"/>
              <a:t> 0%:</a:t>
            </a:r>
          </a:p>
          <a:p>
            <a:endParaRPr lang="de-DE" sz="2400" dirty="0"/>
          </a:p>
          <a:p>
            <a:pPr algn="ctr"/>
            <a:r>
              <a:rPr lang="de-DE" sz="2400" dirty="0"/>
              <a:t>r   = i - </a:t>
            </a:r>
            <a:r>
              <a:rPr lang="el-GR" sz="2400" dirty="0"/>
              <a:t>π</a:t>
            </a:r>
            <a:r>
              <a:rPr lang="de-DE" sz="2400" baseline="30000" dirty="0"/>
              <a:t>e	</a:t>
            </a:r>
            <a:r>
              <a:rPr lang="de-DE" sz="2400" dirty="0"/>
              <a:t>=  0% − 10% = -10%</a:t>
            </a:r>
          </a:p>
          <a:p>
            <a:endParaRPr lang="de-DE" sz="2400" dirty="0"/>
          </a:p>
          <a:p>
            <a:endParaRPr lang="de-DE" sz="2400" dirty="0"/>
          </a:p>
          <a:p>
            <a:pPr marL="342900" indent="-342900">
              <a:buFont typeface="Wingdings" panose="05000000000000000000" pitchFamily="2" charset="2"/>
              <a:buChar char="Ø"/>
            </a:pPr>
            <a:r>
              <a:rPr lang="de-DE" sz="2400" dirty="0" err="1"/>
              <a:t>If</a:t>
            </a:r>
            <a:r>
              <a:rPr lang="de-DE" sz="2400" dirty="0"/>
              <a:t> real </a:t>
            </a:r>
            <a:r>
              <a:rPr lang="de-DE" sz="2400" dirty="0" err="1"/>
              <a:t>interest</a:t>
            </a:r>
            <a:r>
              <a:rPr lang="de-DE" sz="2400" dirty="0"/>
              <a:t> </a:t>
            </a:r>
            <a:r>
              <a:rPr lang="de-DE" sz="2400" dirty="0" err="1"/>
              <a:t>rates</a:t>
            </a:r>
            <a:r>
              <a:rPr lang="de-DE" sz="2400" dirty="0"/>
              <a:t> </a:t>
            </a:r>
            <a:r>
              <a:rPr lang="de-DE" sz="2400" dirty="0" err="1"/>
              <a:t>are</a:t>
            </a:r>
            <a:r>
              <a:rPr lang="de-DE" sz="2400" dirty="0"/>
              <a:t> </a:t>
            </a:r>
            <a:r>
              <a:rPr lang="de-DE" sz="2400" dirty="0" err="1"/>
              <a:t>that</a:t>
            </a:r>
            <a:r>
              <a:rPr lang="de-DE" sz="2400" dirty="0"/>
              <a:t> negativ, </a:t>
            </a:r>
            <a:r>
              <a:rPr lang="de-DE" sz="2400" dirty="0" err="1"/>
              <a:t>consumption</a:t>
            </a:r>
            <a:r>
              <a:rPr lang="de-DE" sz="2400" dirty="0"/>
              <a:t> and </a:t>
            </a:r>
            <a:r>
              <a:rPr lang="de-DE" sz="2400" dirty="0" err="1"/>
              <a:t>investment</a:t>
            </a:r>
            <a:r>
              <a:rPr lang="de-DE" sz="2400" dirty="0"/>
              <a:t> </a:t>
            </a:r>
            <a:r>
              <a:rPr lang="de-DE" sz="2400" dirty="0" err="1"/>
              <a:t>are</a:t>
            </a:r>
            <a:r>
              <a:rPr lang="de-DE" sz="2400" dirty="0"/>
              <a:t> </a:t>
            </a:r>
            <a:r>
              <a:rPr lang="de-DE" sz="2400" dirty="0" err="1"/>
              <a:t>supposed</a:t>
            </a:r>
            <a:r>
              <a:rPr lang="de-DE" sz="2400" dirty="0"/>
              <a:t> </a:t>
            </a:r>
            <a:r>
              <a:rPr lang="de-DE" sz="2400" dirty="0" err="1"/>
              <a:t>to</a:t>
            </a:r>
            <a:r>
              <a:rPr lang="de-DE" sz="2400" dirty="0"/>
              <a:t> </a:t>
            </a:r>
            <a:r>
              <a:rPr lang="de-DE" sz="2400" dirty="0" err="1"/>
              <a:t>be</a:t>
            </a:r>
            <a:r>
              <a:rPr lang="de-DE" sz="2400" dirty="0"/>
              <a:t> </a:t>
            </a:r>
            <a:r>
              <a:rPr lang="de-DE" sz="2400" dirty="0" err="1"/>
              <a:t>quite</a:t>
            </a:r>
            <a:r>
              <a:rPr lang="de-DE" sz="2400" dirty="0"/>
              <a:t> high, sind „</a:t>
            </a:r>
            <a:r>
              <a:rPr lang="de-DE" sz="2400" dirty="0" err="1"/>
              <a:t>today</a:t>
            </a:r>
            <a:r>
              <a:rPr lang="de-DE" sz="2400" dirty="0"/>
              <a:t> </a:t>
            </a:r>
            <a:r>
              <a:rPr lang="de-DE" sz="2400" dirty="0" err="1"/>
              <a:t>money</a:t>
            </a:r>
            <a:r>
              <a:rPr lang="de-DE" sz="2400" dirty="0"/>
              <a:t>“ </a:t>
            </a:r>
            <a:r>
              <a:rPr lang="de-DE" sz="2400" dirty="0" err="1"/>
              <a:t>is</a:t>
            </a:r>
            <a:r>
              <a:rPr lang="de-DE" sz="2400" dirty="0"/>
              <a:t> </a:t>
            </a:r>
            <a:r>
              <a:rPr lang="de-DE" sz="2400" dirty="0" err="1"/>
              <a:t>much</a:t>
            </a:r>
            <a:r>
              <a:rPr lang="de-DE" sz="2400" dirty="0"/>
              <a:t> </a:t>
            </a:r>
            <a:r>
              <a:rPr lang="de-DE" sz="2400" dirty="0" err="1"/>
              <a:t>more</a:t>
            </a:r>
            <a:r>
              <a:rPr lang="de-DE" sz="2400" dirty="0"/>
              <a:t> </a:t>
            </a:r>
            <a:r>
              <a:rPr lang="de-DE" sz="2400" dirty="0" err="1"/>
              <a:t>valuable</a:t>
            </a:r>
            <a:r>
              <a:rPr lang="de-DE" sz="2400" dirty="0"/>
              <a:t> </a:t>
            </a:r>
            <a:r>
              <a:rPr lang="de-DE" sz="2400" dirty="0" err="1"/>
              <a:t>than</a:t>
            </a:r>
            <a:r>
              <a:rPr lang="de-DE" sz="2400" dirty="0"/>
              <a:t> „</a:t>
            </a:r>
            <a:r>
              <a:rPr lang="de-DE" sz="2400" dirty="0" err="1"/>
              <a:t>tomorrow</a:t>
            </a:r>
            <a:r>
              <a:rPr lang="de-DE" sz="2400" dirty="0"/>
              <a:t> </a:t>
            </a:r>
            <a:r>
              <a:rPr lang="de-DE" sz="2400" dirty="0" err="1"/>
              <a:t>money</a:t>
            </a:r>
            <a:r>
              <a:rPr lang="de-DE" sz="2400" dirty="0"/>
              <a:t>“.</a:t>
            </a:r>
          </a:p>
          <a:p>
            <a:pPr marL="342900" indent="-342900">
              <a:buFont typeface="Wingdings" panose="05000000000000000000" pitchFamily="2" charset="2"/>
              <a:buChar char="Ø"/>
            </a:pPr>
            <a:endParaRPr lang="de-DE" sz="2400" dirty="0"/>
          </a:p>
          <a:p>
            <a:pPr marL="342900" indent="-342900">
              <a:buFont typeface="Wingdings" panose="05000000000000000000" pitchFamily="2" charset="2"/>
              <a:buChar char="Ø"/>
            </a:pPr>
            <a:r>
              <a:rPr lang="de-DE" sz="2400" dirty="0"/>
              <a:t>In </a:t>
            </a:r>
            <a:r>
              <a:rPr lang="de-DE" sz="2400" dirty="0" err="1"/>
              <a:t>that</a:t>
            </a:r>
            <a:r>
              <a:rPr lang="de-DE" sz="2400" dirty="0"/>
              <a:t> </a:t>
            </a:r>
            <a:r>
              <a:rPr lang="de-DE" sz="2400" dirty="0" err="1"/>
              <a:t>case</a:t>
            </a:r>
            <a:r>
              <a:rPr lang="de-DE" sz="2400" dirty="0"/>
              <a:t> </a:t>
            </a:r>
            <a:r>
              <a:rPr lang="de-DE" sz="2400" dirty="0" err="1"/>
              <a:t>the</a:t>
            </a:r>
            <a:r>
              <a:rPr lang="de-DE" sz="2400" dirty="0"/>
              <a:t> </a:t>
            </a:r>
            <a:r>
              <a:rPr lang="de-DE" sz="2400" dirty="0" err="1"/>
              <a:t>liquidity</a:t>
            </a:r>
            <a:r>
              <a:rPr lang="de-DE" sz="2400" dirty="0"/>
              <a:t> </a:t>
            </a:r>
            <a:r>
              <a:rPr lang="de-DE" sz="2400" dirty="0" err="1"/>
              <a:t>trap</a:t>
            </a:r>
            <a:r>
              <a:rPr lang="de-DE" sz="2400" dirty="0"/>
              <a:t> will not </a:t>
            </a:r>
            <a:r>
              <a:rPr lang="de-DE" sz="2400" dirty="0" err="1"/>
              <a:t>be</a:t>
            </a:r>
            <a:r>
              <a:rPr lang="de-DE" sz="2400" dirty="0"/>
              <a:t> a </a:t>
            </a:r>
            <a:r>
              <a:rPr lang="de-DE" sz="2400" dirty="0" err="1"/>
              <a:t>serious</a:t>
            </a:r>
            <a:r>
              <a:rPr lang="de-DE" sz="2400" dirty="0"/>
              <a:t> </a:t>
            </a:r>
            <a:r>
              <a:rPr lang="de-DE" sz="2400" dirty="0" err="1"/>
              <a:t>problem</a:t>
            </a:r>
            <a:r>
              <a:rPr lang="de-DE" sz="2400" dirty="0"/>
              <a:t>.</a:t>
            </a:r>
          </a:p>
          <a:p>
            <a:pPr marL="342900" indent="-342900">
              <a:buFont typeface="Wingdings" panose="05000000000000000000" pitchFamily="2" charset="2"/>
              <a:buChar char="Ø"/>
            </a:pPr>
            <a:endParaRPr lang="de-DE" sz="2400" dirty="0"/>
          </a:p>
          <a:p>
            <a:pPr marL="800100" lvl="1" indent="-342900">
              <a:buFont typeface="Wingdings" panose="05000000000000000000" pitchFamily="2" charset="2"/>
              <a:buChar char="Ø"/>
            </a:pPr>
            <a:r>
              <a:rPr lang="de-DE" sz="2400" dirty="0" err="1"/>
              <a:t>Additionally</a:t>
            </a:r>
            <a:r>
              <a:rPr lang="de-DE" sz="2400" dirty="0"/>
              <a:t> </a:t>
            </a:r>
            <a:r>
              <a:rPr lang="de-DE" sz="2400" dirty="0" err="1"/>
              <a:t>this</a:t>
            </a:r>
            <a:r>
              <a:rPr lang="de-DE" sz="2400" dirty="0"/>
              <a:t> </a:t>
            </a:r>
            <a:r>
              <a:rPr lang="de-DE" sz="2400" dirty="0" err="1"/>
              <a:t>is</a:t>
            </a:r>
            <a:r>
              <a:rPr lang="de-DE" sz="2400" dirty="0"/>
              <a:t> an </a:t>
            </a:r>
            <a:r>
              <a:rPr lang="de-DE" sz="2400" dirty="0" err="1"/>
              <a:t>incentive</a:t>
            </a:r>
            <a:r>
              <a:rPr lang="de-DE" sz="2400" dirty="0"/>
              <a:t> </a:t>
            </a:r>
            <a:r>
              <a:rPr lang="de-DE" sz="2400" dirty="0" err="1"/>
              <a:t>for</a:t>
            </a:r>
            <a:r>
              <a:rPr lang="de-DE" sz="2400" dirty="0"/>
              <a:t> </a:t>
            </a:r>
            <a:r>
              <a:rPr lang="de-DE" sz="2400" dirty="0" err="1"/>
              <a:t>the</a:t>
            </a:r>
            <a:r>
              <a:rPr lang="de-DE" sz="2400" dirty="0"/>
              <a:t> </a:t>
            </a:r>
            <a:r>
              <a:rPr lang="de-DE" sz="2400" dirty="0" err="1"/>
              <a:t>central</a:t>
            </a:r>
            <a:r>
              <a:rPr lang="de-DE" sz="2400" dirty="0"/>
              <a:t> </a:t>
            </a:r>
            <a:r>
              <a:rPr lang="de-DE" sz="2400" dirty="0" err="1"/>
              <a:t>bank</a:t>
            </a:r>
            <a:r>
              <a:rPr lang="de-DE" sz="2400" dirty="0"/>
              <a:t> </a:t>
            </a:r>
            <a:r>
              <a:rPr lang="de-DE" sz="2400" dirty="0" err="1"/>
              <a:t>to</a:t>
            </a:r>
            <a:r>
              <a:rPr lang="de-DE" sz="2400" dirty="0"/>
              <a:t> </a:t>
            </a:r>
            <a:r>
              <a:rPr lang="de-DE" sz="2400" dirty="0" err="1"/>
              <a:t>aggressively</a:t>
            </a:r>
            <a:r>
              <a:rPr lang="de-DE" sz="2400" dirty="0"/>
              <a:t> push </a:t>
            </a:r>
            <a:r>
              <a:rPr lang="de-DE" sz="2400" dirty="0" err="1"/>
              <a:t>expected</a:t>
            </a:r>
            <a:r>
              <a:rPr lang="de-DE" sz="2400" dirty="0"/>
              <a:t> </a:t>
            </a:r>
            <a:r>
              <a:rPr lang="de-DE" sz="2400" dirty="0" err="1"/>
              <a:t>inflation</a:t>
            </a:r>
            <a:endParaRPr lang="de-DE" sz="2400" dirty="0"/>
          </a:p>
        </p:txBody>
      </p:sp>
      <p:sp>
        <p:nvSpPr>
          <p:cNvPr id="2" name="Rechteck 1">
            <a:extLst>
              <a:ext uri="{FF2B5EF4-FFF2-40B4-BE49-F238E27FC236}">
                <a16:creationId xmlns:a16="http://schemas.microsoft.com/office/drawing/2014/main" id="{E9CA225A-820E-4850-5DEB-4C823F338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84801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Liquidity</a:t>
            </a:r>
            <a:r>
              <a:rPr lang="de-DE" sz="2903" b="1" dirty="0"/>
              <a:t> </a:t>
            </a:r>
            <a:r>
              <a:rPr lang="de-DE" sz="2903" b="1" dirty="0" err="1"/>
              <a:t>trap</a:t>
            </a:r>
            <a:r>
              <a:rPr lang="de-DE" sz="2903" b="1" dirty="0"/>
              <a:t> </a:t>
            </a:r>
            <a:r>
              <a:rPr lang="de-DE" sz="2903" b="1" dirty="0" err="1"/>
              <a:t>with</a:t>
            </a:r>
            <a:r>
              <a:rPr lang="de-DE" sz="2903" b="1" dirty="0"/>
              <a:t> </a:t>
            </a:r>
            <a:r>
              <a:rPr lang="de-DE" sz="2903" b="1" dirty="0" err="1"/>
              <a:t>inflation</a:t>
            </a:r>
            <a:r>
              <a:rPr lang="de-DE" sz="2903" b="1" dirty="0"/>
              <a:t> and </a:t>
            </a:r>
            <a:r>
              <a:rPr lang="de-DE" sz="2903" b="1" dirty="0" err="1"/>
              <a:t>deflation</a:t>
            </a:r>
            <a:endParaRPr lang="de-DE" sz="2903" b="1" dirty="0"/>
          </a:p>
        </p:txBody>
      </p:sp>
      <p:sp>
        <p:nvSpPr>
          <p:cNvPr id="62" name="Rechteck 61">
            <a:extLst>
              <a:ext uri="{FF2B5EF4-FFF2-40B4-BE49-F238E27FC236}">
                <a16:creationId xmlns:a16="http://schemas.microsoft.com/office/drawing/2014/main" id="{C2E96775-43D6-4E21-86DA-23585981D964}"/>
              </a:ext>
            </a:extLst>
          </p:cNvPr>
          <p:cNvSpPr/>
          <p:nvPr/>
        </p:nvSpPr>
        <p:spPr>
          <a:xfrm>
            <a:off x="595881" y="1100501"/>
            <a:ext cx="8312342" cy="5262979"/>
          </a:xfrm>
          <a:prstGeom prst="rect">
            <a:avLst/>
          </a:prstGeom>
        </p:spPr>
        <p:txBody>
          <a:bodyPr wrap="square">
            <a:spAutoFit/>
          </a:bodyPr>
          <a:lstStyle/>
          <a:p>
            <a:r>
              <a:rPr lang="de-DE" sz="2400" dirty="0" err="1"/>
              <a:t>Suppose</a:t>
            </a:r>
            <a:r>
              <a:rPr lang="de-DE" sz="2400" dirty="0"/>
              <a:t> </a:t>
            </a:r>
            <a:r>
              <a:rPr lang="de-DE" sz="2400" dirty="0" err="1"/>
              <a:t>the</a:t>
            </a:r>
            <a:r>
              <a:rPr lang="de-DE" sz="2400" dirty="0"/>
              <a:t> </a:t>
            </a:r>
            <a:r>
              <a:rPr lang="de-DE" sz="2400" dirty="0" err="1"/>
              <a:t>economy</a:t>
            </a:r>
            <a:r>
              <a:rPr lang="de-DE" sz="2400" dirty="0"/>
              <a:t> </a:t>
            </a:r>
            <a:r>
              <a:rPr lang="de-DE" sz="2400" dirty="0" err="1"/>
              <a:t>is</a:t>
            </a:r>
            <a:r>
              <a:rPr lang="de-DE" sz="2400" dirty="0"/>
              <a:t> in a </a:t>
            </a:r>
            <a:r>
              <a:rPr lang="de-DE" sz="2400" dirty="0" err="1"/>
              <a:t>situation</a:t>
            </a:r>
            <a:r>
              <a:rPr lang="de-DE" sz="2400" dirty="0"/>
              <a:t> </a:t>
            </a:r>
            <a:r>
              <a:rPr lang="de-DE" sz="2400" dirty="0" err="1"/>
              <a:t>of</a:t>
            </a:r>
            <a:r>
              <a:rPr lang="de-DE" sz="2400" dirty="0"/>
              <a:t> </a:t>
            </a:r>
            <a:r>
              <a:rPr lang="de-DE" sz="2400" dirty="0" err="1"/>
              <a:t>deflation</a:t>
            </a:r>
            <a:r>
              <a:rPr lang="de-DE" sz="2400" dirty="0"/>
              <a:t> and </a:t>
            </a:r>
            <a:r>
              <a:rPr lang="de-DE" sz="2400" dirty="0" err="1"/>
              <a:t>expected</a:t>
            </a:r>
            <a:r>
              <a:rPr lang="de-DE" sz="2400" dirty="0"/>
              <a:t> </a:t>
            </a:r>
            <a:r>
              <a:rPr lang="de-DE" sz="2400" dirty="0" err="1"/>
              <a:t>inflation</a:t>
            </a:r>
            <a:r>
              <a:rPr lang="de-DE" sz="2400" dirty="0"/>
              <a:t> </a:t>
            </a:r>
            <a:r>
              <a:rPr lang="de-DE" sz="2400" dirty="0" err="1"/>
              <a:t>is</a:t>
            </a:r>
            <a:r>
              <a:rPr lang="de-DE" sz="2400" dirty="0"/>
              <a:t> -5%:</a:t>
            </a:r>
          </a:p>
          <a:p>
            <a:endParaRPr lang="de-DE" sz="2400" dirty="0"/>
          </a:p>
          <a:p>
            <a:pPr algn="ctr"/>
            <a:r>
              <a:rPr lang="de-DE" sz="2400" dirty="0"/>
              <a:t>r   = i - </a:t>
            </a:r>
            <a:r>
              <a:rPr lang="el-GR" sz="2400" dirty="0"/>
              <a:t>π</a:t>
            </a:r>
            <a:r>
              <a:rPr lang="de-DE" sz="2400" baseline="30000" dirty="0"/>
              <a:t>e	</a:t>
            </a:r>
            <a:r>
              <a:rPr lang="de-DE" sz="2400" dirty="0"/>
              <a:t>=  0% − (-5%) = 5%</a:t>
            </a:r>
          </a:p>
          <a:p>
            <a:endParaRPr lang="de-DE" sz="2400" dirty="0"/>
          </a:p>
          <a:p>
            <a:endParaRPr lang="de-DE" sz="2400" dirty="0"/>
          </a:p>
          <a:p>
            <a:pPr marL="342900" indent="-342900">
              <a:buFont typeface="Wingdings" panose="05000000000000000000" pitchFamily="2" charset="2"/>
              <a:buChar char="Ø"/>
            </a:pPr>
            <a:r>
              <a:rPr lang="de-DE" sz="2400" dirty="0"/>
              <a:t>Such high real </a:t>
            </a:r>
            <a:r>
              <a:rPr lang="de-DE" sz="2400" dirty="0" err="1"/>
              <a:t>interest</a:t>
            </a:r>
            <a:r>
              <a:rPr lang="de-DE" sz="2400" dirty="0"/>
              <a:t> </a:t>
            </a:r>
            <a:r>
              <a:rPr lang="de-DE" sz="2400" dirty="0" err="1"/>
              <a:t>rates</a:t>
            </a:r>
            <a:r>
              <a:rPr lang="de-DE" sz="2400" dirty="0"/>
              <a:t> </a:t>
            </a:r>
            <a:r>
              <a:rPr lang="de-DE" sz="2400" dirty="0" err="1"/>
              <a:t>have</a:t>
            </a:r>
            <a:r>
              <a:rPr lang="de-DE" sz="2400" dirty="0"/>
              <a:t> </a:t>
            </a:r>
            <a:r>
              <a:rPr lang="de-DE" sz="2400" dirty="0" err="1"/>
              <a:t>the</a:t>
            </a:r>
            <a:r>
              <a:rPr lang="de-DE" sz="2400" dirty="0"/>
              <a:t> potential </a:t>
            </a:r>
            <a:r>
              <a:rPr lang="de-DE" sz="2400" dirty="0" err="1"/>
              <a:t>to</a:t>
            </a:r>
            <a:r>
              <a:rPr lang="de-DE" sz="2400" dirty="0"/>
              <a:t> </a:t>
            </a:r>
            <a:r>
              <a:rPr lang="de-DE" sz="2400" dirty="0" err="1"/>
              <a:t>dampen</a:t>
            </a:r>
            <a:r>
              <a:rPr lang="de-DE" sz="2400" dirty="0"/>
              <a:t> </a:t>
            </a:r>
            <a:r>
              <a:rPr lang="de-DE" sz="2400" dirty="0" err="1"/>
              <a:t>the</a:t>
            </a:r>
            <a:r>
              <a:rPr lang="de-DE" sz="2400" dirty="0"/>
              <a:t> </a:t>
            </a:r>
            <a:r>
              <a:rPr lang="de-DE" sz="2400" dirty="0" err="1"/>
              <a:t>economy</a:t>
            </a:r>
            <a:r>
              <a:rPr lang="de-DE" sz="2400" dirty="0"/>
              <a:t>.</a:t>
            </a:r>
          </a:p>
          <a:p>
            <a:pPr marL="342900" indent="-342900">
              <a:buFont typeface="Wingdings" panose="05000000000000000000" pitchFamily="2" charset="2"/>
              <a:buChar char="Ø"/>
            </a:pPr>
            <a:r>
              <a:rPr lang="de-DE" sz="2400" dirty="0"/>
              <a:t>Traditional </a:t>
            </a:r>
            <a:r>
              <a:rPr lang="de-DE" sz="2400" dirty="0" err="1"/>
              <a:t>monetary</a:t>
            </a:r>
            <a:r>
              <a:rPr lang="de-DE" sz="2400" dirty="0"/>
              <a:t> </a:t>
            </a:r>
            <a:r>
              <a:rPr lang="de-DE" sz="2400" dirty="0" err="1"/>
              <a:t>policy</a:t>
            </a:r>
            <a:r>
              <a:rPr lang="de-DE" sz="2400" dirty="0"/>
              <a:t> </a:t>
            </a:r>
            <a:r>
              <a:rPr lang="de-DE" sz="2400" dirty="0" err="1"/>
              <a:t>cannot</a:t>
            </a:r>
            <a:r>
              <a:rPr lang="de-DE" sz="2400" dirty="0"/>
              <a:t> push </a:t>
            </a:r>
            <a:r>
              <a:rPr lang="de-DE" sz="2400" dirty="0" err="1"/>
              <a:t>the</a:t>
            </a:r>
            <a:r>
              <a:rPr lang="de-DE" sz="2400" dirty="0"/>
              <a:t> </a:t>
            </a:r>
            <a:r>
              <a:rPr lang="de-DE" sz="2400" dirty="0" err="1"/>
              <a:t>economy</a:t>
            </a:r>
            <a:r>
              <a:rPr lang="de-DE" sz="2400" dirty="0"/>
              <a:t> </a:t>
            </a:r>
          </a:p>
          <a:p>
            <a:pPr marL="342900" indent="-342900">
              <a:buFont typeface="Wingdings" panose="05000000000000000000" pitchFamily="2" charset="2"/>
              <a:buChar char="Ø"/>
            </a:pPr>
            <a:r>
              <a:rPr lang="de-DE" sz="2400" dirty="0"/>
              <a:t>An </a:t>
            </a:r>
            <a:r>
              <a:rPr lang="de-DE" sz="2400" dirty="0" err="1"/>
              <a:t>increase</a:t>
            </a:r>
            <a:r>
              <a:rPr lang="de-DE" sz="2400" dirty="0"/>
              <a:t> </a:t>
            </a:r>
            <a:r>
              <a:rPr lang="de-DE" sz="2400" dirty="0" err="1"/>
              <a:t>of</a:t>
            </a:r>
            <a:r>
              <a:rPr lang="de-DE" sz="2400" dirty="0"/>
              <a:t> real </a:t>
            </a:r>
            <a:r>
              <a:rPr lang="de-DE" sz="2400" dirty="0" err="1"/>
              <a:t>interest</a:t>
            </a:r>
            <a:r>
              <a:rPr lang="de-DE" sz="2400" dirty="0"/>
              <a:t> </a:t>
            </a:r>
            <a:r>
              <a:rPr lang="de-DE" sz="2400" dirty="0" err="1"/>
              <a:t>rates</a:t>
            </a:r>
            <a:r>
              <a:rPr lang="de-DE" sz="2400" dirty="0"/>
              <a:t> </a:t>
            </a:r>
            <a:r>
              <a:rPr lang="de-DE" sz="2400" dirty="0" err="1"/>
              <a:t>even</a:t>
            </a:r>
            <a:r>
              <a:rPr lang="de-DE" sz="2400" dirty="0"/>
              <a:t> </a:t>
            </a:r>
            <a:r>
              <a:rPr lang="de-DE" sz="2400" dirty="0" err="1"/>
              <a:t>shifts</a:t>
            </a:r>
            <a:r>
              <a:rPr lang="de-DE" sz="2400" dirty="0"/>
              <a:t> </a:t>
            </a:r>
            <a:r>
              <a:rPr lang="de-DE" sz="2400" dirty="0" err="1"/>
              <a:t>th</a:t>
            </a:r>
            <a:r>
              <a:rPr lang="de-DE" sz="2400" dirty="0"/>
              <a:t> IS-</a:t>
            </a:r>
            <a:r>
              <a:rPr lang="de-DE" sz="2400" dirty="0" err="1"/>
              <a:t>curve</a:t>
            </a:r>
            <a:r>
              <a:rPr lang="de-DE" sz="2400" dirty="0"/>
              <a:t> </a:t>
            </a:r>
            <a:r>
              <a:rPr lang="de-DE" sz="2400" dirty="0" err="1"/>
              <a:t>to</a:t>
            </a:r>
            <a:r>
              <a:rPr lang="de-DE" sz="2400" dirty="0"/>
              <a:t> </a:t>
            </a:r>
            <a:r>
              <a:rPr lang="de-DE" sz="2400" dirty="0" err="1"/>
              <a:t>the</a:t>
            </a:r>
            <a:r>
              <a:rPr lang="de-DE" sz="2400" dirty="0"/>
              <a:t> </a:t>
            </a:r>
            <a:r>
              <a:rPr lang="de-DE" sz="2400" dirty="0" err="1"/>
              <a:t>left</a:t>
            </a:r>
            <a:r>
              <a:rPr lang="de-DE" sz="2400" dirty="0"/>
              <a:t> and </a:t>
            </a:r>
            <a:r>
              <a:rPr lang="de-DE" sz="2400" dirty="0" err="1"/>
              <a:t>worsens</a:t>
            </a:r>
            <a:r>
              <a:rPr lang="de-DE" sz="2400" dirty="0"/>
              <a:t> </a:t>
            </a:r>
            <a:r>
              <a:rPr lang="de-DE" sz="2400" dirty="0" err="1"/>
              <a:t>the</a:t>
            </a:r>
            <a:r>
              <a:rPr lang="de-DE" sz="2400" dirty="0"/>
              <a:t> </a:t>
            </a:r>
            <a:r>
              <a:rPr lang="de-DE" sz="2400" dirty="0" err="1"/>
              <a:t>problem</a:t>
            </a:r>
            <a:endParaRPr lang="de-DE" sz="2400" dirty="0"/>
          </a:p>
          <a:p>
            <a:endParaRPr lang="de-DE" sz="2400" dirty="0"/>
          </a:p>
          <a:p>
            <a:pPr marL="800100" lvl="1" indent="-342900">
              <a:buFont typeface="Wingdings" panose="05000000000000000000" pitchFamily="2" charset="2"/>
              <a:buChar char="Ø"/>
            </a:pPr>
            <a:r>
              <a:rPr lang="de-DE" sz="2400" dirty="0"/>
              <a:t>This </a:t>
            </a:r>
            <a:r>
              <a:rPr lang="de-DE" sz="2400" dirty="0" err="1"/>
              <a:t>is</a:t>
            </a:r>
            <a:r>
              <a:rPr lang="de-DE" sz="2400" dirty="0"/>
              <a:t> </a:t>
            </a:r>
            <a:r>
              <a:rPr lang="de-DE" sz="2400" dirty="0" err="1"/>
              <a:t>the</a:t>
            </a:r>
            <a:r>
              <a:rPr lang="de-DE" sz="2400" dirty="0"/>
              <a:t> </a:t>
            </a:r>
            <a:r>
              <a:rPr lang="de-DE" sz="2400" dirty="0" err="1"/>
              <a:t>reason</a:t>
            </a:r>
            <a:r>
              <a:rPr lang="de-DE" sz="2400" dirty="0"/>
              <a:t>, </a:t>
            </a:r>
            <a:r>
              <a:rPr lang="de-DE" sz="2400" dirty="0" err="1"/>
              <a:t>why</a:t>
            </a:r>
            <a:r>
              <a:rPr lang="de-DE" sz="2400" dirty="0"/>
              <a:t> a </a:t>
            </a:r>
            <a:r>
              <a:rPr lang="de-DE" sz="2400" dirty="0" err="1"/>
              <a:t>central</a:t>
            </a:r>
            <a:r>
              <a:rPr lang="de-DE" sz="2400" dirty="0"/>
              <a:t> </a:t>
            </a:r>
            <a:r>
              <a:rPr lang="de-DE" sz="2400" dirty="0" err="1"/>
              <a:t>bank</a:t>
            </a:r>
            <a:r>
              <a:rPr lang="de-DE" sz="2400" dirty="0"/>
              <a:t> </a:t>
            </a:r>
            <a:r>
              <a:rPr lang="de-DE" sz="2400" dirty="0" err="1"/>
              <a:t>deeply</a:t>
            </a:r>
            <a:r>
              <a:rPr lang="de-DE" sz="2400" dirty="0"/>
              <a:t> </a:t>
            </a:r>
            <a:r>
              <a:rPr lang="de-DE" sz="2400" dirty="0" err="1"/>
              <a:t>tries</a:t>
            </a:r>
            <a:r>
              <a:rPr lang="de-DE" sz="2400" dirty="0"/>
              <a:t> </a:t>
            </a:r>
            <a:r>
              <a:rPr lang="de-DE" sz="2400" dirty="0" err="1"/>
              <a:t>to</a:t>
            </a:r>
            <a:r>
              <a:rPr lang="de-DE" sz="2400" dirty="0"/>
              <a:t> </a:t>
            </a:r>
            <a:r>
              <a:rPr lang="de-DE" sz="2400" dirty="0" err="1"/>
              <a:t>prevent</a:t>
            </a:r>
            <a:r>
              <a:rPr lang="de-DE" sz="2400" dirty="0"/>
              <a:t> such a </a:t>
            </a:r>
            <a:r>
              <a:rPr lang="de-DE" sz="2400" dirty="0" err="1"/>
              <a:t>scenario</a:t>
            </a:r>
            <a:endParaRPr lang="de-DE" sz="2400" dirty="0"/>
          </a:p>
        </p:txBody>
      </p:sp>
      <p:sp>
        <p:nvSpPr>
          <p:cNvPr id="2" name="Rechteck 1">
            <a:extLst>
              <a:ext uri="{FF2B5EF4-FFF2-40B4-BE49-F238E27FC236}">
                <a16:creationId xmlns:a16="http://schemas.microsoft.com/office/drawing/2014/main" id="{EB20036C-6F53-F91B-D57B-1ECCE62696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50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 US-Data (</a:t>
            </a:r>
            <a:r>
              <a:rPr lang="de-DE" b="1"/>
              <a:t>1949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878891" y="187027"/>
            <a:ext cx="2973891" cy="1477328"/>
          </a:xfrm>
          <a:prstGeom prst="rect">
            <a:avLst/>
          </a:prstGeom>
          <a:noFill/>
        </p:spPr>
        <p:txBody>
          <a:bodyPr wrap="none" rtlCol="0">
            <a:spAutoFit/>
          </a:bodyPr>
          <a:lstStyle/>
          <a:p>
            <a:r>
              <a:rPr lang="de-DE" dirty="0">
                <a:hlinkClick r:id="rId3"/>
              </a:rPr>
              <a:t>https://fred.stlouisfed.org/</a:t>
            </a:r>
            <a:endParaRPr lang="de-DE" dirty="0"/>
          </a:p>
          <a:p>
            <a:endParaRPr lang="de-DE" dirty="0"/>
          </a:p>
          <a:p>
            <a:r>
              <a:rPr lang="de-DE" dirty="0"/>
              <a:t>FRED-Data-Base</a:t>
            </a:r>
          </a:p>
          <a:p>
            <a:r>
              <a:rPr lang="de-DE" dirty="0"/>
              <a:t>Real GDP-Growth </a:t>
            </a:r>
            <a:r>
              <a:rPr lang="de-DE" dirty="0" err="1"/>
              <a:t>vs</a:t>
            </a:r>
            <a:endParaRPr lang="de-DE" dirty="0"/>
          </a:p>
          <a:p>
            <a:r>
              <a:rPr lang="de-DE" dirty="0"/>
              <a:t>Change in </a:t>
            </a:r>
            <a:r>
              <a:rPr lang="de-DE" dirty="0" err="1"/>
              <a:t>unemployment</a:t>
            </a:r>
            <a:r>
              <a:rPr lang="de-DE" dirty="0"/>
              <a:t> rate</a:t>
            </a:r>
          </a:p>
        </p:txBody>
      </p:sp>
      <p:sp>
        <p:nvSpPr>
          <p:cNvPr id="6" name="Rechteck 5">
            <a:extLst>
              <a:ext uri="{FF2B5EF4-FFF2-40B4-BE49-F238E27FC236}">
                <a16:creationId xmlns:a16="http://schemas.microsoft.com/office/drawing/2014/main" id="{5E1E6499-D8A0-A951-CC08-4AC9856AE011}"/>
              </a:ext>
            </a:extLst>
          </p:cNvPr>
          <p:cNvSpPr/>
          <p:nvPr/>
        </p:nvSpPr>
        <p:spPr>
          <a:xfrm>
            <a:off x="119666" y="5674335"/>
            <a:ext cx="8656355" cy="954107"/>
          </a:xfrm>
          <a:prstGeom prst="rect">
            <a:avLst/>
          </a:prstGeom>
        </p:spPr>
        <p:txBody>
          <a:bodyPr wrap="square">
            <a:spAutoFit/>
          </a:bodyPr>
          <a:lstStyle/>
          <a:p>
            <a:r>
              <a:rPr lang="en-US" sz="1400" dirty="0">
                <a:solidFill>
                  <a:sysClr val="windowText" lastClr="000000"/>
                </a:solidFill>
                <a:latin typeface="Arial" panose="020B0604020202020204" pitchFamily="34" charset="0"/>
                <a:cs typeface="Arial" panose="020B0604020202020204" pitchFamily="34" charset="0"/>
              </a:rPr>
              <a:t>Source: FRED</a:t>
            </a:r>
          </a:p>
          <a:p>
            <a:r>
              <a:rPr lang="en-US" sz="1400" dirty="0">
                <a:solidFill>
                  <a:sysClr val="windowText" lastClr="000000"/>
                </a:solidFill>
                <a:latin typeface="Arial" panose="020B0604020202020204" pitchFamily="34" charset="0"/>
                <a:cs typeface="Arial" panose="020B0604020202020204" pitchFamily="34" charset="0"/>
              </a:rPr>
              <a:t>Quarterly Data, seasonally adjusted. In order to eliminate effects within a year, we do not use the growth rate respectively to the former quarter but with respect to the quarter of the previous year. Therefore, the change of unemployment is also calculated with respect of the quarter of the previous year.</a:t>
            </a:r>
          </a:p>
        </p:txBody>
      </p:sp>
      <p:pic>
        <p:nvPicPr>
          <p:cNvPr id="19" name="Grafik 18">
            <a:extLst>
              <a:ext uri="{FF2B5EF4-FFF2-40B4-BE49-F238E27FC236}">
                <a16:creationId xmlns:a16="http://schemas.microsoft.com/office/drawing/2014/main" id="{9DE32BE6-C7CE-48B9-964B-9247511F87F0}"/>
              </a:ext>
            </a:extLst>
          </p:cNvPr>
          <p:cNvPicPr>
            <a:picLocks noChangeAspect="1"/>
          </p:cNvPicPr>
          <p:nvPr/>
        </p:nvPicPr>
        <p:blipFill>
          <a:blip r:embed="rId4"/>
          <a:stretch>
            <a:fillRect/>
          </a:stretch>
        </p:blipFill>
        <p:spPr>
          <a:xfrm>
            <a:off x="764172" y="781184"/>
            <a:ext cx="7659112" cy="4603616"/>
          </a:xfrm>
          <a:prstGeom prst="rect">
            <a:avLst/>
          </a:prstGeom>
        </p:spPr>
      </p:pic>
      <mc:AlternateContent xmlns:mc="http://schemas.openxmlformats.org/markup-compatibility/2006" xmlns:p14="http://schemas.microsoft.com/office/powerpoint/2010/main">
        <mc:Choice Requires="p14">
          <p:contentPart p14:bwMode="auto" r:id="rId5">
            <p14:nvContentPartPr>
              <p14:cNvPr id="104" name="Freihand 103">
                <a:extLst>
                  <a:ext uri="{FF2B5EF4-FFF2-40B4-BE49-F238E27FC236}">
                    <a16:creationId xmlns:a16="http://schemas.microsoft.com/office/drawing/2014/main" id="{07194C9A-7F9C-4993-ACA0-2E28508F5040}"/>
                  </a:ext>
                </a:extLst>
              </p14:cNvPr>
              <p14:cNvContentPartPr/>
              <p14:nvPr/>
            </p14:nvContentPartPr>
            <p14:xfrm>
              <a:off x="8865933" y="2402707"/>
              <a:ext cx="1348920" cy="489600"/>
            </p14:xfrm>
          </p:contentPart>
        </mc:Choice>
        <mc:Fallback xmlns="">
          <p:pic>
            <p:nvPicPr>
              <p:cNvPr id="104" name="Freihand 103">
                <a:extLst>
                  <a:ext uri="{FF2B5EF4-FFF2-40B4-BE49-F238E27FC236}">
                    <a16:creationId xmlns:a16="http://schemas.microsoft.com/office/drawing/2014/main" id="{07194C9A-7F9C-4993-ACA0-2E28508F5040}"/>
                  </a:ext>
                </a:extLst>
              </p:cNvPr>
              <p:cNvPicPr/>
              <p:nvPr/>
            </p:nvPicPr>
            <p:blipFill>
              <a:blip r:embed="rId6"/>
              <a:stretch>
                <a:fillRect/>
              </a:stretch>
            </p:blipFill>
            <p:spPr>
              <a:xfrm>
                <a:off x="8861613" y="2398387"/>
                <a:ext cx="1357560" cy="498240"/>
              </a:xfrm>
              <a:prstGeom prst="rect">
                <a:avLst/>
              </a:prstGeom>
            </p:spPr>
          </p:pic>
        </mc:Fallback>
      </mc:AlternateContent>
      <p:grpSp>
        <p:nvGrpSpPr>
          <p:cNvPr id="190" name="Gruppieren 189">
            <a:extLst>
              <a:ext uri="{FF2B5EF4-FFF2-40B4-BE49-F238E27FC236}">
                <a16:creationId xmlns:a16="http://schemas.microsoft.com/office/drawing/2014/main" id="{2717ED98-BB9B-45C5-97BC-30F9E637B7EE}"/>
              </a:ext>
            </a:extLst>
          </p:cNvPr>
          <p:cNvGrpSpPr/>
          <p:nvPr/>
        </p:nvGrpSpPr>
        <p:grpSpPr>
          <a:xfrm>
            <a:off x="8961693" y="3004267"/>
            <a:ext cx="820440" cy="588600"/>
            <a:chOff x="8961693" y="3004267"/>
            <a:chExt cx="820440" cy="588600"/>
          </a:xfrm>
        </p:grpSpPr>
        <mc:AlternateContent xmlns:mc="http://schemas.openxmlformats.org/markup-compatibility/2006" xmlns:p14="http://schemas.microsoft.com/office/powerpoint/2010/main">
          <mc:Choice Requires="p14">
            <p:contentPart p14:bwMode="auto" r:id="rId7">
              <p14:nvContentPartPr>
                <p14:cNvPr id="122" name="Freihand 121">
                  <a:extLst>
                    <a:ext uri="{FF2B5EF4-FFF2-40B4-BE49-F238E27FC236}">
                      <a16:creationId xmlns:a16="http://schemas.microsoft.com/office/drawing/2014/main" id="{2BEEF6F1-D090-4302-B4AD-90A87EB3641B}"/>
                    </a:ext>
                  </a:extLst>
                </p14:cNvPr>
                <p14:cNvContentPartPr/>
                <p14:nvPr/>
              </p14:nvContentPartPr>
              <p14:xfrm>
                <a:off x="9088773" y="3075547"/>
                <a:ext cx="7200" cy="104040"/>
              </p14:xfrm>
            </p:contentPart>
          </mc:Choice>
          <mc:Fallback xmlns="">
            <p:pic>
              <p:nvPicPr>
                <p:cNvPr id="122" name="Freihand 121">
                  <a:extLst>
                    <a:ext uri="{FF2B5EF4-FFF2-40B4-BE49-F238E27FC236}">
                      <a16:creationId xmlns:a16="http://schemas.microsoft.com/office/drawing/2014/main" id="{2BEEF6F1-D090-4302-B4AD-90A87EB3641B}"/>
                    </a:ext>
                  </a:extLst>
                </p:cNvPr>
                <p:cNvPicPr/>
                <p:nvPr/>
              </p:nvPicPr>
              <p:blipFill>
                <a:blip r:embed="rId8"/>
                <a:stretch>
                  <a:fillRect/>
                </a:stretch>
              </p:blipFill>
              <p:spPr>
                <a:xfrm>
                  <a:off x="9084453" y="3071227"/>
                  <a:ext cx="15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8" name="Freihand 127">
                  <a:extLst>
                    <a:ext uri="{FF2B5EF4-FFF2-40B4-BE49-F238E27FC236}">
                      <a16:creationId xmlns:a16="http://schemas.microsoft.com/office/drawing/2014/main" id="{6D796F80-18B7-499F-B424-3E48EEF7F8A7}"/>
                    </a:ext>
                  </a:extLst>
                </p14:cNvPr>
                <p14:cNvContentPartPr/>
                <p14:nvPr/>
              </p14:nvContentPartPr>
              <p14:xfrm>
                <a:off x="8961693" y="3010387"/>
                <a:ext cx="201600" cy="176040"/>
              </p14:xfrm>
            </p:contentPart>
          </mc:Choice>
          <mc:Fallback xmlns="">
            <p:pic>
              <p:nvPicPr>
                <p:cNvPr id="128" name="Freihand 127">
                  <a:extLst>
                    <a:ext uri="{FF2B5EF4-FFF2-40B4-BE49-F238E27FC236}">
                      <a16:creationId xmlns:a16="http://schemas.microsoft.com/office/drawing/2014/main" id="{6D796F80-18B7-499F-B424-3E48EEF7F8A7}"/>
                    </a:ext>
                  </a:extLst>
                </p:cNvPr>
                <p:cNvPicPr/>
                <p:nvPr/>
              </p:nvPicPr>
              <p:blipFill>
                <a:blip r:embed="rId10"/>
                <a:stretch>
                  <a:fillRect/>
                </a:stretch>
              </p:blipFill>
              <p:spPr>
                <a:xfrm>
                  <a:off x="8957373" y="3006067"/>
                  <a:ext cx="210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6" name="Freihand 135">
                  <a:extLst>
                    <a:ext uri="{FF2B5EF4-FFF2-40B4-BE49-F238E27FC236}">
                      <a16:creationId xmlns:a16="http://schemas.microsoft.com/office/drawing/2014/main" id="{A8B3F741-E407-4C9D-888E-C9F808B16AA7}"/>
                    </a:ext>
                  </a:extLst>
                </p14:cNvPr>
                <p14:cNvContentPartPr/>
                <p14:nvPr/>
              </p14:nvContentPartPr>
              <p14:xfrm>
                <a:off x="9206853" y="3004267"/>
                <a:ext cx="379440" cy="158760"/>
              </p14:xfrm>
            </p:contentPart>
          </mc:Choice>
          <mc:Fallback xmlns="">
            <p:pic>
              <p:nvPicPr>
                <p:cNvPr id="136" name="Freihand 135">
                  <a:extLst>
                    <a:ext uri="{FF2B5EF4-FFF2-40B4-BE49-F238E27FC236}">
                      <a16:creationId xmlns:a16="http://schemas.microsoft.com/office/drawing/2014/main" id="{A8B3F741-E407-4C9D-888E-C9F808B16AA7}"/>
                    </a:ext>
                  </a:extLst>
                </p:cNvPr>
                <p:cNvPicPr/>
                <p:nvPr/>
              </p:nvPicPr>
              <p:blipFill>
                <a:blip r:embed="rId12"/>
                <a:stretch>
                  <a:fillRect/>
                </a:stretch>
              </p:blipFill>
              <p:spPr>
                <a:xfrm>
                  <a:off x="9202533" y="2999947"/>
                  <a:ext cx="388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1" name="Freihand 150">
                  <a:extLst>
                    <a:ext uri="{FF2B5EF4-FFF2-40B4-BE49-F238E27FC236}">
                      <a16:creationId xmlns:a16="http://schemas.microsoft.com/office/drawing/2014/main" id="{2A447C45-749B-48B2-9FD9-93E38769AC58}"/>
                    </a:ext>
                  </a:extLst>
                </p14:cNvPr>
                <p14:cNvContentPartPr/>
                <p14:nvPr/>
              </p14:nvContentPartPr>
              <p14:xfrm>
                <a:off x="9138093" y="3371827"/>
                <a:ext cx="99720" cy="221040"/>
              </p14:xfrm>
            </p:contentPart>
          </mc:Choice>
          <mc:Fallback xmlns="">
            <p:pic>
              <p:nvPicPr>
                <p:cNvPr id="151" name="Freihand 150">
                  <a:extLst>
                    <a:ext uri="{FF2B5EF4-FFF2-40B4-BE49-F238E27FC236}">
                      <a16:creationId xmlns:a16="http://schemas.microsoft.com/office/drawing/2014/main" id="{2A447C45-749B-48B2-9FD9-93E38769AC58}"/>
                    </a:ext>
                  </a:extLst>
                </p:cNvPr>
                <p:cNvPicPr/>
                <p:nvPr/>
              </p:nvPicPr>
              <p:blipFill>
                <a:blip r:embed="rId14"/>
                <a:stretch>
                  <a:fillRect/>
                </a:stretch>
              </p:blipFill>
              <p:spPr>
                <a:xfrm>
                  <a:off x="9133773" y="3367507"/>
                  <a:ext cx="108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3" name="Freihand 162">
                  <a:extLst>
                    <a:ext uri="{FF2B5EF4-FFF2-40B4-BE49-F238E27FC236}">
                      <a16:creationId xmlns:a16="http://schemas.microsoft.com/office/drawing/2014/main" id="{874DA886-C003-4AE3-ADD8-3DD8746EFB14}"/>
                    </a:ext>
                  </a:extLst>
                </p14:cNvPr>
                <p14:cNvContentPartPr/>
                <p14:nvPr/>
              </p14:nvContentPartPr>
              <p14:xfrm>
                <a:off x="9276693" y="3366787"/>
                <a:ext cx="254880" cy="93600"/>
              </p14:xfrm>
            </p:contentPart>
          </mc:Choice>
          <mc:Fallback xmlns="">
            <p:pic>
              <p:nvPicPr>
                <p:cNvPr id="163" name="Freihand 162">
                  <a:extLst>
                    <a:ext uri="{FF2B5EF4-FFF2-40B4-BE49-F238E27FC236}">
                      <a16:creationId xmlns:a16="http://schemas.microsoft.com/office/drawing/2014/main" id="{874DA886-C003-4AE3-ADD8-3DD8746EFB14}"/>
                    </a:ext>
                  </a:extLst>
                </p:cNvPr>
                <p:cNvPicPr/>
                <p:nvPr/>
              </p:nvPicPr>
              <p:blipFill>
                <a:blip r:embed="rId16"/>
                <a:stretch>
                  <a:fillRect/>
                </a:stretch>
              </p:blipFill>
              <p:spPr>
                <a:xfrm>
                  <a:off x="9272373" y="3362467"/>
                  <a:ext cx="263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0" name="Freihand 169">
                  <a:extLst>
                    <a:ext uri="{FF2B5EF4-FFF2-40B4-BE49-F238E27FC236}">
                      <a16:creationId xmlns:a16="http://schemas.microsoft.com/office/drawing/2014/main" id="{95F55E4B-CF7D-4639-8CE5-A41736999E89}"/>
                    </a:ext>
                  </a:extLst>
                </p14:cNvPr>
                <p14:cNvContentPartPr/>
                <p14:nvPr/>
              </p14:nvContentPartPr>
              <p14:xfrm>
                <a:off x="9580533" y="3238627"/>
                <a:ext cx="77400" cy="174240"/>
              </p14:xfrm>
            </p:contentPart>
          </mc:Choice>
          <mc:Fallback xmlns="">
            <p:pic>
              <p:nvPicPr>
                <p:cNvPr id="170" name="Freihand 169">
                  <a:extLst>
                    <a:ext uri="{FF2B5EF4-FFF2-40B4-BE49-F238E27FC236}">
                      <a16:creationId xmlns:a16="http://schemas.microsoft.com/office/drawing/2014/main" id="{95F55E4B-CF7D-4639-8CE5-A41736999E89}"/>
                    </a:ext>
                  </a:extLst>
                </p:cNvPr>
                <p:cNvPicPr/>
                <p:nvPr/>
              </p:nvPicPr>
              <p:blipFill>
                <a:blip r:embed="rId18"/>
                <a:stretch>
                  <a:fillRect/>
                </a:stretch>
              </p:blipFill>
              <p:spPr>
                <a:xfrm>
                  <a:off x="9576213" y="3234307"/>
                  <a:ext cx="86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3" name="Freihand 172">
                  <a:extLst>
                    <a:ext uri="{FF2B5EF4-FFF2-40B4-BE49-F238E27FC236}">
                      <a16:creationId xmlns:a16="http://schemas.microsoft.com/office/drawing/2014/main" id="{D6C6A390-147B-4E43-88F9-AAA685B58CD7}"/>
                    </a:ext>
                  </a:extLst>
                </p14:cNvPr>
                <p14:cNvContentPartPr/>
                <p14:nvPr/>
              </p14:nvContentPartPr>
              <p14:xfrm>
                <a:off x="9682773" y="3291187"/>
                <a:ext cx="99360" cy="117360"/>
              </p14:xfrm>
            </p:contentPart>
          </mc:Choice>
          <mc:Fallback xmlns="">
            <p:pic>
              <p:nvPicPr>
                <p:cNvPr id="173" name="Freihand 172">
                  <a:extLst>
                    <a:ext uri="{FF2B5EF4-FFF2-40B4-BE49-F238E27FC236}">
                      <a16:creationId xmlns:a16="http://schemas.microsoft.com/office/drawing/2014/main" id="{D6C6A390-147B-4E43-88F9-AAA685B58CD7}"/>
                    </a:ext>
                  </a:extLst>
                </p:cNvPr>
                <p:cNvPicPr/>
                <p:nvPr/>
              </p:nvPicPr>
              <p:blipFill>
                <a:blip r:embed="rId20"/>
                <a:stretch>
                  <a:fillRect/>
                </a:stretch>
              </p:blipFill>
              <p:spPr>
                <a:xfrm>
                  <a:off x="9678453" y="3286867"/>
                  <a:ext cx="108000" cy="126000"/>
                </a:xfrm>
                <a:prstGeom prst="rect">
                  <a:avLst/>
                </a:prstGeom>
              </p:spPr>
            </p:pic>
          </mc:Fallback>
        </mc:AlternateContent>
      </p:grpSp>
      <p:grpSp>
        <p:nvGrpSpPr>
          <p:cNvPr id="216" name="Gruppieren 215">
            <a:extLst>
              <a:ext uri="{FF2B5EF4-FFF2-40B4-BE49-F238E27FC236}">
                <a16:creationId xmlns:a16="http://schemas.microsoft.com/office/drawing/2014/main" id="{352C1921-0130-4D39-A13E-ED8950A8ACAF}"/>
              </a:ext>
            </a:extLst>
          </p:cNvPr>
          <p:cNvGrpSpPr/>
          <p:nvPr/>
        </p:nvGrpSpPr>
        <p:grpSpPr>
          <a:xfrm>
            <a:off x="8748213" y="1575427"/>
            <a:ext cx="2695680" cy="921600"/>
            <a:chOff x="8748213" y="1575427"/>
            <a:chExt cx="2695680" cy="921600"/>
          </a:xfrm>
        </p:grpSpPr>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B3C260BA-6557-4E4F-AA7D-6AA6D5CC6118}"/>
                    </a:ext>
                  </a:extLst>
                </p14:cNvPr>
                <p14:cNvContentPartPr/>
                <p14:nvPr/>
              </p14:nvContentPartPr>
              <p14:xfrm>
                <a:off x="8748213" y="2190667"/>
                <a:ext cx="162000" cy="306360"/>
              </p14:xfrm>
            </p:contentPart>
          </mc:Choice>
          <mc:Fallback xmlns="">
            <p:pic>
              <p:nvPicPr>
                <p:cNvPr id="25" name="Freihand 24">
                  <a:extLst>
                    <a:ext uri="{FF2B5EF4-FFF2-40B4-BE49-F238E27FC236}">
                      <a16:creationId xmlns:a16="http://schemas.microsoft.com/office/drawing/2014/main" id="{B3C260BA-6557-4E4F-AA7D-6AA6D5CC6118}"/>
                    </a:ext>
                  </a:extLst>
                </p:cNvPr>
                <p:cNvPicPr/>
                <p:nvPr/>
              </p:nvPicPr>
              <p:blipFill>
                <a:blip r:embed="rId22"/>
                <a:stretch>
                  <a:fillRect/>
                </a:stretch>
              </p:blipFill>
              <p:spPr>
                <a:xfrm>
                  <a:off x="8743893" y="2186347"/>
                  <a:ext cx="1706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34484103-B915-4911-86CE-D9033AC7FB67}"/>
                    </a:ext>
                  </a:extLst>
                </p14:cNvPr>
                <p14:cNvContentPartPr/>
                <p14:nvPr/>
              </p14:nvContentPartPr>
              <p14:xfrm>
                <a:off x="8990493" y="2260507"/>
                <a:ext cx="96120" cy="58320"/>
              </p14:xfrm>
            </p:contentPart>
          </mc:Choice>
          <mc:Fallback xmlns="">
            <p:pic>
              <p:nvPicPr>
                <p:cNvPr id="28" name="Freihand 27">
                  <a:extLst>
                    <a:ext uri="{FF2B5EF4-FFF2-40B4-BE49-F238E27FC236}">
                      <a16:creationId xmlns:a16="http://schemas.microsoft.com/office/drawing/2014/main" id="{34484103-B915-4911-86CE-D9033AC7FB67}"/>
                    </a:ext>
                  </a:extLst>
                </p:cNvPr>
                <p:cNvPicPr/>
                <p:nvPr/>
              </p:nvPicPr>
              <p:blipFill>
                <a:blip r:embed="rId24"/>
                <a:stretch>
                  <a:fillRect/>
                </a:stretch>
              </p:blipFill>
              <p:spPr>
                <a:xfrm>
                  <a:off x="8986173" y="2256187"/>
                  <a:ext cx="104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Freihand 31">
                  <a:extLst>
                    <a:ext uri="{FF2B5EF4-FFF2-40B4-BE49-F238E27FC236}">
                      <a16:creationId xmlns:a16="http://schemas.microsoft.com/office/drawing/2014/main" id="{2DED91DE-CD4D-431F-8A7C-3A0C1CD95659}"/>
                    </a:ext>
                  </a:extLst>
                </p14:cNvPr>
                <p14:cNvContentPartPr/>
                <p14:nvPr/>
              </p14:nvContentPartPr>
              <p14:xfrm>
                <a:off x="9021453" y="2242507"/>
                <a:ext cx="85680" cy="185040"/>
              </p14:xfrm>
            </p:contentPart>
          </mc:Choice>
          <mc:Fallback xmlns="">
            <p:pic>
              <p:nvPicPr>
                <p:cNvPr id="32" name="Freihand 31">
                  <a:extLst>
                    <a:ext uri="{FF2B5EF4-FFF2-40B4-BE49-F238E27FC236}">
                      <a16:creationId xmlns:a16="http://schemas.microsoft.com/office/drawing/2014/main" id="{2DED91DE-CD4D-431F-8A7C-3A0C1CD95659}"/>
                    </a:ext>
                  </a:extLst>
                </p:cNvPr>
                <p:cNvPicPr/>
                <p:nvPr/>
              </p:nvPicPr>
              <p:blipFill>
                <a:blip r:embed="rId26"/>
                <a:stretch>
                  <a:fillRect/>
                </a:stretch>
              </p:blipFill>
              <p:spPr>
                <a:xfrm>
                  <a:off x="9017133" y="2238187"/>
                  <a:ext cx="943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Freihand 39">
                  <a:extLst>
                    <a:ext uri="{FF2B5EF4-FFF2-40B4-BE49-F238E27FC236}">
                      <a16:creationId xmlns:a16="http://schemas.microsoft.com/office/drawing/2014/main" id="{1A3A1EC4-3EC6-4CFA-AC16-F62AFACC11C7}"/>
                    </a:ext>
                  </a:extLst>
                </p14:cNvPr>
                <p14:cNvContentPartPr/>
                <p14:nvPr/>
              </p14:nvContentPartPr>
              <p14:xfrm>
                <a:off x="9239253" y="2194627"/>
                <a:ext cx="196920" cy="18720"/>
              </p14:xfrm>
            </p:contentPart>
          </mc:Choice>
          <mc:Fallback xmlns="">
            <p:pic>
              <p:nvPicPr>
                <p:cNvPr id="40" name="Freihand 39">
                  <a:extLst>
                    <a:ext uri="{FF2B5EF4-FFF2-40B4-BE49-F238E27FC236}">
                      <a16:creationId xmlns:a16="http://schemas.microsoft.com/office/drawing/2014/main" id="{1A3A1EC4-3EC6-4CFA-AC16-F62AFACC11C7}"/>
                    </a:ext>
                  </a:extLst>
                </p:cNvPr>
                <p:cNvPicPr/>
                <p:nvPr/>
              </p:nvPicPr>
              <p:blipFill>
                <a:blip r:embed="rId28"/>
                <a:stretch>
                  <a:fillRect/>
                </a:stretch>
              </p:blipFill>
              <p:spPr>
                <a:xfrm>
                  <a:off x="9234933" y="2190307"/>
                  <a:ext cx="205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175C5927-A37E-4867-842B-FCEDF7491D13}"/>
                    </a:ext>
                  </a:extLst>
                </p14:cNvPr>
                <p14:cNvContentPartPr/>
                <p14:nvPr/>
              </p14:nvContentPartPr>
              <p14:xfrm>
                <a:off x="9247893" y="2239267"/>
                <a:ext cx="187200" cy="37440"/>
              </p14:xfrm>
            </p:contentPart>
          </mc:Choice>
          <mc:Fallback xmlns="">
            <p:pic>
              <p:nvPicPr>
                <p:cNvPr id="43" name="Freihand 42">
                  <a:extLst>
                    <a:ext uri="{FF2B5EF4-FFF2-40B4-BE49-F238E27FC236}">
                      <a16:creationId xmlns:a16="http://schemas.microsoft.com/office/drawing/2014/main" id="{175C5927-A37E-4867-842B-FCEDF7491D13}"/>
                    </a:ext>
                  </a:extLst>
                </p:cNvPr>
                <p:cNvPicPr/>
                <p:nvPr/>
              </p:nvPicPr>
              <p:blipFill>
                <a:blip r:embed="rId30"/>
                <a:stretch>
                  <a:fillRect/>
                </a:stretch>
              </p:blipFill>
              <p:spPr>
                <a:xfrm>
                  <a:off x="9243573" y="2234947"/>
                  <a:ext cx="1958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1" name="Freihand 50">
                  <a:extLst>
                    <a:ext uri="{FF2B5EF4-FFF2-40B4-BE49-F238E27FC236}">
                      <a16:creationId xmlns:a16="http://schemas.microsoft.com/office/drawing/2014/main" id="{48E1BE66-93ED-42AD-8568-EF17734BB8E2}"/>
                    </a:ext>
                  </a:extLst>
                </p14:cNvPr>
                <p14:cNvContentPartPr/>
                <p14:nvPr/>
              </p14:nvContentPartPr>
              <p14:xfrm>
                <a:off x="9634893" y="2122267"/>
                <a:ext cx="214920" cy="115920"/>
              </p14:xfrm>
            </p:contentPart>
          </mc:Choice>
          <mc:Fallback xmlns="">
            <p:pic>
              <p:nvPicPr>
                <p:cNvPr id="51" name="Freihand 50">
                  <a:extLst>
                    <a:ext uri="{FF2B5EF4-FFF2-40B4-BE49-F238E27FC236}">
                      <a16:creationId xmlns:a16="http://schemas.microsoft.com/office/drawing/2014/main" id="{48E1BE66-93ED-42AD-8568-EF17734BB8E2}"/>
                    </a:ext>
                  </a:extLst>
                </p:cNvPr>
                <p:cNvPicPr/>
                <p:nvPr/>
              </p:nvPicPr>
              <p:blipFill>
                <a:blip r:embed="rId32"/>
                <a:stretch>
                  <a:fillRect/>
                </a:stretch>
              </p:blipFill>
              <p:spPr>
                <a:xfrm>
                  <a:off x="9630573" y="2117947"/>
                  <a:ext cx="223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6" name="Freihand 55">
                  <a:extLst>
                    <a:ext uri="{FF2B5EF4-FFF2-40B4-BE49-F238E27FC236}">
                      <a16:creationId xmlns:a16="http://schemas.microsoft.com/office/drawing/2014/main" id="{D72FB610-B440-408A-8C0C-F3E62F6DCE9D}"/>
                    </a:ext>
                  </a:extLst>
                </p14:cNvPr>
                <p14:cNvContentPartPr/>
                <p14:nvPr/>
              </p14:nvContentPartPr>
              <p14:xfrm>
                <a:off x="9922893" y="2017507"/>
                <a:ext cx="243720" cy="252720"/>
              </p14:xfrm>
            </p:contentPart>
          </mc:Choice>
          <mc:Fallback xmlns="">
            <p:pic>
              <p:nvPicPr>
                <p:cNvPr id="56" name="Freihand 55">
                  <a:extLst>
                    <a:ext uri="{FF2B5EF4-FFF2-40B4-BE49-F238E27FC236}">
                      <a16:creationId xmlns:a16="http://schemas.microsoft.com/office/drawing/2014/main" id="{D72FB610-B440-408A-8C0C-F3E62F6DCE9D}"/>
                    </a:ext>
                  </a:extLst>
                </p:cNvPr>
                <p:cNvPicPr/>
                <p:nvPr/>
              </p:nvPicPr>
              <p:blipFill>
                <a:blip r:embed="rId34"/>
                <a:stretch>
                  <a:fillRect/>
                </a:stretch>
              </p:blipFill>
              <p:spPr>
                <a:xfrm>
                  <a:off x="9918573" y="2013187"/>
                  <a:ext cx="2523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7" name="Freihand 56">
                  <a:extLst>
                    <a:ext uri="{FF2B5EF4-FFF2-40B4-BE49-F238E27FC236}">
                      <a16:creationId xmlns:a16="http://schemas.microsoft.com/office/drawing/2014/main" id="{E0082A57-B590-4919-850E-A16368619D17}"/>
                    </a:ext>
                  </a:extLst>
                </p14:cNvPr>
                <p14:cNvContentPartPr/>
                <p14:nvPr/>
              </p14:nvContentPartPr>
              <p14:xfrm>
                <a:off x="9947733" y="2247907"/>
                <a:ext cx="181440" cy="23760"/>
              </p14:xfrm>
            </p:contentPart>
          </mc:Choice>
          <mc:Fallback xmlns="">
            <p:pic>
              <p:nvPicPr>
                <p:cNvPr id="57" name="Freihand 56">
                  <a:extLst>
                    <a:ext uri="{FF2B5EF4-FFF2-40B4-BE49-F238E27FC236}">
                      <a16:creationId xmlns:a16="http://schemas.microsoft.com/office/drawing/2014/main" id="{E0082A57-B590-4919-850E-A16368619D17}"/>
                    </a:ext>
                  </a:extLst>
                </p:cNvPr>
                <p:cNvPicPr/>
                <p:nvPr/>
              </p:nvPicPr>
              <p:blipFill>
                <a:blip r:embed="rId36"/>
                <a:stretch>
                  <a:fillRect/>
                </a:stretch>
              </p:blipFill>
              <p:spPr>
                <a:xfrm>
                  <a:off x="9943413" y="2243587"/>
                  <a:ext cx="190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7" name="Freihand 66">
                  <a:extLst>
                    <a:ext uri="{FF2B5EF4-FFF2-40B4-BE49-F238E27FC236}">
                      <a16:creationId xmlns:a16="http://schemas.microsoft.com/office/drawing/2014/main" id="{9F041C51-3751-4238-B9F2-F01AF00CF5FB}"/>
                    </a:ext>
                  </a:extLst>
                </p14:cNvPr>
                <p14:cNvContentPartPr/>
                <p14:nvPr/>
              </p14:nvContentPartPr>
              <p14:xfrm>
                <a:off x="10237893" y="2108227"/>
                <a:ext cx="165600" cy="96480"/>
              </p14:xfrm>
            </p:contentPart>
          </mc:Choice>
          <mc:Fallback xmlns="">
            <p:pic>
              <p:nvPicPr>
                <p:cNvPr id="67" name="Freihand 66">
                  <a:extLst>
                    <a:ext uri="{FF2B5EF4-FFF2-40B4-BE49-F238E27FC236}">
                      <a16:creationId xmlns:a16="http://schemas.microsoft.com/office/drawing/2014/main" id="{9F041C51-3751-4238-B9F2-F01AF00CF5FB}"/>
                    </a:ext>
                  </a:extLst>
                </p:cNvPr>
                <p:cNvPicPr/>
                <p:nvPr/>
              </p:nvPicPr>
              <p:blipFill>
                <a:blip r:embed="rId38"/>
                <a:stretch>
                  <a:fillRect/>
                </a:stretch>
              </p:blipFill>
              <p:spPr>
                <a:xfrm>
                  <a:off x="10233573" y="2103907"/>
                  <a:ext cx="174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4" name="Freihand 73">
                  <a:extLst>
                    <a:ext uri="{FF2B5EF4-FFF2-40B4-BE49-F238E27FC236}">
                      <a16:creationId xmlns:a16="http://schemas.microsoft.com/office/drawing/2014/main" id="{491FC911-B105-4830-9BD1-3502D7683546}"/>
                    </a:ext>
                  </a:extLst>
                </p14:cNvPr>
                <p14:cNvContentPartPr/>
                <p14:nvPr/>
              </p14:nvContentPartPr>
              <p14:xfrm>
                <a:off x="10564413" y="2090947"/>
                <a:ext cx="8640" cy="23400"/>
              </p14:xfrm>
            </p:contentPart>
          </mc:Choice>
          <mc:Fallback xmlns="">
            <p:pic>
              <p:nvPicPr>
                <p:cNvPr id="74" name="Freihand 73">
                  <a:extLst>
                    <a:ext uri="{FF2B5EF4-FFF2-40B4-BE49-F238E27FC236}">
                      <a16:creationId xmlns:a16="http://schemas.microsoft.com/office/drawing/2014/main" id="{491FC911-B105-4830-9BD1-3502D7683546}"/>
                    </a:ext>
                  </a:extLst>
                </p:cNvPr>
                <p:cNvPicPr/>
                <p:nvPr/>
              </p:nvPicPr>
              <p:blipFill>
                <a:blip r:embed="rId40"/>
                <a:stretch>
                  <a:fillRect/>
                </a:stretch>
              </p:blipFill>
              <p:spPr>
                <a:xfrm>
                  <a:off x="10560093" y="2086627"/>
                  <a:ext cx="17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8" name="Freihand 77">
                  <a:extLst>
                    <a:ext uri="{FF2B5EF4-FFF2-40B4-BE49-F238E27FC236}">
                      <a16:creationId xmlns:a16="http://schemas.microsoft.com/office/drawing/2014/main" id="{D4FD1ABF-32A6-4BED-A54A-FBABC562F5B5}"/>
                    </a:ext>
                  </a:extLst>
                </p14:cNvPr>
                <p14:cNvContentPartPr/>
                <p14:nvPr/>
              </p14:nvContentPartPr>
              <p14:xfrm>
                <a:off x="10546773" y="2068987"/>
                <a:ext cx="21960" cy="122760"/>
              </p14:xfrm>
            </p:contentPart>
          </mc:Choice>
          <mc:Fallback xmlns="">
            <p:pic>
              <p:nvPicPr>
                <p:cNvPr id="78" name="Freihand 77">
                  <a:extLst>
                    <a:ext uri="{FF2B5EF4-FFF2-40B4-BE49-F238E27FC236}">
                      <a16:creationId xmlns:a16="http://schemas.microsoft.com/office/drawing/2014/main" id="{D4FD1ABF-32A6-4BED-A54A-FBABC562F5B5}"/>
                    </a:ext>
                  </a:extLst>
                </p:cNvPr>
                <p:cNvPicPr/>
                <p:nvPr/>
              </p:nvPicPr>
              <p:blipFill>
                <a:blip r:embed="rId42"/>
                <a:stretch>
                  <a:fillRect/>
                </a:stretch>
              </p:blipFill>
              <p:spPr>
                <a:xfrm>
                  <a:off x="10542453" y="2064667"/>
                  <a:ext cx="30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9" name="Freihand 78">
                  <a:extLst>
                    <a:ext uri="{FF2B5EF4-FFF2-40B4-BE49-F238E27FC236}">
                      <a16:creationId xmlns:a16="http://schemas.microsoft.com/office/drawing/2014/main" id="{12187E17-0D50-403C-8CED-E6598606501A}"/>
                    </a:ext>
                  </a:extLst>
                </p14:cNvPr>
                <p14:cNvContentPartPr/>
                <p14:nvPr/>
              </p14:nvContentPartPr>
              <p14:xfrm>
                <a:off x="10500693" y="2129827"/>
                <a:ext cx="136080" cy="29520"/>
              </p14:xfrm>
            </p:contentPart>
          </mc:Choice>
          <mc:Fallback xmlns="">
            <p:pic>
              <p:nvPicPr>
                <p:cNvPr id="79" name="Freihand 78">
                  <a:extLst>
                    <a:ext uri="{FF2B5EF4-FFF2-40B4-BE49-F238E27FC236}">
                      <a16:creationId xmlns:a16="http://schemas.microsoft.com/office/drawing/2014/main" id="{12187E17-0D50-403C-8CED-E6598606501A}"/>
                    </a:ext>
                  </a:extLst>
                </p:cNvPr>
                <p:cNvPicPr/>
                <p:nvPr/>
              </p:nvPicPr>
              <p:blipFill>
                <a:blip r:embed="rId44"/>
                <a:stretch>
                  <a:fillRect/>
                </a:stretch>
              </p:blipFill>
              <p:spPr>
                <a:xfrm>
                  <a:off x="10496373" y="2125507"/>
                  <a:ext cx="144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2" name="Freihand 81">
                  <a:extLst>
                    <a:ext uri="{FF2B5EF4-FFF2-40B4-BE49-F238E27FC236}">
                      <a16:creationId xmlns:a16="http://schemas.microsoft.com/office/drawing/2014/main" id="{E2F03C6E-88C6-4D63-99C3-B32179B9AF78}"/>
                    </a:ext>
                  </a:extLst>
                </p14:cNvPr>
                <p14:cNvContentPartPr/>
                <p14:nvPr/>
              </p14:nvContentPartPr>
              <p14:xfrm>
                <a:off x="10764573" y="2062867"/>
                <a:ext cx="146160" cy="267120"/>
              </p14:xfrm>
            </p:contentPart>
          </mc:Choice>
          <mc:Fallback xmlns="">
            <p:pic>
              <p:nvPicPr>
                <p:cNvPr id="82" name="Freihand 81">
                  <a:extLst>
                    <a:ext uri="{FF2B5EF4-FFF2-40B4-BE49-F238E27FC236}">
                      <a16:creationId xmlns:a16="http://schemas.microsoft.com/office/drawing/2014/main" id="{E2F03C6E-88C6-4D63-99C3-B32179B9AF78}"/>
                    </a:ext>
                  </a:extLst>
                </p:cNvPr>
                <p:cNvPicPr/>
                <p:nvPr/>
              </p:nvPicPr>
              <p:blipFill>
                <a:blip r:embed="rId46"/>
                <a:stretch>
                  <a:fillRect/>
                </a:stretch>
              </p:blipFill>
              <p:spPr>
                <a:xfrm>
                  <a:off x="10760253" y="2058547"/>
                  <a:ext cx="1548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8" name="Freihand 87">
                  <a:extLst>
                    <a:ext uri="{FF2B5EF4-FFF2-40B4-BE49-F238E27FC236}">
                      <a16:creationId xmlns:a16="http://schemas.microsoft.com/office/drawing/2014/main" id="{78703F89-CD87-4538-BD2A-2392C4BB0B6D}"/>
                    </a:ext>
                  </a:extLst>
                </p14:cNvPr>
                <p14:cNvContentPartPr/>
                <p14:nvPr/>
              </p14:nvContentPartPr>
              <p14:xfrm>
                <a:off x="10967613" y="2135947"/>
                <a:ext cx="107640" cy="50040"/>
              </p14:xfrm>
            </p:contentPart>
          </mc:Choice>
          <mc:Fallback xmlns="">
            <p:pic>
              <p:nvPicPr>
                <p:cNvPr id="88" name="Freihand 87">
                  <a:extLst>
                    <a:ext uri="{FF2B5EF4-FFF2-40B4-BE49-F238E27FC236}">
                      <a16:creationId xmlns:a16="http://schemas.microsoft.com/office/drawing/2014/main" id="{78703F89-CD87-4538-BD2A-2392C4BB0B6D}"/>
                    </a:ext>
                  </a:extLst>
                </p:cNvPr>
                <p:cNvPicPr/>
                <p:nvPr/>
              </p:nvPicPr>
              <p:blipFill>
                <a:blip r:embed="rId48"/>
                <a:stretch>
                  <a:fillRect/>
                </a:stretch>
              </p:blipFill>
              <p:spPr>
                <a:xfrm>
                  <a:off x="10963293" y="2131627"/>
                  <a:ext cx="116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4" name="Freihand 93">
                  <a:extLst>
                    <a:ext uri="{FF2B5EF4-FFF2-40B4-BE49-F238E27FC236}">
                      <a16:creationId xmlns:a16="http://schemas.microsoft.com/office/drawing/2014/main" id="{F34D54A3-1802-4E9D-9EA8-61D249168164}"/>
                    </a:ext>
                  </a:extLst>
                </p14:cNvPr>
                <p14:cNvContentPartPr/>
                <p14:nvPr/>
              </p14:nvContentPartPr>
              <p14:xfrm>
                <a:off x="10986693" y="2138467"/>
                <a:ext cx="97200" cy="191880"/>
              </p14:xfrm>
            </p:contentPart>
          </mc:Choice>
          <mc:Fallback xmlns="">
            <p:pic>
              <p:nvPicPr>
                <p:cNvPr id="94" name="Freihand 93">
                  <a:extLst>
                    <a:ext uri="{FF2B5EF4-FFF2-40B4-BE49-F238E27FC236}">
                      <a16:creationId xmlns:a16="http://schemas.microsoft.com/office/drawing/2014/main" id="{F34D54A3-1802-4E9D-9EA8-61D249168164}"/>
                    </a:ext>
                  </a:extLst>
                </p:cNvPr>
                <p:cNvPicPr/>
                <p:nvPr/>
              </p:nvPicPr>
              <p:blipFill>
                <a:blip r:embed="rId50"/>
                <a:stretch>
                  <a:fillRect/>
                </a:stretch>
              </p:blipFill>
              <p:spPr>
                <a:xfrm>
                  <a:off x="10982373" y="2134147"/>
                  <a:ext cx="105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7" name="Freihand 96">
                  <a:extLst>
                    <a:ext uri="{FF2B5EF4-FFF2-40B4-BE49-F238E27FC236}">
                      <a16:creationId xmlns:a16="http://schemas.microsoft.com/office/drawing/2014/main" id="{408D39EC-5192-4600-8014-379B39F4C1A4}"/>
                    </a:ext>
                  </a:extLst>
                </p14:cNvPr>
                <p14:cNvContentPartPr/>
                <p14:nvPr/>
              </p14:nvContentPartPr>
              <p14:xfrm>
                <a:off x="11122773" y="2060707"/>
                <a:ext cx="151200" cy="145800"/>
              </p14:xfrm>
            </p:contentPart>
          </mc:Choice>
          <mc:Fallback xmlns="">
            <p:pic>
              <p:nvPicPr>
                <p:cNvPr id="97" name="Freihand 96">
                  <a:extLst>
                    <a:ext uri="{FF2B5EF4-FFF2-40B4-BE49-F238E27FC236}">
                      <a16:creationId xmlns:a16="http://schemas.microsoft.com/office/drawing/2014/main" id="{408D39EC-5192-4600-8014-379B39F4C1A4}"/>
                    </a:ext>
                  </a:extLst>
                </p:cNvPr>
                <p:cNvPicPr/>
                <p:nvPr/>
              </p:nvPicPr>
              <p:blipFill>
                <a:blip r:embed="rId52"/>
                <a:stretch>
                  <a:fillRect/>
                </a:stretch>
              </p:blipFill>
              <p:spPr>
                <a:xfrm>
                  <a:off x="11118453" y="2056387"/>
                  <a:ext cx="159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2" name="Freihand 201">
                  <a:extLst>
                    <a:ext uri="{FF2B5EF4-FFF2-40B4-BE49-F238E27FC236}">
                      <a16:creationId xmlns:a16="http://schemas.microsoft.com/office/drawing/2014/main" id="{78F5FD84-63D7-49A8-9CE9-88FE218F0257}"/>
                    </a:ext>
                  </a:extLst>
                </p14:cNvPr>
                <p14:cNvContentPartPr/>
                <p14:nvPr/>
              </p14:nvContentPartPr>
              <p14:xfrm>
                <a:off x="9715533" y="1731307"/>
                <a:ext cx="1318680" cy="255600"/>
              </p14:xfrm>
            </p:contentPart>
          </mc:Choice>
          <mc:Fallback xmlns="">
            <p:pic>
              <p:nvPicPr>
                <p:cNvPr id="202" name="Freihand 201">
                  <a:extLst>
                    <a:ext uri="{FF2B5EF4-FFF2-40B4-BE49-F238E27FC236}">
                      <a16:creationId xmlns:a16="http://schemas.microsoft.com/office/drawing/2014/main" id="{78F5FD84-63D7-49A8-9CE9-88FE218F0257}"/>
                    </a:ext>
                  </a:extLst>
                </p:cNvPr>
                <p:cNvPicPr/>
                <p:nvPr/>
              </p:nvPicPr>
              <p:blipFill>
                <a:blip r:embed="rId54"/>
                <a:stretch>
                  <a:fillRect/>
                </a:stretch>
              </p:blipFill>
              <p:spPr>
                <a:xfrm>
                  <a:off x="9711213" y="1726987"/>
                  <a:ext cx="13273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4" name="Freihand 203">
                  <a:extLst>
                    <a:ext uri="{FF2B5EF4-FFF2-40B4-BE49-F238E27FC236}">
                      <a16:creationId xmlns:a16="http://schemas.microsoft.com/office/drawing/2014/main" id="{CD70980B-5838-4E59-9725-A94C0589D0DE}"/>
                    </a:ext>
                  </a:extLst>
                </p14:cNvPr>
                <p14:cNvContentPartPr/>
                <p14:nvPr/>
              </p14:nvContentPartPr>
              <p14:xfrm>
                <a:off x="10284693" y="1642387"/>
                <a:ext cx="111240" cy="181440"/>
              </p14:xfrm>
            </p:contentPart>
          </mc:Choice>
          <mc:Fallback xmlns="">
            <p:pic>
              <p:nvPicPr>
                <p:cNvPr id="204" name="Freihand 203">
                  <a:extLst>
                    <a:ext uri="{FF2B5EF4-FFF2-40B4-BE49-F238E27FC236}">
                      <a16:creationId xmlns:a16="http://schemas.microsoft.com/office/drawing/2014/main" id="{CD70980B-5838-4E59-9725-A94C0589D0DE}"/>
                    </a:ext>
                  </a:extLst>
                </p:cNvPr>
                <p:cNvPicPr/>
                <p:nvPr/>
              </p:nvPicPr>
              <p:blipFill>
                <a:blip r:embed="rId56"/>
                <a:stretch>
                  <a:fillRect/>
                </a:stretch>
              </p:blipFill>
              <p:spPr>
                <a:xfrm>
                  <a:off x="10280373" y="1638067"/>
                  <a:ext cx="119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7" name="Freihand 206">
                  <a:extLst>
                    <a:ext uri="{FF2B5EF4-FFF2-40B4-BE49-F238E27FC236}">
                      <a16:creationId xmlns:a16="http://schemas.microsoft.com/office/drawing/2014/main" id="{EC712068-CEC6-47E6-9A28-14D2D50B0C12}"/>
                    </a:ext>
                  </a:extLst>
                </p14:cNvPr>
                <p14:cNvContentPartPr/>
                <p14:nvPr/>
              </p14:nvContentPartPr>
              <p14:xfrm>
                <a:off x="10406373" y="1652107"/>
                <a:ext cx="170280" cy="74160"/>
              </p14:xfrm>
            </p:contentPart>
          </mc:Choice>
          <mc:Fallback xmlns="">
            <p:pic>
              <p:nvPicPr>
                <p:cNvPr id="207" name="Freihand 206">
                  <a:extLst>
                    <a:ext uri="{FF2B5EF4-FFF2-40B4-BE49-F238E27FC236}">
                      <a16:creationId xmlns:a16="http://schemas.microsoft.com/office/drawing/2014/main" id="{EC712068-CEC6-47E6-9A28-14D2D50B0C12}"/>
                    </a:ext>
                  </a:extLst>
                </p:cNvPr>
                <p:cNvPicPr/>
                <p:nvPr/>
              </p:nvPicPr>
              <p:blipFill>
                <a:blip r:embed="rId58"/>
                <a:stretch>
                  <a:fillRect/>
                </a:stretch>
              </p:blipFill>
              <p:spPr>
                <a:xfrm>
                  <a:off x="10402053" y="1647787"/>
                  <a:ext cx="1789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8" name="Freihand 207">
                  <a:extLst>
                    <a:ext uri="{FF2B5EF4-FFF2-40B4-BE49-F238E27FC236}">
                      <a16:creationId xmlns:a16="http://schemas.microsoft.com/office/drawing/2014/main" id="{EF1610E1-7746-4348-8050-45141E3B6625}"/>
                    </a:ext>
                  </a:extLst>
                </p14:cNvPr>
                <p14:cNvContentPartPr/>
                <p14:nvPr/>
              </p14:nvContentPartPr>
              <p14:xfrm>
                <a:off x="10564413" y="1626187"/>
                <a:ext cx="344520" cy="75600"/>
              </p14:xfrm>
            </p:contentPart>
          </mc:Choice>
          <mc:Fallback xmlns="">
            <p:pic>
              <p:nvPicPr>
                <p:cNvPr id="208" name="Freihand 207">
                  <a:extLst>
                    <a:ext uri="{FF2B5EF4-FFF2-40B4-BE49-F238E27FC236}">
                      <a16:creationId xmlns:a16="http://schemas.microsoft.com/office/drawing/2014/main" id="{EF1610E1-7746-4348-8050-45141E3B6625}"/>
                    </a:ext>
                  </a:extLst>
                </p:cNvPr>
                <p:cNvPicPr/>
                <p:nvPr/>
              </p:nvPicPr>
              <p:blipFill>
                <a:blip r:embed="rId60"/>
                <a:stretch>
                  <a:fillRect/>
                </a:stretch>
              </p:blipFill>
              <p:spPr>
                <a:xfrm>
                  <a:off x="10560093" y="1621867"/>
                  <a:ext cx="353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09" name="Freihand 208">
                  <a:extLst>
                    <a:ext uri="{FF2B5EF4-FFF2-40B4-BE49-F238E27FC236}">
                      <a16:creationId xmlns:a16="http://schemas.microsoft.com/office/drawing/2014/main" id="{775E2DC7-00A7-4869-A189-76BCD6435C79}"/>
                    </a:ext>
                  </a:extLst>
                </p14:cNvPr>
                <p14:cNvContentPartPr/>
                <p14:nvPr/>
              </p14:nvContentPartPr>
              <p14:xfrm>
                <a:off x="10955373" y="1624387"/>
                <a:ext cx="114120" cy="73800"/>
              </p14:xfrm>
            </p:contentPart>
          </mc:Choice>
          <mc:Fallback xmlns="">
            <p:pic>
              <p:nvPicPr>
                <p:cNvPr id="209" name="Freihand 208">
                  <a:extLst>
                    <a:ext uri="{FF2B5EF4-FFF2-40B4-BE49-F238E27FC236}">
                      <a16:creationId xmlns:a16="http://schemas.microsoft.com/office/drawing/2014/main" id="{775E2DC7-00A7-4869-A189-76BCD6435C79}"/>
                    </a:ext>
                  </a:extLst>
                </p:cNvPr>
                <p:cNvPicPr/>
                <p:nvPr/>
              </p:nvPicPr>
              <p:blipFill>
                <a:blip r:embed="rId62"/>
                <a:stretch>
                  <a:fillRect/>
                </a:stretch>
              </p:blipFill>
              <p:spPr>
                <a:xfrm>
                  <a:off x="10951053" y="1620067"/>
                  <a:ext cx="122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10" name="Freihand 209">
                  <a:extLst>
                    <a:ext uri="{FF2B5EF4-FFF2-40B4-BE49-F238E27FC236}">
                      <a16:creationId xmlns:a16="http://schemas.microsoft.com/office/drawing/2014/main" id="{680BF424-A672-4A56-BAEF-9D48C6F9DC87}"/>
                    </a:ext>
                  </a:extLst>
                </p14:cNvPr>
                <p14:cNvContentPartPr/>
                <p14:nvPr/>
              </p14:nvContentPartPr>
              <p14:xfrm>
                <a:off x="11066253" y="1575427"/>
                <a:ext cx="192960" cy="123840"/>
              </p14:xfrm>
            </p:contentPart>
          </mc:Choice>
          <mc:Fallback xmlns="">
            <p:pic>
              <p:nvPicPr>
                <p:cNvPr id="210" name="Freihand 209">
                  <a:extLst>
                    <a:ext uri="{FF2B5EF4-FFF2-40B4-BE49-F238E27FC236}">
                      <a16:creationId xmlns:a16="http://schemas.microsoft.com/office/drawing/2014/main" id="{680BF424-A672-4A56-BAEF-9D48C6F9DC87}"/>
                    </a:ext>
                  </a:extLst>
                </p:cNvPr>
                <p:cNvPicPr/>
                <p:nvPr/>
              </p:nvPicPr>
              <p:blipFill>
                <a:blip r:embed="rId64"/>
                <a:stretch>
                  <a:fillRect/>
                </a:stretch>
              </p:blipFill>
              <p:spPr>
                <a:xfrm>
                  <a:off x="11061933" y="1571107"/>
                  <a:ext cx="201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1" name="Freihand 210">
                  <a:extLst>
                    <a:ext uri="{FF2B5EF4-FFF2-40B4-BE49-F238E27FC236}">
                      <a16:creationId xmlns:a16="http://schemas.microsoft.com/office/drawing/2014/main" id="{44886AD4-99F2-49B3-AF3D-6C6AA4A6BA92}"/>
                    </a:ext>
                  </a:extLst>
                </p14:cNvPr>
                <p14:cNvContentPartPr/>
                <p14:nvPr/>
              </p14:nvContentPartPr>
              <p14:xfrm>
                <a:off x="11344173" y="1637707"/>
                <a:ext cx="360" cy="360"/>
              </p14:xfrm>
            </p:contentPart>
          </mc:Choice>
          <mc:Fallback xmlns="">
            <p:pic>
              <p:nvPicPr>
                <p:cNvPr id="211" name="Freihand 210">
                  <a:extLst>
                    <a:ext uri="{FF2B5EF4-FFF2-40B4-BE49-F238E27FC236}">
                      <a16:creationId xmlns:a16="http://schemas.microsoft.com/office/drawing/2014/main" id="{44886AD4-99F2-49B3-AF3D-6C6AA4A6BA92}"/>
                    </a:ext>
                  </a:extLst>
                </p:cNvPr>
                <p:cNvPicPr/>
                <p:nvPr/>
              </p:nvPicPr>
              <p:blipFill>
                <a:blip r:embed="rId66"/>
                <a:stretch>
                  <a:fillRect/>
                </a:stretch>
              </p:blipFill>
              <p:spPr>
                <a:xfrm>
                  <a:off x="11339853" y="1633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2" name="Freihand 211">
                  <a:extLst>
                    <a:ext uri="{FF2B5EF4-FFF2-40B4-BE49-F238E27FC236}">
                      <a16:creationId xmlns:a16="http://schemas.microsoft.com/office/drawing/2014/main" id="{0F261AC5-A2F5-48FA-A179-11E9F7FE9DAA}"/>
                    </a:ext>
                  </a:extLst>
                </p14:cNvPr>
                <p14:cNvContentPartPr/>
                <p14:nvPr/>
              </p14:nvContentPartPr>
              <p14:xfrm>
                <a:off x="11121693" y="1636987"/>
                <a:ext cx="120600" cy="73800"/>
              </p14:xfrm>
            </p:contentPart>
          </mc:Choice>
          <mc:Fallback xmlns="">
            <p:pic>
              <p:nvPicPr>
                <p:cNvPr id="212" name="Freihand 211">
                  <a:extLst>
                    <a:ext uri="{FF2B5EF4-FFF2-40B4-BE49-F238E27FC236}">
                      <a16:creationId xmlns:a16="http://schemas.microsoft.com/office/drawing/2014/main" id="{0F261AC5-A2F5-48FA-A179-11E9F7FE9DAA}"/>
                    </a:ext>
                  </a:extLst>
                </p:cNvPr>
                <p:cNvPicPr/>
                <p:nvPr/>
              </p:nvPicPr>
              <p:blipFill>
                <a:blip r:embed="rId68"/>
                <a:stretch>
                  <a:fillRect/>
                </a:stretch>
              </p:blipFill>
              <p:spPr>
                <a:xfrm>
                  <a:off x="11117373" y="1632667"/>
                  <a:ext cx="129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13" name="Freihand 212">
                  <a:extLst>
                    <a:ext uri="{FF2B5EF4-FFF2-40B4-BE49-F238E27FC236}">
                      <a16:creationId xmlns:a16="http://schemas.microsoft.com/office/drawing/2014/main" id="{2894CADF-CDDE-4BED-B79B-BC8B6E6C06A0}"/>
                    </a:ext>
                  </a:extLst>
                </p14:cNvPr>
                <p14:cNvContentPartPr/>
                <p14:nvPr/>
              </p14:nvContentPartPr>
              <p14:xfrm>
                <a:off x="11253093" y="1646707"/>
                <a:ext cx="103320" cy="76320"/>
              </p14:xfrm>
            </p:contentPart>
          </mc:Choice>
          <mc:Fallback xmlns="">
            <p:pic>
              <p:nvPicPr>
                <p:cNvPr id="213" name="Freihand 212">
                  <a:extLst>
                    <a:ext uri="{FF2B5EF4-FFF2-40B4-BE49-F238E27FC236}">
                      <a16:creationId xmlns:a16="http://schemas.microsoft.com/office/drawing/2014/main" id="{2894CADF-CDDE-4BED-B79B-BC8B6E6C06A0}"/>
                    </a:ext>
                  </a:extLst>
                </p:cNvPr>
                <p:cNvPicPr/>
                <p:nvPr/>
              </p:nvPicPr>
              <p:blipFill>
                <a:blip r:embed="rId70"/>
                <a:stretch>
                  <a:fillRect/>
                </a:stretch>
              </p:blipFill>
              <p:spPr>
                <a:xfrm>
                  <a:off x="11248773" y="1642387"/>
                  <a:ext cx="111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14" name="Freihand 213">
                  <a:extLst>
                    <a:ext uri="{FF2B5EF4-FFF2-40B4-BE49-F238E27FC236}">
                      <a16:creationId xmlns:a16="http://schemas.microsoft.com/office/drawing/2014/main" id="{ED919A4E-D236-4A16-9BB5-6DD000162910}"/>
                    </a:ext>
                  </a:extLst>
                </p14:cNvPr>
                <p14:cNvContentPartPr/>
                <p14:nvPr/>
              </p14:nvContentPartPr>
              <p14:xfrm>
                <a:off x="11357133" y="1644547"/>
                <a:ext cx="86760" cy="86040"/>
              </p14:xfrm>
            </p:contentPart>
          </mc:Choice>
          <mc:Fallback xmlns="">
            <p:pic>
              <p:nvPicPr>
                <p:cNvPr id="214" name="Freihand 213">
                  <a:extLst>
                    <a:ext uri="{FF2B5EF4-FFF2-40B4-BE49-F238E27FC236}">
                      <a16:creationId xmlns:a16="http://schemas.microsoft.com/office/drawing/2014/main" id="{ED919A4E-D236-4A16-9BB5-6DD000162910}"/>
                    </a:ext>
                  </a:extLst>
                </p:cNvPr>
                <p:cNvPicPr/>
                <p:nvPr/>
              </p:nvPicPr>
              <p:blipFill>
                <a:blip r:embed="rId72"/>
                <a:stretch>
                  <a:fillRect/>
                </a:stretch>
              </p:blipFill>
              <p:spPr>
                <a:xfrm>
                  <a:off x="11352813" y="1640227"/>
                  <a:ext cx="95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5" name="Freihand 214">
                  <a:extLst>
                    <a:ext uri="{FF2B5EF4-FFF2-40B4-BE49-F238E27FC236}">
                      <a16:creationId xmlns:a16="http://schemas.microsoft.com/office/drawing/2014/main" id="{8A9FB726-3E48-4184-9099-E34F865034FA}"/>
                    </a:ext>
                  </a:extLst>
                </p14:cNvPr>
                <p14:cNvContentPartPr/>
                <p14:nvPr/>
              </p14:nvContentPartPr>
              <p14:xfrm>
                <a:off x="10996413" y="1591987"/>
                <a:ext cx="183960" cy="13320"/>
              </p14:xfrm>
            </p:contentPart>
          </mc:Choice>
          <mc:Fallback xmlns="">
            <p:pic>
              <p:nvPicPr>
                <p:cNvPr id="215" name="Freihand 214">
                  <a:extLst>
                    <a:ext uri="{FF2B5EF4-FFF2-40B4-BE49-F238E27FC236}">
                      <a16:creationId xmlns:a16="http://schemas.microsoft.com/office/drawing/2014/main" id="{8A9FB726-3E48-4184-9099-E34F865034FA}"/>
                    </a:ext>
                  </a:extLst>
                </p:cNvPr>
                <p:cNvPicPr/>
                <p:nvPr/>
              </p:nvPicPr>
              <p:blipFill>
                <a:blip r:embed="rId74"/>
                <a:stretch>
                  <a:fillRect/>
                </a:stretch>
              </p:blipFill>
              <p:spPr>
                <a:xfrm>
                  <a:off x="10992093" y="1587667"/>
                  <a:ext cx="192600" cy="2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217" name="Freihand 216">
                <a:extLst>
                  <a:ext uri="{FF2B5EF4-FFF2-40B4-BE49-F238E27FC236}">
                    <a16:creationId xmlns:a16="http://schemas.microsoft.com/office/drawing/2014/main" id="{A089C317-FBEB-42A4-8F76-1567F098D964}"/>
                  </a:ext>
                </a:extLst>
              </p14:cNvPr>
              <p14:cNvContentPartPr/>
              <p14:nvPr/>
            </p14:nvContentPartPr>
            <p14:xfrm>
              <a:off x="10532733" y="2916787"/>
              <a:ext cx="197280" cy="235440"/>
            </p14:xfrm>
          </p:contentPart>
        </mc:Choice>
        <mc:Fallback xmlns="">
          <p:pic>
            <p:nvPicPr>
              <p:cNvPr id="217" name="Freihand 216">
                <a:extLst>
                  <a:ext uri="{FF2B5EF4-FFF2-40B4-BE49-F238E27FC236}">
                    <a16:creationId xmlns:a16="http://schemas.microsoft.com/office/drawing/2014/main" id="{A089C317-FBEB-42A4-8F76-1567F098D964}"/>
                  </a:ext>
                </a:extLst>
              </p:cNvPr>
              <p:cNvPicPr/>
              <p:nvPr/>
            </p:nvPicPr>
            <p:blipFill>
              <a:blip r:embed="rId76"/>
              <a:stretch>
                <a:fillRect/>
              </a:stretch>
            </p:blipFill>
            <p:spPr>
              <a:xfrm>
                <a:off x="10528413" y="2912467"/>
                <a:ext cx="205920" cy="244080"/>
              </a:xfrm>
              <a:prstGeom prst="rect">
                <a:avLst/>
              </a:prstGeom>
            </p:spPr>
          </p:pic>
        </mc:Fallback>
      </mc:AlternateContent>
      <p:grpSp>
        <p:nvGrpSpPr>
          <p:cNvPr id="221" name="Gruppieren 220">
            <a:extLst>
              <a:ext uri="{FF2B5EF4-FFF2-40B4-BE49-F238E27FC236}">
                <a16:creationId xmlns:a16="http://schemas.microsoft.com/office/drawing/2014/main" id="{1BD71F18-88E9-4A94-9532-6CA96C7B14D8}"/>
              </a:ext>
            </a:extLst>
          </p:cNvPr>
          <p:cNvGrpSpPr/>
          <p:nvPr/>
        </p:nvGrpSpPr>
        <p:grpSpPr>
          <a:xfrm>
            <a:off x="10757373" y="2887987"/>
            <a:ext cx="205920" cy="183240"/>
            <a:chOff x="10757373" y="2887987"/>
            <a:chExt cx="205920" cy="183240"/>
          </a:xfrm>
        </p:grpSpPr>
        <mc:AlternateContent xmlns:mc="http://schemas.openxmlformats.org/markup-compatibility/2006" xmlns:p14="http://schemas.microsoft.com/office/powerpoint/2010/main">
          <mc:Choice Requires="p14">
            <p:contentPart p14:bwMode="auto" r:id="rId77">
              <p14:nvContentPartPr>
                <p14:cNvPr id="218" name="Freihand 217">
                  <a:extLst>
                    <a:ext uri="{FF2B5EF4-FFF2-40B4-BE49-F238E27FC236}">
                      <a16:creationId xmlns:a16="http://schemas.microsoft.com/office/drawing/2014/main" id="{ABB94682-E7C2-48B2-815C-96B6127B9951}"/>
                    </a:ext>
                  </a:extLst>
                </p14:cNvPr>
                <p14:cNvContentPartPr/>
                <p14:nvPr/>
              </p14:nvContentPartPr>
              <p14:xfrm>
                <a:off x="10757373" y="2936947"/>
                <a:ext cx="89640" cy="134280"/>
              </p14:xfrm>
            </p:contentPart>
          </mc:Choice>
          <mc:Fallback xmlns="">
            <p:pic>
              <p:nvPicPr>
                <p:cNvPr id="218" name="Freihand 217">
                  <a:extLst>
                    <a:ext uri="{FF2B5EF4-FFF2-40B4-BE49-F238E27FC236}">
                      <a16:creationId xmlns:a16="http://schemas.microsoft.com/office/drawing/2014/main" id="{ABB94682-E7C2-48B2-815C-96B6127B9951}"/>
                    </a:ext>
                  </a:extLst>
                </p:cNvPr>
                <p:cNvPicPr/>
                <p:nvPr/>
              </p:nvPicPr>
              <p:blipFill>
                <a:blip r:embed="rId78"/>
                <a:stretch>
                  <a:fillRect/>
                </a:stretch>
              </p:blipFill>
              <p:spPr>
                <a:xfrm>
                  <a:off x="10753053" y="2932627"/>
                  <a:ext cx="98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9" name="Freihand 218">
                  <a:extLst>
                    <a:ext uri="{FF2B5EF4-FFF2-40B4-BE49-F238E27FC236}">
                      <a16:creationId xmlns:a16="http://schemas.microsoft.com/office/drawing/2014/main" id="{EBA11638-CE3E-4AF2-A0AD-CF7BDC993C5F}"/>
                    </a:ext>
                  </a:extLst>
                </p14:cNvPr>
                <p14:cNvContentPartPr/>
                <p14:nvPr/>
              </p14:nvContentPartPr>
              <p14:xfrm>
                <a:off x="10950693" y="2887987"/>
                <a:ext cx="12600" cy="2160"/>
              </p14:xfrm>
            </p:contentPart>
          </mc:Choice>
          <mc:Fallback xmlns="">
            <p:pic>
              <p:nvPicPr>
                <p:cNvPr id="219" name="Freihand 218">
                  <a:extLst>
                    <a:ext uri="{FF2B5EF4-FFF2-40B4-BE49-F238E27FC236}">
                      <a16:creationId xmlns:a16="http://schemas.microsoft.com/office/drawing/2014/main" id="{EBA11638-CE3E-4AF2-A0AD-CF7BDC993C5F}"/>
                    </a:ext>
                  </a:extLst>
                </p:cNvPr>
                <p:cNvPicPr/>
                <p:nvPr/>
              </p:nvPicPr>
              <p:blipFill>
                <a:blip r:embed="rId80"/>
                <a:stretch>
                  <a:fillRect/>
                </a:stretch>
              </p:blipFill>
              <p:spPr>
                <a:xfrm>
                  <a:off x="10946373" y="2883667"/>
                  <a:ext cx="212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20" name="Freihand 219">
                  <a:extLst>
                    <a:ext uri="{FF2B5EF4-FFF2-40B4-BE49-F238E27FC236}">
                      <a16:creationId xmlns:a16="http://schemas.microsoft.com/office/drawing/2014/main" id="{0E284D6C-862E-40E3-A345-AB58CE9DED95}"/>
                    </a:ext>
                  </a:extLst>
                </p14:cNvPr>
                <p14:cNvContentPartPr/>
                <p14:nvPr/>
              </p14:nvContentPartPr>
              <p14:xfrm>
                <a:off x="10933053" y="2956027"/>
                <a:ext cx="7200" cy="13320"/>
              </p14:xfrm>
            </p:contentPart>
          </mc:Choice>
          <mc:Fallback xmlns="">
            <p:pic>
              <p:nvPicPr>
                <p:cNvPr id="220" name="Freihand 219">
                  <a:extLst>
                    <a:ext uri="{FF2B5EF4-FFF2-40B4-BE49-F238E27FC236}">
                      <a16:creationId xmlns:a16="http://schemas.microsoft.com/office/drawing/2014/main" id="{0E284D6C-862E-40E3-A345-AB58CE9DED95}"/>
                    </a:ext>
                  </a:extLst>
                </p:cNvPr>
                <p:cNvPicPr/>
                <p:nvPr/>
              </p:nvPicPr>
              <p:blipFill>
                <a:blip r:embed="rId82"/>
                <a:stretch>
                  <a:fillRect/>
                </a:stretch>
              </p:blipFill>
              <p:spPr>
                <a:xfrm>
                  <a:off x="10928733" y="2951707"/>
                  <a:ext cx="15840" cy="21960"/>
                </a:xfrm>
                <a:prstGeom prst="rect">
                  <a:avLst/>
                </a:prstGeom>
              </p:spPr>
            </p:pic>
          </mc:Fallback>
        </mc:AlternateContent>
      </p:grpSp>
      <p:grpSp>
        <p:nvGrpSpPr>
          <p:cNvPr id="224" name="Gruppieren 223">
            <a:extLst>
              <a:ext uri="{FF2B5EF4-FFF2-40B4-BE49-F238E27FC236}">
                <a16:creationId xmlns:a16="http://schemas.microsoft.com/office/drawing/2014/main" id="{C5B7CDBF-854F-49E4-9CEB-F354CCAD0436}"/>
              </a:ext>
            </a:extLst>
          </p:cNvPr>
          <p:cNvGrpSpPr/>
          <p:nvPr/>
        </p:nvGrpSpPr>
        <p:grpSpPr>
          <a:xfrm>
            <a:off x="11189013" y="2779627"/>
            <a:ext cx="190440" cy="355320"/>
            <a:chOff x="11189013" y="2779627"/>
            <a:chExt cx="190440" cy="355320"/>
          </a:xfrm>
        </p:grpSpPr>
        <mc:AlternateContent xmlns:mc="http://schemas.openxmlformats.org/markup-compatibility/2006" xmlns:p14="http://schemas.microsoft.com/office/powerpoint/2010/main">
          <mc:Choice Requires="p14">
            <p:contentPart p14:bwMode="auto" r:id="rId83">
              <p14:nvContentPartPr>
                <p14:cNvPr id="222" name="Freihand 221">
                  <a:extLst>
                    <a:ext uri="{FF2B5EF4-FFF2-40B4-BE49-F238E27FC236}">
                      <a16:creationId xmlns:a16="http://schemas.microsoft.com/office/drawing/2014/main" id="{A495C2ED-EED0-4602-8AB5-5082F2FC3FC3}"/>
                    </a:ext>
                  </a:extLst>
                </p14:cNvPr>
                <p14:cNvContentPartPr/>
                <p14:nvPr/>
              </p14:nvContentPartPr>
              <p14:xfrm>
                <a:off x="11189013" y="2797987"/>
                <a:ext cx="114120" cy="152280"/>
              </p14:xfrm>
            </p:contentPart>
          </mc:Choice>
          <mc:Fallback xmlns="">
            <p:pic>
              <p:nvPicPr>
                <p:cNvPr id="222" name="Freihand 221">
                  <a:extLst>
                    <a:ext uri="{FF2B5EF4-FFF2-40B4-BE49-F238E27FC236}">
                      <a16:creationId xmlns:a16="http://schemas.microsoft.com/office/drawing/2014/main" id="{A495C2ED-EED0-4602-8AB5-5082F2FC3FC3}"/>
                    </a:ext>
                  </a:extLst>
                </p:cNvPr>
                <p:cNvPicPr/>
                <p:nvPr/>
              </p:nvPicPr>
              <p:blipFill>
                <a:blip r:embed="rId84"/>
                <a:stretch>
                  <a:fillRect/>
                </a:stretch>
              </p:blipFill>
              <p:spPr>
                <a:xfrm>
                  <a:off x="11184693" y="2793667"/>
                  <a:ext cx="122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23" name="Freihand 222">
                  <a:extLst>
                    <a:ext uri="{FF2B5EF4-FFF2-40B4-BE49-F238E27FC236}">
                      <a16:creationId xmlns:a16="http://schemas.microsoft.com/office/drawing/2014/main" id="{865344B1-C6DF-47F8-A3AD-4458A71BDC20}"/>
                    </a:ext>
                  </a:extLst>
                </p14:cNvPr>
                <p14:cNvContentPartPr/>
                <p14:nvPr/>
              </p14:nvContentPartPr>
              <p14:xfrm>
                <a:off x="11252013" y="2779627"/>
                <a:ext cx="127440" cy="355320"/>
              </p14:xfrm>
            </p:contentPart>
          </mc:Choice>
          <mc:Fallback xmlns="">
            <p:pic>
              <p:nvPicPr>
                <p:cNvPr id="223" name="Freihand 222">
                  <a:extLst>
                    <a:ext uri="{FF2B5EF4-FFF2-40B4-BE49-F238E27FC236}">
                      <a16:creationId xmlns:a16="http://schemas.microsoft.com/office/drawing/2014/main" id="{865344B1-C6DF-47F8-A3AD-4458A71BDC20}"/>
                    </a:ext>
                  </a:extLst>
                </p:cNvPr>
                <p:cNvPicPr/>
                <p:nvPr/>
              </p:nvPicPr>
              <p:blipFill>
                <a:blip r:embed="rId86"/>
                <a:stretch>
                  <a:fillRect/>
                </a:stretch>
              </p:blipFill>
              <p:spPr>
                <a:xfrm>
                  <a:off x="11247693" y="2775307"/>
                  <a:ext cx="136080" cy="363960"/>
                </a:xfrm>
                <a:prstGeom prst="rect">
                  <a:avLst/>
                </a:prstGeom>
              </p:spPr>
            </p:pic>
          </mc:Fallback>
        </mc:AlternateContent>
      </p:grpSp>
      <p:grpSp>
        <p:nvGrpSpPr>
          <p:cNvPr id="235" name="Gruppieren 234">
            <a:extLst>
              <a:ext uri="{FF2B5EF4-FFF2-40B4-BE49-F238E27FC236}">
                <a16:creationId xmlns:a16="http://schemas.microsoft.com/office/drawing/2014/main" id="{06099CDB-92B2-42B4-9192-65E5E6965539}"/>
              </a:ext>
            </a:extLst>
          </p:cNvPr>
          <p:cNvGrpSpPr/>
          <p:nvPr/>
        </p:nvGrpSpPr>
        <p:grpSpPr>
          <a:xfrm>
            <a:off x="10509333" y="3316027"/>
            <a:ext cx="493920" cy="186480"/>
            <a:chOff x="10509333" y="3316027"/>
            <a:chExt cx="493920" cy="186480"/>
          </a:xfrm>
        </p:grpSpPr>
        <mc:AlternateContent xmlns:mc="http://schemas.openxmlformats.org/markup-compatibility/2006" xmlns:p14="http://schemas.microsoft.com/office/powerpoint/2010/main">
          <mc:Choice Requires="p14">
            <p:contentPart p14:bwMode="auto" r:id="rId87">
              <p14:nvContentPartPr>
                <p14:cNvPr id="225" name="Freihand 224">
                  <a:extLst>
                    <a:ext uri="{FF2B5EF4-FFF2-40B4-BE49-F238E27FC236}">
                      <a16:creationId xmlns:a16="http://schemas.microsoft.com/office/drawing/2014/main" id="{AB706DDD-188F-43E0-BC36-A64729615F64}"/>
                    </a:ext>
                  </a:extLst>
                </p14:cNvPr>
                <p14:cNvContentPartPr/>
                <p14:nvPr/>
              </p14:nvContentPartPr>
              <p14:xfrm>
                <a:off x="10529853" y="3327187"/>
                <a:ext cx="75960" cy="154800"/>
              </p14:xfrm>
            </p:contentPart>
          </mc:Choice>
          <mc:Fallback xmlns="">
            <p:pic>
              <p:nvPicPr>
                <p:cNvPr id="225" name="Freihand 224">
                  <a:extLst>
                    <a:ext uri="{FF2B5EF4-FFF2-40B4-BE49-F238E27FC236}">
                      <a16:creationId xmlns:a16="http://schemas.microsoft.com/office/drawing/2014/main" id="{AB706DDD-188F-43E0-BC36-A64729615F64}"/>
                    </a:ext>
                  </a:extLst>
                </p:cNvPr>
                <p:cNvPicPr/>
                <p:nvPr/>
              </p:nvPicPr>
              <p:blipFill>
                <a:blip r:embed="rId88"/>
                <a:stretch>
                  <a:fillRect/>
                </a:stretch>
              </p:blipFill>
              <p:spPr>
                <a:xfrm>
                  <a:off x="10525533" y="3322867"/>
                  <a:ext cx="84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26" name="Freihand 225">
                  <a:extLst>
                    <a:ext uri="{FF2B5EF4-FFF2-40B4-BE49-F238E27FC236}">
                      <a16:creationId xmlns:a16="http://schemas.microsoft.com/office/drawing/2014/main" id="{C7824BE1-8498-4629-946E-8AD9DA756D29}"/>
                    </a:ext>
                  </a:extLst>
                </p14:cNvPr>
                <p14:cNvContentPartPr/>
                <p14:nvPr/>
              </p14:nvContentPartPr>
              <p14:xfrm>
                <a:off x="10600413" y="3316027"/>
                <a:ext cx="40320" cy="186480"/>
              </p14:xfrm>
            </p:contentPart>
          </mc:Choice>
          <mc:Fallback xmlns="">
            <p:pic>
              <p:nvPicPr>
                <p:cNvPr id="226" name="Freihand 225">
                  <a:extLst>
                    <a:ext uri="{FF2B5EF4-FFF2-40B4-BE49-F238E27FC236}">
                      <a16:creationId xmlns:a16="http://schemas.microsoft.com/office/drawing/2014/main" id="{C7824BE1-8498-4629-946E-8AD9DA756D29}"/>
                    </a:ext>
                  </a:extLst>
                </p:cNvPr>
                <p:cNvPicPr/>
                <p:nvPr/>
              </p:nvPicPr>
              <p:blipFill>
                <a:blip r:embed="rId90"/>
                <a:stretch>
                  <a:fillRect/>
                </a:stretch>
              </p:blipFill>
              <p:spPr>
                <a:xfrm>
                  <a:off x="10596093" y="3311707"/>
                  <a:ext cx="48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27" name="Freihand 226">
                  <a:extLst>
                    <a:ext uri="{FF2B5EF4-FFF2-40B4-BE49-F238E27FC236}">
                      <a16:creationId xmlns:a16="http://schemas.microsoft.com/office/drawing/2014/main" id="{BBD07934-5E3B-43A3-B0CC-85E393E8A586}"/>
                    </a:ext>
                  </a:extLst>
                </p14:cNvPr>
                <p14:cNvContentPartPr/>
                <p14:nvPr/>
              </p14:nvContentPartPr>
              <p14:xfrm>
                <a:off x="10509333" y="3491347"/>
                <a:ext cx="164160" cy="10440"/>
              </p14:xfrm>
            </p:contentPart>
          </mc:Choice>
          <mc:Fallback xmlns="">
            <p:pic>
              <p:nvPicPr>
                <p:cNvPr id="227" name="Freihand 226">
                  <a:extLst>
                    <a:ext uri="{FF2B5EF4-FFF2-40B4-BE49-F238E27FC236}">
                      <a16:creationId xmlns:a16="http://schemas.microsoft.com/office/drawing/2014/main" id="{BBD07934-5E3B-43A3-B0CC-85E393E8A586}"/>
                    </a:ext>
                  </a:extLst>
                </p:cNvPr>
                <p:cNvPicPr/>
                <p:nvPr/>
              </p:nvPicPr>
              <p:blipFill>
                <a:blip r:embed="rId92"/>
                <a:stretch>
                  <a:fillRect/>
                </a:stretch>
              </p:blipFill>
              <p:spPr>
                <a:xfrm>
                  <a:off x="10505013" y="3487027"/>
                  <a:ext cx="172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28" name="Freihand 227">
                  <a:extLst>
                    <a:ext uri="{FF2B5EF4-FFF2-40B4-BE49-F238E27FC236}">
                      <a16:creationId xmlns:a16="http://schemas.microsoft.com/office/drawing/2014/main" id="{76A8E373-1F5A-4F6B-9039-95A06D0A0AEF}"/>
                    </a:ext>
                  </a:extLst>
                </p14:cNvPr>
                <p14:cNvContentPartPr/>
                <p14:nvPr/>
              </p14:nvContentPartPr>
              <p14:xfrm>
                <a:off x="10748013" y="3346987"/>
                <a:ext cx="131040" cy="108000"/>
              </p14:xfrm>
            </p:contentPart>
          </mc:Choice>
          <mc:Fallback xmlns="">
            <p:pic>
              <p:nvPicPr>
                <p:cNvPr id="228" name="Freihand 227">
                  <a:extLst>
                    <a:ext uri="{FF2B5EF4-FFF2-40B4-BE49-F238E27FC236}">
                      <a16:creationId xmlns:a16="http://schemas.microsoft.com/office/drawing/2014/main" id="{76A8E373-1F5A-4F6B-9039-95A06D0A0AEF}"/>
                    </a:ext>
                  </a:extLst>
                </p:cNvPr>
                <p:cNvPicPr/>
                <p:nvPr/>
              </p:nvPicPr>
              <p:blipFill>
                <a:blip r:embed="rId94"/>
                <a:stretch>
                  <a:fillRect/>
                </a:stretch>
              </p:blipFill>
              <p:spPr>
                <a:xfrm>
                  <a:off x="10743693" y="3342667"/>
                  <a:ext cx="139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30" name="Freihand 229">
                  <a:extLst>
                    <a:ext uri="{FF2B5EF4-FFF2-40B4-BE49-F238E27FC236}">
                      <a16:creationId xmlns:a16="http://schemas.microsoft.com/office/drawing/2014/main" id="{C0D28DF6-B1C5-4B91-AF3A-4ACEF9CAF567}"/>
                    </a:ext>
                  </a:extLst>
                </p14:cNvPr>
                <p14:cNvContentPartPr/>
                <p14:nvPr/>
              </p14:nvContentPartPr>
              <p14:xfrm>
                <a:off x="10974093" y="3320707"/>
                <a:ext cx="27000" cy="15120"/>
              </p14:xfrm>
            </p:contentPart>
          </mc:Choice>
          <mc:Fallback xmlns="">
            <p:pic>
              <p:nvPicPr>
                <p:cNvPr id="230" name="Freihand 229">
                  <a:extLst>
                    <a:ext uri="{FF2B5EF4-FFF2-40B4-BE49-F238E27FC236}">
                      <a16:creationId xmlns:a16="http://schemas.microsoft.com/office/drawing/2014/main" id="{C0D28DF6-B1C5-4B91-AF3A-4ACEF9CAF567}"/>
                    </a:ext>
                  </a:extLst>
                </p:cNvPr>
                <p:cNvPicPr/>
                <p:nvPr/>
              </p:nvPicPr>
              <p:blipFill>
                <a:blip r:embed="rId96"/>
                <a:stretch>
                  <a:fillRect/>
                </a:stretch>
              </p:blipFill>
              <p:spPr>
                <a:xfrm>
                  <a:off x="10969773" y="3316387"/>
                  <a:ext cx="35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31" name="Freihand 230">
                  <a:extLst>
                    <a:ext uri="{FF2B5EF4-FFF2-40B4-BE49-F238E27FC236}">
                      <a16:creationId xmlns:a16="http://schemas.microsoft.com/office/drawing/2014/main" id="{EAC4E26E-3B66-4098-AD29-797AA87C4EBF}"/>
                    </a:ext>
                  </a:extLst>
                </p14:cNvPr>
                <p14:cNvContentPartPr/>
                <p14:nvPr/>
              </p14:nvContentPartPr>
              <p14:xfrm>
                <a:off x="10996053" y="3393427"/>
                <a:ext cx="7200" cy="18720"/>
              </p14:xfrm>
            </p:contentPart>
          </mc:Choice>
          <mc:Fallback xmlns="">
            <p:pic>
              <p:nvPicPr>
                <p:cNvPr id="231" name="Freihand 230">
                  <a:extLst>
                    <a:ext uri="{FF2B5EF4-FFF2-40B4-BE49-F238E27FC236}">
                      <a16:creationId xmlns:a16="http://schemas.microsoft.com/office/drawing/2014/main" id="{EAC4E26E-3B66-4098-AD29-797AA87C4EBF}"/>
                    </a:ext>
                  </a:extLst>
                </p:cNvPr>
                <p:cNvPicPr/>
                <p:nvPr/>
              </p:nvPicPr>
              <p:blipFill>
                <a:blip r:embed="rId98"/>
                <a:stretch>
                  <a:fillRect/>
                </a:stretch>
              </p:blipFill>
              <p:spPr>
                <a:xfrm>
                  <a:off x="10991733" y="3389107"/>
                  <a:ext cx="15840" cy="27360"/>
                </a:xfrm>
                <a:prstGeom prst="rect">
                  <a:avLst/>
                </a:prstGeom>
              </p:spPr>
            </p:pic>
          </mc:Fallback>
        </mc:AlternateContent>
      </p:grpSp>
      <p:grpSp>
        <p:nvGrpSpPr>
          <p:cNvPr id="234" name="Gruppieren 233">
            <a:extLst>
              <a:ext uri="{FF2B5EF4-FFF2-40B4-BE49-F238E27FC236}">
                <a16:creationId xmlns:a16="http://schemas.microsoft.com/office/drawing/2014/main" id="{39F08446-47FE-4244-959E-391437318DA3}"/>
              </a:ext>
            </a:extLst>
          </p:cNvPr>
          <p:cNvGrpSpPr/>
          <p:nvPr/>
        </p:nvGrpSpPr>
        <p:grpSpPr>
          <a:xfrm>
            <a:off x="11214573" y="3219907"/>
            <a:ext cx="171720" cy="214200"/>
            <a:chOff x="11214573" y="3219907"/>
            <a:chExt cx="171720" cy="214200"/>
          </a:xfrm>
        </p:grpSpPr>
        <mc:AlternateContent xmlns:mc="http://schemas.openxmlformats.org/markup-compatibility/2006" xmlns:p14="http://schemas.microsoft.com/office/powerpoint/2010/main">
          <mc:Choice Requires="p14">
            <p:contentPart p14:bwMode="auto" r:id="rId99">
              <p14:nvContentPartPr>
                <p14:cNvPr id="232" name="Freihand 231">
                  <a:extLst>
                    <a:ext uri="{FF2B5EF4-FFF2-40B4-BE49-F238E27FC236}">
                      <a16:creationId xmlns:a16="http://schemas.microsoft.com/office/drawing/2014/main" id="{6951C956-A2DC-42DA-8B43-74DD8747580E}"/>
                    </a:ext>
                  </a:extLst>
                </p14:cNvPr>
                <p14:cNvContentPartPr/>
                <p14:nvPr/>
              </p14:nvContentPartPr>
              <p14:xfrm>
                <a:off x="11221773" y="3219907"/>
                <a:ext cx="164160" cy="204480"/>
              </p14:xfrm>
            </p:contentPart>
          </mc:Choice>
          <mc:Fallback xmlns="">
            <p:pic>
              <p:nvPicPr>
                <p:cNvPr id="232" name="Freihand 231">
                  <a:extLst>
                    <a:ext uri="{FF2B5EF4-FFF2-40B4-BE49-F238E27FC236}">
                      <a16:creationId xmlns:a16="http://schemas.microsoft.com/office/drawing/2014/main" id="{6951C956-A2DC-42DA-8B43-74DD8747580E}"/>
                    </a:ext>
                  </a:extLst>
                </p:cNvPr>
                <p:cNvPicPr/>
                <p:nvPr/>
              </p:nvPicPr>
              <p:blipFill>
                <a:blip r:embed="rId100"/>
                <a:stretch>
                  <a:fillRect/>
                </a:stretch>
              </p:blipFill>
              <p:spPr>
                <a:xfrm>
                  <a:off x="11217453" y="3215587"/>
                  <a:ext cx="1728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33" name="Freihand 232">
                  <a:extLst>
                    <a:ext uri="{FF2B5EF4-FFF2-40B4-BE49-F238E27FC236}">
                      <a16:creationId xmlns:a16="http://schemas.microsoft.com/office/drawing/2014/main" id="{5A3B7DCB-F122-4038-80CD-C9951AEE94E2}"/>
                    </a:ext>
                  </a:extLst>
                </p14:cNvPr>
                <p14:cNvContentPartPr/>
                <p14:nvPr/>
              </p14:nvContentPartPr>
              <p14:xfrm>
                <a:off x="11214573" y="3262387"/>
                <a:ext cx="171720" cy="171720"/>
              </p14:xfrm>
            </p:contentPart>
          </mc:Choice>
          <mc:Fallback xmlns="">
            <p:pic>
              <p:nvPicPr>
                <p:cNvPr id="233" name="Freihand 232">
                  <a:extLst>
                    <a:ext uri="{FF2B5EF4-FFF2-40B4-BE49-F238E27FC236}">
                      <a16:creationId xmlns:a16="http://schemas.microsoft.com/office/drawing/2014/main" id="{5A3B7DCB-F122-4038-80CD-C9951AEE94E2}"/>
                    </a:ext>
                  </a:extLst>
                </p:cNvPr>
                <p:cNvPicPr/>
                <p:nvPr/>
              </p:nvPicPr>
              <p:blipFill>
                <a:blip r:embed="rId102"/>
                <a:stretch>
                  <a:fillRect/>
                </a:stretch>
              </p:blipFill>
              <p:spPr>
                <a:xfrm>
                  <a:off x="11210253" y="3258067"/>
                  <a:ext cx="180360" cy="180360"/>
                </a:xfrm>
                <a:prstGeom prst="rect">
                  <a:avLst/>
                </a:prstGeom>
              </p:spPr>
            </p:pic>
          </mc:Fallback>
        </mc:AlternateContent>
      </p:grpSp>
      <p:grpSp>
        <p:nvGrpSpPr>
          <p:cNvPr id="240" name="Gruppieren 239">
            <a:extLst>
              <a:ext uri="{FF2B5EF4-FFF2-40B4-BE49-F238E27FC236}">
                <a16:creationId xmlns:a16="http://schemas.microsoft.com/office/drawing/2014/main" id="{1997217C-A9C3-4366-8AE2-814ADE4E3DA0}"/>
              </a:ext>
            </a:extLst>
          </p:cNvPr>
          <p:cNvGrpSpPr/>
          <p:nvPr/>
        </p:nvGrpSpPr>
        <p:grpSpPr>
          <a:xfrm>
            <a:off x="10713453" y="3648667"/>
            <a:ext cx="273960" cy="138240"/>
            <a:chOff x="10713453" y="3648667"/>
            <a:chExt cx="273960" cy="138240"/>
          </a:xfrm>
        </p:grpSpPr>
        <mc:AlternateContent xmlns:mc="http://schemas.openxmlformats.org/markup-compatibility/2006" xmlns:p14="http://schemas.microsoft.com/office/powerpoint/2010/main">
          <mc:Choice Requires="p14">
            <p:contentPart p14:bwMode="auto" r:id="rId103">
              <p14:nvContentPartPr>
                <p14:cNvPr id="236" name="Freihand 235">
                  <a:extLst>
                    <a:ext uri="{FF2B5EF4-FFF2-40B4-BE49-F238E27FC236}">
                      <a16:creationId xmlns:a16="http://schemas.microsoft.com/office/drawing/2014/main" id="{950B8697-6A33-4C81-AC91-BD8BCF5BE1DC}"/>
                    </a:ext>
                  </a:extLst>
                </p14:cNvPr>
                <p14:cNvContentPartPr/>
                <p14:nvPr/>
              </p14:nvContentPartPr>
              <p14:xfrm>
                <a:off x="10713453" y="3676027"/>
                <a:ext cx="109800" cy="110880"/>
              </p14:xfrm>
            </p:contentPart>
          </mc:Choice>
          <mc:Fallback xmlns="">
            <p:pic>
              <p:nvPicPr>
                <p:cNvPr id="236" name="Freihand 235">
                  <a:extLst>
                    <a:ext uri="{FF2B5EF4-FFF2-40B4-BE49-F238E27FC236}">
                      <a16:creationId xmlns:a16="http://schemas.microsoft.com/office/drawing/2014/main" id="{950B8697-6A33-4C81-AC91-BD8BCF5BE1DC}"/>
                    </a:ext>
                  </a:extLst>
                </p:cNvPr>
                <p:cNvPicPr/>
                <p:nvPr/>
              </p:nvPicPr>
              <p:blipFill>
                <a:blip r:embed="rId104"/>
                <a:stretch>
                  <a:fillRect/>
                </a:stretch>
              </p:blipFill>
              <p:spPr>
                <a:xfrm>
                  <a:off x="10709133" y="3671707"/>
                  <a:ext cx="118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37" name="Freihand 236">
                  <a:extLst>
                    <a:ext uri="{FF2B5EF4-FFF2-40B4-BE49-F238E27FC236}">
                      <a16:creationId xmlns:a16="http://schemas.microsoft.com/office/drawing/2014/main" id="{894ED608-CEFC-46D7-9455-40AE3038C9B7}"/>
                    </a:ext>
                  </a:extLst>
                </p14:cNvPr>
                <p14:cNvContentPartPr/>
                <p14:nvPr/>
              </p14:nvContentPartPr>
              <p14:xfrm>
                <a:off x="10965813" y="3648667"/>
                <a:ext cx="12960" cy="21240"/>
              </p14:xfrm>
            </p:contentPart>
          </mc:Choice>
          <mc:Fallback xmlns="">
            <p:pic>
              <p:nvPicPr>
                <p:cNvPr id="237" name="Freihand 236">
                  <a:extLst>
                    <a:ext uri="{FF2B5EF4-FFF2-40B4-BE49-F238E27FC236}">
                      <a16:creationId xmlns:a16="http://schemas.microsoft.com/office/drawing/2014/main" id="{894ED608-CEFC-46D7-9455-40AE3038C9B7}"/>
                    </a:ext>
                  </a:extLst>
                </p:cNvPr>
                <p:cNvPicPr/>
                <p:nvPr/>
              </p:nvPicPr>
              <p:blipFill>
                <a:blip r:embed="rId106"/>
                <a:stretch>
                  <a:fillRect/>
                </a:stretch>
              </p:blipFill>
              <p:spPr>
                <a:xfrm>
                  <a:off x="10961493" y="3644347"/>
                  <a:ext cx="216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38" name="Freihand 237">
                  <a:extLst>
                    <a:ext uri="{FF2B5EF4-FFF2-40B4-BE49-F238E27FC236}">
                      <a16:creationId xmlns:a16="http://schemas.microsoft.com/office/drawing/2014/main" id="{4E368383-A812-4303-9C52-A2E3D7CB1264}"/>
                    </a:ext>
                  </a:extLst>
                </p14:cNvPr>
                <p14:cNvContentPartPr/>
                <p14:nvPr/>
              </p14:nvContentPartPr>
              <p14:xfrm>
                <a:off x="10967613" y="3721747"/>
                <a:ext cx="19800" cy="25920"/>
              </p14:xfrm>
            </p:contentPart>
          </mc:Choice>
          <mc:Fallback xmlns="">
            <p:pic>
              <p:nvPicPr>
                <p:cNvPr id="238" name="Freihand 237">
                  <a:extLst>
                    <a:ext uri="{FF2B5EF4-FFF2-40B4-BE49-F238E27FC236}">
                      <a16:creationId xmlns:a16="http://schemas.microsoft.com/office/drawing/2014/main" id="{4E368383-A812-4303-9C52-A2E3D7CB1264}"/>
                    </a:ext>
                  </a:extLst>
                </p:cNvPr>
                <p:cNvPicPr/>
                <p:nvPr/>
              </p:nvPicPr>
              <p:blipFill>
                <a:blip r:embed="rId108"/>
                <a:stretch>
                  <a:fillRect/>
                </a:stretch>
              </p:blipFill>
              <p:spPr>
                <a:xfrm>
                  <a:off x="10963293" y="3717427"/>
                  <a:ext cx="2844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239" name="Freihand 238">
                <a:extLst>
                  <a:ext uri="{FF2B5EF4-FFF2-40B4-BE49-F238E27FC236}">
                    <a16:creationId xmlns:a16="http://schemas.microsoft.com/office/drawing/2014/main" id="{A4281112-7F0F-47FA-9095-92DBA96FE4B0}"/>
                  </a:ext>
                </a:extLst>
              </p14:cNvPr>
              <p14:cNvContentPartPr/>
              <p14:nvPr/>
            </p14:nvContentPartPr>
            <p14:xfrm>
              <a:off x="11203773" y="3640387"/>
              <a:ext cx="169920" cy="88200"/>
            </p14:xfrm>
          </p:contentPart>
        </mc:Choice>
        <mc:Fallback xmlns="">
          <p:pic>
            <p:nvPicPr>
              <p:cNvPr id="239" name="Freihand 238">
                <a:extLst>
                  <a:ext uri="{FF2B5EF4-FFF2-40B4-BE49-F238E27FC236}">
                    <a16:creationId xmlns:a16="http://schemas.microsoft.com/office/drawing/2014/main" id="{A4281112-7F0F-47FA-9095-92DBA96FE4B0}"/>
                  </a:ext>
                </a:extLst>
              </p:cNvPr>
              <p:cNvPicPr/>
              <p:nvPr/>
            </p:nvPicPr>
            <p:blipFill>
              <a:blip r:embed="rId110"/>
              <a:stretch>
                <a:fillRect/>
              </a:stretch>
            </p:blipFill>
            <p:spPr>
              <a:xfrm>
                <a:off x="11199453" y="3636067"/>
                <a:ext cx="178560" cy="96840"/>
              </a:xfrm>
              <a:prstGeom prst="rect">
                <a:avLst/>
              </a:prstGeom>
            </p:spPr>
          </p:pic>
        </mc:Fallback>
      </mc:AlternateContent>
      <p:grpSp>
        <p:nvGrpSpPr>
          <p:cNvPr id="247" name="Gruppieren 246">
            <a:extLst>
              <a:ext uri="{FF2B5EF4-FFF2-40B4-BE49-F238E27FC236}">
                <a16:creationId xmlns:a16="http://schemas.microsoft.com/office/drawing/2014/main" id="{8803274B-B15B-422C-8FF6-F455A38FDB3E}"/>
              </a:ext>
            </a:extLst>
          </p:cNvPr>
          <p:cNvGrpSpPr/>
          <p:nvPr/>
        </p:nvGrpSpPr>
        <p:grpSpPr>
          <a:xfrm>
            <a:off x="10522653" y="3955027"/>
            <a:ext cx="479160" cy="194400"/>
            <a:chOff x="10522653" y="3955027"/>
            <a:chExt cx="479160" cy="194400"/>
          </a:xfrm>
        </p:grpSpPr>
        <mc:AlternateContent xmlns:mc="http://schemas.openxmlformats.org/markup-compatibility/2006" xmlns:p14="http://schemas.microsoft.com/office/powerpoint/2010/main">
          <mc:Choice Requires="p14">
            <p:contentPart p14:bwMode="auto" r:id="rId111">
              <p14:nvContentPartPr>
                <p14:cNvPr id="241" name="Freihand 240">
                  <a:extLst>
                    <a:ext uri="{FF2B5EF4-FFF2-40B4-BE49-F238E27FC236}">
                      <a16:creationId xmlns:a16="http://schemas.microsoft.com/office/drawing/2014/main" id="{2A7F5D73-791F-4781-BDBE-D00B94314A48}"/>
                    </a:ext>
                  </a:extLst>
                </p14:cNvPr>
                <p14:cNvContentPartPr/>
                <p14:nvPr/>
              </p14:nvContentPartPr>
              <p14:xfrm>
                <a:off x="10522653" y="3964027"/>
                <a:ext cx="123480" cy="185400"/>
              </p14:xfrm>
            </p:contentPart>
          </mc:Choice>
          <mc:Fallback xmlns="">
            <p:pic>
              <p:nvPicPr>
                <p:cNvPr id="241" name="Freihand 240">
                  <a:extLst>
                    <a:ext uri="{FF2B5EF4-FFF2-40B4-BE49-F238E27FC236}">
                      <a16:creationId xmlns:a16="http://schemas.microsoft.com/office/drawing/2014/main" id="{2A7F5D73-791F-4781-BDBE-D00B94314A48}"/>
                    </a:ext>
                  </a:extLst>
                </p:cNvPr>
                <p:cNvPicPr/>
                <p:nvPr/>
              </p:nvPicPr>
              <p:blipFill>
                <a:blip r:embed="rId112"/>
                <a:stretch>
                  <a:fillRect/>
                </a:stretch>
              </p:blipFill>
              <p:spPr>
                <a:xfrm>
                  <a:off x="10518333" y="3959707"/>
                  <a:ext cx="132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42" name="Freihand 241">
                  <a:extLst>
                    <a:ext uri="{FF2B5EF4-FFF2-40B4-BE49-F238E27FC236}">
                      <a16:creationId xmlns:a16="http://schemas.microsoft.com/office/drawing/2014/main" id="{98ED38A0-92CC-462E-B437-62E9F41BFC2C}"/>
                    </a:ext>
                  </a:extLst>
                </p14:cNvPr>
                <p14:cNvContentPartPr/>
                <p14:nvPr/>
              </p14:nvContentPartPr>
              <p14:xfrm>
                <a:off x="10659813" y="3993547"/>
                <a:ext cx="85680" cy="136440"/>
              </p14:xfrm>
            </p:contentPart>
          </mc:Choice>
          <mc:Fallback xmlns="">
            <p:pic>
              <p:nvPicPr>
                <p:cNvPr id="242" name="Freihand 241">
                  <a:extLst>
                    <a:ext uri="{FF2B5EF4-FFF2-40B4-BE49-F238E27FC236}">
                      <a16:creationId xmlns:a16="http://schemas.microsoft.com/office/drawing/2014/main" id="{98ED38A0-92CC-462E-B437-62E9F41BFC2C}"/>
                    </a:ext>
                  </a:extLst>
                </p:cNvPr>
                <p:cNvPicPr/>
                <p:nvPr/>
              </p:nvPicPr>
              <p:blipFill>
                <a:blip r:embed="rId114"/>
                <a:stretch>
                  <a:fillRect/>
                </a:stretch>
              </p:blipFill>
              <p:spPr>
                <a:xfrm>
                  <a:off x="10655493" y="3989227"/>
                  <a:ext cx="94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44" name="Freihand 243">
                  <a:extLst>
                    <a:ext uri="{FF2B5EF4-FFF2-40B4-BE49-F238E27FC236}">
                      <a16:creationId xmlns:a16="http://schemas.microsoft.com/office/drawing/2014/main" id="{774CB656-4086-4B2C-9A15-3EE827E9D692}"/>
                    </a:ext>
                  </a:extLst>
                </p14:cNvPr>
                <p14:cNvContentPartPr/>
                <p14:nvPr/>
              </p14:nvContentPartPr>
              <p14:xfrm>
                <a:off x="10751973" y="3963307"/>
                <a:ext cx="82080" cy="97920"/>
              </p14:xfrm>
            </p:contentPart>
          </mc:Choice>
          <mc:Fallback xmlns="">
            <p:pic>
              <p:nvPicPr>
                <p:cNvPr id="244" name="Freihand 243">
                  <a:extLst>
                    <a:ext uri="{FF2B5EF4-FFF2-40B4-BE49-F238E27FC236}">
                      <a16:creationId xmlns:a16="http://schemas.microsoft.com/office/drawing/2014/main" id="{774CB656-4086-4B2C-9A15-3EE827E9D692}"/>
                    </a:ext>
                  </a:extLst>
                </p:cNvPr>
                <p:cNvPicPr/>
                <p:nvPr/>
              </p:nvPicPr>
              <p:blipFill>
                <a:blip r:embed="rId116"/>
                <a:stretch>
                  <a:fillRect/>
                </a:stretch>
              </p:blipFill>
              <p:spPr>
                <a:xfrm>
                  <a:off x="10747653" y="3958987"/>
                  <a:ext cx="90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45" name="Freihand 244">
                  <a:extLst>
                    <a:ext uri="{FF2B5EF4-FFF2-40B4-BE49-F238E27FC236}">
                      <a16:creationId xmlns:a16="http://schemas.microsoft.com/office/drawing/2014/main" id="{8CCF0DC4-C523-46D9-AB1B-13A81CD95D7D}"/>
                    </a:ext>
                  </a:extLst>
                </p14:cNvPr>
                <p14:cNvContentPartPr/>
                <p14:nvPr/>
              </p14:nvContentPartPr>
              <p14:xfrm>
                <a:off x="10958973" y="3955027"/>
                <a:ext cx="21960" cy="20880"/>
              </p14:xfrm>
            </p:contentPart>
          </mc:Choice>
          <mc:Fallback xmlns="">
            <p:pic>
              <p:nvPicPr>
                <p:cNvPr id="245" name="Freihand 244">
                  <a:extLst>
                    <a:ext uri="{FF2B5EF4-FFF2-40B4-BE49-F238E27FC236}">
                      <a16:creationId xmlns:a16="http://schemas.microsoft.com/office/drawing/2014/main" id="{8CCF0DC4-C523-46D9-AB1B-13A81CD95D7D}"/>
                    </a:ext>
                  </a:extLst>
                </p:cNvPr>
                <p:cNvPicPr/>
                <p:nvPr/>
              </p:nvPicPr>
              <p:blipFill>
                <a:blip r:embed="rId118"/>
                <a:stretch>
                  <a:fillRect/>
                </a:stretch>
              </p:blipFill>
              <p:spPr>
                <a:xfrm>
                  <a:off x="10954653" y="3950707"/>
                  <a:ext cx="30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46" name="Freihand 245">
                  <a:extLst>
                    <a:ext uri="{FF2B5EF4-FFF2-40B4-BE49-F238E27FC236}">
                      <a16:creationId xmlns:a16="http://schemas.microsoft.com/office/drawing/2014/main" id="{4BB41740-E41C-4BFF-AAEA-6C0054D002C5}"/>
                    </a:ext>
                  </a:extLst>
                </p14:cNvPr>
                <p14:cNvContentPartPr/>
                <p14:nvPr/>
              </p14:nvContentPartPr>
              <p14:xfrm>
                <a:off x="10979493" y="4029907"/>
                <a:ext cx="22320" cy="22320"/>
              </p14:xfrm>
            </p:contentPart>
          </mc:Choice>
          <mc:Fallback xmlns="">
            <p:pic>
              <p:nvPicPr>
                <p:cNvPr id="246" name="Freihand 245">
                  <a:extLst>
                    <a:ext uri="{FF2B5EF4-FFF2-40B4-BE49-F238E27FC236}">
                      <a16:creationId xmlns:a16="http://schemas.microsoft.com/office/drawing/2014/main" id="{4BB41740-E41C-4BFF-AAEA-6C0054D002C5}"/>
                    </a:ext>
                  </a:extLst>
                </p:cNvPr>
                <p:cNvPicPr/>
                <p:nvPr/>
              </p:nvPicPr>
              <p:blipFill>
                <a:blip r:embed="rId120"/>
                <a:stretch>
                  <a:fillRect/>
                </a:stretch>
              </p:blipFill>
              <p:spPr>
                <a:xfrm>
                  <a:off x="10975173" y="4025587"/>
                  <a:ext cx="3096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248" name="Freihand 247">
                <a:extLst>
                  <a:ext uri="{FF2B5EF4-FFF2-40B4-BE49-F238E27FC236}">
                    <a16:creationId xmlns:a16="http://schemas.microsoft.com/office/drawing/2014/main" id="{F3B0D796-567E-463B-B4DB-34F0D760E29D}"/>
                  </a:ext>
                </a:extLst>
              </p14:cNvPr>
              <p14:cNvContentPartPr/>
              <p14:nvPr/>
            </p14:nvContentPartPr>
            <p14:xfrm>
              <a:off x="11206653" y="3889867"/>
              <a:ext cx="138240" cy="185760"/>
            </p14:xfrm>
          </p:contentPart>
        </mc:Choice>
        <mc:Fallback xmlns="">
          <p:pic>
            <p:nvPicPr>
              <p:cNvPr id="248" name="Freihand 247">
                <a:extLst>
                  <a:ext uri="{FF2B5EF4-FFF2-40B4-BE49-F238E27FC236}">
                    <a16:creationId xmlns:a16="http://schemas.microsoft.com/office/drawing/2014/main" id="{F3B0D796-567E-463B-B4DB-34F0D760E29D}"/>
                  </a:ext>
                </a:extLst>
              </p:cNvPr>
              <p:cNvPicPr/>
              <p:nvPr/>
            </p:nvPicPr>
            <p:blipFill>
              <a:blip r:embed="rId122"/>
              <a:stretch>
                <a:fillRect/>
              </a:stretch>
            </p:blipFill>
            <p:spPr>
              <a:xfrm>
                <a:off x="11202333" y="3885547"/>
                <a:ext cx="146880" cy="194400"/>
              </a:xfrm>
              <a:prstGeom prst="rect">
                <a:avLst/>
              </a:prstGeom>
            </p:spPr>
          </p:pic>
        </mc:Fallback>
      </mc:AlternateContent>
      <p:grpSp>
        <p:nvGrpSpPr>
          <p:cNvPr id="264" name="Gruppieren 263">
            <a:extLst>
              <a:ext uri="{FF2B5EF4-FFF2-40B4-BE49-F238E27FC236}">
                <a16:creationId xmlns:a16="http://schemas.microsoft.com/office/drawing/2014/main" id="{1831A1A3-27F8-42DA-AE1B-D2E2053159C9}"/>
              </a:ext>
            </a:extLst>
          </p:cNvPr>
          <p:cNvGrpSpPr/>
          <p:nvPr/>
        </p:nvGrpSpPr>
        <p:grpSpPr>
          <a:xfrm>
            <a:off x="8705013" y="4240867"/>
            <a:ext cx="2603160" cy="523440"/>
            <a:chOff x="8705013" y="4240867"/>
            <a:chExt cx="2603160" cy="523440"/>
          </a:xfrm>
        </p:grpSpPr>
        <mc:AlternateContent xmlns:mc="http://schemas.openxmlformats.org/markup-compatibility/2006" xmlns:p14="http://schemas.microsoft.com/office/powerpoint/2010/main">
          <mc:Choice Requires="p14">
            <p:contentPart p14:bwMode="auto" r:id="rId123">
              <p14:nvContentPartPr>
                <p14:cNvPr id="249" name="Freihand 248">
                  <a:extLst>
                    <a:ext uri="{FF2B5EF4-FFF2-40B4-BE49-F238E27FC236}">
                      <a16:creationId xmlns:a16="http://schemas.microsoft.com/office/drawing/2014/main" id="{5A6BDBEF-8F99-4DEE-8D3C-9344DCDE73C8}"/>
                    </a:ext>
                  </a:extLst>
                </p14:cNvPr>
                <p14:cNvContentPartPr/>
                <p14:nvPr/>
              </p14:nvContentPartPr>
              <p14:xfrm>
                <a:off x="8705013" y="4522747"/>
                <a:ext cx="332640" cy="3240"/>
              </p14:xfrm>
            </p:contentPart>
          </mc:Choice>
          <mc:Fallback xmlns="">
            <p:pic>
              <p:nvPicPr>
                <p:cNvPr id="249" name="Freihand 248">
                  <a:extLst>
                    <a:ext uri="{FF2B5EF4-FFF2-40B4-BE49-F238E27FC236}">
                      <a16:creationId xmlns:a16="http://schemas.microsoft.com/office/drawing/2014/main" id="{5A6BDBEF-8F99-4DEE-8D3C-9344DCDE73C8}"/>
                    </a:ext>
                  </a:extLst>
                </p:cNvPr>
                <p:cNvPicPr/>
                <p:nvPr/>
              </p:nvPicPr>
              <p:blipFill>
                <a:blip r:embed="rId124"/>
                <a:stretch>
                  <a:fillRect/>
                </a:stretch>
              </p:blipFill>
              <p:spPr>
                <a:xfrm>
                  <a:off x="8700693" y="4518427"/>
                  <a:ext cx="3412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50" name="Freihand 249">
                  <a:extLst>
                    <a:ext uri="{FF2B5EF4-FFF2-40B4-BE49-F238E27FC236}">
                      <a16:creationId xmlns:a16="http://schemas.microsoft.com/office/drawing/2014/main" id="{D1DC9A07-576E-4A0C-B712-D0543BF97D47}"/>
                    </a:ext>
                  </a:extLst>
                </p14:cNvPr>
                <p14:cNvContentPartPr/>
                <p14:nvPr/>
              </p14:nvContentPartPr>
              <p14:xfrm>
                <a:off x="8784933" y="4567747"/>
                <a:ext cx="209160" cy="25200"/>
              </p14:xfrm>
            </p:contentPart>
          </mc:Choice>
          <mc:Fallback xmlns="">
            <p:pic>
              <p:nvPicPr>
                <p:cNvPr id="250" name="Freihand 249">
                  <a:extLst>
                    <a:ext uri="{FF2B5EF4-FFF2-40B4-BE49-F238E27FC236}">
                      <a16:creationId xmlns:a16="http://schemas.microsoft.com/office/drawing/2014/main" id="{D1DC9A07-576E-4A0C-B712-D0543BF97D47}"/>
                    </a:ext>
                  </a:extLst>
                </p:cNvPr>
                <p:cNvPicPr/>
                <p:nvPr/>
              </p:nvPicPr>
              <p:blipFill>
                <a:blip r:embed="rId126"/>
                <a:stretch>
                  <a:fillRect/>
                </a:stretch>
              </p:blipFill>
              <p:spPr>
                <a:xfrm>
                  <a:off x="8780613" y="4563427"/>
                  <a:ext cx="217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51" name="Freihand 250">
                  <a:extLst>
                    <a:ext uri="{FF2B5EF4-FFF2-40B4-BE49-F238E27FC236}">
                      <a16:creationId xmlns:a16="http://schemas.microsoft.com/office/drawing/2014/main" id="{BECA54B6-F573-4DEB-95C6-EF8F1395DDEF}"/>
                    </a:ext>
                  </a:extLst>
                </p14:cNvPr>
                <p14:cNvContentPartPr/>
                <p14:nvPr/>
              </p14:nvContentPartPr>
              <p14:xfrm>
                <a:off x="9101733" y="4452907"/>
                <a:ext cx="91800" cy="138240"/>
              </p14:xfrm>
            </p:contentPart>
          </mc:Choice>
          <mc:Fallback xmlns="">
            <p:pic>
              <p:nvPicPr>
                <p:cNvPr id="251" name="Freihand 250">
                  <a:extLst>
                    <a:ext uri="{FF2B5EF4-FFF2-40B4-BE49-F238E27FC236}">
                      <a16:creationId xmlns:a16="http://schemas.microsoft.com/office/drawing/2014/main" id="{BECA54B6-F573-4DEB-95C6-EF8F1395DDEF}"/>
                    </a:ext>
                  </a:extLst>
                </p:cNvPr>
                <p:cNvPicPr/>
                <p:nvPr/>
              </p:nvPicPr>
              <p:blipFill>
                <a:blip r:embed="rId128"/>
                <a:stretch>
                  <a:fillRect/>
                </a:stretch>
              </p:blipFill>
              <p:spPr>
                <a:xfrm>
                  <a:off x="9097413" y="4448587"/>
                  <a:ext cx="100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52" name="Freihand 251">
                  <a:extLst>
                    <a:ext uri="{FF2B5EF4-FFF2-40B4-BE49-F238E27FC236}">
                      <a16:creationId xmlns:a16="http://schemas.microsoft.com/office/drawing/2014/main" id="{8A84AA4C-0EE0-4ED4-9FD0-DEA7DDDCA117}"/>
                    </a:ext>
                  </a:extLst>
                </p14:cNvPr>
                <p14:cNvContentPartPr/>
                <p14:nvPr/>
              </p14:nvContentPartPr>
              <p14:xfrm>
                <a:off x="9397653" y="4442827"/>
                <a:ext cx="185760" cy="89280"/>
              </p14:xfrm>
            </p:contentPart>
          </mc:Choice>
          <mc:Fallback xmlns="">
            <p:pic>
              <p:nvPicPr>
                <p:cNvPr id="252" name="Freihand 251">
                  <a:extLst>
                    <a:ext uri="{FF2B5EF4-FFF2-40B4-BE49-F238E27FC236}">
                      <a16:creationId xmlns:a16="http://schemas.microsoft.com/office/drawing/2014/main" id="{8A84AA4C-0EE0-4ED4-9FD0-DEA7DDDCA117}"/>
                    </a:ext>
                  </a:extLst>
                </p:cNvPr>
                <p:cNvPicPr/>
                <p:nvPr/>
              </p:nvPicPr>
              <p:blipFill>
                <a:blip r:embed="rId130"/>
                <a:stretch>
                  <a:fillRect/>
                </a:stretch>
              </p:blipFill>
              <p:spPr>
                <a:xfrm>
                  <a:off x="9393333" y="4438507"/>
                  <a:ext cx="194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53" name="Freihand 252">
                  <a:extLst>
                    <a:ext uri="{FF2B5EF4-FFF2-40B4-BE49-F238E27FC236}">
                      <a16:creationId xmlns:a16="http://schemas.microsoft.com/office/drawing/2014/main" id="{6E3F5D06-DBE6-4430-ADF2-779E01FDAAFB}"/>
                    </a:ext>
                  </a:extLst>
                </p14:cNvPr>
                <p14:cNvContentPartPr/>
                <p14:nvPr/>
              </p14:nvContentPartPr>
              <p14:xfrm>
                <a:off x="9495573" y="4406467"/>
                <a:ext cx="162720" cy="277560"/>
              </p14:xfrm>
            </p:contentPart>
          </mc:Choice>
          <mc:Fallback xmlns="">
            <p:pic>
              <p:nvPicPr>
                <p:cNvPr id="253" name="Freihand 252">
                  <a:extLst>
                    <a:ext uri="{FF2B5EF4-FFF2-40B4-BE49-F238E27FC236}">
                      <a16:creationId xmlns:a16="http://schemas.microsoft.com/office/drawing/2014/main" id="{6E3F5D06-DBE6-4430-ADF2-779E01FDAAFB}"/>
                    </a:ext>
                  </a:extLst>
                </p:cNvPr>
                <p:cNvPicPr/>
                <p:nvPr/>
              </p:nvPicPr>
              <p:blipFill>
                <a:blip r:embed="rId132"/>
                <a:stretch>
                  <a:fillRect/>
                </a:stretch>
              </p:blipFill>
              <p:spPr>
                <a:xfrm>
                  <a:off x="9491253" y="4402147"/>
                  <a:ext cx="1713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54" name="Freihand 253">
                  <a:extLst>
                    <a:ext uri="{FF2B5EF4-FFF2-40B4-BE49-F238E27FC236}">
                      <a16:creationId xmlns:a16="http://schemas.microsoft.com/office/drawing/2014/main" id="{132820E7-0141-40CC-B6DB-8E02E95AFC25}"/>
                    </a:ext>
                  </a:extLst>
                </p14:cNvPr>
                <p14:cNvContentPartPr/>
                <p14:nvPr/>
              </p14:nvContentPartPr>
              <p14:xfrm>
                <a:off x="9790053" y="4465867"/>
                <a:ext cx="267480" cy="31320"/>
              </p14:xfrm>
            </p:contentPart>
          </mc:Choice>
          <mc:Fallback xmlns="">
            <p:pic>
              <p:nvPicPr>
                <p:cNvPr id="254" name="Freihand 253">
                  <a:extLst>
                    <a:ext uri="{FF2B5EF4-FFF2-40B4-BE49-F238E27FC236}">
                      <a16:creationId xmlns:a16="http://schemas.microsoft.com/office/drawing/2014/main" id="{132820E7-0141-40CC-B6DB-8E02E95AFC25}"/>
                    </a:ext>
                  </a:extLst>
                </p:cNvPr>
                <p:cNvPicPr/>
                <p:nvPr/>
              </p:nvPicPr>
              <p:blipFill>
                <a:blip r:embed="rId134"/>
                <a:stretch>
                  <a:fillRect/>
                </a:stretch>
              </p:blipFill>
              <p:spPr>
                <a:xfrm>
                  <a:off x="9785733" y="4461547"/>
                  <a:ext cx="276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55" name="Freihand 254">
                  <a:extLst>
                    <a:ext uri="{FF2B5EF4-FFF2-40B4-BE49-F238E27FC236}">
                      <a16:creationId xmlns:a16="http://schemas.microsoft.com/office/drawing/2014/main" id="{87153583-71F7-4AE7-A347-E5635B256F41}"/>
                    </a:ext>
                  </a:extLst>
                </p14:cNvPr>
                <p14:cNvContentPartPr/>
                <p14:nvPr/>
              </p14:nvContentPartPr>
              <p14:xfrm>
                <a:off x="9864933" y="4501867"/>
                <a:ext cx="185760" cy="18720"/>
              </p14:xfrm>
            </p:contentPart>
          </mc:Choice>
          <mc:Fallback xmlns="">
            <p:pic>
              <p:nvPicPr>
                <p:cNvPr id="255" name="Freihand 254">
                  <a:extLst>
                    <a:ext uri="{FF2B5EF4-FFF2-40B4-BE49-F238E27FC236}">
                      <a16:creationId xmlns:a16="http://schemas.microsoft.com/office/drawing/2014/main" id="{87153583-71F7-4AE7-A347-E5635B256F41}"/>
                    </a:ext>
                  </a:extLst>
                </p:cNvPr>
                <p:cNvPicPr/>
                <p:nvPr/>
              </p:nvPicPr>
              <p:blipFill>
                <a:blip r:embed="rId136"/>
                <a:stretch>
                  <a:fillRect/>
                </a:stretch>
              </p:blipFill>
              <p:spPr>
                <a:xfrm>
                  <a:off x="9860613" y="4497547"/>
                  <a:ext cx="194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58" name="Freihand 257">
                  <a:extLst>
                    <a:ext uri="{FF2B5EF4-FFF2-40B4-BE49-F238E27FC236}">
                      <a16:creationId xmlns:a16="http://schemas.microsoft.com/office/drawing/2014/main" id="{4EF450E0-06C8-46D5-8A21-DE8A7DA85E18}"/>
                    </a:ext>
                  </a:extLst>
                </p14:cNvPr>
                <p14:cNvContentPartPr/>
                <p14:nvPr/>
              </p14:nvContentPartPr>
              <p14:xfrm>
                <a:off x="10295493" y="4419787"/>
                <a:ext cx="153000" cy="117000"/>
              </p14:xfrm>
            </p:contentPart>
          </mc:Choice>
          <mc:Fallback xmlns="">
            <p:pic>
              <p:nvPicPr>
                <p:cNvPr id="258" name="Freihand 257">
                  <a:extLst>
                    <a:ext uri="{FF2B5EF4-FFF2-40B4-BE49-F238E27FC236}">
                      <a16:creationId xmlns:a16="http://schemas.microsoft.com/office/drawing/2014/main" id="{4EF450E0-06C8-46D5-8A21-DE8A7DA85E18}"/>
                    </a:ext>
                  </a:extLst>
                </p:cNvPr>
                <p:cNvPicPr/>
                <p:nvPr/>
              </p:nvPicPr>
              <p:blipFill>
                <a:blip r:embed="rId138"/>
                <a:stretch>
                  <a:fillRect/>
                </a:stretch>
              </p:blipFill>
              <p:spPr>
                <a:xfrm>
                  <a:off x="10291173" y="4415467"/>
                  <a:ext cx="161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59" name="Freihand 258">
                  <a:extLst>
                    <a:ext uri="{FF2B5EF4-FFF2-40B4-BE49-F238E27FC236}">
                      <a16:creationId xmlns:a16="http://schemas.microsoft.com/office/drawing/2014/main" id="{CAA9DA58-5C13-4BB7-A43B-61A60913E324}"/>
                    </a:ext>
                  </a:extLst>
                </p14:cNvPr>
                <p14:cNvContentPartPr/>
                <p14:nvPr/>
              </p14:nvContentPartPr>
              <p14:xfrm>
                <a:off x="10498533" y="4424107"/>
                <a:ext cx="77040" cy="126720"/>
              </p14:xfrm>
            </p:contentPart>
          </mc:Choice>
          <mc:Fallback xmlns="">
            <p:pic>
              <p:nvPicPr>
                <p:cNvPr id="259" name="Freihand 258">
                  <a:extLst>
                    <a:ext uri="{FF2B5EF4-FFF2-40B4-BE49-F238E27FC236}">
                      <a16:creationId xmlns:a16="http://schemas.microsoft.com/office/drawing/2014/main" id="{CAA9DA58-5C13-4BB7-A43B-61A60913E324}"/>
                    </a:ext>
                  </a:extLst>
                </p:cNvPr>
                <p:cNvPicPr/>
                <p:nvPr/>
              </p:nvPicPr>
              <p:blipFill>
                <a:blip r:embed="rId140"/>
                <a:stretch>
                  <a:fillRect/>
                </a:stretch>
              </p:blipFill>
              <p:spPr>
                <a:xfrm>
                  <a:off x="10494213" y="4419787"/>
                  <a:ext cx="85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0" name="Freihand 259">
                  <a:extLst>
                    <a:ext uri="{FF2B5EF4-FFF2-40B4-BE49-F238E27FC236}">
                      <a16:creationId xmlns:a16="http://schemas.microsoft.com/office/drawing/2014/main" id="{1F7277D0-AD11-46B7-8BF8-819BB35E0A1B}"/>
                    </a:ext>
                  </a:extLst>
                </p14:cNvPr>
                <p14:cNvContentPartPr/>
                <p14:nvPr/>
              </p14:nvContentPartPr>
              <p14:xfrm>
                <a:off x="10522293" y="4455067"/>
                <a:ext cx="75240" cy="77400"/>
              </p14:xfrm>
            </p:contentPart>
          </mc:Choice>
          <mc:Fallback xmlns="">
            <p:pic>
              <p:nvPicPr>
                <p:cNvPr id="260" name="Freihand 259">
                  <a:extLst>
                    <a:ext uri="{FF2B5EF4-FFF2-40B4-BE49-F238E27FC236}">
                      <a16:creationId xmlns:a16="http://schemas.microsoft.com/office/drawing/2014/main" id="{1F7277D0-AD11-46B7-8BF8-819BB35E0A1B}"/>
                    </a:ext>
                  </a:extLst>
                </p:cNvPr>
                <p:cNvPicPr/>
                <p:nvPr/>
              </p:nvPicPr>
              <p:blipFill>
                <a:blip r:embed="rId142"/>
                <a:stretch>
                  <a:fillRect/>
                </a:stretch>
              </p:blipFill>
              <p:spPr>
                <a:xfrm>
                  <a:off x="10517973" y="4450747"/>
                  <a:ext cx="83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61" name="Freihand 260">
                  <a:extLst>
                    <a:ext uri="{FF2B5EF4-FFF2-40B4-BE49-F238E27FC236}">
                      <a16:creationId xmlns:a16="http://schemas.microsoft.com/office/drawing/2014/main" id="{47EB9D54-99F1-4879-B8C8-BE241FFDD893}"/>
                    </a:ext>
                  </a:extLst>
                </p14:cNvPr>
                <p14:cNvContentPartPr/>
                <p14:nvPr/>
              </p14:nvContentPartPr>
              <p14:xfrm>
                <a:off x="10766013" y="4412587"/>
                <a:ext cx="105120" cy="118440"/>
              </p14:xfrm>
            </p:contentPart>
          </mc:Choice>
          <mc:Fallback xmlns="">
            <p:pic>
              <p:nvPicPr>
                <p:cNvPr id="261" name="Freihand 260">
                  <a:extLst>
                    <a:ext uri="{FF2B5EF4-FFF2-40B4-BE49-F238E27FC236}">
                      <a16:creationId xmlns:a16="http://schemas.microsoft.com/office/drawing/2014/main" id="{47EB9D54-99F1-4879-B8C8-BE241FFDD893}"/>
                    </a:ext>
                  </a:extLst>
                </p:cNvPr>
                <p:cNvPicPr/>
                <p:nvPr/>
              </p:nvPicPr>
              <p:blipFill>
                <a:blip r:embed="rId144"/>
                <a:stretch>
                  <a:fillRect/>
                </a:stretch>
              </p:blipFill>
              <p:spPr>
                <a:xfrm>
                  <a:off x="10761693" y="4408267"/>
                  <a:ext cx="113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2" name="Freihand 261">
                  <a:extLst>
                    <a:ext uri="{FF2B5EF4-FFF2-40B4-BE49-F238E27FC236}">
                      <a16:creationId xmlns:a16="http://schemas.microsoft.com/office/drawing/2014/main" id="{9A70CB99-B545-4584-BFFD-779B6590D446}"/>
                    </a:ext>
                  </a:extLst>
                </p14:cNvPr>
                <p14:cNvContentPartPr/>
                <p14:nvPr/>
              </p14:nvContentPartPr>
              <p14:xfrm>
                <a:off x="10981653" y="4322227"/>
                <a:ext cx="116640" cy="192600"/>
              </p14:xfrm>
            </p:contentPart>
          </mc:Choice>
          <mc:Fallback xmlns="">
            <p:pic>
              <p:nvPicPr>
                <p:cNvPr id="262" name="Freihand 261">
                  <a:extLst>
                    <a:ext uri="{FF2B5EF4-FFF2-40B4-BE49-F238E27FC236}">
                      <a16:creationId xmlns:a16="http://schemas.microsoft.com/office/drawing/2014/main" id="{9A70CB99-B545-4584-BFFD-779B6590D446}"/>
                    </a:ext>
                  </a:extLst>
                </p:cNvPr>
                <p:cNvPicPr/>
                <p:nvPr/>
              </p:nvPicPr>
              <p:blipFill>
                <a:blip r:embed="rId146"/>
                <a:stretch>
                  <a:fillRect/>
                </a:stretch>
              </p:blipFill>
              <p:spPr>
                <a:xfrm>
                  <a:off x="10977333" y="4317907"/>
                  <a:ext cx="125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63" name="Freihand 262">
                  <a:extLst>
                    <a:ext uri="{FF2B5EF4-FFF2-40B4-BE49-F238E27FC236}">
                      <a16:creationId xmlns:a16="http://schemas.microsoft.com/office/drawing/2014/main" id="{F75AE98D-9F4B-4E61-B513-CDDA1337358E}"/>
                    </a:ext>
                  </a:extLst>
                </p14:cNvPr>
                <p14:cNvContentPartPr/>
                <p14:nvPr/>
              </p14:nvContentPartPr>
              <p14:xfrm>
                <a:off x="9214413" y="4240867"/>
                <a:ext cx="2093760" cy="523440"/>
              </p14:xfrm>
            </p:contentPart>
          </mc:Choice>
          <mc:Fallback xmlns="">
            <p:pic>
              <p:nvPicPr>
                <p:cNvPr id="263" name="Freihand 262">
                  <a:extLst>
                    <a:ext uri="{FF2B5EF4-FFF2-40B4-BE49-F238E27FC236}">
                      <a16:creationId xmlns:a16="http://schemas.microsoft.com/office/drawing/2014/main" id="{F75AE98D-9F4B-4E61-B513-CDDA1337358E}"/>
                    </a:ext>
                  </a:extLst>
                </p:cNvPr>
                <p:cNvPicPr/>
                <p:nvPr/>
              </p:nvPicPr>
              <p:blipFill>
                <a:blip r:embed="rId148"/>
                <a:stretch>
                  <a:fillRect/>
                </a:stretch>
              </p:blipFill>
              <p:spPr>
                <a:xfrm>
                  <a:off x="9210093" y="4236547"/>
                  <a:ext cx="2102400" cy="53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9">
            <p14:nvContentPartPr>
              <p14:cNvPr id="2" name="Freihand 1">
                <a:extLst>
                  <a:ext uri="{FF2B5EF4-FFF2-40B4-BE49-F238E27FC236}">
                    <a16:creationId xmlns:a16="http://schemas.microsoft.com/office/drawing/2014/main" id="{5714872D-7D0A-4352-89AB-5420A9FA1F40}"/>
                  </a:ext>
                </a:extLst>
              </p14:cNvPr>
              <p14:cNvContentPartPr/>
              <p14:nvPr/>
            </p14:nvContentPartPr>
            <p14:xfrm>
              <a:off x="10479093" y="3066187"/>
              <a:ext cx="1090800" cy="156240"/>
            </p14:xfrm>
          </p:contentPart>
        </mc:Choice>
        <mc:Fallback xmlns="">
          <p:pic>
            <p:nvPicPr>
              <p:cNvPr id="2" name="Freihand 1">
                <a:extLst>
                  <a:ext uri="{FF2B5EF4-FFF2-40B4-BE49-F238E27FC236}">
                    <a16:creationId xmlns:a16="http://schemas.microsoft.com/office/drawing/2014/main" id="{5714872D-7D0A-4352-89AB-5420A9FA1F40}"/>
                  </a:ext>
                </a:extLst>
              </p:cNvPr>
              <p:cNvPicPr/>
              <p:nvPr/>
            </p:nvPicPr>
            <p:blipFill>
              <a:blip r:embed="rId150"/>
              <a:stretch>
                <a:fillRect/>
              </a:stretch>
            </p:blipFill>
            <p:spPr>
              <a:xfrm>
                <a:off x="10474773" y="3061867"/>
                <a:ext cx="10994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 name="Freihand 2">
                <a:extLst>
                  <a:ext uri="{FF2B5EF4-FFF2-40B4-BE49-F238E27FC236}">
                    <a16:creationId xmlns:a16="http://schemas.microsoft.com/office/drawing/2014/main" id="{E660AD33-0E9B-44DA-BCE3-892FA9AFC1F1}"/>
                  </a:ext>
                </a:extLst>
              </p14:cNvPr>
              <p14:cNvContentPartPr/>
              <p14:nvPr/>
            </p14:nvContentPartPr>
            <p14:xfrm>
              <a:off x="10417173" y="3489547"/>
              <a:ext cx="1064880" cy="165600"/>
            </p14:xfrm>
          </p:contentPart>
        </mc:Choice>
        <mc:Fallback xmlns="">
          <p:pic>
            <p:nvPicPr>
              <p:cNvPr id="3" name="Freihand 2">
                <a:extLst>
                  <a:ext uri="{FF2B5EF4-FFF2-40B4-BE49-F238E27FC236}">
                    <a16:creationId xmlns:a16="http://schemas.microsoft.com/office/drawing/2014/main" id="{E660AD33-0E9B-44DA-BCE3-892FA9AFC1F1}"/>
                  </a:ext>
                </a:extLst>
              </p:cNvPr>
              <p:cNvPicPr/>
              <p:nvPr/>
            </p:nvPicPr>
            <p:blipFill>
              <a:blip r:embed="rId152"/>
              <a:stretch>
                <a:fillRect/>
              </a:stretch>
            </p:blipFill>
            <p:spPr>
              <a:xfrm>
                <a:off x="10412853" y="3485227"/>
                <a:ext cx="1073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 name="Freihand 6">
                <a:extLst>
                  <a:ext uri="{FF2B5EF4-FFF2-40B4-BE49-F238E27FC236}">
                    <a16:creationId xmlns:a16="http://schemas.microsoft.com/office/drawing/2014/main" id="{56EEFADE-6A3C-45BA-A333-02FDFFD343F1}"/>
                  </a:ext>
                </a:extLst>
              </p14:cNvPr>
              <p14:cNvContentPartPr/>
              <p14:nvPr/>
            </p14:nvContentPartPr>
            <p14:xfrm>
              <a:off x="10606893" y="3820387"/>
              <a:ext cx="856440" cy="72720"/>
            </p14:xfrm>
          </p:contentPart>
        </mc:Choice>
        <mc:Fallback xmlns="">
          <p:pic>
            <p:nvPicPr>
              <p:cNvPr id="7" name="Freihand 6">
                <a:extLst>
                  <a:ext uri="{FF2B5EF4-FFF2-40B4-BE49-F238E27FC236}">
                    <a16:creationId xmlns:a16="http://schemas.microsoft.com/office/drawing/2014/main" id="{56EEFADE-6A3C-45BA-A333-02FDFFD343F1}"/>
                  </a:ext>
                </a:extLst>
              </p:cNvPr>
              <p:cNvPicPr/>
              <p:nvPr/>
            </p:nvPicPr>
            <p:blipFill>
              <a:blip r:embed="rId154"/>
              <a:stretch>
                <a:fillRect/>
              </a:stretch>
            </p:blipFill>
            <p:spPr>
              <a:xfrm>
                <a:off x="10602573" y="3816067"/>
                <a:ext cx="865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 name="Freihand 7">
                <a:extLst>
                  <a:ext uri="{FF2B5EF4-FFF2-40B4-BE49-F238E27FC236}">
                    <a16:creationId xmlns:a16="http://schemas.microsoft.com/office/drawing/2014/main" id="{BB40236D-7F99-490F-824D-6854B8A45B87}"/>
                  </a:ext>
                </a:extLst>
              </p14:cNvPr>
              <p14:cNvContentPartPr/>
              <p14:nvPr/>
            </p14:nvContentPartPr>
            <p14:xfrm>
              <a:off x="10497453" y="4112707"/>
              <a:ext cx="1020240" cy="91440"/>
            </p14:xfrm>
          </p:contentPart>
        </mc:Choice>
        <mc:Fallback xmlns="">
          <p:pic>
            <p:nvPicPr>
              <p:cNvPr id="8" name="Freihand 7">
                <a:extLst>
                  <a:ext uri="{FF2B5EF4-FFF2-40B4-BE49-F238E27FC236}">
                    <a16:creationId xmlns:a16="http://schemas.microsoft.com/office/drawing/2014/main" id="{BB40236D-7F99-490F-824D-6854B8A45B87}"/>
                  </a:ext>
                </a:extLst>
              </p:cNvPr>
              <p:cNvPicPr/>
              <p:nvPr/>
            </p:nvPicPr>
            <p:blipFill>
              <a:blip r:embed="rId156"/>
              <a:stretch>
                <a:fillRect/>
              </a:stretch>
            </p:blipFill>
            <p:spPr>
              <a:xfrm>
                <a:off x="10493133" y="4108387"/>
                <a:ext cx="1028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 name="Freihand 8">
                <a:extLst>
                  <a:ext uri="{FF2B5EF4-FFF2-40B4-BE49-F238E27FC236}">
                    <a16:creationId xmlns:a16="http://schemas.microsoft.com/office/drawing/2014/main" id="{FC75477F-3141-44C3-964E-D92FFFE77064}"/>
                  </a:ext>
                </a:extLst>
              </p14:cNvPr>
              <p14:cNvContentPartPr/>
              <p14:nvPr/>
            </p14:nvContentPartPr>
            <p14:xfrm>
              <a:off x="9171213" y="4282987"/>
              <a:ext cx="2047680" cy="535680"/>
            </p14:xfrm>
          </p:contentPart>
        </mc:Choice>
        <mc:Fallback xmlns="">
          <p:pic>
            <p:nvPicPr>
              <p:cNvPr id="9" name="Freihand 8">
                <a:extLst>
                  <a:ext uri="{FF2B5EF4-FFF2-40B4-BE49-F238E27FC236}">
                    <a16:creationId xmlns:a16="http://schemas.microsoft.com/office/drawing/2014/main" id="{FC75477F-3141-44C3-964E-D92FFFE77064}"/>
                  </a:ext>
                </a:extLst>
              </p:cNvPr>
              <p:cNvPicPr/>
              <p:nvPr/>
            </p:nvPicPr>
            <p:blipFill>
              <a:blip r:embed="rId158"/>
              <a:stretch>
                <a:fillRect/>
              </a:stretch>
            </p:blipFill>
            <p:spPr>
              <a:xfrm>
                <a:off x="9166893" y="4278667"/>
                <a:ext cx="205632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 name="Freihand 9">
                <a:extLst>
                  <a:ext uri="{FF2B5EF4-FFF2-40B4-BE49-F238E27FC236}">
                    <a16:creationId xmlns:a16="http://schemas.microsoft.com/office/drawing/2014/main" id="{FFF25B39-40DF-4AF9-A0FD-150D051C7C3B}"/>
                  </a:ext>
                </a:extLst>
              </p14:cNvPr>
              <p14:cNvContentPartPr/>
              <p14:nvPr/>
            </p14:nvContentPartPr>
            <p14:xfrm>
              <a:off x="2693013" y="1702867"/>
              <a:ext cx="2634840" cy="2531880"/>
            </p14:xfrm>
          </p:contentPart>
        </mc:Choice>
        <mc:Fallback xmlns="">
          <p:pic>
            <p:nvPicPr>
              <p:cNvPr id="10" name="Freihand 9">
                <a:extLst>
                  <a:ext uri="{FF2B5EF4-FFF2-40B4-BE49-F238E27FC236}">
                    <a16:creationId xmlns:a16="http://schemas.microsoft.com/office/drawing/2014/main" id="{FFF25B39-40DF-4AF9-A0FD-150D051C7C3B}"/>
                  </a:ext>
                </a:extLst>
              </p:cNvPr>
              <p:cNvPicPr/>
              <p:nvPr/>
            </p:nvPicPr>
            <p:blipFill>
              <a:blip r:embed="rId160"/>
              <a:stretch>
                <a:fillRect/>
              </a:stretch>
            </p:blipFill>
            <p:spPr>
              <a:xfrm>
                <a:off x="2688693" y="1698547"/>
                <a:ext cx="2643480" cy="2540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 name="Freihand 10">
                <a:extLst>
                  <a:ext uri="{FF2B5EF4-FFF2-40B4-BE49-F238E27FC236}">
                    <a16:creationId xmlns:a16="http://schemas.microsoft.com/office/drawing/2014/main" id="{47F0528F-C127-496B-BD37-3D1EA4E0838B}"/>
                  </a:ext>
                </a:extLst>
              </p14:cNvPr>
              <p14:cNvContentPartPr/>
              <p14:nvPr/>
            </p14:nvContentPartPr>
            <p14:xfrm>
              <a:off x="2158773" y="3018667"/>
              <a:ext cx="4535280" cy="53280"/>
            </p14:xfrm>
          </p:contentPart>
        </mc:Choice>
        <mc:Fallback xmlns="">
          <p:pic>
            <p:nvPicPr>
              <p:cNvPr id="11" name="Freihand 10">
                <a:extLst>
                  <a:ext uri="{FF2B5EF4-FFF2-40B4-BE49-F238E27FC236}">
                    <a16:creationId xmlns:a16="http://schemas.microsoft.com/office/drawing/2014/main" id="{47F0528F-C127-496B-BD37-3D1EA4E0838B}"/>
                  </a:ext>
                </a:extLst>
              </p:cNvPr>
              <p:cNvPicPr/>
              <p:nvPr/>
            </p:nvPicPr>
            <p:blipFill>
              <a:blip r:embed="rId162"/>
              <a:stretch>
                <a:fillRect/>
              </a:stretch>
            </p:blipFill>
            <p:spPr>
              <a:xfrm>
                <a:off x="2154453" y="3014347"/>
                <a:ext cx="4543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3" name="Freihand 22">
                <a:extLst>
                  <a:ext uri="{FF2B5EF4-FFF2-40B4-BE49-F238E27FC236}">
                    <a16:creationId xmlns:a16="http://schemas.microsoft.com/office/drawing/2014/main" id="{ABC3AFD5-D2E2-42EA-9A85-FCDF72ADEB1B}"/>
                  </a:ext>
                </a:extLst>
              </p14:cNvPr>
              <p14:cNvContentPartPr/>
              <p14:nvPr/>
            </p14:nvContentPartPr>
            <p14:xfrm>
              <a:off x="2677173" y="1686307"/>
              <a:ext cx="2858040" cy="2546640"/>
            </p14:xfrm>
          </p:contentPart>
        </mc:Choice>
        <mc:Fallback xmlns="">
          <p:pic>
            <p:nvPicPr>
              <p:cNvPr id="23" name="Freihand 22">
                <a:extLst>
                  <a:ext uri="{FF2B5EF4-FFF2-40B4-BE49-F238E27FC236}">
                    <a16:creationId xmlns:a16="http://schemas.microsoft.com/office/drawing/2014/main" id="{ABC3AFD5-D2E2-42EA-9A85-FCDF72ADEB1B}"/>
                  </a:ext>
                </a:extLst>
              </p:cNvPr>
              <p:cNvPicPr/>
              <p:nvPr/>
            </p:nvPicPr>
            <p:blipFill>
              <a:blip r:embed="rId164"/>
              <a:stretch>
                <a:fillRect/>
              </a:stretch>
            </p:blipFill>
            <p:spPr>
              <a:xfrm>
                <a:off x="2672853" y="1681987"/>
                <a:ext cx="2866680" cy="2555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 name="Freihand 11">
                <a:extLst>
                  <a:ext uri="{FF2B5EF4-FFF2-40B4-BE49-F238E27FC236}">
                    <a16:creationId xmlns:a16="http://schemas.microsoft.com/office/drawing/2014/main" id="{2CF8D73E-DC75-462C-92BE-4C27D2DFC1D9}"/>
                  </a:ext>
                </a:extLst>
              </p14:cNvPr>
              <p14:cNvContentPartPr/>
              <p14:nvPr/>
            </p14:nvContentPartPr>
            <p14:xfrm>
              <a:off x="6916533" y="2797267"/>
              <a:ext cx="167040" cy="145080"/>
            </p14:xfrm>
          </p:contentPart>
        </mc:Choice>
        <mc:Fallback xmlns="">
          <p:pic>
            <p:nvPicPr>
              <p:cNvPr id="12" name="Freihand 11">
                <a:extLst>
                  <a:ext uri="{FF2B5EF4-FFF2-40B4-BE49-F238E27FC236}">
                    <a16:creationId xmlns:a16="http://schemas.microsoft.com/office/drawing/2014/main" id="{2CF8D73E-DC75-462C-92BE-4C27D2DFC1D9}"/>
                  </a:ext>
                </a:extLst>
              </p:cNvPr>
              <p:cNvPicPr/>
              <p:nvPr/>
            </p:nvPicPr>
            <p:blipFill>
              <a:blip r:embed="rId166"/>
              <a:stretch>
                <a:fillRect/>
              </a:stretch>
            </p:blipFill>
            <p:spPr>
              <a:xfrm>
                <a:off x="6912213" y="2792947"/>
                <a:ext cx="175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 name="Freihand 12">
                <a:extLst>
                  <a:ext uri="{FF2B5EF4-FFF2-40B4-BE49-F238E27FC236}">
                    <a16:creationId xmlns:a16="http://schemas.microsoft.com/office/drawing/2014/main" id="{5620CEEA-134F-4C3D-933F-BF6082517069}"/>
                  </a:ext>
                </a:extLst>
              </p14:cNvPr>
              <p14:cNvContentPartPr/>
              <p14:nvPr/>
            </p14:nvContentPartPr>
            <p14:xfrm>
              <a:off x="7133973" y="2838307"/>
              <a:ext cx="360" cy="360"/>
            </p14:xfrm>
          </p:contentPart>
        </mc:Choice>
        <mc:Fallback xmlns="">
          <p:pic>
            <p:nvPicPr>
              <p:cNvPr id="13" name="Freihand 12">
                <a:extLst>
                  <a:ext uri="{FF2B5EF4-FFF2-40B4-BE49-F238E27FC236}">
                    <a16:creationId xmlns:a16="http://schemas.microsoft.com/office/drawing/2014/main" id="{5620CEEA-134F-4C3D-933F-BF6082517069}"/>
                  </a:ext>
                </a:extLst>
              </p:cNvPr>
              <p:cNvPicPr/>
              <p:nvPr/>
            </p:nvPicPr>
            <p:blipFill>
              <a:blip r:embed="rId168"/>
              <a:stretch>
                <a:fillRect/>
              </a:stretch>
            </p:blipFill>
            <p:spPr>
              <a:xfrm>
                <a:off x="7129653" y="2833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 name="Freihand 13">
                <a:extLst>
                  <a:ext uri="{FF2B5EF4-FFF2-40B4-BE49-F238E27FC236}">
                    <a16:creationId xmlns:a16="http://schemas.microsoft.com/office/drawing/2014/main" id="{9089F1D6-B25A-435F-8D1E-113785B908E7}"/>
                  </a:ext>
                </a:extLst>
              </p14:cNvPr>
              <p14:cNvContentPartPr/>
              <p14:nvPr/>
            </p14:nvContentPartPr>
            <p14:xfrm>
              <a:off x="7127493" y="2822467"/>
              <a:ext cx="109440" cy="120240"/>
            </p14:xfrm>
          </p:contentPart>
        </mc:Choice>
        <mc:Fallback xmlns="">
          <p:pic>
            <p:nvPicPr>
              <p:cNvPr id="14" name="Freihand 13">
                <a:extLst>
                  <a:ext uri="{FF2B5EF4-FFF2-40B4-BE49-F238E27FC236}">
                    <a16:creationId xmlns:a16="http://schemas.microsoft.com/office/drawing/2014/main" id="{9089F1D6-B25A-435F-8D1E-113785B908E7}"/>
                  </a:ext>
                </a:extLst>
              </p:cNvPr>
              <p:cNvPicPr/>
              <p:nvPr/>
            </p:nvPicPr>
            <p:blipFill>
              <a:blip r:embed="rId170"/>
              <a:stretch>
                <a:fillRect/>
              </a:stretch>
            </p:blipFill>
            <p:spPr>
              <a:xfrm>
                <a:off x="7123173" y="2818147"/>
                <a:ext cx="118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 name="Freihand 14">
                <a:extLst>
                  <a:ext uri="{FF2B5EF4-FFF2-40B4-BE49-F238E27FC236}">
                    <a16:creationId xmlns:a16="http://schemas.microsoft.com/office/drawing/2014/main" id="{1AECCD6F-D3B1-4534-8B45-7F3A10663E06}"/>
                  </a:ext>
                </a:extLst>
              </p14:cNvPr>
              <p14:cNvContentPartPr/>
              <p14:nvPr/>
            </p14:nvContentPartPr>
            <p14:xfrm>
              <a:off x="6804213" y="3001387"/>
              <a:ext cx="563400" cy="14400"/>
            </p14:xfrm>
          </p:contentPart>
        </mc:Choice>
        <mc:Fallback xmlns="">
          <p:pic>
            <p:nvPicPr>
              <p:cNvPr id="15" name="Freihand 14">
                <a:extLst>
                  <a:ext uri="{FF2B5EF4-FFF2-40B4-BE49-F238E27FC236}">
                    <a16:creationId xmlns:a16="http://schemas.microsoft.com/office/drawing/2014/main" id="{1AECCD6F-D3B1-4534-8B45-7F3A10663E06}"/>
                  </a:ext>
                </a:extLst>
              </p:cNvPr>
              <p:cNvPicPr/>
              <p:nvPr/>
            </p:nvPicPr>
            <p:blipFill>
              <a:blip r:embed="rId172"/>
              <a:stretch>
                <a:fillRect/>
              </a:stretch>
            </p:blipFill>
            <p:spPr>
              <a:xfrm>
                <a:off x="6799893" y="2997067"/>
                <a:ext cx="572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 name="Freihand 15">
                <a:extLst>
                  <a:ext uri="{FF2B5EF4-FFF2-40B4-BE49-F238E27FC236}">
                    <a16:creationId xmlns:a16="http://schemas.microsoft.com/office/drawing/2014/main" id="{D95C6E6F-6D28-4FA3-BF08-2C1064B5DFCD}"/>
                  </a:ext>
                </a:extLst>
              </p14:cNvPr>
              <p14:cNvContentPartPr/>
              <p14:nvPr/>
            </p14:nvContentPartPr>
            <p14:xfrm>
              <a:off x="7015893" y="3073027"/>
              <a:ext cx="135720" cy="138600"/>
            </p14:xfrm>
          </p:contentPart>
        </mc:Choice>
        <mc:Fallback xmlns="">
          <p:pic>
            <p:nvPicPr>
              <p:cNvPr id="16" name="Freihand 15">
                <a:extLst>
                  <a:ext uri="{FF2B5EF4-FFF2-40B4-BE49-F238E27FC236}">
                    <a16:creationId xmlns:a16="http://schemas.microsoft.com/office/drawing/2014/main" id="{D95C6E6F-6D28-4FA3-BF08-2C1064B5DFCD}"/>
                  </a:ext>
                </a:extLst>
              </p:cNvPr>
              <p:cNvPicPr/>
              <p:nvPr/>
            </p:nvPicPr>
            <p:blipFill>
              <a:blip r:embed="rId174"/>
              <a:stretch>
                <a:fillRect/>
              </a:stretch>
            </p:blipFill>
            <p:spPr>
              <a:xfrm>
                <a:off x="7011573" y="3068707"/>
                <a:ext cx="144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7" name="Freihand 16">
                <a:extLst>
                  <a:ext uri="{FF2B5EF4-FFF2-40B4-BE49-F238E27FC236}">
                    <a16:creationId xmlns:a16="http://schemas.microsoft.com/office/drawing/2014/main" id="{39592200-EF22-41E1-8FB0-D88B3C993C4F}"/>
                  </a:ext>
                </a:extLst>
              </p14:cNvPr>
              <p14:cNvContentPartPr/>
              <p14:nvPr/>
            </p14:nvContentPartPr>
            <p14:xfrm>
              <a:off x="6836973" y="2698267"/>
              <a:ext cx="360" cy="360"/>
            </p14:xfrm>
          </p:contentPart>
        </mc:Choice>
        <mc:Fallback xmlns="">
          <p:pic>
            <p:nvPicPr>
              <p:cNvPr id="17" name="Freihand 16">
                <a:extLst>
                  <a:ext uri="{FF2B5EF4-FFF2-40B4-BE49-F238E27FC236}">
                    <a16:creationId xmlns:a16="http://schemas.microsoft.com/office/drawing/2014/main" id="{39592200-EF22-41E1-8FB0-D88B3C993C4F}"/>
                  </a:ext>
                </a:extLst>
              </p:cNvPr>
              <p:cNvPicPr/>
              <p:nvPr/>
            </p:nvPicPr>
            <p:blipFill>
              <a:blip r:embed="rId168"/>
              <a:stretch>
                <a:fillRect/>
              </a:stretch>
            </p:blipFill>
            <p:spPr>
              <a:xfrm>
                <a:off x="6832653" y="2693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8" name="Freihand 17">
                <a:extLst>
                  <a:ext uri="{FF2B5EF4-FFF2-40B4-BE49-F238E27FC236}">
                    <a16:creationId xmlns:a16="http://schemas.microsoft.com/office/drawing/2014/main" id="{ABC5F396-AE48-4BF7-9652-73CE702E4E16}"/>
                  </a:ext>
                </a:extLst>
              </p14:cNvPr>
              <p14:cNvContentPartPr/>
              <p14:nvPr/>
            </p14:nvContentPartPr>
            <p14:xfrm>
              <a:off x="6663453" y="2698267"/>
              <a:ext cx="173880" cy="556560"/>
            </p14:xfrm>
          </p:contentPart>
        </mc:Choice>
        <mc:Fallback xmlns="">
          <p:pic>
            <p:nvPicPr>
              <p:cNvPr id="18" name="Freihand 17">
                <a:extLst>
                  <a:ext uri="{FF2B5EF4-FFF2-40B4-BE49-F238E27FC236}">
                    <a16:creationId xmlns:a16="http://schemas.microsoft.com/office/drawing/2014/main" id="{ABC5F396-AE48-4BF7-9652-73CE702E4E16}"/>
                  </a:ext>
                </a:extLst>
              </p:cNvPr>
              <p:cNvPicPr/>
              <p:nvPr/>
            </p:nvPicPr>
            <p:blipFill>
              <a:blip r:embed="rId177"/>
              <a:stretch>
                <a:fillRect/>
              </a:stretch>
            </p:blipFill>
            <p:spPr>
              <a:xfrm>
                <a:off x="6659133" y="2693947"/>
                <a:ext cx="18252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0" name="Freihand 19">
                <a:extLst>
                  <a:ext uri="{FF2B5EF4-FFF2-40B4-BE49-F238E27FC236}">
                    <a16:creationId xmlns:a16="http://schemas.microsoft.com/office/drawing/2014/main" id="{4F1E2CF3-A549-443C-A166-FE5F82469837}"/>
                  </a:ext>
                </a:extLst>
              </p14:cNvPr>
              <p14:cNvContentPartPr/>
              <p14:nvPr/>
            </p14:nvContentPartPr>
            <p14:xfrm>
              <a:off x="7250973" y="2678467"/>
              <a:ext cx="197640" cy="552240"/>
            </p14:xfrm>
          </p:contentPart>
        </mc:Choice>
        <mc:Fallback xmlns="">
          <p:pic>
            <p:nvPicPr>
              <p:cNvPr id="20" name="Freihand 19">
                <a:extLst>
                  <a:ext uri="{FF2B5EF4-FFF2-40B4-BE49-F238E27FC236}">
                    <a16:creationId xmlns:a16="http://schemas.microsoft.com/office/drawing/2014/main" id="{4F1E2CF3-A549-443C-A166-FE5F82469837}"/>
                  </a:ext>
                </a:extLst>
              </p:cNvPr>
              <p:cNvPicPr/>
              <p:nvPr/>
            </p:nvPicPr>
            <p:blipFill>
              <a:blip r:embed="rId179"/>
              <a:stretch>
                <a:fillRect/>
              </a:stretch>
            </p:blipFill>
            <p:spPr>
              <a:xfrm>
                <a:off x="7246653" y="2674147"/>
                <a:ext cx="20628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1" name="Freihand 20">
                <a:extLst>
                  <a:ext uri="{FF2B5EF4-FFF2-40B4-BE49-F238E27FC236}">
                    <a16:creationId xmlns:a16="http://schemas.microsoft.com/office/drawing/2014/main" id="{88F85D26-AAA3-4B95-9FF7-8A7C9EC71154}"/>
                  </a:ext>
                </a:extLst>
              </p14:cNvPr>
              <p14:cNvContentPartPr/>
              <p14:nvPr/>
            </p14:nvContentPartPr>
            <p14:xfrm>
              <a:off x="6911133" y="2473627"/>
              <a:ext cx="465120" cy="61920"/>
            </p14:xfrm>
          </p:contentPart>
        </mc:Choice>
        <mc:Fallback xmlns="">
          <p:pic>
            <p:nvPicPr>
              <p:cNvPr id="21" name="Freihand 20">
                <a:extLst>
                  <a:ext uri="{FF2B5EF4-FFF2-40B4-BE49-F238E27FC236}">
                    <a16:creationId xmlns:a16="http://schemas.microsoft.com/office/drawing/2014/main" id="{88F85D26-AAA3-4B95-9FF7-8A7C9EC71154}"/>
                  </a:ext>
                </a:extLst>
              </p:cNvPr>
              <p:cNvPicPr/>
              <p:nvPr/>
            </p:nvPicPr>
            <p:blipFill>
              <a:blip r:embed="rId181"/>
              <a:stretch>
                <a:fillRect/>
              </a:stretch>
            </p:blipFill>
            <p:spPr>
              <a:xfrm>
                <a:off x="6906813" y="2469307"/>
                <a:ext cx="473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4" name="Freihand 23">
                <a:extLst>
                  <a:ext uri="{FF2B5EF4-FFF2-40B4-BE49-F238E27FC236}">
                    <a16:creationId xmlns:a16="http://schemas.microsoft.com/office/drawing/2014/main" id="{99437AC7-5582-4875-B198-AEC1BFE4C857}"/>
                  </a:ext>
                </a:extLst>
              </p14:cNvPr>
              <p14:cNvContentPartPr/>
              <p14:nvPr/>
            </p14:nvContentPartPr>
            <p14:xfrm>
              <a:off x="1978773" y="2996347"/>
              <a:ext cx="4730400" cy="96120"/>
            </p14:xfrm>
          </p:contentPart>
        </mc:Choice>
        <mc:Fallback xmlns="">
          <p:pic>
            <p:nvPicPr>
              <p:cNvPr id="24" name="Freihand 23">
                <a:extLst>
                  <a:ext uri="{FF2B5EF4-FFF2-40B4-BE49-F238E27FC236}">
                    <a16:creationId xmlns:a16="http://schemas.microsoft.com/office/drawing/2014/main" id="{99437AC7-5582-4875-B198-AEC1BFE4C857}"/>
                  </a:ext>
                </a:extLst>
              </p:cNvPr>
              <p:cNvPicPr/>
              <p:nvPr/>
            </p:nvPicPr>
            <p:blipFill>
              <a:blip r:embed="rId183"/>
              <a:stretch>
                <a:fillRect/>
              </a:stretch>
            </p:blipFill>
            <p:spPr>
              <a:xfrm>
                <a:off x="1974453" y="2992027"/>
                <a:ext cx="4739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6" name="Freihand 25">
                <a:extLst>
                  <a:ext uri="{FF2B5EF4-FFF2-40B4-BE49-F238E27FC236}">
                    <a16:creationId xmlns:a16="http://schemas.microsoft.com/office/drawing/2014/main" id="{D7F47C50-1684-4692-9082-7E4F96008C3A}"/>
                  </a:ext>
                </a:extLst>
              </p14:cNvPr>
              <p14:cNvContentPartPr/>
              <p14:nvPr/>
            </p14:nvContentPartPr>
            <p14:xfrm>
              <a:off x="3712893" y="2594587"/>
              <a:ext cx="29160" cy="480600"/>
            </p14:xfrm>
          </p:contentPart>
        </mc:Choice>
        <mc:Fallback xmlns="">
          <p:pic>
            <p:nvPicPr>
              <p:cNvPr id="26" name="Freihand 25">
                <a:extLst>
                  <a:ext uri="{FF2B5EF4-FFF2-40B4-BE49-F238E27FC236}">
                    <a16:creationId xmlns:a16="http://schemas.microsoft.com/office/drawing/2014/main" id="{D7F47C50-1684-4692-9082-7E4F96008C3A}"/>
                  </a:ext>
                </a:extLst>
              </p:cNvPr>
              <p:cNvPicPr/>
              <p:nvPr/>
            </p:nvPicPr>
            <p:blipFill>
              <a:blip r:embed="rId185"/>
              <a:stretch>
                <a:fillRect/>
              </a:stretch>
            </p:blipFill>
            <p:spPr>
              <a:xfrm>
                <a:off x="3708573" y="2590267"/>
                <a:ext cx="3780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7" name="Freihand 26">
                <a:extLst>
                  <a:ext uri="{FF2B5EF4-FFF2-40B4-BE49-F238E27FC236}">
                    <a16:creationId xmlns:a16="http://schemas.microsoft.com/office/drawing/2014/main" id="{282762FE-FB51-4B8C-AAE2-89B1696150E5}"/>
                  </a:ext>
                </a:extLst>
              </p14:cNvPr>
              <p14:cNvContentPartPr/>
              <p14:nvPr/>
            </p14:nvContentPartPr>
            <p14:xfrm>
              <a:off x="3476373" y="2535187"/>
              <a:ext cx="48240" cy="520560"/>
            </p14:xfrm>
          </p:contentPart>
        </mc:Choice>
        <mc:Fallback xmlns="">
          <p:pic>
            <p:nvPicPr>
              <p:cNvPr id="27" name="Freihand 26">
                <a:extLst>
                  <a:ext uri="{FF2B5EF4-FFF2-40B4-BE49-F238E27FC236}">
                    <a16:creationId xmlns:a16="http://schemas.microsoft.com/office/drawing/2014/main" id="{282762FE-FB51-4B8C-AAE2-89B1696150E5}"/>
                  </a:ext>
                </a:extLst>
              </p:cNvPr>
              <p:cNvPicPr/>
              <p:nvPr/>
            </p:nvPicPr>
            <p:blipFill>
              <a:blip r:embed="rId187"/>
              <a:stretch>
                <a:fillRect/>
              </a:stretch>
            </p:blipFill>
            <p:spPr>
              <a:xfrm>
                <a:off x="3472053" y="2530867"/>
                <a:ext cx="5688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9" name="Freihand 28">
                <a:extLst>
                  <a:ext uri="{FF2B5EF4-FFF2-40B4-BE49-F238E27FC236}">
                    <a16:creationId xmlns:a16="http://schemas.microsoft.com/office/drawing/2014/main" id="{ACA5F169-CC4B-42CD-9E0F-B845218DE484}"/>
                  </a:ext>
                </a:extLst>
              </p14:cNvPr>
              <p14:cNvContentPartPr/>
              <p14:nvPr/>
            </p14:nvContentPartPr>
            <p14:xfrm>
              <a:off x="3272253" y="2406307"/>
              <a:ext cx="53640" cy="631800"/>
            </p14:xfrm>
          </p:contentPart>
        </mc:Choice>
        <mc:Fallback xmlns="">
          <p:pic>
            <p:nvPicPr>
              <p:cNvPr id="29" name="Freihand 28">
                <a:extLst>
                  <a:ext uri="{FF2B5EF4-FFF2-40B4-BE49-F238E27FC236}">
                    <a16:creationId xmlns:a16="http://schemas.microsoft.com/office/drawing/2014/main" id="{ACA5F169-CC4B-42CD-9E0F-B845218DE484}"/>
                  </a:ext>
                </a:extLst>
              </p:cNvPr>
              <p:cNvPicPr/>
              <p:nvPr/>
            </p:nvPicPr>
            <p:blipFill>
              <a:blip r:embed="rId189"/>
              <a:stretch>
                <a:fillRect/>
              </a:stretch>
            </p:blipFill>
            <p:spPr>
              <a:xfrm>
                <a:off x="3267933" y="2401987"/>
                <a:ext cx="6228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0" name="Freihand 29">
                <a:extLst>
                  <a:ext uri="{FF2B5EF4-FFF2-40B4-BE49-F238E27FC236}">
                    <a16:creationId xmlns:a16="http://schemas.microsoft.com/office/drawing/2014/main" id="{FCBCFF62-9E94-497C-A855-B7FBF8413354}"/>
                  </a:ext>
                </a:extLst>
              </p14:cNvPr>
              <p14:cNvContentPartPr/>
              <p14:nvPr/>
            </p14:nvContentPartPr>
            <p14:xfrm>
              <a:off x="3173973" y="2561827"/>
              <a:ext cx="111240" cy="457920"/>
            </p14:xfrm>
          </p:contentPart>
        </mc:Choice>
        <mc:Fallback xmlns="">
          <p:pic>
            <p:nvPicPr>
              <p:cNvPr id="30" name="Freihand 29">
                <a:extLst>
                  <a:ext uri="{FF2B5EF4-FFF2-40B4-BE49-F238E27FC236}">
                    <a16:creationId xmlns:a16="http://schemas.microsoft.com/office/drawing/2014/main" id="{FCBCFF62-9E94-497C-A855-B7FBF8413354}"/>
                  </a:ext>
                </a:extLst>
              </p:cNvPr>
              <p:cNvPicPr/>
              <p:nvPr/>
            </p:nvPicPr>
            <p:blipFill>
              <a:blip r:embed="rId191"/>
              <a:stretch>
                <a:fillRect/>
              </a:stretch>
            </p:blipFill>
            <p:spPr>
              <a:xfrm>
                <a:off x="3169653" y="2557507"/>
                <a:ext cx="11988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1" name="Freihand 30">
                <a:extLst>
                  <a:ext uri="{FF2B5EF4-FFF2-40B4-BE49-F238E27FC236}">
                    <a16:creationId xmlns:a16="http://schemas.microsoft.com/office/drawing/2014/main" id="{A36AAED6-E0A5-4134-AD06-CFF7D6806FDE}"/>
                  </a:ext>
                </a:extLst>
              </p14:cNvPr>
              <p14:cNvContentPartPr/>
              <p14:nvPr/>
            </p14:nvContentPartPr>
            <p14:xfrm>
              <a:off x="4045533" y="2764507"/>
              <a:ext cx="38880" cy="306000"/>
            </p14:xfrm>
          </p:contentPart>
        </mc:Choice>
        <mc:Fallback xmlns="">
          <p:pic>
            <p:nvPicPr>
              <p:cNvPr id="31" name="Freihand 30">
                <a:extLst>
                  <a:ext uri="{FF2B5EF4-FFF2-40B4-BE49-F238E27FC236}">
                    <a16:creationId xmlns:a16="http://schemas.microsoft.com/office/drawing/2014/main" id="{A36AAED6-E0A5-4134-AD06-CFF7D6806FDE}"/>
                  </a:ext>
                </a:extLst>
              </p:cNvPr>
              <p:cNvPicPr/>
              <p:nvPr/>
            </p:nvPicPr>
            <p:blipFill>
              <a:blip r:embed="rId193"/>
              <a:stretch>
                <a:fillRect/>
              </a:stretch>
            </p:blipFill>
            <p:spPr>
              <a:xfrm>
                <a:off x="4041213" y="2760187"/>
                <a:ext cx="475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3" name="Freihand 32">
                <a:extLst>
                  <a:ext uri="{FF2B5EF4-FFF2-40B4-BE49-F238E27FC236}">
                    <a16:creationId xmlns:a16="http://schemas.microsoft.com/office/drawing/2014/main" id="{C60FF926-478D-4A43-B01A-FAA968E9683C}"/>
                  </a:ext>
                </a:extLst>
              </p14:cNvPr>
              <p14:cNvContentPartPr/>
              <p14:nvPr/>
            </p14:nvContentPartPr>
            <p14:xfrm>
              <a:off x="4660773" y="3548227"/>
              <a:ext cx="360" cy="360"/>
            </p14:xfrm>
          </p:contentPart>
        </mc:Choice>
        <mc:Fallback xmlns="">
          <p:pic>
            <p:nvPicPr>
              <p:cNvPr id="33" name="Freihand 32">
                <a:extLst>
                  <a:ext uri="{FF2B5EF4-FFF2-40B4-BE49-F238E27FC236}">
                    <a16:creationId xmlns:a16="http://schemas.microsoft.com/office/drawing/2014/main" id="{C60FF926-478D-4A43-B01A-FAA968E9683C}"/>
                  </a:ext>
                </a:extLst>
              </p:cNvPr>
              <p:cNvPicPr/>
              <p:nvPr/>
            </p:nvPicPr>
            <p:blipFill>
              <a:blip r:embed="rId168"/>
              <a:stretch>
                <a:fillRect/>
              </a:stretch>
            </p:blipFill>
            <p:spPr>
              <a:xfrm>
                <a:off x="4656453" y="3543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4" name="Freihand 33">
                <a:extLst>
                  <a:ext uri="{FF2B5EF4-FFF2-40B4-BE49-F238E27FC236}">
                    <a16:creationId xmlns:a16="http://schemas.microsoft.com/office/drawing/2014/main" id="{128DD80D-B03A-4BC7-9159-58A41CC0842D}"/>
                  </a:ext>
                </a:extLst>
              </p14:cNvPr>
              <p14:cNvContentPartPr/>
              <p14:nvPr/>
            </p14:nvContentPartPr>
            <p14:xfrm>
              <a:off x="4601733" y="3163027"/>
              <a:ext cx="95400" cy="532800"/>
            </p14:xfrm>
          </p:contentPart>
        </mc:Choice>
        <mc:Fallback xmlns="">
          <p:pic>
            <p:nvPicPr>
              <p:cNvPr id="34" name="Freihand 33">
                <a:extLst>
                  <a:ext uri="{FF2B5EF4-FFF2-40B4-BE49-F238E27FC236}">
                    <a16:creationId xmlns:a16="http://schemas.microsoft.com/office/drawing/2014/main" id="{128DD80D-B03A-4BC7-9159-58A41CC0842D}"/>
                  </a:ext>
                </a:extLst>
              </p:cNvPr>
              <p:cNvPicPr/>
              <p:nvPr/>
            </p:nvPicPr>
            <p:blipFill>
              <a:blip r:embed="rId196"/>
              <a:stretch>
                <a:fillRect/>
              </a:stretch>
            </p:blipFill>
            <p:spPr>
              <a:xfrm>
                <a:off x="4597413" y="3158707"/>
                <a:ext cx="10404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5" name="Freihand 34">
                <a:extLst>
                  <a:ext uri="{FF2B5EF4-FFF2-40B4-BE49-F238E27FC236}">
                    <a16:creationId xmlns:a16="http://schemas.microsoft.com/office/drawing/2014/main" id="{B3C88A27-6C21-46DB-A10F-97457C7AB323}"/>
                  </a:ext>
                </a:extLst>
              </p14:cNvPr>
              <p14:cNvContentPartPr/>
              <p14:nvPr/>
            </p14:nvContentPartPr>
            <p14:xfrm>
              <a:off x="4802973" y="3099667"/>
              <a:ext cx="63720" cy="591120"/>
            </p14:xfrm>
          </p:contentPart>
        </mc:Choice>
        <mc:Fallback xmlns="">
          <p:pic>
            <p:nvPicPr>
              <p:cNvPr id="35" name="Freihand 34">
                <a:extLst>
                  <a:ext uri="{FF2B5EF4-FFF2-40B4-BE49-F238E27FC236}">
                    <a16:creationId xmlns:a16="http://schemas.microsoft.com/office/drawing/2014/main" id="{B3C88A27-6C21-46DB-A10F-97457C7AB323}"/>
                  </a:ext>
                </a:extLst>
              </p:cNvPr>
              <p:cNvPicPr/>
              <p:nvPr/>
            </p:nvPicPr>
            <p:blipFill>
              <a:blip r:embed="rId198"/>
              <a:stretch>
                <a:fillRect/>
              </a:stretch>
            </p:blipFill>
            <p:spPr>
              <a:xfrm>
                <a:off x="4798653" y="3095347"/>
                <a:ext cx="7236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6" name="Freihand 35">
                <a:extLst>
                  <a:ext uri="{FF2B5EF4-FFF2-40B4-BE49-F238E27FC236}">
                    <a16:creationId xmlns:a16="http://schemas.microsoft.com/office/drawing/2014/main" id="{154EEE1C-3873-4D28-A7CE-19ABC6DEAC68}"/>
                  </a:ext>
                </a:extLst>
              </p14:cNvPr>
              <p14:cNvContentPartPr/>
              <p14:nvPr/>
            </p14:nvContentPartPr>
            <p14:xfrm>
              <a:off x="5005293" y="3153667"/>
              <a:ext cx="19440" cy="684000"/>
            </p14:xfrm>
          </p:contentPart>
        </mc:Choice>
        <mc:Fallback xmlns="">
          <p:pic>
            <p:nvPicPr>
              <p:cNvPr id="36" name="Freihand 35">
                <a:extLst>
                  <a:ext uri="{FF2B5EF4-FFF2-40B4-BE49-F238E27FC236}">
                    <a16:creationId xmlns:a16="http://schemas.microsoft.com/office/drawing/2014/main" id="{154EEE1C-3873-4D28-A7CE-19ABC6DEAC68}"/>
                  </a:ext>
                </a:extLst>
              </p:cNvPr>
              <p:cNvPicPr/>
              <p:nvPr/>
            </p:nvPicPr>
            <p:blipFill>
              <a:blip r:embed="rId200"/>
              <a:stretch>
                <a:fillRect/>
              </a:stretch>
            </p:blipFill>
            <p:spPr>
              <a:xfrm>
                <a:off x="5000973" y="3149347"/>
                <a:ext cx="28080" cy="692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7" name="Freihand 36">
                <a:extLst>
                  <a:ext uri="{FF2B5EF4-FFF2-40B4-BE49-F238E27FC236}">
                    <a16:creationId xmlns:a16="http://schemas.microsoft.com/office/drawing/2014/main" id="{B9FF3A77-33BF-4211-A2E6-737514DEC07D}"/>
                  </a:ext>
                </a:extLst>
              </p14:cNvPr>
              <p14:cNvContentPartPr/>
              <p14:nvPr/>
            </p14:nvContentPartPr>
            <p14:xfrm>
              <a:off x="5263413" y="3152227"/>
              <a:ext cx="55440" cy="701280"/>
            </p14:xfrm>
          </p:contentPart>
        </mc:Choice>
        <mc:Fallback xmlns="">
          <p:pic>
            <p:nvPicPr>
              <p:cNvPr id="37" name="Freihand 36">
                <a:extLst>
                  <a:ext uri="{FF2B5EF4-FFF2-40B4-BE49-F238E27FC236}">
                    <a16:creationId xmlns:a16="http://schemas.microsoft.com/office/drawing/2014/main" id="{B9FF3A77-33BF-4211-A2E6-737514DEC07D}"/>
                  </a:ext>
                </a:extLst>
              </p:cNvPr>
              <p:cNvPicPr/>
              <p:nvPr/>
            </p:nvPicPr>
            <p:blipFill>
              <a:blip r:embed="rId202"/>
              <a:stretch>
                <a:fillRect/>
              </a:stretch>
            </p:blipFill>
            <p:spPr>
              <a:xfrm>
                <a:off x="5259093" y="3147907"/>
                <a:ext cx="64080" cy="709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3" name="Freihand 52">
                <a:extLst>
                  <a:ext uri="{FF2B5EF4-FFF2-40B4-BE49-F238E27FC236}">
                    <a16:creationId xmlns:a16="http://schemas.microsoft.com/office/drawing/2014/main" id="{58A6E0ED-703C-4B02-95DB-D2397BA24777}"/>
                  </a:ext>
                </a:extLst>
              </p14:cNvPr>
              <p14:cNvContentPartPr/>
              <p14:nvPr/>
            </p14:nvContentPartPr>
            <p14:xfrm>
              <a:off x="2772933" y="2104267"/>
              <a:ext cx="196920" cy="887040"/>
            </p14:xfrm>
          </p:contentPart>
        </mc:Choice>
        <mc:Fallback xmlns="">
          <p:pic>
            <p:nvPicPr>
              <p:cNvPr id="53" name="Freihand 52">
                <a:extLst>
                  <a:ext uri="{FF2B5EF4-FFF2-40B4-BE49-F238E27FC236}">
                    <a16:creationId xmlns:a16="http://schemas.microsoft.com/office/drawing/2014/main" id="{58A6E0ED-703C-4B02-95DB-D2397BA24777}"/>
                  </a:ext>
                </a:extLst>
              </p:cNvPr>
              <p:cNvPicPr/>
              <p:nvPr/>
            </p:nvPicPr>
            <p:blipFill>
              <a:blip r:embed="rId204"/>
              <a:stretch>
                <a:fillRect/>
              </a:stretch>
            </p:blipFill>
            <p:spPr>
              <a:xfrm>
                <a:off x="2768613" y="2099947"/>
                <a:ext cx="205560" cy="895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4" name="Freihand 53">
                <a:extLst>
                  <a:ext uri="{FF2B5EF4-FFF2-40B4-BE49-F238E27FC236}">
                    <a16:creationId xmlns:a16="http://schemas.microsoft.com/office/drawing/2014/main" id="{53F61C33-2009-4EF9-BBCF-67CC3747463F}"/>
                  </a:ext>
                </a:extLst>
              </p14:cNvPr>
              <p14:cNvContentPartPr/>
              <p14:nvPr/>
            </p14:nvContentPartPr>
            <p14:xfrm>
              <a:off x="2853933" y="2002747"/>
              <a:ext cx="165240" cy="259200"/>
            </p14:xfrm>
          </p:contentPart>
        </mc:Choice>
        <mc:Fallback xmlns="">
          <p:pic>
            <p:nvPicPr>
              <p:cNvPr id="54" name="Freihand 53">
                <a:extLst>
                  <a:ext uri="{FF2B5EF4-FFF2-40B4-BE49-F238E27FC236}">
                    <a16:creationId xmlns:a16="http://schemas.microsoft.com/office/drawing/2014/main" id="{53F61C33-2009-4EF9-BBCF-67CC3747463F}"/>
                  </a:ext>
                </a:extLst>
              </p:cNvPr>
              <p:cNvPicPr/>
              <p:nvPr/>
            </p:nvPicPr>
            <p:blipFill>
              <a:blip r:embed="rId206"/>
              <a:stretch>
                <a:fillRect/>
              </a:stretch>
            </p:blipFill>
            <p:spPr>
              <a:xfrm>
                <a:off x="2849613" y="1998427"/>
                <a:ext cx="1738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8" name="Freihand 57">
                <a:extLst>
                  <a:ext uri="{FF2B5EF4-FFF2-40B4-BE49-F238E27FC236}">
                    <a16:creationId xmlns:a16="http://schemas.microsoft.com/office/drawing/2014/main" id="{7500E35A-752C-44A0-A3A8-46DD9DA641FD}"/>
                  </a:ext>
                </a:extLst>
              </p14:cNvPr>
              <p14:cNvContentPartPr/>
              <p14:nvPr/>
            </p14:nvContentPartPr>
            <p14:xfrm>
              <a:off x="2004693" y="2976907"/>
              <a:ext cx="4169520" cy="168840"/>
            </p14:xfrm>
          </p:contentPart>
        </mc:Choice>
        <mc:Fallback xmlns="">
          <p:pic>
            <p:nvPicPr>
              <p:cNvPr id="58" name="Freihand 57">
                <a:extLst>
                  <a:ext uri="{FF2B5EF4-FFF2-40B4-BE49-F238E27FC236}">
                    <a16:creationId xmlns:a16="http://schemas.microsoft.com/office/drawing/2014/main" id="{7500E35A-752C-44A0-A3A8-46DD9DA641FD}"/>
                  </a:ext>
                </a:extLst>
              </p:cNvPr>
              <p:cNvPicPr/>
              <p:nvPr/>
            </p:nvPicPr>
            <p:blipFill>
              <a:blip r:embed="rId208"/>
              <a:stretch>
                <a:fillRect/>
              </a:stretch>
            </p:blipFill>
            <p:spPr>
              <a:xfrm>
                <a:off x="2000373" y="2972587"/>
                <a:ext cx="41781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9" name="Freihand 58">
                <a:extLst>
                  <a:ext uri="{FF2B5EF4-FFF2-40B4-BE49-F238E27FC236}">
                    <a16:creationId xmlns:a16="http://schemas.microsoft.com/office/drawing/2014/main" id="{9A30EC10-38B4-406A-B108-4F9B9CC92CD1}"/>
                  </a:ext>
                </a:extLst>
              </p14:cNvPr>
              <p14:cNvContentPartPr/>
              <p14:nvPr/>
            </p14:nvContentPartPr>
            <p14:xfrm>
              <a:off x="2841333" y="2113987"/>
              <a:ext cx="187200" cy="830160"/>
            </p14:xfrm>
          </p:contentPart>
        </mc:Choice>
        <mc:Fallback xmlns="">
          <p:pic>
            <p:nvPicPr>
              <p:cNvPr id="59" name="Freihand 58">
                <a:extLst>
                  <a:ext uri="{FF2B5EF4-FFF2-40B4-BE49-F238E27FC236}">
                    <a16:creationId xmlns:a16="http://schemas.microsoft.com/office/drawing/2014/main" id="{9A30EC10-38B4-406A-B108-4F9B9CC92CD1}"/>
                  </a:ext>
                </a:extLst>
              </p:cNvPr>
              <p:cNvPicPr/>
              <p:nvPr/>
            </p:nvPicPr>
            <p:blipFill>
              <a:blip r:embed="rId210"/>
              <a:stretch>
                <a:fillRect/>
              </a:stretch>
            </p:blipFill>
            <p:spPr>
              <a:xfrm>
                <a:off x="2837013" y="2109667"/>
                <a:ext cx="195840" cy="838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60" name="Freihand 59">
                <a:extLst>
                  <a:ext uri="{FF2B5EF4-FFF2-40B4-BE49-F238E27FC236}">
                    <a16:creationId xmlns:a16="http://schemas.microsoft.com/office/drawing/2014/main" id="{5F462F7B-EC22-4179-91C3-5DB0D34B76F4}"/>
                  </a:ext>
                </a:extLst>
              </p14:cNvPr>
              <p14:cNvContentPartPr/>
              <p14:nvPr/>
            </p14:nvContentPartPr>
            <p14:xfrm>
              <a:off x="2929533" y="2022907"/>
              <a:ext cx="125640" cy="183960"/>
            </p14:xfrm>
          </p:contentPart>
        </mc:Choice>
        <mc:Fallback xmlns="">
          <p:pic>
            <p:nvPicPr>
              <p:cNvPr id="60" name="Freihand 59">
                <a:extLst>
                  <a:ext uri="{FF2B5EF4-FFF2-40B4-BE49-F238E27FC236}">
                    <a16:creationId xmlns:a16="http://schemas.microsoft.com/office/drawing/2014/main" id="{5F462F7B-EC22-4179-91C3-5DB0D34B76F4}"/>
                  </a:ext>
                </a:extLst>
              </p:cNvPr>
              <p:cNvPicPr/>
              <p:nvPr/>
            </p:nvPicPr>
            <p:blipFill>
              <a:blip r:embed="rId212"/>
              <a:stretch>
                <a:fillRect/>
              </a:stretch>
            </p:blipFill>
            <p:spPr>
              <a:xfrm>
                <a:off x="2925213" y="2018587"/>
                <a:ext cx="134280" cy="192600"/>
              </a:xfrm>
              <a:prstGeom prst="rect">
                <a:avLst/>
              </a:prstGeom>
            </p:spPr>
          </p:pic>
        </mc:Fallback>
      </mc:AlternateContent>
      <p:grpSp>
        <p:nvGrpSpPr>
          <p:cNvPr id="63" name="Gruppieren 62">
            <a:extLst>
              <a:ext uri="{FF2B5EF4-FFF2-40B4-BE49-F238E27FC236}">
                <a16:creationId xmlns:a16="http://schemas.microsoft.com/office/drawing/2014/main" id="{8BCB3D43-D7E5-4CB8-B225-4F833DAF0FD2}"/>
              </a:ext>
            </a:extLst>
          </p:cNvPr>
          <p:cNvGrpSpPr/>
          <p:nvPr/>
        </p:nvGrpSpPr>
        <p:grpSpPr>
          <a:xfrm>
            <a:off x="6903573" y="3593227"/>
            <a:ext cx="1015560" cy="527040"/>
            <a:chOff x="6903573" y="3593227"/>
            <a:chExt cx="1015560" cy="527040"/>
          </a:xfrm>
        </p:grpSpPr>
        <mc:AlternateContent xmlns:mc="http://schemas.openxmlformats.org/markup-compatibility/2006" xmlns:p14="http://schemas.microsoft.com/office/powerpoint/2010/main">
          <mc:Choice Requires="p14">
            <p:contentPart p14:bwMode="auto" r:id="rId213">
              <p14:nvContentPartPr>
                <p14:cNvPr id="39" name="Freihand 38">
                  <a:extLst>
                    <a:ext uri="{FF2B5EF4-FFF2-40B4-BE49-F238E27FC236}">
                      <a16:creationId xmlns:a16="http://schemas.microsoft.com/office/drawing/2014/main" id="{DBD07F08-5835-4862-B330-752DCA8096B5}"/>
                    </a:ext>
                  </a:extLst>
                </p14:cNvPr>
                <p14:cNvContentPartPr/>
                <p14:nvPr/>
              </p14:nvContentPartPr>
              <p14:xfrm>
                <a:off x="6973413" y="3906427"/>
                <a:ext cx="39960" cy="213840"/>
              </p14:xfrm>
            </p:contentPart>
          </mc:Choice>
          <mc:Fallback xmlns="">
            <p:pic>
              <p:nvPicPr>
                <p:cNvPr id="39" name="Freihand 38">
                  <a:extLst>
                    <a:ext uri="{FF2B5EF4-FFF2-40B4-BE49-F238E27FC236}">
                      <a16:creationId xmlns:a16="http://schemas.microsoft.com/office/drawing/2014/main" id="{DBD07F08-5835-4862-B330-752DCA8096B5}"/>
                    </a:ext>
                  </a:extLst>
                </p:cNvPr>
                <p:cNvPicPr/>
                <p:nvPr/>
              </p:nvPicPr>
              <p:blipFill>
                <a:blip r:embed="rId214"/>
                <a:stretch>
                  <a:fillRect/>
                </a:stretch>
              </p:blipFill>
              <p:spPr>
                <a:xfrm>
                  <a:off x="6969093" y="3902107"/>
                  <a:ext cx="486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1" name="Freihand 40">
                  <a:extLst>
                    <a:ext uri="{FF2B5EF4-FFF2-40B4-BE49-F238E27FC236}">
                      <a16:creationId xmlns:a16="http://schemas.microsoft.com/office/drawing/2014/main" id="{1EF32593-3635-4264-BAF4-42D5E615E91F}"/>
                    </a:ext>
                  </a:extLst>
                </p14:cNvPr>
                <p14:cNvContentPartPr/>
                <p14:nvPr/>
              </p14:nvContentPartPr>
              <p14:xfrm>
                <a:off x="6903573" y="3861067"/>
                <a:ext cx="237600" cy="182880"/>
              </p14:xfrm>
            </p:contentPart>
          </mc:Choice>
          <mc:Fallback xmlns="">
            <p:pic>
              <p:nvPicPr>
                <p:cNvPr id="41" name="Freihand 40">
                  <a:extLst>
                    <a:ext uri="{FF2B5EF4-FFF2-40B4-BE49-F238E27FC236}">
                      <a16:creationId xmlns:a16="http://schemas.microsoft.com/office/drawing/2014/main" id="{1EF32593-3635-4264-BAF4-42D5E615E91F}"/>
                    </a:ext>
                  </a:extLst>
                </p:cNvPr>
                <p:cNvPicPr/>
                <p:nvPr/>
              </p:nvPicPr>
              <p:blipFill>
                <a:blip r:embed="rId216"/>
                <a:stretch>
                  <a:fillRect/>
                </a:stretch>
              </p:blipFill>
              <p:spPr>
                <a:xfrm>
                  <a:off x="6899253" y="3856747"/>
                  <a:ext cx="246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4" name="Freihand 43">
                  <a:extLst>
                    <a:ext uri="{FF2B5EF4-FFF2-40B4-BE49-F238E27FC236}">
                      <a16:creationId xmlns:a16="http://schemas.microsoft.com/office/drawing/2014/main" id="{AD0F2F5A-7240-4633-B7D1-A5090F029E3D}"/>
                    </a:ext>
                  </a:extLst>
                </p14:cNvPr>
                <p14:cNvContentPartPr/>
                <p14:nvPr/>
              </p14:nvContentPartPr>
              <p14:xfrm>
                <a:off x="7045413" y="3714547"/>
                <a:ext cx="155520" cy="86040"/>
              </p14:xfrm>
            </p:contentPart>
          </mc:Choice>
          <mc:Fallback xmlns="">
            <p:pic>
              <p:nvPicPr>
                <p:cNvPr id="44" name="Freihand 43">
                  <a:extLst>
                    <a:ext uri="{FF2B5EF4-FFF2-40B4-BE49-F238E27FC236}">
                      <a16:creationId xmlns:a16="http://schemas.microsoft.com/office/drawing/2014/main" id="{AD0F2F5A-7240-4633-B7D1-A5090F029E3D}"/>
                    </a:ext>
                  </a:extLst>
                </p:cNvPr>
                <p:cNvPicPr/>
                <p:nvPr/>
              </p:nvPicPr>
              <p:blipFill>
                <a:blip r:embed="rId218"/>
                <a:stretch>
                  <a:fillRect/>
                </a:stretch>
              </p:blipFill>
              <p:spPr>
                <a:xfrm>
                  <a:off x="7040733" y="3710227"/>
                  <a:ext cx="164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6" name="Freihand 45">
                  <a:extLst>
                    <a:ext uri="{FF2B5EF4-FFF2-40B4-BE49-F238E27FC236}">
                      <a16:creationId xmlns:a16="http://schemas.microsoft.com/office/drawing/2014/main" id="{2303B289-47D5-4A19-8701-A7DB3D619984}"/>
                    </a:ext>
                  </a:extLst>
                </p14:cNvPr>
                <p14:cNvContentPartPr/>
                <p14:nvPr/>
              </p14:nvContentPartPr>
              <p14:xfrm>
                <a:off x="7238733" y="3856747"/>
                <a:ext cx="123120" cy="69120"/>
              </p14:xfrm>
            </p:contentPart>
          </mc:Choice>
          <mc:Fallback xmlns="">
            <p:pic>
              <p:nvPicPr>
                <p:cNvPr id="46" name="Freihand 45">
                  <a:extLst>
                    <a:ext uri="{FF2B5EF4-FFF2-40B4-BE49-F238E27FC236}">
                      <a16:creationId xmlns:a16="http://schemas.microsoft.com/office/drawing/2014/main" id="{2303B289-47D5-4A19-8701-A7DB3D619984}"/>
                    </a:ext>
                  </a:extLst>
                </p:cNvPr>
                <p:cNvPicPr/>
                <p:nvPr/>
              </p:nvPicPr>
              <p:blipFill>
                <a:blip r:embed="rId220"/>
                <a:stretch>
                  <a:fillRect/>
                </a:stretch>
              </p:blipFill>
              <p:spPr>
                <a:xfrm>
                  <a:off x="7234413" y="3852427"/>
                  <a:ext cx="131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7" name="Freihand 46">
                  <a:extLst>
                    <a:ext uri="{FF2B5EF4-FFF2-40B4-BE49-F238E27FC236}">
                      <a16:creationId xmlns:a16="http://schemas.microsoft.com/office/drawing/2014/main" id="{53937E7B-FCF8-45CB-A4BD-FEBD298CC397}"/>
                    </a:ext>
                  </a:extLst>
                </p14:cNvPr>
                <p14:cNvContentPartPr/>
                <p14:nvPr/>
              </p14:nvContentPartPr>
              <p14:xfrm>
                <a:off x="7280493" y="3914707"/>
                <a:ext cx="123120" cy="54000"/>
              </p14:xfrm>
            </p:contentPart>
          </mc:Choice>
          <mc:Fallback xmlns="">
            <p:pic>
              <p:nvPicPr>
                <p:cNvPr id="47" name="Freihand 46">
                  <a:extLst>
                    <a:ext uri="{FF2B5EF4-FFF2-40B4-BE49-F238E27FC236}">
                      <a16:creationId xmlns:a16="http://schemas.microsoft.com/office/drawing/2014/main" id="{53937E7B-FCF8-45CB-A4BD-FEBD298CC397}"/>
                    </a:ext>
                  </a:extLst>
                </p:cNvPr>
                <p:cNvPicPr/>
                <p:nvPr/>
              </p:nvPicPr>
              <p:blipFill>
                <a:blip r:embed="rId222"/>
                <a:stretch>
                  <a:fillRect/>
                </a:stretch>
              </p:blipFill>
              <p:spPr>
                <a:xfrm>
                  <a:off x="7276173" y="3910387"/>
                  <a:ext cx="131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8" name="Freihand 47">
                  <a:extLst>
                    <a:ext uri="{FF2B5EF4-FFF2-40B4-BE49-F238E27FC236}">
                      <a16:creationId xmlns:a16="http://schemas.microsoft.com/office/drawing/2014/main" id="{16141E1B-A805-4E68-BC94-1D6D06CA9515}"/>
                    </a:ext>
                  </a:extLst>
                </p14:cNvPr>
                <p14:cNvContentPartPr/>
                <p14:nvPr/>
              </p14:nvContentPartPr>
              <p14:xfrm>
                <a:off x="7470573" y="3767467"/>
                <a:ext cx="107640" cy="124200"/>
              </p14:xfrm>
            </p:contentPart>
          </mc:Choice>
          <mc:Fallback xmlns="">
            <p:pic>
              <p:nvPicPr>
                <p:cNvPr id="48" name="Freihand 47">
                  <a:extLst>
                    <a:ext uri="{FF2B5EF4-FFF2-40B4-BE49-F238E27FC236}">
                      <a16:creationId xmlns:a16="http://schemas.microsoft.com/office/drawing/2014/main" id="{16141E1B-A805-4E68-BC94-1D6D06CA9515}"/>
                    </a:ext>
                  </a:extLst>
                </p:cNvPr>
                <p:cNvPicPr/>
                <p:nvPr/>
              </p:nvPicPr>
              <p:blipFill>
                <a:blip r:embed="rId224"/>
                <a:stretch>
                  <a:fillRect/>
                </a:stretch>
              </p:blipFill>
              <p:spPr>
                <a:xfrm>
                  <a:off x="7466253" y="3763147"/>
                  <a:ext cx="116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9" name="Freihand 48">
                  <a:extLst>
                    <a:ext uri="{FF2B5EF4-FFF2-40B4-BE49-F238E27FC236}">
                      <a16:creationId xmlns:a16="http://schemas.microsoft.com/office/drawing/2014/main" id="{DD4E4C1D-27EE-4A80-986B-B804470055E5}"/>
                    </a:ext>
                  </a:extLst>
                </p14:cNvPr>
                <p14:cNvContentPartPr/>
                <p14:nvPr/>
              </p14:nvContentPartPr>
              <p14:xfrm>
                <a:off x="7639053" y="3846667"/>
                <a:ext cx="48240" cy="78120"/>
              </p14:xfrm>
            </p:contentPart>
          </mc:Choice>
          <mc:Fallback xmlns="">
            <p:pic>
              <p:nvPicPr>
                <p:cNvPr id="49" name="Freihand 48">
                  <a:extLst>
                    <a:ext uri="{FF2B5EF4-FFF2-40B4-BE49-F238E27FC236}">
                      <a16:creationId xmlns:a16="http://schemas.microsoft.com/office/drawing/2014/main" id="{DD4E4C1D-27EE-4A80-986B-B804470055E5}"/>
                    </a:ext>
                  </a:extLst>
                </p:cNvPr>
                <p:cNvPicPr/>
                <p:nvPr/>
              </p:nvPicPr>
              <p:blipFill>
                <a:blip r:embed="rId226"/>
                <a:stretch>
                  <a:fillRect/>
                </a:stretch>
              </p:blipFill>
              <p:spPr>
                <a:xfrm>
                  <a:off x="7634733" y="3842347"/>
                  <a:ext cx="56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0" name="Freihand 49">
                  <a:extLst>
                    <a:ext uri="{FF2B5EF4-FFF2-40B4-BE49-F238E27FC236}">
                      <a16:creationId xmlns:a16="http://schemas.microsoft.com/office/drawing/2014/main" id="{1A2E96C7-4A3F-4B2D-8D7A-BD7B815E1398}"/>
                    </a:ext>
                  </a:extLst>
                </p14:cNvPr>
                <p14:cNvContentPartPr/>
                <p14:nvPr/>
              </p14:nvContentPartPr>
              <p14:xfrm>
                <a:off x="7689453" y="3664867"/>
                <a:ext cx="229680" cy="168840"/>
              </p14:xfrm>
            </p:contentPart>
          </mc:Choice>
          <mc:Fallback xmlns="">
            <p:pic>
              <p:nvPicPr>
                <p:cNvPr id="50" name="Freihand 49">
                  <a:extLst>
                    <a:ext uri="{FF2B5EF4-FFF2-40B4-BE49-F238E27FC236}">
                      <a16:creationId xmlns:a16="http://schemas.microsoft.com/office/drawing/2014/main" id="{1A2E96C7-4A3F-4B2D-8D7A-BD7B815E1398}"/>
                    </a:ext>
                  </a:extLst>
                </p:cNvPr>
                <p:cNvPicPr/>
                <p:nvPr/>
              </p:nvPicPr>
              <p:blipFill>
                <a:blip r:embed="rId228"/>
                <a:stretch>
                  <a:fillRect/>
                </a:stretch>
              </p:blipFill>
              <p:spPr>
                <a:xfrm>
                  <a:off x="7685133" y="3660547"/>
                  <a:ext cx="238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62" name="Freihand 61">
                  <a:extLst>
                    <a:ext uri="{FF2B5EF4-FFF2-40B4-BE49-F238E27FC236}">
                      <a16:creationId xmlns:a16="http://schemas.microsoft.com/office/drawing/2014/main" id="{A844B3FA-9D1C-42FB-ADE8-140C6B13BB51}"/>
                    </a:ext>
                  </a:extLst>
                </p14:cNvPr>
                <p14:cNvContentPartPr/>
                <p14:nvPr/>
              </p14:nvContentPartPr>
              <p14:xfrm>
                <a:off x="7327653" y="3593227"/>
                <a:ext cx="556920" cy="424800"/>
              </p14:xfrm>
            </p:contentPart>
          </mc:Choice>
          <mc:Fallback xmlns="">
            <p:pic>
              <p:nvPicPr>
                <p:cNvPr id="62" name="Freihand 61">
                  <a:extLst>
                    <a:ext uri="{FF2B5EF4-FFF2-40B4-BE49-F238E27FC236}">
                      <a16:creationId xmlns:a16="http://schemas.microsoft.com/office/drawing/2014/main" id="{A844B3FA-9D1C-42FB-ADE8-140C6B13BB51}"/>
                    </a:ext>
                  </a:extLst>
                </p:cNvPr>
                <p:cNvPicPr/>
                <p:nvPr/>
              </p:nvPicPr>
              <p:blipFill>
                <a:blip r:embed="rId230"/>
                <a:stretch>
                  <a:fillRect/>
                </a:stretch>
              </p:blipFill>
              <p:spPr>
                <a:xfrm>
                  <a:off x="7323333" y="3588907"/>
                  <a:ext cx="565560" cy="433440"/>
                </a:xfrm>
                <a:prstGeom prst="rect">
                  <a:avLst/>
                </a:prstGeom>
              </p:spPr>
            </p:pic>
          </mc:Fallback>
        </mc:AlternateContent>
      </p:grpSp>
    </p:spTree>
    <p:extLst>
      <p:ext uri="{BB962C8B-B14F-4D97-AF65-F5344CB8AC3E}">
        <p14:creationId xmlns:p14="http://schemas.microsoft.com/office/powerpoint/2010/main" val="185952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Estimation of Okun's Law - Country Analysis</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5" name="Textfeld 4"/>
          <p:cNvSpPr txBox="1"/>
          <p:nvPr/>
        </p:nvSpPr>
        <p:spPr>
          <a:xfrm>
            <a:off x="42531" y="708950"/>
            <a:ext cx="12149469" cy="5112568"/>
          </a:xfrm>
          <a:prstGeom prst="rect">
            <a:avLst/>
          </a:prstGeom>
          <a:noFill/>
        </p:spPr>
        <p:txBody>
          <a:bodyPr wrap="square" rtlCol="0">
            <a:noAutofit/>
          </a:bodyPr>
          <a:lstStyle/>
          <a:p>
            <a:pPr marL="514350" indent="-514350">
              <a:buFont typeface="+mj-lt"/>
              <a:buAutoNum type="arabicPeriod"/>
            </a:pPr>
            <a:r>
              <a:rPr lang="de-DE" b="1" dirty="0">
                <a:latin typeface="+mj-lt"/>
              </a:rPr>
              <a:t>Data: </a:t>
            </a:r>
            <a:r>
              <a:rPr lang="de-DE" b="1" dirty="0">
                <a:latin typeface="+mj-lt"/>
                <a:hlinkClick r:id="rId3"/>
              </a:rPr>
              <a:t>IMF Data </a:t>
            </a:r>
            <a:r>
              <a:rPr lang="de-DE" b="1" dirty="0" err="1">
                <a:latin typeface="+mj-lt"/>
                <a:hlinkClick r:id="rId3"/>
              </a:rPr>
              <a:t>mapper</a:t>
            </a:r>
            <a:r>
              <a:rPr lang="de-DE" b="1" dirty="0">
                <a:latin typeface="+mj-lt"/>
              </a:rPr>
              <a:t> </a:t>
            </a:r>
            <a:r>
              <a:rPr lang="de-DE" b="1" dirty="0" err="1">
                <a:latin typeface="+mj-lt"/>
              </a:rPr>
              <a:t>or</a:t>
            </a:r>
            <a:r>
              <a:rPr lang="de-DE" b="1" dirty="0">
                <a:latin typeface="+mj-lt"/>
              </a:rPr>
              <a:t> </a:t>
            </a:r>
            <a:r>
              <a:rPr lang="de-DE" b="1" dirty="0" err="1">
                <a:latin typeface="+mj-lt"/>
              </a:rPr>
              <a:t>other</a:t>
            </a:r>
            <a:r>
              <a:rPr lang="de-DE" b="1" dirty="0">
                <a:latin typeface="+mj-lt"/>
              </a:rPr>
              <a:t> source. </a:t>
            </a:r>
            <a:r>
              <a:rPr lang="de-DE" b="1" dirty="0" err="1">
                <a:latin typeface="+mj-lt"/>
              </a:rPr>
              <a:t>If</a:t>
            </a:r>
            <a:r>
              <a:rPr lang="de-DE" b="1" dirty="0">
                <a:latin typeface="+mj-lt"/>
              </a:rPr>
              <a:t> </a:t>
            </a:r>
            <a:r>
              <a:rPr lang="de-DE" b="1" dirty="0" err="1">
                <a:latin typeface="+mj-lt"/>
              </a:rPr>
              <a:t>you</a:t>
            </a:r>
            <a:r>
              <a:rPr lang="de-DE" b="1" dirty="0">
                <a:latin typeface="+mj-lt"/>
              </a:rPr>
              <a:t> </a:t>
            </a:r>
            <a:r>
              <a:rPr lang="de-DE" b="1" dirty="0" err="1">
                <a:latin typeface="+mj-lt"/>
              </a:rPr>
              <a:t>use</a:t>
            </a:r>
            <a:r>
              <a:rPr lang="de-DE" b="1" dirty="0">
                <a:latin typeface="+mj-lt"/>
              </a:rPr>
              <a:t> </a:t>
            </a:r>
            <a:r>
              <a:rPr lang="de-DE" b="1" dirty="0" err="1">
                <a:latin typeface="+mj-lt"/>
              </a:rPr>
              <a:t>quaterly</a:t>
            </a:r>
            <a:r>
              <a:rPr lang="de-DE" b="1" dirty="0">
                <a:latin typeface="+mj-lt"/>
              </a:rPr>
              <a:t> </a:t>
            </a:r>
            <a:r>
              <a:rPr lang="de-DE" b="1" dirty="0" err="1">
                <a:latin typeface="+mj-lt"/>
              </a:rPr>
              <a:t>data</a:t>
            </a:r>
            <a:r>
              <a:rPr lang="de-DE" b="1" dirty="0">
                <a:latin typeface="+mj-lt"/>
              </a:rPr>
              <a:t>, </a:t>
            </a:r>
            <a:r>
              <a:rPr lang="de-DE" b="1" dirty="0" err="1">
                <a:latin typeface="+mj-lt"/>
              </a:rPr>
              <a:t>think</a:t>
            </a:r>
            <a:r>
              <a:rPr lang="de-DE" b="1" dirty="0">
                <a:latin typeface="+mj-lt"/>
              </a:rPr>
              <a:t> </a:t>
            </a:r>
            <a:r>
              <a:rPr lang="de-DE" b="1" dirty="0" err="1">
                <a:latin typeface="+mj-lt"/>
              </a:rPr>
              <a:t>of</a:t>
            </a:r>
            <a:r>
              <a:rPr lang="de-DE" b="1" dirty="0">
                <a:latin typeface="+mj-lt"/>
              </a:rPr>
              <a:t> </a:t>
            </a:r>
          </a:p>
          <a:p>
            <a:pPr marL="514350" indent="-514350">
              <a:buFont typeface="+mj-lt"/>
              <a:buAutoNum type="arabicPeriod"/>
            </a:pPr>
            <a:endParaRPr lang="de-DE" b="1" dirty="0">
              <a:latin typeface="+mj-lt"/>
            </a:endParaRPr>
          </a:p>
          <a:p>
            <a:pPr marL="514350" indent="-514350">
              <a:buFont typeface="+mj-lt"/>
              <a:buAutoNum type="arabicPeriod"/>
            </a:pPr>
            <a:endParaRPr lang="de-DE" b="1" dirty="0">
              <a:latin typeface="+mj-lt"/>
            </a:endParaRPr>
          </a:p>
          <a:p>
            <a:pPr marL="514350" indent="-514350">
              <a:buFont typeface="+mj-lt"/>
              <a:buAutoNum type="arabicPeriod"/>
            </a:pPr>
            <a:r>
              <a:rPr lang="en-US" dirty="0"/>
              <a:t>Contrast the data (1980-2024, per availability) of the variables </a:t>
            </a:r>
            <a:r>
              <a:rPr lang="en-US" dirty="0" err="1"/>
              <a:t>Δu</a:t>
            </a:r>
            <a:r>
              <a:rPr lang="en-US" dirty="0"/>
              <a:t> and </a:t>
            </a:r>
            <a:r>
              <a:rPr lang="en-US" dirty="0" err="1"/>
              <a:t>g</a:t>
            </a:r>
            <a:r>
              <a:rPr lang="en-US" baseline="-25000" dirty="0" err="1"/>
              <a:t>y</a:t>
            </a:r>
            <a:r>
              <a:rPr lang="en-US" dirty="0"/>
              <a:t> in a scatter plot</a:t>
            </a:r>
          </a:p>
          <a:p>
            <a:pPr marL="514350" indent="-514350">
              <a:buFont typeface="+mj-lt"/>
              <a:buAutoNum type="arabicPeriod"/>
            </a:pPr>
            <a:endParaRPr lang="de-DE" dirty="0"/>
          </a:p>
          <a:p>
            <a:pPr marL="514350" indent="-514350">
              <a:buFont typeface="+mj-lt"/>
              <a:buAutoNum type="arabicPeriod"/>
            </a:pPr>
            <a:r>
              <a:rPr lang="de-DE" dirty="0"/>
              <a:t>Linear </a:t>
            </a:r>
            <a:r>
              <a:rPr lang="de-DE" dirty="0" err="1"/>
              <a:t>regression</a:t>
            </a:r>
            <a:r>
              <a:rPr lang="de-DE" dirty="0"/>
              <a:t> </a:t>
            </a:r>
            <a:r>
              <a:rPr lang="de-DE" dirty="0" err="1"/>
              <a:t>of</a:t>
            </a:r>
            <a:r>
              <a:rPr lang="de-DE" dirty="0"/>
              <a:t> </a:t>
            </a:r>
            <a:r>
              <a:rPr lang="de-DE" dirty="0" err="1"/>
              <a:t>g</a:t>
            </a:r>
            <a:r>
              <a:rPr lang="de-DE" baseline="-25000" dirty="0" err="1"/>
              <a:t>y</a:t>
            </a:r>
            <a:r>
              <a:rPr lang="de-DE" baseline="-25000" dirty="0"/>
              <a:t> </a:t>
            </a:r>
            <a:r>
              <a:rPr lang="de-DE" dirty="0"/>
              <a:t> and </a:t>
            </a:r>
            <a:r>
              <a:rPr lang="el-GR" dirty="0"/>
              <a:t>Δ</a:t>
            </a:r>
            <a:r>
              <a:rPr lang="de-DE" dirty="0"/>
              <a:t>u .</a:t>
            </a:r>
          </a:p>
          <a:p>
            <a:pPr marL="514350" indent="-514350">
              <a:buFont typeface="+mj-lt"/>
              <a:buAutoNum type="arabicPeriod"/>
            </a:pPr>
            <a:endParaRPr lang="de-DE" dirty="0"/>
          </a:p>
          <a:p>
            <a:pPr marL="514350" indent="-514350">
              <a:buFont typeface="+mj-lt"/>
              <a:buAutoNum type="arabicPeriod"/>
            </a:pPr>
            <a:r>
              <a:rPr lang="de-DE" dirty="0" err="1"/>
              <a:t>Identify</a:t>
            </a:r>
            <a:r>
              <a:rPr lang="de-DE" dirty="0"/>
              <a:t> </a:t>
            </a:r>
            <a:r>
              <a:rPr lang="de-DE" dirty="0" err="1"/>
              <a:t>Okuns`s</a:t>
            </a:r>
            <a:r>
              <a:rPr lang="de-DE" dirty="0"/>
              <a:t> </a:t>
            </a:r>
            <a:r>
              <a:rPr lang="de-DE" dirty="0" err="1"/>
              <a:t>law</a:t>
            </a:r>
            <a:r>
              <a:rPr lang="de-DE" dirty="0"/>
              <a:t> </a:t>
            </a:r>
            <a:r>
              <a:rPr lang="de-DE" dirty="0" err="1"/>
              <a:t>with</a:t>
            </a:r>
            <a:r>
              <a:rPr lang="de-DE" dirty="0"/>
              <a:t> </a:t>
            </a:r>
            <a:r>
              <a:rPr lang="de-DE" dirty="0" err="1"/>
              <a:t>the</a:t>
            </a:r>
            <a:r>
              <a:rPr lang="de-DE" dirty="0"/>
              <a:t> </a:t>
            </a:r>
            <a:r>
              <a:rPr lang="de-DE" dirty="0" err="1"/>
              <a:t>regression</a:t>
            </a:r>
            <a:r>
              <a:rPr lang="de-DE" dirty="0"/>
              <a:t> </a:t>
            </a:r>
            <a:r>
              <a:rPr lang="de-DE" dirty="0" err="1"/>
              <a:t>parameters</a:t>
            </a:r>
            <a:r>
              <a:rPr lang="de-DE" dirty="0"/>
              <a:t> in </a:t>
            </a:r>
            <a:r>
              <a:rPr lang="de-DE" dirty="0" err="1"/>
              <a:t>g</a:t>
            </a:r>
            <a:r>
              <a:rPr lang="de-DE" baseline="-25000" dirty="0" err="1"/>
              <a:t>y</a:t>
            </a:r>
            <a:r>
              <a:rPr lang="de-DE" baseline="-25000" dirty="0"/>
              <a:t> </a:t>
            </a:r>
            <a:r>
              <a:rPr lang="de-DE" dirty="0"/>
              <a:t>= </a:t>
            </a:r>
            <a:r>
              <a:rPr lang="en-US" dirty="0"/>
              <a:t>-a</a:t>
            </a:r>
            <a:r>
              <a:rPr lang="el-GR" dirty="0"/>
              <a:t>Δ</a:t>
            </a:r>
            <a:r>
              <a:rPr lang="de-DE" dirty="0"/>
              <a:t>u </a:t>
            </a:r>
            <a:r>
              <a:rPr lang="en-US" dirty="0"/>
              <a:t>+ </a:t>
            </a:r>
            <a:r>
              <a:rPr lang="de-DE" dirty="0"/>
              <a:t>g</a:t>
            </a:r>
            <a:r>
              <a:rPr lang="en-US" baseline="-25000" dirty="0"/>
              <a:t>Y*</a:t>
            </a:r>
            <a:r>
              <a:rPr lang="en-US" dirty="0"/>
              <a:t> and </a:t>
            </a:r>
            <a:r>
              <a:rPr lang="en-US" dirty="0" err="1"/>
              <a:t>interprete</a:t>
            </a:r>
            <a:r>
              <a:rPr lang="en-US" dirty="0"/>
              <a:t> the parameters</a:t>
            </a:r>
          </a:p>
          <a:p>
            <a:pPr marL="514350" indent="-514350">
              <a:buFont typeface="+mj-lt"/>
              <a:buAutoNum type="arabicPeriod"/>
            </a:pPr>
            <a:endParaRPr lang="en-US" dirty="0"/>
          </a:p>
          <a:p>
            <a:pPr marL="514350" indent="-514350">
              <a:buFont typeface="+mj-lt"/>
              <a:buAutoNum type="arabicPeriod"/>
            </a:pPr>
            <a:r>
              <a:rPr lang="en-US" dirty="0"/>
              <a:t>Look for "meaningful" subperiods for your country for estimation purposes (consider especially structural breaks like crises, political changes,...)</a:t>
            </a:r>
          </a:p>
          <a:p>
            <a:pPr marL="514350" indent="-514350">
              <a:buFont typeface="+mj-lt"/>
              <a:buAutoNum type="arabicPeriod"/>
            </a:pPr>
            <a:endParaRPr lang="en-US" dirty="0"/>
          </a:p>
          <a:p>
            <a:pPr marL="514350" indent="-514350">
              <a:buFont typeface="+mj-lt"/>
              <a:buAutoNum type="arabicPeriod" startAt="8"/>
            </a:pPr>
            <a:r>
              <a:rPr lang="en-US" dirty="0"/>
              <a:t>Also evaluate your econometric analysis using the coefficient of determination R</a:t>
            </a:r>
            <a:r>
              <a:rPr lang="en-US" baseline="30000" dirty="0"/>
              <a:t>2</a:t>
            </a:r>
          </a:p>
          <a:p>
            <a:r>
              <a:rPr lang="en-US" baseline="30000" dirty="0"/>
              <a:t>             </a:t>
            </a:r>
            <a:r>
              <a:rPr lang="en-US" dirty="0"/>
              <a:t>and the correlation coefficient R</a:t>
            </a:r>
            <a:endParaRPr lang="de-DE" sz="1400" b="1" dirty="0"/>
          </a:p>
          <a:p>
            <a:endParaRPr lang="de-DE" sz="1400" b="1" dirty="0">
              <a:latin typeface="+mj-lt"/>
            </a:endParaRPr>
          </a:p>
          <a:p>
            <a:pPr marL="342900" indent="-342900">
              <a:buFont typeface="+mj-lt"/>
              <a:buAutoNum type="arabicPeriod"/>
            </a:pPr>
            <a:endParaRPr lang="de-DE" sz="1400" b="1" dirty="0">
              <a:latin typeface="+mj-lt"/>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5B81219-8194-455B-B29F-316447F756BD}"/>
                  </a:ext>
                </a:extLst>
              </p14:cNvPr>
              <p14:cNvContentPartPr/>
              <p14:nvPr/>
            </p14:nvContentPartPr>
            <p14:xfrm>
              <a:off x="1014333" y="588667"/>
              <a:ext cx="2342880" cy="738720"/>
            </p14:xfrm>
          </p:contentPart>
        </mc:Choice>
        <mc:Fallback xmlns="">
          <p:pic>
            <p:nvPicPr>
              <p:cNvPr id="2" name="Freihand 1">
                <a:extLst>
                  <a:ext uri="{FF2B5EF4-FFF2-40B4-BE49-F238E27FC236}">
                    <a16:creationId xmlns:a16="http://schemas.microsoft.com/office/drawing/2014/main" id="{E5B81219-8194-455B-B29F-316447F756BD}"/>
                  </a:ext>
                </a:extLst>
              </p:cNvPr>
              <p:cNvPicPr/>
              <p:nvPr/>
            </p:nvPicPr>
            <p:blipFill>
              <a:blip r:embed="rId5"/>
              <a:stretch>
                <a:fillRect/>
              </a:stretch>
            </p:blipFill>
            <p:spPr>
              <a:xfrm>
                <a:off x="1010013" y="584347"/>
                <a:ext cx="2351520" cy="747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57BCC64C-97F1-4775-990D-79994EEBAE0A}"/>
                  </a:ext>
                </a:extLst>
              </p14:cNvPr>
              <p14:cNvContentPartPr/>
              <p14:nvPr/>
            </p14:nvContentPartPr>
            <p14:xfrm>
              <a:off x="4958493" y="866227"/>
              <a:ext cx="3339360" cy="88560"/>
            </p14:xfrm>
          </p:contentPart>
        </mc:Choice>
        <mc:Fallback xmlns="">
          <p:pic>
            <p:nvPicPr>
              <p:cNvPr id="3" name="Freihand 2">
                <a:extLst>
                  <a:ext uri="{FF2B5EF4-FFF2-40B4-BE49-F238E27FC236}">
                    <a16:creationId xmlns:a16="http://schemas.microsoft.com/office/drawing/2014/main" id="{57BCC64C-97F1-4775-990D-79994EEBAE0A}"/>
                  </a:ext>
                </a:extLst>
              </p:cNvPr>
              <p:cNvPicPr/>
              <p:nvPr/>
            </p:nvPicPr>
            <p:blipFill>
              <a:blip r:embed="rId7"/>
              <a:stretch>
                <a:fillRect/>
              </a:stretch>
            </p:blipFill>
            <p:spPr>
              <a:xfrm>
                <a:off x="4954173" y="861907"/>
                <a:ext cx="3348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192739F1-0051-42EA-8BCE-EFAB8A0CF0C5}"/>
                  </a:ext>
                </a:extLst>
              </p14:cNvPr>
              <p14:cNvContentPartPr/>
              <p14:nvPr/>
            </p14:nvContentPartPr>
            <p14:xfrm>
              <a:off x="1543893" y="3451387"/>
              <a:ext cx="3967920" cy="67680"/>
            </p14:xfrm>
          </p:contentPart>
        </mc:Choice>
        <mc:Fallback xmlns="">
          <p:pic>
            <p:nvPicPr>
              <p:cNvPr id="7" name="Freihand 6">
                <a:extLst>
                  <a:ext uri="{FF2B5EF4-FFF2-40B4-BE49-F238E27FC236}">
                    <a16:creationId xmlns:a16="http://schemas.microsoft.com/office/drawing/2014/main" id="{192739F1-0051-42EA-8BCE-EFAB8A0CF0C5}"/>
                  </a:ext>
                </a:extLst>
              </p:cNvPr>
              <p:cNvPicPr/>
              <p:nvPr/>
            </p:nvPicPr>
            <p:blipFill>
              <a:blip r:embed="rId9"/>
              <a:stretch>
                <a:fillRect/>
              </a:stretch>
            </p:blipFill>
            <p:spPr>
              <a:xfrm>
                <a:off x="1539573" y="3447067"/>
                <a:ext cx="3976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20401791-30FC-4E4C-8330-1E1DC9B211AF}"/>
                  </a:ext>
                </a:extLst>
              </p14:cNvPr>
              <p14:cNvContentPartPr/>
              <p14:nvPr/>
            </p14:nvContentPartPr>
            <p14:xfrm>
              <a:off x="1474413" y="3024787"/>
              <a:ext cx="4295880" cy="687240"/>
            </p14:xfrm>
          </p:contentPart>
        </mc:Choice>
        <mc:Fallback xmlns="">
          <p:pic>
            <p:nvPicPr>
              <p:cNvPr id="8" name="Freihand 7">
                <a:extLst>
                  <a:ext uri="{FF2B5EF4-FFF2-40B4-BE49-F238E27FC236}">
                    <a16:creationId xmlns:a16="http://schemas.microsoft.com/office/drawing/2014/main" id="{20401791-30FC-4E4C-8330-1E1DC9B211AF}"/>
                  </a:ext>
                </a:extLst>
              </p:cNvPr>
              <p:cNvPicPr/>
              <p:nvPr/>
            </p:nvPicPr>
            <p:blipFill>
              <a:blip r:embed="rId11"/>
              <a:stretch>
                <a:fillRect/>
              </a:stretch>
            </p:blipFill>
            <p:spPr>
              <a:xfrm>
                <a:off x="1470093" y="3020467"/>
                <a:ext cx="4304520"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3A537435-26A3-4481-AE6A-BC070A9E30F7}"/>
                  </a:ext>
                </a:extLst>
              </p14:cNvPr>
              <p14:cNvContentPartPr/>
              <p14:nvPr/>
            </p14:nvContentPartPr>
            <p14:xfrm>
              <a:off x="2299893" y="4264987"/>
              <a:ext cx="1612080" cy="415800"/>
            </p14:xfrm>
          </p:contentPart>
        </mc:Choice>
        <mc:Fallback xmlns="">
          <p:pic>
            <p:nvPicPr>
              <p:cNvPr id="9" name="Freihand 8">
                <a:extLst>
                  <a:ext uri="{FF2B5EF4-FFF2-40B4-BE49-F238E27FC236}">
                    <a16:creationId xmlns:a16="http://schemas.microsoft.com/office/drawing/2014/main" id="{3A537435-26A3-4481-AE6A-BC070A9E30F7}"/>
                  </a:ext>
                </a:extLst>
              </p:cNvPr>
              <p:cNvPicPr/>
              <p:nvPr/>
            </p:nvPicPr>
            <p:blipFill>
              <a:blip r:embed="rId13"/>
              <a:stretch>
                <a:fillRect/>
              </a:stretch>
            </p:blipFill>
            <p:spPr>
              <a:xfrm>
                <a:off x="2295573" y="4260667"/>
                <a:ext cx="162072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6" name="Freihand 45">
                <a:extLst>
                  <a:ext uri="{FF2B5EF4-FFF2-40B4-BE49-F238E27FC236}">
                    <a16:creationId xmlns:a16="http://schemas.microsoft.com/office/drawing/2014/main" id="{DC2A29AA-6FBF-4944-A324-6E6C79E4CCF7}"/>
                  </a:ext>
                </a:extLst>
              </p14:cNvPr>
              <p14:cNvContentPartPr/>
              <p14:nvPr/>
            </p14:nvContentPartPr>
            <p14:xfrm>
              <a:off x="3096933" y="4729387"/>
              <a:ext cx="608400" cy="478440"/>
            </p14:xfrm>
          </p:contentPart>
        </mc:Choice>
        <mc:Fallback xmlns="">
          <p:pic>
            <p:nvPicPr>
              <p:cNvPr id="46" name="Freihand 45">
                <a:extLst>
                  <a:ext uri="{FF2B5EF4-FFF2-40B4-BE49-F238E27FC236}">
                    <a16:creationId xmlns:a16="http://schemas.microsoft.com/office/drawing/2014/main" id="{DC2A29AA-6FBF-4944-A324-6E6C79E4CCF7}"/>
                  </a:ext>
                </a:extLst>
              </p:cNvPr>
              <p:cNvPicPr/>
              <p:nvPr/>
            </p:nvPicPr>
            <p:blipFill>
              <a:blip r:embed="rId15"/>
              <a:stretch>
                <a:fillRect/>
              </a:stretch>
            </p:blipFill>
            <p:spPr>
              <a:xfrm>
                <a:off x="3092613" y="4725067"/>
                <a:ext cx="617040" cy="487080"/>
              </a:xfrm>
              <a:prstGeom prst="rect">
                <a:avLst/>
              </a:prstGeom>
            </p:spPr>
          </p:pic>
        </mc:Fallback>
      </mc:AlternateContent>
      <p:grpSp>
        <p:nvGrpSpPr>
          <p:cNvPr id="51" name="Gruppieren 50">
            <a:extLst>
              <a:ext uri="{FF2B5EF4-FFF2-40B4-BE49-F238E27FC236}">
                <a16:creationId xmlns:a16="http://schemas.microsoft.com/office/drawing/2014/main" id="{C696B1F5-6FF9-4490-8A29-6EB299703ECD}"/>
              </a:ext>
            </a:extLst>
          </p:cNvPr>
          <p:cNvGrpSpPr/>
          <p:nvPr/>
        </p:nvGrpSpPr>
        <p:grpSpPr>
          <a:xfrm>
            <a:off x="1721733" y="4521307"/>
            <a:ext cx="2957760" cy="1464480"/>
            <a:chOff x="1721733" y="4521307"/>
            <a:chExt cx="2957760" cy="1464480"/>
          </a:xfrm>
        </p:grpSpPr>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57FC7935-6181-458C-A805-7A6F8C0A13CF}"/>
                    </a:ext>
                  </a:extLst>
                </p14:cNvPr>
                <p14:cNvContentPartPr/>
                <p14:nvPr/>
              </p14:nvContentPartPr>
              <p14:xfrm>
                <a:off x="1907853" y="4964467"/>
                <a:ext cx="123120" cy="292680"/>
              </p14:xfrm>
            </p:contentPart>
          </mc:Choice>
          <mc:Fallback xmlns="">
            <p:pic>
              <p:nvPicPr>
                <p:cNvPr id="10" name="Freihand 9">
                  <a:extLst>
                    <a:ext uri="{FF2B5EF4-FFF2-40B4-BE49-F238E27FC236}">
                      <a16:creationId xmlns:a16="http://schemas.microsoft.com/office/drawing/2014/main" id="{57FC7935-6181-458C-A805-7A6F8C0A13CF}"/>
                    </a:ext>
                  </a:extLst>
                </p:cNvPr>
                <p:cNvPicPr/>
                <p:nvPr/>
              </p:nvPicPr>
              <p:blipFill>
                <a:blip r:embed="rId17"/>
                <a:stretch>
                  <a:fillRect/>
                </a:stretch>
              </p:blipFill>
              <p:spPr>
                <a:xfrm>
                  <a:off x="1903533" y="4960147"/>
                  <a:ext cx="1317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DC0CD05F-FFDD-45EA-9B1A-922203369568}"/>
                    </a:ext>
                  </a:extLst>
                </p14:cNvPr>
                <p14:cNvContentPartPr/>
                <p14:nvPr/>
              </p14:nvContentPartPr>
              <p14:xfrm>
                <a:off x="2107653" y="5058427"/>
                <a:ext cx="93960" cy="131040"/>
              </p14:xfrm>
            </p:contentPart>
          </mc:Choice>
          <mc:Fallback xmlns="">
            <p:pic>
              <p:nvPicPr>
                <p:cNvPr id="11" name="Freihand 10">
                  <a:extLst>
                    <a:ext uri="{FF2B5EF4-FFF2-40B4-BE49-F238E27FC236}">
                      <a16:creationId xmlns:a16="http://schemas.microsoft.com/office/drawing/2014/main" id="{DC0CD05F-FFDD-45EA-9B1A-922203369568}"/>
                    </a:ext>
                  </a:extLst>
                </p:cNvPr>
                <p:cNvPicPr/>
                <p:nvPr/>
              </p:nvPicPr>
              <p:blipFill>
                <a:blip r:embed="rId19"/>
                <a:stretch>
                  <a:fillRect/>
                </a:stretch>
              </p:blipFill>
              <p:spPr>
                <a:xfrm>
                  <a:off x="2103333" y="5054107"/>
                  <a:ext cx="102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EACAF19E-60E7-4C04-AEA7-C4BBA7BE93CD}"/>
                    </a:ext>
                  </a:extLst>
                </p14:cNvPr>
                <p14:cNvContentPartPr/>
                <p14:nvPr/>
              </p14:nvContentPartPr>
              <p14:xfrm>
                <a:off x="2466213" y="4981747"/>
                <a:ext cx="179640" cy="11880"/>
              </p14:xfrm>
            </p:contentPart>
          </mc:Choice>
          <mc:Fallback xmlns="">
            <p:pic>
              <p:nvPicPr>
                <p:cNvPr id="13" name="Freihand 12">
                  <a:extLst>
                    <a:ext uri="{FF2B5EF4-FFF2-40B4-BE49-F238E27FC236}">
                      <a16:creationId xmlns:a16="http://schemas.microsoft.com/office/drawing/2014/main" id="{EACAF19E-60E7-4C04-AEA7-C4BBA7BE93CD}"/>
                    </a:ext>
                  </a:extLst>
                </p:cNvPr>
                <p:cNvPicPr/>
                <p:nvPr/>
              </p:nvPicPr>
              <p:blipFill>
                <a:blip r:embed="rId21"/>
                <a:stretch>
                  <a:fillRect/>
                </a:stretch>
              </p:blipFill>
              <p:spPr>
                <a:xfrm>
                  <a:off x="2461893" y="4977427"/>
                  <a:ext cx="188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14CD7B4B-501F-4F32-B361-99A0231B8BA0}"/>
                    </a:ext>
                  </a:extLst>
                </p14:cNvPr>
                <p14:cNvContentPartPr/>
                <p14:nvPr/>
              </p14:nvContentPartPr>
              <p14:xfrm>
                <a:off x="2483133" y="5030707"/>
                <a:ext cx="163440" cy="14760"/>
              </p14:xfrm>
            </p:contentPart>
          </mc:Choice>
          <mc:Fallback xmlns="">
            <p:pic>
              <p:nvPicPr>
                <p:cNvPr id="14" name="Freihand 13">
                  <a:extLst>
                    <a:ext uri="{FF2B5EF4-FFF2-40B4-BE49-F238E27FC236}">
                      <a16:creationId xmlns:a16="http://schemas.microsoft.com/office/drawing/2014/main" id="{14CD7B4B-501F-4F32-B361-99A0231B8BA0}"/>
                    </a:ext>
                  </a:extLst>
                </p:cNvPr>
                <p:cNvPicPr/>
                <p:nvPr/>
              </p:nvPicPr>
              <p:blipFill>
                <a:blip r:embed="rId23"/>
                <a:stretch>
                  <a:fillRect/>
                </a:stretch>
              </p:blipFill>
              <p:spPr>
                <a:xfrm>
                  <a:off x="2478813" y="5026387"/>
                  <a:ext cx="172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B6F619E3-A524-467E-99EB-DB72408A04AE}"/>
                    </a:ext>
                  </a:extLst>
                </p14:cNvPr>
                <p14:cNvContentPartPr/>
                <p14:nvPr/>
              </p14:nvContentPartPr>
              <p14:xfrm>
                <a:off x="2896053" y="4948267"/>
                <a:ext cx="195480" cy="90720"/>
              </p14:xfrm>
            </p:contentPart>
          </mc:Choice>
          <mc:Fallback xmlns="">
            <p:pic>
              <p:nvPicPr>
                <p:cNvPr id="16" name="Freihand 15">
                  <a:extLst>
                    <a:ext uri="{FF2B5EF4-FFF2-40B4-BE49-F238E27FC236}">
                      <a16:creationId xmlns:a16="http://schemas.microsoft.com/office/drawing/2014/main" id="{B6F619E3-A524-467E-99EB-DB72408A04AE}"/>
                    </a:ext>
                  </a:extLst>
                </p:cNvPr>
                <p:cNvPicPr/>
                <p:nvPr/>
              </p:nvPicPr>
              <p:blipFill>
                <a:blip r:embed="rId25"/>
                <a:stretch>
                  <a:fillRect/>
                </a:stretch>
              </p:blipFill>
              <p:spPr>
                <a:xfrm>
                  <a:off x="2891733" y="4943947"/>
                  <a:ext cx="204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DF506E75-3524-4E94-903B-0098BF3B72CA}"/>
                    </a:ext>
                  </a:extLst>
                </p14:cNvPr>
                <p14:cNvContentPartPr/>
                <p14:nvPr/>
              </p14:nvContentPartPr>
              <p14:xfrm>
                <a:off x="3199173" y="4858987"/>
                <a:ext cx="198000" cy="218880"/>
              </p14:xfrm>
            </p:contentPart>
          </mc:Choice>
          <mc:Fallback xmlns="">
            <p:pic>
              <p:nvPicPr>
                <p:cNvPr id="17" name="Freihand 16">
                  <a:extLst>
                    <a:ext uri="{FF2B5EF4-FFF2-40B4-BE49-F238E27FC236}">
                      <a16:creationId xmlns:a16="http://schemas.microsoft.com/office/drawing/2014/main" id="{DF506E75-3524-4E94-903B-0098BF3B72CA}"/>
                    </a:ext>
                  </a:extLst>
                </p:cNvPr>
                <p:cNvPicPr/>
                <p:nvPr/>
              </p:nvPicPr>
              <p:blipFill>
                <a:blip r:embed="rId27"/>
                <a:stretch>
                  <a:fillRect/>
                </a:stretch>
              </p:blipFill>
              <p:spPr>
                <a:xfrm>
                  <a:off x="3194853" y="4854667"/>
                  <a:ext cx="2066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2A5F3DF1-076F-44D1-87D1-60201EF9D67D}"/>
                    </a:ext>
                  </a:extLst>
                </p14:cNvPr>
                <p14:cNvContentPartPr/>
                <p14:nvPr/>
              </p14:nvContentPartPr>
              <p14:xfrm>
                <a:off x="3209973" y="5065627"/>
                <a:ext cx="190440" cy="18360"/>
              </p14:xfrm>
            </p:contentPart>
          </mc:Choice>
          <mc:Fallback xmlns="">
            <p:pic>
              <p:nvPicPr>
                <p:cNvPr id="18" name="Freihand 17">
                  <a:extLst>
                    <a:ext uri="{FF2B5EF4-FFF2-40B4-BE49-F238E27FC236}">
                      <a16:creationId xmlns:a16="http://schemas.microsoft.com/office/drawing/2014/main" id="{2A5F3DF1-076F-44D1-87D1-60201EF9D67D}"/>
                    </a:ext>
                  </a:extLst>
                </p:cNvPr>
                <p:cNvPicPr/>
                <p:nvPr/>
              </p:nvPicPr>
              <p:blipFill>
                <a:blip r:embed="rId29"/>
                <a:stretch>
                  <a:fillRect/>
                </a:stretch>
              </p:blipFill>
              <p:spPr>
                <a:xfrm>
                  <a:off x="3205653" y="5061307"/>
                  <a:ext cx="199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0CEF2E9D-4A4B-4D18-923C-6E0BA306B9C6}"/>
                    </a:ext>
                  </a:extLst>
                </p14:cNvPr>
                <p14:cNvContentPartPr/>
                <p14:nvPr/>
              </p14:nvContentPartPr>
              <p14:xfrm>
                <a:off x="3514173" y="4922707"/>
                <a:ext cx="177840" cy="128160"/>
              </p14:xfrm>
            </p:contentPart>
          </mc:Choice>
          <mc:Fallback xmlns="">
            <p:pic>
              <p:nvPicPr>
                <p:cNvPr id="19" name="Freihand 18">
                  <a:extLst>
                    <a:ext uri="{FF2B5EF4-FFF2-40B4-BE49-F238E27FC236}">
                      <a16:creationId xmlns:a16="http://schemas.microsoft.com/office/drawing/2014/main" id="{0CEF2E9D-4A4B-4D18-923C-6E0BA306B9C6}"/>
                    </a:ext>
                  </a:extLst>
                </p:cNvPr>
                <p:cNvPicPr/>
                <p:nvPr/>
              </p:nvPicPr>
              <p:blipFill>
                <a:blip r:embed="rId31"/>
                <a:stretch>
                  <a:fillRect/>
                </a:stretch>
              </p:blipFill>
              <p:spPr>
                <a:xfrm>
                  <a:off x="3509853" y="4918387"/>
                  <a:ext cx="186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F7D51117-8229-404D-843D-AA0FB890ACCE}"/>
                    </a:ext>
                  </a:extLst>
                </p14:cNvPr>
                <p14:cNvContentPartPr/>
                <p14:nvPr/>
              </p14:nvContentPartPr>
              <p14:xfrm>
                <a:off x="3873453" y="4977067"/>
                <a:ext cx="146880" cy="6840"/>
              </p14:xfrm>
            </p:contentPart>
          </mc:Choice>
          <mc:Fallback xmlns="">
            <p:pic>
              <p:nvPicPr>
                <p:cNvPr id="20" name="Freihand 19">
                  <a:extLst>
                    <a:ext uri="{FF2B5EF4-FFF2-40B4-BE49-F238E27FC236}">
                      <a16:creationId xmlns:a16="http://schemas.microsoft.com/office/drawing/2014/main" id="{F7D51117-8229-404D-843D-AA0FB890ACCE}"/>
                    </a:ext>
                  </a:extLst>
                </p:cNvPr>
                <p:cNvPicPr/>
                <p:nvPr/>
              </p:nvPicPr>
              <p:blipFill>
                <a:blip r:embed="rId33"/>
                <a:stretch>
                  <a:fillRect/>
                </a:stretch>
              </p:blipFill>
              <p:spPr>
                <a:xfrm>
                  <a:off x="3869133" y="4972747"/>
                  <a:ext cx="155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E9D5C7E8-FB01-43C6-86C0-8EF8C239D75F}"/>
                    </a:ext>
                  </a:extLst>
                </p14:cNvPr>
                <p14:cNvContentPartPr/>
                <p14:nvPr/>
              </p14:nvContentPartPr>
              <p14:xfrm>
                <a:off x="4259013" y="4906867"/>
                <a:ext cx="136080" cy="237960"/>
              </p14:xfrm>
            </p:contentPart>
          </mc:Choice>
          <mc:Fallback xmlns="">
            <p:pic>
              <p:nvPicPr>
                <p:cNvPr id="21" name="Freihand 20">
                  <a:extLst>
                    <a:ext uri="{FF2B5EF4-FFF2-40B4-BE49-F238E27FC236}">
                      <a16:creationId xmlns:a16="http://schemas.microsoft.com/office/drawing/2014/main" id="{E9D5C7E8-FB01-43C6-86C0-8EF8C239D75F}"/>
                    </a:ext>
                  </a:extLst>
                </p:cNvPr>
                <p:cNvPicPr/>
                <p:nvPr/>
              </p:nvPicPr>
              <p:blipFill>
                <a:blip r:embed="rId35"/>
                <a:stretch>
                  <a:fillRect/>
                </a:stretch>
              </p:blipFill>
              <p:spPr>
                <a:xfrm>
                  <a:off x="4254693" y="4902547"/>
                  <a:ext cx="1447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8945369C-8346-44CB-992C-99486FE5F3AD}"/>
                    </a:ext>
                  </a:extLst>
                </p14:cNvPr>
                <p14:cNvContentPartPr/>
                <p14:nvPr/>
              </p14:nvContentPartPr>
              <p14:xfrm>
                <a:off x="4442613" y="4993987"/>
                <a:ext cx="58680" cy="43920"/>
              </p14:xfrm>
            </p:contentPart>
          </mc:Choice>
          <mc:Fallback xmlns="">
            <p:pic>
              <p:nvPicPr>
                <p:cNvPr id="23" name="Freihand 22">
                  <a:extLst>
                    <a:ext uri="{FF2B5EF4-FFF2-40B4-BE49-F238E27FC236}">
                      <a16:creationId xmlns:a16="http://schemas.microsoft.com/office/drawing/2014/main" id="{8945369C-8346-44CB-992C-99486FE5F3AD}"/>
                    </a:ext>
                  </a:extLst>
                </p:cNvPr>
                <p:cNvPicPr/>
                <p:nvPr/>
              </p:nvPicPr>
              <p:blipFill>
                <a:blip r:embed="rId37"/>
                <a:stretch>
                  <a:fillRect/>
                </a:stretch>
              </p:blipFill>
              <p:spPr>
                <a:xfrm>
                  <a:off x="4438293" y="4989667"/>
                  <a:ext cx="67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F0B48D25-BCC6-4DEE-A72C-E3A2D4AA5746}"/>
                    </a:ext>
                  </a:extLst>
                </p14:cNvPr>
                <p14:cNvContentPartPr/>
                <p14:nvPr/>
              </p14:nvContentPartPr>
              <p14:xfrm>
                <a:off x="4472493" y="4987147"/>
                <a:ext cx="45720" cy="123120"/>
              </p14:xfrm>
            </p:contentPart>
          </mc:Choice>
          <mc:Fallback xmlns="">
            <p:pic>
              <p:nvPicPr>
                <p:cNvPr id="24" name="Freihand 23">
                  <a:extLst>
                    <a:ext uri="{FF2B5EF4-FFF2-40B4-BE49-F238E27FC236}">
                      <a16:creationId xmlns:a16="http://schemas.microsoft.com/office/drawing/2014/main" id="{F0B48D25-BCC6-4DEE-A72C-E3A2D4AA5746}"/>
                    </a:ext>
                  </a:extLst>
                </p:cNvPr>
                <p:cNvPicPr/>
                <p:nvPr/>
              </p:nvPicPr>
              <p:blipFill>
                <a:blip r:embed="rId39"/>
                <a:stretch>
                  <a:fillRect/>
                </a:stretch>
              </p:blipFill>
              <p:spPr>
                <a:xfrm>
                  <a:off x="4468173" y="4982827"/>
                  <a:ext cx="54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8F719F36-5E19-4573-9FA4-06DE79506C76}"/>
                    </a:ext>
                  </a:extLst>
                </p14:cNvPr>
                <p14:cNvContentPartPr/>
                <p14:nvPr/>
              </p14:nvContentPartPr>
              <p14:xfrm>
                <a:off x="4523973" y="4945027"/>
                <a:ext cx="155520" cy="116280"/>
              </p14:xfrm>
            </p:contentPart>
          </mc:Choice>
          <mc:Fallback xmlns="">
            <p:pic>
              <p:nvPicPr>
                <p:cNvPr id="25" name="Freihand 24">
                  <a:extLst>
                    <a:ext uri="{FF2B5EF4-FFF2-40B4-BE49-F238E27FC236}">
                      <a16:creationId xmlns:a16="http://schemas.microsoft.com/office/drawing/2014/main" id="{8F719F36-5E19-4573-9FA4-06DE79506C76}"/>
                    </a:ext>
                  </a:extLst>
                </p:cNvPr>
                <p:cNvPicPr/>
                <p:nvPr/>
              </p:nvPicPr>
              <p:blipFill>
                <a:blip r:embed="rId41"/>
                <a:stretch>
                  <a:fillRect/>
                </a:stretch>
              </p:blipFill>
              <p:spPr>
                <a:xfrm>
                  <a:off x="4519653" y="4940707"/>
                  <a:ext cx="164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CA6BE33F-8120-4048-BC77-19969E124A7B}"/>
                    </a:ext>
                  </a:extLst>
                </p14:cNvPr>
                <p14:cNvContentPartPr/>
                <p14:nvPr/>
              </p14:nvContentPartPr>
              <p14:xfrm>
                <a:off x="1721733" y="4791667"/>
                <a:ext cx="610920" cy="665640"/>
              </p14:xfrm>
            </p:contentPart>
          </mc:Choice>
          <mc:Fallback xmlns="">
            <p:pic>
              <p:nvPicPr>
                <p:cNvPr id="27" name="Freihand 26">
                  <a:extLst>
                    <a:ext uri="{FF2B5EF4-FFF2-40B4-BE49-F238E27FC236}">
                      <a16:creationId xmlns:a16="http://schemas.microsoft.com/office/drawing/2014/main" id="{CA6BE33F-8120-4048-BC77-19969E124A7B}"/>
                    </a:ext>
                  </a:extLst>
                </p:cNvPr>
                <p:cNvPicPr/>
                <p:nvPr/>
              </p:nvPicPr>
              <p:blipFill>
                <a:blip r:embed="rId43"/>
                <a:stretch>
                  <a:fillRect/>
                </a:stretch>
              </p:blipFill>
              <p:spPr>
                <a:xfrm>
                  <a:off x="1717413" y="4787347"/>
                  <a:ext cx="619560" cy="67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CECD4DC3-3B84-44A3-AA6D-0A189E1B6DFD}"/>
                    </a:ext>
                  </a:extLst>
                </p14:cNvPr>
                <p14:cNvContentPartPr/>
                <p14:nvPr/>
              </p14:nvContentPartPr>
              <p14:xfrm>
                <a:off x="2132133" y="4521307"/>
                <a:ext cx="196920" cy="228960"/>
              </p14:xfrm>
            </p:contentPart>
          </mc:Choice>
          <mc:Fallback xmlns="">
            <p:pic>
              <p:nvPicPr>
                <p:cNvPr id="29" name="Freihand 28">
                  <a:extLst>
                    <a:ext uri="{FF2B5EF4-FFF2-40B4-BE49-F238E27FC236}">
                      <a16:creationId xmlns:a16="http://schemas.microsoft.com/office/drawing/2014/main" id="{CECD4DC3-3B84-44A3-AA6D-0A189E1B6DFD}"/>
                    </a:ext>
                  </a:extLst>
                </p:cNvPr>
                <p:cNvPicPr/>
                <p:nvPr/>
              </p:nvPicPr>
              <p:blipFill>
                <a:blip r:embed="rId45"/>
                <a:stretch>
                  <a:fillRect/>
                </a:stretch>
              </p:blipFill>
              <p:spPr>
                <a:xfrm>
                  <a:off x="2127813" y="4516987"/>
                  <a:ext cx="2055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2CC4A1D7-9D58-4799-AD81-98257FCA4C2F}"/>
                    </a:ext>
                  </a:extLst>
                </p14:cNvPr>
                <p14:cNvContentPartPr/>
                <p14:nvPr/>
              </p14:nvContentPartPr>
              <p14:xfrm>
                <a:off x="3094773" y="4690507"/>
                <a:ext cx="637920" cy="561960"/>
              </p14:xfrm>
            </p:contentPart>
          </mc:Choice>
          <mc:Fallback xmlns="">
            <p:pic>
              <p:nvPicPr>
                <p:cNvPr id="31" name="Freihand 30">
                  <a:extLst>
                    <a:ext uri="{FF2B5EF4-FFF2-40B4-BE49-F238E27FC236}">
                      <a16:creationId xmlns:a16="http://schemas.microsoft.com/office/drawing/2014/main" id="{2CC4A1D7-9D58-4799-AD81-98257FCA4C2F}"/>
                    </a:ext>
                  </a:extLst>
                </p:cNvPr>
                <p:cNvPicPr/>
                <p:nvPr/>
              </p:nvPicPr>
              <p:blipFill>
                <a:blip r:embed="rId47"/>
                <a:stretch>
                  <a:fillRect/>
                </a:stretch>
              </p:blipFill>
              <p:spPr>
                <a:xfrm>
                  <a:off x="3090453" y="4686187"/>
                  <a:ext cx="64656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41321D02-DF07-4A0D-B638-05ABBF8F12DE}"/>
                    </a:ext>
                  </a:extLst>
                </p14:cNvPr>
                <p14:cNvContentPartPr/>
                <p14:nvPr/>
              </p14:nvContentPartPr>
              <p14:xfrm>
                <a:off x="1844133" y="5634067"/>
                <a:ext cx="125280" cy="132120"/>
              </p14:xfrm>
            </p:contentPart>
          </mc:Choice>
          <mc:Fallback xmlns="">
            <p:pic>
              <p:nvPicPr>
                <p:cNvPr id="33" name="Freihand 32">
                  <a:extLst>
                    <a:ext uri="{FF2B5EF4-FFF2-40B4-BE49-F238E27FC236}">
                      <a16:creationId xmlns:a16="http://schemas.microsoft.com/office/drawing/2014/main" id="{41321D02-DF07-4A0D-B638-05ABBF8F12DE}"/>
                    </a:ext>
                  </a:extLst>
                </p:cNvPr>
                <p:cNvPicPr/>
                <p:nvPr/>
              </p:nvPicPr>
              <p:blipFill>
                <a:blip r:embed="rId49"/>
                <a:stretch>
                  <a:fillRect/>
                </a:stretch>
              </p:blipFill>
              <p:spPr>
                <a:xfrm>
                  <a:off x="1839813" y="5629747"/>
                  <a:ext cx="133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65C2D8CA-79A8-4553-8589-4CF0160FF354}"/>
                    </a:ext>
                  </a:extLst>
                </p14:cNvPr>
                <p14:cNvContentPartPr/>
                <p14:nvPr/>
              </p14:nvContentPartPr>
              <p14:xfrm>
                <a:off x="1872573" y="5623627"/>
                <a:ext cx="155520" cy="362160"/>
              </p14:xfrm>
            </p:contentPart>
          </mc:Choice>
          <mc:Fallback xmlns="">
            <p:pic>
              <p:nvPicPr>
                <p:cNvPr id="34" name="Freihand 33">
                  <a:extLst>
                    <a:ext uri="{FF2B5EF4-FFF2-40B4-BE49-F238E27FC236}">
                      <a16:creationId xmlns:a16="http://schemas.microsoft.com/office/drawing/2014/main" id="{65C2D8CA-79A8-4553-8589-4CF0160FF354}"/>
                    </a:ext>
                  </a:extLst>
                </p:cNvPr>
                <p:cNvPicPr/>
                <p:nvPr/>
              </p:nvPicPr>
              <p:blipFill>
                <a:blip r:embed="rId51"/>
                <a:stretch>
                  <a:fillRect/>
                </a:stretch>
              </p:blipFill>
              <p:spPr>
                <a:xfrm>
                  <a:off x="1868253" y="5619307"/>
                  <a:ext cx="16416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58BD0433-C703-4744-A486-E6E7A956DC5A}"/>
                    </a:ext>
                  </a:extLst>
                </p14:cNvPr>
                <p14:cNvContentPartPr/>
                <p14:nvPr/>
              </p14:nvContentPartPr>
              <p14:xfrm>
                <a:off x="2371893" y="5694187"/>
                <a:ext cx="248400" cy="4680"/>
              </p14:xfrm>
            </p:contentPart>
          </mc:Choice>
          <mc:Fallback xmlns="">
            <p:pic>
              <p:nvPicPr>
                <p:cNvPr id="36" name="Freihand 35">
                  <a:extLst>
                    <a:ext uri="{FF2B5EF4-FFF2-40B4-BE49-F238E27FC236}">
                      <a16:creationId xmlns:a16="http://schemas.microsoft.com/office/drawing/2014/main" id="{58BD0433-C703-4744-A486-E6E7A956DC5A}"/>
                    </a:ext>
                  </a:extLst>
                </p:cNvPr>
                <p:cNvPicPr/>
                <p:nvPr/>
              </p:nvPicPr>
              <p:blipFill>
                <a:blip r:embed="rId53"/>
                <a:stretch>
                  <a:fillRect/>
                </a:stretch>
              </p:blipFill>
              <p:spPr>
                <a:xfrm>
                  <a:off x="2367573" y="5689867"/>
                  <a:ext cx="257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5511519D-9823-4B95-A9AC-EDDC86C48578}"/>
                    </a:ext>
                  </a:extLst>
                </p14:cNvPr>
                <p14:cNvContentPartPr/>
                <p14:nvPr/>
              </p14:nvContentPartPr>
              <p14:xfrm>
                <a:off x="2430933" y="5760787"/>
                <a:ext cx="228960" cy="28800"/>
              </p14:xfrm>
            </p:contentPart>
          </mc:Choice>
          <mc:Fallback xmlns="">
            <p:pic>
              <p:nvPicPr>
                <p:cNvPr id="37" name="Freihand 36">
                  <a:extLst>
                    <a:ext uri="{FF2B5EF4-FFF2-40B4-BE49-F238E27FC236}">
                      <a16:creationId xmlns:a16="http://schemas.microsoft.com/office/drawing/2014/main" id="{5511519D-9823-4B95-A9AC-EDDC86C48578}"/>
                    </a:ext>
                  </a:extLst>
                </p:cNvPr>
                <p:cNvPicPr/>
                <p:nvPr/>
              </p:nvPicPr>
              <p:blipFill>
                <a:blip r:embed="rId55"/>
                <a:stretch>
                  <a:fillRect/>
                </a:stretch>
              </p:blipFill>
              <p:spPr>
                <a:xfrm>
                  <a:off x="2426613" y="5756467"/>
                  <a:ext cx="237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A59EDCFE-CE57-43A1-83AA-F1D2B832087B}"/>
                    </a:ext>
                  </a:extLst>
                </p14:cNvPr>
                <p14:cNvContentPartPr/>
                <p14:nvPr/>
              </p14:nvContentPartPr>
              <p14:xfrm>
                <a:off x="2865813" y="5650267"/>
                <a:ext cx="168840" cy="97200"/>
              </p14:xfrm>
            </p:contentPart>
          </mc:Choice>
          <mc:Fallback xmlns="">
            <p:pic>
              <p:nvPicPr>
                <p:cNvPr id="38" name="Freihand 37">
                  <a:extLst>
                    <a:ext uri="{FF2B5EF4-FFF2-40B4-BE49-F238E27FC236}">
                      <a16:creationId xmlns:a16="http://schemas.microsoft.com/office/drawing/2014/main" id="{A59EDCFE-CE57-43A1-83AA-F1D2B832087B}"/>
                    </a:ext>
                  </a:extLst>
                </p:cNvPr>
                <p:cNvPicPr/>
                <p:nvPr/>
              </p:nvPicPr>
              <p:blipFill>
                <a:blip r:embed="rId57"/>
                <a:stretch>
                  <a:fillRect/>
                </a:stretch>
              </p:blipFill>
              <p:spPr>
                <a:xfrm>
                  <a:off x="2861493" y="5645947"/>
                  <a:ext cx="177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830BC3FA-A049-4B74-BDB9-EDF0FF560392}"/>
                    </a:ext>
                  </a:extLst>
                </p14:cNvPr>
                <p14:cNvContentPartPr/>
                <p14:nvPr/>
              </p14:nvContentPartPr>
              <p14:xfrm>
                <a:off x="3254253" y="5566027"/>
                <a:ext cx="160200" cy="199440"/>
              </p14:xfrm>
            </p:contentPart>
          </mc:Choice>
          <mc:Fallback xmlns="">
            <p:pic>
              <p:nvPicPr>
                <p:cNvPr id="40" name="Freihand 39">
                  <a:extLst>
                    <a:ext uri="{FF2B5EF4-FFF2-40B4-BE49-F238E27FC236}">
                      <a16:creationId xmlns:a16="http://schemas.microsoft.com/office/drawing/2014/main" id="{830BC3FA-A049-4B74-BDB9-EDF0FF560392}"/>
                    </a:ext>
                  </a:extLst>
                </p:cNvPr>
                <p:cNvPicPr/>
                <p:nvPr/>
              </p:nvPicPr>
              <p:blipFill>
                <a:blip r:embed="rId59"/>
                <a:stretch>
                  <a:fillRect/>
                </a:stretch>
              </p:blipFill>
              <p:spPr>
                <a:xfrm>
                  <a:off x="3249933" y="5561707"/>
                  <a:ext cx="1688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23D3281C-A5D0-443A-A2FA-7E4AAABCAB1D}"/>
                    </a:ext>
                  </a:extLst>
                </p14:cNvPr>
                <p14:cNvContentPartPr/>
                <p14:nvPr/>
              </p14:nvContentPartPr>
              <p14:xfrm>
                <a:off x="3243093" y="5619307"/>
                <a:ext cx="209160" cy="105840"/>
              </p14:xfrm>
            </p:contentPart>
          </mc:Choice>
          <mc:Fallback xmlns="">
            <p:pic>
              <p:nvPicPr>
                <p:cNvPr id="41" name="Freihand 40">
                  <a:extLst>
                    <a:ext uri="{FF2B5EF4-FFF2-40B4-BE49-F238E27FC236}">
                      <a16:creationId xmlns:a16="http://schemas.microsoft.com/office/drawing/2014/main" id="{23D3281C-A5D0-443A-A2FA-7E4AAABCAB1D}"/>
                    </a:ext>
                  </a:extLst>
                </p:cNvPr>
                <p:cNvPicPr/>
                <p:nvPr/>
              </p:nvPicPr>
              <p:blipFill>
                <a:blip r:embed="rId61"/>
                <a:stretch>
                  <a:fillRect/>
                </a:stretch>
              </p:blipFill>
              <p:spPr>
                <a:xfrm>
                  <a:off x="3238773" y="5614987"/>
                  <a:ext cx="217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AAB4D966-90D6-4CB7-B289-CBE545705AC9}"/>
                    </a:ext>
                  </a:extLst>
                </p14:cNvPr>
                <p14:cNvContentPartPr/>
                <p14:nvPr/>
              </p14:nvContentPartPr>
              <p14:xfrm>
                <a:off x="3950493" y="5584747"/>
                <a:ext cx="42480" cy="167400"/>
              </p14:xfrm>
            </p:contentPart>
          </mc:Choice>
          <mc:Fallback xmlns="">
            <p:pic>
              <p:nvPicPr>
                <p:cNvPr id="42" name="Freihand 41">
                  <a:extLst>
                    <a:ext uri="{FF2B5EF4-FFF2-40B4-BE49-F238E27FC236}">
                      <a16:creationId xmlns:a16="http://schemas.microsoft.com/office/drawing/2014/main" id="{AAB4D966-90D6-4CB7-B289-CBE545705AC9}"/>
                    </a:ext>
                  </a:extLst>
                </p:cNvPr>
                <p:cNvPicPr/>
                <p:nvPr/>
              </p:nvPicPr>
              <p:blipFill>
                <a:blip r:embed="rId63"/>
                <a:stretch>
                  <a:fillRect/>
                </a:stretch>
              </p:blipFill>
              <p:spPr>
                <a:xfrm>
                  <a:off x="3946173" y="5580427"/>
                  <a:ext cx="511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A79A9848-3052-455C-94E3-017C6DF83C2A}"/>
                    </a:ext>
                  </a:extLst>
                </p14:cNvPr>
                <p14:cNvContentPartPr/>
                <p14:nvPr/>
              </p14:nvContentPartPr>
              <p14:xfrm>
                <a:off x="3891093" y="5640547"/>
                <a:ext cx="174600" cy="7200"/>
              </p14:xfrm>
            </p:contentPart>
          </mc:Choice>
          <mc:Fallback xmlns="">
            <p:pic>
              <p:nvPicPr>
                <p:cNvPr id="43" name="Freihand 42">
                  <a:extLst>
                    <a:ext uri="{FF2B5EF4-FFF2-40B4-BE49-F238E27FC236}">
                      <a16:creationId xmlns:a16="http://schemas.microsoft.com/office/drawing/2014/main" id="{A79A9848-3052-455C-94E3-017C6DF83C2A}"/>
                    </a:ext>
                  </a:extLst>
                </p:cNvPr>
                <p:cNvPicPr/>
                <p:nvPr/>
              </p:nvPicPr>
              <p:blipFill>
                <a:blip r:embed="rId65"/>
                <a:stretch>
                  <a:fillRect/>
                </a:stretch>
              </p:blipFill>
              <p:spPr>
                <a:xfrm>
                  <a:off x="3886773" y="5636227"/>
                  <a:ext cx="183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A5C47E68-6269-4600-AE34-12CE2CEC44C7}"/>
                    </a:ext>
                  </a:extLst>
                </p14:cNvPr>
                <p14:cNvContentPartPr/>
                <p14:nvPr/>
              </p14:nvContentPartPr>
              <p14:xfrm>
                <a:off x="4263333" y="5546587"/>
                <a:ext cx="111960" cy="168480"/>
              </p14:xfrm>
            </p:contentPart>
          </mc:Choice>
          <mc:Fallback xmlns="">
            <p:pic>
              <p:nvPicPr>
                <p:cNvPr id="44" name="Freihand 43">
                  <a:extLst>
                    <a:ext uri="{FF2B5EF4-FFF2-40B4-BE49-F238E27FC236}">
                      <a16:creationId xmlns:a16="http://schemas.microsoft.com/office/drawing/2014/main" id="{A5C47E68-6269-4600-AE34-12CE2CEC44C7}"/>
                    </a:ext>
                  </a:extLst>
                </p:cNvPr>
                <p:cNvPicPr/>
                <p:nvPr/>
              </p:nvPicPr>
              <p:blipFill>
                <a:blip r:embed="rId67"/>
                <a:stretch>
                  <a:fillRect/>
                </a:stretch>
              </p:blipFill>
              <p:spPr>
                <a:xfrm>
                  <a:off x="4259013" y="5542267"/>
                  <a:ext cx="120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Freihand 47">
                  <a:extLst>
                    <a:ext uri="{FF2B5EF4-FFF2-40B4-BE49-F238E27FC236}">
                      <a16:creationId xmlns:a16="http://schemas.microsoft.com/office/drawing/2014/main" id="{2D2C611B-7966-4DA7-8B8F-CACF5442C36E}"/>
                    </a:ext>
                  </a:extLst>
                </p14:cNvPr>
                <p14:cNvContentPartPr/>
                <p14:nvPr/>
              </p14:nvContentPartPr>
              <p14:xfrm>
                <a:off x="3548733" y="4738747"/>
                <a:ext cx="360" cy="360"/>
              </p14:xfrm>
            </p:contentPart>
          </mc:Choice>
          <mc:Fallback xmlns="">
            <p:pic>
              <p:nvPicPr>
                <p:cNvPr id="48" name="Freihand 47">
                  <a:extLst>
                    <a:ext uri="{FF2B5EF4-FFF2-40B4-BE49-F238E27FC236}">
                      <a16:creationId xmlns:a16="http://schemas.microsoft.com/office/drawing/2014/main" id="{2D2C611B-7966-4DA7-8B8F-CACF5442C36E}"/>
                    </a:ext>
                  </a:extLst>
                </p:cNvPr>
                <p:cNvPicPr/>
                <p:nvPr/>
              </p:nvPicPr>
              <p:blipFill>
                <a:blip r:embed="rId69"/>
                <a:stretch>
                  <a:fillRect/>
                </a:stretch>
              </p:blipFill>
              <p:spPr>
                <a:xfrm>
                  <a:off x="3544413" y="4734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Freihand 48">
                  <a:extLst>
                    <a:ext uri="{FF2B5EF4-FFF2-40B4-BE49-F238E27FC236}">
                      <a16:creationId xmlns:a16="http://schemas.microsoft.com/office/drawing/2014/main" id="{D6F5CE3B-ECA6-4891-8E9D-BC408BD904CC}"/>
                    </a:ext>
                  </a:extLst>
                </p14:cNvPr>
                <p14:cNvContentPartPr/>
                <p14:nvPr/>
              </p14:nvContentPartPr>
              <p14:xfrm>
                <a:off x="3085053" y="4692667"/>
                <a:ext cx="358200" cy="636480"/>
              </p14:xfrm>
            </p:contentPart>
          </mc:Choice>
          <mc:Fallback xmlns="">
            <p:pic>
              <p:nvPicPr>
                <p:cNvPr id="49" name="Freihand 48">
                  <a:extLst>
                    <a:ext uri="{FF2B5EF4-FFF2-40B4-BE49-F238E27FC236}">
                      <a16:creationId xmlns:a16="http://schemas.microsoft.com/office/drawing/2014/main" id="{D6F5CE3B-ECA6-4891-8E9D-BC408BD904CC}"/>
                    </a:ext>
                  </a:extLst>
                </p:cNvPr>
                <p:cNvPicPr/>
                <p:nvPr/>
              </p:nvPicPr>
              <p:blipFill>
                <a:blip r:embed="rId71"/>
                <a:stretch>
                  <a:fillRect/>
                </a:stretch>
              </p:blipFill>
              <p:spPr>
                <a:xfrm>
                  <a:off x="3080733" y="4688347"/>
                  <a:ext cx="36684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Freihand 49">
                  <a:extLst>
                    <a:ext uri="{FF2B5EF4-FFF2-40B4-BE49-F238E27FC236}">
                      <a16:creationId xmlns:a16="http://schemas.microsoft.com/office/drawing/2014/main" id="{F4C07484-BDF7-4627-ACED-598DC1B7C142}"/>
                    </a:ext>
                  </a:extLst>
                </p14:cNvPr>
                <p14:cNvContentPartPr/>
                <p14:nvPr/>
              </p14:nvContentPartPr>
              <p14:xfrm>
                <a:off x="3455493" y="4755307"/>
                <a:ext cx="260640" cy="575640"/>
              </p14:xfrm>
            </p:contentPart>
          </mc:Choice>
          <mc:Fallback xmlns="">
            <p:pic>
              <p:nvPicPr>
                <p:cNvPr id="50" name="Freihand 49">
                  <a:extLst>
                    <a:ext uri="{FF2B5EF4-FFF2-40B4-BE49-F238E27FC236}">
                      <a16:creationId xmlns:a16="http://schemas.microsoft.com/office/drawing/2014/main" id="{F4C07484-BDF7-4627-ACED-598DC1B7C142}"/>
                    </a:ext>
                  </a:extLst>
                </p:cNvPr>
                <p:cNvPicPr/>
                <p:nvPr/>
              </p:nvPicPr>
              <p:blipFill>
                <a:blip r:embed="rId73"/>
                <a:stretch>
                  <a:fillRect/>
                </a:stretch>
              </p:blipFill>
              <p:spPr>
                <a:xfrm>
                  <a:off x="3451173" y="4750987"/>
                  <a:ext cx="269280" cy="584280"/>
                </a:xfrm>
                <a:prstGeom prst="rect">
                  <a:avLst/>
                </a:prstGeom>
              </p:spPr>
            </p:pic>
          </mc:Fallback>
        </mc:AlternateContent>
      </p:grpSp>
    </p:spTree>
    <p:extLst>
      <p:ext uri="{BB962C8B-B14F-4D97-AF65-F5344CB8AC3E}">
        <p14:creationId xmlns:p14="http://schemas.microsoft.com/office/powerpoint/2010/main" val="141342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 Country (1980 – 2024) Germany</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2685351" cy="369332"/>
          </a:xfrm>
          <a:prstGeom prst="rect">
            <a:avLst/>
          </a:prstGeom>
          <a:noFill/>
        </p:spPr>
        <p:txBody>
          <a:bodyPr wrap="none" rtlCol="0">
            <a:spAutoFit/>
          </a:bodyPr>
          <a:lstStyle/>
          <a:p>
            <a:r>
              <a:rPr lang="de-DE"/>
              <a:t>Source: IMF Data Mapper</a:t>
            </a:r>
            <a:endParaRPr lang="de-DE" dirty="0"/>
          </a:p>
        </p:txBody>
      </p:sp>
      <p:pic>
        <p:nvPicPr>
          <p:cNvPr id="2" name="Grafik 1">
            <a:extLst>
              <a:ext uri="{FF2B5EF4-FFF2-40B4-BE49-F238E27FC236}">
                <a16:creationId xmlns:a16="http://schemas.microsoft.com/office/drawing/2014/main" id="{A3847B2C-2AF7-4D5F-A4C5-32473A0D697A}"/>
              </a:ext>
            </a:extLst>
          </p:cNvPr>
          <p:cNvPicPr>
            <a:picLocks noChangeAspect="1"/>
          </p:cNvPicPr>
          <p:nvPr/>
        </p:nvPicPr>
        <p:blipFill>
          <a:blip r:embed="rId3"/>
          <a:stretch>
            <a:fillRect/>
          </a:stretch>
        </p:blipFill>
        <p:spPr>
          <a:xfrm>
            <a:off x="146105" y="673369"/>
            <a:ext cx="3460695" cy="2080099"/>
          </a:xfrm>
          <a:prstGeom prst="rect">
            <a:avLst/>
          </a:prstGeom>
        </p:spPr>
      </p:pic>
      <p:pic>
        <p:nvPicPr>
          <p:cNvPr id="6" name="Grafik 5">
            <a:extLst>
              <a:ext uri="{FF2B5EF4-FFF2-40B4-BE49-F238E27FC236}">
                <a16:creationId xmlns:a16="http://schemas.microsoft.com/office/drawing/2014/main" id="{3842509D-C06B-4208-971F-20B50C03B336}"/>
              </a:ext>
            </a:extLst>
          </p:cNvPr>
          <p:cNvPicPr>
            <a:picLocks noChangeAspect="1"/>
          </p:cNvPicPr>
          <p:nvPr/>
        </p:nvPicPr>
        <p:blipFill>
          <a:blip r:embed="rId4"/>
          <a:stretch>
            <a:fillRect/>
          </a:stretch>
        </p:blipFill>
        <p:spPr>
          <a:xfrm>
            <a:off x="3803705" y="673370"/>
            <a:ext cx="3384495" cy="2034298"/>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A73AFFDE-AF5D-4572-AC3E-3AE08515E238}"/>
                  </a:ext>
                </a:extLst>
              </p14:cNvPr>
              <p14:cNvContentPartPr/>
              <p14:nvPr/>
            </p14:nvContentPartPr>
            <p14:xfrm>
              <a:off x="2000013" y="798187"/>
              <a:ext cx="58320" cy="114480"/>
            </p14:xfrm>
          </p:contentPart>
        </mc:Choice>
        <mc:Fallback xmlns="">
          <p:pic>
            <p:nvPicPr>
              <p:cNvPr id="7" name="Freihand 6">
                <a:extLst>
                  <a:ext uri="{FF2B5EF4-FFF2-40B4-BE49-F238E27FC236}">
                    <a16:creationId xmlns:a16="http://schemas.microsoft.com/office/drawing/2014/main" id="{A73AFFDE-AF5D-4572-AC3E-3AE08515E238}"/>
                  </a:ext>
                </a:extLst>
              </p:cNvPr>
              <p:cNvPicPr/>
              <p:nvPr/>
            </p:nvPicPr>
            <p:blipFill>
              <a:blip r:embed="rId6"/>
              <a:stretch>
                <a:fillRect/>
              </a:stretch>
            </p:blipFill>
            <p:spPr>
              <a:xfrm>
                <a:off x="1995693" y="793867"/>
                <a:ext cx="66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BCEE3742-F501-4E17-A93A-ADA4FCC5FCD5}"/>
                  </a:ext>
                </a:extLst>
              </p14:cNvPr>
              <p14:cNvContentPartPr/>
              <p14:nvPr/>
            </p14:nvContentPartPr>
            <p14:xfrm>
              <a:off x="6154773" y="877747"/>
              <a:ext cx="338400" cy="44280"/>
            </p14:xfrm>
          </p:contentPart>
        </mc:Choice>
        <mc:Fallback xmlns="">
          <p:pic>
            <p:nvPicPr>
              <p:cNvPr id="8" name="Freihand 7">
                <a:extLst>
                  <a:ext uri="{FF2B5EF4-FFF2-40B4-BE49-F238E27FC236}">
                    <a16:creationId xmlns:a16="http://schemas.microsoft.com/office/drawing/2014/main" id="{BCEE3742-F501-4E17-A93A-ADA4FCC5FCD5}"/>
                  </a:ext>
                </a:extLst>
              </p:cNvPr>
              <p:cNvPicPr/>
              <p:nvPr/>
            </p:nvPicPr>
            <p:blipFill>
              <a:blip r:embed="rId8"/>
              <a:stretch>
                <a:fillRect/>
              </a:stretch>
            </p:blipFill>
            <p:spPr>
              <a:xfrm>
                <a:off x="6150453" y="873427"/>
                <a:ext cx="347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19C1790B-9970-41FD-B7EA-147C8959D489}"/>
                  </a:ext>
                </a:extLst>
              </p14:cNvPr>
              <p14:cNvContentPartPr/>
              <p14:nvPr/>
            </p14:nvContentPartPr>
            <p14:xfrm>
              <a:off x="6097173" y="1038307"/>
              <a:ext cx="582480" cy="192240"/>
            </p14:xfrm>
          </p:contentPart>
        </mc:Choice>
        <mc:Fallback xmlns="">
          <p:pic>
            <p:nvPicPr>
              <p:cNvPr id="10" name="Freihand 9">
                <a:extLst>
                  <a:ext uri="{FF2B5EF4-FFF2-40B4-BE49-F238E27FC236}">
                    <a16:creationId xmlns:a16="http://schemas.microsoft.com/office/drawing/2014/main" id="{19C1790B-9970-41FD-B7EA-147C8959D489}"/>
                  </a:ext>
                </a:extLst>
              </p:cNvPr>
              <p:cNvPicPr/>
              <p:nvPr/>
            </p:nvPicPr>
            <p:blipFill>
              <a:blip r:embed="rId10"/>
              <a:stretch>
                <a:fillRect/>
              </a:stretch>
            </p:blipFill>
            <p:spPr>
              <a:xfrm>
                <a:off x="6092853" y="1033987"/>
                <a:ext cx="591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03AC6B30-743F-434B-A888-32CB2A6E2184}"/>
                  </a:ext>
                </a:extLst>
              </p14:cNvPr>
              <p14:cNvContentPartPr/>
              <p14:nvPr/>
            </p14:nvContentPartPr>
            <p14:xfrm>
              <a:off x="6515853" y="909787"/>
              <a:ext cx="301320" cy="170280"/>
            </p14:xfrm>
          </p:contentPart>
        </mc:Choice>
        <mc:Fallback xmlns="">
          <p:pic>
            <p:nvPicPr>
              <p:cNvPr id="11" name="Freihand 10">
                <a:extLst>
                  <a:ext uri="{FF2B5EF4-FFF2-40B4-BE49-F238E27FC236}">
                    <a16:creationId xmlns:a16="http://schemas.microsoft.com/office/drawing/2014/main" id="{03AC6B30-743F-434B-A888-32CB2A6E2184}"/>
                  </a:ext>
                </a:extLst>
              </p:cNvPr>
              <p:cNvPicPr/>
              <p:nvPr/>
            </p:nvPicPr>
            <p:blipFill>
              <a:blip r:embed="rId12"/>
              <a:stretch>
                <a:fillRect/>
              </a:stretch>
            </p:blipFill>
            <p:spPr>
              <a:xfrm>
                <a:off x="6511533" y="905467"/>
                <a:ext cx="309960" cy="178920"/>
              </a:xfrm>
              <a:prstGeom prst="rect">
                <a:avLst/>
              </a:prstGeom>
            </p:spPr>
          </p:pic>
        </mc:Fallback>
      </mc:AlternateContent>
      <p:pic>
        <p:nvPicPr>
          <p:cNvPr id="12" name="Grafik 11">
            <a:extLst>
              <a:ext uri="{FF2B5EF4-FFF2-40B4-BE49-F238E27FC236}">
                <a16:creationId xmlns:a16="http://schemas.microsoft.com/office/drawing/2014/main" id="{CC87B10B-2672-46BD-9A9D-DCB8F1EDFAB0}"/>
              </a:ext>
            </a:extLst>
          </p:cNvPr>
          <p:cNvPicPr>
            <a:picLocks noChangeAspect="1"/>
          </p:cNvPicPr>
          <p:nvPr/>
        </p:nvPicPr>
        <p:blipFill>
          <a:blip r:embed="rId13"/>
          <a:stretch>
            <a:fillRect/>
          </a:stretch>
        </p:blipFill>
        <p:spPr>
          <a:xfrm>
            <a:off x="146105" y="2878286"/>
            <a:ext cx="3460695" cy="2080099"/>
          </a:xfrm>
          <a:prstGeom prst="rect">
            <a:avLst/>
          </a:prstGeom>
        </p:spPr>
      </p:pic>
      <p:pic>
        <p:nvPicPr>
          <p:cNvPr id="13" name="Grafik 12">
            <a:extLst>
              <a:ext uri="{FF2B5EF4-FFF2-40B4-BE49-F238E27FC236}">
                <a16:creationId xmlns:a16="http://schemas.microsoft.com/office/drawing/2014/main" id="{62000D59-4FD8-4FF1-90B8-B40AAEB2C4BD}"/>
              </a:ext>
            </a:extLst>
          </p:cNvPr>
          <p:cNvPicPr>
            <a:picLocks noChangeAspect="1"/>
          </p:cNvPicPr>
          <p:nvPr/>
        </p:nvPicPr>
        <p:blipFill>
          <a:blip r:embed="rId14"/>
          <a:stretch>
            <a:fillRect/>
          </a:stretch>
        </p:blipFill>
        <p:spPr>
          <a:xfrm>
            <a:off x="3803705" y="2875548"/>
            <a:ext cx="3587694" cy="2156433"/>
          </a:xfrm>
          <a:prstGeom prst="rect">
            <a:avLst/>
          </a:prstGeom>
        </p:spPr>
      </p:pic>
      <p:pic>
        <p:nvPicPr>
          <p:cNvPr id="14" name="Grafik 13">
            <a:extLst>
              <a:ext uri="{FF2B5EF4-FFF2-40B4-BE49-F238E27FC236}">
                <a16:creationId xmlns:a16="http://schemas.microsoft.com/office/drawing/2014/main" id="{29D576FA-17BA-4EAD-8C5F-2B0A2E384DDD}"/>
              </a:ext>
            </a:extLst>
          </p:cNvPr>
          <p:cNvPicPr>
            <a:picLocks noChangeAspect="1"/>
          </p:cNvPicPr>
          <p:nvPr/>
        </p:nvPicPr>
        <p:blipFill>
          <a:blip r:embed="rId15"/>
          <a:stretch>
            <a:fillRect/>
          </a:stretch>
        </p:blipFill>
        <p:spPr>
          <a:xfrm>
            <a:off x="7785260" y="852689"/>
            <a:ext cx="3213081" cy="1931267"/>
          </a:xfrm>
          <a:prstGeom prst="rect">
            <a:avLst/>
          </a:prstGeom>
        </p:spPr>
      </p:pic>
      <p:pic>
        <p:nvPicPr>
          <p:cNvPr id="15" name="Grafik 14">
            <a:extLst>
              <a:ext uri="{FF2B5EF4-FFF2-40B4-BE49-F238E27FC236}">
                <a16:creationId xmlns:a16="http://schemas.microsoft.com/office/drawing/2014/main" id="{2349B36C-ACA0-437E-83EB-67022BC404CD}"/>
              </a:ext>
            </a:extLst>
          </p:cNvPr>
          <p:cNvPicPr>
            <a:picLocks noChangeAspect="1"/>
          </p:cNvPicPr>
          <p:nvPr/>
        </p:nvPicPr>
        <p:blipFill>
          <a:blip r:embed="rId16"/>
          <a:stretch>
            <a:fillRect/>
          </a:stretch>
        </p:blipFill>
        <p:spPr>
          <a:xfrm>
            <a:off x="498902" y="4948700"/>
            <a:ext cx="3003494" cy="1805292"/>
          </a:xfrm>
          <a:prstGeom prst="rect">
            <a:avLst/>
          </a:prstGeom>
        </p:spPr>
      </p:pic>
    </p:spTree>
    <p:extLst>
      <p:ext uri="{BB962C8B-B14F-4D97-AF65-F5344CB8AC3E}">
        <p14:creationId xmlns:p14="http://schemas.microsoft.com/office/powerpoint/2010/main" val="145684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9835519" cy="744941"/>
          </a:xfrm>
          <a:prstGeom prst="rect">
            <a:avLst/>
          </a:prstGeom>
          <a:noFill/>
          <a:ln>
            <a:noFill/>
          </a:ln>
        </p:spPr>
        <p:txBody>
          <a:bodyPr lIns="81646" tIns="40823" rIns="81646" bIns="40823" anchor="ctr" anchorCtr="1"/>
          <a:lstStyle/>
          <a:p>
            <a:r>
              <a:rPr lang="en-US" sz="2903" b="1"/>
              <a:t>Inflation and Unemployment as macroeconomic targets</a:t>
            </a:r>
          </a:p>
        </p:txBody>
      </p:sp>
      <p:sp>
        <p:nvSpPr>
          <p:cNvPr id="4" name="Textfeld 3"/>
          <p:cNvSpPr txBox="1"/>
          <p:nvPr/>
        </p:nvSpPr>
        <p:spPr>
          <a:xfrm>
            <a:off x="260499" y="816026"/>
            <a:ext cx="8339941" cy="5748543"/>
          </a:xfrm>
          <a:prstGeom prst="rect">
            <a:avLst/>
          </a:prstGeom>
          <a:noFill/>
        </p:spPr>
        <p:txBody>
          <a:bodyPr wrap="square" rtlCol="0">
            <a:noAutofit/>
          </a:bodyPr>
          <a:lstStyle/>
          <a:p>
            <a:r>
              <a:rPr lang="en-US" sz="2540"/>
              <a:t>In practical economic policy, the primary direct objectives macroeconomic variables</a:t>
            </a:r>
          </a:p>
          <a:p>
            <a:endParaRPr lang="de-DE" sz="2540" dirty="0"/>
          </a:p>
          <a:p>
            <a:r>
              <a:rPr lang="de-DE" sz="2540"/>
              <a:t>	inflation </a:t>
            </a:r>
            <a:r>
              <a:rPr lang="de-DE" sz="2540" dirty="0"/>
              <a:t>(</a:t>
            </a:r>
            <a:r>
              <a:rPr lang="el-GR" sz="2540" dirty="0"/>
              <a:t>π</a:t>
            </a:r>
            <a:r>
              <a:rPr lang="de-DE" sz="2540"/>
              <a:t>) and unemployment </a:t>
            </a:r>
            <a:r>
              <a:rPr lang="de-DE" sz="2540" dirty="0"/>
              <a:t>(u)</a:t>
            </a:r>
          </a:p>
          <a:p>
            <a:endParaRPr lang="de-DE" sz="2540"/>
          </a:p>
          <a:p>
            <a:r>
              <a:rPr lang="de-DE" sz="2540"/>
              <a:t>rather than economic growth</a:t>
            </a:r>
          </a:p>
          <a:p>
            <a:endParaRPr lang="de-DE" sz="2540" dirty="0"/>
          </a:p>
          <a:p>
            <a:r>
              <a:rPr lang="de-DE" sz="2540"/>
              <a:t>For example the 2%-target of the ECB or the dual target of the Fed </a:t>
            </a:r>
            <a:r>
              <a:rPr lang="en-US" sz="2540"/>
              <a:t>pursuing the economic goals of maximum employment and price stability</a:t>
            </a:r>
            <a:r>
              <a:rPr lang="de-DE" sz="2540"/>
              <a:t> (i.e u = </a:t>
            </a:r>
            <a:r>
              <a:rPr lang="de-DE" sz="2540" dirty="0"/>
              <a:t>6</a:t>
            </a:r>
            <a:r>
              <a:rPr lang="de-DE" sz="2540"/>
              <a:t>% in the aftermath of the financial crisis)</a:t>
            </a:r>
            <a:endParaRPr lang="de-DE" sz="2540" dirty="0"/>
          </a:p>
          <a:p>
            <a:endParaRPr lang="de-DE" sz="2540" dirty="0"/>
          </a:p>
          <a:p>
            <a:r>
              <a:rPr lang="de-DE" sz="2540"/>
              <a:t>Although price level </a:t>
            </a:r>
            <a:r>
              <a:rPr lang="de-DE" sz="2540" dirty="0"/>
              <a:t>(p</a:t>
            </a:r>
            <a:r>
              <a:rPr lang="de-DE" sz="2540"/>
              <a:t>) and (</a:t>
            </a:r>
            <a:r>
              <a:rPr lang="de-DE" sz="2540" dirty="0"/>
              <a:t>y</a:t>
            </a:r>
            <a:r>
              <a:rPr lang="de-DE" sz="2540"/>
              <a:t>) </a:t>
            </a:r>
            <a:r>
              <a:rPr lang="en-US" sz="2540"/>
              <a:t>are directly related to </a:t>
            </a:r>
            <a:r>
              <a:rPr lang="de-DE" sz="2540"/>
              <a:t>(</a:t>
            </a:r>
            <a:r>
              <a:rPr lang="el-GR" sz="2540"/>
              <a:t>π</a:t>
            </a:r>
            <a:r>
              <a:rPr lang="de-DE" sz="2540"/>
              <a:t>) and (u) </a:t>
            </a:r>
            <a:r>
              <a:rPr lang="en-US" sz="2540"/>
              <a:t>these variables, but these variables are generally not used as operationalized target variables!</a:t>
            </a:r>
            <a:endParaRPr lang="de-DE" sz="2540" dirty="0"/>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DC65DE3-45A2-41FC-9AA4-D0046F2956C8}"/>
                  </a:ext>
                </a:extLst>
              </p14:cNvPr>
              <p14:cNvContentPartPr/>
              <p14:nvPr/>
            </p14:nvContentPartPr>
            <p14:xfrm>
              <a:off x="1195773" y="2386147"/>
              <a:ext cx="1858680" cy="99720"/>
            </p14:xfrm>
          </p:contentPart>
        </mc:Choice>
        <mc:Fallback>
          <p:pic>
            <p:nvPicPr>
              <p:cNvPr id="2" name="Freihand 1">
                <a:extLst>
                  <a:ext uri="{FF2B5EF4-FFF2-40B4-BE49-F238E27FC236}">
                    <a16:creationId xmlns:a16="http://schemas.microsoft.com/office/drawing/2014/main" id="{1DC65DE3-45A2-41FC-9AA4-D0046F2956C8}"/>
                  </a:ext>
                </a:extLst>
              </p:cNvPr>
              <p:cNvPicPr/>
              <p:nvPr/>
            </p:nvPicPr>
            <p:blipFill>
              <a:blip r:embed="rId4"/>
              <a:stretch>
                <a:fillRect/>
              </a:stretch>
            </p:blipFill>
            <p:spPr>
              <a:xfrm>
                <a:off x="1191453" y="2381827"/>
                <a:ext cx="1867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AC1601F-1773-470E-A09B-CD64378FEA6B}"/>
                  </a:ext>
                </a:extLst>
              </p14:cNvPr>
              <p14:cNvContentPartPr/>
              <p14:nvPr/>
            </p14:nvContentPartPr>
            <p14:xfrm>
              <a:off x="2325093" y="3395947"/>
              <a:ext cx="3156480" cy="699840"/>
            </p14:xfrm>
          </p:contentPart>
        </mc:Choice>
        <mc:Fallback>
          <p:pic>
            <p:nvPicPr>
              <p:cNvPr id="3" name="Freihand 2">
                <a:extLst>
                  <a:ext uri="{FF2B5EF4-FFF2-40B4-BE49-F238E27FC236}">
                    <a16:creationId xmlns:a16="http://schemas.microsoft.com/office/drawing/2014/main" id="{FAC1601F-1773-470E-A09B-CD64378FEA6B}"/>
                  </a:ext>
                </a:extLst>
              </p:cNvPr>
              <p:cNvPicPr/>
              <p:nvPr/>
            </p:nvPicPr>
            <p:blipFill>
              <a:blip r:embed="rId6"/>
              <a:stretch>
                <a:fillRect/>
              </a:stretch>
            </p:blipFill>
            <p:spPr>
              <a:xfrm>
                <a:off x="2320773" y="3391627"/>
                <a:ext cx="3165120" cy="708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57B886C7-D125-430A-B08B-60435AAD18DD}"/>
                  </a:ext>
                </a:extLst>
              </p14:cNvPr>
              <p14:cNvContentPartPr/>
              <p14:nvPr/>
            </p14:nvContentPartPr>
            <p14:xfrm>
              <a:off x="3612453" y="4707787"/>
              <a:ext cx="615240" cy="37800"/>
            </p14:xfrm>
          </p:contentPart>
        </mc:Choice>
        <mc:Fallback>
          <p:pic>
            <p:nvPicPr>
              <p:cNvPr id="5" name="Freihand 4">
                <a:extLst>
                  <a:ext uri="{FF2B5EF4-FFF2-40B4-BE49-F238E27FC236}">
                    <a16:creationId xmlns:a16="http://schemas.microsoft.com/office/drawing/2014/main" id="{57B886C7-D125-430A-B08B-60435AAD18DD}"/>
                  </a:ext>
                </a:extLst>
              </p:cNvPr>
              <p:cNvPicPr/>
              <p:nvPr/>
            </p:nvPicPr>
            <p:blipFill>
              <a:blip r:embed="rId8"/>
              <a:stretch>
                <a:fillRect/>
              </a:stretch>
            </p:blipFill>
            <p:spPr>
              <a:xfrm>
                <a:off x="3608133" y="4703467"/>
                <a:ext cx="6238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CFB8D074-AB2E-4362-AB37-B367A2F36990}"/>
                  </a:ext>
                </a:extLst>
              </p14:cNvPr>
              <p14:cNvContentPartPr/>
              <p14:nvPr/>
            </p14:nvContentPartPr>
            <p14:xfrm>
              <a:off x="2422653" y="2369227"/>
              <a:ext cx="549720" cy="114840"/>
            </p14:xfrm>
          </p:contentPart>
        </mc:Choice>
        <mc:Fallback>
          <p:pic>
            <p:nvPicPr>
              <p:cNvPr id="8" name="Freihand 7">
                <a:extLst>
                  <a:ext uri="{FF2B5EF4-FFF2-40B4-BE49-F238E27FC236}">
                    <a16:creationId xmlns:a16="http://schemas.microsoft.com/office/drawing/2014/main" id="{CFB8D074-AB2E-4362-AB37-B367A2F36990}"/>
                  </a:ext>
                </a:extLst>
              </p:cNvPr>
              <p:cNvPicPr/>
              <p:nvPr/>
            </p:nvPicPr>
            <p:blipFill>
              <a:blip r:embed="rId10"/>
              <a:stretch>
                <a:fillRect/>
              </a:stretch>
            </p:blipFill>
            <p:spPr>
              <a:xfrm>
                <a:off x="2418333" y="2364907"/>
                <a:ext cx="558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105F244A-F12E-4623-94CE-A06ACFADF6DE}"/>
                  </a:ext>
                </a:extLst>
              </p14:cNvPr>
              <p14:cNvContentPartPr/>
              <p14:nvPr/>
            </p14:nvContentPartPr>
            <p14:xfrm>
              <a:off x="2426613" y="2005627"/>
              <a:ext cx="443160" cy="573480"/>
            </p14:xfrm>
          </p:contentPart>
        </mc:Choice>
        <mc:Fallback>
          <p:pic>
            <p:nvPicPr>
              <p:cNvPr id="9" name="Freihand 8">
                <a:extLst>
                  <a:ext uri="{FF2B5EF4-FFF2-40B4-BE49-F238E27FC236}">
                    <a16:creationId xmlns:a16="http://schemas.microsoft.com/office/drawing/2014/main" id="{105F244A-F12E-4623-94CE-A06ACFADF6DE}"/>
                  </a:ext>
                </a:extLst>
              </p:cNvPr>
              <p:cNvPicPr/>
              <p:nvPr/>
            </p:nvPicPr>
            <p:blipFill>
              <a:blip r:embed="rId12"/>
              <a:stretch>
                <a:fillRect/>
              </a:stretch>
            </p:blipFill>
            <p:spPr>
              <a:xfrm>
                <a:off x="2422293" y="2001307"/>
                <a:ext cx="451800" cy="582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039CB37E-963D-4B5A-B1DB-6FEFD3528E7E}"/>
                  </a:ext>
                </a:extLst>
              </p14:cNvPr>
              <p14:cNvContentPartPr/>
              <p14:nvPr/>
            </p14:nvContentPartPr>
            <p14:xfrm>
              <a:off x="2991093" y="5456227"/>
              <a:ext cx="475560" cy="522000"/>
            </p14:xfrm>
          </p:contentPart>
        </mc:Choice>
        <mc:Fallback>
          <p:pic>
            <p:nvPicPr>
              <p:cNvPr id="10" name="Freihand 9">
                <a:extLst>
                  <a:ext uri="{FF2B5EF4-FFF2-40B4-BE49-F238E27FC236}">
                    <a16:creationId xmlns:a16="http://schemas.microsoft.com/office/drawing/2014/main" id="{039CB37E-963D-4B5A-B1DB-6FEFD3528E7E}"/>
                  </a:ext>
                </a:extLst>
              </p:cNvPr>
              <p:cNvPicPr/>
              <p:nvPr/>
            </p:nvPicPr>
            <p:blipFill>
              <a:blip r:embed="rId14"/>
              <a:stretch>
                <a:fillRect/>
              </a:stretch>
            </p:blipFill>
            <p:spPr>
              <a:xfrm>
                <a:off x="2986773" y="5451907"/>
                <a:ext cx="48420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013F1909-E1ED-4515-9D85-7A7A4577F204}"/>
                  </a:ext>
                </a:extLst>
              </p14:cNvPr>
              <p14:cNvContentPartPr/>
              <p14:nvPr/>
            </p14:nvContentPartPr>
            <p14:xfrm>
              <a:off x="4013493" y="5488987"/>
              <a:ext cx="494640" cy="469080"/>
            </p14:xfrm>
          </p:contentPart>
        </mc:Choice>
        <mc:Fallback>
          <p:pic>
            <p:nvPicPr>
              <p:cNvPr id="11" name="Freihand 10">
                <a:extLst>
                  <a:ext uri="{FF2B5EF4-FFF2-40B4-BE49-F238E27FC236}">
                    <a16:creationId xmlns:a16="http://schemas.microsoft.com/office/drawing/2014/main" id="{013F1909-E1ED-4515-9D85-7A7A4577F204}"/>
                  </a:ext>
                </a:extLst>
              </p:cNvPr>
              <p:cNvPicPr/>
              <p:nvPr/>
            </p:nvPicPr>
            <p:blipFill>
              <a:blip r:embed="rId16"/>
              <a:stretch>
                <a:fillRect/>
              </a:stretch>
            </p:blipFill>
            <p:spPr>
              <a:xfrm>
                <a:off x="4009173" y="5484667"/>
                <a:ext cx="50328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7913F35E-61D6-48A1-AE99-C811F244BA57}"/>
                  </a:ext>
                </a:extLst>
              </p14:cNvPr>
              <p14:cNvContentPartPr/>
              <p14:nvPr/>
            </p14:nvContentPartPr>
            <p14:xfrm>
              <a:off x="5322453" y="2004187"/>
              <a:ext cx="669240" cy="561600"/>
            </p14:xfrm>
          </p:contentPart>
        </mc:Choice>
        <mc:Fallback>
          <p:pic>
            <p:nvPicPr>
              <p:cNvPr id="12" name="Freihand 11">
                <a:extLst>
                  <a:ext uri="{FF2B5EF4-FFF2-40B4-BE49-F238E27FC236}">
                    <a16:creationId xmlns:a16="http://schemas.microsoft.com/office/drawing/2014/main" id="{7913F35E-61D6-48A1-AE99-C811F244BA57}"/>
                  </a:ext>
                </a:extLst>
              </p:cNvPr>
              <p:cNvPicPr/>
              <p:nvPr/>
            </p:nvPicPr>
            <p:blipFill>
              <a:blip r:embed="rId18"/>
              <a:stretch>
                <a:fillRect/>
              </a:stretch>
            </p:blipFill>
            <p:spPr>
              <a:xfrm>
                <a:off x="5318133" y="1999867"/>
                <a:ext cx="67788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904E9480-2CC0-45CF-87DA-A6875EADEEB2}"/>
                  </a:ext>
                </a:extLst>
              </p14:cNvPr>
              <p14:cNvContentPartPr/>
              <p14:nvPr/>
            </p14:nvContentPartPr>
            <p14:xfrm>
              <a:off x="2452173" y="2431867"/>
              <a:ext cx="3448800" cy="51840"/>
            </p14:xfrm>
          </p:contentPart>
        </mc:Choice>
        <mc:Fallback>
          <p:pic>
            <p:nvPicPr>
              <p:cNvPr id="13" name="Freihand 12">
                <a:extLst>
                  <a:ext uri="{FF2B5EF4-FFF2-40B4-BE49-F238E27FC236}">
                    <a16:creationId xmlns:a16="http://schemas.microsoft.com/office/drawing/2014/main" id="{904E9480-2CC0-45CF-87DA-A6875EADEEB2}"/>
                  </a:ext>
                </a:extLst>
              </p:cNvPr>
              <p:cNvPicPr/>
              <p:nvPr/>
            </p:nvPicPr>
            <p:blipFill>
              <a:blip r:embed="rId20"/>
              <a:stretch>
                <a:fillRect/>
              </a:stretch>
            </p:blipFill>
            <p:spPr>
              <a:xfrm>
                <a:off x="2447853" y="2427547"/>
                <a:ext cx="3457440" cy="60480"/>
              </a:xfrm>
              <a:prstGeom prst="rect">
                <a:avLst/>
              </a:prstGeom>
            </p:spPr>
          </p:pic>
        </mc:Fallback>
      </mc:AlternateContent>
    </p:spTree>
    <p:extLst>
      <p:ext uri="{BB962C8B-B14F-4D97-AF65-F5344CB8AC3E}">
        <p14:creationId xmlns:p14="http://schemas.microsoft.com/office/powerpoint/2010/main" val="19301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172" y="0"/>
            <a:ext cx="9460375" cy="561067"/>
          </a:xfrm>
          <a:prstGeom prst="rect">
            <a:avLst/>
          </a:prstGeom>
          <a:noFill/>
          <a:ln>
            <a:noFill/>
          </a:ln>
        </p:spPr>
        <p:txBody>
          <a:bodyPr lIns="81646" tIns="40823" rIns="81646" bIns="40823" anchor="ctr" anchorCtr="1"/>
          <a:lstStyle/>
          <a:p>
            <a:r>
              <a:rPr lang="de-DE" sz="2400" b="1"/>
              <a:t>Inflation and Unemployment : </a:t>
            </a:r>
            <a:r>
              <a:rPr lang="de-DE" sz="2400" b="1" dirty="0" err="1"/>
              <a:t>Philippskurve</a:t>
            </a:r>
            <a:endParaRPr lang="de-DE" sz="2400" b="1" dirty="0"/>
          </a:p>
        </p:txBody>
      </p:sp>
      <p:sp>
        <p:nvSpPr>
          <p:cNvPr id="4" name="Textfeld 3"/>
          <p:cNvSpPr txBox="1"/>
          <p:nvPr/>
        </p:nvSpPr>
        <p:spPr>
          <a:xfrm>
            <a:off x="0" y="485826"/>
            <a:ext cx="12192000" cy="5748543"/>
          </a:xfrm>
          <a:prstGeom prst="rect">
            <a:avLst/>
          </a:prstGeom>
          <a:noFill/>
        </p:spPr>
        <p:txBody>
          <a:bodyPr wrap="square" rtlCol="0">
            <a:noAutofit/>
          </a:bodyPr>
          <a:lstStyle/>
          <a:p>
            <a:r>
              <a:rPr lang="en-US" sz="2540"/>
              <a:t>Transition from price level to inflation</a:t>
            </a:r>
            <a:r>
              <a:rPr lang="de-DE" sz="2540"/>
              <a:t>:</a:t>
            </a:r>
            <a:endParaRPr lang="de-DE" sz="2540" dirty="0"/>
          </a:p>
          <a:p>
            <a:endParaRPr lang="de-DE" sz="2540" dirty="0"/>
          </a:p>
          <a:p>
            <a:r>
              <a:rPr lang="de-DE" sz="2540"/>
              <a:t>Price level </a:t>
            </a:r>
            <a:r>
              <a:rPr lang="de-DE" sz="2540" dirty="0"/>
              <a:t>(P) → Inflation (</a:t>
            </a:r>
            <a:r>
              <a:rPr lang="el-GR" sz="2540" dirty="0"/>
              <a:t>π</a:t>
            </a:r>
            <a:r>
              <a:rPr lang="de-DE" sz="2540" dirty="0"/>
              <a:t>)</a:t>
            </a:r>
            <a:r>
              <a:rPr lang="de-DE" sz="2540"/>
              <a:t>	determine the perventage change!</a:t>
            </a:r>
            <a:endParaRPr lang="de-DE" sz="2540" dirty="0"/>
          </a:p>
          <a:p>
            <a:r>
              <a:rPr lang="de-DE" sz="2540" dirty="0"/>
              <a:t>		</a:t>
            </a:r>
            <a:r>
              <a:rPr lang="el-GR" sz="2540" dirty="0"/>
              <a:t> </a:t>
            </a:r>
            <a:endParaRPr lang="de-DE" sz="2540" dirty="0"/>
          </a:p>
          <a:p>
            <a:r>
              <a:rPr lang="de-DE" sz="2540" dirty="0"/>
              <a:t>Inflation:		</a:t>
            </a:r>
            <a:r>
              <a:rPr lang="el-GR" sz="2540" dirty="0"/>
              <a:t>π</a:t>
            </a:r>
            <a:r>
              <a:rPr lang="de-DE" sz="2540" baseline="-25000" dirty="0"/>
              <a:t>t</a:t>
            </a:r>
            <a:r>
              <a:rPr lang="en-US" sz="2540" dirty="0"/>
              <a:t>=(P</a:t>
            </a:r>
            <a:r>
              <a:rPr lang="en-US" sz="2540" baseline="-25000" dirty="0"/>
              <a:t>t</a:t>
            </a:r>
            <a:r>
              <a:rPr lang="en-US" sz="2540" dirty="0"/>
              <a:t>-P</a:t>
            </a:r>
            <a:r>
              <a:rPr lang="en-US" sz="2540" baseline="-25000" dirty="0"/>
              <a:t>t-1</a:t>
            </a:r>
            <a:r>
              <a:rPr lang="en-US" sz="2540" dirty="0"/>
              <a:t>)/P</a:t>
            </a:r>
            <a:r>
              <a:rPr lang="en-US" sz="2540" baseline="-25000" dirty="0"/>
              <a:t>t-1</a:t>
            </a:r>
            <a:r>
              <a:rPr lang="en-US" sz="2540" dirty="0"/>
              <a:t>=P</a:t>
            </a:r>
            <a:r>
              <a:rPr lang="en-US" sz="2540" baseline="-25000" dirty="0"/>
              <a:t>t</a:t>
            </a:r>
            <a:r>
              <a:rPr lang="en-US" sz="2540" dirty="0"/>
              <a:t>/P</a:t>
            </a:r>
            <a:r>
              <a:rPr lang="en-US" sz="2540" baseline="-25000" dirty="0"/>
              <a:t>t-1</a:t>
            </a:r>
            <a:r>
              <a:rPr lang="en-US" sz="2540" dirty="0"/>
              <a:t>-1	</a:t>
            </a:r>
            <a:r>
              <a:rPr lang="en-US" sz="2540"/>
              <a:t>	relative change compared to the 									former period</a:t>
            </a:r>
            <a:endParaRPr lang="en-US" sz="2540" dirty="0"/>
          </a:p>
          <a:p>
            <a:endParaRPr lang="en-US" sz="2540" dirty="0"/>
          </a:p>
          <a:p>
            <a:r>
              <a:rPr lang="en-US" sz="2540"/>
              <a:t>Expected </a:t>
            </a:r>
            <a:r>
              <a:rPr lang="en-US" sz="2540" dirty="0"/>
              <a:t>Inflation:	</a:t>
            </a:r>
            <a:r>
              <a:rPr lang="el-GR" sz="2540" dirty="0"/>
              <a:t>π</a:t>
            </a:r>
            <a:r>
              <a:rPr lang="de-DE" sz="2540" baseline="-25000" dirty="0"/>
              <a:t>t</a:t>
            </a:r>
            <a:r>
              <a:rPr lang="en-US" sz="2540" baseline="30000" dirty="0"/>
              <a:t>e</a:t>
            </a:r>
            <a:r>
              <a:rPr lang="en-US" sz="2540" dirty="0"/>
              <a:t>=(P</a:t>
            </a:r>
            <a:r>
              <a:rPr lang="en-US" sz="2540" baseline="-25000" dirty="0"/>
              <a:t>t</a:t>
            </a:r>
            <a:r>
              <a:rPr lang="en-US" sz="2540" baseline="30000" dirty="0"/>
              <a:t>e</a:t>
            </a:r>
            <a:r>
              <a:rPr lang="en-US" sz="2540" dirty="0"/>
              <a:t>-P</a:t>
            </a:r>
            <a:r>
              <a:rPr lang="en-US" sz="2540" baseline="-25000" dirty="0"/>
              <a:t>t-1</a:t>
            </a:r>
            <a:r>
              <a:rPr lang="en-US" sz="2540" dirty="0"/>
              <a:t>)/P</a:t>
            </a:r>
            <a:r>
              <a:rPr lang="en-US" sz="2540" baseline="-25000" dirty="0"/>
              <a:t>t-1</a:t>
            </a:r>
            <a:r>
              <a:rPr lang="en-US" sz="2540" dirty="0"/>
              <a:t>=</a:t>
            </a:r>
            <a:r>
              <a:rPr lang="en-US" sz="2540" dirty="0" err="1"/>
              <a:t>P</a:t>
            </a:r>
            <a:r>
              <a:rPr lang="en-US" sz="2540" baseline="-25000" dirty="0" err="1"/>
              <a:t>t</a:t>
            </a:r>
            <a:r>
              <a:rPr lang="en-US" sz="2540" baseline="30000" dirty="0" err="1"/>
              <a:t>e</a:t>
            </a:r>
            <a:r>
              <a:rPr lang="en-US" sz="2540" dirty="0"/>
              <a:t>/P</a:t>
            </a:r>
            <a:r>
              <a:rPr lang="en-US" sz="2540" baseline="-25000" dirty="0"/>
              <a:t>t-1</a:t>
            </a:r>
            <a:r>
              <a:rPr lang="en-US" sz="2540" dirty="0"/>
              <a:t>-1	</a:t>
            </a:r>
            <a:r>
              <a:rPr lang="en-US" sz="2540"/>
              <a:t>	relative expected change compared 								to the former period</a:t>
            </a:r>
          </a:p>
          <a:p>
            <a:endParaRPr lang="en-US" sz="2540" dirty="0"/>
          </a:p>
          <a:p>
            <a:endParaRPr lang="de-DE" sz="2540" dirty="0"/>
          </a:p>
          <a:p>
            <a:r>
              <a:rPr lang="de-DE" sz="2400" dirty="0" err="1"/>
              <a:t>output</a:t>
            </a:r>
            <a:r>
              <a:rPr lang="de-DE" sz="2400" dirty="0"/>
              <a:t> (y) </a:t>
            </a:r>
            <a:r>
              <a:rPr lang="de-DE" sz="2400"/>
              <a:t>→ unemployment </a:t>
            </a:r>
            <a:r>
              <a:rPr lang="de-DE" sz="2400" dirty="0"/>
              <a:t>(u)</a:t>
            </a:r>
          </a:p>
          <a:p>
            <a:r>
              <a:rPr lang="de-DE" sz="2400"/>
              <a:t>				</a:t>
            </a:r>
            <a:r>
              <a:rPr lang="de-DE" sz="2400" b="1"/>
              <a:t>Okuns law</a:t>
            </a:r>
            <a:r>
              <a:rPr lang="de-DE" sz="2400"/>
              <a:t>!</a:t>
            </a:r>
            <a:endParaRPr lang="de-DE" sz="2400" dirty="0"/>
          </a:p>
          <a:p>
            <a:endParaRPr lang="de-DE" sz="2400" dirty="0"/>
          </a:p>
          <a:p>
            <a:r>
              <a:rPr lang="de-DE" sz="2400" dirty="0"/>
              <a:t>			-A(</a:t>
            </a:r>
            <a:r>
              <a:rPr lang="en-US" sz="2400" dirty="0" err="1"/>
              <a:t>u</a:t>
            </a:r>
            <a:r>
              <a:rPr lang="en-US" sz="2400" baseline="-25000" dirty="0" err="1"/>
              <a:t>t</a:t>
            </a:r>
            <a:r>
              <a:rPr lang="en-US" sz="2400" dirty="0"/>
              <a:t>-u*</a:t>
            </a:r>
            <a:r>
              <a:rPr lang="de-DE" sz="2400" dirty="0"/>
              <a:t>)=(</a:t>
            </a:r>
            <a:r>
              <a:rPr lang="en-US" sz="2400" dirty="0" err="1"/>
              <a:t>Y</a:t>
            </a:r>
            <a:r>
              <a:rPr lang="en-US" sz="2400" baseline="-25000" dirty="0" err="1"/>
              <a:t>t</a:t>
            </a:r>
            <a:r>
              <a:rPr lang="en-US" sz="2400" dirty="0"/>
              <a:t>-Y*)/Y*  (A&gt;</a:t>
            </a:r>
            <a:r>
              <a:rPr lang="en-US" sz="2400"/>
              <a:t>0)</a:t>
            </a:r>
            <a:endParaRPr lang="de-DE" sz="2400" dirty="0"/>
          </a:p>
          <a:p>
            <a:endParaRPr lang="de-DE" sz="2540" dirty="0"/>
          </a:p>
        </p:txBody>
      </p:sp>
      <p:sp>
        <p:nvSpPr>
          <p:cNvPr id="2" name="Rechteck 1">
            <a:extLst>
              <a:ext uri="{FF2B5EF4-FFF2-40B4-BE49-F238E27FC236}">
                <a16:creationId xmlns:a16="http://schemas.microsoft.com/office/drawing/2014/main" id="{69E6E6C6-4767-1F7B-7656-6BC5104DA29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8A29F1A3-2966-4B9B-8219-8D41A09945C4}"/>
                  </a:ext>
                </a:extLst>
              </p14:cNvPr>
              <p14:cNvContentPartPr/>
              <p14:nvPr/>
            </p14:nvContentPartPr>
            <p14:xfrm>
              <a:off x="1843747" y="466987"/>
              <a:ext cx="3678840" cy="106560"/>
            </p14:xfrm>
          </p:contentPart>
        </mc:Choice>
        <mc:Fallback>
          <p:pic>
            <p:nvPicPr>
              <p:cNvPr id="3" name="Freihand 2">
                <a:extLst>
                  <a:ext uri="{FF2B5EF4-FFF2-40B4-BE49-F238E27FC236}">
                    <a16:creationId xmlns:a16="http://schemas.microsoft.com/office/drawing/2014/main" id="{8A29F1A3-2966-4B9B-8219-8D41A09945C4}"/>
                  </a:ext>
                </a:extLst>
              </p:cNvPr>
              <p:cNvPicPr/>
              <p:nvPr/>
            </p:nvPicPr>
            <p:blipFill>
              <a:blip r:embed="rId4"/>
              <a:stretch>
                <a:fillRect/>
              </a:stretch>
            </p:blipFill>
            <p:spPr>
              <a:xfrm>
                <a:off x="1839427" y="462667"/>
                <a:ext cx="3687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E7B91B69-FF49-46CD-A8B9-02B515AA45C7}"/>
                  </a:ext>
                </a:extLst>
              </p14:cNvPr>
              <p14:cNvContentPartPr/>
              <p14:nvPr/>
            </p14:nvContentPartPr>
            <p14:xfrm>
              <a:off x="39787" y="2446627"/>
              <a:ext cx="1408680" cy="40680"/>
            </p14:xfrm>
          </p:contentPart>
        </mc:Choice>
        <mc:Fallback>
          <p:pic>
            <p:nvPicPr>
              <p:cNvPr id="5" name="Freihand 4">
                <a:extLst>
                  <a:ext uri="{FF2B5EF4-FFF2-40B4-BE49-F238E27FC236}">
                    <a16:creationId xmlns:a16="http://schemas.microsoft.com/office/drawing/2014/main" id="{E7B91B69-FF49-46CD-A8B9-02B515AA45C7}"/>
                  </a:ext>
                </a:extLst>
              </p:cNvPr>
              <p:cNvPicPr/>
              <p:nvPr/>
            </p:nvPicPr>
            <p:blipFill>
              <a:blip r:embed="rId6"/>
              <a:stretch>
                <a:fillRect/>
              </a:stretch>
            </p:blipFill>
            <p:spPr>
              <a:xfrm>
                <a:off x="35467" y="2442307"/>
                <a:ext cx="14173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CE7D6D12-85B3-482A-97D3-498E20F06DBA}"/>
                  </a:ext>
                </a:extLst>
              </p14:cNvPr>
              <p14:cNvContentPartPr/>
              <p14:nvPr/>
            </p14:nvContentPartPr>
            <p14:xfrm>
              <a:off x="4303267" y="1995547"/>
              <a:ext cx="465120" cy="656640"/>
            </p14:xfrm>
          </p:contentPart>
        </mc:Choice>
        <mc:Fallback>
          <p:pic>
            <p:nvPicPr>
              <p:cNvPr id="10" name="Freihand 9">
                <a:extLst>
                  <a:ext uri="{FF2B5EF4-FFF2-40B4-BE49-F238E27FC236}">
                    <a16:creationId xmlns:a16="http://schemas.microsoft.com/office/drawing/2014/main" id="{CE7D6D12-85B3-482A-97D3-498E20F06DBA}"/>
                  </a:ext>
                </a:extLst>
              </p:cNvPr>
              <p:cNvPicPr/>
              <p:nvPr/>
            </p:nvPicPr>
            <p:blipFill>
              <a:blip r:embed="rId8"/>
              <a:stretch>
                <a:fillRect/>
              </a:stretch>
            </p:blipFill>
            <p:spPr>
              <a:xfrm>
                <a:off x="4298947" y="1991227"/>
                <a:ext cx="473760" cy="665280"/>
              </a:xfrm>
              <a:prstGeom prst="rect">
                <a:avLst/>
              </a:prstGeom>
            </p:spPr>
          </p:pic>
        </mc:Fallback>
      </mc:AlternateContent>
      <p:grpSp>
        <p:nvGrpSpPr>
          <p:cNvPr id="38" name="Gruppieren 37">
            <a:extLst>
              <a:ext uri="{FF2B5EF4-FFF2-40B4-BE49-F238E27FC236}">
                <a16:creationId xmlns:a16="http://schemas.microsoft.com/office/drawing/2014/main" id="{ADEC8441-9417-49EE-865E-5AE4A167A927}"/>
              </a:ext>
            </a:extLst>
          </p:cNvPr>
          <p:cNvGrpSpPr/>
          <p:nvPr/>
        </p:nvGrpSpPr>
        <p:grpSpPr>
          <a:xfrm>
            <a:off x="3290947" y="1656787"/>
            <a:ext cx="3040920" cy="1072440"/>
            <a:chOff x="3290947" y="1656787"/>
            <a:chExt cx="3040920" cy="107244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960360A1-840A-43D8-A8CA-8995BBBB3682}"/>
                    </a:ext>
                  </a:extLst>
                </p14:cNvPr>
                <p14:cNvContentPartPr/>
                <p14:nvPr/>
              </p14:nvContentPartPr>
              <p14:xfrm>
                <a:off x="3626467" y="1918147"/>
                <a:ext cx="90000" cy="147960"/>
              </p14:xfrm>
            </p:contentPart>
          </mc:Choice>
          <mc:Fallback>
            <p:pic>
              <p:nvPicPr>
                <p:cNvPr id="7" name="Freihand 6">
                  <a:extLst>
                    <a:ext uri="{FF2B5EF4-FFF2-40B4-BE49-F238E27FC236}">
                      <a16:creationId xmlns:a16="http://schemas.microsoft.com/office/drawing/2014/main" id="{960360A1-840A-43D8-A8CA-8995BBBB3682}"/>
                    </a:ext>
                  </a:extLst>
                </p:cNvPr>
                <p:cNvPicPr/>
                <p:nvPr/>
              </p:nvPicPr>
              <p:blipFill>
                <a:blip r:embed="rId10"/>
                <a:stretch>
                  <a:fillRect/>
                </a:stretch>
              </p:blipFill>
              <p:spPr>
                <a:xfrm>
                  <a:off x="3622147" y="1913827"/>
                  <a:ext cx="98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ADF4303D-97CD-444B-B291-682975440CD6}"/>
                    </a:ext>
                  </a:extLst>
                </p14:cNvPr>
                <p14:cNvContentPartPr/>
                <p14:nvPr/>
              </p14:nvContentPartPr>
              <p14:xfrm>
                <a:off x="3559867" y="1992667"/>
                <a:ext cx="241920" cy="148320"/>
              </p14:xfrm>
            </p:contentPart>
          </mc:Choice>
          <mc:Fallback>
            <p:pic>
              <p:nvPicPr>
                <p:cNvPr id="8" name="Freihand 7">
                  <a:extLst>
                    <a:ext uri="{FF2B5EF4-FFF2-40B4-BE49-F238E27FC236}">
                      <a16:creationId xmlns:a16="http://schemas.microsoft.com/office/drawing/2014/main" id="{ADF4303D-97CD-444B-B291-682975440CD6}"/>
                    </a:ext>
                  </a:extLst>
                </p:cNvPr>
                <p:cNvPicPr/>
                <p:nvPr/>
              </p:nvPicPr>
              <p:blipFill>
                <a:blip r:embed="rId12"/>
                <a:stretch>
                  <a:fillRect/>
                </a:stretch>
              </p:blipFill>
              <p:spPr>
                <a:xfrm>
                  <a:off x="3555547" y="1988347"/>
                  <a:ext cx="2505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CC72B947-4862-4C2A-BF19-0B0279DDF8B3}"/>
                    </a:ext>
                  </a:extLst>
                </p14:cNvPr>
                <p14:cNvContentPartPr/>
                <p14:nvPr/>
              </p14:nvContentPartPr>
              <p14:xfrm>
                <a:off x="3290947" y="1743907"/>
                <a:ext cx="82800" cy="146880"/>
              </p14:xfrm>
            </p:contentPart>
          </mc:Choice>
          <mc:Fallback>
            <p:pic>
              <p:nvPicPr>
                <p:cNvPr id="12" name="Freihand 11">
                  <a:extLst>
                    <a:ext uri="{FF2B5EF4-FFF2-40B4-BE49-F238E27FC236}">
                      <a16:creationId xmlns:a16="http://schemas.microsoft.com/office/drawing/2014/main" id="{CC72B947-4862-4C2A-BF19-0B0279DDF8B3}"/>
                    </a:ext>
                  </a:extLst>
                </p:cNvPr>
                <p:cNvPicPr/>
                <p:nvPr/>
              </p:nvPicPr>
              <p:blipFill>
                <a:blip r:embed="rId14"/>
                <a:stretch>
                  <a:fillRect/>
                </a:stretch>
              </p:blipFill>
              <p:spPr>
                <a:xfrm>
                  <a:off x="3286627" y="1739587"/>
                  <a:ext cx="91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F43B0314-DEE7-4A98-9F8F-6473D482C2D3}"/>
                    </a:ext>
                  </a:extLst>
                </p14:cNvPr>
                <p14:cNvContentPartPr/>
                <p14:nvPr/>
              </p14:nvContentPartPr>
              <p14:xfrm>
                <a:off x="3327307" y="1748947"/>
                <a:ext cx="69480" cy="145080"/>
              </p14:xfrm>
            </p:contentPart>
          </mc:Choice>
          <mc:Fallback>
            <p:pic>
              <p:nvPicPr>
                <p:cNvPr id="13" name="Freihand 12">
                  <a:extLst>
                    <a:ext uri="{FF2B5EF4-FFF2-40B4-BE49-F238E27FC236}">
                      <a16:creationId xmlns:a16="http://schemas.microsoft.com/office/drawing/2014/main" id="{F43B0314-DEE7-4A98-9F8F-6473D482C2D3}"/>
                    </a:ext>
                  </a:extLst>
                </p:cNvPr>
                <p:cNvPicPr/>
                <p:nvPr/>
              </p:nvPicPr>
              <p:blipFill>
                <a:blip r:embed="rId16"/>
                <a:stretch>
                  <a:fillRect/>
                </a:stretch>
              </p:blipFill>
              <p:spPr>
                <a:xfrm>
                  <a:off x="3322987" y="1744627"/>
                  <a:ext cx="78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177F929E-66F2-4D13-8A33-6BEB81021490}"/>
                    </a:ext>
                  </a:extLst>
                </p14:cNvPr>
                <p14:cNvContentPartPr/>
                <p14:nvPr/>
              </p14:nvContentPartPr>
              <p14:xfrm>
                <a:off x="3429547" y="1712227"/>
                <a:ext cx="75240" cy="159480"/>
              </p14:xfrm>
            </p:contentPart>
          </mc:Choice>
          <mc:Fallback>
            <p:pic>
              <p:nvPicPr>
                <p:cNvPr id="15" name="Freihand 14">
                  <a:extLst>
                    <a:ext uri="{FF2B5EF4-FFF2-40B4-BE49-F238E27FC236}">
                      <a16:creationId xmlns:a16="http://schemas.microsoft.com/office/drawing/2014/main" id="{177F929E-66F2-4D13-8A33-6BEB81021490}"/>
                    </a:ext>
                  </a:extLst>
                </p:cNvPr>
                <p:cNvPicPr/>
                <p:nvPr/>
              </p:nvPicPr>
              <p:blipFill>
                <a:blip r:embed="rId18"/>
                <a:stretch>
                  <a:fillRect/>
                </a:stretch>
              </p:blipFill>
              <p:spPr>
                <a:xfrm>
                  <a:off x="3425227" y="1707907"/>
                  <a:ext cx="838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12D8E44F-73EC-4B07-802D-AE3F1596479D}"/>
                    </a:ext>
                  </a:extLst>
                </p14:cNvPr>
                <p14:cNvContentPartPr/>
                <p14:nvPr/>
              </p14:nvContentPartPr>
              <p14:xfrm>
                <a:off x="3532507" y="1766587"/>
                <a:ext cx="89640" cy="95760"/>
              </p14:xfrm>
            </p:contentPart>
          </mc:Choice>
          <mc:Fallback>
            <p:pic>
              <p:nvPicPr>
                <p:cNvPr id="16" name="Freihand 15">
                  <a:extLst>
                    <a:ext uri="{FF2B5EF4-FFF2-40B4-BE49-F238E27FC236}">
                      <a16:creationId xmlns:a16="http://schemas.microsoft.com/office/drawing/2014/main" id="{12D8E44F-73EC-4B07-802D-AE3F1596479D}"/>
                    </a:ext>
                  </a:extLst>
                </p:cNvPr>
                <p:cNvPicPr/>
                <p:nvPr/>
              </p:nvPicPr>
              <p:blipFill>
                <a:blip r:embed="rId20"/>
                <a:stretch>
                  <a:fillRect/>
                </a:stretch>
              </p:blipFill>
              <p:spPr>
                <a:xfrm>
                  <a:off x="3528187" y="1762267"/>
                  <a:ext cx="98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B132DDAF-5D4C-4D7B-AA22-F8392EE47421}"/>
                    </a:ext>
                  </a:extLst>
                </p14:cNvPr>
                <p14:cNvContentPartPr/>
                <p14:nvPr/>
              </p14:nvContentPartPr>
              <p14:xfrm>
                <a:off x="3609907" y="1780627"/>
                <a:ext cx="94680" cy="97200"/>
              </p14:xfrm>
            </p:contentPart>
          </mc:Choice>
          <mc:Fallback>
            <p:pic>
              <p:nvPicPr>
                <p:cNvPr id="17" name="Freihand 16">
                  <a:extLst>
                    <a:ext uri="{FF2B5EF4-FFF2-40B4-BE49-F238E27FC236}">
                      <a16:creationId xmlns:a16="http://schemas.microsoft.com/office/drawing/2014/main" id="{B132DDAF-5D4C-4D7B-AA22-F8392EE47421}"/>
                    </a:ext>
                  </a:extLst>
                </p:cNvPr>
                <p:cNvPicPr/>
                <p:nvPr/>
              </p:nvPicPr>
              <p:blipFill>
                <a:blip r:embed="rId22"/>
                <a:stretch>
                  <a:fillRect/>
                </a:stretch>
              </p:blipFill>
              <p:spPr>
                <a:xfrm>
                  <a:off x="3605587" y="1776307"/>
                  <a:ext cx="103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84E33011-0C09-49A9-BDEB-9772AC76455A}"/>
                    </a:ext>
                  </a:extLst>
                </p14:cNvPr>
                <p14:cNvContentPartPr/>
                <p14:nvPr/>
              </p14:nvContentPartPr>
              <p14:xfrm>
                <a:off x="3741667" y="1700347"/>
                <a:ext cx="196560" cy="168840"/>
              </p14:xfrm>
            </p:contentPart>
          </mc:Choice>
          <mc:Fallback>
            <p:pic>
              <p:nvPicPr>
                <p:cNvPr id="18" name="Freihand 17">
                  <a:extLst>
                    <a:ext uri="{FF2B5EF4-FFF2-40B4-BE49-F238E27FC236}">
                      <a16:creationId xmlns:a16="http://schemas.microsoft.com/office/drawing/2014/main" id="{84E33011-0C09-49A9-BDEB-9772AC76455A}"/>
                    </a:ext>
                  </a:extLst>
                </p:cNvPr>
                <p:cNvPicPr/>
                <p:nvPr/>
              </p:nvPicPr>
              <p:blipFill>
                <a:blip r:embed="rId24"/>
                <a:stretch>
                  <a:fillRect/>
                </a:stretch>
              </p:blipFill>
              <p:spPr>
                <a:xfrm>
                  <a:off x="3737347" y="1696027"/>
                  <a:ext cx="2052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9B8A5D7F-CB26-4811-97D0-D61069F45BEF}"/>
                    </a:ext>
                  </a:extLst>
                </p14:cNvPr>
                <p14:cNvContentPartPr/>
                <p14:nvPr/>
              </p14:nvContentPartPr>
              <p14:xfrm>
                <a:off x="3967747" y="1687387"/>
                <a:ext cx="73440" cy="184320"/>
              </p14:xfrm>
            </p:contentPart>
          </mc:Choice>
          <mc:Fallback>
            <p:pic>
              <p:nvPicPr>
                <p:cNvPr id="19" name="Freihand 18">
                  <a:extLst>
                    <a:ext uri="{FF2B5EF4-FFF2-40B4-BE49-F238E27FC236}">
                      <a16:creationId xmlns:a16="http://schemas.microsoft.com/office/drawing/2014/main" id="{9B8A5D7F-CB26-4811-97D0-D61069F45BEF}"/>
                    </a:ext>
                  </a:extLst>
                </p:cNvPr>
                <p:cNvPicPr/>
                <p:nvPr/>
              </p:nvPicPr>
              <p:blipFill>
                <a:blip r:embed="rId26"/>
                <a:stretch>
                  <a:fillRect/>
                </a:stretch>
              </p:blipFill>
              <p:spPr>
                <a:xfrm>
                  <a:off x="3963427" y="1683067"/>
                  <a:ext cx="820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C3674792-BB80-44D2-877F-7DAC1F74BC22}"/>
                    </a:ext>
                  </a:extLst>
                </p14:cNvPr>
                <p14:cNvContentPartPr/>
                <p14:nvPr/>
              </p14:nvContentPartPr>
              <p14:xfrm>
                <a:off x="4112827" y="1775227"/>
                <a:ext cx="13320" cy="6840"/>
              </p14:xfrm>
            </p:contentPart>
          </mc:Choice>
          <mc:Fallback>
            <p:pic>
              <p:nvPicPr>
                <p:cNvPr id="21" name="Freihand 20">
                  <a:extLst>
                    <a:ext uri="{FF2B5EF4-FFF2-40B4-BE49-F238E27FC236}">
                      <a16:creationId xmlns:a16="http://schemas.microsoft.com/office/drawing/2014/main" id="{C3674792-BB80-44D2-877F-7DAC1F74BC22}"/>
                    </a:ext>
                  </a:extLst>
                </p:cNvPr>
                <p:cNvPicPr/>
                <p:nvPr/>
              </p:nvPicPr>
              <p:blipFill>
                <a:blip r:embed="rId28"/>
                <a:stretch>
                  <a:fillRect/>
                </a:stretch>
              </p:blipFill>
              <p:spPr>
                <a:xfrm>
                  <a:off x="4108507" y="1770907"/>
                  <a:ext cx="219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6CED7EB3-19B1-4812-B603-71C922A8FBD2}"/>
                    </a:ext>
                  </a:extLst>
                </p14:cNvPr>
                <p14:cNvContentPartPr/>
                <p14:nvPr/>
              </p14:nvContentPartPr>
              <p14:xfrm>
                <a:off x="4161787" y="1669747"/>
                <a:ext cx="105840" cy="176040"/>
              </p14:xfrm>
            </p:contentPart>
          </mc:Choice>
          <mc:Fallback>
            <p:pic>
              <p:nvPicPr>
                <p:cNvPr id="22" name="Freihand 21">
                  <a:extLst>
                    <a:ext uri="{FF2B5EF4-FFF2-40B4-BE49-F238E27FC236}">
                      <a16:creationId xmlns:a16="http://schemas.microsoft.com/office/drawing/2014/main" id="{6CED7EB3-19B1-4812-B603-71C922A8FBD2}"/>
                    </a:ext>
                  </a:extLst>
                </p:cNvPr>
                <p:cNvPicPr/>
                <p:nvPr/>
              </p:nvPicPr>
              <p:blipFill>
                <a:blip r:embed="rId30"/>
                <a:stretch>
                  <a:fillRect/>
                </a:stretch>
              </p:blipFill>
              <p:spPr>
                <a:xfrm>
                  <a:off x="4157467" y="1665427"/>
                  <a:ext cx="114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BF291B80-0CFF-4CF7-9255-08128A215AB1}"/>
                    </a:ext>
                  </a:extLst>
                </p14:cNvPr>
                <p14:cNvContentPartPr/>
                <p14:nvPr/>
              </p14:nvContentPartPr>
              <p14:xfrm>
                <a:off x="4268707" y="1658587"/>
                <a:ext cx="137160" cy="153720"/>
              </p14:xfrm>
            </p:contentPart>
          </mc:Choice>
          <mc:Fallback>
            <p:pic>
              <p:nvPicPr>
                <p:cNvPr id="23" name="Freihand 22">
                  <a:extLst>
                    <a:ext uri="{FF2B5EF4-FFF2-40B4-BE49-F238E27FC236}">
                      <a16:creationId xmlns:a16="http://schemas.microsoft.com/office/drawing/2014/main" id="{BF291B80-0CFF-4CF7-9255-08128A215AB1}"/>
                    </a:ext>
                  </a:extLst>
                </p:cNvPr>
                <p:cNvPicPr/>
                <p:nvPr/>
              </p:nvPicPr>
              <p:blipFill>
                <a:blip r:embed="rId32"/>
                <a:stretch>
                  <a:fillRect/>
                </a:stretch>
              </p:blipFill>
              <p:spPr>
                <a:xfrm>
                  <a:off x="4264387" y="1654267"/>
                  <a:ext cx="145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96808833-91E4-4FE8-888F-DA16ED129B5A}"/>
                    </a:ext>
                  </a:extLst>
                </p14:cNvPr>
                <p14:cNvContentPartPr/>
                <p14:nvPr/>
              </p14:nvContentPartPr>
              <p14:xfrm>
                <a:off x="4432867" y="1735627"/>
                <a:ext cx="282960" cy="246240"/>
              </p14:xfrm>
            </p:contentPart>
          </mc:Choice>
          <mc:Fallback>
            <p:pic>
              <p:nvPicPr>
                <p:cNvPr id="24" name="Freihand 23">
                  <a:extLst>
                    <a:ext uri="{FF2B5EF4-FFF2-40B4-BE49-F238E27FC236}">
                      <a16:creationId xmlns:a16="http://schemas.microsoft.com/office/drawing/2014/main" id="{96808833-91E4-4FE8-888F-DA16ED129B5A}"/>
                    </a:ext>
                  </a:extLst>
                </p:cNvPr>
                <p:cNvPicPr/>
                <p:nvPr/>
              </p:nvPicPr>
              <p:blipFill>
                <a:blip r:embed="rId34"/>
                <a:stretch>
                  <a:fillRect/>
                </a:stretch>
              </p:blipFill>
              <p:spPr>
                <a:xfrm>
                  <a:off x="4428547" y="1731307"/>
                  <a:ext cx="2916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F2935B23-7555-453E-A14D-5033DE296AF1}"/>
                    </a:ext>
                  </a:extLst>
                </p14:cNvPr>
                <p14:cNvContentPartPr/>
                <p14:nvPr/>
              </p14:nvContentPartPr>
              <p14:xfrm>
                <a:off x="4832827" y="1659667"/>
                <a:ext cx="226800" cy="315000"/>
              </p14:xfrm>
            </p:contentPart>
          </mc:Choice>
          <mc:Fallback>
            <p:pic>
              <p:nvPicPr>
                <p:cNvPr id="25" name="Freihand 24">
                  <a:extLst>
                    <a:ext uri="{FF2B5EF4-FFF2-40B4-BE49-F238E27FC236}">
                      <a16:creationId xmlns:a16="http://schemas.microsoft.com/office/drawing/2014/main" id="{F2935B23-7555-453E-A14D-5033DE296AF1}"/>
                    </a:ext>
                  </a:extLst>
                </p:cNvPr>
                <p:cNvPicPr/>
                <p:nvPr/>
              </p:nvPicPr>
              <p:blipFill>
                <a:blip r:embed="rId36"/>
                <a:stretch>
                  <a:fillRect/>
                </a:stretch>
              </p:blipFill>
              <p:spPr>
                <a:xfrm>
                  <a:off x="4828507" y="1655347"/>
                  <a:ext cx="2354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62FC5F5C-9C70-4A3B-B169-D549B789ACC8}"/>
                    </a:ext>
                  </a:extLst>
                </p14:cNvPr>
                <p14:cNvContentPartPr/>
                <p14:nvPr/>
              </p14:nvContentPartPr>
              <p14:xfrm>
                <a:off x="5166547" y="1713307"/>
                <a:ext cx="104760" cy="251280"/>
              </p14:xfrm>
            </p:contentPart>
          </mc:Choice>
          <mc:Fallback>
            <p:pic>
              <p:nvPicPr>
                <p:cNvPr id="26" name="Freihand 25">
                  <a:extLst>
                    <a:ext uri="{FF2B5EF4-FFF2-40B4-BE49-F238E27FC236}">
                      <a16:creationId xmlns:a16="http://schemas.microsoft.com/office/drawing/2014/main" id="{62FC5F5C-9C70-4A3B-B169-D549B789ACC8}"/>
                    </a:ext>
                  </a:extLst>
                </p:cNvPr>
                <p:cNvPicPr/>
                <p:nvPr/>
              </p:nvPicPr>
              <p:blipFill>
                <a:blip r:embed="rId38"/>
                <a:stretch>
                  <a:fillRect/>
                </a:stretch>
              </p:blipFill>
              <p:spPr>
                <a:xfrm>
                  <a:off x="5162227" y="1708987"/>
                  <a:ext cx="1134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30CA4B71-ECC1-441A-9F8F-C993DB0E4BF3}"/>
                    </a:ext>
                  </a:extLst>
                </p14:cNvPr>
                <p14:cNvContentPartPr/>
                <p14:nvPr/>
              </p14:nvContentPartPr>
              <p14:xfrm>
                <a:off x="5296867" y="1720147"/>
                <a:ext cx="121680" cy="108720"/>
              </p14:xfrm>
            </p:contentPart>
          </mc:Choice>
          <mc:Fallback>
            <p:pic>
              <p:nvPicPr>
                <p:cNvPr id="27" name="Freihand 26">
                  <a:extLst>
                    <a:ext uri="{FF2B5EF4-FFF2-40B4-BE49-F238E27FC236}">
                      <a16:creationId xmlns:a16="http://schemas.microsoft.com/office/drawing/2014/main" id="{30CA4B71-ECC1-441A-9F8F-C993DB0E4BF3}"/>
                    </a:ext>
                  </a:extLst>
                </p:cNvPr>
                <p:cNvPicPr/>
                <p:nvPr/>
              </p:nvPicPr>
              <p:blipFill>
                <a:blip r:embed="rId40"/>
                <a:stretch>
                  <a:fillRect/>
                </a:stretch>
              </p:blipFill>
              <p:spPr>
                <a:xfrm>
                  <a:off x="5292547" y="1715827"/>
                  <a:ext cx="130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A28BDEA4-0BE4-44F9-908F-1F5B3BFE896B}"/>
                    </a:ext>
                  </a:extLst>
                </p14:cNvPr>
                <p14:cNvContentPartPr/>
                <p14:nvPr/>
              </p14:nvContentPartPr>
              <p14:xfrm>
                <a:off x="5394067" y="1694947"/>
                <a:ext cx="360" cy="360"/>
              </p14:xfrm>
            </p:contentPart>
          </mc:Choice>
          <mc:Fallback>
            <p:pic>
              <p:nvPicPr>
                <p:cNvPr id="28" name="Freihand 27">
                  <a:extLst>
                    <a:ext uri="{FF2B5EF4-FFF2-40B4-BE49-F238E27FC236}">
                      <a16:creationId xmlns:a16="http://schemas.microsoft.com/office/drawing/2014/main" id="{A28BDEA4-0BE4-44F9-908F-1F5B3BFE896B}"/>
                    </a:ext>
                  </a:extLst>
                </p:cNvPr>
                <p:cNvPicPr/>
                <p:nvPr/>
              </p:nvPicPr>
              <p:blipFill>
                <a:blip r:embed="rId42"/>
                <a:stretch>
                  <a:fillRect/>
                </a:stretch>
              </p:blipFill>
              <p:spPr>
                <a:xfrm>
                  <a:off x="5389747" y="1690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055F5ACF-4B3E-41E2-B255-339245FAF96D}"/>
                    </a:ext>
                  </a:extLst>
                </p14:cNvPr>
                <p14:cNvContentPartPr/>
                <p14:nvPr/>
              </p14:nvContentPartPr>
              <p14:xfrm>
                <a:off x="5422147" y="1742467"/>
                <a:ext cx="109440" cy="105480"/>
              </p14:xfrm>
            </p:contentPart>
          </mc:Choice>
          <mc:Fallback>
            <p:pic>
              <p:nvPicPr>
                <p:cNvPr id="30" name="Freihand 29">
                  <a:extLst>
                    <a:ext uri="{FF2B5EF4-FFF2-40B4-BE49-F238E27FC236}">
                      <a16:creationId xmlns:a16="http://schemas.microsoft.com/office/drawing/2014/main" id="{055F5ACF-4B3E-41E2-B255-339245FAF96D}"/>
                    </a:ext>
                  </a:extLst>
                </p:cNvPr>
                <p:cNvPicPr/>
                <p:nvPr/>
              </p:nvPicPr>
              <p:blipFill>
                <a:blip r:embed="rId44"/>
                <a:stretch>
                  <a:fillRect/>
                </a:stretch>
              </p:blipFill>
              <p:spPr>
                <a:xfrm>
                  <a:off x="5417827" y="1738147"/>
                  <a:ext cx="118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F0639352-B0A4-4423-A94B-58B9FD99C8AB}"/>
                    </a:ext>
                  </a:extLst>
                </p14:cNvPr>
                <p14:cNvContentPartPr/>
                <p14:nvPr/>
              </p14:nvContentPartPr>
              <p14:xfrm>
                <a:off x="5525827" y="1723027"/>
                <a:ext cx="102240" cy="110160"/>
              </p14:xfrm>
            </p:contentPart>
          </mc:Choice>
          <mc:Fallback>
            <p:pic>
              <p:nvPicPr>
                <p:cNvPr id="31" name="Freihand 30">
                  <a:extLst>
                    <a:ext uri="{FF2B5EF4-FFF2-40B4-BE49-F238E27FC236}">
                      <a16:creationId xmlns:a16="http://schemas.microsoft.com/office/drawing/2014/main" id="{F0639352-B0A4-4423-A94B-58B9FD99C8AB}"/>
                    </a:ext>
                  </a:extLst>
                </p:cNvPr>
                <p:cNvPicPr/>
                <p:nvPr/>
              </p:nvPicPr>
              <p:blipFill>
                <a:blip r:embed="rId46"/>
                <a:stretch>
                  <a:fillRect/>
                </a:stretch>
              </p:blipFill>
              <p:spPr>
                <a:xfrm>
                  <a:off x="5521507" y="1718707"/>
                  <a:ext cx="110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9E84B92D-31D8-458E-94BB-F6B8583F99EA}"/>
                    </a:ext>
                  </a:extLst>
                </p14:cNvPr>
                <p14:cNvContentPartPr/>
                <p14:nvPr/>
              </p14:nvContentPartPr>
              <p14:xfrm>
                <a:off x="5803387" y="1675507"/>
                <a:ext cx="30960" cy="188280"/>
              </p14:xfrm>
            </p:contentPart>
          </mc:Choice>
          <mc:Fallback>
            <p:pic>
              <p:nvPicPr>
                <p:cNvPr id="32" name="Freihand 31">
                  <a:extLst>
                    <a:ext uri="{FF2B5EF4-FFF2-40B4-BE49-F238E27FC236}">
                      <a16:creationId xmlns:a16="http://schemas.microsoft.com/office/drawing/2014/main" id="{9E84B92D-31D8-458E-94BB-F6B8583F99EA}"/>
                    </a:ext>
                  </a:extLst>
                </p:cNvPr>
                <p:cNvPicPr/>
                <p:nvPr/>
              </p:nvPicPr>
              <p:blipFill>
                <a:blip r:embed="rId48"/>
                <a:stretch>
                  <a:fillRect/>
                </a:stretch>
              </p:blipFill>
              <p:spPr>
                <a:xfrm>
                  <a:off x="5799067" y="1671187"/>
                  <a:ext cx="396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3A91FCC0-2954-4F20-95C6-181F6F5BA6A1}"/>
                    </a:ext>
                  </a:extLst>
                </p14:cNvPr>
                <p14:cNvContentPartPr/>
                <p14:nvPr/>
              </p14:nvContentPartPr>
              <p14:xfrm>
                <a:off x="5862427" y="1755427"/>
                <a:ext cx="109080" cy="119880"/>
              </p14:xfrm>
            </p:contentPart>
          </mc:Choice>
          <mc:Fallback>
            <p:pic>
              <p:nvPicPr>
                <p:cNvPr id="33" name="Freihand 32">
                  <a:extLst>
                    <a:ext uri="{FF2B5EF4-FFF2-40B4-BE49-F238E27FC236}">
                      <a16:creationId xmlns:a16="http://schemas.microsoft.com/office/drawing/2014/main" id="{3A91FCC0-2954-4F20-95C6-181F6F5BA6A1}"/>
                    </a:ext>
                  </a:extLst>
                </p:cNvPr>
                <p:cNvPicPr/>
                <p:nvPr/>
              </p:nvPicPr>
              <p:blipFill>
                <a:blip r:embed="rId50"/>
                <a:stretch>
                  <a:fillRect/>
                </a:stretch>
              </p:blipFill>
              <p:spPr>
                <a:xfrm>
                  <a:off x="5858107" y="1751107"/>
                  <a:ext cx="117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DD3224F4-A56E-4DC0-A78F-5DB06779CFBF}"/>
                    </a:ext>
                  </a:extLst>
                </p14:cNvPr>
                <p14:cNvContentPartPr/>
                <p14:nvPr/>
              </p14:nvContentPartPr>
              <p14:xfrm>
                <a:off x="5971147" y="1656787"/>
                <a:ext cx="360720" cy="199440"/>
              </p14:xfrm>
            </p:contentPart>
          </mc:Choice>
          <mc:Fallback>
            <p:pic>
              <p:nvPicPr>
                <p:cNvPr id="34" name="Freihand 33">
                  <a:extLst>
                    <a:ext uri="{FF2B5EF4-FFF2-40B4-BE49-F238E27FC236}">
                      <a16:creationId xmlns:a16="http://schemas.microsoft.com/office/drawing/2014/main" id="{DD3224F4-A56E-4DC0-A78F-5DB06779CFBF}"/>
                    </a:ext>
                  </a:extLst>
                </p:cNvPr>
                <p:cNvPicPr/>
                <p:nvPr/>
              </p:nvPicPr>
              <p:blipFill>
                <a:blip r:embed="rId52"/>
                <a:stretch>
                  <a:fillRect/>
                </a:stretch>
              </p:blipFill>
              <p:spPr>
                <a:xfrm>
                  <a:off x="5966827" y="1652467"/>
                  <a:ext cx="3693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EF0355F3-B811-4690-8F46-155900263344}"/>
                    </a:ext>
                  </a:extLst>
                </p14:cNvPr>
                <p14:cNvContentPartPr/>
                <p14:nvPr/>
              </p14:nvContentPartPr>
              <p14:xfrm>
                <a:off x="4920307" y="2012467"/>
                <a:ext cx="786600" cy="716760"/>
              </p14:xfrm>
            </p:contentPart>
          </mc:Choice>
          <mc:Fallback>
            <p:pic>
              <p:nvPicPr>
                <p:cNvPr id="37" name="Freihand 36">
                  <a:extLst>
                    <a:ext uri="{FF2B5EF4-FFF2-40B4-BE49-F238E27FC236}">
                      <a16:creationId xmlns:a16="http://schemas.microsoft.com/office/drawing/2014/main" id="{EF0355F3-B811-4690-8F46-155900263344}"/>
                    </a:ext>
                  </a:extLst>
                </p:cNvPr>
                <p:cNvPicPr/>
                <p:nvPr/>
              </p:nvPicPr>
              <p:blipFill>
                <a:blip r:embed="rId54"/>
                <a:stretch>
                  <a:fillRect/>
                </a:stretch>
              </p:blipFill>
              <p:spPr>
                <a:xfrm>
                  <a:off x="4915987" y="2008147"/>
                  <a:ext cx="795240" cy="72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73772C5B-5862-4E07-994D-2C7AAE388DC1}"/>
                  </a:ext>
                </a:extLst>
              </p14:cNvPr>
              <p14:cNvContentPartPr/>
              <p14:nvPr/>
            </p14:nvContentPartPr>
            <p14:xfrm>
              <a:off x="2802067" y="2524747"/>
              <a:ext cx="263160" cy="18720"/>
            </p14:xfrm>
          </p:contentPart>
        </mc:Choice>
        <mc:Fallback>
          <p:pic>
            <p:nvPicPr>
              <p:cNvPr id="39" name="Freihand 38">
                <a:extLst>
                  <a:ext uri="{FF2B5EF4-FFF2-40B4-BE49-F238E27FC236}">
                    <a16:creationId xmlns:a16="http://schemas.microsoft.com/office/drawing/2014/main" id="{73772C5B-5862-4E07-994D-2C7AAE388DC1}"/>
                  </a:ext>
                </a:extLst>
              </p:cNvPr>
              <p:cNvPicPr/>
              <p:nvPr/>
            </p:nvPicPr>
            <p:blipFill>
              <a:blip r:embed="rId56"/>
              <a:stretch>
                <a:fillRect/>
              </a:stretch>
            </p:blipFill>
            <p:spPr>
              <a:xfrm>
                <a:off x="2797747" y="2520427"/>
                <a:ext cx="271800" cy="27360"/>
              </a:xfrm>
              <a:prstGeom prst="rect">
                <a:avLst/>
              </a:prstGeom>
            </p:spPr>
          </p:pic>
        </mc:Fallback>
      </mc:AlternateContent>
      <p:grpSp>
        <p:nvGrpSpPr>
          <p:cNvPr id="76" name="Gruppieren 75">
            <a:extLst>
              <a:ext uri="{FF2B5EF4-FFF2-40B4-BE49-F238E27FC236}">
                <a16:creationId xmlns:a16="http://schemas.microsoft.com/office/drawing/2014/main" id="{1C74BC74-6BAD-4670-9E31-89B76502B33A}"/>
              </a:ext>
            </a:extLst>
          </p:cNvPr>
          <p:cNvGrpSpPr/>
          <p:nvPr/>
        </p:nvGrpSpPr>
        <p:grpSpPr>
          <a:xfrm>
            <a:off x="3407947" y="2454907"/>
            <a:ext cx="3932640" cy="829440"/>
            <a:chOff x="3407947" y="2454907"/>
            <a:chExt cx="3932640" cy="829440"/>
          </a:xfrm>
        </p:grpSpPr>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225B0068-6D1E-4361-BD60-E95F903368E5}"/>
                    </a:ext>
                  </a:extLst>
                </p14:cNvPr>
                <p14:cNvContentPartPr/>
                <p14:nvPr/>
              </p14:nvContentPartPr>
              <p14:xfrm>
                <a:off x="3472387" y="2576587"/>
                <a:ext cx="82800" cy="492120"/>
              </p14:xfrm>
            </p:contentPart>
          </mc:Choice>
          <mc:Fallback>
            <p:pic>
              <p:nvPicPr>
                <p:cNvPr id="40" name="Freihand 39">
                  <a:extLst>
                    <a:ext uri="{FF2B5EF4-FFF2-40B4-BE49-F238E27FC236}">
                      <a16:creationId xmlns:a16="http://schemas.microsoft.com/office/drawing/2014/main" id="{225B0068-6D1E-4361-BD60-E95F903368E5}"/>
                    </a:ext>
                  </a:extLst>
                </p:cNvPr>
                <p:cNvPicPr/>
                <p:nvPr/>
              </p:nvPicPr>
              <p:blipFill>
                <a:blip r:embed="rId58"/>
                <a:stretch>
                  <a:fillRect/>
                </a:stretch>
              </p:blipFill>
              <p:spPr>
                <a:xfrm>
                  <a:off x="3468067" y="2572267"/>
                  <a:ext cx="9144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637591B2-ACF4-40AD-8E01-0B2ACD1D16BF}"/>
                    </a:ext>
                  </a:extLst>
                </p14:cNvPr>
                <p14:cNvContentPartPr/>
                <p14:nvPr/>
              </p14:nvContentPartPr>
              <p14:xfrm>
                <a:off x="3469147" y="2866027"/>
                <a:ext cx="135720" cy="335160"/>
              </p14:xfrm>
            </p:contentPart>
          </mc:Choice>
          <mc:Fallback>
            <p:pic>
              <p:nvPicPr>
                <p:cNvPr id="41" name="Freihand 40">
                  <a:extLst>
                    <a:ext uri="{FF2B5EF4-FFF2-40B4-BE49-F238E27FC236}">
                      <a16:creationId xmlns:a16="http://schemas.microsoft.com/office/drawing/2014/main" id="{637591B2-ACF4-40AD-8E01-0B2ACD1D16BF}"/>
                    </a:ext>
                  </a:extLst>
                </p:cNvPr>
                <p:cNvPicPr/>
                <p:nvPr/>
              </p:nvPicPr>
              <p:blipFill>
                <a:blip r:embed="rId60"/>
                <a:stretch>
                  <a:fillRect/>
                </a:stretch>
              </p:blipFill>
              <p:spPr>
                <a:xfrm>
                  <a:off x="3464827" y="2861707"/>
                  <a:ext cx="1443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478523C3-6D53-499F-B8B3-32D0B638864F}"/>
                    </a:ext>
                  </a:extLst>
                </p14:cNvPr>
                <p14:cNvContentPartPr/>
                <p14:nvPr/>
              </p14:nvContentPartPr>
              <p14:xfrm>
                <a:off x="3407947" y="2454907"/>
                <a:ext cx="155520" cy="198360"/>
              </p14:xfrm>
            </p:contentPart>
          </mc:Choice>
          <mc:Fallback>
            <p:pic>
              <p:nvPicPr>
                <p:cNvPr id="42" name="Freihand 41">
                  <a:extLst>
                    <a:ext uri="{FF2B5EF4-FFF2-40B4-BE49-F238E27FC236}">
                      <a16:creationId xmlns:a16="http://schemas.microsoft.com/office/drawing/2014/main" id="{478523C3-6D53-499F-B8B3-32D0B638864F}"/>
                    </a:ext>
                  </a:extLst>
                </p:cNvPr>
                <p:cNvPicPr/>
                <p:nvPr/>
              </p:nvPicPr>
              <p:blipFill>
                <a:blip r:embed="rId62"/>
                <a:stretch>
                  <a:fillRect/>
                </a:stretch>
              </p:blipFill>
              <p:spPr>
                <a:xfrm>
                  <a:off x="3403627" y="2450587"/>
                  <a:ext cx="164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Freihand 43">
                  <a:extLst>
                    <a:ext uri="{FF2B5EF4-FFF2-40B4-BE49-F238E27FC236}">
                      <a16:creationId xmlns:a16="http://schemas.microsoft.com/office/drawing/2014/main" id="{0B4AD2FE-0872-40AE-9D42-6FD9FDB278C1}"/>
                    </a:ext>
                  </a:extLst>
                </p14:cNvPr>
                <p14:cNvContentPartPr/>
                <p14:nvPr/>
              </p14:nvContentPartPr>
              <p14:xfrm>
                <a:off x="3788827" y="3106867"/>
                <a:ext cx="167400" cy="113760"/>
              </p14:xfrm>
            </p:contentPart>
          </mc:Choice>
          <mc:Fallback>
            <p:pic>
              <p:nvPicPr>
                <p:cNvPr id="44" name="Freihand 43">
                  <a:extLst>
                    <a:ext uri="{FF2B5EF4-FFF2-40B4-BE49-F238E27FC236}">
                      <a16:creationId xmlns:a16="http://schemas.microsoft.com/office/drawing/2014/main" id="{0B4AD2FE-0872-40AE-9D42-6FD9FDB278C1}"/>
                    </a:ext>
                  </a:extLst>
                </p:cNvPr>
                <p:cNvPicPr/>
                <p:nvPr/>
              </p:nvPicPr>
              <p:blipFill>
                <a:blip r:embed="rId64"/>
                <a:stretch>
                  <a:fillRect/>
                </a:stretch>
              </p:blipFill>
              <p:spPr>
                <a:xfrm>
                  <a:off x="3784507" y="3102547"/>
                  <a:ext cx="176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DB5721A4-A9CE-4E8B-AF7C-E41FCC529BC4}"/>
                    </a:ext>
                  </a:extLst>
                </p14:cNvPr>
                <p14:cNvContentPartPr/>
                <p14:nvPr/>
              </p14:nvContentPartPr>
              <p14:xfrm>
                <a:off x="3695947" y="3116947"/>
                <a:ext cx="197640" cy="167400"/>
              </p14:xfrm>
            </p:contentPart>
          </mc:Choice>
          <mc:Fallback>
            <p:pic>
              <p:nvPicPr>
                <p:cNvPr id="45" name="Freihand 44">
                  <a:extLst>
                    <a:ext uri="{FF2B5EF4-FFF2-40B4-BE49-F238E27FC236}">
                      <a16:creationId xmlns:a16="http://schemas.microsoft.com/office/drawing/2014/main" id="{DB5721A4-A9CE-4E8B-AF7C-E41FCC529BC4}"/>
                    </a:ext>
                  </a:extLst>
                </p:cNvPr>
                <p:cNvPicPr/>
                <p:nvPr/>
              </p:nvPicPr>
              <p:blipFill>
                <a:blip r:embed="rId66"/>
                <a:stretch>
                  <a:fillRect/>
                </a:stretch>
              </p:blipFill>
              <p:spPr>
                <a:xfrm>
                  <a:off x="3691627" y="3112627"/>
                  <a:ext cx="206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62BBD7CA-7A2D-476B-A129-B97309D94088}"/>
                    </a:ext>
                  </a:extLst>
                </p14:cNvPr>
                <p14:cNvContentPartPr/>
                <p14:nvPr/>
              </p14:nvContentPartPr>
              <p14:xfrm>
                <a:off x="3855427" y="2858467"/>
                <a:ext cx="128880" cy="132840"/>
              </p14:xfrm>
            </p:contentPart>
          </mc:Choice>
          <mc:Fallback>
            <p:pic>
              <p:nvPicPr>
                <p:cNvPr id="47" name="Freihand 46">
                  <a:extLst>
                    <a:ext uri="{FF2B5EF4-FFF2-40B4-BE49-F238E27FC236}">
                      <a16:creationId xmlns:a16="http://schemas.microsoft.com/office/drawing/2014/main" id="{62BBD7CA-7A2D-476B-A129-B97309D94088}"/>
                    </a:ext>
                  </a:extLst>
                </p:cNvPr>
                <p:cNvPicPr/>
                <p:nvPr/>
              </p:nvPicPr>
              <p:blipFill>
                <a:blip r:embed="rId68"/>
                <a:stretch>
                  <a:fillRect/>
                </a:stretch>
              </p:blipFill>
              <p:spPr>
                <a:xfrm>
                  <a:off x="3851107" y="2854147"/>
                  <a:ext cx="1375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21878ADF-713F-45C7-A697-C116BB1F79F2}"/>
                    </a:ext>
                  </a:extLst>
                </p14:cNvPr>
                <p14:cNvContentPartPr/>
                <p14:nvPr/>
              </p14:nvContentPartPr>
              <p14:xfrm>
                <a:off x="3976387" y="2867827"/>
                <a:ext cx="90720" cy="142920"/>
              </p14:xfrm>
            </p:contentPart>
          </mc:Choice>
          <mc:Fallback>
            <p:pic>
              <p:nvPicPr>
                <p:cNvPr id="48" name="Freihand 47">
                  <a:extLst>
                    <a:ext uri="{FF2B5EF4-FFF2-40B4-BE49-F238E27FC236}">
                      <a16:creationId xmlns:a16="http://schemas.microsoft.com/office/drawing/2014/main" id="{21878ADF-713F-45C7-A697-C116BB1F79F2}"/>
                    </a:ext>
                  </a:extLst>
                </p:cNvPr>
                <p:cNvPicPr/>
                <p:nvPr/>
              </p:nvPicPr>
              <p:blipFill>
                <a:blip r:embed="rId70"/>
                <a:stretch>
                  <a:fillRect/>
                </a:stretch>
              </p:blipFill>
              <p:spPr>
                <a:xfrm>
                  <a:off x="3972067" y="2863507"/>
                  <a:ext cx="99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033E0F5B-A0F8-4762-922D-466886C2EEBA}"/>
                    </a:ext>
                  </a:extLst>
                </p14:cNvPr>
                <p14:cNvContentPartPr/>
                <p14:nvPr/>
              </p14:nvContentPartPr>
              <p14:xfrm>
                <a:off x="3985027" y="2890507"/>
                <a:ext cx="78480" cy="51120"/>
              </p14:xfrm>
            </p:contentPart>
          </mc:Choice>
          <mc:Fallback>
            <p:pic>
              <p:nvPicPr>
                <p:cNvPr id="49" name="Freihand 48">
                  <a:extLst>
                    <a:ext uri="{FF2B5EF4-FFF2-40B4-BE49-F238E27FC236}">
                      <a16:creationId xmlns:a16="http://schemas.microsoft.com/office/drawing/2014/main" id="{033E0F5B-A0F8-4762-922D-466886C2EEBA}"/>
                    </a:ext>
                  </a:extLst>
                </p:cNvPr>
                <p:cNvPicPr/>
                <p:nvPr/>
              </p:nvPicPr>
              <p:blipFill>
                <a:blip r:embed="rId72"/>
                <a:stretch>
                  <a:fillRect/>
                </a:stretch>
              </p:blipFill>
              <p:spPr>
                <a:xfrm>
                  <a:off x="3980707" y="2886187"/>
                  <a:ext cx="871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4C30CE46-D5F1-49AB-A924-E67685C58C91}"/>
                    </a:ext>
                  </a:extLst>
                </p14:cNvPr>
                <p14:cNvContentPartPr/>
                <p14:nvPr/>
              </p14:nvContentPartPr>
              <p14:xfrm>
                <a:off x="4090507" y="2854867"/>
                <a:ext cx="105840" cy="251280"/>
              </p14:xfrm>
            </p:contentPart>
          </mc:Choice>
          <mc:Fallback>
            <p:pic>
              <p:nvPicPr>
                <p:cNvPr id="50" name="Freihand 49">
                  <a:extLst>
                    <a:ext uri="{FF2B5EF4-FFF2-40B4-BE49-F238E27FC236}">
                      <a16:creationId xmlns:a16="http://schemas.microsoft.com/office/drawing/2014/main" id="{4C30CE46-D5F1-49AB-A924-E67685C58C91}"/>
                    </a:ext>
                  </a:extLst>
                </p:cNvPr>
                <p:cNvPicPr/>
                <p:nvPr/>
              </p:nvPicPr>
              <p:blipFill>
                <a:blip r:embed="rId74"/>
                <a:stretch>
                  <a:fillRect/>
                </a:stretch>
              </p:blipFill>
              <p:spPr>
                <a:xfrm>
                  <a:off x="4086187" y="2850547"/>
                  <a:ext cx="1144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C80AAE92-F6BA-40DF-B353-A0CBD7A34DFE}"/>
                    </a:ext>
                  </a:extLst>
                </p14:cNvPr>
                <p14:cNvContentPartPr/>
                <p14:nvPr/>
              </p14:nvContentPartPr>
              <p14:xfrm>
                <a:off x="4219027" y="2861707"/>
                <a:ext cx="129600" cy="102240"/>
              </p14:xfrm>
            </p:contentPart>
          </mc:Choice>
          <mc:Fallback>
            <p:pic>
              <p:nvPicPr>
                <p:cNvPr id="51" name="Freihand 50">
                  <a:extLst>
                    <a:ext uri="{FF2B5EF4-FFF2-40B4-BE49-F238E27FC236}">
                      <a16:creationId xmlns:a16="http://schemas.microsoft.com/office/drawing/2014/main" id="{C80AAE92-F6BA-40DF-B353-A0CBD7A34DFE}"/>
                    </a:ext>
                  </a:extLst>
                </p:cNvPr>
                <p:cNvPicPr/>
                <p:nvPr/>
              </p:nvPicPr>
              <p:blipFill>
                <a:blip r:embed="rId76"/>
                <a:stretch>
                  <a:fillRect/>
                </a:stretch>
              </p:blipFill>
              <p:spPr>
                <a:xfrm>
                  <a:off x="4214707" y="2857387"/>
                  <a:ext cx="138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Freihand 51">
                  <a:extLst>
                    <a:ext uri="{FF2B5EF4-FFF2-40B4-BE49-F238E27FC236}">
                      <a16:creationId xmlns:a16="http://schemas.microsoft.com/office/drawing/2014/main" id="{625F8B75-6BA6-4686-AA00-C6181FA1B622}"/>
                    </a:ext>
                  </a:extLst>
                </p14:cNvPr>
                <p14:cNvContentPartPr/>
                <p14:nvPr/>
              </p14:nvContentPartPr>
              <p14:xfrm>
                <a:off x="4337107" y="2866027"/>
                <a:ext cx="99720" cy="83160"/>
              </p14:xfrm>
            </p:contentPart>
          </mc:Choice>
          <mc:Fallback>
            <p:pic>
              <p:nvPicPr>
                <p:cNvPr id="52" name="Freihand 51">
                  <a:extLst>
                    <a:ext uri="{FF2B5EF4-FFF2-40B4-BE49-F238E27FC236}">
                      <a16:creationId xmlns:a16="http://schemas.microsoft.com/office/drawing/2014/main" id="{625F8B75-6BA6-4686-AA00-C6181FA1B622}"/>
                    </a:ext>
                  </a:extLst>
                </p:cNvPr>
                <p:cNvPicPr/>
                <p:nvPr/>
              </p:nvPicPr>
              <p:blipFill>
                <a:blip r:embed="rId78"/>
                <a:stretch>
                  <a:fillRect/>
                </a:stretch>
              </p:blipFill>
              <p:spPr>
                <a:xfrm>
                  <a:off x="4332787" y="2861707"/>
                  <a:ext cx="108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Freihand 52">
                  <a:extLst>
                    <a:ext uri="{FF2B5EF4-FFF2-40B4-BE49-F238E27FC236}">
                      <a16:creationId xmlns:a16="http://schemas.microsoft.com/office/drawing/2014/main" id="{75EB84B7-A18F-4D83-B81E-B275AB47010E}"/>
                    </a:ext>
                  </a:extLst>
                </p14:cNvPr>
                <p14:cNvContentPartPr/>
                <p14:nvPr/>
              </p14:nvContentPartPr>
              <p14:xfrm>
                <a:off x="4459147" y="2761267"/>
                <a:ext cx="147960" cy="188640"/>
              </p14:xfrm>
            </p:contentPart>
          </mc:Choice>
          <mc:Fallback>
            <p:pic>
              <p:nvPicPr>
                <p:cNvPr id="53" name="Freihand 52">
                  <a:extLst>
                    <a:ext uri="{FF2B5EF4-FFF2-40B4-BE49-F238E27FC236}">
                      <a16:creationId xmlns:a16="http://schemas.microsoft.com/office/drawing/2014/main" id="{75EB84B7-A18F-4D83-B81E-B275AB47010E}"/>
                    </a:ext>
                  </a:extLst>
                </p:cNvPr>
                <p:cNvPicPr/>
                <p:nvPr/>
              </p:nvPicPr>
              <p:blipFill>
                <a:blip r:embed="rId80"/>
                <a:stretch>
                  <a:fillRect/>
                </a:stretch>
              </p:blipFill>
              <p:spPr>
                <a:xfrm>
                  <a:off x="4454827" y="2756947"/>
                  <a:ext cx="156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4" name="Freihand 53">
                  <a:extLst>
                    <a:ext uri="{FF2B5EF4-FFF2-40B4-BE49-F238E27FC236}">
                      <a16:creationId xmlns:a16="http://schemas.microsoft.com/office/drawing/2014/main" id="{0A38A5B8-E19F-49CF-AB11-9561358C4B76}"/>
                    </a:ext>
                  </a:extLst>
                </p14:cNvPr>
                <p14:cNvContentPartPr/>
                <p14:nvPr/>
              </p14:nvContentPartPr>
              <p14:xfrm>
                <a:off x="4597027" y="2772787"/>
                <a:ext cx="143280" cy="156960"/>
              </p14:xfrm>
            </p:contentPart>
          </mc:Choice>
          <mc:Fallback>
            <p:pic>
              <p:nvPicPr>
                <p:cNvPr id="54" name="Freihand 53">
                  <a:extLst>
                    <a:ext uri="{FF2B5EF4-FFF2-40B4-BE49-F238E27FC236}">
                      <a16:creationId xmlns:a16="http://schemas.microsoft.com/office/drawing/2014/main" id="{0A38A5B8-E19F-49CF-AB11-9561358C4B76}"/>
                    </a:ext>
                  </a:extLst>
                </p:cNvPr>
                <p:cNvPicPr/>
                <p:nvPr/>
              </p:nvPicPr>
              <p:blipFill>
                <a:blip r:embed="rId82"/>
                <a:stretch>
                  <a:fillRect/>
                </a:stretch>
              </p:blipFill>
              <p:spPr>
                <a:xfrm>
                  <a:off x="4592707" y="2768467"/>
                  <a:ext cx="151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638FA5FF-B05E-41C9-938E-D35C37025230}"/>
                    </a:ext>
                  </a:extLst>
                </p14:cNvPr>
                <p14:cNvContentPartPr/>
                <p14:nvPr/>
              </p14:nvContentPartPr>
              <p14:xfrm>
                <a:off x="4862707" y="2834347"/>
                <a:ext cx="103320" cy="101880"/>
              </p14:xfrm>
            </p:contentPart>
          </mc:Choice>
          <mc:Fallback>
            <p:pic>
              <p:nvPicPr>
                <p:cNvPr id="55" name="Freihand 54">
                  <a:extLst>
                    <a:ext uri="{FF2B5EF4-FFF2-40B4-BE49-F238E27FC236}">
                      <a16:creationId xmlns:a16="http://schemas.microsoft.com/office/drawing/2014/main" id="{638FA5FF-B05E-41C9-938E-D35C37025230}"/>
                    </a:ext>
                  </a:extLst>
                </p:cNvPr>
                <p:cNvPicPr/>
                <p:nvPr/>
              </p:nvPicPr>
              <p:blipFill>
                <a:blip r:embed="rId84"/>
                <a:stretch>
                  <a:fillRect/>
                </a:stretch>
              </p:blipFill>
              <p:spPr>
                <a:xfrm>
                  <a:off x="4858387" y="2830027"/>
                  <a:ext cx="111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EC5EFC7D-656F-47B3-8833-BFC195F86285}"/>
                    </a:ext>
                  </a:extLst>
                </p14:cNvPr>
                <p14:cNvContentPartPr/>
                <p14:nvPr/>
              </p14:nvContentPartPr>
              <p14:xfrm>
                <a:off x="4980427" y="2772787"/>
                <a:ext cx="93240" cy="160560"/>
              </p14:xfrm>
            </p:contentPart>
          </mc:Choice>
          <mc:Fallback>
            <p:pic>
              <p:nvPicPr>
                <p:cNvPr id="56" name="Freihand 55">
                  <a:extLst>
                    <a:ext uri="{FF2B5EF4-FFF2-40B4-BE49-F238E27FC236}">
                      <a16:creationId xmlns:a16="http://schemas.microsoft.com/office/drawing/2014/main" id="{EC5EFC7D-656F-47B3-8833-BFC195F86285}"/>
                    </a:ext>
                  </a:extLst>
                </p:cNvPr>
                <p:cNvPicPr/>
                <p:nvPr/>
              </p:nvPicPr>
              <p:blipFill>
                <a:blip r:embed="rId86"/>
                <a:stretch>
                  <a:fillRect/>
                </a:stretch>
              </p:blipFill>
              <p:spPr>
                <a:xfrm>
                  <a:off x="4976107" y="2768467"/>
                  <a:ext cx="1018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7A53365B-AAE4-4189-9721-838A97B91EAC}"/>
                    </a:ext>
                  </a:extLst>
                </p14:cNvPr>
                <p14:cNvContentPartPr/>
                <p14:nvPr/>
              </p14:nvContentPartPr>
              <p14:xfrm>
                <a:off x="5087347" y="2848027"/>
                <a:ext cx="89640" cy="92160"/>
              </p14:xfrm>
            </p:contentPart>
          </mc:Choice>
          <mc:Fallback>
            <p:pic>
              <p:nvPicPr>
                <p:cNvPr id="57" name="Freihand 56">
                  <a:extLst>
                    <a:ext uri="{FF2B5EF4-FFF2-40B4-BE49-F238E27FC236}">
                      <a16:creationId xmlns:a16="http://schemas.microsoft.com/office/drawing/2014/main" id="{7A53365B-AAE4-4189-9721-838A97B91EAC}"/>
                    </a:ext>
                  </a:extLst>
                </p:cNvPr>
                <p:cNvPicPr/>
                <p:nvPr/>
              </p:nvPicPr>
              <p:blipFill>
                <a:blip r:embed="rId88"/>
                <a:stretch>
                  <a:fillRect/>
                </a:stretch>
              </p:blipFill>
              <p:spPr>
                <a:xfrm>
                  <a:off x="5083027" y="2843707"/>
                  <a:ext cx="98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42AE4AE9-7A7D-43B8-B057-73454A552C42}"/>
                    </a:ext>
                  </a:extLst>
                </p14:cNvPr>
                <p14:cNvContentPartPr/>
                <p14:nvPr/>
              </p14:nvContentPartPr>
              <p14:xfrm>
                <a:off x="5196067" y="2732107"/>
                <a:ext cx="412200" cy="196560"/>
              </p14:xfrm>
            </p:contentPart>
          </mc:Choice>
          <mc:Fallback>
            <p:pic>
              <p:nvPicPr>
                <p:cNvPr id="58" name="Freihand 57">
                  <a:extLst>
                    <a:ext uri="{FF2B5EF4-FFF2-40B4-BE49-F238E27FC236}">
                      <a16:creationId xmlns:a16="http://schemas.microsoft.com/office/drawing/2014/main" id="{42AE4AE9-7A7D-43B8-B057-73454A552C42}"/>
                    </a:ext>
                  </a:extLst>
                </p:cNvPr>
                <p:cNvPicPr/>
                <p:nvPr/>
              </p:nvPicPr>
              <p:blipFill>
                <a:blip r:embed="rId90"/>
                <a:stretch>
                  <a:fillRect/>
                </a:stretch>
              </p:blipFill>
              <p:spPr>
                <a:xfrm>
                  <a:off x="5191747" y="2727787"/>
                  <a:ext cx="4208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6E7A527A-5DD9-428F-AC02-C0CCFF703D34}"/>
                    </a:ext>
                  </a:extLst>
                </p14:cNvPr>
                <p14:cNvContentPartPr/>
                <p14:nvPr/>
              </p14:nvContentPartPr>
              <p14:xfrm>
                <a:off x="5650387" y="2768827"/>
                <a:ext cx="131760" cy="141480"/>
              </p14:xfrm>
            </p:contentPart>
          </mc:Choice>
          <mc:Fallback>
            <p:pic>
              <p:nvPicPr>
                <p:cNvPr id="60" name="Freihand 59">
                  <a:extLst>
                    <a:ext uri="{FF2B5EF4-FFF2-40B4-BE49-F238E27FC236}">
                      <a16:creationId xmlns:a16="http://schemas.microsoft.com/office/drawing/2014/main" id="{6E7A527A-5DD9-428F-AC02-C0CCFF703D34}"/>
                    </a:ext>
                  </a:extLst>
                </p:cNvPr>
                <p:cNvPicPr/>
                <p:nvPr/>
              </p:nvPicPr>
              <p:blipFill>
                <a:blip r:embed="rId92"/>
                <a:stretch>
                  <a:fillRect/>
                </a:stretch>
              </p:blipFill>
              <p:spPr>
                <a:xfrm>
                  <a:off x="5646067" y="2764507"/>
                  <a:ext cx="140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23A6A86B-C32A-4EC0-837E-9382A444923B}"/>
                    </a:ext>
                  </a:extLst>
                </p14:cNvPr>
                <p14:cNvContentPartPr/>
                <p14:nvPr/>
              </p14:nvContentPartPr>
              <p14:xfrm>
                <a:off x="5773867" y="2684947"/>
                <a:ext cx="151560" cy="199800"/>
              </p14:xfrm>
            </p:contentPart>
          </mc:Choice>
          <mc:Fallback>
            <p:pic>
              <p:nvPicPr>
                <p:cNvPr id="61" name="Freihand 60">
                  <a:extLst>
                    <a:ext uri="{FF2B5EF4-FFF2-40B4-BE49-F238E27FC236}">
                      <a16:creationId xmlns:a16="http://schemas.microsoft.com/office/drawing/2014/main" id="{23A6A86B-C32A-4EC0-837E-9382A444923B}"/>
                    </a:ext>
                  </a:extLst>
                </p:cNvPr>
                <p:cNvPicPr/>
                <p:nvPr/>
              </p:nvPicPr>
              <p:blipFill>
                <a:blip r:embed="rId94"/>
                <a:stretch>
                  <a:fillRect/>
                </a:stretch>
              </p:blipFill>
              <p:spPr>
                <a:xfrm>
                  <a:off x="5769547" y="2680627"/>
                  <a:ext cx="160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4DAA9CB1-AE6A-4226-BFB4-5F6428E97369}"/>
                    </a:ext>
                  </a:extLst>
                </p14:cNvPr>
                <p14:cNvContentPartPr/>
                <p14:nvPr/>
              </p14:nvContentPartPr>
              <p14:xfrm>
                <a:off x="5947027" y="2811307"/>
                <a:ext cx="191880" cy="77400"/>
              </p14:xfrm>
            </p:contentPart>
          </mc:Choice>
          <mc:Fallback>
            <p:pic>
              <p:nvPicPr>
                <p:cNvPr id="62" name="Freihand 61">
                  <a:extLst>
                    <a:ext uri="{FF2B5EF4-FFF2-40B4-BE49-F238E27FC236}">
                      <a16:creationId xmlns:a16="http://schemas.microsoft.com/office/drawing/2014/main" id="{4DAA9CB1-AE6A-4226-BFB4-5F6428E97369}"/>
                    </a:ext>
                  </a:extLst>
                </p:cNvPr>
                <p:cNvPicPr/>
                <p:nvPr/>
              </p:nvPicPr>
              <p:blipFill>
                <a:blip r:embed="rId96"/>
                <a:stretch>
                  <a:fillRect/>
                </a:stretch>
              </p:blipFill>
              <p:spPr>
                <a:xfrm>
                  <a:off x="5942707" y="2806987"/>
                  <a:ext cx="200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786A5E4E-CA11-4AB1-B06D-6E0D94632915}"/>
                    </a:ext>
                  </a:extLst>
                </p14:cNvPr>
                <p14:cNvContentPartPr/>
                <p14:nvPr/>
              </p14:nvContentPartPr>
              <p14:xfrm>
                <a:off x="6127747" y="2845867"/>
                <a:ext cx="65160" cy="63000"/>
              </p14:xfrm>
            </p:contentPart>
          </mc:Choice>
          <mc:Fallback>
            <p:pic>
              <p:nvPicPr>
                <p:cNvPr id="63" name="Freihand 62">
                  <a:extLst>
                    <a:ext uri="{FF2B5EF4-FFF2-40B4-BE49-F238E27FC236}">
                      <a16:creationId xmlns:a16="http://schemas.microsoft.com/office/drawing/2014/main" id="{786A5E4E-CA11-4AB1-B06D-6E0D94632915}"/>
                    </a:ext>
                  </a:extLst>
                </p:cNvPr>
                <p:cNvPicPr/>
                <p:nvPr/>
              </p:nvPicPr>
              <p:blipFill>
                <a:blip r:embed="rId98"/>
                <a:stretch>
                  <a:fillRect/>
                </a:stretch>
              </p:blipFill>
              <p:spPr>
                <a:xfrm>
                  <a:off x="6123427" y="2841547"/>
                  <a:ext cx="73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2FA63FAC-C571-4190-A5EE-DC915F465B62}"/>
                    </a:ext>
                  </a:extLst>
                </p14:cNvPr>
                <p14:cNvContentPartPr/>
                <p14:nvPr/>
              </p14:nvContentPartPr>
              <p14:xfrm>
                <a:off x="6221707" y="2796907"/>
                <a:ext cx="163800" cy="268200"/>
              </p14:xfrm>
            </p:contentPart>
          </mc:Choice>
          <mc:Fallback>
            <p:pic>
              <p:nvPicPr>
                <p:cNvPr id="64" name="Freihand 63">
                  <a:extLst>
                    <a:ext uri="{FF2B5EF4-FFF2-40B4-BE49-F238E27FC236}">
                      <a16:creationId xmlns:a16="http://schemas.microsoft.com/office/drawing/2014/main" id="{2FA63FAC-C571-4190-A5EE-DC915F465B62}"/>
                    </a:ext>
                  </a:extLst>
                </p:cNvPr>
                <p:cNvPicPr/>
                <p:nvPr/>
              </p:nvPicPr>
              <p:blipFill>
                <a:blip r:embed="rId100"/>
                <a:stretch>
                  <a:fillRect/>
                </a:stretch>
              </p:blipFill>
              <p:spPr>
                <a:xfrm>
                  <a:off x="6217387" y="2792587"/>
                  <a:ext cx="1724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AC0040B9-539E-4A05-BD09-C7FFA25D1350}"/>
                    </a:ext>
                  </a:extLst>
                </p14:cNvPr>
                <p14:cNvContentPartPr/>
                <p14:nvPr/>
              </p14:nvContentPartPr>
              <p14:xfrm>
                <a:off x="6508627" y="2789347"/>
                <a:ext cx="183600" cy="90720"/>
              </p14:xfrm>
            </p:contentPart>
          </mc:Choice>
          <mc:Fallback>
            <p:pic>
              <p:nvPicPr>
                <p:cNvPr id="65" name="Freihand 64">
                  <a:extLst>
                    <a:ext uri="{FF2B5EF4-FFF2-40B4-BE49-F238E27FC236}">
                      <a16:creationId xmlns:a16="http://schemas.microsoft.com/office/drawing/2014/main" id="{AC0040B9-539E-4A05-BD09-C7FFA25D1350}"/>
                    </a:ext>
                  </a:extLst>
                </p:cNvPr>
                <p:cNvPicPr/>
                <p:nvPr/>
              </p:nvPicPr>
              <p:blipFill>
                <a:blip r:embed="rId102"/>
                <a:stretch>
                  <a:fillRect/>
                </a:stretch>
              </p:blipFill>
              <p:spPr>
                <a:xfrm>
                  <a:off x="6504307" y="2785027"/>
                  <a:ext cx="192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4E82DABC-4FDF-4FF3-AEE4-1B0BA153B836}"/>
                    </a:ext>
                  </a:extLst>
                </p14:cNvPr>
                <p14:cNvContentPartPr/>
                <p14:nvPr/>
              </p14:nvContentPartPr>
              <p14:xfrm>
                <a:off x="6674587" y="2716987"/>
                <a:ext cx="360" cy="360"/>
              </p14:xfrm>
            </p:contentPart>
          </mc:Choice>
          <mc:Fallback>
            <p:pic>
              <p:nvPicPr>
                <p:cNvPr id="66" name="Freihand 65">
                  <a:extLst>
                    <a:ext uri="{FF2B5EF4-FFF2-40B4-BE49-F238E27FC236}">
                      <a16:creationId xmlns:a16="http://schemas.microsoft.com/office/drawing/2014/main" id="{4E82DABC-4FDF-4FF3-AEE4-1B0BA153B836}"/>
                    </a:ext>
                  </a:extLst>
                </p:cNvPr>
                <p:cNvPicPr/>
                <p:nvPr/>
              </p:nvPicPr>
              <p:blipFill>
                <a:blip r:embed="rId42"/>
                <a:stretch>
                  <a:fillRect/>
                </a:stretch>
              </p:blipFill>
              <p:spPr>
                <a:xfrm>
                  <a:off x="6670267" y="2712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 name="Freihand 66">
                  <a:extLst>
                    <a:ext uri="{FF2B5EF4-FFF2-40B4-BE49-F238E27FC236}">
                      <a16:creationId xmlns:a16="http://schemas.microsoft.com/office/drawing/2014/main" id="{CE0429D1-A7BF-4415-94A8-E9F0532180E4}"/>
                    </a:ext>
                  </a:extLst>
                </p14:cNvPr>
                <p14:cNvContentPartPr/>
                <p14:nvPr/>
              </p14:nvContentPartPr>
              <p14:xfrm>
                <a:off x="6320347" y="3086347"/>
                <a:ext cx="27360" cy="158400"/>
              </p14:xfrm>
            </p:contentPart>
          </mc:Choice>
          <mc:Fallback>
            <p:pic>
              <p:nvPicPr>
                <p:cNvPr id="67" name="Freihand 66">
                  <a:extLst>
                    <a:ext uri="{FF2B5EF4-FFF2-40B4-BE49-F238E27FC236}">
                      <a16:creationId xmlns:a16="http://schemas.microsoft.com/office/drawing/2014/main" id="{CE0429D1-A7BF-4415-94A8-E9F0532180E4}"/>
                    </a:ext>
                  </a:extLst>
                </p:cNvPr>
                <p:cNvPicPr/>
                <p:nvPr/>
              </p:nvPicPr>
              <p:blipFill>
                <a:blip r:embed="rId105"/>
                <a:stretch>
                  <a:fillRect/>
                </a:stretch>
              </p:blipFill>
              <p:spPr>
                <a:xfrm>
                  <a:off x="6316027" y="3082027"/>
                  <a:ext cx="36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8" name="Freihand 67">
                  <a:extLst>
                    <a:ext uri="{FF2B5EF4-FFF2-40B4-BE49-F238E27FC236}">
                      <a16:creationId xmlns:a16="http://schemas.microsoft.com/office/drawing/2014/main" id="{4626445F-FE1C-4FEF-8C68-A2E567E16DDA}"/>
                    </a:ext>
                  </a:extLst>
                </p14:cNvPr>
                <p14:cNvContentPartPr/>
                <p14:nvPr/>
              </p14:nvContentPartPr>
              <p14:xfrm>
                <a:off x="6256627" y="3025147"/>
                <a:ext cx="142920" cy="102240"/>
              </p14:xfrm>
            </p:contentPart>
          </mc:Choice>
          <mc:Fallback>
            <p:pic>
              <p:nvPicPr>
                <p:cNvPr id="68" name="Freihand 67">
                  <a:extLst>
                    <a:ext uri="{FF2B5EF4-FFF2-40B4-BE49-F238E27FC236}">
                      <a16:creationId xmlns:a16="http://schemas.microsoft.com/office/drawing/2014/main" id="{4626445F-FE1C-4FEF-8C68-A2E567E16DDA}"/>
                    </a:ext>
                  </a:extLst>
                </p:cNvPr>
                <p:cNvPicPr/>
                <p:nvPr/>
              </p:nvPicPr>
              <p:blipFill>
                <a:blip r:embed="rId107"/>
                <a:stretch>
                  <a:fillRect/>
                </a:stretch>
              </p:blipFill>
              <p:spPr>
                <a:xfrm>
                  <a:off x="6252307" y="3020827"/>
                  <a:ext cx="151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Freihand 68">
                  <a:extLst>
                    <a:ext uri="{FF2B5EF4-FFF2-40B4-BE49-F238E27FC236}">
                      <a16:creationId xmlns:a16="http://schemas.microsoft.com/office/drawing/2014/main" id="{E3742026-E79C-41CB-A0BB-54FE87673F44}"/>
                    </a:ext>
                  </a:extLst>
                </p14:cNvPr>
                <p14:cNvContentPartPr/>
                <p14:nvPr/>
              </p14:nvContentPartPr>
              <p14:xfrm>
                <a:off x="6405667" y="3079867"/>
                <a:ext cx="122400" cy="106560"/>
              </p14:xfrm>
            </p:contentPart>
          </mc:Choice>
          <mc:Fallback>
            <p:pic>
              <p:nvPicPr>
                <p:cNvPr id="69" name="Freihand 68">
                  <a:extLst>
                    <a:ext uri="{FF2B5EF4-FFF2-40B4-BE49-F238E27FC236}">
                      <a16:creationId xmlns:a16="http://schemas.microsoft.com/office/drawing/2014/main" id="{E3742026-E79C-41CB-A0BB-54FE87673F44}"/>
                    </a:ext>
                  </a:extLst>
                </p:cNvPr>
                <p:cNvPicPr/>
                <p:nvPr/>
              </p:nvPicPr>
              <p:blipFill>
                <a:blip r:embed="rId109"/>
                <a:stretch>
                  <a:fillRect/>
                </a:stretch>
              </p:blipFill>
              <p:spPr>
                <a:xfrm>
                  <a:off x="6401347" y="3075547"/>
                  <a:ext cx="131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95FD4DA7-882B-4726-BB16-C60E88AD9274}"/>
                    </a:ext>
                  </a:extLst>
                </p14:cNvPr>
                <p14:cNvContentPartPr/>
                <p14:nvPr/>
              </p14:nvContentPartPr>
              <p14:xfrm>
                <a:off x="6512947" y="3006067"/>
                <a:ext cx="31320" cy="68400"/>
              </p14:xfrm>
            </p:contentPart>
          </mc:Choice>
          <mc:Fallback>
            <p:pic>
              <p:nvPicPr>
                <p:cNvPr id="70" name="Freihand 69">
                  <a:extLst>
                    <a:ext uri="{FF2B5EF4-FFF2-40B4-BE49-F238E27FC236}">
                      <a16:creationId xmlns:a16="http://schemas.microsoft.com/office/drawing/2014/main" id="{95FD4DA7-882B-4726-BB16-C60E88AD9274}"/>
                    </a:ext>
                  </a:extLst>
                </p:cNvPr>
                <p:cNvPicPr/>
                <p:nvPr/>
              </p:nvPicPr>
              <p:blipFill>
                <a:blip r:embed="rId111"/>
                <a:stretch>
                  <a:fillRect/>
                </a:stretch>
              </p:blipFill>
              <p:spPr>
                <a:xfrm>
                  <a:off x="6508627" y="3001747"/>
                  <a:ext cx="39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2BFC1074-6FDD-418E-8C0B-2D115529C6EF}"/>
                    </a:ext>
                  </a:extLst>
                </p14:cNvPr>
                <p14:cNvContentPartPr/>
                <p14:nvPr/>
              </p14:nvContentPartPr>
              <p14:xfrm>
                <a:off x="6535627" y="3079507"/>
                <a:ext cx="90360" cy="90360"/>
              </p14:xfrm>
            </p:contentPart>
          </mc:Choice>
          <mc:Fallback>
            <p:pic>
              <p:nvPicPr>
                <p:cNvPr id="71" name="Freihand 70">
                  <a:extLst>
                    <a:ext uri="{FF2B5EF4-FFF2-40B4-BE49-F238E27FC236}">
                      <a16:creationId xmlns:a16="http://schemas.microsoft.com/office/drawing/2014/main" id="{2BFC1074-6FDD-418E-8C0B-2D115529C6EF}"/>
                    </a:ext>
                  </a:extLst>
                </p:cNvPr>
                <p:cNvPicPr/>
                <p:nvPr/>
              </p:nvPicPr>
              <p:blipFill>
                <a:blip r:embed="rId113"/>
                <a:stretch>
                  <a:fillRect/>
                </a:stretch>
              </p:blipFill>
              <p:spPr>
                <a:xfrm>
                  <a:off x="6531307" y="3075187"/>
                  <a:ext cx="99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0BA61716-08E3-47AF-97F3-C5294CA2A929}"/>
                    </a:ext>
                  </a:extLst>
                </p14:cNvPr>
                <p14:cNvContentPartPr/>
                <p14:nvPr/>
              </p14:nvContentPartPr>
              <p14:xfrm>
                <a:off x="6624187" y="3055027"/>
                <a:ext cx="127440" cy="103680"/>
              </p14:xfrm>
            </p:contentPart>
          </mc:Choice>
          <mc:Fallback>
            <p:pic>
              <p:nvPicPr>
                <p:cNvPr id="72" name="Freihand 71">
                  <a:extLst>
                    <a:ext uri="{FF2B5EF4-FFF2-40B4-BE49-F238E27FC236}">
                      <a16:creationId xmlns:a16="http://schemas.microsoft.com/office/drawing/2014/main" id="{0BA61716-08E3-47AF-97F3-C5294CA2A929}"/>
                    </a:ext>
                  </a:extLst>
                </p:cNvPr>
                <p:cNvPicPr/>
                <p:nvPr/>
              </p:nvPicPr>
              <p:blipFill>
                <a:blip r:embed="rId115"/>
                <a:stretch>
                  <a:fillRect/>
                </a:stretch>
              </p:blipFill>
              <p:spPr>
                <a:xfrm>
                  <a:off x="6619867" y="3050707"/>
                  <a:ext cx="136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Freihand 72">
                  <a:extLst>
                    <a:ext uri="{FF2B5EF4-FFF2-40B4-BE49-F238E27FC236}">
                      <a16:creationId xmlns:a16="http://schemas.microsoft.com/office/drawing/2014/main" id="{19BE7228-95A9-4C17-85E8-7E33E11DA346}"/>
                    </a:ext>
                  </a:extLst>
                </p14:cNvPr>
                <p14:cNvContentPartPr/>
                <p14:nvPr/>
              </p14:nvContentPartPr>
              <p14:xfrm>
                <a:off x="6797707" y="2943427"/>
                <a:ext cx="136080" cy="233640"/>
              </p14:xfrm>
            </p:contentPart>
          </mc:Choice>
          <mc:Fallback>
            <p:pic>
              <p:nvPicPr>
                <p:cNvPr id="73" name="Freihand 72">
                  <a:extLst>
                    <a:ext uri="{FF2B5EF4-FFF2-40B4-BE49-F238E27FC236}">
                      <a16:creationId xmlns:a16="http://schemas.microsoft.com/office/drawing/2014/main" id="{19BE7228-95A9-4C17-85E8-7E33E11DA346}"/>
                    </a:ext>
                  </a:extLst>
                </p:cNvPr>
                <p:cNvPicPr/>
                <p:nvPr/>
              </p:nvPicPr>
              <p:blipFill>
                <a:blip r:embed="rId117"/>
                <a:stretch>
                  <a:fillRect/>
                </a:stretch>
              </p:blipFill>
              <p:spPr>
                <a:xfrm>
                  <a:off x="6793387" y="2939107"/>
                  <a:ext cx="1447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Freihand 73">
                  <a:extLst>
                    <a:ext uri="{FF2B5EF4-FFF2-40B4-BE49-F238E27FC236}">
                      <a16:creationId xmlns:a16="http://schemas.microsoft.com/office/drawing/2014/main" id="{29A306E0-EC35-4BAB-98E7-21F90096CFC0}"/>
                    </a:ext>
                  </a:extLst>
                </p14:cNvPr>
                <p14:cNvContentPartPr/>
                <p14:nvPr/>
              </p14:nvContentPartPr>
              <p14:xfrm>
                <a:off x="6930187" y="3006067"/>
                <a:ext cx="110520" cy="150480"/>
              </p14:xfrm>
            </p:contentPart>
          </mc:Choice>
          <mc:Fallback>
            <p:pic>
              <p:nvPicPr>
                <p:cNvPr id="74" name="Freihand 73">
                  <a:extLst>
                    <a:ext uri="{FF2B5EF4-FFF2-40B4-BE49-F238E27FC236}">
                      <a16:creationId xmlns:a16="http://schemas.microsoft.com/office/drawing/2014/main" id="{29A306E0-EC35-4BAB-98E7-21F90096CFC0}"/>
                    </a:ext>
                  </a:extLst>
                </p:cNvPr>
                <p:cNvPicPr/>
                <p:nvPr/>
              </p:nvPicPr>
              <p:blipFill>
                <a:blip r:embed="rId119"/>
                <a:stretch>
                  <a:fillRect/>
                </a:stretch>
              </p:blipFill>
              <p:spPr>
                <a:xfrm>
                  <a:off x="6925867" y="3001747"/>
                  <a:ext cx="119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Freihand 74">
                  <a:extLst>
                    <a:ext uri="{FF2B5EF4-FFF2-40B4-BE49-F238E27FC236}">
                      <a16:creationId xmlns:a16="http://schemas.microsoft.com/office/drawing/2014/main" id="{46D7526D-5DC9-425C-9041-06062DCD57D9}"/>
                    </a:ext>
                  </a:extLst>
                </p14:cNvPr>
                <p14:cNvContentPartPr/>
                <p14:nvPr/>
              </p14:nvContentPartPr>
              <p14:xfrm>
                <a:off x="7054387" y="2894107"/>
                <a:ext cx="286200" cy="254520"/>
              </p14:xfrm>
            </p:contentPart>
          </mc:Choice>
          <mc:Fallback>
            <p:pic>
              <p:nvPicPr>
                <p:cNvPr id="75" name="Freihand 74">
                  <a:extLst>
                    <a:ext uri="{FF2B5EF4-FFF2-40B4-BE49-F238E27FC236}">
                      <a16:creationId xmlns:a16="http://schemas.microsoft.com/office/drawing/2014/main" id="{46D7526D-5DC9-425C-9041-06062DCD57D9}"/>
                    </a:ext>
                  </a:extLst>
                </p:cNvPr>
                <p:cNvPicPr/>
                <p:nvPr/>
              </p:nvPicPr>
              <p:blipFill>
                <a:blip r:embed="rId121"/>
                <a:stretch>
                  <a:fillRect/>
                </a:stretch>
              </p:blipFill>
              <p:spPr>
                <a:xfrm>
                  <a:off x="7050067" y="2889787"/>
                  <a:ext cx="294840" cy="26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
            <p14:nvContentPartPr>
              <p14:cNvPr id="77" name="Freihand 76">
                <a:extLst>
                  <a:ext uri="{FF2B5EF4-FFF2-40B4-BE49-F238E27FC236}">
                    <a16:creationId xmlns:a16="http://schemas.microsoft.com/office/drawing/2014/main" id="{AD67EC66-FD7F-4723-86D3-7F99A3E3070E}"/>
                  </a:ext>
                </a:extLst>
              </p14:cNvPr>
              <p14:cNvContentPartPr/>
              <p14:nvPr/>
            </p14:nvContentPartPr>
            <p14:xfrm>
              <a:off x="143827" y="5278387"/>
              <a:ext cx="3291120" cy="50040"/>
            </p14:xfrm>
          </p:contentPart>
        </mc:Choice>
        <mc:Fallback>
          <p:pic>
            <p:nvPicPr>
              <p:cNvPr id="77" name="Freihand 76">
                <a:extLst>
                  <a:ext uri="{FF2B5EF4-FFF2-40B4-BE49-F238E27FC236}">
                    <a16:creationId xmlns:a16="http://schemas.microsoft.com/office/drawing/2014/main" id="{AD67EC66-FD7F-4723-86D3-7F99A3E3070E}"/>
                  </a:ext>
                </a:extLst>
              </p:cNvPr>
              <p:cNvPicPr/>
              <p:nvPr/>
            </p:nvPicPr>
            <p:blipFill>
              <a:blip r:embed="rId123"/>
              <a:stretch>
                <a:fillRect/>
              </a:stretch>
            </p:blipFill>
            <p:spPr>
              <a:xfrm>
                <a:off x="139507" y="5274067"/>
                <a:ext cx="32997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Freihand 77">
                <a:extLst>
                  <a:ext uri="{FF2B5EF4-FFF2-40B4-BE49-F238E27FC236}">
                    <a16:creationId xmlns:a16="http://schemas.microsoft.com/office/drawing/2014/main" id="{509848B9-6EC7-4CFF-8095-121E1A7B79FC}"/>
                  </a:ext>
                </a:extLst>
              </p14:cNvPr>
              <p14:cNvContentPartPr/>
              <p14:nvPr/>
            </p14:nvContentPartPr>
            <p14:xfrm>
              <a:off x="3206707" y="6297907"/>
              <a:ext cx="741960" cy="51120"/>
            </p14:xfrm>
          </p:contentPart>
        </mc:Choice>
        <mc:Fallback>
          <p:pic>
            <p:nvPicPr>
              <p:cNvPr id="78" name="Freihand 77">
                <a:extLst>
                  <a:ext uri="{FF2B5EF4-FFF2-40B4-BE49-F238E27FC236}">
                    <a16:creationId xmlns:a16="http://schemas.microsoft.com/office/drawing/2014/main" id="{509848B9-6EC7-4CFF-8095-121E1A7B79FC}"/>
                  </a:ext>
                </a:extLst>
              </p:cNvPr>
              <p:cNvPicPr/>
              <p:nvPr/>
            </p:nvPicPr>
            <p:blipFill>
              <a:blip r:embed="rId125"/>
              <a:stretch>
                <a:fillRect/>
              </a:stretch>
            </p:blipFill>
            <p:spPr>
              <a:xfrm>
                <a:off x="3202387" y="6293587"/>
                <a:ext cx="7506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Freihand 78">
                <a:extLst>
                  <a:ext uri="{FF2B5EF4-FFF2-40B4-BE49-F238E27FC236}">
                    <a16:creationId xmlns:a16="http://schemas.microsoft.com/office/drawing/2014/main" id="{3DA5E765-F080-42B0-962A-E1A72ED688AA}"/>
                  </a:ext>
                </a:extLst>
              </p14:cNvPr>
              <p14:cNvContentPartPr/>
              <p14:nvPr/>
            </p14:nvContentPartPr>
            <p14:xfrm>
              <a:off x="3506227" y="5882467"/>
              <a:ext cx="353160" cy="412560"/>
            </p14:xfrm>
          </p:contentPart>
        </mc:Choice>
        <mc:Fallback>
          <p:pic>
            <p:nvPicPr>
              <p:cNvPr id="79" name="Freihand 78">
                <a:extLst>
                  <a:ext uri="{FF2B5EF4-FFF2-40B4-BE49-F238E27FC236}">
                    <a16:creationId xmlns:a16="http://schemas.microsoft.com/office/drawing/2014/main" id="{3DA5E765-F080-42B0-962A-E1A72ED688AA}"/>
                  </a:ext>
                </a:extLst>
              </p:cNvPr>
              <p:cNvPicPr/>
              <p:nvPr/>
            </p:nvPicPr>
            <p:blipFill>
              <a:blip r:embed="rId127"/>
              <a:stretch>
                <a:fillRect/>
              </a:stretch>
            </p:blipFill>
            <p:spPr>
              <a:xfrm>
                <a:off x="3501907" y="5878147"/>
                <a:ext cx="36180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0" name="Freihand 79">
                <a:extLst>
                  <a:ext uri="{FF2B5EF4-FFF2-40B4-BE49-F238E27FC236}">
                    <a16:creationId xmlns:a16="http://schemas.microsoft.com/office/drawing/2014/main" id="{9D93C3B1-5D60-44C7-9E90-443AF9FFA281}"/>
                  </a:ext>
                </a:extLst>
              </p14:cNvPr>
              <p14:cNvContentPartPr/>
              <p14:nvPr/>
            </p14:nvContentPartPr>
            <p14:xfrm>
              <a:off x="2750947" y="5843227"/>
              <a:ext cx="442800" cy="509400"/>
            </p14:xfrm>
          </p:contentPart>
        </mc:Choice>
        <mc:Fallback>
          <p:pic>
            <p:nvPicPr>
              <p:cNvPr id="80" name="Freihand 79">
                <a:extLst>
                  <a:ext uri="{FF2B5EF4-FFF2-40B4-BE49-F238E27FC236}">
                    <a16:creationId xmlns:a16="http://schemas.microsoft.com/office/drawing/2014/main" id="{9D93C3B1-5D60-44C7-9E90-443AF9FFA281}"/>
                  </a:ext>
                </a:extLst>
              </p:cNvPr>
              <p:cNvPicPr/>
              <p:nvPr/>
            </p:nvPicPr>
            <p:blipFill>
              <a:blip r:embed="rId129"/>
              <a:stretch>
                <a:fillRect/>
              </a:stretch>
            </p:blipFill>
            <p:spPr>
              <a:xfrm>
                <a:off x="2746627" y="5838907"/>
                <a:ext cx="45144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Freihand 80">
                <a:extLst>
                  <a:ext uri="{FF2B5EF4-FFF2-40B4-BE49-F238E27FC236}">
                    <a16:creationId xmlns:a16="http://schemas.microsoft.com/office/drawing/2014/main" id="{BAD31CCD-0EA4-432D-979A-959FCFF52A2D}"/>
                  </a:ext>
                </a:extLst>
              </p14:cNvPr>
              <p14:cNvContentPartPr/>
              <p14:nvPr/>
            </p14:nvContentPartPr>
            <p14:xfrm>
              <a:off x="2933467" y="6253267"/>
              <a:ext cx="202320" cy="36000"/>
            </p14:xfrm>
          </p:contentPart>
        </mc:Choice>
        <mc:Fallback>
          <p:pic>
            <p:nvPicPr>
              <p:cNvPr id="81" name="Freihand 80">
                <a:extLst>
                  <a:ext uri="{FF2B5EF4-FFF2-40B4-BE49-F238E27FC236}">
                    <a16:creationId xmlns:a16="http://schemas.microsoft.com/office/drawing/2014/main" id="{BAD31CCD-0EA4-432D-979A-959FCFF52A2D}"/>
                  </a:ext>
                </a:extLst>
              </p:cNvPr>
              <p:cNvPicPr/>
              <p:nvPr/>
            </p:nvPicPr>
            <p:blipFill>
              <a:blip r:embed="rId131"/>
              <a:stretch>
                <a:fillRect/>
              </a:stretch>
            </p:blipFill>
            <p:spPr>
              <a:xfrm>
                <a:off x="2929147" y="6248947"/>
                <a:ext cx="210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 name="Freihand 81">
                <a:extLst>
                  <a:ext uri="{FF2B5EF4-FFF2-40B4-BE49-F238E27FC236}">
                    <a16:creationId xmlns:a16="http://schemas.microsoft.com/office/drawing/2014/main" id="{24FB00C0-DA52-4AFF-B083-1CDFA1F152CA}"/>
                  </a:ext>
                </a:extLst>
              </p14:cNvPr>
              <p14:cNvContentPartPr/>
              <p14:nvPr/>
            </p14:nvContentPartPr>
            <p14:xfrm>
              <a:off x="2755987" y="5998387"/>
              <a:ext cx="190080" cy="227520"/>
            </p14:xfrm>
          </p:contentPart>
        </mc:Choice>
        <mc:Fallback>
          <p:pic>
            <p:nvPicPr>
              <p:cNvPr id="82" name="Freihand 81">
                <a:extLst>
                  <a:ext uri="{FF2B5EF4-FFF2-40B4-BE49-F238E27FC236}">
                    <a16:creationId xmlns:a16="http://schemas.microsoft.com/office/drawing/2014/main" id="{24FB00C0-DA52-4AFF-B083-1CDFA1F152CA}"/>
                  </a:ext>
                </a:extLst>
              </p:cNvPr>
              <p:cNvPicPr/>
              <p:nvPr/>
            </p:nvPicPr>
            <p:blipFill>
              <a:blip r:embed="rId133"/>
              <a:stretch>
                <a:fillRect/>
              </a:stretch>
            </p:blipFill>
            <p:spPr>
              <a:xfrm>
                <a:off x="2751667" y="5994067"/>
                <a:ext cx="1987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B2024F8F-1E92-4B61-AF6B-E271A8916D89}"/>
                  </a:ext>
                </a:extLst>
              </p14:cNvPr>
              <p14:cNvContentPartPr/>
              <p14:nvPr/>
            </p14:nvContentPartPr>
            <p14:xfrm>
              <a:off x="4286707" y="6260467"/>
              <a:ext cx="257760" cy="48600"/>
            </p14:xfrm>
          </p:contentPart>
        </mc:Choice>
        <mc:Fallback>
          <p:pic>
            <p:nvPicPr>
              <p:cNvPr id="83" name="Freihand 82">
                <a:extLst>
                  <a:ext uri="{FF2B5EF4-FFF2-40B4-BE49-F238E27FC236}">
                    <a16:creationId xmlns:a16="http://schemas.microsoft.com/office/drawing/2014/main" id="{B2024F8F-1E92-4B61-AF6B-E271A8916D89}"/>
                  </a:ext>
                </a:extLst>
              </p:cNvPr>
              <p:cNvPicPr/>
              <p:nvPr/>
            </p:nvPicPr>
            <p:blipFill>
              <a:blip r:embed="rId135"/>
              <a:stretch>
                <a:fillRect/>
              </a:stretch>
            </p:blipFill>
            <p:spPr>
              <a:xfrm>
                <a:off x="4282387" y="6256147"/>
                <a:ext cx="266400" cy="57240"/>
              </a:xfrm>
              <a:prstGeom prst="rect">
                <a:avLst/>
              </a:prstGeom>
            </p:spPr>
          </p:pic>
        </mc:Fallback>
      </mc:AlternateContent>
      <p:grpSp>
        <p:nvGrpSpPr>
          <p:cNvPr id="95" name="Gruppieren 94">
            <a:extLst>
              <a:ext uri="{FF2B5EF4-FFF2-40B4-BE49-F238E27FC236}">
                <a16:creationId xmlns:a16="http://schemas.microsoft.com/office/drawing/2014/main" id="{32E1A587-1B6A-4C9E-A9EA-B7F17CCF2B64}"/>
              </a:ext>
            </a:extLst>
          </p:cNvPr>
          <p:cNvGrpSpPr/>
          <p:nvPr/>
        </p:nvGrpSpPr>
        <p:grpSpPr>
          <a:xfrm>
            <a:off x="3938227" y="5541547"/>
            <a:ext cx="495000" cy="385560"/>
            <a:chOff x="3938227" y="5541547"/>
            <a:chExt cx="495000" cy="385560"/>
          </a:xfrm>
        </p:grpSpPr>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7365AC5E-B97E-4104-A152-4947E8A0FE5A}"/>
                    </a:ext>
                  </a:extLst>
                </p14:cNvPr>
                <p14:cNvContentPartPr/>
                <p14:nvPr/>
              </p14:nvContentPartPr>
              <p14:xfrm>
                <a:off x="4306147" y="5761867"/>
                <a:ext cx="14040" cy="133920"/>
              </p14:xfrm>
            </p:contentPart>
          </mc:Choice>
          <mc:Fallback>
            <p:pic>
              <p:nvPicPr>
                <p:cNvPr id="84" name="Freihand 83">
                  <a:extLst>
                    <a:ext uri="{FF2B5EF4-FFF2-40B4-BE49-F238E27FC236}">
                      <a16:creationId xmlns:a16="http://schemas.microsoft.com/office/drawing/2014/main" id="{7365AC5E-B97E-4104-A152-4947E8A0FE5A}"/>
                    </a:ext>
                  </a:extLst>
                </p:cNvPr>
                <p:cNvPicPr/>
                <p:nvPr/>
              </p:nvPicPr>
              <p:blipFill>
                <a:blip r:embed="rId137"/>
                <a:stretch>
                  <a:fillRect/>
                </a:stretch>
              </p:blipFill>
              <p:spPr>
                <a:xfrm>
                  <a:off x="4301827" y="5757547"/>
                  <a:ext cx="226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80C7A262-96E9-400F-9882-FEF618408263}"/>
                    </a:ext>
                  </a:extLst>
                </p14:cNvPr>
                <p14:cNvContentPartPr/>
                <p14:nvPr/>
              </p14:nvContentPartPr>
              <p14:xfrm>
                <a:off x="4276987" y="5809027"/>
                <a:ext cx="115560" cy="118080"/>
              </p14:xfrm>
            </p:contentPart>
          </mc:Choice>
          <mc:Fallback>
            <p:pic>
              <p:nvPicPr>
                <p:cNvPr id="85" name="Freihand 84">
                  <a:extLst>
                    <a:ext uri="{FF2B5EF4-FFF2-40B4-BE49-F238E27FC236}">
                      <a16:creationId xmlns:a16="http://schemas.microsoft.com/office/drawing/2014/main" id="{80C7A262-96E9-400F-9882-FEF618408263}"/>
                    </a:ext>
                  </a:extLst>
                </p:cNvPr>
                <p:cNvPicPr/>
                <p:nvPr/>
              </p:nvPicPr>
              <p:blipFill>
                <a:blip r:embed="rId139"/>
                <a:stretch>
                  <a:fillRect/>
                </a:stretch>
              </p:blipFill>
              <p:spPr>
                <a:xfrm>
                  <a:off x="4272667" y="5804707"/>
                  <a:ext cx="124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DAED9C4E-9298-4E4E-8E92-CCD852CED1BF}"/>
                    </a:ext>
                  </a:extLst>
                </p14:cNvPr>
                <p14:cNvContentPartPr/>
                <p14:nvPr/>
              </p14:nvContentPartPr>
              <p14:xfrm>
                <a:off x="3938227" y="5585107"/>
                <a:ext cx="144720" cy="152640"/>
              </p14:xfrm>
            </p:contentPart>
          </mc:Choice>
          <mc:Fallback>
            <p:pic>
              <p:nvPicPr>
                <p:cNvPr id="87" name="Freihand 86">
                  <a:extLst>
                    <a:ext uri="{FF2B5EF4-FFF2-40B4-BE49-F238E27FC236}">
                      <a16:creationId xmlns:a16="http://schemas.microsoft.com/office/drawing/2014/main" id="{DAED9C4E-9298-4E4E-8E92-CCD852CED1BF}"/>
                    </a:ext>
                  </a:extLst>
                </p:cNvPr>
                <p:cNvPicPr/>
                <p:nvPr/>
              </p:nvPicPr>
              <p:blipFill>
                <a:blip r:embed="rId141"/>
                <a:stretch>
                  <a:fillRect/>
                </a:stretch>
              </p:blipFill>
              <p:spPr>
                <a:xfrm>
                  <a:off x="3933907" y="5580787"/>
                  <a:ext cx="153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24F48505-C5F1-43EE-98B3-88002173B90D}"/>
                    </a:ext>
                  </a:extLst>
                </p14:cNvPr>
                <p14:cNvContentPartPr/>
                <p14:nvPr/>
              </p14:nvContentPartPr>
              <p14:xfrm>
                <a:off x="4177267" y="5589787"/>
                <a:ext cx="21600" cy="98640"/>
              </p14:xfrm>
            </p:contentPart>
          </mc:Choice>
          <mc:Fallback>
            <p:pic>
              <p:nvPicPr>
                <p:cNvPr id="88" name="Freihand 87">
                  <a:extLst>
                    <a:ext uri="{FF2B5EF4-FFF2-40B4-BE49-F238E27FC236}">
                      <a16:creationId xmlns:a16="http://schemas.microsoft.com/office/drawing/2014/main" id="{24F48505-C5F1-43EE-98B3-88002173B90D}"/>
                    </a:ext>
                  </a:extLst>
                </p:cNvPr>
                <p:cNvPicPr/>
                <p:nvPr/>
              </p:nvPicPr>
              <p:blipFill>
                <a:blip r:embed="rId143"/>
                <a:stretch>
                  <a:fillRect/>
                </a:stretch>
              </p:blipFill>
              <p:spPr>
                <a:xfrm>
                  <a:off x="4172947" y="5585467"/>
                  <a:ext cx="30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848DF3A4-863F-4850-A322-207C5208DE74}"/>
                    </a:ext>
                  </a:extLst>
                </p14:cNvPr>
                <p14:cNvContentPartPr/>
                <p14:nvPr/>
              </p14:nvContentPartPr>
              <p14:xfrm>
                <a:off x="4086547" y="5549107"/>
                <a:ext cx="162000" cy="148320"/>
              </p14:xfrm>
            </p:contentPart>
          </mc:Choice>
          <mc:Fallback>
            <p:pic>
              <p:nvPicPr>
                <p:cNvPr id="89" name="Freihand 88">
                  <a:extLst>
                    <a:ext uri="{FF2B5EF4-FFF2-40B4-BE49-F238E27FC236}">
                      <a16:creationId xmlns:a16="http://schemas.microsoft.com/office/drawing/2014/main" id="{848DF3A4-863F-4850-A322-207C5208DE74}"/>
                    </a:ext>
                  </a:extLst>
                </p:cNvPr>
                <p:cNvPicPr/>
                <p:nvPr/>
              </p:nvPicPr>
              <p:blipFill>
                <a:blip r:embed="rId145"/>
                <a:stretch>
                  <a:fillRect/>
                </a:stretch>
              </p:blipFill>
              <p:spPr>
                <a:xfrm>
                  <a:off x="4082227" y="5544787"/>
                  <a:ext cx="170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A3D3F2E0-96AF-4FEF-9B7D-14938732865F}"/>
                    </a:ext>
                  </a:extLst>
                </p14:cNvPr>
                <p14:cNvContentPartPr/>
                <p14:nvPr/>
              </p14:nvContentPartPr>
              <p14:xfrm>
                <a:off x="4316227" y="5573947"/>
                <a:ext cx="29160" cy="127440"/>
              </p14:xfrm>
            </p:contentPart>
          </mc:Choice>
          <mc:Fallback>
            <p:pic>
              <p:nvPicPr>
                <p:cNvPr id="90" name="Freihand 89">
                  <a:extLst>
                    <a:ext uri="{FF2B5EF4-FFF2-40B4-BE49-F238E27FC236}">
                      <a16:creationId xmlns:a16="http://schemas.microsoft.com/office/drawing/2014/main" id="{A3D3F2E0-96AF-4FEF-9B7D-14938732865F}"/>
                    </a:ext>
                  </a:extLst>
                </p:cNvPr>
                <p:cNvPicPr/>
                <p:nvPr/>
              </p:nvPicPr>
              <p:blipFill>
                <a:blip r:embed="rId147"/>
                <a:stretch>
                  <a:fillRect/>
                </a:stretch>
              </p:blipFill>
              <p:spPr>
                <a:xfrm>
                  <a:off x="4311907" y="5569627"/>
                  <a:ext cx="378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1" name="Freihand 90">
                  <a:extLst>
                    <a:ext uri="{FF2B5EF4-FFF2-40B4-BE49-F238E27FC236}">
                      <a16:creationId xmlns:a16="http://schemas.microsoft.com/office/drawing/2014/main" id="{521EFB0A-5B68-468D-A97F-F92A26889E99}"/>
                    </a:ext>
                  </a:extLst>
                </p14:cNvPr>
                <p14:cNvContentPartPr/>
                <p14:nvPr/>
              </p14:nvContentPartPr>
              <p14:xfrm>
                <a:off x="4274107" y="5541547"/>
                <a:ext cx="159120" cy="76680"/>
              </p14:xfrm>
            </p:contentPart>
          </mc:Choice>
          <mc:Fallback>
            <p:pic>
              <p:nvPicPr>
                <p:cNvPr id="91" name="Freihand 90">
                  <a:extLst>
                    <a:ext uri="{FF2B5EF4-FFF2-40B4-BE49-F238E27FC236}">
                      <a16:creationId xmlns:a16="http://schemas.microsoft.com/office/drawing/2014/main" id="{521EFB0A-5B68-468D-A97F-F92A26889E99}"/>
                    </a:ext>
                  </a:extLst>
                </p:cNvPr>
                <p:cNvPicPr/>
                <p:nvPr/>
              </p:nvPicPr>
              <p:blipFill>
                <a:blip r:embed="rId149"/>
                <a:stretch>
                  <a:fillRect/>
                </a:stretch>
              </p:blipFill>
              <p:spPr>
                <a:xfrm>
                  <a:off x="4269787" y="5537227"/>
                  <a:ext cx="167760" cy="85320"/>
                </a:xfrm>
                <a:prstGeom prst="rect">
                  <a:avLst/>
                </a:prstGeom>
              </p:spPr>
            </p:pic>
          </mc:Fallback>
        </mc:AlternateContent>
      </p:grpSp>
      <p:grpSp>
        <p:nvGrpSpPr>
          <p:cNvPr id="108" name="Gruppieren 107">
            <a:extLst>
              <a:ext uri="{FF2B5EF4-FFF2-40B4-BE49-F238E27FC236}">
                <a16:creationId xmlns:a16="http://schemas.microsoft.com/office/drawing/2014/main" id="{1B571F88-A95A-48DF-92F4-FE35AFDD38AA}"/>
              </a:ext>
            </a:extLst>
          </p:cNvPr>
          <p:cNvGrpSpPr/>
          <p:nvPr/>
        </p:nvGrpSpPr>
        <p:grpSpPr>
          <a:xfrm>
            <a:off x="4728427" y="5431027"/>
            <a:ext cx="2450520" cy="496080"/>
            <a:chOff x="4728427" y="5431027"/>
            <a:chExt cx="2450520" cy="496080"/>
          </a:xfrm>
        </p:grpSpPr>
        <mc:AlternateContent xmlns:mc="http://schemas.openxmlformats.org/markup-compatibility/2006">
          <mc:Choice xmlns:p14="http://schemas.microsoft.com/office/powerpoint/2010/main" Requires="p14">
            <p:contentPart p14:bwMode="auto" r:id="rId150">
              <p14:nvContentPartPr>
                <p14:cNvPr id="92" name="Freihand 91">
                  <a:extLst>
                    <a:ext uri="{FF2B5EF4-FFF2-40B4-BE49-F238E27FC236}">
                      <a16:creationId xmlns:a16="http://schemas.microsoft.com/office/drawing/2014/main" id="{1F1E8EB0-2924-4694-9920-F385C6DD590F}"/>
                    </a:ext>
                  </a:extLst>
                </p14:cNvPr>
                <p14:cNvContentPartPr/>
                <p14:nvPr/>
              </p14:nvContentPartPr>
              <p14:xfrm>
                <a:off x="4780267" y="5664667"/>
                <a:ext cx="151920" cy="203760"/>
              </p14:xfrm>
            </p:contentPart>
          </mc:Choice>
          <mc:Fallback>
            <p:pic>
              <p:nvPicPr>
                <p:cNvPr id="92" name="Freihand 91">
                  <a:extLst>
                    <a:ext uri="{FF2B5EF4-FFF2-40B4-BE49-F238E27FC236}">
                      <a16:creationId xmlns:a16="http://schemas.microsoft.com/office/drawing/2014/main" id="{1F1E8EB0-2924-4694-9920-F385C6DD590F}"/>
                    </a:ext>
                  </a:extLst>
                </p:cNvPr>
                <p:cNvPicPr/>
                <p:nvPr/>
              </p:nvPicPr>
              <p:blipFill>
                <a:blip r:embed="rId151"/>
                <a:stretch>
                  <a:fillRect/>
                </a:stretch>
              </p:blipFill>
              <p:spPr>
                <a:xfrm>
                  <a:off x="4775947" y="5660347"/>
                  <a:ext cx="1605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3" name="Freihand 92">
                  <a:extLst>
                    <a:ext uri="{FF2B5EF4-FFF2-40B4-BE49-F238E27FC236}">
                      <a16:creationId xmlns:a16="http://schemas.microsoft.com/office/drawing/2014/main" id="{CF746B0B-6659-4C21-8E3D-ACA8D1AEF732}"/>
                    </a:ext>
                  </a:extLst>
                </p14:cNvPr>
                <p14:cNvContentPartPr/>
                <p14:nvPr/>
              </p14:nvContentPartPr>
              <p14:xfrm>
                <a:off x="4728427" y="5754307"/>
                <a:ext cx="179640" cy="172800"/>
              </p14:xfrm>
            </p:contentPart>
          </mc:Choice>
          <mc:Fallback>
            <p:pic>
              <p:nvPicPr>
                <p:cNvPr id="93" name="Freihand 92">
                  <a:extLst>
                    <a:ext uri="{FF2B5EF4-FFF2-40B4-BE49-F238E27FC236}">
                      <a16:creationId xmlns:a16="http://schemas.microsoft.com/office/drawing/2014/main" id="{CF746B0B-6659-4C21-8E3D-ACA8D1AEF732}"/>
                    </a:ext>
                  </a:extLst>
                </p:cNvPr>
                <p:cNvPicPr/>
                <p:nvPr/>
              </p:nvPicPr>
              <p:blipFill>
                <a:blip r:embed="rId153"/>
                <a:stretch>
                  <a:fillRect/>
                </a:stretch>
              </p:blipFill>
              <p:spPr>
                <a:xfrm>
                  <a:off x="4724107" y="5749987"/>
                  <a:ext cx="188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Freihand 95">
                  <a:extLst>
                    <a:ext uri="{FF2B5EF4-FFF2-40B4-BE49-F238E27FC236}">
                      <a16:creationId xmlns:a16="http://schemas.microsoft.com/office/drawing/2014/main" id="{CB5541EF-4D38-4215-ACA8-27B9E8B7270C}"/>
                    </a:ext>
                  </a:extLst>
                </p14:cNvPr>
                <p14:cNvContentPartPr/>
                <p14:nvPr/>
              </p14:nvContentPartPr>
              <p14:xfrm>
                <a:off x="5090947" y="5546947"/>
                <a:ext cx="21600" cy="155520"/>
              </p14:xfrm>
            </p:contentPart>
          </mc:Choice>
          <mc:Fallback>
            <p:pic>
              <p:nvPicPr>
                <p:cNvPr id="96" name="Freihand 95">
                  <a:extLst>
                    <a:ext uri="{FF2B5EF4-FFF2-40B4-BE49-F238E27FC236}">
                      <a16:creationId xmlns:a16="http://schemas.microsoft.com/office/drawing/2014/main" id="{CB5541EF-4D38-4215-ACA8-27B9E8B7270C}"/>
                    </a:ext>
                  </a:extLst>
                </p:cNvPr>
                <p:cNvPicPr/>
                <p:nvPr/>
              </p:nvPicPr>
              <p:blipFill>
                <a:blip r:embed="rId155"/>
                <a:stretch>
                  <a:fillRect/>
                </a:stretch>
              </p:blipFill>
              <p:spPr>
                <a:xfrm>
                  <a:off x="5086627" y="5542627"/>
                  <a:ext cx="30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Freihand 96">
                  <a:extLst>
                    <a:ext uri="{FF2B5EF4-FFF2-40B4-BE49-F238E27FC236}">
                      <a16:creationId xmlns:a16="http://schemas.microsoft.com/office/drawing/2014/main" id="{21F4E8AE-0802-41EA-8A78-EA347B9C5D16}"/>
                    </a:ext>
                  </a:extLst>
                </p14:cNvPr>
                <p14:cNvContentPartPr/>
                <p14:nvPr/>
              </p14:nvContentPartPr>
              <p14:xfrm>
                <a:off x="5052787" y="5519227"/>
                <a:ext cx="122760" cy="108000"/>
              </p14:xfrm>
            </p:contentPart>
          </mc:Choice>
          <mc:Fallback>
            <p:pic>
              <p:nvPicPr>
                <p:cNvPr id="97" name="Freihand 96">
                  <a:extLst>
                    <a:ext uri="{FF2B5EF4-FFF2-40B4-BE49-F238E27FC236}">
                      <a16:creationId xmlns:a16="http://schemas.microsoft.com/office/drawing/2014/main" id="{21F4E8AE-0802-41EA-8A78-EA347B9C5D16}"/>
                    </a:ext>
                  </a:extLst>
                </p:cNvPr>
                <p:cNvPicPr/>
                <p:nvPr/>
              </p:nvPicPr>
              <p:blipFill>
                <a:blip r:embed="rId157"/>
                <a:stretch>
                  <a:fillRect/>
                </a:stretch>
              </p:blipFill>
              <p:spPr>
                <a:xfrm>
                  <a:off x="5048467" y="5514907"/>
                  <a:ext cx="131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8" name="Freihand 97">
                  <a:extLst>
                    <a:ext uri="{FF2B5EF4-FFF2-40B4-BE49-F238E27FC236}">
                      <a16:creationId xmlns:a16="http://schemas.microsoft.com/office/drawing/2014/main" id="{265341B9-481B-4249-BCA2-A3246D35C375}"/>
                    </a:ext>
                  </a:extLst>
                </p14:cNvPr>
                <p14:cNvContentPartPr/>
                <p14:nvPr/>
              </p14:nvContentPartPr>
              <p14:xfrm>
                <a:off x="5170147" y="5605267"/>
                <a:ext cx="95040" cy="89280"/>
              </p14:xfrm>
            </p:contentPart>
          </mc:Choice>
          <mc:Fallback>
            <p:pic>
              <p:nvPicPr>
                <p:cNvPr id="98" name="Freihand 97">
                  <a:extLst>
                    <a:ext uri="{FF2B5EF4-FFF2-40B4-BE49-F238E27FC236}">
                      <a16:creationId xmlns:a16="http://schemas.microsoft.com/office/drawing/2014/main" id="{265341B9-481B-4249-BCA2-A3246D35C375}"/>
                    </a:ext>
                  </a:extLst>
                </p:cNvPr>
                <p:cNvPicPr/>
                <p:nvPr/>
              </p:nvPicPr>
              <p:blipFill>
                <a:blip r:embed="rId159"/>
                <a:stretch>
                  <a:fillRect/>
                </a:stretch>
              </p:blipFill>
              <p:spPr>
                <a:xfrm>
                  <a:off x="5165827" y="5600947"/>
                  <a:ext cx="103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Freihand 98">
                  <a:extLst>
                    <a:ext uri="{FF2B5EF4-FFF2-40B4-BE49-F238E27FC236}">
                      <a16:creationId xmlns:a16="http://schemas.microsoft.com/office/drawing/2014/main" id="{5DFB9A61-4847-45F3-9AC5-EA5917FE5E11}"/>
                    </a:ext>
                  </a:extLst>
                </p14:cNvPr>
                <p14:cNvContentPartPr/>
                <p14:nvPr/>
              </p14:nvContentPartPr>
              <p14:xfrm>
                <a:off x="5313787" y="5503027"/>
                <a:ext cx="258840" cy="163800"/>
              </p14:xfrm>
            </p:contentPart>
          </mc:Choice>
          <mc:Fallback>
            <p:pic>
              <p:nvPicPr>
                <p:cNvPr id="99" name="Freihand 98">
                  <a:extLst>
                    <a:ext uri="{FF2B5EF4-FFF2-40B4-BE49-F238E27FC236}">
                      <a16:creationId xmlns:a16="http://schemas.microsoft.com/office/drawing/2014/main" id="{5DFB9A61-4847-45F3-9AC5-EA5917FE5E11}"/>
                    </a:ext>
                  </a:extLst>
                </p:cNvPr>
                <p:cNvPicPr/>
                <p:nvPr/>
              </p:nvPicPr>
              <p:blipFill>
                <a:blip r:embed="rId161"/>
                <a:stretch>
                  <a:fillRect/>
                </a:stretch>
              </p:blipFill>
              <p:spPr>
                <a:xfrm>
                  <a:off x="5309467" y="5498707"/>
                  <a:ext cx="267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Freihand 99">
                  <a:extLst>
                    <a:ext uri="{FF2B5EF4-FFF2-40B4-BE49-F238E27FC236}">
                      <a16:creationId xmlns:a16="http://schemas.microsoft.com/office/drawing/2014/main" id="{51579211-6383-464E-9F6A-0DB05739B41C}"/>
                    </a:ext>
                  </a:extLst>
                </p14:cNvPr>
                <p14:cNvContentPartPr/>
                <p14:nvPr/>
              </p14:nvContentPartPr>
              <p14:xfrm>
                <a:off x="5629147" y="5452627"/>
                <a:ext cx="166320" cy="193680"/>
              </p14:xfrm>
            </p:contentPart>
          </mc:Choice>
          <mc:Fallback>
            <p:pic>
              <p:nvPicPr>
                <p:cNvPr id="100" name="Freihand 99">
                  <a:extLst>
                    <a:ext uri="{FF2B5EF4-FFF2-40B4-BE49-F238E27FC236}">
                      <a16:creationId xmlns:a16="http://schemas.microsoft.com/office/drawing/2014/main" id="{51579211-6383-464E-9F6A-0DB05739B41C}"/>
                    </a:ext>
                  </a:extLst>
                </p:cNvPr>
                <p:cNvPicPr/>
                <p:nvPr/>
              </p:nvPicPr>
              <p:blipFill>
                <a:blip r:embed="rId163"/>
                <a:stretch>
                  <a:fillRect/>
                </a:stretch>
              </p:blipFill>
              <p:spPr>
                <a:xfrm>
                  <a:off x="5624827" y="5448307"/>
                  <a:ext cx="1749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1" name="Freihand 100">
                  <a:extLst>
                    <a:ext uri="{FF2B5EF4-FFF2-40B4-BE49-F238E27FC236}">
                      <a16:creationId xmlns:a16="http://schemas.microsoft.com/office/drawing/2014/main" id="{443B9F8A-438B-4E3A-9F1C-5E9D7A8E8979}"/>
                    </a:ext>
                  </a:extLst>
                </p14:cNvPr>
                <p14:cNvContentPartPr/>
                <p14:nvPr/>
              </p14:nvContentPartPr>
              <p14:xfrm>
                <a:off x="5796907" y="5510587"/>
                <a:ext cx="15480" cy="36000"/>
              </p14:xfrm>
            </p:contentPart>
          </mc:Choice>
          <mc:Fallback>
            <p:pic>
              <p:nvPicPr>
                <p:cNvPr id="101" name="Freihand 100">
                  <a:extLst>
                    <a:ext uri="{FF2B5EF4-FFF2-40B4-BE49-F238E27FC236}">
                      <a16:creationId xmlns:a16="http://schemas.microsoft.com/office/drawing/2014/main" id="{443B9F8A-438B-4E3A-9F1C-5E9D7A8E8979}"/>
                    </a:ext>
                  </a:extLst>
                </p:cNvPr>
                <p:cNvPicPr/>
                <p:nvPr/>
              </p:nvPicPr>
              <p:blipFill>
                <a:blip r:embed="rId165"/>
                <a:stretch>
                  <a:fillRect/>
                </a:stretch>
              </p:blipFill>
              <p:spPr>
                <a:xfrm>
                  <a:off x="5792587" y="5506267"/>
                  <a:ext cx="24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Freihand 101">
                  <a:extLst>
                    <a:ext uri="{FF2B5EF4-FFF2-40B4-BE49-F238E27FC236}">
                      <a16:creationId xmlns:a16="http://schemas.microsoft.com/office/drawing/2014/main" id="{7FD64729-27D0-4506-BFCF-30DFCF4F252C}"/>
                    </a:ext>
                  </a:extLst>
                </p14:cNvPr>
                <p14:cNvContentPartPr/>
                <p14:nvPr/>
              </p14:nvContentPartPr>
              <p14:xfrm>
                <a:off x="5821387" y="5459107"/>
                <a:ext cx="267840" cy="172080"/>
              </p14:xfrm>
            </p:contentPart>
          </mc:Choice>
          <mc:Fallback>
            <p:pic>
              <p:nvPicPr>
                <p:cNvPr id="102" name="Freihand 101">
                  <a:extLst>
                    <a:ext uri="{FF2B5EF4-FFF2-40B4-BE49-F238E27FC236}">
                      <a16:creationId xmlns:a16="http://schemas.microsoft.com/office/drawing/2014/main" id="{7FD64729-27D0-4506-BFCF-30DFCF4F252C}"/>
                    </a:ext>
                  </a:extLst>
                </p:cNvPr>
                <p:cNvPicPr/>
                <p:nvPr/>
              </p:nvPicPr>
              <p:blipFill>
                <a:blip r:embed="rId167"/>
                <a:stretch>
                  <a:fillRect/>
                </a:stretch>
              </p:blipFill>
              <p:spPr>
                <a:xfrm>
                  <a:off x="5817067" y="5454787"/>
                  <a:ext cx="2764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75E35972-D2E6-4E1F-B2CA-600FFE635D3C}"/>
                    </a:ext>
                  </a:extLst>
                </p14:cNvPr>
                <p14:cNvContentPartPr/>
                <p14:nvPr/>
              </p14:nvContentPartPr>
              <p14:xfrm>
                <a:off x="6282187" y="5463427"/>
                <a:ext cx="135000" cy="163800"/>
              </p14:xfrm>
            </p:contentPart>
          </mc:Choice>
          <mc:Fallback>
            <p:pic>
              <p:nvPicPr>
                <p:cNvPr id="103" name="Freihand 102">
                  <a:extLst>
                    <a:ext uri="{FF2B5EF4-FFF2-40B4-BE49-F238E27FC236}">
                      <a16:creationId xmlns:a16="http://schemas.microsoft.com/office/drawing/2014/main" id="{75E35972-D2E6-4E1F-B2CA-600FFE635D3C}"/>
                    </a:ext>
                  </a:extLst>
                </p:cNvPr>
                <p:cNvPicPr/>
                <p:nvPr/>
              </p:nvPicPr>
              <p:blipFill>
                <a:blip r:embed="rId169"/>
                <a:stretch>
                  <a:fillRect/>
                </a:stretch>
              </p:blipFill>
              <p:spPr>
                <a:xfrm>
                  <a:off x="6277867" y="5459107"/>
                  <a:ext cx="1436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78604148-3827-43FE-93B2-5487725B713F}"/>
                    </a:ext>
                  </a:extLst>
                </p14:cNvPr>
                <p14:cNvContentPartPr/>
                <p14:nvPr/>
              </p14:nvContentPartPr>
              <p14:xfrm>
                <a:off x="6457867" y="5431027"/>
                <a:ext cx="247680" cy="198720"/>
              </p14:xfrm>
            </p:contentPart>
          </mc:Choice>
          <mc:Fallback>
            <p:pic>
              <p:nvPicPr>
                <p:cNvPr id="104" name="Freihand 103">
                  <a:extLst>
                    <a:ext uri="{FF2B5EF4-FFF2-40B4-BE49-F238E27FC236}">
                      <a16:creationId xmlns:a16="http://schemas.microsoft.com/office/drawing/2014/main" id="{78604148-3827-43FE-93B2-5487725B713F}"/>
                    </a:ext>
                  </a:extLst>
                </p:cNvPr>
                <p:cNvPicPr/>
                <p:nvPr/>
              </p:nvPicPr>
              <p:blipFill>
                <a:blip r:embed="rId171"/>
                <a:stretch>
                  <a:fillRect/>
                </a:stretch>
              </p:blipFill>
              <p:spPr>
                <a:xfrm>
                  <a:off x="6453547" y="5426707"/>
                  <a:ext cx="2563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5" name="Freihand 104">
                  <a:extLst>
                    <a:ext uri="{FF2B5EF4-FFF2-40B4-BE49-F238E27FC236}">
                      <a16:creationId xmlns:a16="http://schemas.microsoft.com/office/drawing/2014/main" id="{DA6E0A14-556B-423D-949B-8CE1E4F0777C}"/>
                    </a:ext>
                  </a:extLst>
                </p14:cNvPr>
                <p14:cNvContentPartPr/>
                <p14:nvPr/>
              </p14:nvContentPartPr>
              <p14:xfrm>
                <a:off x="6710947" y="5517427"/>
                <a:ext cx="127440" cy="192240"/>
              </p14:xfrm>
            </p:contentPart>
          </mc:Choice>
          <mc:Fallback>
            <p:pic>
              <p:nvPicPr>
                <p:cNvPr id="105" name="Freihand 104">
                  <a:extLst>
                    <a:ext uri="{FF2B5EF4-FFF2-40B4-BE49-F238E27FC236}">
                      <a16:creationId xmlns:a16="http://schemas.microsoft.com/office/drawing/2014/main" id="{DA6E0A14-556B-423D-949B-8CE1E4F0777C}"/>
                    </a:ext>
                  </a:extLst>
                </p:cNvPr>
                <p:cNvPicPr/>
                <p:nvPr/>
              </p:nvPicPr>
              <p:blipFill>
                <a:blip r:embed="rId173"/>
                <a:stretch>
                  <a:fillRect/>
                </a:stretch>
              </p:blipFill>
              <p:spPr>
                <a:xfrm>
                  <a:off x="6706627" y="5513107"/>
                  <a:ext cx="1360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Freihand 105">
                  <a:extLst>
                    <a:ext uri="{FF2B5EF4-FFF2-40B4-BE49-F238E27FC236}">
                      <a16:creationId xmlns:a16="http://schemas.microsoft.com/office/drawing/2014/main" id="{93D34ECB-EA44-4283-9E47-99EF3D56CA05}"/>
                    </a:ext>
                  </a:extLst>
                </p14:cNvPr>
                <p14:cNvContentPartPr/>
                <p14:nvPr/>
              </p14:nvContentPartPr>
              <p14:xfrm>
                <a:off x="6847747" y="5438587"/>
                <a:ext cx="331200" cy="172080"/>
              </p14:xfrm>
            </p:contentPart>
          </mc:Choice>
          <mc:Fallback>
            <p:pic>
              <p:nvPicPr>
                <p:cNvPr id="106" name="Freihand 105">
                  <a:extLst>
                    <a:ext uri="{FF2B5EF4-FFF2-40B4-BE49-F238E27FC236}">
                      <a16:creationId xmlns:a16="http://schemas.microsoft.com/office/drawing/2014/main" id="{93D34ECB-EA44-4283-9E47-99EF3D56CA05}"/>
                    </a:ext>
                  </a:extLst>
                </p:cNvPr>
                <p:cNvPicPr/>
                <p:nvPr/>
              </p:nvPicPr>
              <p:blipFill>
                <a:blip r:embed="rId175"/>
                <a:stretch>
                  <a:fillRect/>
                </a:stretch>
              </p:blipFill>
              <p:spPr>
                <a:xfrm>
                  <a:off x="6843427" y="5434267"/>
                  <a:ext cx="339840" cy="180720"/>
                </a:xfrm>
                <a:prstGeom prst="rect">
                  <a:avLst/>
                </a:prstGeom>
              </p:spPr>
            </p:pic>
          </mc:Fallback>
        </mc:AlternateContent>
      </p:grpSp>
    </p:spTree>
    <p:extLst>
      <p:ext uri="{BB962C8B-B14F-4D97-AF65-F5344CB8AC3E}">
        <p14:creationId xmlns:p14="http://schemas.microsoft.com/office/powerpoint/2010/main" val="616409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9</a:t>
            </a:fld>
            <a:endParaRPr lang="de-DE" dirty="0"/>
          </a:p>
        </p:txBody>
      </p:sp>
      <p:sp>
        <p:nvSpPr>
          <p:cNvPr id="6" name="TextShape 2"/>
          <p:cNvSpPr txBox="1"/>
          <p:nvPr/>
        </p:nvSpPr>
        <p:spPr>
          <a:xfrm>
            <a:off x="79745" y="0"/>
            <a:ext cx="12271743" cy="744941"/>
          </a:xfrm>
          <a:prstGeom prst="rect">
            <a:avLst/>
          </a:prstGeom>
          <a:noFill/>
          <a:ln>
            <a:noFill/>
          </a:ln>
        </p:spPr>
        <p:txBody>
          <a:bodyPr lIns="81646" tIns="40823" rIns="81646" bIns="40823" anchor="ctr" anchorCtr="1"/>
          <a:lstStyle/>
          <a:p>
            <a:r>
              <a:rPr lang="de-DE" sz="2400" b="1"/>
              <a:t>Philippskurve and short run aggregrated supply (AS-curve)</a:t>
            </a:r>
            <a:endParaRPr lang="de-DE" sz="2400" b="1" dirty="0"/>
          </a:p>
        </p:txBody>
      </p:sp>
      <p:sp>
        <p:nvSpPr>
          <p:cNvPr id="4" name="Textfeld 3"/>
          <p:cNvSpPr txBox="1"/>
          <p:nvPr/>
        </p:nvSpPr>
        <p:spPr>
          <a:xfrm>
            <a:off x="0" y="639379"/>
            <a:ext cx="8644107" cy="3388742"/>
          </a:xfrm>
          <a:prstGeom prst="rect">
            <a:avLst/>
          </a:prstGeom>
          <a:noFill/>
        </p:spPr>
        <p:txBody>
          <a:bodyPr wrap="square" rtlCol="0">
            <a:noAutofit/>
          </a:bodyPr>
          <a:lstStyle/>
          <a:p>
            <a:r>
              <a:rPr lang="de-DE" sz="2000" dirty="0"/>
              <a:t>AS:	</a:t>
            </a:r>
            <a:r>
              <a:rPr lang="de-DE" sz="2000" dirty="0" err="1"/>
              <a:t>Y</a:t>
            </a:r>
            <a:r>
              <a:rPr lang="de-DE" sz="2000" baseline="-25000" dirty="0" err="1"/>
              <a:t>t</a:t>
            </a:r>
            <a:r>
              <a:rPr lang="de-DE" sz="2000" dirty="0"/>
              <a:t>	= </a:t>
            </a:r>
            <a:r>
              <a:rPr lang="en-US" sz="2000" dirty="0"/>
              <a:t>Y* + </a:t>
            </a:r>
            <a:r>
              <a:rPr lang="de-DE" sz="2000" dirty="0"/>
              <a:t>a</a:t>
            </a:r>
            <a:r>
              <a:rPr lang="en-US" sz="2000" dirty="0"/>
              <a:t>(P</a:t>
            </a:r>
            <a:r>
              <a:rPr lang="en-US" sz="2000" baseline="-25000" dirty="0"/>
              <a:t>t</a:t>
            </a:r>
            <a:r>
              <a:rPr lang="en-US" sz="2000" dirty="0"/>
              <a:t>-P</a:t>
            </a:r>
            <a:r>
              <a:rPr lang="en-US" sz="2000" baseline="-25000" dirty="0"/>
              <a:t>t</a:t>
            </a:r>
            <a:r>
              <a:rPr lang="en-US" sz="2000" baseline="30000" dirty="0"/>
              <a:t>e</a:t>
            </a:r>
            <a:r>
              <a:rPr lang="en-US" sz="2000" dirty="0"/>
              <a:t>)	(a&gt;0)	(P</a:t>
            </a:r>
            <a:r>
              <a:rPr lang="en-US" sz="2000" baseline="-25000" dirty="0"/>
              <a:t>t</a:t>
            </a:r>
            <a:r>
              <a:rPr lang="en-US" sz="2000" baseline="30000" dirty="0"/>
              <a:t>e</a:t>
            </a:r>
            <a:r>
              <a:rPr lang="en-US" sz="2000" dirty="0"/>
              <a:t>: expected price level)</a:t>
            </a:r>
          </a:p>
          <a:p>
            <a:endParaRPr lang="en-US" sz="2000" dirty="0"/>
          </a:p>
          <a:p>
            <a:r>
              <a:rPr lang="en-US" sz="2000" dirty="0"/>
              <a:t>replace P</a:t>
            </a:r>
            <a:r>
              <a:rPr lang="en-US" sz="2000" baseline="-25000" dirty="0"/>
              <a:t>t</a:t>
            </a:r>
            <a:r>
              <a:rPr lang="en-US" sz="2000" dirty="0"/>
              <a:t>/P</a:t>
            </a:r>
            <a:r>
              <a:rPr lang="en-US" sz="2000" baseline="-25000" dirty="0"/>
              <a:t>t-1</a:t>
            </a:r>
            <a:r>
              <a:rPr lang="en-US" sz="2000" dirty="0"/>
              <a:t>=1+</a:t>
            </a:r>
            <a:r>
              <a:rPr lang="el-GR" sz="2000" dirty="0"/>
              <a:t> π</a:t>
            </a:r>
            <a:r>
              <a:rPr lang="de-DE" sz="2000" baseline="-25000" dirty="0"/>
              <a:t>t </a:t>
            </a:r>
            <a:r>
              <a:rPr lang="en-US" sz="2000" dirty="0"/>
              <a:t>	and	P</a:t>
            </a:r>
            <a:r>
              <a:rPr lang="en-US" sz="2000" baseline="-25000" dirty="0"/>
              <a:t>t</a:t>
            </a:r>
            <a:r>
              <a:rPr lang="en-US" sz="2000" baseline="30000" dirty="0"/>
              <a:t>e</a:t>
            </a:r>
            <a:r>
              <a:rPr lang="en-US" sz="2000" dirty="0"/>
              <a:t>/P</a:t>
            </a:r>
            <a:r>
              <a:rPr lang="en-US" sz="2000" baseline="-25000" dirty="0"/>
              <a:t>t-1</a:t>
            </a:r>
            <a:r>
              <a:rPr lang="en-US" sz="2000" dirty="0"/>
              <a:t>= 1+</a:t>
            </a:r>
            <a:r>
              <a:rPr lang="el-GR" sz="2000" dirty="0"/>
              <a:t>π</a:t>
            </a:r>
            <a:r>
              <a:rPr lang="de-DE" sz="2000" baseline="-25000" dirty="0"/>
              <a:t>t</a:t>
            </a:r>
            <a:r>
              <a:rPr lang="en-US" sz="2000" baseline="30000" dirty="0"/>
              <a:t>e</a:t>
            </a:r>
          </a:p>
          <a:p>
            <a:endParaRPr lang="en-US" sz="2000" dirty="0"/>
          </a:p>
          <a:p>
            <a:r>
              <a:rPr lang="de-DE" sz="2000" dirty="0"/>
              <a:t>→ </a:t>
            </a:r>
            <a:r>
              <a:rPr lang="en-US" sz="2000" dirty="0"/>
              <a:t>	</a:t>
            </a:r>
            <a:r>
              <a:rPr lang="de-DE" sz="2000" dirty="0"/>
              <a:t> </a:t>
            </a:r>
            <a:r>
              <a:rPr lang="de-DE" sz="2000" dirty="0" err="1"/>
              <a:t>Y</a:t>
            </a:r>
            <a:r>
              <a:rPr lang="de-DE" sz="2000" baseline="-25000" dirty="0" err="1"/>
              <a:t>t</a:t>
            </a:r>
            <a:r>
              <a:rPr lang="de-DE" sz="2000" baseline="-25000" dirty="0"/>
              <a:t> </a:t>
            </a:r>
            <a:r>
              <a:rPr lang="en-US" sz="2000" dirty="0"/>
              <a:t>	= Y* + </a:t>
            </a:r>
            <a:r>
              <a:rPr lang="de-DE" sz="2000" dirty="0"/>
              <a:t>a</a:t>
            </a:r>
            <a:r>
              <a:rPr lang="en-US" sz="2000" dirty="0"/>
              <a:t>((1+</a:t>
            </a:r>
            <a:r>
              <a:rPr lang="el-GR" sz="2000" dirty="0"/>
              <a:t> π</a:t>
            </a:r>
            <a:r>
              <a:rPr lang="de-DE" sz="2000" baseline="-25000" dirty="0"/>
              <a:t>t</a:t>
            </a:r>
            <a:r>
              <a:rPr lang="en-US" sz="2000" dirty="0"/>
              <a:t>)P</a:t>
            </a:r>
            <a:r>
              <a:rPr lang="en-US" sz="2000" baseline="-25000" dirty="0"/>
              <a:t>t-1 </a:t>
            </a:r>
            <a:r>
              <a:rPr lang="en-US" sz="2000" dirty="0"/>
              <a:t>- (1+</a:t>
            </a:r>
            <a:r>
              <a:rPr lang="el-GR" sz="2000" dirty="0"/>
              <a:t> π</a:t>
            </a:r>
            <a:r>
              <a:rPr lang="de-DE" sz="2000" baseline="-25000" dirty="0"/>
              <a:t>t</a:t>
            </a:r>
            <a:r>
              <a:rPr lang="en-US" sz="2000" baseline="30000" dirty="0"/>
              <a:t>e</a:t>
            </a:r>
            <a:r>
              <a:rPr lang="en-US" sz="2000" dirty="0"/>
              <a:t>)P</a:t>
            </a:r>
            <a:r>
              <a:rPr lang="en-US" sz="2000" baseline="-25000" dirty="0"/>
              <a:t>t-1 </a:t>
            </a:r>
            <a:r>
              <a:rPr lang="en-US" sz="2000" dirty="0"/>
              <a:t>)</a:t>
            </a:r>
          </a:p>
          <a:p>
            <a:endParaRPr lang="en-US" sz="2000" dirty="0"/>
          </a:p>
          <a:p>
            <a:r>
              <a:rPr lang="en-US" sz="2000" dirty="0"/>
              <a:t>		= Y* + P</a:t>
            </a:r>
            <a:r>
              <a:rPr lang="en-US" sz="2000" baseline="-25000" dirty="0"/>
              <a:t>t-1</a:t>
            </a:r>
            <a:r>
              <a:rPr lang="de-DE" sz="2000" dirty="0"/>
              <a:t>a</a:t>
            </a:r>
            <a:r>
              <a:rPr lang="en-US" sz="2000" dirty="0"/>
              <a:t>(</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r>
              <a:rPr lang="en-US" sz="2000" dirty="0"/>
              <a:t>)</a:t>
            </a:r>
          </a:p>
          <a:p>
            <a:r>
              <a:rPr lang="en-US" sz="2000" dirty="0"/>
              <a:t> </a:t>
            </a:r>
          </a:p>
          <a:p>
            <a:r>
              <a:rPr lang="en-US" sz="2000" dirty="0"/>
              <a:t>		= Y* + ã(</a:t>
            </a:r>
            <a:r>
              <a:rPr lang="el-GR" sz="2000" dirty="0"/>
              <a:t>π</a:t>
            </a:r>
            <a:r>
              <a:rPr lang="de-DE" sz="2000" baseline="-25000" dirty="0"/>
              <a:t>t</a:t>
            </a:r>
            <a:r>
              <a:rPr lang="en-US" sz="2000" dirty="0"/>
              <a:t> - </a:t>
            </a:r>
            <a:r>
              <a:rPr lang="el-GR" sz="2000" dirty="0"/>
              <a:t>π</a:t>
            </a:r>
            <a:r>
              <a:rPr lang="de-DE" sz="2000" baseline="-25000" dirty="0"/>
              <a:t>t</a:t>
            </a:r>
            <a:r>
              <a:rPr lang="en-US" sz="2000" baseline="30000" dirty="0"/>
              <a:t>e</a:t>
            </a:r>
            <a:r>
              <a:rPr lang="en-US" sz="2000" dirty="0"/>
              <a:t>)	with ã= P</a:t>
            </a:r>
            <a:r>
              <a:rPr lang="en-US" sz="2000" baseline="-25000" dirty="0"/>
              <a:t>t-1</a:t>
            </a:r>
            <a:r>
              <a:rPr lang="de-DE" sz="2000" dirty="0"/>
              <a:t>a&gt;0</a:t>
            </a:r>
          </a:p>
          <a:p>
            <a:endParaRPr lang="de-DE" sz="2000" dirty="0"/>
          </a:p>
          <a:p>
            <a:r>
              <a:rPr lang="de-DE" sz="2000" dirty="0" err="1"/>
              <a:t>With</a:t>
            </a:r>
            <a:r>
              <a:rPr lang="de-DE" sz="2000" dirty="0"/>
              <a:t>  </a:t>
            </a:r>
            <a:r>
              <a:rPr lang="de-DE" sz="2000" dirty="0" err="1"/>
              <a:t>given</a:t>
            </a:r>
            <a:r>
              <a:rPr lang="de-DE" sz="2000" dirty="0"/>
              <a:t> </a:t>
            </a:r>
            <a:r>
              <a:rPr lang="de-DE" sz="2000" dirty="0" err="1"/>
              <a:t>expectations</a:t>
            </a:r>
            <a:r>
              <a:rPr lang="de-DE" sz="2000" dirty="0"/>
              <a:t>, </a:t>
            </a:r>
            <a:r>
              <a:rPr lang="de-DE" sz="2000" dirty="0" err="1"/>
              <a:t>we</a:t>
            </a:r>
            <a:r>
              <a:rPr lang="de-DE" sz="2000" dirty="0"/>
              <a:t> </a:t>
            </a:r>
            <a:r>
              <a:rPr lang="de-DE" sz="2000" dirty="0" err="1"/>
              <a:t>obtain</a:t>
            </a:r>
            <a:r>
              <a:rPr lang="de-DE" sz="2540" dirty="0"/>
              <a:t>					</a:t>
            </a:r>
          </a:p>
          <a:p>
            <a:endParaRPr lang="de-DE" sz="2540" dirty="0"/>
          </a:p>
          <a:p>
            <a:r>
              <a:rPr lang="de-DE" sz="2540" dirty="0"/>
              <a:t>				</a:t>
            </a:r>
            <a:r>
              <a:rPr lang="de-DE" sz="2540" dirty="0" err="1"/>
              <a:t>or</a:t>
            </a:r>
            <a:r>
              <a:rPr lang="de-DE" sz="2540" dirty="0"/>
              <a:t>		</a:t>
            </a:r>
          </a:p>
        </p:txBody>
      </p:sp>
      <p:cxnSp>
        <p:nvCxnSpPr>
          <p:cNvPr id="8" name="Straight Arrow Connector 6"/>
          <p:cNvCxnSpPr/>
          <p:nvPr/>
        </p:nvCxnSpPr>
        <p:spPr>
          <a:xfrm flipV="1">
            <a:off x="694238" y="4258340"/>
            <a:ext cx="1" cy="21632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694239" y="6421543"/>
            <a:ext cx="3002142" cy="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56421" y="4192775"/>
            <a:ext cx="422714" cy="338554"/>
          </a:xfrm>
          <a:prstGeom prst="rect">
            <a:avLst/>
          </a:prstGeom>
          <a:noFill/>
        </p:spPr>
        <p:txBody>
          <a:bodyPr wrap="square" rtlCol="0">
            <a:spAutoFit/>
          </a:bodyPr>
          <a:lstStyle/>
          <a:p>
            <a:r>
              <a:rPr lang="en-US" sz="1600" dirty="0"/>
              <a:t>P</a:t>
            </a:r>
            <a:r>
              <a:rPr lang="en-US" sz="1600" baseline="-25000" dirty="0"/>
              <a:t>t</a:t>
            </a:r>
            <a:endParaRPr lang="de-DE" sz="1600" baseline="-25000" dirty="0"/>
          </a:p>
        </p:txBody>
      </p:sp>
      <p:sp>
        <p:nvSpPr>
          <p:cNvPr id="11" name="Textfeld 10"/>
          <p:cNvSpPr txBox="1"/>
          <p:nvPr/>
        </p:nvSpPr>
        <p:spPr>
          <a:xfrm>
            <a:off x="3365205" y="6421543"/>
            <a:ext cx="393265" cy="338554"/>
          </a:xfrm>
          <a:prstGeom prst="rect">
            <a:avLst/>
          </a:prstGeom>
          <a:noFill/>
        </p:spPr>
        <p:txBody>
          <a:bodyPr wrap="square" rtlCol="0">
            <a:spAutoFit/>
          </a:bodyPr>
          <a:lstStyle/>
          <a:p>
            <a:r>
              <a:rPr lang="de-DE" sz="1600" dirty="0" err="1"/>
              <a:t>Y</a:t>
            </a:r>
            <a:r>
              <a:rPr lang="de-DE" sz="1600" baseline="-25000" dirty="0" err="1"/>
              <a:t>t</a:t>
            </a:r>
            <a:endParaRPr lang="de-DE" sz="1633" dirty="0"/>
          </a:p>
        </p:txBody>
      </p:sp>
      <mc:AlternateContent xmlns:mc="http://schemas.openxmlformats.org/markup-compatibility/2006" xmlns:a14="http://schemas.microsoft.com/office/drawing/2010/main">
        <mc:Choice Requires="a14">
          <p:sp>
            <p:nvSpPr>
              <p:cNvPr id="17" name="Rechteck 16"/>
              <p:cNvSpPr/>
              <p:nvPr/>
            </p:nvSpPr>
            <p:spPr>
              <a:xfrm>
                <a:off x="3064584" y="4495731"/>
                <a:ext cx="509119"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𝐴𝑆</m:t>
                      </m:r>
                    </m:oMath>
                  </m:oMathPara>
                </a14:m>
                <a:endParaRPr lang="de-DE" dirty="0"/>
              </a:p>
            </p:txBody>
          </p:sp>
        </mc:Choice>
        <mc:Fallback xmlns="">
          <p:sp>
            <p:nvSpPr>
              <p:cNvPr id="17" name="Rechteck 16"/>
              <p:cNvSpPr>
                <a:spLocks noRot="1" noChangeAspect="1" noMove="1" noResize="1" noEditPoints="1" noAdjustHandles="1" noChangeArrowheads="1" noChangeShapeType="1" noTextEdit="1"/>
              </p:cNvSpPr>
              <p:nvPr/>
            </p:nvSpPr>
            <p:spPr>
              <a:xfrm>
                <a:off x="3064584" y="4495731"/>
                <a:ext cx="509119" cy="369332"/>
              </a:xfrm>
              <a:prstGeom prst="rect">
                <a:avLst/>
              </a:prstGeom>
              <a:blipFill>
                <a:blip r:embed="rId3"/>
                <a:stretch>
                  <a:fillRect/>
                </a:stretch>
              </a:blipFill>
            </p:spPr>
            <p:txBody>
              <a:bodyPr/>
              <a:lstStyle/>
              <a:p>
                <a:r>
                  <a:rPr lang="de-DE">
                    <a:noFill/>
                  </a:rPr>
                  <a:t> </a:t>
                </a:r>
              </a:p>
            </p:txBody>
          </p:sp>
        </mc:Fallback>
      </mc:AlternateContent>
      <p:cxnSp>
        <p:nvCxnSpPr>
          <p:cNvPr id="22" name="Straight Arrow Connector 6"/>
          <p:cNvCxnSpPr/>
          <p:nvPr/>
        </p:nvCxnSpPr>
        <p:spPr>
          <a:xfrm flipV="1">
            <a:off x="4706270" y="4214039"/>
            <a:ext cx="1" cy="21632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hteck 25"/>
              <p:cNvSpPr/>
              <p:nvPr/>
            </p:nvSpPr>
            <p:spPr>
              <a:xfrm>
                <a:off x="7076616" y="4451430"/>
                <a:ext cx="631796" cy="369332"/>
              </a:xfrm>
              <a:prstGeom prst="rect">
                <a:avLst/>
              </a:prstGeom>
            </p:spPr>
            <p:txBody>
              <a:bodyPr wrap="square">
                <a:spAutoFit/>
              </a:bodyPr>
              <a:lstStyle/>
              <a:p>
                <a14:m>
                  <m:oMath xmlns:m="http://schemas.openxmlformats.org/officeDocument/2006/math">
                    <m:r>
                      <a:rPr lang="de-DE" b="0" i="1" smtClean="0">
                        <a:latin typeface="Cambria Math" panose="02040503050406030204" pitchFamily="18" charset="0"/>
                      </a:rPr>
                      <m:t>𝐴𝑆</m:t>
                    </m:r>
                  </m:oMath>
                </a14:m>
                <a:r>
                  <a:rPr lang="de-DE" dirty="0"/>
                  <a:t>`</a:t>
                </a:r>
              </a:p>
            </p:txBody>
          </p:sp>
        </mc:Choice>
        <mc:Fallback xmlns="">
          <p:sp>
            <p:nvSpPr>
              <p:cNvPr id="26" name="Rechteck 25"/>
              <p:cNvSpPr>
                <a:spLocks noRot="1" noChangeAspect="1" noMove="1" noResize="1" noEditPoints="1" noAdjustHandles="1" noChangeArrowheads="1" noChangeShapeType="1" noTextEdit="1"/>
              </p:cNvSpPr>
              <p:nvPr/>
            </p:nvSpPr>
            <p:spPr>
              <a:xfrm>
                <a:off x="7076616" y="4451430"/>
                <a:ext cx="631796" cy="369332"/>
              </a:xfrm>
              <a:prstGeom prst="rect">
                <a:avLst/>
              </a:prstGeom>
              <a:blipFill>
                <a:blip r:embed="rId4"/>
                <a:stretch>
                  <a:fillRect t="-8197" b="-24590"/>
                </a:stretch>
              </a:blipFill>
            </p:spPr>
            <p:txBody>
              <a:bodyPr/>
              <a:lstStyle/>
              <a:p>
                <a:r>
                  <a:rPr lang="de-DE">
                    <a:noFill/>
                  </a:rPr>
                  <a:t> </a:t>
                </a:r>
              </a:p>
            </p:txBody>
          </p:sp>
        </mc:Fallback>
      </mc:AlternateContent>
      <p:cxnSp>
        <p:nvCxnSpPr>
          <p:cNvPr id="27" name="Straight Arrow Connector 7"/>
          <p:cNvCxnSpPr/>
          <p:nvPr/>
        </p:nvCxnSpPr>
        <p:spPr>
          <a:xfrm>
            <a:off x="4706270" y="6384397"/>
            <a:ext cx="3002142" cy="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V="1">
            <a:off x="1281223" y="4636096"/>
            <a:ext cx="1783361" cy="1148016"/>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4362347" y="4167811"/>
            <a:ext cx="422714" cy="338554"/>
          </a:xfrm>
          <a:prstGeom prst="rect">
            <a:avLst/>
          </a:prstGeom>
          <a:noFill/>
        </p:spPr>
        <p:txBody>
          <a:bodyPr wrap="square" rtlCol="0">
            <a:spAutoFit/>
          </a:bodyPr>
          <a:lstStyle/>
          <a:p>
            <a:r>
              <a:rPr lang="el-GR" sz="1600" dirty="0"/>
              <a:t>π </a:t>
            </a:r>
            <a:r>
              <a:rPr lang="en-US" sz="1600" baseline="-25000" dirty="0"/>
              <a:t>t</a:t>
            </a:r>
            <a:endParaRPr lang="de-DE" sz="1600" baseline="-25000" dirty="0"/>
          </a:p>
        </p:txBody>
      </p:sp>
      <p:sp>
        <p:nvSpPr>
          <p:cNvPr id="31" name="Textfeld 30"/>
          <p:cNvSpPr txBox="1"/>
          <p:nvPr/>
        </p:nvSpPr>
        <p:spPr>
          <a:xfrm>
            <a:off x="7366601" y="6382556"/>
            <a:ext cx="393265" cy="338554"/>
          </a:xfrm>
          <a:prstGeom prst="rect">
            <a:avLst/>
          </a:prstGeom>
          <a:noFill/>
        </p:spPr>
        <p:txBody>
          <a:bodyPr wrap="square" rtlCol="0">
            <a:spAutoFit/>
          </a:bodyPr>
          <a:lstStyle/>
          <a:p>
            <a:r>
              <a:rPr lang="de-DE" sz="1600" dirty="0" err="1"/>
              <a:t>Y</a:t>
            </a:r>
            <a:r>
              <a:rPr lang="de-DE" sz="1600" baseline="-25000" dirty="0" err="1"/>
              <a:t>t</a:t>
            </a:r>
            <a:endParaRPr lang="de-DE" sz="1633" dirty="0"/>
          </a:p>
        </p:txBody>
      </p:sp>
      <p:cxnSp>
        <p:nvCxnSpPr>
          <p:cNvPr id="32" name="Gerader Verbinder 31"/>
          <p:cNvCxnSpPr/>
          <p:nvPr/>
        </p:nvCxnSpPr>
        <p:spPr>
          <a:xfrm flipV="1">
            <a:off x="5171216" y="4531329"/>
            <a:ext cx="1998063" cy="924083"/>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2E6351D3-402E-F1FC-4DD1-2EA210ABEA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12" name="Freihand 11">
                <a:extLst>
                  <a:ext uri="{FF2B5EF4-FFF2-40B4-BE49-F238E27FC236}">
                    <a16:creationId xmlns:a16="http://schemas.microsoft.com/office/drawing/2014/main" id="{E42F6888-8C98-4554-920D-6B99B5C5270D}"/>
                  </a:ext>
                </a:extLst>
              </p14:cNvPr>
              <p14:cNvContentPartPr/>
              <p14:nvPr/>
            </p14:nvContentPartPr>
            <p14:xfrm>
              <a:off x="2101000" y="1017067"/>
              <a:ext cx="191880" cy="19080"/>
            </p14:xfrm>
          </p:contentPart>
        </mc:Choice>
        <mc:Fallback>
          <p:pic>
            <p:nvPicPr>
              <p:cNvPr id="12" name="Freihand 11">
                <a:extLst>
                  <a:ext uri="{FF2B5EF4-FFF2-40B4-BE49-F238E27FC236}">
                    <a16:creationId xmlns:a16="http://schemas.microsoft.com/office/drawing/2014/main" id="{E42F6888-8C98-4554-920D-6B99B5C5270D}"/>
                  </a:ext>
                </a:extLst>
              </p:cNvPr>
              <p:cNvPicPr/>
              <p:nvPr/>
            </p:nvPicPr>
            <p:blipFill>
              <a:blip r:embed="rId6"/>
              <a:stretch>
                <a:fillRect/>
              </a:stretch>
            </p:blipFill>
            <p:spPr>
              <a:xfrm>
                <a:off x="2096680" y="1012747"/>
                <a:ext cx="2005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8B72AC5F-E2FD-45BC-A547-E2040AEC8462}"/>
                  </a:ext>
                </a:extLst>
              </p14:cNvPr>
              <p14:cNvContentPartPr/>
              <p14:nvPr/>
            </p14:nvContentPartPr>
            <p14:xfrm>
              <a:off x="3152560" y="1049827"/>
              <a:ext cx="257040" cy="48240"/>
            </p14:xfrm>
          </p:contentPart>
        </mc:Choice>
        <mc:Fallback>
          <p:pic>
            <p:nvPicPr>
              <p:cNvPr id="13" name="Freihand 12">
                <a:extLst>
                  <a:ext uri="{FF2B5EF4-FFF2-40B4-BE49-F238E27FC236}">
                    <a16:creationId xmlns:a16="http://schemas.microsoft.com/office/drawing/2014/main" id="{8B72AC5F-E2FD-45BC-A547-E2040AEC8462}"/>
                  </a:ext>
                </a:extLst>
              </p:cNvPr>
              <p:cNvPicPr/>
              <p:nvPr/>
            </p:nvPicPr>
            <p:blipFill>
              <a:blip r:embed="rId8"/>
              <a:stretch>
                <a:fillRect/>
              </a:stretch>
            </p:blipFill>
            <p:spPr>
              <a:xfrm>
                <a:off x="3148240" y="1045507"/>
                <a:ext cx="265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Freihand 17">
                <a:extLst>
                  <a:ext uri="{FF2B5EF4-FFF2-40B4-BE49-F238E27FC236}">
                    <a16:creationId xmlns:a16="http://schemas.microsoft.com/office/drawing/2014/main" id="{3D187406-3EAB-4FA3-9454-B3037E9C1F8B}"/>
                  </a:ext>
                </a:extLst>
              </p14:cNvPr>
              <p14:cNvContentPartPr/>
              <p14:nvPr/>
            </p14:nvContentPartPr>
            <p14:xfrm>
              <a:off x="2880760" y="1026787"/>
              <a:ext cx="158400" cy="57600"/>
            </p14:xfrm>
          </p:contentPart>
        </mc:Choice>
        <mc:Fallback>
          <p:pic>
            <p:nvPicPr>
              <p:cNvPr id="18" name="Freihand 17">
                <a:extLst>
                  <a:ext uri="{FF2B5EF4-FFF2-40B4-BE49-F238E27FC236}">
                    <a16:creationId xmlns:a16="http://schemas.microsoft.com/office/drawing/2014/main" id="{3D187406-3EAB-4FA3-9454-B3037E9C1F8B}"/>
                  </a:ext>
                </a:extLst>
              </p:cNvPr>
              <p:cNvPicPr/>
              <p:nvPr/>
            </p:nvPicPr>
            <p:blipFill>
              <a:blip r:embed="rId10"/>
              <a:stretch>
                <a:fillRect/>
              </a:stretch>
            </p:blipFill>
            <p:spPr>
              <a:xfrm>
                <a:off x="2876440" y="1022467"/>
                <a:ext cx="1670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2" name="Freihand 91">
                <a:extLst>
                  <a:ext uri="{FF2B5EF4-FFF2-40B4-BE49-F238E27FC236}">
                    <a16:creationId xmlns:a16="http://schemas.microsoft.com/office/drawing/2014/main" id="{55BA5A10-D6A4-4617-965A-50F821ABCC9A}"/>
                  </a:ext>
                </a:extLst>
              </p14:cNvPr>
              <p14:cNvContentPartPr/>
              <p14:nvPr/>
            </p14:nvContentPartPr>
            <p14:xfrm>
              <a:off x="1899040" y="1645267"/>
              <a:ext cx="227160" cy="20160"/>
            </p14:xfrm>
          </p:contentPart>
        </mc:Choice>
        <mc:Fallback>
          <p:pic>
            <p:nvPicPr>
              <p:cNvPr id="92" name="Freihand 91">
                <a:extLst>
                  <a:ext uri="{FF2B5EF4-FFF2-40B4-BE49-F238E27FC236}">
                    <a16:creationId xmlns:a16="http://schemas.microsoft.com/office/drawing/2014/main" id="{55BA5A10-D6A4-4617-965A-50F821ABCC9A}"/>
                  </a:ext>
                </a:extLst>
              </p:cNvPr>
              <p:cNvPicPr/>
              <p:nvPr/>
            </p:nvPicPr>
            <p:blipFill>
              <a:blip r:embed="rId12"/>
              <a:stretch>
                <a:fillRect/>
              </a:stretch>
            </p:blipFill>
            <p:spPr>
              <a:xfrm>
                <a:off x="1894720" y="1640947"/>
                <a:ext cx="235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3" name="Freihand 92">
                <a:extLst>
                  <a:ext uri="{FF2B5EF4-FFF2-40B4-BE49-F238E27FC236}">
                    <a16:creationId xmlns:a16="http://schemas.microsoft.com/office/drawing/2014/main" id="{6FFA1A16-7896-494F-8F1D-989076F0E66E}"/>
                  </a:ext>
                </a:extLst>
              </p14:cNvPr>
              <p14:cNvContentPartPr/>
              <p14:nvPr/>
            </p14:nvContentPartPr>
            <p14:xfrm>
              <a:off x="852160" y="1648867"/>
              <a:ext cx="540000" cy="37440"/>
            </p14:xfrm>
          </p:contentPart>
        </mc:Choice>
        <mc:Fallback>
          <p:pic>
            <p:nvPicPr>
              <p:cNvPr id="93" name="Freihand 92">
                <a:extLst>
                  <a:ext uri="{FF2B5EF4-FFF2-40B4-BE49-F238E27FC236}">
                    <a16:creationId xmlns:a16="http://schemas.microsoft.com/office/drawing/2014/main" id="{6FFA1A16-7896-494F-8F1D-989076F0E66E}"/>
                  </a:ext>
                </a:extLst>
              </p:cNvPr>
              <p:cNvPicPr/>
              <p:nvPr/>
            </p:nvPicPr>
            <p:blipFill>
              <a:blip r:embed="rId14"/>
              <a:stretch>
                <a:fillRect/>
              </a:stretch>
            </p:blipFill>
            <p:spPr>
              <a:xfrm>
                <a:off x="847840" y="1644547"/>
                <a:ext cx="5486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1" name="Freihand 100">
                <a:extLst>
                  <a:ext uri="{FF2B5EF4-FFF2-40B4-BE49-F238E27FC236}">
                    <a16:creationId xmlns:a16="http://schemas.microsoft.com/office/drawing/2014/main" id="{1D520639-5E2D-45F7-9D3B-FA4E23A409AA}"/>
                  </a:ext>
                </a:extLst>
              </p14:cNvPr>
              <p14:cNvContentPartPr/>
              <p14:nvPr/>
            </p14:nvContentPartPr>
            <p14:xfrm>
              <a:off x="3407440" y="1006267"/>
              <a:ext cx="487440" cy="362160"/>
            </p14:xfrm>
          </p:contentPart>
        </mc:Choice>
        <mc:Fallback>
          <p:pic>
            <p:nvPicPr>
              <p:cNvPr id="101" name="Freihand 100">
                <a:extLst>
                  <a:ext uri="{FF2B5EF4-FFF2-40B4-BE49-F238E27FC236}">
                    <a16:creationId xmlns:a16="http://schemas.microsoft.com/office/drawing/2014/main" id="{1D520639-5E2D-45F7-9D3B-FA4E23A409AA}"/>
                  </a:ext>
                </a:extLst>
              </p:cNvPr>
              <p:cNvPicPr/>
              <p:nvPr/>
            </p:nvPicPr>
            <p:blipFill>
              <a:blip r:embed="rId16"/>
              <a:stretch>
                <a:fillRect/>
              </a:stretch>
            </p:blipFill>
            <p:spPr>
              <a:xfrm>
                <a:off x="3403120" y="1001947"/>
                <a:ext cx="49608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3" name="Freihand 102">
                <a:extLst>
                  <a:ext uri="{FF2B5EF4-FFF2-40B4-BE49-F238E27FC236}">
                    <a16:creationId xmlns:a16="http://schemas.microsoft.com/office/drawing/2014/main" id="{3A8BFA4C-0631-4695-9583-8235173CF860}"/>
                  </a:ext>
                </a:extLst>
              </p14:cNvPr>
              <p14:cNvContentPartPr/>
              <p14:nvPr/>
            </p14:nvContentPartPr>
            <p14:xfrm>
              <a:off x="3684280" y="1666507"/>
              <a:ext cx="209880" cy="16560"/>
            </p14:xfrm>
          </p:contentPart>
        </mc:Choice>
        <mc:Fallback>
          <p:pic>
            <p:nvPicPr>
              <p:cNvPr id="103" name="Freihand 102">
                <a:extLst>
                  <a:ext uri="{FF2B5EF4-FFF2-40B4-BE49-F238E27FC236}">
                    <a16:creationId xmlns:a16="http://schemas.microsoft.com/office/drawing/2014/main" id="{3A8BFA4C-0631-4695-9583-8235173CF860}"/>
                  </a:ext>
                </a:extLst>
              </p:cNvPr>
              <p:cNvPicPr/>
              <p:nvPr/>
            </p:nvPicPr>
            <p:blipFill>
              <a:blip r:embed="rId18"/>
              <a:stretch>
                <a:fillRect/>
              </a:stretch>
            </p:blipFill>
            <p:spPr>
              <a:xfrm>
                <a:off x="3679960" y="1662187"/>
                <a:ext cx="218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4" name="Freihand 103">
                <a:extLst>
                  <a:ext uri="{FF2B5EF4-FFF2-40B4-BE49-F238E27FC236}">
                    <a16:creationId xmlns:a16="http://schemas.microsoft.com/office/drawing/2014/main" id="{934243AC-7AA6-4441-BD15-3BCDDB0958C0}"/>
                  </a:ext>
                </a:extLst>
              </p14:cNvPr>
              <p14:cNvContentPartPr/>
              <p14:nvPr/>
            </p14:nvContentPartPr>
            <p14:xfrm>
              <a:off x="812560" y="1648147"/>
              <a:ext cx="201240" cy="28080"/>
            </p14:xfrm>
          </p:contentPart>
        </mc:Choice>
        <mc:Fallback>
          <p:pic>
            <p:nvPicPr>
              <p:cNvPr id="104" name="Freihand 103">
                <a:extLst>
                  <a:ext uri="{FF2B5EF4-FFF2-40B4-BE49-F238E27FC236}">
                    <a16:creationId xmlns:a16="http://schemas.microsoft.com/office/drawing/2014/main" id="{934243AC-7AA6-4441-BD15-3BCDDB0958C0}"/>
                  </a:ext>
                </a:extLst>
              </p:cNvPr>
              <p:cNvPicPr/>
              <p:nvPr/>
            </p:nvPicPr>
            <p:blipFill>
              <a:blip r:embed="rId20"/>
              <a:stretch>
                <a:fillRect/>
              </a:stretch>
            </p:blipFill>
            <p:spPr>
              <a:xfrm>
                <a:off x="808240" y="1643827"/>
                <a:ext cx="209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8" name="Freihand 107">
                <a:extLst>
                  <a:ext uri="{FF2B5EF4-FFF2-40B4-BE49-F238E27FC236}">
                    <a16:creationId xmlns:a16="http://schemas.microsoft.com/office/drawing/2014/main" id="{98C91283-862D-4406-8B55-9C4C0B2CE42C}"/>
                  </a:ext>
                </a:extLst>
              </p14:cNvPr>
              <p14:cNvContentPartPr/>
              <p14:nvPr/>
            </p14:nvContentPartPr>
            <p14:xfrm>
              <a:off x="2075800" y="2264107"/>
              <a:ext cx="247320" cy="24480"/>
            </p14:xfrm>
          </p:contentPart>
        </mc:Choice>
        <mc:Fallback>
          <p:pic>
            <p:nvPicPr>
              <p:cNvPr id="108" name="Freihand 107">
                <a:extLst>
                  <a:ext uri="{FF2B5EF4-FFF2-40B4-BE49-F238E27FC236}">
                    <a16:creationId xmlns:a16="http://schemas.microsoft.com/office/drawing/2014/main" id="{98C91283-862D-4406-8B55-9C4C0B2CE42C}"/>
                  </a:ext>
                </a:extLst>
              </p:cNvPr>
              <p:cNvPicPr/>
              <p:nvPr/>
            </p:nvPicPr>
            <p:blipFill>
              <a:blip r:embed="rId22"/>
              <a:stretch>
                <a:fillRect/>
              </a:stretch>
            </p:blipFill>
            <p:spPr>
              <a:xfrm>
                <a:off x="2071480" y="2259787"/>
                <a:ext cx="2559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9" name="Freihand 108">
                <a:extLst>
                  <a:ext uri="{FF2B5EF4-FFF2-40B4-BE49-F238E27FC236}">
                    <a16:creationId xmlns:a16="http://schemas.microsoft.com/office/drawing/2014/main" id="{2B1C536C-967D-46C6-B8C0-CACB0D9F05E3}"/>
                  </a:ext>
                </a:extLst>
              </p14:cNvPr>
              <p14:cNvContentPartPr/>
              <p14:nvPr/>
            </p14:nvContentPartPr>
            <p14:xfrm>
              <a:off x="2808760" y="2182747"/>
              <a:ext cx="360" cy="360"/>
            </p14:xfrm>
          </p:contentPart>
        </mc:Choice>
        <mc:Fallback>
          <p:pic>
            <p:nvPicPr>
              <p:cNvPr id="109" name="Freihand 108">
                <a:extLst>
                  <a:ext uri="{FF2B5EF4-FFF2-40B4-BE49-F238E27FC236}">
                    <a16:creationId xmlns:a16="http://schemas.microsoft.com/office/drawing/2014/main" id="{2B1C536C-967D-46C6-B8C0-CACB0D9F05E3}"/>
                  </a:ext>
                </a:extLst>
              </p:cNvPr>
              <p:cNvPicPr/>
              <p:nvPr/>
            </p:nvPicPr>
            <p:blipFill>
              <a:blip r:embed="rId24"/>
              <a:stretch>
                <a:fillRect/>
              </a:stretch>
            </p:blipFill>
            <p:spPr>
              <a:xfrm>
                <a:off x="2804440" y="2178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5" name="Freihand 114">
                <a:extLst>
                  <a:ext uri="{FF2B5EF4-FFF2-40B4-BE49-F238E27FC236}">
                    <a16:creationId xmlns:a16="http://schemas.microsoft.com/office/drawing/2014/main" id="{E08BEBDD-2411-488D-8FFE-CC27C75AC2B7}"/>
                  </a:ext>
                </a:extLst>
              </p14:cNvPr>
              <p14:cNvContentPartPr/>
              <p14:nvPr/>
            </p14:nvContentPartPr>
            <p14:xfrm>
              <a:off x="1029280" y="2245747"/>
              <a:ext cx="227160" cy="18360"/>
            </p14:xfrm>
          </p:contentPart>
        </mc:Choice>
        <mc:Fallback>
          <p:pic>
            <p:nvPicPr>
              <p:cNvPr id="115" name="Freihand 114">
                <a:extLst>
                  <a:ext uri="{FF2B5EF4-FFF2-40B4-BE49-F238E27FC236}">
                    <a16:creationId xmlns:a16="http://schemas.microsoft.com/office/drawing/2014/main" id="{E08BEBDD-2411-488D-8FFE-CC27C75AC2B7}"/>
                  </a:ext>
                </a:extLst>
              </p:cNvPr>
              <p:cNvPicPr/>
              <p:nvPr/>
            </p:nvPicPr>
            <p:blipFill>
              <a:blip r:embed="rId26"/>
              <a:stretch>
                <a:fillRect/>
              </a:stretch>
            </p:blipFill>
            <p:spPr>
              <a:xfrm>
                <a:off x="1024960" y="2241427"/>
                <a:ext cx="235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7" name="Freihand 126">
                <a:extLst>
                  <a:ext uri="{FF2B5EF4-FFF2-40B4-BE49-F238E27FC236}">
                    <a16:creationId xmlns:a16="http://schemas.microsoft.com/office/drawing/2014/main" id="{002CB43F-77F8-43EA-BB72-57C0C0FD10CD}"/>
                  </a:ext>
                </a:extLst>
              </p14:cNvPr>
              <p14:cNvContentPartPr/>
              <p14:nvPr/>
            </p14:nvContentPartPr>
            <p14:xfrm>
              <a:off x="2122600" y="2792227"/>
              <a:ext cx="1860840" cy="84600"/>
            </p14:xfrm>
          </p:contentPart>
        </mc:Choice>
        <mc:Fallback>
          <p:pic>
            <p:nvPicPr>
              <p:cNvPr id="127" name="Freihand 126">
                <a:extLst>
                  <a:ext uri="{FF2B5EF4-FFF2-40B4-BE49-F238E27FC236}">
                    <a16:creationId xmlns:a16="http://schemas.microsoft.com/office/drawing/2014/main" id="{002CB43F-77F8-43EA-BB72-57C0C0FD10CD}"/>
                  </a:ext>
                </a:extLst>
              </p:cNvPr>
              <p:cNvPicPr/>
              <p:nvPr/>
            </p:nvPicPr>
            <p:blipFill>
              <a:blip r:embed="rId28"/>
              <a:stretch>
                <a:fillRect/>
              </a:stretch>
            </p:blipFill>
            <p:spPr>
              <a:xfrm>
                <a:off x="2118280" y="2787907"/>
                <a:ext cx="1869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28" name="Freihand 127">
                <a:extLst>
                  <a:ext uri="{FF2B5EF4-FFF2-40B4-BE49-F238E27FC236}">
                    <a16:creationId xmlns:a16="http://schemas.microsoft.com/office/drawing/2014/main" id="{D36EF7A5-DAF0-43B6-A51B-AFB2E5792237}"/>
                  </a:ext>
                </a:extLst>
              </p14:cNvPr>
              <p14:cNvContentPartPr/>
              <p14:nvPr/>
            </p14:nvContentPartPr>
            <p14:xfrm>
              <a:off x="997240" y="2245747"/>
              <a:ext cx="296280" cy="47160"/>
            </p14:xfrm>
          </p:contentPart>
        </mc:Choice>
        <mc:Fallback>
          <p:pic>
            <p:nvPicPr>
              <p:cNvPr id="128" name="Freihand 127">
                <a:extLst>
                  <a:ext uri="{FF2B5EF4-FFF2-40B4-BE49-F238E27FC236}">
                    <a16:creationId xmlns:a16="http://schemas.microsoft.com/office/drawing/2014/main" id="{D36EF7A5-DAF0-43B6-A51B-AFB2E5792237}"/>
                  </a:ext>
                </a:extLst>
              </p:cNvPr>
              <p:cNvPicPr/>
              <p:nvPr/>
            </p:nvPicPr>
            <p:blipFill>
              <a:blip r:embed="rId30"/>
              <a:stretch>
                <a:fillRect/>
              </a:stretch>
            </p:blipFill>
            <p:spPr>
              <a:xfrm>
                <a:off x="992920" y="2241427"/>
                <a:ext cx="3049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29" name="Freihand 128">
                <a:extLst>
                  <a:ext uri="{FF2B5EF4-FFF2-40B4-BE49-F238E27FC236}">
                    <a16:creationId xmlns:a16="http://schemas.microsoft.com/office/drawing/2014/main" id="{05247198-8BED-4793-9C6B-83C46E179A97}"/>
                  </a:ext>
                </a:extLst>
              </p14:cNvPr>
              <p14:cNvContentPartPr/>
              <p14:nvPr/>
            </p14:nvContentPartPr>
            <p14:xfrm>
              <a:off x="1991920" y="2490547"/>
              <a:ext cx="508680" cy="467640"/>
            </p14:xfrm>
          </p:contentPart>
        </mc:Choice>
        <mc:Fallback>
          <p:pic>
            <p:nvPicPr>
              <p:cNvPr id="129" name="Freihand 128">
                <a:extLst>
                  <a:ext uri="{FF2B5EF4-FFF2-40B4-BE49-F238E27FC236}">
                    <a16:creationId xmlns:a16="http://schemas.microsoft.com/office/drawing/2014/main" id="{05247198-8BED-4793-9C6B-83C46E179A97}"/>
                  </a:ext>
                </a:extLst>
              </p:cNvPr>
              <p:cNvPicPr/>
              <p:nvPr/>
            </p:nvPicPr>
            <p:blipFill>
              <a:blip r:embed="rId32"/>
              <a:stretch>
                <a:fillRect/>
              </a:stretch>
            </p:blipFill>
            <p:spPr>
              <a:xfrm>
                <a:off x="1987600" y="2486227"/>
                <a:ext cx="51732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0" name="Freihand 129">
                <a:extLst>
                  <a:ext uri="{FF2B5EF4-FFF2-40B4-BE49-F238E27FC236}">
                    <a16:creationId xmlns:a16="http://schemas.microsoft.com/office/drawing/2014/main" id="{028B5F1D-8C08-4638-B395-213ABA88EBCF}"/>
                  </a:ext>
                </a:extLst>
              </p14:cNvPr>
              <p14:cNvContentPartPr/>
              <p14:nvPr/>
            </p14:nvContentPartPr>
            <p14:xfrm>
              <a:off x="2664760" y="2505667"/>
              <a:ext cx="341640" cy="460800"/>
            </p14:xfrm>
          </p:contentPart>
        </mc:Choice>
        <mc:Fallback>
          <p:pic>
            <p:nvPicPr>
              <p:cNvPr id="130" name="Freihand 129">
                <a:extLst>
                  <a:ext uri="{FF2B5EF4-FFF2-40B4-BE49-F238E27FC236}">
                    <a16:creationId xmlns:a16="http://schemas.microsoft.com/office/drawing/2014/main" id="{028B5F1D-8C08-4638-B395-213ABA88EBCF}"/>
                  </a:ext>
                </a:extLst>
              </p:cNvPr>
              <p:cNvPicPr/>
              <p:nvPr/>
            </p:nvPicPr>
            <p:blipFill>
              <a:blip r:embed="rId34"/>
              <a:stretch>
                <a:fillRect/>
              </a:stretch>
            </p:blipFill>
            <p:spPr>
              <a:xfrm>
                <a:off x="2660440" y="2501347"/>
                <a:ext cx="35028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47" name="Freihand 146">
                <a:extLst>
                  <a:ext uri="{FF2B5EF4-FFF2-40B4-BE49-F238E27FC236}">
                    <a16:creationId xmlns:a16="http://schemas.microsoft.com/office/drawing/2014/main" id="{81956E99-9F13-48BD-9D54-8B79F2682FD5}"/>
                  </a:ext>
                </a:extLst>
              </p14:cNvPr>
              <p14:cNvContentPartPr/>
              <p14:nvPr/>
            </p14:nvContentPartPr>
            <p14:xfrm>
              <a:off x="971320" y="1010587"/>
              <a:ext cx="237600" cy="44280"/>
            </p14:xfrm>
          </p:contentPart>
        </mc:Choice>
        <mc:Fallback>
          <p:pic>
            <p:nvPicPr>
              <p:cNvPr id="147" name="Freihand 146">
                <a:extLst>
                  <a:ext uri="{FF2B5EF4-FFF2-40B4-BE49-F238E27FC236}">
                    <a16:creationId xmlns:a16="http://schemas.microsoft.com/office/drawing/2014/main" id="{81956E99-9F13-48BD-9D54-8B79F2682FD5}"/>
                  </a:ext>
                </a:extLst>
              </p:cNvPr>
              <p:cNvPicPr/>
              <p:nvPr/>
            </p:nvPicPr>
            <p:blipFill>
              <a:blip r:embed="rId36"/>
              <a:stretch>
                <a:fillRect/>
              </a:stretch>
            </p:blipFill>
            <p:spPr>
              <a:xfrm>
                <a:off x="967000" y="1006267"/>
                <a:ext cx="2462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51" name="Freihand 150">
                <a:extLst>
                  <a:ext uri="{FF2B5EF4-FFF2-40B4-BE49-F238E27FC236}">
                    <a16:creationId xmlns:a16="http://schemas.microsoft.com/office/drawing/2014/main" id="{AA596BF2-211A-48BC-BA36-617B088E0EFE}"/>
                  </a:ext>
                </a:extLst>
              </p14:cNvPr>
              <p14:cNvContentPartPr/>
              <p14:nvPr/>
            </p14:nvContentPartPr>
            <p14:xfrm>
              <a:off x="2680960" y="2478307"/>
              <a:ext cx="530280" cy="484560"/>
            </p14:xfrm>
          </p:contentPart>
        </mc:Choice>
        <mc:Fallback>
          <p:pic>
            <p:nvPicPr>
              <p:cNvPr id="151" name="Freihand 150">
                <a:extLst>
                  <a:ext uri="{FF2B5EF4-FFF2-40B4-BE49-F238E27FC236}">
                    <a16:creationId xmlns:a16="http://schemas.microsoft.com/office/drawing/2014/main" id="{AA596BF2-211A-48BC-BA36-617B088E0EFE}"/>
                  </a:ext>
                </a:extLst>
              </p:cNvPr>
              <p:cNvPicPr/>
              <p:nvPr/>
            </p:nvPicPr>
            <p:blipFill>
              <a:blip r:embed="rId38"/>
              <a:stretch>
                <a:fillRect/>
              </a:stretch>
            </p:blipFill>
            <p:spPr>
              <a:xfrm>
                <a:off x="2676640" y="2473987"/>
                <a:ext cx="538920" cy="493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53" name="Freihand 152">
                <a:extLst>
                  <a:ext uri="{FF2B5EF4-FFF2-40B4-BE49-F238E27FC236}">
                    <a16:creationId xmlns:a16="http://schemas.microsoft.com/office/drawing/2014/main" id="{6D3FF0FF-9599-4E5F-816F-F85B5710B4A6}"/>
                  </a:ext>
                </a:extLst>
              </p14:cNvPr>
              <p14:cNvContentPartPr/>
              <p14:nvPr/>
            </p14:nvContentPartPr>
            <p14:xfrm>
              <a:off x="2664040" y="2504587"/>
              <a:ext cx="362160" cy="459360"/>
            </p14:xfrm>
          </p:contentPart>
        </mc:Choice>
        <mc:Fallback>
          <p:pic>
            <p:nvPicPr>
              <p:cNvPr id="153" name="Freihand 152">
                <a:extLst>
                  <a:ext uri="{FF2B5EF4-FFF2-40B4-BE49-F238E27FC236}">
                    <a16:creationId xmlns:a16="http://schemas.microsoft.com/office/drawing/2014/main" id="{6D3FF0FF-9599-4E5F-816F-F85B5710B4A6}"/>
                  </a:ext>
                </a:extLst>
              </p:cNvPr>
              <p:cNvPicPr/>
              <p:nvPr/>
            </p:nvPicPr>
            <p:blipFill>
              <a:blip r:embed="rId40"/>
              <a:stretch>
                <a:fillRect/>
              </a:stretch>
            </p:blipFill>
            <p:spPr>
              <a:xfrm>
                <a:off x="2659720" y="2500267"/>
                <a:ext cx="370800" cy="468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61" name="Freihand 160">
                <a:extLst>
                  <a:ext uri="{FF2B5EF4-FFF2-40B4-BE49-F238E27FC236}">
                    <a16:creationId xmlns:a16="http://schemas.microsoft.com/office/drawing/2014/main" id="{A1A24FE5-9E59-4FBD-87A6-23FF6C426AF1}"/>
                  </a:ext>
                </a:extLst>
              </p14:cNvPr>
              <p14:cNvContentPartPr/>
              <p14:nvPr/>
            </p14:nvContentPartPr>
            <p14:xfrm>
              <a:off x="1021360" y="2256547"/>
              <a:ext cx="220680" cy="42840"/>
            </p14:xfrm>
          </p:contentPart>
        </mc:Choice>
        <mc:Fallback>
          <p:pic>
            <p:nvPicPr>
              <p:cNvPr id="161" name="Freihand 160">
                <a:extLst>
                  <a:ext uri="{FF2B5EF4-FFF2-40B4-BE49-F238E27FC236}">
                    <a16:creationId xmlns:a16="http://schemas.microsoft.com/office/drawing/2014/main" id="{A1A24FE5-9E59-4FBD-87A6-23FF6C426AF1}"/>
                  </a:ext>
                </a:extLst>
              </p:cNvPr>
              <p:cNvPicPr/>
              <p:nvPr/>
            </p:nvPicPr>
            <p:blipFill>
              <a:blip r:embed="rId42"/>
              <a:stretch>
                <a:fillRect/>
              </a:stretch>
            </p:blipFill>
            <p:spPr>
              <a:xfrm>
                <a:off x="1017040" y="2252227"/>
                <a:ext cx="2293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62" name="Freihand 161">
                <a:extLst>
                  <a:ext uri="{FF2B5EF4-FFF2-40B4-BE49-F238E27FC236}">
                    <a16:creationId xmlns:a16="http://schemas.microsoft.com/office/drawing/2014/main" id="{C30CD8CC-CF14-47CA-9018-07011A2603B2}"/>
                  </a:ext>
                </a:extLst>
              </p14:cNvPr>
              <p14:cNvContentPartPr/>
              <p14:nvPr/>
            </p14:nvContentPartPr>
            <p14:xfrm>
              <a:off x="2882920" y="3446707"/>
              <a:ext cx="676080" cy="64080"/>
            </p14:xfrm>
          </p:contentPart>
        </mc:Choice>
        <mc:Fallback>
          <p:pic>
            <p:nvPicPr>
              <p:cNvPr id="162" name="Freihand 161">
                <a:extLst>
                  <a:ext uri="{FF2B5EF4-FFF2-40B4-BE49-F238E27FC236}">
                    <a16:creationId xmlns:a16="http://schemas.microsoft.com/office/drawing/2014/main" id="{C30CD8CC-CF14-47CA-9018-07011A2603B2}"/>
                  </a:ext>
                </a:extLst>
              </p:cNvPr>
              <p:cNvPicPr/>
              <p:nvPr/>
            </p:nvPicPr>
            <p:blipFill>
              <a:blip r:embed="rId44"/>
              <a:stretch>
                <a:fillRect/>
              </a:stretch>
            </p:blipFill>
            <p:spPr>
              <a:xfrm>
                <a:off x="2878600" y="3442387"/>
                <a:ext cx="684720" cy="72720"/>
              </a:xfrm>
              <a:prstGeom prst="rect">
                <a:avLst/>
              </a:prstGeom>
            </p:spPr>
          </p:pic>
        </mc:Fallback>
      </mc:AlternateContent>
      <p:grpSp>
        <p:nvGrpSpPr>
          <p:cNvPr id="165" name="Gruppieren 164">
            <a:extLst>
              <a:ext uri="{FF2B5EF4-FFF2-40B4-BE49-F238E27FC236}">
                <a16:creationId xmlns:a16="http://schemas.microsoft.com/office/drawing/2014/main" id="{86C22F5E-7246-4A52-90EF-9658BA1DE479}"/>
              </a:ext>
            </a:extLst>
          </p:cNvPr>
          <p:cNvGrpSpPr/>
          <p:nvPr/>
        </p:nvGrpSpPr>
        <p:grpSpPr>
          <a:xfrm>
            <a:off x="86800" y="4102267"/>
            <a:ext cx="3942000" cy="2539800"/>
            <a:chOff x="86800" y="4102267"/>
            <a:chExt cx="3942000" cy="2539800"/>
          </a:xfrm>
        </p:grpSpPr>
        <mc:AlternateContent xmlns:mc="http://schemas.openxmlformats.org/markup-compatibility/2006">
          <mc:Choice xmlns:p14="http://schemas.microsoft.com/office/powerpoint/2010/main" Requires="p14">
            <p:contentPart p14:bwMode="auto" r:id="rId45">
              <p14:nvContentPartPr>
                <p14:cNvPr id="163" name="Freihand 162">
                  <a:extLst>
                    <a:ext uri="{FF2B5EF4-FFF2-40B4-BE49-F238E27FC236}">
                      <a16:creationId xmlns:a16="http://schemas.microsoft.com/office/drawing/2014/main" id="{761A9AA1-C510-417F-9B00-2D71AE187F4D}"/>
                    </a:ext>
                  </a:extLst>
                </p14:cNvPr>
                <p14:cNvContentPartPr/>
                <p14:nvPr/>
              </p14:nvContentPartPr>
              <p14:xfrm>
                <a:off x="86800" y="4102267"/>
                <a:ext cx="3942000" cy="2539800"/>
              </p14:xfrm>
            </p:contentPart>
          </mc:Choice>
          <mc:Fallback>
            <p:pic>
              <p:nvPicPr>
                <p:cNvPr id="163" name="Freihand 162">
                  <a:extLst>
                    <a:ext uri="{FF2B5EF4-FFF2-40B4-BE49-F238E27FC236}">
                      <a16:creationId xmlns:a16="http://schemas.microsoft.com/office/drawing/2014/main" id="{761A9AA1-C510-417F-9B00-2D71AE187F4D}"/>
                    </a:ext>
                  </a:extLst>
                </p:cNvPr>
                <p:cNvPicPr/>
                <p:nvPr/>
              </p:nvPicPr>
              <p:blipFill>
                <a:blip r:embed="rId46"/>
                <a:stretch>
                  <a:fillRect/>
                </a:stretch>
              </p:blipFill>
              <p:spPr>
                <a:xfrm>
                  <a:off x="82480" y="4097947"/>
                  <a:ext cx="3950640" cy="2548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64" name="Freihand 163">
                  <a:extLst>
                    <a:ext uri="{FF2B5EF4-FFF2-40B4-BE49-F238E27FC236}">
                      <a16:creationId xmlns:a16="http://schemas.microsoft.com/office/drawing/2014/main" id="{0D93D348-440F-419A-8432-5DB2CD43D44A}"/>
                    </a:ext>
                  </a:extLst>
                </p14:cNvPr>
                <p14:cNvContentPartPr/>
                <p14:nvPr/>
              </p14:nvContentPartPr>
              <p14:xfrm>
                <a:off x="328720" y="4144027"/>
                <a:ext cx="338400" cy="564120"/>
              </p14:xfrm>
            </p:contentPart>
          </mc:Choice>
          <mc:Fallback>
            <p:pic>
              <p:nvPicPr>
                <p:cNvPr id="164" name="Freihand 163">
                  <a:extLst>
                    <a:ext uri="{FF2B5EF4-FFF2-40B4-BE49-F238E27FC236}">
                      <a16:creationId xmlns:a16="http://schemas.microsoft.com/office/drawing/2014/main" id="{0D93D348-440F-419A-8432-5DB2CD43D44A}"/>
                    </a:ext>
                  </a:extLst>
                </p:cNvPr>
                <p:cNvPicPr/>
                <p:nvPr/>
              </p:nvPicPr>
              <p:blipFill>
                <a:blip r:embed="rId48"/>
                <a:stretch>
                  <a:fillRect/>
                </a:stretch>
              </p:blipFill>
              <p:spPr>
                <a:xfrm>
                  <a:off x="324400" y="4139707"/>
                  <a:ext cx="347040" cy="57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166" name="Freihand 165">
                <a:extLst>
                  <a:ext uri="{FF2B5EF4-FFF2-40B4-BE49-F238E27FC236}">
                    <a16:creationId xmlns:a16="http://schemas.microsoft.com/office/drawing/2014/main" id="{EB8AFA3D-BC13-4E27-AB18-1C0156FF43CC}"/>
                  </a:ext>
                </a:extLst>
              </p14:cNvPr>
              <p14:cNvContentPartPr/>
              <p14:nvPr/>
            </p14:nvContentPartPr>
            <p14:xfrm>
              <a:off x="3318520" y="6449107"/>
              <a:ext cx="477000" cy="374400"/>
            </p14:xfrm>
          </p:contentPart>
        </mc:Choice>
        <mc:Fallback>
          <p:pic>
            <p:nvPicPr>
              <p:cNvPr id="166" name="Freihand 165">
                <a:extLst>
                  <a:ext uri="{FF2B5EF4-FFF2-40B4-BE49-F238E27FC236}">
                    <a16:creationId xmlns:a16="http://schemas.microsoft.com/office/drawing/2014/main" id="{EB8AFA3D-BC13-4E27-AB18-1C0156FF43CC}"/>
                  </a:ext>
                </a:extLst>
              </p:cNvPr>
              <p:cNvPicPr/>
              <p:nvPr/>
            </p:nvPicPr>
            <p:blipFill>
              <a:blip r:embed="rId50"/>
              <a:stretch>
                <a:fillRect/>
              </a:stretch>
            </p:blipFill>
            <p:spPr>
              <a:xfrm>
                <a:off x="3314200" y="6444787"/>
                <a:ext cx="48564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67" name="Freihand 166">
                <a:extLst>
                  <a:ext uri="{FF2B5EF4-FFF2-40B4-BE49-F238E27FC236}">
                    <a16:creationId xmlns:a16="http://schemas.microsoft.com/office/drawing/2014/main" id="{08126ADF-B5EE-4255-BD0E-D5FD963BB727}"/>
                  </a:ext>
                </a:extLst>
              </p14:cNvPr>
              <p14:cNvContentPartPr/>
              <p14:nvPr/>
            </p14:nvContentPartPr>
            <p14:xfrm>
              <a:off x="4351720" y="4176787"/>
              <a:ext cx="410040" cy="387360"/>
            </p14:xfrm>
          </p:contentPart>
        </mc:Choice>
        <mc:Fallback>
          <p:pic>
            <p:nvPicPr>
              <p:cNvPr id="167" name="Freihand 166">
                <a:extLst>
                  <a:ext uri="{FF2B5EF4-FFF2-40B4-BE49-F238E27FC236}">
                    <a16:creationId xmlns:a16="http://schemas.microsoft.com/office/drawing/2014/main" id="{08126ADF-B5EE-4255-BD0E-D5FD963BB727}"/>
                  </a:ext>
                </a:extLst>
              </p:cNvPr>
              <p:cNvPicPr/>
              <p:nvPr/>
            </p:nvPicPr>
            <p:blipFill>
              <a:blip r:embed="rId52"/>
              <a:stretch>
                <a:fillRect/>
              </a:stretch>
            </p:blipFill>
            <p:spPr>
              <a:xfrm>
                <a:off x="4347400" y="4172467"/>
                <a:ext cx="41868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68" name="Freihand 167">
                <a:extLst>
                  <a:ext uri="{FF2B5EF4-FFF2-40B4-BE49-F238E27FC236}">
                    <a16:creationId xmlns:a16="http://schemas.microsoft.com/office/drawing/2014/main" id="{82BA8D51-C0FB-4897-927B-1218D4FD3CEC}"/>
                  </a:ext>
                </a:extLst>
              </p14:cNvPr>
              <p14:cNvContentPartPr/>
              <p14:nvPr/>
            </p14:nvContentPartPr>
            <p14:xfrm>
              <a:off x="7313440" y="6383227"/>
              <a:ext cx="432720" cy="350640"/>
            </p14:xfrm>
          </p:contentPart>
        </mc:Choice>
        <mc:Fallback>
          <p:pic>
            <p:nvPicPr>
              <p:cNvPr id="168" name="Freihand 167">
                <a:extLst>
                  <a:ext uri="{FF2B5EF4-FFF2-40B4-BE49-F238E27FC236}">
                    <a16:creationId xmlns:a16="http://schemas.microsoft.com/office/drawing/2014/main" id="{82BA8D51-C0FB-4897-927B-1218D4FD3CEC}"/>
                  </a:ext>
                </a:extLst>
              </p:cNvPr>
              <p:cNvPicPr/>
              <p:nvPr/>
            </p:nvPicPr>
            <p:blipFill>
              <a:blip r:embed="rId54"/>
              <a:stretch>
                <a:fillRect/>
              </a:stretch>
            </p:blipFill>
            <p:spPr>
              <a:xfrm>
                <a:off x="7309120" y="6378907"/>
                <a:ext cx="4413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 name="Freihand 2">
                <a:extLst>
                  <a:ext uri="{FF2B5EF4-FFF2-40B4-BE49-F238E27FC236}">
                    <a16:creationId xmlns:a16="http://schemas.microsoft.com/office/drawing/2014/main" id="{748B1406-BD10-410D-834C-10F5229754F6}"/>
                  </a:ext>
                </a:extLst>
              </p14:cNvPr>
              <p14:cNvContentPartPr/>
              <p14:nvPr/>
            </p14:nvContentPartPr>
            <p14:xfrm>
              <a:off x="960160" y="1105987"/>
              <a:ext cx="240840" cy="9360"/>
            </p14:xfrm>
          </p:contentPart>
        </mc:Choice>
        <mc:Fallback>
          <p:pic>
            <p:nvPicPr>
              <p:cNvPr id="3" name="Freihand 2">
                <a:extLst>
                  <a:ext uri="{FF2B5EF4-FFF2-40B4-BE49-F238E27FC236}">
                    <a16:creationId xmlns:a16="http://schemas.microsoft.com/office/drawing/2014/main" id="{748B1406-BD10-410D-834C-10F5229754F6}"/>
                  </a:ext>
                </a:extLst>
              </p:cNvPr>
              <p:cNvPicPr/>
              <p:nvPr/>
            </p:nvPicPr>
            <p:blipFill>
              <a:blip r:embed="rId56"/>
              <a:stretch>
                <a:fillRect/>
              </a:stretch>
            </p:blipFill>
            <p:spPr>
              <a:xfrm>
                <a:off x="955840" y="1101667"/>
                <a:ext cx="249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 name="Freihand 6">
                <a:extLst>
                  <a:ext uri="{FF2B5EF4-FFF2-40B4-BE49-F238E27FC236}">
                    <a16:creationId xmlns:a16="http://schemas.microsoft.com/office/drawing/2014/main" id="{5E24C76F-DABA-4741-956F-872FBB929453}"/>
                  </a:ext>
                </a:extLst>
              </p14:cNvPr>
              <p14:cNvContentPartPr/>
              <p14:nvPr/>
            </p14:nvContentPartPr>
            <p14:xfrm>
              <a:off x="2877880" y="699187"/>
              <a:ext cx="207720" cy="336240"/>
            </p14:xfrm>
          </p:contentPart>
        </mc:Choice>
        <mc:Fallback>
          <p:pic>
            <p:nvPicPr>
              <p:cNvPr id="7" name="Freihand 6">
                <a:extLst>
                  <a:ext uri="{FF2B5EF4-FFF2-40B4-BE49-F238E27FC236}">
                    <a16:creationId xmlns:a16="http://schemas.microsoft.com/office/drawing/2014/main" id="{5E24C76F-DABA-4741-956F-872FBB929453}"/>
                  </a:ext>
                </a:extLst>
              </p:cNvPr>
              <p:cNvPicPr/>
              <p:nvPr/>
            </p:nvPicPr>
            <p:blipFill>
              <a:blip r:embed="rId58"/>
              <a:stretch>
                <a:fillRect/>
              </a:stretch>
            </p:blipFill>
            <p:spPr>
              <a:xfrm>
                <a:off x="2873560" y="694867"/>
                <a:ext cx="21636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96" name="Freihand 95">
                <a:extLst>
                  <a:ext uri="{FF2B5EF4-FFF2-40B4-BE49-F238E27FC236}">
                    <a16:creationId xmlns:a16="http://schemas.microsoft.com/office/drawing/2014/main" id="{BB33906C-27AB-4B8D-8DD4-BB8077937386}"/>
                  </a:ext>
                </a:extLst>
              </p14:cNvPr>
              <p14:cNvContentPartPr/>
              <p14:nvPr/>
            </p14:nvContentPartPr>
            <p14:xfrm>
              <a:off x="2009560" y="1039027"/>
              <a:ext cx="933480" cy="159480"/>
            </p14:xfrm>
          </p:contentPart>
        </mc:Choice>
        <mc:Fallback>
          <p:pic>
            <p:nvPicPr>
              <p:cNvPr id="96" name="Freihand 95">
                <a:extLst>
                  <a:ext uri="{FF2B5EF4-FFF2-40B4-BE49-F238E27FC236}">
                    <a16:creationId xmlns:a16="http://schemas.microsoft.com/office/drawing/2014/main" id="{BB33906C-27AB-4B8D-8DD4-BB8077937386}"/>
                  </a:ext>
                </a:extLst>
              </p:cNvPr>
              <p:cNvPicPr/>
              <p:nvPr/>
            </p:nvPicPr>
            <p:blipFill>
              <a:blip r:embed="rId60"/>
              <a:stretch>
                <a:fillRect/>
              </a:stretch>
            </p:blipFill>
            <p:spPr>
              <a:xfrm>
                <a:off x="2005240" y="1034707"/>
                <a:ext cx="9421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8" name="Freihand 97">
                <a:extLst>
                  <a:ext uri="{FF2B5EF4-FFF2-40B4-BE49-F238E27FC236}">
                    <a16:creationId xmlns:a16="http://schemas.microsoft.com/office/drawing/2014/main" id="{AE9AEB42-3FB3-4C05-85ED-05FDD4150161}"/>
                  </a:ext>
                </a:extLst>
              </p14:cNvPr>
              <p14:cNvContentPartPr/>
              <p14:nvPr/>
            </p14:nvContentPartPr>
            <p14:xfrm>
              <a:off x="1046560" y="1212907"/>
              <a:ext cx="905760" cy="87480"/>
            </p14:xfrm>
          </p:contentPart>
        </mc:Choice>
        <mc:Fallback>
          <p:pic>
            <p:nvPicPr>
              <p:cNvPr id="98" name="Freihand 97">
                <a:extLst>
                  <a:ext uri="{FF2B5EF4-FFF2-40B4-BE49-F238E27FC236}">
                    <a16:creationId xmlns:a16="http://schemas.microsoft.com/office/drawing/2014/main" id="{AE9AEB42-3FB3-4C05-85ED-05FDD4150161}"/>
                  </a:ext>
                </a:extLst>
              </p:cNvPr>
              <p:cNvPicPr/>
              <p:nvPr/>
            </p:nvPicPr>
            <p:blipFill>
              <a:blip r:embed="rId62"/>
              <a:stretch>
                <a:fillRect/>
              </a:stretch>
            </p:blipFill>
            <p:spPr>
              <a:xfrm>
                <a:off x="1042240" y="1208587"/>
                <a:ext cx="914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9" name="Freihand 98">
                <a:extLst>
                  <a:ext uri="{FF2B5EF4-FFF2-40B4-BE49-F238E27FC236}">
                    <a16:creationId xmlns:a16="http://schemas.microsoft.com/office/drawing/2014/main" id="{7652E8D5-85EB-4E34-8A9E-DBB302334EC8}"/>
                  </a:ext>
                </a:extLst>
              </p14:cNvPr>
              <p14:cNvContentPartPr/>
              <p14:nvPr/>
            </p14:nvContentPartPr>
            <p14:xfrm>
              <a:off x="974920" y="1231987"/>
              <a:ext cx="157320" cy="136800"/>
            </p14:xfrm>
          </p:contentPart>
        </mc:Choice>
        <mc:Fallback>
          <p:pic>
            <p:nvPicPr>
              <p:cNvPr id="99" name="Freihand 98">
                <a:extLst>
                  <a:ext uri="{FF2B5EF4-FFF2-40B4-BE49-F238E27FC236}">
                    <a16:creationId xmlns:a16="http://schemas.microsoft.com/office/drawing/2014/main" id="{7652E8D5-85EB-4E34-8A9E-DBB302334EC8}"/>
                  </a:ext>
                </a:extLst>
              </p:cNvPr>
              <p:cNvPicPr/>
              <p:nvPr/>
            </p:nvPicPr>
            <p:blipFill>
              <a:blip r:embed="rId64"/>
              <a:stretch>
                <a:fillRect/>
              </a:stretch>
            </p:blipFill>
            <p:spPr>
              <a:xfrm>
                <a:off x="970600" y="1227667"/>
                <a:ext cx="165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0" name="Freihand 109">
                <a:extLst>
                  <a:ext uri="{FF2B5EF4-FFF2-40B4-BE49-F238E27FC236}">
                    <a16:creationId xmlns:a16="http://schemas.microsoft.com/office/drawing/2014/main" id="{1F7E36B0-D0CA-4ADE-ABCB-DE92151CFD45}"/>
                  </a:ext>
                </a:extLst>
              </p14:cNvPr>
              <p14:cNvContentPartPr/>
              <p14:nvPr/>
            </p14:nvContentPartPr>
            <p14:xfrm>
              <a:off x="3524440" y="1116427"/>
              <a:ext cx="1639800" cy="694080"/>
            </p14:xfrm>
          </p:contentPart>
        </mc:Choice>
        <mc:Fallback>
          <p:pic>
            <p:nvPicPr>
              <p:cNvPr id="110" name="Freihand 109">
                <a:extLst>
                  <a:ext uri="{FF2B5EF4-FFF2-40B4-BE49-F238E27FC236}">
                    <a16:creationId xmlns:a16="http://schemas.microsoft.com/office/drawing/2014/main" id="{1F7E36B0-D0CA-4ADE-ABCB-DE92151CFD45}"/>
                  </a:ext>
                </a:extLst>
              </p:cNvPr>
              <p:cNvPicPr/>
              <p:nvPr/>
            </p:nvPicPr>
            <p:blipFill>
              <a:blip r:embed="rId66"/>
              <a:stretch>
                <a:fillRect/>
              </a:stretch>
            </p:blipFill>
            <p:spPr>
              <a:xfrm>
                <a:off x="3520120" y="1112107"/>
                <a:ext cx="1648440" cy="702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1" name="Freihand 110">
                <a:extLst>
                  <a:ext uri="{FF2B5EF4-FFF2-40B4-BE49-F238E27FC236}">
                    <a16:creationId xmlns:a16="http://schemas.microsoft.com/office/drawing/2014/main" id="{61A22ADC-D0A3-4B26-8623-9AF5032FE81D}"/>
                  </a:ext>
                </a:extLst>
              </p14:cNvPr>
              <p14:cNvContentPartPr/>
              <p14:nvPr/>
            </p14:nvContentPartPr>
            <p14:xfrm>
              <a:off x="684760" y="1212547"/>
              <a:ext cx="1499760" cy="559080"/>
            </p14:xfrm>
          </p:contentPart>
        </mc:Choice>
        <mc:Fallback>
          <p:pic>
            <p:nvPicPr>
              <p:cNvPr id="111" name="Freihand 110">
                <a:extLst>
                  <a:ext uri="{FF2B5EF4-FFF2-40B4-BE49-F238E27FC236}">
                    <a16:creationId xmlns:a16="http://schemas.microsoft.com/office/drawing/2014/main" id="{61A22ADC-D0A3-4B26-8623-9AF5032FE81D}"/>
                  </a:ext>
                </a:extLst>
              </p:cNvPr>
              <p:cNvPicPr/>
              <p:nvPr/>
            </p:nvPicPr>
            <p:blipFill>
              <a:blip r:embed="rId68"/>
              <a:stretch>
                <a:fillRect/>
              </a:stretch>
            </p:blipFill>
            <p:spPr>
              <a:xfrm>
                <a:off x="680440" y="1208227"/>
                <a:ext cx="1508400" cy="567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3" name="Freihand 112">
                <a:extLst>
                  <a:ext uri="{FF2B5EF4-FFF2-40B4-BE49-F238E27FC236}">
                    <a16:creationId xmlns:a16="http://schemas.microsoft.com/office/drawing/2014/main" id="{14055144-592B-46A7-A58A-8126E9F2A27E}"/>
                  </a:ext>
                </a:extLst>
              </p14:cNvPr>
              <p14:cNvContentPartPr/>
              <p14:nvPr/>
            </p14:nvContentPartPr>
            <p14:xfrm>
              <a:off x="2897320" y="1045147"/>
              <a:ext cx="25560" cy="9720"/>
            </p14:xfrm>
          </p:contentPart>
        </mc:Choice>
        <mc:Fallback>
          <p:pic>
            <p:nvPicPr>
              <p:cNvPr id="113" name="Freihand 112">
                <a:extLst>
                  <a:ext uri="{FF2B5EF4-FFF2-40B4-BE49-F238E27FC236}">
                    <a16:creationId xmlns:a16="http://schemas.microsoft.com/office/drawing/2014/main" id="{14055144-592B-46A7-A58A-8126E9F2A27E}"/>
                  </a:ext>
                </a:extLst>
              </p:cNvPr>
              <p:cNvPicPr/>
              <p:nvPr/>
            </p:nvPicPr>
            <p:blipFill>
              <a:blip r:embed="rId70"/>
              <a:stretch>
                <a:fillRect/>
              </a:stretch>
            </p:blipFill>
            <p:spPr>
              <a:xfrm>
                <a:off x="2893000" y="1040827"/>
                <a:ext cx="342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48" name="Freihand 147">
                <a:extLst>
                  <a:ext uri="{FF2B5EF4-FFF2-40B4-BE49-F238E27FC236}">
                    <a16:creationId xmlns:a16="http://schemas.microsoft.com/office/drawing/2014/main" id="{94FFD079-B78E-4170-BBFB-6BEBF18E5E21}"/>
                  </a:ext>
                </a:extLst>
              </p14:cNvPr>
              <p14:cNvContentPartPr/>
              <p14:nvPr/>
            </p14:nvContentPartPr>
            <p14:xfrm>
              <a:off x="1034320" y="1022107"/>
              <a:ext cx="172440" cy="36360"/>
            </p14:xfrm>
          </p:contentPart>
        </mc:Choice>
        <mc:Fallback>
          <p:pic>
            <p:nvPicPr>
              <p:cNvPr id="148" name="Freihand 147">
                <a:extLst>
                  <a:ext uri="{FF2B5EF4-FFF2-40B4-BE49-F238E27FC236}">
                    <a16:creationId xmlns:a16="http://schemas.microsoft.com/office/drawing/2014/main" id="{94FFD079-B78E-4170-BBFB-6BEBF18E5E21}"/>
                  </a:ext>
                </a:extLst>
              </p:cNvPr>
              <p:cNvPicPr/>
              <p:nvPr/>
            </p:nvPicPr>
            <p:blipFill>
              <a:blip r:embed="rId72"/>
              <a:stretch>
                <a:fillRect/>
              </a:stretch>
            </p:blipFill>
            <p:spPr>
              <a:xfrm>
                <a:off x="1030000" y="1017787"/>
                <a:ext cx="1810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49" name="Freihand 148">
                <a:extLst>
                  <a:ext uri="{FF2B5EF4-FFF2-40B4-BE49-F238E27FC236}">
                    <a16:creationId xmlns:a16="http://schemas.microsoft.com/office/drawing/2014/main" id="{113779BF-ABEA-4AF6-8037-DA2603FA1584}"/>
                  </a:ext>
                </a:extLst>
              </p14:cNvPr>
              <p14:cNvContentPartPr/>
              <p14:nvPr/>
            </p14:nvContentPartPr>
            <p14:xfrm>
              <a:off x="2805880" y="1086547"/>
              <a:ext cx="222120" cy="42480"/>
            </p14:xfrm>
          </p:contentPart>
        </mc:Choice>
        <mc:Fallback>
          <p:pic>
            <p:nvPicPr>
              <p:cNvPr id="149" name="Freihand 148">
                <a:extLst>
                  <a:ext uri="{FF2B5EF4-FFF2-40B4-BE49-F238E27FC236}">
                    <a16:creationId xmlns:a16="http://schemas.microsoft.com/office/drawing/2014/main" id="{113779BF-ABEA-4AF6-8037-DA2603FA1584}"/>
                  </a:ext>
                </a:extLst>
              </p:cNvPr>
              <p:cNvPicPr/>
              <p:nvPr/>
            </p:nvPicPr>
            <p:blipFill>
              <a:blip r:embed="rId74"/>
              <a:stretch>
                <a:fillRect/>
              </a:stretch>
            </p:blipFill>
            <p:spPr>
              <a:xfrm>
                <a:off x="2801560" y="1082227"/>
                <a:ext cx="230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55" name="Freihand 154">
                <a:extLst>
                  <a:ext uri="{FF2B5EF4-FFF2-40B4-BE49-F238E27FC236}">
                    <a16:creationId xmlns:a16="http://schemas.microsoft.com/office/drawing/2014/main" id="{2CA68ADC-6A3D-4AC0-B903-783C822E2483}"/>
                  </a:ext>
                </a:extLst>
              </p14:cNvPr>
              <p14:cNvContentPartPr/>
              <p14:nvPr/>
            </p14:nvContentPartPr>
            <p14:xfrm>
              <a:off x="992920" y="1041547"/>
              <a:ext cx="15840" cy="13680"/>
            </p14:xfrm>
          </p:contentPart>
        </mc:Choice>
        <mc:Fallback>
          <p:pic>
            <p:nvPicPr>
              <p:cNvPr id="155" name="Freihand 154">
                <a:extLst>
                  <a:ext uri="{FF2B5EF4-FFF2-40B4-BE49-F238E27FC236}">
                    <a16:creationId xmlns:a16="http://schemas.microsoft.com/office/drawing/2014/main" id="{2CA68ADC-6A3D-4AC0-B903-783C822E2483}"/>
                  </a:ext>
                </a:extLst>
              </p:cNvPr>
              <p:cNvPicPr/>
              <p:nvPr/>
            </p:nvPicPr>
            <p:blipFill>
              <a:blip r:embed="rId76"/>
              <a:stretch>
                <a:fillRect/>
              </a:stretch>
            </p:blipFill>
            <p:spPr>
              <a:xfrm>
                <a:off x="988600" y="1037227"/>
                <a:ext cx="24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56" name="Freihand 155">
                <a:extLst>
                  <a:ext uri="{FF2B5EF4-FFF2-40B4-BE49-F238E27FC236}">
                    <a16:creationId xmlns:a16="http://schemas.microsoft.com/office/drawing/2014/main" id="{F9A020A2-B6DF-4686-9DD1-7D5A63031B2C}"/>
                  </a:ext>
                </a:extLst>
              </p14:cNvPr>
              <p14:cNvContentPartPr/>
              <p14:nvPr/>
            </p14:nvContentPartPr>
            <p14:xfrm>
              <a:off x="955480" y="999787"/>
              <a:ext cx="280440" cy="77760"/>
            </p14:xfrm>
          </p:contentPart>
        </mc:Choice>
        <mc:Fallback>
          <p:pic>
            <p:nvPicPr>
              <p:cNvPr id="156" name="Freihand 155">
                <a:extLst>
                  <a:ext uri="{FF2B5EF4-FFF2-40B4-BE49-F238E27FC236}">
                    <a16:creationId xmlns:a16="http://schemas.microsoft.com/office/drawing/2014/main" id="{F9A020A2-B6DF-4686-9DD1-7D5A63031B2C}"/>
                  </a:ext>
                </a:extLst>
              </p:cNvPr>
              <p:cNvPicPr/>
              <p:nvPr/>
            </p:nvPicPr>
            <p:blipFill>
              <a:blip r:embed="rId78"/>
              <a:stretch>
                <a:fillRect/>
              </a:stretch>
            </p:blipFill>
            <p:spPr>
              <a:xfrm>
                <a:off x="951160" y="995467"/>
                <a:ext cx="2890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69" name="Freihand 168">
                <a:extLst>
                  <a:ext uri="{FF2B5EF4-FFF2-40B4-BE49-F238E27FC236}">
                    <a16:creationId xmlns:a16="http://schemas.microsoft.com/office/drawing/2014/main" id="{29740D22-A2DF-489C-9EA9-44801B47B12C}"/>
                  </a:ext>
                </a:extLst>
              </p14:cNvPr>
              <p14:cNvContentPartPr/>
              <p14:nvPr/>
            </p14:nvContentPartPr>
            <p14:xfrm>
              <a:off x="275800" y="425587"/>
              <a:ext cx="106920" cy="230760"/>
            </p14:xfrm>
          </p:contentPart>
        </mc:Choice>
        <mc:Fallback>
          <p:pic>
            <p:nvPicPr>
              <p:cNvPr id="169" name="Freihand 168">
                <a:extLst>
                  <a:ext uri="{FF2B5EF4-FFF2-40B4-BE49-F238E27FC236}">
                    <a16:creationId xmlns:a16="http://schemas.microsoft.com/office/drawing/2014/main" id="{29740D22-A2DF-489C-9EA9-44801B47B12C}"/>
                  </a:ext>
                </a:extLst>
              </p:cNvPr>
              <p:cNvPicPr/>
              <p:nvPr/>
            </p:nvPicPr>
            <p:blipFill>
              <a:blip r:embed="rId80"/>
              <a:stretch>
                <a:fillRect/>
              </a:stretch>
            </p:blipFill>
            <p:spPr>
              <a:xfrm>
                <a:off x="271480" y="421267"/>
                <a:ext cx="1155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70" name="Freihand 169">
                <a:extLst>
                  <a:ext uri="{FF2B5EF4-FFF2-40B4-BE49-F238E27FC236}">
                    <a16:creationId xmlns:a16="http://schemas.microsoft.com/office/drawing/2014/main" id="{917AD0FF-D902-4270-8372-005DF44FB433}"/>
                  </a:ext>
                </a:extLst>
              </p14:cNvPr>
              <p14:cNvContentPartPr/>
              <p14:nvPr/>
            </p14:nvContentPartPr>
            <p14:xfrm>
              <a:off x="208480" y="587587"/>
              <a:ext cx="265320" cy="97560"/>
            </p14:xfrm>
          </p:contentPart>
        </mc:Choice>
        <mc:Fallback>
          <p:pic>
            <p:nvPicPr>
              <p:cNvPr id="170" name="Freihand 169">
                <a:extLst>
                  <a:ext uri="{FF2B5EF4-FFF2-40B4-BE49-F238E27FC236}">
                    <a16:creationId xmlns:a16="http://schemas.microsoft.com/office/drawing/2014/main" id="{917AD0FF-D902-4270-8372-005DF44FB433}"/>
                  </a:ext>
                </a:extLst>
              </p:cNvPr>
              <p:cNvPicPr/>
              <p:nvPr/>
            </p:nvPicPr>
            <p:blipFill>
              <a:blip r:embed="rId82"/>
              <a:stretch>
                <a:fillRect/>
              </a:stretch>
            </p:blipFill>
            <p:spPr>
              <a:xfrm>
                <a:off x="204160" y="583267"/>
                <a:ext cx="273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72" name="Freihand 171">
                <a:extLst>
                  <a:ext uri="{FF2B5EF4-FFF2-40B4-BE49-F238E27FC236}">
                    <a16:creationId xmlns:a16="http://schemas.microsoft.com/office/drawing/2014/main" id="{822D2DAC-CADA-47B3-9949-ED5E60E726D6}"/>
                  </a:ext>
                </a:extLst>
              </p14:cNvPr>
              <p14:cNvContentPartPr/>
              <p14:nvPr/>
            </p14:nvContentPartPr>
            <p14:xfrm>
              <a:off x="4860760" y="546907"/>
              <a:ext cx="1165680" cy="66600"/>
            </p14:xfrm>
          </p:contentPart>
        </mc:Choice>
        <mc:Fallback>
          <p:pic>
            <p:nvPicPr>
              <p:cNvPr id="172" name="Freihand 171">
                <a:extLst>
                  <a:ext uri="{FF2B5EF4-FFF2-40B4-BE49-F238E27FC236}">
                    <a16:creationId xmlns:a16="http://schemas.microsoft.com/office/drawing/2014/main" id="{822D2DAC-CADA-47B3-9949-ED5E60E726D6}"/>
                  </a:ext>
                </a:extLst>
              </p:cNvPr>
              <p:cNvPicPr/>
              <p:nvPr/>
            </p:nvPicPr>
            <p:blipFill>
              <a:blip r:embed="rId84"/>
              <a:stretch>
                <a:fillRect/>
              </a:stretch>
            </p:blipFill>
            <p:spPr>
              <a:xfrm>
                <a:off x="4856440" y="542587"/>
                <a:ext cx="1174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73" name="Freihand 172">
                <a:extLst>
                  <a:ext uri="{FF2B5EF4-FFF2-40B4-BE49-F238E27FC236}">
                    <a16:creationId xmlns:a16="http://schemas.microsoft.com/office/drawing/2014/main" id="{716A2134-824B-4F23-8801-1153EAF043A3}"/>
                  </a:ext>
                </a:extLst>
              </p14:cNvPr>
              <p14:cNvContentPartPr/>
              <p14:nvPr/>
            </p14:nvContentPartPr>
            <p14:xfrm>
              <a:off x="501880" y="232987"/>
              <a:ext cx="4788720" cy="156960"/>
            </p14:xfrm>
          </p:contentPart>
        </mc:Choice>
        <mc:Fallback>
          <p:pic>
            <p:nvPicPr>
              <p:cNvPr id="173" name="Freihand 172">
                <a:extLst>
                  <a:ext uri="{FF2B5EF4-FFF2-40B4-BE49-F238E27FC236}">
                    <a16:creationId xmlns:a16="http://schemas.microsoft.com/office/drawing/2014/main" id="{716A2134-824B-4F23-8801-1153EAF043A3}"/>
                  </a:ext>
                </a:extLst>
              </p:cNvPr>
              <p:cNvPicPr/>
              <p:nvPr/>
            </p:nvPicPr>
            <p:blipFill>
              <a:blip r:embed="rId86"/>
              <a:stretch>
                <a:fillRect/>
              </a:stretch>
            </p:blipFill>
            <p:spPr>
              <a:xfrm>
                <a:off x="497560" y="228667"/>
                <a:ext cx="47973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4" name="Freihand 173">
                <a:extLst>
                  <a:ext uri="{FF2B5EF4-FFF2-40B4-BE49-F238E27FC236}">
                    <a16:creationId xmlns:a16="http://schemas.microsoft.com/office/drawing/2014/main" id="{70D002FA-2D47-4537-8EE3-F4BE38A6B6DF}"/>
                  </a:ext>
                </a:extLst>
              </p14:cNvPr>
              <p14:cNvContentPartPr/>
              <p14:nvPr/>
            </p14:nvContentPartPr>
            <p14:xfrm>
              <a:off x="456520" y="272947"/>
              <a:ext cx="37080" cy="237600"/>
            </p14:xfrm>
          </p:contentPart>
        </mc:Choice>
        <mc:Fallback>
          <p:pic>
            <p:nvPicPr>
              <p:cNvPr id="174" name="Freihand 173">
                <a:extLst>
                  <a:ext uri="{FF2B5EF4-FFF2-40B4-BE49-F238E27FC236}">
                    <a16:creationId xmlns:a16="http://schemas.microsoft.com/office/drawing/2014/main" id="{70D002FA-2D47-4537-8EE3-F4BE38A6B6DF}"/>
                  </a:ext>
                </a:extLst>
              </p:cNvPr>
              <p:cNvPicPr/>
              <p:nvPr/>
            </p:nvPicPr>
            <p:blipFill>
              <a:blip r:embed="rId88"/>
              <a:stretch>
                <a:fillRect/>
              </a:stretch>
            </p:blipFill>
            <p:spPr>
              <a:xfrm>
                <a:off x="452200" y="268627"/>
                <a:ext cx="457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6" name="Freihand 175">
                <a:extLst>
                  <a:ext uri="{FF2B5EF4-FFF2-40B4-BE49-F238E27FC236}">
                    <a16:creationId xmlns:a16="http://schemas.microsoft.com/office/drawing/2014/main" id="{CC64DAAF-1C0F-4267-A22C-27DBB59E2B50}"/>
                  </a:ext>
                </a:extLst>
              </p14:cNvPr>
              <p14:cNvContentPartPr/>
              <p14:nvPr/>
            </p14:nvContentPartPr>
            <p14:xfrm>
              <a:off x="862240" y="615307"/>
              <a:ext cx="2759040" cy="565920"/>
            </p14:xfrm>
          </p:contentPart>
        </mc:Choice>
        <mc:Fallback>
          <p:pic>
            <p:nvPicPr>
              <p:cNvPr id="176" name="Freihand 175">
                <a:extLst>
                  <a:ext uri="{FF2B5EF4-FFF2-40B4-BE49-F238E27FC236}">
                    <a16:creationId xmlns:a16="http://schemas.microsoft.com/office/drawing/2014/main" id="{CC64DAAF-1C0F-4267-A22C-27DBB59E2B50}"/>
                  </a:ext>
                </a:extLst>
              </p:cNvPr>
              <p:cNvPicPr/>
              <p:nvPr/>
            </p:nvPicPr>
            <p:blipFill>
              <a:blip r:embed="rId90"/>
              <a:stretch>
                <a:fillRect/>
              </a:stretch>
            </p:blipFill>
            <p:spPr>
              <a:xfrm>
                <a:off x="857920" y="610987"/>
                <a:ext cx="2767680" cy="574560"/>
              </a:xfrm>
              <a:prstGeom prst="rect">
                <a:avLst/>
              </a:prstGeom>
            </p:spPr>
          </p:pic>
        </mc:Fallback>
      </mc:AlternateContent>
      <p:grpSp>
        <p:nvGrpSpPr>
          <p:cNvPr id="190" name="Gruppieren 189">
            <a:extLst>
              <a:ext uri="{FF2B5EF4-FFF2-40B4-BE49-F238E27FC236}">
                <a16:creationId xmlns:a16="http://schemas.microsoft.com/office/drawing/2014/main" id="{EAF54329-BAD3-4187-B532-0860C0D1BEDC}"/>
              </a:ext>
            </a:extLst>
          </p:cNvPr>
          <p:cNvGrpSpPr/>
          <p:nvPr/>
        </p:nvGrpSpPr>
        <p:grpSpPr>
          <a:xfrm>
            <a:off x="11093080" y="3434467"/>
            <a:ext cx="147960" cy="241560"/>
            <a:chOff x="11093080" y="3434467"/>
            <a:chExt cx="147960" cy="241560"/>
          </a:xfrm>
        </p:grpSpPr>
        <mc:AlternateContent xmlns:mc="http://schemas.openxmlformats.org/markup-compatibility/2006">
          <mc:Choice xmlns:p14="http://schemas.microsoft.com/office/powerpoint/2010/main" Requires="p14">
            <p:contentPart p14:bwMode="auto" r:id="rId91">
              <p14:nvContentPartPr>
                <p14:cNvPr id="187" name="Freihand 186">
                  <a:extLst>
                    <a:ext uri="{FF2B5EF4-FFF2-40B4-BE49-F238E27FC236}">
                      <a16:creationId xmlns:a16="http://schemas.microsoft.com/office/drawing/2014/main" id="{63F62B2D-2EE9-432D-88A1-9CDCAB900D70}"/>
                    </a:ext>
                  </a:extLst>
                </p14:cNvPr>
                <p14:cNvContentPartPr/>
                <p14:nvPr/>
              </p14:nvContentPartPr>
              <p14:xfrm>
                <a:off x="11093080" y="3434467"/>
                <a:ext cx="125640" cy="80640"/>
              </p14:xfrm>
            </p:contentPart>
          </mc:Choice>
          <mc:Fallback>
            <p:pic>
              <p:nvPicPr>
                <p:cNvPr id="187" name="Freihand 186">
                  <a:extLst>
                    <a:ext uri="{FF2B5EF4-FFF2-40B4-BE49-F238E27FC236}">
                      <a16:creationId xmlns:a16="http://schemas.microsoft.com/office/drawing/2014/main" id="{63F62B2D-2EE9-432D-88A1-9CDCAB900D70}"/>
                    </a:ext>
                  </a:extLst>
                </p:cNvPr>
                <p:cNvPicPr/>
                <p:nvPr/>
              </p:nvPicPr>
              <p:blipFill>
                <a:blip r:embed="rId92"/>
                <a:stretch>
                  <a:fillRect/>
                </a:stretch>
              </p:blipFill>
              <p:spPr>
                <a:xfrm>
                  <a:off x="11088760" y="3430147"/>
                  <a:ext cx="134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88" name="Freihand 187">
                  <a:extLst>
                    <a:ext uri="{FF2B5EF4-FFF2-40B4-BE49-F238E27FC236}">
                      <a16:creationId xmlns:a16="http://schemas.microsoft.com/office/drawing/2014/main" id="{882A4B03-1264-4DA7-863C-17E75B1C27FE}"/>
                    </a:ext>
                  </a:extLst>
                </p14:cNvPr>
                <p14:cNvContentPartPr/>
                <p14:nvPr/>
              </p14:nvContentPartPr>
              <p14:xfrm>
                <a:off x="11147800" y="3467587"/>
                <a:ext cx="93240" cy="208440"/>
              </p14:xfrm>
            </p:contentPart>
          </mc:Choice>
          <mc:Fallback>
            <p:pic>
              <p:nvPicPr>
                <p:cNvPr id="188" name="Freihand 187">
                  <a:extLst>
                    <a:ext uri="{FF2B5EF4-FFF2-40B4-BE49-F238E27FC236}">
                      <a16:creationId xmlns:a16="http://schemas.microsoft.com/office/drawing/2014/main" id="{882A4B03-1264-4DA7-863C-17E75B1C27FE}"/>
                    </a:ext>
                  </a:extLst>
                </p:cNvPr>
                <p:cNvPicPr/>
                <p:nvPr/>
              </p:nvPicPr>
              <p:blipFill>
                <a:blip r:embed="rId94"/>
                <a:stretch>
                  <a:fillRect/>
                </a:stretch>
              </p:blipFill>
              <p:spPr>
                <a:xfrm>
                  <a:off x="11143480" y="3463267"/>
                  <a:ext cx="101880" cy="21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20" name="Freihand 19">
                <a:extLst>
                  <a:ext uri="{FF2B5EF4-FFF2-40B4-BE49-F238E27FC236}">
                    <a16:creationId xmlns:a16="http://schemas.microsoft.com/office/drawing/2014/main" id="{E712D8F4-8E5D-48EB-9E03-AAB2CA437590}"/>
                  </a:ext>
                </a:extLst>
              </p14:cNvPr>
              <p14:cNvContentPartPr/>
              <p14:nvPr/>
            </p14:nvContentPartPr>
            <p14:xfrm>
              <a:off x="7485880" y="853627"/>
              <a:ext cx="210600" cy="21240"/>
            </p14:xfrm>
          </p:contentPart>
        </mc:Choice>
        <mc:Fallback>
          <p:pic>
            <p:nvPicPr>
              <p:cNvPr id="20" name="Freihand 19">
                <a:extLst>
                  <a:ext uri="{FF2B5EF4-FFF2-40B4-BE49-F238E27FC236}">
                    <a16:creationId xmlns:a16="http://schemas.microsoft.com/office/drawing/2014/main" id="{E712D8F4-8E5D-48EB-9E03-AAB2CA437590}"/>
                  </a:ext>
                </a:extLst>
              </p:cNvPr>
              <p:cNvPicPr/>
              <p:nvPr/>
            </p:nvPicPr>
            <p:blipFill>
              <a:blip r:embed="rId96"/>
              <a:stretch>
                <a:fillRect/>
              </a:stretch>
            </p:blipFill>
            <p:spPr>
              <a:xfrm>
                <a:off x="7481560" y="849307"/>
                <a:ext cx="219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1" name="Freihand 20">
                <a:extLst>
                  <a:ext uri="{FF2B5EF4-FFF2-40B4-BE49-F238E27FC236}">
                    <a16:creationId xmlns:a16="http://schemas.microsoft.com/office/drawing/2014/main" id="{CC62277E-BAEE-4EBE-83F6-DD3882F68E07}"/>
                  </a:ext>
                </a:extLst>
              </p14:cNvPr>
              <p14:cNvContentPartPr/>
              <p14:nvPr/>
            </p14:nvContentPartPr>
            <p14:xfrm>
              <a:off x="7664080" y="811507"/>
              <a:ext cx="190080" cy="144000"/>
            </p14:xfrm>
          </p:contentPart>
        </mc:Choice>
        <mc:Fallback>
          <p:pic>
            <p:nvPicPr>
              <p:cNvPr id="21" name="Freihand 20">
                <a:extLst>
                  <a:ext uri="{FF2B5EF4-FFF2-40B4-BE49-F238E27FC236}">
                    <a16:creationId xmlns:a16="http://schemas.microsoft.com/office/drawing/2014/main" id="{CC62277E-BAEE-4EBE-83F6-DD3882F68E07}"/>
                  </a:ext>
                </a:extLst>
              </p:cNvPr>
              <p:cNvPicPr/>
              <p:nvPr/>
            </p:nvPicPr>
            <p:blipFill>
              <a:blip r:embed="rId98"/>
              <a:stretch>
                <a:fillRect/>
              </a:stretch>
            </p:blipFill>
            <p:spPr>
              <a:xfrm>
                <a:off x="7659760" y="807187"/>
                <a:ext cx="198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5" name="Freihand 44">
                <a:extLst>
                  <a:ext uri="{FF2B5EF4-FFF2-40B4-BE49-F238E27FC236}">
                    <a16:creationId xmlns:a16="http://schemas.microsoft.com/office/drawing/2014/main" id="{1D596E86-6F5B-4EB5-9898-6EE8B937F3DD}"/>
                  </a:ext>
                </a:extLst>
              </p14:cNvPr>
              <p14:cNvContentPartPr/>
              <p14:nvPr/>
            </p14:nvContentPartPr>
            <p14:xfrm>
              <a:off x="10071400" y="640867"/>
              <a:ext cx="123120" cy="161280"/>
            </p14:xfrm>
          </p:contentPart>
        </mc:Choice>
        <mc:Fallback>
          <p:pic>
            <p:nvPicPr>
              <p:cNvPr id="45" name="Freihand 44">
                <a:extLst>
                  <a:ext uri="{FF2B5EF4-FFF2-40B4-BE49-F238E27FC236}">
                    <a16:creationId xmlns:a16="http://schemas.microsoft.com/office/drawing/2014/main" id="{1D596E86-6F5B-4EB5-9898-6EE8B937F3DD}"/>
                  </a:ext>
                </a:extLst>
              </p:cNvPr>
              <p:cNvPicPr/>
              <p:nvPr/>
            </p:nvPicPr>
            <p:blipFill>
              <a:blip r:embed="rId100"/>
              <a:stretch>
                <a:fillRect/>
              </a:stretch>
            </p:blipFill>
            <p:spPr>
              <a:xfrm>
                <a:off x="10067080" y="636547"/>
                <a:ext cx="1317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6" name="Freihand 45">
                <a:extLst>
                  <a:ext uri="{FF2B5EF4-FFF2-40B4-BE49-F238E27FC236}">
                    <a16:creationId xmlns:a16="http://schemas.microsoft.com/office/drawing/2014/main" id="{AEB791F1-A007-47FB-BB7F-BFE3ED7C4D6E}"/>
                  </a:ext>
                </a:extLst>
              </p14:cNvPr>
              <p14:cNvContentPartPr/>
              <p14:nvPr/>
            </p14:nvContentPartPr>
            <p14:xfrm>
              <a:off x="10189480" y="696667"/>
              <a:ext cx="126360" cy="83880"/>
            </p14:xfrm>
          </p:contentPart>
        </mc:Choice>
        <mc:Fallback>
          <p:pic>
            <p:nvPicPr>
              <p:cNvPr id="46" name="Freihand 45">
                <a:extLst>
                  <a:ext uri="{FF2B5EF4-FFF2-40B4-BE49-F238E27FC236}">
                    <a16:creationId xmlns:a16="http://schemas.microsoft.com/office/drawing/2014/main" id="{AEB791F1-A007-47FB-BB7F-BFE3ED7C4D6E}"/>
                  </a:ext>
                </a:extLst>
              </p:cNvPr>
              <p:cNvPicPr/>
              <p:nvPr/>
            </p:nvPicPr>
            <p:blipFill>
              <a:blip r:embed="rId102"/>
              <a:stretch>
                <a:fillRect/>
              </a:stretch>
            </p:blipFill>
            <p:spPr>
              <a:xfrm>
                <a:off x="10185160" y="692347"/>
                <a:ext cx="135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7" name="Freihand 46">
                <a:extLst>
                  <a:ext uri="{FF2B5EF4-FFF2-40B4-BE49-F238E27FC236}">
                    <a16:creationId xmlns:a16="http://schemas.microsoft.com/office/drawing/2014/main" id="{7D86016D-D91B-4632-B5B0-BF539BB527B5}"/>
                  </a:ext>
                </a:extLst>
              </p14:cNvPr>
              <p14:cNvContentPartPr/>
              <p14:nvPr/>
            </p14:nvContentPartPr>
            <p14:xfrm>
              <a:off x="10285960" y="579307"/>
              <a:ext cx="97920" cy="213480"/>
            </p14:xfrm>
          </p:contentPart>
        </mc:Choice>
        <mc:Fallback>
          <p:pic>
            <p:nvPicPr>
              <p:cNvPr id="47" name="Freihand 46">
                <a:extLst>
                  <a:ext uri="{FF2B5EF4-FFF2-40B4-BE49-F238E27FC236}">
                    <a16:creationId xmlns:a16="http://schemas.microsoft.com/office/drawing/2014/main" id="{7D86016D-D91B-4632-B5B0-BF539BB527B5}"/>
                  </a:ext>
                </a:extLst>
              </p:cNvPr>
              <p:cNvPicPr/>
              <p:nvPr/>
            </p:nvPicPr>
            <p:blipFill>
              <a:blip r:embed="rId104"/>
              <a:stretch>
                <a:fillRect/>
              </a:stretch>
            </p:blipFill>
            <p:spPr>
              <a:xfrm>
                <a:off x="10281640" y="574987"/>
                <a:ext cx="1065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8" name="Freihand 47">
                <a:extLst>
                  <a:ext uri="{FF2B5EF4-FFF2-40B4-BE49-F238E27FC236}">
                    <a16:creationId xmlns:a16="http://schemas.microsoft.com/office/drawing/2014/main" id="{7D958E43-925B-44FA-A8D9-BE5F955C1F22}"/>
                  </a:ext>
                </a:extLst>
              </p14:cNvPr>
              <p14:cNvContentPartPr/>
              <p14:nvPr/>
            </p14:nvContentPartPr>
            <p14:xfrm>
              <a:off x="10355080" y="672547"/>
              <a:ext cx="255240" cy="109440"/>
            </p14:xfrm>
          </p:contentPart>
        </mc:Choice>
        <mc:Fallback>
          <p:pic>
            <p:nvPicPr>
              <p:cNvPr id="48" name="Freihand 47">
                <a:extLst>
                  <a:ext uri="{FF2B5EF4-FFF2-40B4-BE49-F238E27FC236}">
                    <a16:creationId xmlns:a16="http://schemas.microsoft.com/office/drawing/2014/main" id="{7D958E43-925B-44FA-A8D9-BE5F955C1F22}"/>
                  </a:ext>
                </a:extLst>
              </p:cNvPr>
              <p:cNvPicPr/>
              <p:nvPr/>
            </p:nvPicPr>
            <p:blipFill>
              <a:blip r:embed="rId106"/>
              <a:stretch>
                <a:fillRect/>
              </a:stretch>
            </p:blipFill>
            <p:spPr>
              <a:xfrm>
                <a:off x="10350760" y="668227"/>
                <a:ext cx="263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9" name="Freihand 48">
                <a:extLst>
                  <a:ext uri="{FF2B5EF4-FFF2-40B4-BE49-F238E27FC236}">
                    <a16:creationId xmlns:a16="http://schemas.microsoft.com/office/drawing/2014/main" id="{86169520-E237-4348-ACB4-43E7BCE8BC79}"/>
                  </a:ext>
                </a:extLst>
              </p14:cNvPr>
              <p14:cNvContentPartPr/>
              <p14:nvPr/>
            </p14:nvContentPartPr>
            <p14:xfrm>
              <a:off x="10620040" y="637627"/>
              <a:ext cx="146880" cy="115920"/>
            </p14:xfrm>
          </p:contentPart>
        </mc:Choice>
        <mc:Fallback>
          <p:pic>
            <p:nvPicPr>
              <p:cNvPr id="49" name="Freihand 48">
                <a:extLst>
                  <a:ext uri="{FF2B5EF4-FFF2-40B4-BE49-F238E27FC236}">
                    <a16:creationId xmlns:a16="http://schemas.microsoft.com/office/drawing/2014/main" id="{86169520-E237-4348-ACB4-43E7BCE8BC79}"/>
                  </a:ext>
                </a:extLst>
              </p:cNvPr>
              <p:cNvPicPr/>
              <p:nvPr/>
            </p:nvPicPr>
            <p:blipFill>
              <a:blip r:embed="rId108"/>
              <a:stretch>
                <a:fillRect/>
              </a:stretch>
            </p:blipFill>
            <p:spPr>
              <a:xfrm>
                <a:off x="10615720" y="633307"/>
                <a:ext cx="1555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0" name="Freihand 49">
                <a:extLst>
                  <a:ext uri="{FF2B5EF4-FFF2-40B4-BE49-F238E27FC236}">
                    <a16:creationId xmlns:a16="http://schemas.microsoft.com/office/drawing/2014/main" id="{059A07D8-04AB-481A-8BDD-6A74F1E65CE8}"/>
                  </a:ext>
                </a:extLst>
              </p14:cNvPr>
              <p14:cNvContentPartPr/>
              <p14:nvPr/>
            </p14:nvContentPartPr>
            <p14:xfrm>
              <a:off x="10807600" y="660667"/>
              <a:ext cx="84240" cy="103680"/>
            </p14:xfrm>
          </p:contentPart>
        </mc:Choice>
        <mc:Fallback>
          <p:pic>
            <p:nvPicPr>
              <p:cNvPr id="50" name="Freihand 49">
                <a:extLst>
                  <a:ext uri="{FF2B5EF4-FFF2-40B4-BE49-F238E27FC236}">
                    <a16:creationId xmlns:a16="http://schemas.microsoft.com/office/drawing/2014/main" id="{059A07D8-04AB-481A-8BDD-6A74F1E65CE8}"/>
                  </a:ext>
                </a:extLst>
              </p:cNvPr>
              <p:cNvPicPr/>
              <p:nvPr/>
            </p:nvPicPr>
            <p:blipFill>
              <a:blip r:embed="rId110"/>
              <a:stretch>
                <a:fillRect/>
              </a:stretch>
            </p:blipFill>
            <p:spPr>
              <a:xfrm>
                <a:off x="10803280" y="656347"/>
                <a:ext cx="92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29512181-D9CF-48A6-807A-45FFA2DF76FD}"/>
                  </a:ext>
                </a:extLst>
              </p14:cNvPr>
              <p14:cNvContentPartPr/>
              <p14:nvPr/>
            </p14:nvContentPartPr>
            <p14:xfrm>
              <a:off x="10069600" y="1024987"/>
              <a:ext cx="138960" cy="113400"/>
            </p14:xfrm>
          </p:contentPart>
        </mc:Choice>
        <mc:Fallback>
          <p:pic>
            <p:nvPicPr>
              <p:cNvPr id="65" name="Freihand 64">
                <a:extLst>
                  <a:ext uri="{FF2B5EF4-FFF2-40B4-BE49-F238E27FC236}">
                    <a16:creationId xmlns:a16="http://schemas.microsoft.com/office/drawing/2014/main" id="{29512181-D9CF-48A6-807A-45FFA2DF76FD}"/>
                  </a:ext>
                </a:extLst>
              </p:cNvPr>
              <p:cNvPicPr/>
              <p:nvPr/>
            </p:nvPicPr>
            <p:blipFill>
              <a:blip r:embed="rId112"/>
              <a:stretch>
                <a:fillRect/>
              </a:stretch>
            </p:blipFill>
            <p:spPr>
              <a:xfrm>
                <a:off x="10065280" y="1020667"/>
                <a:ext cx="147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F3E4DCD0-2EF7-49B2-B3E6-D8A402AAEBE9}"/>
                  </a:ext>
                </a:extLst>
              </p14:cNvPr>
              <p14:cNvContentPartPr/>
              <p14:nvPr/>
            </p14:nvContentPartPr>
            <p14:xfrm>
              <a:off x="10191640" y="1018507"/>
              <a:ext cx="106920" cy="313560"/>
            </p14:xfrm>
          </p:contentPart>
        </mc:Choice>
        <mc:Fallback>
          <p:pic>
            <p:nvPicPr>
              <p:cNvPr id="66" name="Freihand 65">
                <a:extLst>
                  <a:ext uri="{FF2B5EF4-FFF2-40B4-BE49-F238E27FC236}">
                    <a16:creationId xmlns:a16="http://schemas.microsoft.com/office/drawing/2014/main" id="{F3E4DCD0-2EF7-49B2-B3E6-D8A402AAEBE9}"/>
                  </a:ext>
                </a:extLst>
              </p:cNvPr>
              <p:cNvPicPr/>
              <p:nvPr/>
            </p:nvPicPr>
            <p:blipFill>
              <a:blip r:embed="rId114"/>
              <a:stretch>
                <a:fillRect/>
              </a:stretch>
            </p:blipFill>
            <p:spPr>
              <a:xfrm>
                <a:off x="10187320" y="1014187"/>
                <a:ext cx="1155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B1A35A5F-BF97-474E-8347-45266E74CF3A}"/>
                  </a:ext>
                </a:extLst>
              </p14:cNvPr>
              <p14:cNvContentPartPr/>
              <p14:nvPr/>
            </p14:nvContentPartPr>
            <p14:xfrm>
              <a:off x="10330600" y="1024987"/>
              <a:ext cx="219240" cy="200520"/>
            </p14:xfrm>
          </p:contentPart>
        </mc:Choice>
        <mc:Fallback>
          <p:pic>
            <p:nvPicPr>
              <p:cNvPr id="67" name="Freihand 66">
                <a:extLst>
                  <a:ext uri="{FF2B5EF4-FFF2-40B4-BE49-F238E27FC236}">
                    <a16:creationId xmlns:a16="http://schemas.microsoft.com/office/drawing/2014/main" id="{B1A35A5F-BF97-474E-8347-45266E74CF3A}"/>
                  </a:ext>
                </a:extLst>
              </p:cNvPr>
              <p:cNvPicPr/>
              <p:nvPr/>
            </p:nvPicPr>
            <p:blipFill>
              <a:blip r:embed="rId116"/>
              <a:stretch>
                <a:fillRect/>
              </a:stretch>
            </p:blipFill>
            <p:spPr>
              <a:xfrm>
                <a:off x="10326280" y="1020667"/>
                <a:ext cx="2278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01A668F2-1E03-470A-90EB-C28F61B8D092}"/>
                  </a:ext>
                </a:extLst>
              </p14:cNvPr>
              <p14:cNvContentPartPr/>
              <p14:nvPr/>
            </p14:nvContentPartPr>
            <p14:xfrm>
              <a:off x="10584760" y="1036147"/>
              <a:ext cx="82080" cy="234000"/>
            </p14:xfrm>
          </p:contentPart>
        </mc:Choice>
        <mc:Fallback>
          <p:pic>
            <p:nvPicPr>
              <p:cNvPr id="68" name="Freihand 67">
                <a:extLst>
                  <a:ext uri="{FF2B5EF4-FFF2-40B4-BE49-F238E27FC236}">
                    <a16:creationId xmlns:a16="http://schemas.microsoft.com/office/drawing/2014/main" id="{01A668F2-1E03-470A-90EB-C28F61B8D092}"/>
                  </a:ext>
                </a:extLst>
              </p:cNvPr>
              <p:cNvPicPr/>
              <p:nvPr/>
            </p:nvPicPr>
            <p:blipFill>
              <a:blip r:embed="rId118"/>
              <a:stretch>
                <a:fillRect/>
              </a:stretch>
            </p:blipFill>
            <p:spPr>
              <a:xfrm>
                <a:off x="10580440" y="1031827"/>
                <a:ext cx="907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BF414EAD-C3A3-4C90-8781-EF28F947CD75}"/>
                  </a:ext>
                </a:extLst>
              </p14:cNvPr>
              <p14:cNvContentPartPr/>
              <p14:nvPr/>
            </p14:nvContentPartPr>
            <p14:xfrm>
              <a:off x="10694560" y="920227"/>
              <a:ext cx="320760" cy="178560"/>
            </p14:xfrm>
          </p:contentPart>
        </mc:Choice>
        <mc:Fallback>
          <p:pic>
            <p:nvPicPr>
              <p:cNvPr id="69" name="Freihand 68">
                <a:extLst>
                  <a:ext uri="{FF2B5EF4-FFF2-40B4-BE49-F238E27FC236}">
                    <a16:creationId xmlns:a16="http://schemas.microsoft.com/office/drawing/2014/main" id="{BF414EAD-C3A3-4C90-8781-EF28F947CD75}"/>
                  </a:ext>
                </a:extLst>
              </p:cNvPr>
              <p:cNvPicPr/>
              <p:nvPr/>
            </p:nvPicPr>
            <p:blipFill>
              <a:blip r:embed="rId120"/>
              <a:stretch>
                <a:fillRect/>
              </a:stretch>
            </p:blipFill>
            <p:spPr>
              <a:xfrm>
                <a:off x="10690240" y="915907"/>
                <a:ext cx="3294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6" name="Freihand 75">
                <a:extLst>
                  <a:ext uri="{FF2B5EF4-FFF2-40B4-BE49-F238E27FC236}">
                    <a16:creationId xmlns:a16="http://schemas.microsoft.com/office/drawing/2014/main" id="{06A6D696-2AA2-434F-B97C-CD9076DCE09E}"/>
                  </a:ext>
                </a:extLst>
              </p14:cNvPr>
              <p14:cNvContentPartPr/>
              <p14:nvPr/>
            </p14:nvContentPartPr>
            <p14:xfrm>
              <a:off x="11057800" y="933907"/>
              <a:ext cx="221040" cy="142920"/>
            </p14:xfrm>
          </p:contentPart>
        </mc:Choice>
        <mc:Fallback>
          <p:pic>
            <p:nvPicPr>
              <p:cNvPr id="76" name="Freihand 75">
                <a:extLst>
                  <a:ext uri="{FF2B5EF4-FFF2-40B4-BE49-F238E27FC236}">
                    <a16:creationId xmlns:a16="http://schemas.microsoft.com/office/drawing/2014/main" id="{06A6D696-2AA2-434F-B97C-CD9076DCE09E}"/>
                  </a:ext>
                </a:extLst>
              </p:cNvPr>
              <p:cNvPicPr/>
              <p:nvPr/>
            </p:nvPicPr>
            <p:blipFill>
              <a:blip r:embed="rId122"/>
              <a:stretch>
                <a:fillRect/>
              </a:stretch>
            </p:blipFill>
            <p:spPr>
              <a:xfrm>
                <a:off x="11053480" y="929587"/>
                <a:ext cx="229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4" name="Freihand 23">
                <a:extLst>
                  <a:ext uri="{FF2B5EF4-FFF2-40B4-BE49-F238E27FC236}">
                    <a16:creationId xmlns:a16="http://schemas.microsoft.com/office/drawing/2014/main" id="{353DDACC-81DE-4BDB-826C-D56E2AE73E7D}"/>
                  </a:ext>
                </a:extLst>
              </p14:cNvPr>
              <p14:cNvContentPartPr/>
              <p14:nvPr/>
            </p14:nvContentPartPr>
            <p14:xfrm>
              <a:off x="8143240" y="777307"/>
              <a:ext cx="91800" cy="227520"/>
            </p14:xfrm>
          </p:contentPart>
        </mc:Choice>
        <mc:Fallback>
          <p:pic>
            <p:nvPicPr>
              <p:cNvPr id="24" name="Freihand 23">
                <a:extLst>
                  <a:ext uri="{FF2B5EF4-FFF2-40B4-BE49-F238E27FC236}">
                    <a16:creationId xmlns:a16="http://schemas.microsoft.com/office/drawing/2014/main" id="{353DDACC-81DE-4BDB-826C-D56E2AE73E7D}"/>
                  </a:ext>
                </a:extLst>
              </p:cNvPr>
              <p:cNvPicPr/>
              <p:nvPr/>
            </p:nvPicPr>
            <p:blipFill>
              <a:blip r:embed="rId124"/>
              <a:stretch>
                <a:fillRect/>
              </a:stretch>
            </p:blipFill>
            <p:spPr>
              <a:xfrm>
                <a:off x="8138920" y="772987"/>
                <a:ext cx="1004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5" name="Freihand 24">
                <a:extLst>
                  <a:ext uri="{FF2B5EF4-FFF2-40B4-BE49-F238E27FC236}">
                    <a16:creationId xmlns:a16="http://schemas.microsoft.com/office/drawing/2014/main" id="{2E790BF1-86DA-4A57-939D-EA9894DD5AA1}"/>
                  </a:ext>
                </a:extLst>
              </p14:cNvPr>
              <p14:cNvContentPartPr/>
              <p14:nvPr/>
            </p14:nvContentPartPr>
            <p14:xfrm>
              <a:off x="8259160" y="777667"/>
              <a:ext cx="91440" cy="106560"/>
            </p14:xfrm>
          </p:contentPart>
        </mc:Choice>
        <mc:Fallback>
          <p:pic>
            <p:nvPicPr>
              <p:cNvPr id="25" name="Freihand 24">
                <a:extLst>
                  <a:ext uri="{FF2B5EF4-FFF2-40B4-BE49-F238E27FC236}">
                    <a16:creationId xmlns:a16="http://schemas.microsoft.com/office/drawing/2014/main" id="{2E790BF1-86DA-4A57-939D-EA9894DD5AA1}"/>
                  </a:ext>
                </a:extLst>
              </p:cNvPr>
              <p:cNvPicPr/>
              <p:nvPr/>
            </p:nvPicPr>
            <p:blipFill>
              <a:blip r:embed="rId126"/>
              <a:stretch>
                <a:fillRect/>
              </a:stretch>
            </p:blipFill>
            <p:spPr>
              <a:xfrm>
                <a:off x="8254840" y="773347"/>
                <a:ext cx="100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8" name="Freihand 27">
                <a:extLst>
                  <a:ext uri="{FF2B5EF4-FFF2-40B4-BE49-F238E27FC236}">
                    <a16:creationId xmlns:a16="http://schemas.microsoft.com/office/drawing/2014/main" id="{9583E51F-C42B-4587-961C-3E1BEA5F35AF}"/>
                  </a:ext>
                </a:extLst>
              </p14:cNvPr>
              <p14:cNvContentPartPr/>
              <p14:nvPr/>
            </p14:nvContentPartPr>
            <p14:xfrm>
              <a:off x="8354920" y="757867"/>
              <a:ext cx="100800" cy="115560"/>
            </p14:xfrm>
          </p:contentPart>
        </mc:Choice>
        <mc:Fallback>
          <p:pic>
            <p:nvPicPr>
              <p:cNvPr id="28" name="Freihand 27">
                <a:extLst>
                  <a:ext uri="{FF2B5EF4-FFF2-40B4-BE49-F238E27FC236}">
                    <a16:creationId xmlns:a16="http://schemas.microsoft.com/office/drawing/2014/main" id="{9583E51F-C42B-4587-961C-3E1BEA5F35AF}"/>
                  </a:ext>
                </a:extLst>
              </p:cNvPr>
              <p:cNvPicPr/>
              <p:nvPr/>
            </p:nvPicPr>
            <p:blipFill>
              <a:blip r:embed="rId128"/>
              <a:stretch>
                <a:fillRect/>
              </a:stretch>
            </p:blipFill>
            <p:spPr>
              <a:xfrm>
                <a:off x="8350600" y="753547"/>
                <a:ext cx="109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3" name="Freihand 32">
                <a:extLst>
                  <a:ext uri="{FF2B5EF4-FFF2-40B4-BE49-F238E27FC236}">
                    <a16:creationId xmlns:a16="http://schemas.microsoft.com/office/drawing/2014/main" id="{D867F042-ED6B-47CD-88CF-6AB8425319E8}"/>
                  </a:ext>
                </a:extLst>
              </p14:cNvPr>
              <p14:cNvContentPartPr/>
              <p14:nvPr/>
            </p14:nvContentPartPr>
            <p14:xfrm>
              <a:off x="8480200" y="784147"/>
              <a:ext cx="22680" cy="68040"/>
            </p14:xfrm>
          </p:contentPart>
        </mc:Choice>
        <mc:Fallback>
          <p:pic>
            <p:nvPicPr>
              <p:cNvPr id="33" name="Freihand 32">
                <a:extLst>
                  <a:ext uri="{FF2B5EF4-FFF2-40B4-BE49-F238E27FC236}">
                    <a16:creationId xmlns:a16="http://schemas.microsoft.com/office/drawing/2014/main" id="{D867F042-ED6B-47CD-88CF-6AB8425319E8}"/>
                  </a:ext>
                </a:extLst>
              </p:cNvPr>
              <p:cNvPicPr/>
              <p:nvPr/>
            </p:nvPicPr>
            <p:blipFill>
              <a:blip r:embed="rId130"/>
              <a:stretch>
                <a:fillRect/>
              </a:stretch>
            </p:blipFill>
            <p:spPr>
              <a:xfrm>
                <a:off x="8475880" y="779827"/>
                <a:ext cx="31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4" name="Freihand 33">
                <a:extLst>
                  <a:ext uri="{FF2B5EF4-FFF2-40B4-BE49-F238E27FC236}">
                    <a16:creationId xmlns:a16="http://schemas.microsoft.com/office/drawing/2014/main" id="{10A7BFC9-49D7-4BDB-A3B7-1EFFF0C57B41}"/>
                  </a:ext>
                </a:extLst>
              </p14:cNvPr>
              <p14:cNvContentPartPr/>
              <p14:nvPr/>
            </p14:nvContentPartPr>
            <p14:xfrm>
              <a:off x="8574880" y="665707"/>
              <a:ext cx="280800" cy="204840"/>
            </p14:xfrm>
          </p:contentPart>
        </mc:Choice>
        <mc:Fallback>
          <p:pic>
            <p:nvPicPr>
              <p:cNvPr id="34" name="Freihand 33">
                <a:extLst>
                  <a:ext uri="{FF2B5EF4-FFF2-40B4-BE49-F238E27FC236}">
                    <a16:creationId xmlns:a16="http://schemas.microsoft.com/office/drawing/2014/main" id="{10A7BFC9-49D7-4BDB-A3B7-1EFFF0C57B41}"/>
                  </a:ext>
                </a:extLst>
              </p:cNvPr>
              <p:cNvPicPr/>
              <p:nvPr/>
            </p:nvPicPr>
            <p:blipFill>
              <a:blip r:embed="rId132"/>
              <a:stretch>
                <a:fillRect/>
              </a:stretch>
            </p:blipFill>
            <p:spPr>
              <a:xfrm>
                <a:off x="8570560" y="661387"/>
                <a:ext cx="2894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5" name="Freihand 34">
                <a:extLst>
                  <a:ext uri="{FF2B5EF4-FFF2-40B4-BE49-F238E27FC236}">
                    <a16:creationId xmlns:a16="http://schemas.microsoft.com/office/drawing/2014/main" id="{01814560-A72B-4B33-A4F6-3D88B700F86B}"/>
                  </a:ext>
                </a:extLst>
              </p14:cNvPr>
              <p14:cNvContentPartPr/>
              <p14:nvPr/>
            </p14:nvContentPartPr>
            <p14:xfrm>
              <a:off x="8695480" y="667147"/>
              <a:ext cx="19800" cy="13680"/>
            </p14:xfrm>
          </p:contentPart>
        </mc:Choice>
        <mc:Fallback>
          <p:pic>
            <p:nvPicPr>
              <p:cNvPr id="35" name="Freihand 34">
                <a:extLst>
                  <a:ext uri="{FF2B5EF4-FFF2-40B4-BE49-F238E27FC236}">
                    <a16:creationId xmlns:a16="http://schemas.microsoft.com/office/drawing/2014/main" id="{01814560-A72B-4B33-A4F6-3D88B700F86B}"/>
                  </a:ext>
                </a:extLst>
              </p:cNvPr>
              <p:cNvPicPr/>
              <p:nvPr/>
            </p:nvPicPr>
            <p:blipFill>
              <a:blip r:embed="rId134"/>
              <a:stretch>
                <a:fillRect/>
              </a:stretch>
            </p:blipFill>
            <p:spPr>
              <a:xfrm>
                <a:off x="8691160" y="662827"/>
                <a:ext cx="28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6" name="Freihand 35">
                <a:extLst>
                  <a:ext uri="{FF2B5EF4-FFF2-40B4-BE49-F238E27FC236}">
                    <a16:creationId xmlns:a16="http://schemas.microsoft.com/office/drawing/2014/main" id="{81C683D2-BAAD-465F-800E-780F7C583E05}"/>
                  </a:ext>
                </a:extLst>
              </p14:cNvPr>
              <p14:cNvContentPartPr/>
              <p14:nvPr/>
            </p14:nvContentPartPr>
            <p14:xfrm>
              <a:off x="8454640" y="605227"/>
              <a:ext cx="23040" cy="6480"/>
            </p14:xfrm>
          </p:contentPart>
        </mc:Choice>
        <mc:Fallback>
          <p:pic>
            <p:nvPicPr>
              <p:cNvPr id="36" name="Freihand 35">
                <a:extLst>
                  <a:ext uri="{FF2B5EF4-FFF2-40B4-BE49-F238E27FC236}">
                    <a16:creationId xmlns:a16="http://schemas.microsoft.com/office/drawing/2014/main" id="{81C683D2-BAAD-465F-800E-780F7C583E05}"/>
                  </a:ext>
                </a:extLst>
              </p:cNvPr>
              <p:cNvPicPr/>
              <p:nvPr/>
            </p:nvPicPr>
            <p:blipFill>
              <a:blip r:embed="rId136"/>
              <a:stretch>
                <a:fillRect/>
              </a:stretch>
            </p:blipFill>
            <p:spPr>
              <a:xfrm>
                <a:off x="8450320" y="600907"/>
                <a:ext cx="316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7" name="Freihand 36">
                <a:extLst>
                  <a:ext uri="{FF2B5EF4-FFF2-40B4-BE49-F238E27FC236}">
                    <a16:creationId xmlns:a16="http://schemas.microsoft.com/office/drawing/2014/main" id="{72588761-7FFE-423E-BACA-EFE37B2A9F5D}"/>
                  </a:ext>
                </a:extLst>
              </p14:cNvPr>
              <p14:cNvContentPartPr/>
              <p14:nvPr/>
            </p14:nvContentPartPr>
            <p14:xfrm>
              <a:off x="9006880" y="688747"/>
              <a:ext cx="154800" cy="151560"/>
            </p14:xfrm>
          </p:contentPart>
        </mc:Choice>
        <mc:Fallback>
          <p:pic>
            <p:nvPicPr>
              <p:cNvPr id="37" name="Freihand 36">
                <a:extLst>
                  <a:ext uri="{FF2B5EF4-FFF2-40B4-BE49-F238E27FC236}">
                    <a16:creationId xmlns:a16="http://schemas.microsoft.com/office/drawing/2014/main" id="{72588761-7FFE-423E-BACA-EFE37B2A9F5D}"/>
                  </a:ext>
                </a:extLst>
              </p:cNvPr>
              <p:cNvPicPr/>
              <p:nvPr/>
            </p:nvPicPr>
            <p:blipFill>
              <a:blip r:embed="rId138"/>
              <a:stretch>
                <a:fillRect/>
              </a:stretch>
            </p:blipFill>
            <p:spPr>
              <a:xfrm>
                <a:off x="9002560" y="684427"/>
                <a:ext cx="163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8" name="Freihand 37">
                <a:extLst>
                  <a:ext uri="{FF2B5EF4-FFF2-40B4-BE49-F238E27FC236}">
                    <a16:creationId xmlns:a16="http://schemas.microsoft.com/office/drawing/2014/main" id="{184AB783-3700-4D62-93BB-763C757135D7}"/>
                  </a:ext>
                </a:extLst>
              </p14:cNvPr>
              <p14:cNvContentPartPr/>
              <p14:nvPr/>
            </p14:nvContentPartPr>
            <p14:xfrm>
              <a:off x="9156280" y="733387"/>
              <a:ext cx="96120" cy="108720"/>
            </p14:xfrm>
          </p:contentPart>
        </mc:Choice>
        <mc:Fallback>
          <p:pic>
            <p:nvPicPr>
              <p:cNvPr id="38" name="Freihand 37">
                <a:extLst>
                  <a:ext uri="{FF2B5EF4-FFF2-40B4-BE49-F238E27FC236}">
                    <a16:creationId xmlns:a16="http://schemas.microsoft.com/office/drawing/2014/main" id="{184AB783-3700-4D62-93BB-763C757135D7}"/>
                  </a:ext>
                </a:extLst>
              </p:cNvPr>
              <p:cNvPicPr/>
              <p:nvPr/>
            </p:nvPicPr>
            <p:blipFill>
              <a:blip r:embed="rId140"/>
              <a:stretch>
                <a:fillRect/>
              </a:stretch>
            </p:blipFill>
            <p:spPr>
              <a:xfrm>
                <a:off x="9151960" y="729067"/>
                <a:ext cx="104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9" name="Freihand 38">
                <a:extLst>
                  <a:ext uri="{FF2B5EF4-FFF2-40B4-BE49-F238E27FC236}">
                    <a16:creationId xmlns:a16="http://schemas.microsoft.com/office/drawing/2014/main" id="{08FC1111-8D5E-4861-99DB-5C1B3EBC1EAB}"/>
                  </a:ext>
                </a:extLst>
              </p14:cNvPr>
              <p14:cNvContentPartPr/>
              <p14:nvPr/>
            </p14:nvContentPartPr>
            <p14:xfrm>
              <a:off x="9254920" y="731227"/>
              <a:ext cx="109800" cy="234720"/>
            </p14:xfrm>
          </p:contentPart>
        </mc:Choice>
        <mc:Fallback>
          <p:pic>
            <p:nvPicPr>
              <p:cNvPr id="39" name="Freihand 38">
                <a:extLst>
                  <a:ext uri="{FF2B5EF4-FFF2-40B4-BE49-F238E27FC236}">
                    <a16:creationId xmlns:a16="http://schemas.microsoft.com/office/drawing/2014/main" id="{08FC1111-8D5E-4861-99DB-5C1B3EBC1EAB}"/>
                  </a:ext>
                </a:extLst>
              </p:cNvPr>
              <p:cNvPicPr/>
              <p:nvPr/>
            </p:nvPicPr>
            <p:blipFill>
              <a:blip r:embed="rId142"/>
              <a:stretch>
                <a:fillRect/>
              </a:stretch>
            </p:blipFill>
            <p:spPr>
              <a:xfrm>
                <a:off x="9250600" y="726907"/>
                <a:ext cx="1184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1" name="Freihand 40">
                <a:extLst>
                  <a:ext uri="{FF2B5EF4-FFF2-40B4-BE49-F238E27FC236}">
                    <a16:creationId xmlns:a16="http://schemas.microsoft.com/office/drawing/2014/main" id="{C30D81E2-CF2C-4A27-8232-D8864B31BCE4}"/>
                  </a:ext>
                </a:extLst>
              </p14:cNvPr>
              <p14:cNvContentPartPr/>
              <p14:nvPr/>
            </p14:nvContentPartPr>
            <p14:xfrm>
              <a:off x="9401800" y="735187"/>
              <a:ext cx="218880" cy="93960"/>
            </p14:xfrm>
          </p:contentPart>
        </mc:Choice>
        <mc:Fallback>
          <p:pic>
            <p:nvPicPr>
              <p:cNvPr id="41" name="Freihand 40">
                <a:extLst>
                  <a:ext uri="{FF2B5EF4-FFF2-40B4-BE49-F238E27FC236}">
                    <a16:creationId xmlns:a16="http://schemas.microsoft.com/office/drawing/2014/main" id="{C30D81E2-CF2C-4A27-8232-D8864B31BCE4}"/>
                  </a:ext>
                </a:extLst>
              </p:cNvPr>
              <p:cNvPicPr/>
              <p:nvPr/>
            </p:nvPicPr>
            <p:blipFill>
              <a:blip r:embed="rId144"/>
              <a:stretch>
                <a:fillRect/>
              </a:stretch>
            </p:blipFill>
            <p:spPr>
              <a:xfrm>
                <a:off x="9397480" y="730867"/>
                <a:ext cx="227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2" name="Freihand 41">
                <a:extLst>
                  <a:ext uri="{FF2B5EF4-FFF2-40B4-BE49-F238E27FC236}">
                    <a16:creationId xmlns:a16="http://schemas.microsoft.com/office/drawing/2014/main" id="{99B19B6A-6630-4300-AC0B-FD1BE0DD25BA}"/>
                  </a:ext>
                </a:extLst>
              </p14:cNvPr>
              <p14:cNvContentPartPr/>
              <p14:nvPr/>
            </p14:nvContentPartPr>
            <p14:xfrm>
              <a:off x="9647320" y="685147"/>
              <a:ext cx="127440" cy="135000"/>
            </p14:xfrm>
          </p:contentPart>
        </mc:Choice>
        <mc:Fallback>
          <p:pic>
            <p:nvPicPr>
              <p:cNvPr id="42" name="Freihand 41">
                <a:extLst>
                  <a:ext uri="{FF2B5EF4-FFF2-40B4-BE49-F238E27FC236}">
                    <a16:creationId xmlns:a16="http://schemas.microsoft.com/office/drawing/2014/main" id="{99B19B6A-6630-4300-AC0B-FD1BE0DD25BA}"/>
                  </a:ext>
                </a:extLst>
              </p:cNvPr>
              <p:cNvPicPr/>
              <p:nvPr/>
            </p:nvPicPr>
            <p:blipFill>
              <a:blip r:embed="rId146"/>
              <a:stretch>
                <a:fillRect/>
              </a:stretch>
            </p:blipFill>
            <p:spPr>
              <a:xfrm>
                <a:off x="9642640" y="680827"/>
                <a:ext cx="136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3" name="Freihand 42">
                <a:extLst>
                  <a:ext uri="{FF2B5EF4-FFF2-40B4-BE49-F238E27FC236}">
                    <a16:creationId xmlns:a16="http://schemas.microsoft.com/office/drawing/2014/main" id="{08DA49EA-90F3-4339-8BF0-63FE5334264B}"/>
                  </a:ext>
                </a:extLst>
              </p14:cNvPr>
              <p14:cNvContentPartPr/>
              <p14:nvPr/>
            </p14:nvContentPartPr>
            <p14:xfrm>
              <a:off x="9775840" y="731947"/>
              <a:ext cx="101880" cy="75240"/>
            </p14:xfrm>
          </p:contentPart>
        </mc:Choice>
        <mc:Fallback>
          <p:pic>
            <p:nvPicPr>
              <p:cNvPr id="43" name="Freihand 42">
                <a:extLst>
                  <a:ext uri="{FF2B5EF4-FFF2-40B4-BE49-F238E27FC236}">
                    <a16:creationId xmlns:a16="http://schemas.microsoft.com/office/drawing/2014/main" id="{08DA49EA-90F3-4339-8BF0-63FE5334264B}"/>
                  </a:ext>
                </a:extLst>
              </p:cNvPr>
              <p:cNvPicPr/>
              <p:nvPr/>
            </p:nvPicPr>
            <p:blipFill>
              <a:blip r:embed="rId148"/>
              <a:stretch>
                <a:fillRect/>
              </a:stretch>
            </p:blipFill>
            <p:spPr>
              <a:xfrm>
                <a:off x="9771520" y="727627"/>
                <a:ext cx="110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2" name="Freihand 51">
                <a:extLst>
                  <a:ext uri="{FF2B5EF4-FFF2-40B4-BE49-F238E27FC236}">
                    <a16:creationId xmlns:a16="http://schemas.microsoft.com/office/drawing/2014/main" id="{A7BB1C7A-0106-403A-B306-B1FBDC7E7CCB}"/>
                  </a:ext>
                </a:extLst>
              </p14:cNvPr>
              <p14:cNvContentPartPr/>
              <p14:nvPr/>
            </p14:nvContentPartPr>
            <p14:xfrm>
              <a:off x="8177080" y="1135867"/>
              <a:ext cx="14040" cy="145080"/>
            </p14:xfrm>
          </p:contentPart>
        </mc:Choice>
        <mc:Fallback>
          <p:pic>
            <p:nvPicPr>
              <p:cNvPr id="52" name="Freihand 51">
                <a:extLst>
                  <a:ext uri="{FF2B5EF4-FFF2-40B4-BE49-F238E27FC236}">
                    <a16:creationId xmlns:a16="http://schemas.microsoft.com/office/drawing/2014/main" id="{A7BB1C7A-0106-403A-B306-B1FBDC7E7CCB}"/>
                  </a:ext>
                </a:extLst>
              </p:cNvPr>
              <p:cNvPicPr/>
              <p:nvPr/>
            </p:nvPicPr>
            <p:blipFill>
              <a:blip r:embed="rId150"/>
              <a:stretch>
                <a:fillRect/>
              </a:stretch>
            </p:blipFill>
            <p:spPr>
              <a:xfrm>
                <a:off x="8172760" y="1131547"/>
                <a:ext cx="226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3" name="Freihand 52">
                <a:extLst>
                  <a:ext uri="{FF2B5EF4-FFF2-40B4-BE49-F238E27FC236}">
                    <a16:creationId xmlns:a16="http://schemas.microsoft.com/office/drawing/2014/main" id="{5A67157F-7776-4E47-8686-E81757177D83}"/>
                  </a:ext>
                </a:extLst>
              </p14:cNvPr>
              <p14:cNvContentPartPr/>
              <p14:nvPr/>
            </p14:nvContentPartPr>
            <p14:xfrm>
              <a:off x="8121280" y="1094827"/>
              <a:ext cx="128520" cy="99000"/>
            </p14:xfrm>
          </p:contentPart>
        </mc:Choice>
        <mc:Fallback>
          <p:pic>
            <p:nvPicPr>
              <p:cNvPr id="53" name="Freihand 52">
                <a:extLst>
                  <a:ext uri="{FF2B5EF4-FFF2-40B4-BE49-F238E27FC236}">
                    <a16:creationId xmlns:a16="http://schemas.microsoft.com/office/drawing/2014/main" id="{5A67157F-7776-4E47-8686-E81757177D83}"/>
                  </a:ext>
                </a:extLst>
              </p:cNvPr>
              <p:cNvPicPr/>
              <p:nvPr/>
            </p:nvPicPr>
            <p:blipFill>
              <a:blip r:embed="rId152"/>
              <a:stretch>
                <a:fillRect/>
              </a:stretch>
            </p:blipFill>
            <p:spPr>
              <a:xfrm>
                <a:off x="8116960" y="1090507"/>
                <a:ext cx="137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4" name="Freihand 53">
                <a:extLst>
                  <a:ext uri="{FF2B5EF4-FFF2-40B4-BE49-F238E27FC236}">
                    <a16:creationId xmlns:a16="http://schemas.microsoft.com/office/drawing/2014/main" id="{6408C18A-C9FE-4E6A-97B7-D028FB586C88}"/>
                  </a:ext>
                </a:extLst>
              </p14:cNvPr>
              <p14:cNvContentPartPr/>
              <p14:nvPr/>
            </p14:nvContentPartPr>
            <p14:xfrm>
              <a:off x="8245840" y="1087267"/>
              <a:ext cx="108000" cy="102600"/>
            </p14:xfrm>
          </p:contentPart>
        </mc:Choice>
        <mc:Fallback>
          <p:pic>
            <p:nvPicPr>
              <p:cNvPr id="54" name="Freihand 53">
                <a:extLst>
                  <a:ext uri="{FF2B5EF4-FFF2-40B4-BE49-F238E27FC236}">
                    <a16:creationId xmlns:a16="http://schemas.microsoft.com/office/drawing/2014/main" id="{6408C18A-C9FE-4E6A-97B7-D028FB586C88}"/>
                  </a:ext>
                </a:extLst>
              </p:cNvPr>
              <p:cNvPicPr/>
              <p:nvPr/>
            </p:nvPicPr>
            <p:blipFill>
              <a:blip r:embed="rId154"/>
              <a:stretch>
                <a:fillRect/>
              </a:stretch>
            </p:blipFill>
            <p:spPr>
              <a:xfrm>
                <a:off x="8241520" y="1082947"/>
                <a:ext cx="116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5" name="Freihand 54">
                <a:extLst>
                  <a:ext uri="{FF2B5EF4-FFF2-40B4-BE49-F238E27FC236}">
                    <a16:creationId xmlns:a16="http://schemas.microsoft.com/office/drawing/2014/main" id="{AEE0A841-810C-4C12-86EE-F628B67D00CD}"/>
                  </a:ext>
                </a:extLst>
              </p14:cNvPr>
              <p14:cNvContentPartPr/>
              <p14:nvPr/>
            </p14:nvContentPartPr>
            <p14:xfrm>
              <a:off x="8345920" y="1038667"/>
              <a:ext cx="107640" cy="153360"/>
            </p14:xfrm>
          </p:contentPart>
        </mc:Choice>
        <mc:Fallback>
          <p:pic>
            <p:nvPicPr>
              <p:cNvPr id="55" name="Freihand 54">
                <a:extLst>
                  <a:ext uri="{FF2B5EF4-FFF2-40B4-BE49-F238E27FC236}">
                    <a16:creationId xmlns:a16="http://schemas.microsoft.com/office/drawing/2014/main" id="{AEE0A841-810C-4C12-86EE-F628B67D00CD}"/>
                  </a:ext>
                </a:extLst>
              </p:cNvPr>
              <p:cNvPicPr/>
              <p:nvPr/>
            </p:nvPicPr>
            <p:blipFill>
              <a:blip r:embed="rId156"/>
              <a:stretch>
                <a:fillRect/>
              </a:stretch>
            </p:blipFill>
            <p:spPr>
              <a:xfrm>
                <a:off x="8341600" y="1034347"/>
                <a:ext cx="116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6" name="Freihand 55">
                <a:extLst>
                  <a:ext uri="{FF2B5EF4-FFF2-40B4-BE49-F238E27FC236}">
                    <a16:creationId xmlns:a16="http://schemas.microsoft.com/office/drawing/2014/main" id="{54511DC9-1BFE-44F4-ADBD-D1DBF059448C}"/>
                  </a:ext>
                </a:extLst>
              </p14:cNvPr>
              <p14:cNvContentPartPr/>
              <p14:nvPr/>
            </p14:nvContentPartPr>
            <p14:xfrm>
              <a:off x="8447800" y="1060987"/>
              <a:ext cx="97560" cy="110880"/>
            </p14:xfrm>
          </p:contentPart>
        </mc:Choice>
        <mc:Fallback>
          <p:pic>
            <p:nvPicPr>
              <p:cNvPr id="56" name="Freihand 55">
                <a:extLst>
                  <a:ext uri="{FF2B5EF4-FFF2-40B4-BE49-F238E27FC236}">
                    <a16:creationId xmlns:a16="http://schemas.microsoft.com/office/drawing/2014/main" id="{54511DC9-1BFE-44F4-ADBD-D1DBF059448C}"/>
                  </a:ext>
                </a:extLst>
              </p:cNvPr>
              <p:cNvPicPr/>
              <p:nvPr/>
            </p:nvPicPr>
            <p:blipFill>
              <a:blip r:embed="rId158"/>
              <a:stretch>
                <a:fillRect/>
              </a:stretch>
            </p:blipFill>
            <p:spPr>
              <a:xfrm>
                <a:off x="8443480" y="1056667"/>
                <a:ext cx="106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7" name="Freihand 56">
                <a:extLst>
                  <a:ext uri="{FF2B5EF4-FFF2-40B4-BE49-F238E27FC236}">
                    <a16:creationId xmlns:a16="http://schemas.microsoft.com/office/drawing/2014/main" id="{CECF161C-2516-4016-912C-1DF6E6CA1521}"/>
                  </a:ext>
                </a:extLst>
              </p14:cNvPr>
              <p14:cNvContentPartPr/>
              <p14:nvPr/>
            </p14:nvContentPartPr>
            <p14:xfrm>
              <a:off x="8784760" y="994387"/>
              <a:ext cx="30960" cy="185400"/>
            </p14:xfrm>
          </p:contentPart>
        </mc:Choice>
        <mc:Fallback>
          <p:pic>
            <p:nvPicPr>
              <p:cNvPr id="57" name="Freihand 56">
                <a:extLst>
                  <a:ext uri="{FF2B5EF4-FFF2-40B4-BE49-F238E27FC236}">
                    <a16:creationId xmlns:a16="http://schemas.microsoft.com/office/drawing/2014/main" id="{CECF161C-2516-4016-912C-1DF6E6CA1521}"/>
                  </a:ext>
                </a:extLst>
              </p:cNvPr>
              <p:cNvPicPr/>
              <p:nvPr/>
            </p:nvPicPr>
            <p:blipFill>
              <a:blip r:embed="rId160"/>
              <a:stretch>
                <a:fillRect/>
              </a:stretch>
            </p:blipFill>
            <p:spPr>
              <a:xfrm>
                <a:off x="8780440" y="990067"/>
                <a:ext cx="396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9" name="Freihand 58">
                <a:extLst>
                  <a:ext uri="{FF2B5EF4-FFF2-40B4-BE49-F238E27FC236}">
                    <a16:creationId xmlns:a16="http://schemas.microsoft.com/office/drawing/2014/main" id="{C6AB2357-3163-4D7A-9702-C38DAF023125}"/>
                  </a:ext>
                </a:extLst>
              </p14:cNvPr>
              <p14:cNvContentPartPr/>
              <p14:nvPr/>
            </p14:nvContentPartPr>
            <p14:xfrm>
              <a:off x="8851720" y="1037227"/>
              <a:ext cx="113040" cy="124200"/>
            </p14:xfrm>
          </p:contentPart>
        </mc:Choice>
        <mc:Fallback>
          <p:pic>
            <p:nvPicPr>
              <p:cNvPr id="59" name="Freihand 58">
                <a:extLst>
                  <a:ext uri="{FF2B5EF4-FFF2-40B4-BE49-F238E27FC236}">
                    <a16:creationId xmlns:a16="http://schemas.microsoft.com/office/drawing/2014/main" id="{C6AB2357-3163-4D7A-9702-C38DAF023125}"/>
                  </a:ext>
                </a:extLst>
              </p:cNvPr>
              <p:cNvPicPr/>
              <p:nvPr/>
            </p:nvPicPr>
            <p:blipFill>
              <a:blip r:embed="rId162"/>
              <a:stretch>
                <a:fillRect/>
              </a:stretch>
            </p:blipFill>
            <p:spPr>
              <a:xfrm>
                <a:off x="8847400" y="1032907"/>
                <a:ext cx="121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60" name="Freihand 59">
                <a:extLst>
                  <a:ext uri="{FF2B5EF4-FFF2-40B4-BE49-F238E27FC236}">
                    <a16:creationId xmlns:a16="http://schemas.microsoft.com/office/drawing/2014/main" id="{74E85C3B-733F-43CF-AFBE-3F3535AF879A}"/>
                  </a:ext>
                </a:extLst>
              </p14:cNvPr>
              <p14:cNvContentPartPr/>
              <p14:nvPr/>
            </p14:nvContentPartPr>
            <p14:xfrm>
              <a:off x="8980600" y="1017787"/>
              <a:ext cx="203040" cy="138960"/>
            </p14:xfrm>
          </p:contentPart>
        </mc:Choice>
        <mc:Fallback>
          <p:pic>
            <p:nvPicPr>
              <p:cNvPr id="60" name="Freihand 59">
                <a:extLst>
                  <a:ext uri="{FF2B5EF4-FFF2-40B4-BE49-F238E27FC236}">
                    <a16:creationId xmlns:a16="http://schemas.microsoft.com/office/drawing/2014/main" id="{74E85C3B-733F-43CF-AFBE-3F3535AF879A}"/>
                  </a:ext>
                </a:extLst>
              </p:cNvPr>
              <p:cNvPicPr/>
              <p:nvPr/>
            </p:nvPicPr>
            <p:blipFill>
              <a:blip r:embed="rId164"/>
              <a:stretch>
                <a:fillRect/>
              </a:stretch>
            </p:blipFill>
            <p:spPr>
              <a:xfrm>
                <a:off x="8976280" y="1013467"/>
                <a:ext cx="211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61" name="Freihand 60">
                <a:extLst>
                  <a:ext uri="{FF2B5EF4-FFF2-40B4-BE49-F238E27FC236}">
                    <a16:creationId xmlns:a16="http://schemas.microsoft.com/office/drawing/2014/main" id="{063225B9-F863-4586-A492-E1E20C2702EE}"/>
                  </a:ext>
                </a:extLst>
              </p14:cNvPr>
              <p14:cNvContentPartPr/>
              <p14:nvPr/>
            </p14:nvContentPartPr>
            <p14:xfrm>
              <a:off x="9193000" y="945787"/>
              <a:ext cx="21600" cy="167400"/>
            </p14:xfrm>
          </p:contentPart>
        </mc:Choice>
        <mc:Fallback>
          <p:pic>
            <p:nvPicPr>
              <p:cNvPr id="61" name="Freihand 60">
                <a:extLst>
                  <a:ext uri="{FF2B5EF4-FFF2-40B4-BE49-F238E27FC236}">
                    <a16:creationId xmlns:a16="http://schemas.microsoft.com/office/drawing/2014/main" id="{063225B9-F863-4586-A492-E1E20C2702EE}"/>
                  </a:ext>
                </a:extLst>
              </p:cNvPr>
              <p:cNvPicPr/>
              <p:nvPr/>
            </p:nvPicPr>
            <p:blipFill>
              <a:blip r:embed="rId166"/>
              <a:stretch>
                <a:fillRect/>
              </a:stretch>
            </p:blipFill>
            <p:spPr>
              <a:xfrm>
                <a:off x="9188680" y="941467"/>
                <a:ext cx="30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3" name="Freihand 62">
                <a:extLst>
                  <a:ext uri="{FF2B5EF4-FFF2-40B4-BE49-F238E27FC236}">
                    <a16:creationId xmlns:a16="http://schemas.microsoft.com/office/drawing/2014/main" id="{ED3E0C14-399D-4000-B1AC-925F150B7528}"/>
                  </a:ext>
                </a:extLst>
              </p14:cNvPr>
              <p14:cNvContentPartPr/>
              <p14:nvPr/>
            </p14:nvContentPartPr>
            <p14:xfrm>
              <a:off x="9408640" y="1043707"/>
              <a:ext cx="283680" cy="82080"/>
            </p14:xfrm>
          </p:contentPart>
        </mc:Choice>
        <mc:Fallback>
          <p:pic>
            <p:nvPicPr>
              <p:cNvPr id="63" name="Freihand 62">
                <a:extLst>
                  <a:ext uri="{FF2B5EF4-FFF2-40B4-BE49-F238E27FC236}">
                    <a16:creationId xmlns:a16="http://schemas.microsoft.com/office/drawing/2014/main" id="{ED3E0C14-399D-4000-B1AC-925F150B7528}"/>
                  </a:ext>
                </a:extLst>
              </p:cNvPr>
              <p:cNvPicPr/>
              <p:nvPr/>
            </p:nvPicPr>
            <p:blipFill>
              <a:blip r:embed="rId168"/>
              <a:stretch>
                <a:fillRect/>
              </a:stretch>
            </p:blipFill>
            <p:spPr>
              <a:xfrm>
                <a:off x="9404320" y="1039387"/>
                <a:ext cx="292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4" name="Freihand 63">
                <a:extLst>
                  <a:ext uri="{FF2B5EF4-FFF2-40B4-BE49-F238E27FC236}">
                    <a16:creationId xmlns:a16="http://schemas.microsoft.com/office/drawing/2014/main" id="{9B863210-F0C3-40DB-8CA3-A562C1059388}"/>
                  </a:ext>
                </a:extLst>
              </p14:cNvPr>
              <p14:cNvContentPartPr/>
              <p14:nvPr/>
            </p14:nvContentPartPr>
            <p14:xfrm>
              <a:off x="9724360" y="962707"/>
              <a:ext cx="150120" cy="172080"/>
            </p14:xfrm>
          </p:contentPart>
        </mc:Choice>
        <mc:Fallback>
          <p:pic>
            <p:nvPicPr>
              <p:cNvPr id="64" name="Freihand 63">
                <a:extLst>
                  <a:ext uri="{FF2B5EF4-FFF2-40B4-BE49-F238E27FC236}">
                    <a16:creationId xmlns:a16="http://schemas.microsoft.com/office/drawing/2014/main" id="{9B863210-F0C3-40DB-8CA3-A562C1059388}"/>
                  </a:ext>
                </a:extLst>
              </p:cNvPr>
              <p:cNvPicPr/>
              <p:nvPr/>
            </p:nvPicPr>
            <p:blipFill>
              <a:blip r:embed="rId170"/>
              <a:stretch>
                <a:fillRect/>
              </a:stretch>
            </p:blipFill>
            <p:spPr>
              <a:xfrm>
                <a:off x="9720040" y="958387"/>
                <a:ext cx="158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72" name="Freihand 71">
                <a:extLst>
                  <a:ext uri="{FF2B5EF4-FFF2-40B4-BE49-F238E27FC236}">
                    <a16:creationId xmlns:a16="http://schemas.microsoft.com/office/drawing/2014/main" id="{B48FDBA1-EA74-48CB-908B-578666CE460B}"/>
                  </a:ext>
                </a:extLst>
              </p14:cNvPr>
              <p14:cNvContentPartPr/>
              <p14:nvPr/>
            </p14:nvContentPartPr>
            <p14:xfrm>
              <a:off x="9242320" y="1019587"/>
              <a:ext cx="100440" cy="240120"/>
            </p14:xfrm>
          </p:contentPart>
        </mc:Choice>
        <mc:Fallback>
          <p:pic>
            <p:nvPicPr>
              <p:cNvPr id="72" name="Freihand 71">
                <a:extLst>
                  <a:ext uri="{FF2B5EF4-FFF2-40B4-BE49-F238E27FC236}">
                    <a16:creationId xmlns:a16="http://schemas.microsoft.com/office/drawing/2014/main" id="{B48FDBA1-EA74-48CB-908B-578666CE460B}"/>
                  </a:ext>
                </a:extLst>
              </p:cNvPr>
              <p:cNvPicPr/>
              <p:nvPr/>
            </p:nvPicPr>
            <p:blipFill>
              <a:blip r:embed="rId172"/>
              <a:stretch>
                <a:fillRect/>
              </a:stretch>
            </p:blipFill>
            <p:spPr>
              <a:xfrm>
                <a:off x="9238000" y="1015267"/>
                <a:ext cx="1090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73" name="Freihand 72">
                <a:extLst>
                  <a:ext uri="{FF2B5EF4-FFF2-40B4-BE49-F238E27FC236}">
                    <a16:creationId xmlns:a16="http://schemas.microsoft.com/office/drawing/2014/main" id="{7C8E3A4A-D558-446B-9339-C3C5D0718E01}"/>
                  </a:ext>
                </a:extLst>
              </p14:cNvPr>
              <p14:cNvContentPartPr/>
              <p14:nvPr/>
            </p14:nvContentPartPr>
            <p14:xfrm>
              <a:off x="9313240" y="1154227"/>
              <a:ext cx="74160" cy="120240"/>
            </p14:xfrm>
          </p:contentPart>
        </mc:Choice>
        <mc:Fallback>
          <p:pic>
            <p:nvPicPr>
              <p:cNvPr id="73" name="Freihand 72">
                <a:extLst>
                  <a:ext uri="{FF2B5EF4-FFF2-40B4-BE49-F238E27FC236}">
                    <a16:creationId xmlns:a16="http://schemas.microsoft.com/office/drawing/2014/main" id="{7C8E3A4A-D558-446B-9339-C3C5D0718E01}"/>
                  </a:ext>
                </a:extLst>
              </p:cNvPr>
              <p:cNvPicPr/>
              <p:nvPr/>
            </p:nvPicPr>
            <p:blipFill>
              <a:blip r:embed="rId174"/>
              <a:stretch>
                <a:fillRect/>
              </a:stretch>
            </p:blipFill>
            <p:spPr>
              <a:xfrm>
                <a:off x="9308920" y="1149907"/>
                <a:ext cx="82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74" name="Freihand 73">
                <a:extLst>
                  <a:ext uri="{FF2B5EF4-FFF2-40B4-BE49-F238E27FC236}">
                    <a16:creationId xmlns:a16="http://schemas.microsoft.com/office/drawing/2014/main" id="{D34B6AEA-D931-45FE-AAC9-5570E713EBBA}"/>
                  </a:ext>
                </a:extLst>
              </p14:cNvPr>
              <p14:cNvContentPartPr/>
              <p14:nvPr/>
            </p14:nvContentPartPr>
            <p14:xfrm>
              <a:off x="9298120" y="1176547"/>
              <a:ext cx="100080" cy="22320"/>
            </p14:xfrm>
          </p:contentPart>
        </mc:Choice>
        <mc:Fallback>
          <p:pic>
            <p:nvPicPr>
              <p:cNvPr id="74" name="Freihand 73">
                <a:extLst>
                  <a:ext uri="{FF2B5EF4-FFF2-40B4-BE49-F238E27FC236}">
                    <a16:creationId xmlns:a16="http://schemas.microsoft.com/office/drawing/2014/main" id="{D34B6AEA-D931-45FE-AAC9-5570E713EBBA}"/>
                  </a:ext>
                </a:extLst>
              </p:cNvPr>
              <p:cNvPicPr/>
              <p:nvPr/>
            </p:nvPicPr>
            <p:blipFill>
              <a:blip r:embed="rId176"/>
              <a:stretch>
                <a:fillRect/>
              </a:stretch>
            </p:blipFill>
            <p:spPr>
              <a:xfrm>
                <a:off x="9293800" y="1172227"/>
                <a:ext cx="1087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77" name="Freihand 76">
                <a:extLst>
                  <a:ext uri="{FF2B5EF4-FFF2-40B4-BE49-F238E27FC236}">
                    <a16:creationId xmlns:a16="http://schemas.microsoft.com/office/drawing/2014/main" id="{37CBB69A-4EE1-4F39-AFA0-B3F32FE851BD}"/>
                  </a:ext>
                </a:extLst>
              </p14:cNvPr>
              <p14:cNvContentPartPr/>
              <p14:nvPr/>
            </p14:nvContentPartPr>
            <p14:xfrm>
              <a:off x="8159440" y="1383187"/>
              <a:ext cx="120600" cy="264240"/>
            </p14:xfrm>
          </p:contentPart>
        </mc:Choice>
        <mc:Fallback>
          <p:pic>
            <p:nvPicPr>
              <p:cNvPr id="77" name="Freihand 76">
                <a:extLst>
                  <a:ext uri="{FF2B5EF4-FFF2-40B4-BE49-F238E27FC236}">
                    <a16:creationId xmlns:a16="http://schemas.microsoft.com/office/drawing/2014/main" id="{37CBB69A-4EE1-4F39-AFA0-B3F32FE851BD}"/>
                  </a:ext>
                </a:extLst>
              </p:cNvPr>
              <p:cNvPicPr/>
              <p:nvPr/>
            </p:nvPicPr>
            <p:blipFill>
              <a:blip r:embed="rId178"/>
              <a:stretch>
                <a:fillRect/>
              </a:stretch>
            </p:blipFill>
            <p:spPr>
              <a:xfrm>
                <a:off x="8155120" y="1378867"/>
                <a:ext cx="1292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78" name="Freihand 77">
                <a:extLst>
                  <a:ext uri="{FF2B5EF4-FFF2-40B4-BE49-F238E27FC236}">
                    <a16:creationId xmlns:a16="http://schemas.microsoft.com/office/drawing/2014/main" id="{C25E47B1-CB54-4338-9C81-F0224B4B4B86}"/>
                  </a:ext>
                </a:extLst>
              </p14:cNvPr>
              <p14:cNvContentPartPr/>
              <p14:nvPr/>
            </p14:nvContentPartPr>
            <p14:xfrm>
              <a:off x="8305240" y="1410907"/>
              <a:ext cx="168840" cy="88920"/>
            </p14:xfrm>
          </p:contentPart>
        </mc:Choice>
        <mc:Fallback>
          <p:pic>
            <p:nvPicPr>
              <p:cNvPr id="78" name="Freihand 77">
                <a:extLst>
                  <a:ext uri="{FF2B5EF4-FFF2-40B4-BE49-F238E27FC236}">
                    <a16:creationId xmlns:a16="http://schemas.microsoft.com/office/drawing/2014/main" id="{C25E47B1-CB54-4338-9C81-F0224B4B4B86}"/>
                  </a:ext>
                </a:extLst>
              </p:cNvPr>
              <p:cNvPicPr/>
              <p:nvPr/>
            </p:nvPicPr>
            <p:blipFill>
              <a:blip r:embed="rId180"/>
              <a:stretch>
                <a:fillRect/>
              </a:stretch>
            </p:blipFill>
            <p:spPr>
              <a:xfrm>
                <a:off x="8300920" y="1406587"/>
                <a:ext cx="177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79" name="Freihand 78">
                <a:extLst>
                  <a:ext uri="{FF2B5EF4-FFF2-40B4-BE49-F238E27FC236}">
                    <a16:creationId xmlns:a16="http://schemas.microsoft.com/office/drawing/2014/main" id="{A0B69E00-146D-4631-AF3D-C9F237ED5DE2}"/>
                  </a:ext>
                </a:extLst>
              </p14:cNvPr>
              <p14:cNvContentPartPr/>
              <p14:nvPr/>
            </p14:nvContentPartPr>
            <p14:xfrm>
              <a:off x="8502160" y="1351147"/>
              <a:ext cx="248040" cy="117000"/>
            </p14:xfrm>
          </p:contentPart>
        </mc:Choice>
        <mc:Fallback>
          <p:pic>
            <p:nvPicPr>
              <p:cNvPr id="79" name="Freihand 78">
                <a:extLst>
                  <a:ext uri="{FF2B5EF4-FFF2-40B4-BE49-F238E27FC236}">
                    <a16:creationId xmlns:a16="http://schemas.microsoft.com/office/drawing/2014/main" id="{A0B69E00-146D-4631-AF3D-C9F237ED5DE2}"/>
                  </a:ext>
                </a:extLst>
              </p:cNvPr>
              <p:cNvPicPr/>
              <p:nvPr/>
            </p:nvPicPr>
            <p:blipFill>
              <a:blip r:embed="rId182"/>
              <a:stretch>
                <a:fillRect/>
              </a:stretch>
            </p:blipFill>
            <p:spPr>
              <a:xfrm>
                <a:off x="8497840" y="1346827"/>
                <a:ext cx="256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81" name="Freihand 80">
                <a:extLst>
                  <a:ext uri="{FF2B5EF4-FFF2-40B4-BE49-F238E27FC236}">
                    <a16:creationId xmlns:a16="http://schemas.microsoft.com/office/drawing/2014/main" id="{DFBA4D25-7D5E-4447-B3F6-9B96446C23E5}"/>
                  </a:ext>
                </a:extLst>
              </p14:cNvPr>
              <p14:cNvContentPartPr/>
              <p14:nvPr/>
            </p14:nvContentPartPr>
            <p14:xfrm>
              <a:off x="8811040" y="1379227"/>
              <a:ext cx="146160" cy="102600"/>
            </p14:xfrm>
          </p:contentPart>
        </mc:Choice>
        <mc:Fallback>
          <p:pic>
            <p:nvPicPr>
              <p:cNvPr id="81" name="Freihand 80">
                <a:extLst>
                  <a:ext uri="{FF2B5EF4-FFF2-40B4-BE49-F238E27FC236}">
                    <a16:creationId xmlns:a16="http://schemas.microsoft.com/office/drawing/2014/main" id="{DFBA4D25-7D5E-4447-B3F6-9B96446C23E5}"/>
                  </a:ext>
                </a:extLst>
              </p:cNvPr>
              <p:cNvPicPr/>
              <p:nvPr/>
            </p:nvPicPr>
            <p:blipFill>
              <a:blip r:embed="rId184"/>
              <a:stretch>
                <a:fillRect/>
              </a:stretch>
            </p:blipFill>
            <p:spPr>
              <a:xfrm>
                <a:off x="8806720" y="1374907"/>
                <a:ext cx="154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82" name="Freihand 81">
                <a:extLst>
                  <a:ext uri="{FF2B5EF4-FFF2-40B4-BE49-F238E27FC236}">
                    <a16:creationId xmlns:a16="http://schemas.microsoft.com/office/drawing/2014/main" id="{1B492A92-EBBC-4FA0-9E01-FE390D909ACC}"/>
                  </a:ext>
                </a:extLst>
              </p14:cNvPr>
              <p14:cNvContentPartPr/>
              <p14:nvPr/>
            </p14:nvContentPartPr>
            <p14:xfrm>
              <a:off x="8933080" y="1293547"/>
              <a:ext cx="123840" cy="196560"/>
            </p14:xfrm>
          </p:contentPart>
        </mc:Choice>
        <mc:Fallback>
          <p:pic>
            <p:nvPicPr>
              <p:cNvPr id="82" name="Freihand 81">
                <a:extLst>
                  <a:ext uri="{FF2B5EF4-FFF2-40B4-BE49-F238E27FC236}">
                    <a16:creationId xmlns:a16="http://schemas.microsoft.com/office/drawing/2014/main" id="{1B492A92-EBBC-4FA0-9E01-FE390D909ACC}"/>
                  </a:ext>
                </a:extLst>
              </p:cNvPr>
              <p:cNvPicPr/>
              <p:nvPr/>
            </p:nvPicPr>
            <p:blipFill>
              <a:blip r:embed="rId186"/>
              <a:stretch>
                <a:fillRect/>
              </a:stretch>
            </p:blipFill>
            <p:spPr>
              <a:xfrm>
                <a:off x="8928760" y="1289227"/>
                <a:ext cx="1324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83" name="Freihand 82">
                <a:extLst>
                  <a:ext uri="{FF2B5EF4-FFF2-40B4-BE49-F238E27FC236}">
                    <a16:creationId xmlns:a16="http://schemas.microsoft.com/office/drawing/2014/main" id="{03E0B1A3-AFF3-4E64-B61D-F1A98E021508}"/>
                  </a:ext>
                </a:extLst>
              </p14:cNvPr>
              <p14:cNvContentPartPr/>
              <p14:nvPr/>
            </p14:nvContentPartPr>
            <p14:xfrm>
              <a:off x="9070600" y="1390747"/>
              <a:ext cx="11520" cy="67680"/>
            </p14:xfrm>
          </p:contentPart>
        </mc:Choice>
        <mc:Fallback>
          <p:pic>
            <p:nvPicPr>
              <p:cNvPr id="83" name="Freihand 82">
                <a:extLst>
                  <a:ext uri="{FF2B5EF4-FFF2-40B4-BE49-F238E27FC236}">
                    <a16:creationId xmlns:a16="http://schemas.microsoft.com/office/drawing/2014/main" id="{03E0B1A3-AFF3-4E64-B61D-F1A98E021508}"/>
                  </a:ext>
                </a:extLst>
              </p:cNvPr>
              <p:cNvPicPr/>
              <p:nvPr/>
            </p:nvPicPr>
            <p:blipFill>
              <a:blip r:embed="rId188"/>
              <a:stretch>
                <a:fillRect/>
              </a:stretch>
            </p:blipFill>
            <p:spPr>
              <a:xfrm>
                <a:off x="9066280" y="1386427"/>
                <a:ext cx="20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84" name="Freihand 83">
                <a:extLst>
                  <a:ext uri="{FF2B5EF4-FFF2-40B4-BE49-F238E27FC236}">
                    <a16:creationId xmlns:a16="http://schemas.microsoft.com/office/drawing/2014/main" id="{92BCA1FF-FB66-4CAD-B832-4B8AA8627F25}"/>
                  </a:ext>
                </a:extLst>
              </p14:cNvPr>
              <p14:cNvContentPartPr/>
              <p14:nvPr/>
            </p14:nvContentPartPr>
            <p14:xfrm>
              <a:off x="9097960" y="1307947"/>
              <a:ext cx="15840" cy="24840"/>
            </p14:xfrm>
          </p:contentPart>
        </mc:Choice>
        <mc:Fallback>
          <p:pic>
            <p:nvPicPr>
              <p:cNvPr id="84" name="Freihand 83">
                <a:extLst>
                  <a:ext uri="{FF2B5EF4-FFF2-40B4-BE49-F238E27FC236}">
                    <a16:creationId xmlns:a16="http://schemas.microsoft.com/office/drawing/2014/main" id="{92BCA1FF-FB66-4CAD-B832-4B8AA8627F25}"/>
                  </a:ext>
                </a:extLst>
              </p:cNvPr>
              <p:cNvPicPr/>
              <p:nvPr/>
            </p:nvPicPr>
            <p:blipFill>
              <a:blip r:embed="rId190"/>
              <a:stretch>
                <a:fillRect/>
              </a:stretch>
            </p:blipFill>
            <p:spPr>
              <a:xfrm>
                <a:off x="9093640" y="1303627"/>
                <a:ext cx="244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85" name="Freihand 84">
                <a:extLst>
                  <a:ext uri="{FF2B5EF4-FFF2-40B4-BE49-F238E27FC236}">
                    <a16:creationId xmlns:a16="http://schemas.microsoft.com/office/drawing/2014/main" id="{C555FBB5-9144-4B56-B7AC-41F4B83BEAAD}"/>
                  </a:ext>
                </a:extLst>
              </p14:cNvPr>
              <p14:cNvContentPartPr/>
              <p14:nvPr/>
            </p14:nvContentPartPr>
            <p14:xfrm>
              <a:off x="9122080" y="1375627"/>
              <a:ext cx="225360" cy="90720"/>
            </p14:xfrm>
          </p:contentPart>
        </mc:Choice>
        <mc:Fallback>
          <p:pic>
            <p:nvPicPr>
              <p:cNvPr id="85" name="Freihand 84">
                <a:extLst>
                  <a:ext uri="{FF2B5EF4-FFF2-40B4-BE49-F238E27FC236}">
                    <a16:creationId xmlns:a16="http://schemas.microsoft.com/office/drawing/2014/main" id="{C555FBB5-9144-4B56-B7AC-41F4B83BEAAD}"/>
                  </a:ext>
                </a:extLst>
              </p:cNvPr>
              <p:cNvPicPr/>
              <p:nvPr/>
            </p:nvPicPr>
            <p:blipFill>
              <a:blip r:embed="rId192"/>
              <a:stretch>
                <a:fillRect/>
              </a:stretch>
            </p:blipFill>
            <p:spPr>
              <a:xfrm>
                <a:off x="9117760" y="1371307"/>
                <a:ext cx="234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87" name="Freihand 86">
                <a:extLst>
                  <a:ext uri="{FF2B5EF4-FFF2-40B4-BE49-F238E27FC236}">
                    <a16:creationId xmlns:a16="http://schemas.microsoft.com/office/drawing/2014/main" id="{174CEE49-293C-4A98-891A-D855F6667776}"/>
                  </a:ext>
                </a:extLst>
              </p14:cNvPr>
              <p14:cNvContentPartPr/>
              <p14:nvPr/>
            </p14:nvContentPartPr>
            <p14:xfrm>
              <a:off x="9552280" y="1393987"/>
              <a:ext cx="86400" cy="104040"/>
            </p14:xfrm>
          </p:contentPart>
        </mc:Choice>
        <mc:Fallback>
          <p:pic>
            <p:nvPicPr>
              <p:cNvPr id="87" name="Freihand 86">
                <a:extLst>
                  <a:ext uri="{FF2B5EF4-FFF2-40B4-BE49-F238E27FC236}">
                    <a16:creationId xmlns:a16="http://schemas.microsoft.com/office/drawing/2014/main" id="{174CEE49-293C-4A98-891A-D855F6667776}"/>
                  </a:ext>
                </a:extLst>
              </p:cNvPr>
              <p:cNvPicPr/>
              <p:nvPr/>
            </p:nvPicPr>
            <p:blipFill>
              <a:blip r:embed="rId194"/>
              <a:stretch>
                <a:fillRect/>
              </a:stretch>
            </p:blipFill>
            <p:spPr>
              <a:xfrm>
                <a:off x="9547960" y="1389667"/>
                <a:ext cx="950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88" name="Freihand 87">
                <a:extLst>
                  <a:ext uri="{FF2B5EF4-FFF2-40B4-BE49-F238E27FC236}">
                    <a16:creationId xmlns:a16="http://schemas.microsoft.com/office/drawing/2014/main" id="{208B6FB5-9B7E-44EC-A344-AA425FF31C16}"/>
                  </a:ext>
                </a:extLst>
              </p14:cNvPr>
              <p14:cNvContentPartPr/>
              <p14:nvPr/>
            </p14:nvContentPartPr>
            <p14:xfrm>
              <a:off x="9576040" y="1367707"/>
              <a:ext cx="137160" cy="302760"/>
            </p14:xfrm>
          </p:contentPart>
        </mc:Choice>
        <mc:Fallback>
          <p:pic>
            <p:nvPicPr>
              <p:cNvPr id="88" name="Freihand 87">
                <a:extLst>
                  <a:ext uri="{FF2B5EF4-FFF2-40B4-BE49-F238E27FC236}">
                    <a16:creationId xmlns:a16="http://schemas.microsoft.com/office/drawing/2014/main" id="{208B6FB5-9B7E-44EC-A344-AA425FF31C16}"/>
                  </a:ext>
                </a:extLst>
              </p:cNvPr>
              <p:cNvPicPr/>
              <p:nvPr/>
            </p:nvPicPr>
            <p:blipFill>
              <a:blip r:embed="rId196"/>
              <a:stretch>
                <a:fillRect/>
              </a:stretch>
            </p:blipFill>
            <p:spPr>
              <a:xfrm>
                <a:off x="9571720" y="1363387"/>
                <a:ext cx="14580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89" name="Freihand 88">
                <a:extLst>
                  <a:ext uri="{FF2B5EF4-FFF2-40B4-BE49-F238E27FC236}">
                    <a16:creationId xmlns:a16="http://schemas.microsoft.com/office/drawing/2014/main" id="{3D904FA1-112F-423B-8F64-5B9FB88200A3}"/>
                  </a:ext>
                </a:extLst>
              </p14:cNvPr>
              <p14:cNvContentPartPr/>
              <p14:nvPr/>
            </p14:nvContentPartPr>
            <p14:xfrm>
              <a:off x="9736600" y="1503787"/>
              <a:ext cx="69480" cy="136440"/>
            </p14:xfrm>
          </p:contentPart>
        </mc:Choice>
        <mc:Fallback>
          <p:pic>
            <p:nvPicPr>
              <p:cNvPr id="89" name="Freihand 88">
                <a:extLst>
                  <a:ext uri="{FF2B5EF4-FFF2-40B4-BE49-F238E27FC236}">
                    <a16:creationId xmlns:a16="http://schemas.microsoft.com/office/drawing/2014/main" id="{3D904FA1-112F-423B-8F64-5B9FB88200A3}"/>
                  </a:ext>
                </a:extLst>
              </p:cNvPr>
              <p:cNvPicPr/>
              <p:nvPr/>
            </p:nvPicPr>
            <p:blipFill>
              <a:blip r:embed="rId198"/>
              <a:stretch>
                <a:fillRect/>
              </a:stretch>
            </p:blipFill>
            <p:spPr>
              <a:xfrm>
                <a:off x="9732280" y="1499467"/>
                <a:ext cx="78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90" name="Freihand 89">
                <a:extLst>
                  <a:ext uri="{FF2B5EF4-FFF2-40B4-BE49-F238E27FC236}">
                    <a16:creationId xmlns:a16="http://schemas.microsoft.com/office/drawing/2014/main" id="{107B9FC4-14A7-4686-BC9A-E317488DAD29}"/>
                  </a:ext>
                </a:extLst>
              </p14:cNvPr>
              <p14:cNvContentPartPr/>
              <p14:nvPr/>
            </p14:nvContentPartPr>
            <p14:xfrm>
              <a:off x="9712480" y="1543027"/>
              <a:ext cx="116640" cy="22680"/>
            </p14:xfrm>
          </p:contentPart>
        </mc:Choice>
        <mc:Fallback>
          <p:pic>
            <p:nvPicPr>
              <p:cNvPr id="90" name="Freihand 89">
                <a:extLst>
                  <a:ext uri="{FF2B5EF4-FFF2-40B4-BE49-F238E27FC236}">
                    <a16:creationId xmlns:a16="http://schemas.microsoft.com/office/drawing/2014/main" id="{107B9FC4-14A7-4686-BC9A-E317488DAD29}"/>
                  </a:ext>
                </a:extLst>
              </p:cNvPr>
              <p:cNvPicPr/>
              <p:nvPr/>
            </p:nvPicPr>
            <p:blipFill>
              <a:blip r:embed="rId200"/>
              <a:stretch>
                <a:fillRect/>
              </a:stretch>
            </p:blipFill>
            <p:spPr>
              <a:xfrm>
                <a:off x="9708160" y="1538707"/>
                <a:ext cx="1252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6" name="Freihand 115">
                <a:extLst>
                  <a:ext uri="{FF2B5EF4-FFF2-40B4-BE49-F238E27FC236}">
                    <a16:creationId xmlns:a16="http://schemas.microsoft.com/office/drawing/2014/main" id="{B9CCFE6D-0655-4CEB-8D12-A99C0FC37C43}"/>
                  </a:ext>
                </a:extLst>
              </p14:cNvPr>
              <p14:cNvContentPartPr/>
              <p14:nvPr/>
            </p14:nvContentPartPr>
            <p14:xfrm>
              <a:off x="3263080" y="2230627"/>
              <a:ext cx="166680" cy="29520"/>
            </p14:xfrm>
          </p:contentPart>
        </mc:Choice>
        <mc:Fallback>
          <p:pic>
            <p:nvPicPr>
              <p:cNvPr id="116" name="Freihand 115">
                <a:extLst>
                  <a:ext uri="{FF2B5EF4-FFF2-40B4-BE49-F238E27FC236}">
                    <a16:creationId xmlns:a16="http://schemas.microsoft.com/office/drawing/2014/main" id="{B9CCFE6D-0655-4CEB-8D12-A99C0FC37C43}"/>
                  </a:ext>
                </a:extLst>
              </p:cNvPr>
              <p:cNvPicPr/>
              <p:nvPr/>
            </p:nvPicPr>
            <p:blipFill>
              <a:blip r:embed="rId202"/>
              <a:stretch>
                <a:fillRect/>
              </a:stretch>
            </p:blipFill>
            <p:spPr>
              <a:xfrm>
                <a:off x="3258760" y="2226307"/>
                <a:ext cx="175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7" name="Freihand 116">
                <a:extLst>
                  <a:ext uri="{FF2B5EF4-FFF2-40B4-BE49-F238E27FC236}">
                    <a16:creationId xmlns:a16="http://schemas.microsoft.com/office/drawing/2014/main" id="{DD7FA7BA-D9DA-4FA0-90C1-A2B9769B4532}"/>
                  </a:ext>
                </a:extLst>
              </p14:cNvPr>
              <p14:cNvContentPartPr/>
              <p14:nvPr/>
            </p14:nvContentPartPr>
            <p14:xfrm>
              <a:off x="4526680" y="2231707"/>
              <a:ext cx="158760" cy="26280"/>
            </p14:xfrm>
          </p:contentPart>
        </mc:Choice>
        <mc:Fallback>
          <p:pic>
            <p:nvPicPr>
              <p:cNvPr id="117" name="Freihand 116">
                <a:extLst>
                  <a:ext uri="{FF2B5EF4-FFF2-40B4-BE49-F238E27FC236}">
                    <a16:creationId xmlns:a16="http://schemas.microsoft.com/office/drawing/2014/main" id="{DD7FA7BA-D9DA-4FA0-90C1-A2B9769B4532}"/>
                  </a:ext>
                </a:extLst>
              </p:cNvPr>
              <p:cNvPicPr/>
              <p:nvPr/>
            </p:nvPicPr>
            <p:blipFill>
              <a:blip r:embed="rId204"/>
              <a:stretch>
                <a:fillRect/>
              </a:stretch>
            </p:blipFill>
            <p:spPr>
              <a:xfrm>
                <a:off x="4522360" y="2227387"/>
                <a:ext cx="167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8" name="Freihand 117">
                <a:extLst>
                  <a:ext uri="{FF2B5EF4-FFF2-40B4-BE49-F238E27FC236}">
                    <a16:creationId xmlns:a16="http://schemas.microsoft.com/office/drawing/2014/main" id="{D7B34376-7D78-4121-8003-83CD57E93941}"/>
                  </a:ext>
                </a:extLst>
              </p14:cNvPr>
              <p14:cNvContentPartPr/>
              <p14:nvPr/>
            </p14:nvContentPartPr>
            <p14:xfrm>
              <a:off x="3049240" y="2287867"/>
              <a:ext cx="33120" cy="37800"/>
            </p14:xfrm>
          </p:contentPart>
        </mc:Choice>
        <mc:Fallback>
          <p:pic>
            <p:nvPicPr>
              <p:cNvPr id="118" name="Freihand 117">
                <a:extLst>
                  <a:ext uri="{FF2B5EF4-FFF2-40B4-BE49-F238E27FC236}">
                    <a16:creationId xmlns:a16="http://schemas.microsoft.com/office/drawing/2014/main" id="{D7B34376-7D78-4121-8003-83CD57E93941}"/>
                  </a:ext>
                </a:extLst>
              </p:cNvPr>
              <p:cNvPicPr/>
              <p:nvPr/>
            </p:nvPicPr>
            <p:blipFill>
              <a:blip r:embed="rId206"/>
              <a:stretch>
                <a:fillRect/>
              </a:stretch>
            </p:blipFill>
            <p:spPr>
              <a:xfrm>
                <a:off x="3044920" y="2283547"/>
                <a:ext cx="41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9" name="Freihand 118">
                <a:extLst>
                  <a:ext uri="{FF2B5EF4-FFF2-40B4-BE49-F238E27FC236}">
                    <a16:creationId xmlns:a16="http://schemas.microsoft.com/office/drawing/2014/main" id="{2085F1F3-6512-44B7-B2B3-A9DC00ED0005}"/>
                  </a:ext>
                </a:extLst>
              </p14:cNvPr>
              <p14:cNvContentPartPr/>
              <p14:nvPr/>
            </p14:nvContentPartPr>
            <p14:xfrm>
              <a:off x="3611560" y="2186707"/>
              <a:ext cx="29160" cy="720"/>
            </p14:xfrm>
          </p:contentPart>
        </mc:Choice>
        <mc:Fallback>
          <p:pic>
            <p:nvPicPr>
              <p:cNvPr id="119" name="Freihand 118">
                <a:extLst>
                  <a:ext uri="{FF2B5EF4-FFF2-40B4-BE49-F238E27FC236}">
                    <a16:creationId xmlns:a16="http://schemas.microsoft.com/office/drawing/2014/main" id="{2085F1F3-6512-44B7-B2B3-A9DC00ED0005}"/>
                  </a:ext>
                </a:extLst>
              </p:cNvPr>
              <p:cNvPicPr/>
              <p:nvPr/>
            </p:nvPicPr>
            <p:blipFill>
              <a:blip r:embed="rId208"/>
              <a:stretch>
                <a:fillRect/>
              </a:stretch>
            </p:blipFill>
            <p:spPr>
              <a:xfrm>
                <a:off x="3607240" y="2182387"/>
                <a:ext cx="378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0" name="Freihand 119">
                <a:extLst>
                  <a:ext uri="{FF2B5EF4-FFF2-40B4-BE49-F238E27FC236}">
                    <a16:creationId xmlns:a16="http://schemas.microsoft.com/office/drawing/2014/main" id="{92C65792-57E2-41BB-B8F4-8D83A57DF7F8}"/>
                  </a:ext>
                </a:extLst>
              </p14:cNvPr>
              <p14:cNvContentPartPr/>
              <p14:nvPr/>
            </p14:nvContentPartPr>
            <p14:xfrm>
              <a:off x="3824680" y="2214427"/>
              <a:ext cx="360" cy="360"/>
            </p14:xfrm>
          </p:contentPart>
        </mc:Choice>
        <mc:Fallback>
          <p:pic>
            <p:nvPicPr>
              <p:cNvPr id="120" name="Freihand 119">
                <a:extLst>
                  <a:ext uri="{FF2B5EF4-FFF2-40B4-BE49-F238E27FC236}">
                    <a16:creationId xmlns:a16="http://schemas.microsoft.com/office/drawing/2014/main" id="{92C65792-57E2-41BB-B8F4-8D83A57DF7F8}"/>
                  </a:ext>
                </a:extLst>
              </p:cNvPr>
              <p:cNvPicPr/>
              <p:nvPr/>
            </p:nvPicPr>
            <p:blipFill>
              <a:blip r:embed="rId24"/>
              <a:stretch>
                <a:fillRect/>
              </a:stretch>
            </p:blipFill>
            <p:spPr>
              <a:xfrm>
                <a:off x="3820360" y="2210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2" name="Freihand 121">
                <a:extLst>
                  <a:ext uri="{FF2B5EF4-FFF2-40B4-BE49-F238E27FC236}">
                    <a16:creationId xmlns:a16="http://schemas.microsoft.com/office/drawing/2014/main" id="{5D2D8F16-0505-4677-894A-9A7007687206}"/>
                  </a:ext>
                </a:extLst>
              </p14:cNvPr>
              <p14:cNvContentPartPr/>
              <p14:nvPr/>
            </p14:nvContentPartPr>
            <p14:xfrm>
              <a:off x="3789760" y="2243227"/>
              <a:ext cx="5760" cy="3960"/>
            </p14:xfrm>
          </p:contentPart>
        </mc:Choice>
        <mc:Fallback>
          <p:pic>
            <p:nvPicPr>
              <p:cNvPr id="122" name="Freihand 121">
                <a:extLst>
                  <a:ext uri="{FF2B5EF4-FFF2-40B4-BE49-F238E27FC236}">
                    <a16:creationId xmlns:a16="http://schemas.microsoft.com/office/drawing/2014/main" id="{5D2D8F16-0505-4677-894A-9A7007687206}"/>
                  </a:ext>
                </a:extLst>
              </p:cNvPr>
              <p:cNvPicPr/>
              <p:nvPr/>
            </p:nvPicPr>
            <p:blipFill>
              <a:blip r:embed="rId211"/>
              <a:stretch>
                <a:fillRect/>
              </a:stretch>
            </p:blipFill>
            <p:spPr>
              <a:xfrm>
                <a:off x="3785440" y="2238907"/>
                <a:ext cx="14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3" name="Freihand 122">
                <a:extLst>
                  <a:ext uri="{FF2B5EF4-FFF2-40B4-BE49-F238E27FC236}">
                    <a16:creationId xmlns:a16="http://schemas.microsoft.com/office/drawing/2014/main" id="{D2402F39-2714-4818-8569-BE262DE20DDB}"/>
                  </a:ext>
                </a:extLst>
              </p14:cNvPr>
              <p14:cNvContentPartPr/>
              <p14:nvPr/>
            </p14:nvContentPartPr>
            <p14:xfrm>
              <a:off x="3767800" y="2243227"/>
              <a:ext cx="28440" cy="3960"/>
            </p14:xfrm>
          </p:contentPart>
        </mc:Choice>
        <mc:Fallback>
          <p:pic>
            <p:nvPicPr>
              <p:cNvPr id="123" name="Freihand 122">
                <a:extLst>
                  <a:ext uri="{FF2B5EF4-FFF2-40B4-BE49-F238E27FC236}">
                    <a16:creationId xmlns:a16="http://schemas.microsoft.com/office/drawing/2014/main" id="{D2402F39-2714-4818-8569-BE262DE20DDB}"/>
                  </a:ext>
                </a:extLst>
              </p:cNvPr>
              <p:cNvPicPr/>
              <p:nvPr/>
            </p:nvPicPr>
            <p:blipFill>
              <a:blip r:embed="rId70"/>
              <a:stretch>
                <a:fillRect/>
              </a:stretch>
            </p:blipFill>
            <p:spPr>
              <a:xfrm>
                <a:off x="3763480" y="2238907"/>
                <a:ext cx="370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5" name="Freihand 124">
                <a:extLst>
                  <a:ext uri="{FF2B5EF4-FFF2-40B4-BE49-F238E27FC236}">
                    <a16:creationId xmlns:a16="http://schemas.microsoft.com/office/drawing/2014/main" id="{3678B35C-B06C-490F-9F4A-C5F502B42DA3}"/>
                  </a:ext>
                </a:extLst>
              </p14:cNvPr>
              <p14:cNvContentPartPr/>
              <p14:nvPr/>
            </p14:nvContentPartPr>
            <p14:xfrm>
              <a:off x="4156960" y="1939027"/>
              <a:ext cx="196920" cy="207360"/>
            </p14:xfrm>
          </p:contentPart>
        </mc:Choice>
        <mc:Fallback>
          <p:pic>
            <p:nvPicPr>
              <p:cNvPr id="125" name="Freihand 124">
                <a:extLst>
                  <a:ext uri="{FF2B5EF4-FFF2-40B4-BE49-F238E27FC236}">
                    <a16:creationId xmlns:a16="http://schemas.microsoft.com/office/drawing/2014/main" id="{3678B35C-B06C-490F-9F4A-C5F502B42DA3}"/>
                  </a:ext>
                </a:extLst>
              </p:cNvPr>
              <p:cNvPicPr/>
              <p:nvPr/>
            </p:nvPicPr>
            <p:blipFill>
              <a:blip r:embed="rId214"/>
              <a:stretch>
                <a:fillRect/>
              </a:stretch>
            </p:blipFill>
            <p:spPr>
              <a:xfrm>
                <a:off x="4152640" y="1934707"/>
                <a:ext cx="205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6" name="Freihand 125">
                <a:extLst>
                  <a:ext uri="{FF2B5EF4-FFF2-40B4-BE49-F238E27FC236}">
                    <a16:creationId xmlns:a16="http://schemas.microsoft.com/office/drawing/2014/main" id="{F9E68A69-6B7D-4D12-B78E-0EE2BAA1EC61}"/>
                  </a:ext>
                </a:extLst>
              </p14:cNvPr>
              <p14:cNvContentPartPr/>
              <p14:nvPr/>
            </p14:nvContentPartPr>
            <p14:xfrm>
              <a:off x="2958160" y="2014987"/>
              <a:ext cx="172080" cy="166320"/>
            </p14:xfrm>
          </p:contentPart>
        </mc:Choice>
        <mc:Fallback>
          <p:pic>
            <p:nvPicPr>
              <p:cNvPr id="126" name="Freihand 125">
                <a:extLst>
                  <a:ext uri="{FF2B5EF4-FFF2-40B4-BE49-F238E27FC236}">
                    <a16:creationId xmlns:a16="http://schemas.microsoft.com/office/drawing/2014/main" id="{F9E68A69-6B7D-4D12-B78E-0EE2BAA1EC61}"/>
                  </a:ext>
                </a:extLst>
              </p:cNvPr>
              <p:cNvPicPr/>
              <p:nvPr/>
            </p:nvPicPr>
            <p:blipFill>
              <a:blip r:embed="rId216"/>
              <a:stretch>
                <a:fillRect/>
              </a:stretch>
            </p:blipFill>
            <p:spPr>
              <a:xfrm>
                <a:off x="2953840" y="2010667"/>
                <a:ext cx="1807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1" name="Freihand 130">
                <a:extLst>
                  <a:ext uri="{FF2B5EF4-FFF2-40B4-BE49-F238E27FC236}">
                    <a16:creationId xmlns:a16="http://schemas.microsoft.com/office/drawing/2014/main" id="{180BB69A-7709-4F45-AF66-E7A106E5DCA1}"/>
                  </a:ext>
                </a:extLst>
              </p14:cNvPr>
              <p14:cNvContentPartPr/>
              <p14:nvPr/>
            </p14:nvContentPartPr>
            <p14:xfrm>
              <a:off x="2671240" y="2521867"/>
              <a:ext cx="289080" cy="425520"/>
            </p14:xfrm>
          </p:contentPart>
        </mc:Choice>
        <mc:Fallback>
          <p:pic>
            <p:nvPicPr>
              <p:cNvPr id="131" name="Freihand 130">
                <a:extLst>
                  <a:ext uri="{FF2B5EF4-FFF2-40B4-BE49-F238E27FC236}">
                    <a16:creationId xmlns:a16="http://schemas.microsoft.com/office/drawing/2014/main" id="{180BB69A-7709-4F45-AF66-E7A106E5DCA1}"/>
                  </a:ext>
                </a:extLst>
              </p:cNvPr>
              <p:cNvPicPr/>
              <p:nvPr/>
            </p:nvPicPr>
            <p:blipFill>
              <a:blip r:embed="rId218"/>
              <a:stretch>
                <a:fillRect/>
              </a:stretch>
            </p:blipFill>
            <p:spPr>
              <a:xfrm>
                <a:off x="2666920" y="2517547"/>
                <a:ext cx="29772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2" name="Freihand 131">
                <a:extLst>
                  <a:ext uri="{FF2B5EF4-FFF2-40B4-BE49-F238E27FC236}">
                    <a16:creationId xmlns:a16="http://schemas.microsoft.com/office/drawing/2014/main" id="{D695E1D6-D3D9-4B5E-9CB1-C88025D00967}"/>
                  </a:ext>
                </a:extLst>
              </p14:cNvPr>
              <p14:cNvContentPartPr/>
              <p14:nvPr/>
            </p14:nvContentPartPr>
            <p14:xfrm>
              <a:off x="2985160" y="2383627"/>
              <a:ext cx="208800" cy="101880"/>
            </p14:xfrm>
          </p:contentPart>
        </mc:Choice>
        <mc:Fallback>
          <p:pic>
            <p:nvPicPr>
              <p:cNvPr id="132" name="Freihand 131">
                <a:extLst>
                  <a:ext uri="{FF2B5EF4-FFF2-40B4-BE49-F238E27FC236}">
                    <a16:creationId xmlns:a16="http://schemas.microsoft.com/office/drawing/2014/main" id="{D695E1D6-D3D9-4B5E-9CB1-C88025D00967}"/>
                  </a:ext>
                </a:extLst>
              </p:cNvPr>
              <p:cNvPicPr/>
              <p:nvPr/>
            </p:nvPicPr>
            <p:blipFill>
              <a:blip r:embed="rId220"/>
              <a:stretch>
                <a:fillRect/>
              </a:stretch>
            </p:blipFill>
            <p:spPr>
              <a:xfrm>
                <a:off x="2980840" y="2379307"/>
                <a:ext cx="217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3" name="Freihand 132">
                <a:extLst>
                  <a:ext uri="{FF2B5EF4-FFF2-40B4-BE49-F238E27FC236}">
                    <a16:creationId xmlns:a16="http://schemas.microsoft.com/office/drawing/2014/main" id="{F623A6E9-4CFF-4C52-9093-F0F03EED7372}"/>
                  </a:ext>
                </a:extLst>
              </p14:cNvPr>
              <p14:cNvContentPartPr/>
              <p14:nvPr/>
            </p14:nvContentPartPr>
            <p14:xfrm>
              <a:off x="2912440" y="2389747"/>
              <a:ext cx="184680" cy="140760"/>
            </p14:xfrm>
          </p:contentPart>
        </mc:Choice>
        <mc:Fallback>
          <p:pic>
            <p:nvPicPr>
              <p:cNvPr id="133" name="Freihand 132">
                <a:extLst>
                  <a:ext uri="{FF2B5EF4-FFF2-40B4-BE49-F238E27FC236}">
                    <a16:creationId xmlns:a16="http://schemas.microsoft.com/office/drawing/2014/main" id="{F623A6E9-4CFF-4C52-9093-F0F03EED7372}"/>
                  </a:ext>
                </a:extLst>
              </p:cNvPr>
              <p:cNvPicPr/>
              <p:nvPr/>
            </p:nvPicPr>
            <p:blipFill>
              <a:blip r:embed="rId222"/>
              <a:stretch>
                <a:fillRect/>
              </a:stretch>
            </p:blipFill>
            <p:spPr>
              <a:xfrm>
                <a:off x="2908120" y="2385427"/>
                <a:ext cx="193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5" name="Freihand 134">
                <a:extLst>
                  <a:ext uri="{FF2B5EF4-FFF2-40B4-BE49-F238E27FC236}">
                    <a16:creationId xmlns:a16="http://schemas.microsoft.com/office/drawing/2014/main" id="{046B2041-57D1-4205-BD71-CBFCD9C9FFEA}"/>
                  </a:ext>
                </a:extLst>
              </p14:cNvPr>
              <p14:cNvContentPartPr/>
              <p14:nvPr/>
            </p14:nvContentPartPr>
            <p14:xfrm>
              <a:off x="3299800" y="2295427"/>
              <a:ext cx="105480" cy="115560"/>
            </p14:xfrm>
          </p:contentPart>
        </mc:Choice>
        <mc:Fallback>
          <p:pic>
            <p:nvPicPr>
              <p:cNvPr id="135" name="Freihand 134">
                <a:extLst>
                  <a:ext uri="{FF2B5EF4-FFF2-40B4-BE49-F238E27FC236}">
                    <a16:creationId xmlns:a16="http://schemas.microsoft.com/office/drawing/2014/main" id="{046B2041-57D1-4205-BD71-CBFCD9C9FFEA}"/>
                  </a:ext>
                </a:extLst>
              </p:cNvPr>
              <p:cNvPicPr/>
              <p:nvPr/>
            </p:nvPicPr>
            <p:blipFill>
              <a:blip r:embed="rId224"/>
              <a:stretch>
                <a:fillRect/>
              </a:stretch>
            </p:blipFill>
            <p:spPr>
              <a:xfrm>
                <a:off x="3295480" y="2291107"/>
                <a:ext cx="114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6" name="Freihand 135">
                <a:extLst>
                  <a:ext uri="{FF2B5EF4-FFF2-40B4-BE49-F238E27FC236}">
                    <a16:creationId xmlns:a16="http://schemas.microsoft.com/office/drawing/2014/main" id="{3F77BA35-C2A6-48C6-91A7-20E2D56187C7}"/>
                  </a:ext>
                </a:extLst>
              </p14:cNvPr>
              <p14:cNvContentPartPr/>
              <p14:nvPr/>
            </p14:nvContentPartPr>
            <p14:xfrm>
              <a:off x="3344440" y="2386867"/>
              <a:ext cx="70200" cy="33840"/>
            </p14:xfrm>
          </p:contentPart>
        </mc:Choice>
        <mc:Fallback>
          <p:pic>
            <p:nvPicPr>
              <p:cNvPr id="136" name="Freihand 135">
                <a:extLst>
                  <a:ext uri="{FF2B5EF4-FFF2-40B4-BE49-F238E27FC236}">
                    <a16:creationId xmlns:a16="http://schemas.microsoft.com/office/drawing/2014/main" id="{3F77BA35-C2A6-48C6-91A7-20E2D56187C7}"/>
                  </a:ext>
                </a:extLst>
              </p:cNvPr>
              <p:cNvPicPr/>
              <p:nvPr/>
            </p:nvPicPr>
            <p:blipFill>
              <a:blip r:embed="rId226"/>
              <a:stretch>
                <a:fillRect/>
              </a:stretch>
            </p:blipFill>
            <p:spPr>
              <a:xfrm>
                <a:off x="3340120" y="2382547"/>
                <a:ext cx="788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7" name="Freihand 136">
                <a:extLst>
                  <a:ext uri="{FF2B5EF4-FFF2-40B4-BE49-F238E27FC236}">
                    <a16:creationId xmlns:a16="http://schemas.microsoft.com/office/drawing/2014/main" id="{1CB8EE2F-45BD-4A03-B3E6-274A22182795}"/>
                  </a:ext>
                </a:extLst>
              </p14:cNvPr>
              <p14:cNvContentPartPr/>
              <p14:nvPr/>
            </p14:nvContentPartPr>
            <p14:xfrm>
              <a:off x="3434080" y="2362027"/>
              <a:ext cx="114120" cy="70200"/>
            </p14:xfrm>
          </p:contentPart>
        </mc:Choice>
        <mc:Fallback>
          <p:pic>
            <p:nvPicPr>
              <p:cNvPr id="137" name="Freihand 136">
                <a:extLst>
                  <a:ext uri="{FF2B5EF4-FFF2-40B4-BE49-F238E27FC236}">
                    <a16:creationId xmlns:a16="http://schemas.microsoft.com/office/drawing/2014/main" id="{1CB8EE2F-45BD-4A03-B3E6-274A22182795}"/>
                  </a:ext>
                </a:extLst>
              </p:cNvPr>
              <p:cNvPicPr/>
              <p:nvPr/>
            </p:nvPicPr>
            <p:blipFill>
              <a:blip r:embed="rId228"/>
              <a:stretch>
                <a:fillRect/>
              </a:stretch>
            </p:blipFill>
            <p:spPr>
              <a:xfrm>
                <a:off x="3429760" y="2357707"/>
                <a:ext cx="122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8" name="Freihand 137">
                <a:extLst>
                  <a:ext uri="{FF2B5EF4-FFF2-40B4-BE49-F238E27FC236}">
                    <a16:creationId xmlns:a16="http://schemas.microsoft.com/office/drawing/2014/main" id="{B9BC4469-A267-4863-AE6B-C7FE689B55A4}"/>
                  </a:ext>
                </a:extLst>
              </p14:cNvPr>
              <p14:cNvContentPartPr/>
              <p14:nvPr/>
            </p14:nvContentPartPr>
            <p14:xfrm>
              <a:off x="3537040" y="2355187"/>
              <a:ext cx="222480" cy="83520"/>
            </p14:xfrm>
          </p:contentPart>
        </mc:Choice>
        <mc:Fallback>
          <p:pic>
            <p:nvPicPr>
              <p:cNvPr id="138" name="Freihand 137">
                <a:extLst>
                  <a:ext uri="{FF2B5EF4-FFF2-40B4-BE49-F238E27FC236}">
                    <a16:creationId xmlns:a16="http://schemas.microsoft.com/office/drawing/2014/main" id="{B9BC4469-A267-4863-AE6B-C7FE689B55A4}"/>
                  </a:ext>
                </a:extLst>
              </p:cNvPr>
              <p:cNvPicPr/>
              <p:nvPr/>
            </p:nvPicPr>
            <p:blipFill>
              <a:blip r:embed="rId230"/>
              <a:stretch>
                <a:fillRect/>
              </a:stretch>
            </p:blipFill>
            <p:spPr>
              <a:xfrm>
                <a:off x="3532720" y="2350867"/>
                <a:ext cx="231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9" name="Freihand 138">
                <a:extLst>
                  <a:ext uri="{FF2B5EF4-FFF2-40B4-BE49-F238E27FC236}">
                    <a16:creationId xmlns:a16="http://schemas.microsoft.com/office/drawing/2014/main" id="{88579198-2083-4D74-9948-F45EAEAB81A0}"/>
                  </a:ext>
                </a:extLst>
              </p14:cNvPr>
              <p14:cNvContentPartPr/>
              <p14:nvPr/>
            </p14:nvContentPartPr>
            <p14:xfrm>
              <a:off x="3773920" y="2368507"/>
              <a:ext cx="100080" cy="61920"/>
            </p14:xfrm>
          </p:contentPart>
        </mc:Choice>
        <mc:Fallback>
          <p:pic>
            <p:nvPicPr>
              <p:cNvPr id="139" name="Freihand 138">
                <a:extLst>
                  <a:ext uri="{FF2B5EF4-FFF2-40B4-BE49-F238E27FC236}">
                    <a16:creationId xmlns:a16="http://schemas.microsoft.com/office/drawing/2014/main" id="{88579198-2083-4D74-9948-F45EAEAB81A0}"/>
                  </a:ext>
                </a:extLst>
              </p:cNvPr>
              <p:cNvPicPr/>
              <p:nvPr/>
            </p:nvPicPr>
            <p:blipFill>
              <a:blip r:embed="rId232"/>
              <a:stretch>
                <a:fillRect/>
              </a:stretch>
            </p:blipFill>
            <p:spPr>
              <a:xfrm>
                <a:off x="3769600" y="2364187"/>
                <a:ext cx="108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0" name="Freihand 139">
                <a:extLst>
                  <a:ext uri="{FF2B5EF4-FFF2-40B4-BE49-F238E27FC236}">
                    <a16:creationId xmlns:a16="http://schemas.microsoft.com/office/drawing/2014/main" id="{C4D16A0A-742E-4113-9B84-DAC3436E3F6B}"/>
                  </a:ext>
                </a:extLst>
              </p14:cNvPr>
              <p14:cNvContentPartPr/>
              <p14:nvPr/>
            </p14:nvContentPartPr>
            <p14:xfrm>
              <a:off x="4025200" y="2366347"/>
              <a:ext cx="126720" cy="75240"/>
            </p14:xfrm>
          </p:contentPart>
        </mc:Choice>
        <mc:Fallback>
          <p:pic>
            <p:nvPicPr>
              <p:cNvPr id="140" name="Freihand 139">
                <a:extLst>
                  <a:ext uri="{FF2B5EF4-FFF2-40B4-BE49-F238E27FC236}">
                    <a16:creationId xmlns:a16="http://schemas.microsoft.com/office/drawing/2014/main" id="{C4D16A0A-742E-4113-9B84-DAC3436E3F6B}"/>
                  </a:ext>
                </a:extLst>
              </p:cNvPr>
              <p:cNvPicPr/>
              <p:nvPr/>
            </p:nvPicPr>
            <p:blipFill>
              <a:blip r:embed="rId234"/>
              <a:stretch>
                <a:fillRect/>
              </a:stretch>
            </p:blipFill>
            <p:spPr>
              <a:xfrm>
                <a:off x="4020880" y="2362027"/>
                <a:ext cx="135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1" name="Freihand 140">
                <a:extLst>
                  <a:ext uri="{FF2B5EF4-FFF2-40B4-BE49-F238E27FC236}">
                    <a16:creationId xmlns:a16="http://schemas.microsoft.com/office/drawing/2014/main" id="{07D0270C-E611-4BA5-8603-16C4170C5405}"/>
                  </a:ext>
                </a:extLst>
              </p14:cNvPr>
              <p14:cNvContentPartPr/>
              <p14:nvPr/>
            </p14:nvContentPartPr>
            <p14:xfrm>
              <a:off x="4177840" y="2377147"/>
              <a:ext cx="331560" cy="81360"/>
            </p14:xfrm>
          </p:contentPart>
        </mc:Choice>
        <mc:Fallback>
          <p:pic>
            <p:nvPicPr>
              <p:cNvPr id="141" name="Freihand 140">
                <a:extLst>
                  <a:ext uri="{FF2B5EF4-FFF2-40B4-BE49-F238E27FC236}">
                    <a16:creationId xmlns:a16="http://schemas.microsoft.com/office/drawing/2014/main" id="{07D0270C-E611-4BA5-8603-16C4170C5405}"/>
                  </a:ext>
                </a:extLst>
              </p:cNvPr>
              <p:cNvPicPr/>
              <p:nvPr/>
            </p:nvPicPr>
            <p:blipFill>
              <a:blip r:embed="rId236"/>
              <a:stretch>
                <a:fillRect/>
              </a:stretch>
            </p:blipFill>
            <p:spPr>
              <a:xfrm>
                <a:off x="4173520" y="2372827"/>
                <a:ext cx="340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2" name="Freihand 141">
                <a:extLst>
                  <a:ext uri="{FF2B5EF4-FFF2-40B4-BE49-F238E27FC236}">
                    <a16:creationId xmlns:a16="http://schemas.microsoft.com/office/drawing/2014/main" id="{FE13B6F1-5320-4F9A-9547-FF5D64C5BF07}"/>
                  </a:ext>
                </a:extLst>
              </p14:cNvPr>
              <p14:cNvContentPartPr/>
              <p14:nvPr/>
            </p14:nvContentPartPr>
            <p14:xfrm>
              <a:off x="4533520" y="2359147"/>
              <a:ext cx="67680" cy="114120"/>
            </p14:xfrm>
          </p:contentPart>
        </mc:Choice>
        <mc:Fallback>
          <p:pic>
            <p:nvPicPr>
              <p:cNvPr id="142" name="Freihand 141">
                <a:extLst>
                  <a:ext uri="{FF2B5EF4-FFF2-40B4-BE49-F238E27FC236}">
                    <a16:creationId xmlns:a16="http://schemas.microsoft.com/office/drawing/2014/main" id="{FE13B6F1-5320-4F9A-9547-FF5D64C5BF07}"/>
                  </a:ext>
                </a:extLst>
              </p:cNvPr>
              <p:cNvPicPr/>
              <p:nvPr/>
            </p:nvPicPr>
            <p:blipFill>
              <a:blip r:embed="rId238"/>
              <a:stretch>
                <a:fillRect/>
              </a:stretch>
            </p:blipFill>
            <p:spPr>
              <a:xfrm>
                <a:off x="4529200" y="2354827"/>
                <a:ext cx="76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3" name="Freihand 142">
                <a:extLst>
                  <a:ext uri="{FF2B5EF4-FFF2-40B4-BE49-F238E27FC236}">
                    <a16:creationId xmlns:a16="http://schemas.microsoft.com/office/drawing/2014/main" id="{1E9CD78D-72B0-4D8B-81FF-2692E729CD94}"/>
                  </a:ext>
                </a:extLst>
              </p14:cNvPr>
              <p14:cNvContentPartPr/>
              <p14:nvPr/>
            </p14:nvContentPartPr>
            <p14:xfrm>
              <a:off x="4637200" y="2356267"/>
              <a:ext cx="228960" cy="74520"/>
            </p14:xfrm>
          </p:contentPart>
        </mc:Choice>
        <mc:Fallback>
          <p:pic>
            <p:nvPicPr>
              <p:cNvPr id="143" name="Freihand 142">
                <a:extLst>
                  <a:ext uri="{FF2B5EF4-FFF2-40B4-BE49-F238E27FC236}">
                    <a16:creationId xmlns:a16="http://schemas.microsoft.com/office/drawing/2014/main" id="{1E9CD78D-72B0-4D8B-81FF-2692E729CD94}"/>
                  </a:ext>
                </a:extLst>
              </p:cNvPr>
              <p:cNvPicPr/>
              <p:nvPr/>
            </p:nvPicPr>
            <p:blipFill>
              <a:blip r:embed="rId240"/>
              <a:stretch>
                <a:fillRect/>
              </a:stretch>
            </p:blipFill>
            <p:spPr>
              <a:xfrm>
                <a:off x="4632880" y="2351947"/>
                <a:ext cx="237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5" name="Freihand 144">
                <a:extLst>
                  <a:ext uri="{FF2B5EF4-FFF2-40B4-BE49-F238E27FC236}">
                    <a16:creationId xmlns:a16="http://schemas.microsoft.com/office/drawing/2014/main" id="{2B2FC17A-9411-48D6-918F-2C5BCD2A96E5}"/>
                  </a:ext>
                </a:extLst>
              </p14:cNvPr>
              <p14:cNvContentPartPr/>
              <p14:nvPr/>
            </p14:nvContentPartPr>
            <p14:xfrm>
              <a:off x="2974000" y="2584507"/>
              <a:ext cx="141840" cy="258840"/>
            </p14:xfrm>
          </p:contentPart>
        </mc:Choice>
        <mc:Fallback>
          <p:pic>
            <p:nvPicPr>
              <p:cNvPr id="145" name="Freihand 144">
                <a:extLst>
                  <a:ext uri="{FF2B5EF4-FFF2-40B4-BE49-F238E27FC236}">
                    <a16:creationId xmlns:a16="http://schemas.microsoft.com/office/drawing/2014/main" id="{2B2FC17A-9411-48D6-918F-2C5BCD2A96E5}"/>
                  </a:ext>
                </a:extLst>
              </p:cNvPr>
              <p:cNvPicPr/>
              <p:nvPr/>
            </p:nvPicPr>
            <p:blipFill>
              <a:blip r:embed="rId242"/>
              <a:stretch>
                <a:fillRect/>
              </a:stretch>
            </p:blipFill>
            <p:spPr>
              <a:xfrm>
                <a:off x="2969680" y="2580187"/>
                <a:ext cx="1504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94" name="Freihand 93">
                <a:extLst>
                  <a:ext uri="{FF2B5EF4-FFF2-40B4-BE49-F238E27FC236}">
                    <a16:creationId xmlns:a16="http://schemas.microsoft.com/office/drawing/2014/main" id="{381EC1B3-B8FF-4752-B4AE-8667606E1EB4}"/>
                  </a:ext>
                </a:extLst>
              </p14:cNvPr>
              <p14:cNvContentPartPr/>
              <p14:nvPr/>
            </p14:nvContentPartPr>
            <p14:xfrm>
              <a:off x="4837360" y="1623667"/>
              <a:ext cx="251280" cy="28800"/>
            </p14:xfrm>
          </p:contentPart>
        </mc:Choice>
        <mc:Fallback>
          <p:pic>
            <p:nvPicPr>
              <p:cNvPr id="94" name="Freihand 93">
                <a:extLst>
                  <a:ext uri="{FF2B5EF4-FFF2-40B4-BE49-F238E27FC236}">
                    <a16:creationId xmlns:a16="http://schemas.microsoft.com/office/drawing/2014/main" id="{381EC1B3-B8FF-4752-B4AE-8667606E1EB4}"/>
                  </a:ext>
                </a:extLst>
              </p:cNvPr>
              <p:cNvPicPr/>
              <p:nvPr/>
            </p:nvPicPr>
            <p:blipFill>
              <a:blip r:embed="rId244"/>
              <a:stretch>
                <a:fillRect/>
              </a:stretch>
            </p:blipFill>
            <p:spPr>
              <a:xfrm>
                <a:off x="4833040" y="1619347"/>
                <a:ext cx="259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95" name="Freihand 94">
                <a:extLst>
                  <a:ext uri="{FF2B5EF4-FFF2-40B4-BE49-F238E27FC236}">
                    <a16:creationId xmlns:a16="http://schemas.microsoft.com/office/drawing/2014/main" id="{C7B52BCE-8AC1-4D7E-8122-4FE63AC6404C}"/>
                  </a:ext>
                </a:extLst>
              </p14:cNvPr>
              <p14:cNvContentPartPr/>
              <p14:nvPr/>
            </p14:nvContentPartPr>
            <p14:xfrm>
              <a:off x="3659440" y="1655347"/>
              <a:ext cx="795960" cy="56520"/>
            </p14:xfrm>
          </p:contentPart>
        </mc:Choice>
        <mc:Fallback>
          <p:pic>
            <p:nvPicPr>
              <p:cNvPr id="95" name="Freihand 94">
                <a:extLst>
                  <a:ext uri="{FF2B5EF4-FFF2-40B4-BE49-F238E27FC236}">
                    <a16:creationId xmlns:a16="http://schemas.microsoft.com/office/drawing/2014/main" id="{C7B52BCE-8AC1-4D7E-8122-4FE63AC6404C}"/>
                  </a:ext>
                </a:extLst>
              </p:cNvPr>
              <p:cNvPicPr/>
              <p:nvPr/>
            </p:nvPicPr>
            <p:blipFill>
              <a:blip r:embed="rId246"/>
              <a:stretch>
                <a:fillRect/>
              </a:stretch>
            </p:blipFill>
            <p:spPr>
              <a:xfrm>
                <a:off x="3655120" y="1651027"/>
                <a:ext cx="804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5" name="Freihand 104">
                <a:extLst>
                  <a:ext uri="{FF2B5EF4-FFF2-40B4-BE49-F238E27FC236}">
                    <a16:creationId xmlns:a16="http://schemas.microsoft.com/office/drawing/2014/main" id="{71B8A5BC-2A9E-481B-85F8-A6B469D9C704}"/>
                  </a:ext>
                </a:extLst>
              </p14:cNvPr>
              <p14:cNvContentPartPr/>
              <p14:nvPr/>
            </p14:nvContentPartPr>
            <p14:xfrm>
              <a:off x="3452800" y="1099867"/>
              <a:ext cx="138600" cy="37440"/>
            </p14:xfrm>
          </p:contentPart>
        </mc:Choice>
        <mc:Fallback>
          <p:pic>
            <p:nvPicPr>
              <p:cNvPr id="105" name="Freihand 104">
                <a:extLst>
                  <a:ext uri="{FF2B5EF4-FFF2-40B4-BE49-F238E27FC236}">
                    <a16:creationId xmlns:a16="http://schemas.microsoft.com/office/drawing/2014/main" id="{71B8A5BC-2A9E-481B-85F8-A6B469D9C704}"/>
                  </a:ext>
                </a:extLst>
              </p:cNvPr>
              <p:cNvPicPr/>
              <p:nvPr/>
            </p:nvPicPr>
            <p:blipFill>
              <a:blip r:embed="rId248"/>
              <a:stretch>
                <a:fillRect/>
              </a:stretch>
            </p:blipFill>
            <p:spPr>
              <a:xfrm>
                <a:off x="3448480" y="1095547"/>
                <a:ext cx="1472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6" name="Freihand 105">
                <a:extLst>
                  <a:ext uri="{FF2B5EF4-FFF2-40B4-BE49-F238E27FC236}">
                    <a16:creationId xmlns:a16="http://schemas.microsoft.com/office/drawing/2014/main" id="{65CDB5B7-BF3F-44EB-9DE5-E5F7888FF8B3}"/>
                  </a:ext>
                </a:extLst>
              </p14:cNvPr>
              <p14:cNvContentPartPr/>
              <p14:nvPr/>
            </p14:nvContentPartPr>
            <p14:xfrm>
              <a:off x="3371800" y="1010947"/>
              <a:ext cx="95040" cy="92880"/>
            </p14:xfrm>
          </p:contentPart>
        </mc:Choice>
        <mc:Fallback>
          <p:pic>
            <p:nvPicPr>
              <p:cNvPr id="106" name="Freihand 105">
                <a:extLst>
                  <a:ext uri="{FF2B5EF4-FFF2-40B4-BE49-F238E27FC236}">
                    <a16:creationId xmlns:a16="http://schemas.microsoft.com/office/drawing/2014/main" id="{65CDB5B7-BF3F-44EB-9DE5-E5F7888FF8B3}"/>
                  </a:ext>
                </a:extLst>
              </p:cNvPr>
              <p:cNvPicPr/>
              <p:nvPr/>
            </p:nvPicPr>
            <p:blipFill>
              <a:blip r:embed="rId250"/>
              <a:stretch>
                <a:fillRect/>
              </a:stretch>
            </p:blipFill>
            <p:spPr>
              <a:xfrm>
                <a:off x="3367480" y="1006627"/>
                <a:ext cx="103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 name="Freihand 13">
                <a:extLst>
                  <a:ext uri="{FF2B5EF4-FFF2-40B4-BE49-F238E27FC236}">
                    <a16:creationId xmlns:a16="http://schemas.microsoft.com/office/drawing/2014/main" id="{09E76339-4EAE-4BB7-934E-3FC99D43D140}"/>
                  </a:ext>
                </a:extLst>
              </p14:cNvPr>
              <p14:cNvContentPartPr/>
              <p14:nvPr/>
            </p14:nvContentPartPr>
            <p14:xfrm>
              <a:off x="2893000" y="1018507"/>
              <a:ext cx="169560" cy="54720"/>
            </p14:xfrm>
          </p:contentPart>
        </mc:Choice>
        <mc:Fallback>
          <p:pic>
            <p:nvPicPr>
              <p:cNvPr id="14" name="Freihand 13">
                <a:extLst>
                  <a:ext uri="{FF2B5EF4-FFF2-40B4-BE49-F238E27FC236}">
                    <a16:creationId xmlns:a16="http://schemas.microsoft.com/office/drawing/2014/main" id="{09E76339-4EAE-4BB7-934E-3FC99D43D140}"/>
                  </a:ext>
                </a:extLst>
              </p:cNvPr>
              <p:cNvPicPr/>
              <p:nvPr/>
            </p:nvPicPr>
            <p:blipFill>
              <a:blip r:embed="rId252"/>
              <a:stretch>
                <a:fillRect/>
              </a:stretch>
            </p:blipFill>
            <p:spPr>
              <a:xfrm>
                <a:off x="2888680" y="1014187"/>
                <a:ext cx="178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 name="Freihand 14">
                <a:extLst>
                  <a:ext uri="{FF2B5EF4-FFF2-40B4-BE49-F238E27FC236}">
                    <a16:creationId xmlns:a16="http://schemas.microsoft.com/office/drawing/2014/main" id="{3021A666-748B-42F8-84AB-A358D797A985}"/>
                  </a:ext>
                </a:extLst>
              </p14:cNvPr>
              <p14:cNvContentPartPr/>
              <p14:nvPr/>
            </p14:nvContentPartPr>
            <p14:xfrm>
              <a:off x="2932240" y="1036507"/>
              <a:ext cx="103320" cy="46080"/>
            </p14:xfrm>
          </p:contentPart>
        </mc:Choice>
        <mc:Fallback>
          <p:pic>
            <p:nvPicPr>
              <p:cNvPr id="15" name="Freihand 14">
                <a:extLst>
                  <a:ext uri="{FF2B5EF4-FFF2-40B4-BE49-F238E27FC236}">
                    <a16:creationId xmlns:a16="http://schemas.microsoft.com/office/drawing/2014/main" id="{3021A666-748B-42F8-84AB-A358D797A985}"/>
                  </a:ext>
                </a:extLst>
              </p:cNvPr>
              <p:cNvPicPr/>
              <p:nvPr/>
            </p:nvPicPr>
            <p:blipFill>
              <a:blip r:embed="rId254"/>
              <a:stretch>
                <a:fillRect/>
              </a:stretch>
            </p:blipFill>
            <p:spPr>
              <a:xfrm>
                <a:off x="2927920" y="1032187"/>
                <a:ext cx="111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8" name="Freihand 157">
                <a:extLst>
                  <a:ext uri="{FF2B5EF4-FFF2-40B4-BE49-F238E27FC236}">
                    <a16:creationId xmlns:a16="http://schemas.microsoft.com/office/drawing/2014/main" id="{118DA2D7-E018-481F-AF32-9C64B264961E}"/>
                  </a:ext>
                </a:extLst>
              </p14:cNvPr>
              <p14:cNvContentPartPr/>
              <p14:nvPr/>
            </p14:nvContentPartPr>
            <p14:xfrm>
              <a:off x="2901280" y="1012747"/>
              <a:ext cx="36720" cy="10080"/>
            </p14:xfrm>
          </p:contentPart>
        </mc:Choice>
        <mc:Fallback>
          <p:pic>
            <p:nvPicPr>
              <p:cNvPr id="158" name="Freihand 157">
                <a:extLst>
                  <a:ext uri="{FF2B5EF4-FFF2-40B4-BE49-F238E27FC236}">
                    <a16:creationId xmlns:a16="http://schemas.microsoft.com/office/drawing/2014/main" id="{118DA2D7-E018-481F-AF32-9C64B264961E}"/>
                  </a:ext>
                </a:extLst>
              </p:cNvPr>
              <p:cNvPicPr/>
              <p:nvPr/>
            </p:nvPicPr>
            <p:blipFill>
              <a:blip r:embed="rId256"/>
              <a:stretch>
                <a:fillRect/>
              </a:stretch>
            </p:blipFill>
            <p:spPr>
              <a:xfrm>
                <a:off x="2896960" y="1008427"/>
                <a:ext cx="453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9" name="Freihand 158">
                <a:extLst>
                  <a:ext uri="{FF2B5EF4-FFF2-40B4-BE49-F238E27FC236}">
                    <a16:creationId xmlns:a16="http://schemas.microsoft.com/office/drawing/2014/main" id="{41A397F9-8ABE-4A78-8AE9-F99ADE7DB94A}"/>
                  </a:ext>
                </a:extLst>
              </p14:cNvPr>
              <p14:cNvContentPartPr/>
              <p14:nvPr/>
            </p14:nvContentPartPr>
            <p14:xfrm>
              <a:off x="2868520" y="1038667"/>
              <a:ext cx="568080" cy="12240"/>
            </p14:xfrm>
          </p:contentPart>
        </mc:Choice>
        <mc:Fallback>
          <p:pic>
            <p:nvPicPr>
              <p:cNvPr id="159" name="Freihand 158">
                <a:extLst>
                  <a:ext uri="{FF2B5EF4-FFF2-40B4-BE49-F238E27FC236}">
                    <a16:creationId xmlns:a16="http://schemas.microsoft.com/office/drawing/2014/main" id="{41A397F9-8ABE-4A78-8AE9-F99ADE7DB94A}"/>
                  </a:ext>
                </a:extLst>
              </p:cNvPr>
              <p:cNvPicPr/>
              <p:nvPr/>
            </p:nvPicPr>
            <p:blipFill>
              <a:blip r:embed="rId258"/>
              <a:stretch>
                <a:fillRect/>
              </a:stretch>
            </p:blipFill>
            <p:spPr>
              <a:xfrm>
                <a:off x="2864200" y="1034347"/>
                <a:ext cx="5767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8" name="Freihand 177">
                <a:extLst>
                  <a:ext uri="{FF2B5EF4-FFF2-40B4-BE49-F238E27FC236}">
                    <a16:creationId xmlns:a16="http://schemas.microsoft.com/office/drawing/2014/main" id="{FD31A3AC-300E-454F-9120-AD8B0D2EFB58}"/>
                  </a:ext>
                </a:extLst>
              </p14:cNvPr>
              <p14:cNvContentPartPr/>
              <p14:nvPr/>
            </p14:nvContentPartPr>
            <p14:xfrm>
              <a:off x="4726120" y="1064947"/>
              <a:ext cx="3133800" cy="1323360"/>
            </p14:xfrm>
          </p:contentPart>
        </mc:Choice>
        <mc:Fallback>
          <p:pic>
            <p:nvPicPr>
              <p:cNvPr id="178" name="Freihand 177">
                <a:extLst>
                  <a:ext uri="{FF2B5EF4-FFF2-40B4-BE49-F238E27FC236}">
                    <a16:creationId xmlns:a16="http://schemas.microsoft.com/office/drawing/2014/main" id="{FD31A3AC-300E-454F-9120-AD8B0D2EFB58}"/>
                  </a:ext>
                </a:extLst>
              </p:cNvPr>
              <p:cNvPicPr/>
              <p:nvPr/>
            </p:nvPicPr>
            <p:blipFill>
              <a:blip r:embed="rId260"/>
              <a:stretch>
                <a:fillRect/>
              </a:stretch>
            </p:blipFill>
            <p:spPr>
              <a:xfrm>
                <a:off x="4721800" y="1060627"/>
                <a:ext cx="3142440" cy="1332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9" name="Freihand 178">
                <a:extLst>
                  <a:ext uri="{FF2B5EF4-FFF2-40B4-BE49-F238E27FC236}">
                    <a16:creationId xmlns:a16="http://schemas.microsoft.com/office/drawing/2014/main" id="{500BB43A-8A0F-497F-B432-B317C18AB4EB}"/>
                  </a:ext>
                </a:extLst>
              </p14:cNvPr>
              <p14:cNvContentPartPr/>
              <p14:nvPr/>
            </p14:nvContentPartPr>
            <p14:xfrm>
              <a:off x="7855960" y="2239627"/>
              <a:ext cx="309600" cy="309600"/>
            </p14:xfrm>
          </p:contentPart>
        </mc:Choice>
        <mc:Fallback>
          <p:pic>
            <p:nvPicPr>
              <p:cNvPr id="179" name="Freihand 178">
                <a:extLst>
                  <a:ext uri="{FF2B5EF4-FFF2-40B4-BE49-F238E27FC236}">
                    <a16:creationId xmlns:a16="http://schemas.microsoft.com/office/drawing/2014/main" id="{500BB43A-8A0F-497F-B432-B317C18AB4EB}"/>
                  </a:ext>
                </a:extLst>
              </p:cNvPr>
              <p:cNvPicPr/>
              <p:nvPr/>
            </p:nvPicPr>
            <p:blipFill>
              <a:blip r:embed="rId262"/>
              <a:stretch>
                <a:fillRect/>
              </a:stretch>
            </p:blipFill>
            <p:spPr>
              <a:xfrm>
                <a:off x="7851640" y="2235307"/>
                <a:ext cx="31824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1" name="Freihand 180">
                <a:extLst>
                  <a:ext uri="{FF2B5EF4-FFF2-40B4-BE49-F238E27FC236}">
                    <a16:creationId xmlns:a16="http://schemas.microsoft.com/office/drawing/2014/main" id="{6DA6BFE9-A0D0-4C89-94B1-FBF325FA44FA}"/>
                  </a:ext>
                </a:extLst>
              </p14:cNvPr>
              <p14:cNvContentPartPr/>
              <p14:nvPr/>
            </p14:nvContentPartPr>
            <p14:xfrm>
              <a:off x="9034240" y="2102467"/>
              <a:ext cx="44280" cy="1146600"/>
            </p14:xfrm>
          </p:contentPart>
        </mc:Choice>
        <mc:Fallback>
          <p:pic>
            <p:nvPicPr>
              <p:cNvPr id="181" name="Freihand 180">
                <a:extLst>
                  <a:ext uri="{FF2B5EF4-FFF2-40B4-BE49-F238E27FC236}">
                    <a16:creationId xmlns:a16="http://schemas.microsoft.com/office/drawing/2014/main" id="{6DA6BFE9-A0D0-4C89-94B1-FBF325FA44FA}"/>
                  </a:ext>
                </a:extLst>
              </p:cNvPr>
              <p:cNvPicPr/>
              <p:nvPr/>
            </p:nvPicPr>
            <p:blipFill>
              <a:blip r:embed="rId264"/>
              <a:stretch>
                <a:fillRect/>
              </a:stretch>
            </p:blipFill>
            <p:spPr>
              <a:xfrm>
                <a:off x="9029920" y="2098147"/>
                <a:ext cx="52920" cy="11552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2" name="Freihand 181">
                <a:extLst>
                  <a:ext uri="{FF2B5EF4-FFF2-40B4-BE49-F238E27FC236}">
                    <a16:creationId xmlns:a16="http://schemas.microsoft.com/office/drawing/2014/main" id="{C783AA6F-C737-4473-ACFA-E5164870DEA6}"/>
                  </a:ext>
                </a:extLst>
              </p14:cNvPr>
              <p14:cNvContentPartPr/>
              <p14:nvPr/>
            </p14:nvContentPartPr>
            <p14:xfrm>
              <a:off x="8745520" y="3171667"/>
              <a:ext cx="2360160" cy="93960"/>
            </p14:xfrm>
          </p:contentPart>
        </mc:Choice>
        <mc:Fallback>
          <p:pic>
            <p:nvPicPr>
              <p:cNvPr id="182" name="Freihand 181">
                <a:extLst>
                  <a:ext uri="{FF2B5EF4-FFF2-40B4-BE49-F238E27FC236}">
                    <a16:creationId xmlns:a16="http://schemas.microsoft.com/office/drawing/2014/main" id="{C783AA6F-C737-4473-ACFA-E5164870DEA6}"/>
                  </a:ext>
                </a:extLst>
              </p:cNvPr>
              <p:cNvPicPr/>
              <p:nvPr/>
            </p:nvPicPr>
            <p:blipFill>
              <a:blip r:embed="rId266"/>
              <a:stretch>
                <a:fillRect/>
              </a:stretch>
            </p:blipFill>
            <p:spPr>
              <a:xfrm>
                <a:off x="8741200" y="3167347"/>
                <a:ext cx="2368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3" name="Freihand 182">
                <a:extLst>
                  <a:ext uri="{FF2B5EF4-FFF2-40B4-BE49-F238E27FC236}">
                    <a16:creationId xmlns:a16="http://schemas.microsoft.com/office/drawing/2014/main" id="{9D4A2D36-3F9D-4E01-8D50-CC89E2F45EEE}"/>
                  </a:ext>
                </a:extLst>
              </p14:cNvPr>
              <p14:cNvContentPartPr/>
              <p14:nvPr/>
            </p14:nvContentPartPr>
            <p14:xfrm>
              <a:off x="11027560" y="3083827"/>
              <a:ext cx="202680" cy="195840"/>
            </p14:xfrm>
          </p:contentPart>
        </mc:Choice>
        <mc:Fallback>
          <p:pic>
            <p:nvPicPr>
              <p:cNvPr id="183" name="Freihand 182">
                <a:extLst>
                  <a:ext uri="{FF2B5EF4-FFF2-40B4-BE49-F238E27FC236}">
                    <a16:creationId xmlns:a16="http://schemas.microsoft.com/office/drawing/2014/main" id="{9D4A2D36-3F9D-4E01-8D50-CC89E2F45EEE}"/>
                  </a:ext>
                </a:extLst>
              </p:cNvPr>
              <p:cNvPicPr/>
              <p:nvPr/>
            </p:nvPicPr>
            <p:blipFill>
              <a:blip r:embed="rId268"/>
              <a:stretch>
                <a:fillRect/>
              </a:stretch>
            </p:blipFill>
            <p:spPr>
              <a:xfrm>
                <a:off x="11023240" y="3079507"/>
                <a:ext cx="2113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5" name="Freihand 184">
                <a:extLst>
                  <a:ext uri="{FF2B5EF4-FFF2-40B4-BE49-F238E27FC236}">
                    <a16:creationId xmlns:a16="http://schemas.microsoft.com/office/drawing/2014/main" id="{FCB07437-0EBB-429C-A799-CBDEA9292FF1}"/>
                  </a:ext>
                </a:extLst>
              </p14:cNvPr>
              <p14:cNvContentPartPr/>
              <p14:nvPr/>
            </p14:nvContentPartPr>
            <p14:xfrm>
              <a:off x="8905360" y="1920307"/>
              <a:ext cx="299880" cy="258120"/>
            </p14:xfrm>
          </p:contentPart>
        </mc:Choice>
        <mc:Fallback>
          <p:pic>
            <p:nvPicPr>
              <p:cNvPr id="185" name="Freihand 184">
                <a:extLst>
                  <a:ext uri="{FF2B5EF4-FFF2-40B4-BE49-F238E27FC236}">
                    <a16:creationId xmlns:a16="http://schemas.microsoft.com/office/drawing/2014/main" id="{FCB07437-0EBB-429C-A799-CBDEA9292FF1}"/>
                  </a:ext>
                </a:extLst>
              </p:cNvPr>
              <p:cNvPicPr/>
              <p:nvPr/>
            </p:nvPicPr>
            <p:blipFill>
              <a:blip r:embed="rId270"/>
              <a:stretch>
                <a:fillRect/>
              </a:stretch>
            </p:blipFill>
            <p:spPr>
              <a:xfrm>
                <a:off x="8901040" y="1915987"/>
                <a:ext cx="3085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6" name="Freihand 185">
                <a:extLst>
                  <a:ext uri="{FF2B5EF4-FFF2-40B4-BE49-F238E27FC236}">
                    <a16:creationId xmlns:a16="http://schemas.microsoft.com/office/drawing/2014/main" id="{34AB962A-ACE8-4FF1-83E8-119FCA735760}"/>
                  </a:ext>
                </a:extLst>
              </p14:cNvPr>
              <p14:cNvContentPartPr/>
              <p14:nvPr/>
            </p14:nvContentPartPr>
            <p14:xfrm>
              <a:off x="8682160" y="1854787"/>
              <a:ext cx="114480" cy="347040"/>
            </p14:xfrm>
          </p:contentPart>
        </mc:Choice>
        <mc:Fallback>
          <p:pic>
            <p:nvPicPr>
              <p:cNvPr id="186" name="Freihand 185">
                <a:extLst>
                  <a:ext uri="{FF2B5EF4-FFF2-40B4-BE49-F238E27FC236}">
                    <a16:creationId xmlns:a16="http://schemas.microsoft.com/office/drawing/2014/main" id="{34AB962A-ACE8-4FF1-83E8-119FCA735760}"/>
                  </a:ext>
                </a:extLst>
              </p:cNvPr>
              <p:cNvPicPr/>
              <p:nvPr/>
            </p:nvPicPr>
            <p:blipFill>
              <a:blip r:embed="rId272"/>
              <a:stretch>
                <a:fillRect/>
              </a:stretch>
            </p:blipFill>
            <p:spPr>
              <a:xfrm>
                <a:off x="8677840" y="1850467"/>
                <a:ext cx="12312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9" name="Freihand 188">
                <a:extLst>
                  <a:ext uri="{FF2B5EF4-FFF2-40B4-BE49-F238E27FC236}">
                    <a16:creationId xmlns:a16="http://schemas.microsoft.com/office/drawing/2014/main" id="{FD4C512C-8987-4FB3-AE8D-297EA7379C15}"/>
                  </a:ext>
                </a:extLst>
              </p14:cNvPr>
              <p14:cNvContentPartPr/>
              <p14:nvPr/>
            </p14:nvContentPartPr>
            <p14:xfrm>
              <a:off x="9493240" y="1989067"/>
              <a:ext cx="1274040" cy="997560"/>
            </p14:xfrm>
          </p:contentPart>
        </mc:Choice>
        <mc:Fallback>
          <p:pic>
            <p:nvPicPr>
              <p:cNvPr id="189" name="Freihand 188">
                <a:extLst>
                  <a:ext uri="{FF2B5EF4-FFF2-40B4-BE49-F238E27FC236}">
                    <a16:creationId xmlns:a16="http://schemas.microsoft.com/office/drawing/2014/main" id="{FD4C512C-8987-4FB3-AE8D-297EA7379C15}"/>
                  </a:ext>
                </a:extLst>
              </p:cNvPr>
              <p:cNvPicPr/>
              <p:nvPr/>
            </p:nvPicPr>
            <p:blipFill>
              <a:blip r:embed="rId274"/>
              <a:stretch>
                <a:fillRect/>
              </a:stretch>
            </p:blipFill>
            <p:spPr>
              <a:xfrm>
                <a:off x="9488920" y="1984747"/>
                <a:ext cx="1282680" cy="1006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2" name="Freihand 191">
                <a:extLst>
                  <a:ext uri="{FF2B5EF4-FFF2-40B4-BE49-F238E27FC236}">
                    <a16:creationId xmlns:a16="http://schemas.microsoft.com/office/drawing/2014/main" id="{E9A60810-0E3F-40EB-9435-835315576131}"/>
                  </a:ext>
                </a:extLst>
              </p14:cNvPr>
              <p14:cNvContentPartPr/>
              <p14:nvPr/>
            </p14:nvContentPartPr>
            <p14:xfrm>
              <a:off x="10993360" y="1841467"/>
              <a:ext cx="111600" cy="174240"/>
            </p14:xfrm>
          </p:contentPart>
        </mc:Choice>
        <mc:Fallback>
          <p:pic>
            <p:nvPicPr>
              <p:cNvPr id="192" name="Freihand 191">
                <a:extLst>
                  <a:ext uri="{FF2B5EF4-FFF2-40B4-BE49-F238E27FC236}">
                    <a16:creationId xmlns:a16="http://schemas.microsoft.com/office/drawing/2014/main" id="{E9A60810-0E3F-40EB-9435-835315576131}"/>
                  </a:ext>
                </a:extLst>
              </p:cNvPr>
              <p:cNvPicPr/>
              <p:nvPr/>
            </p:nvPicPr>
            <p:blipFill>
              <a:blip r:embed="rId276"/>
              <a:stretch>
                <a:fillRect/>
              </a:stretch>
            </p:blipFill>
            <p:spPr>
              <a:xfrm>
                <a:off x="10989040" y="1837147"/>
                <a:ext cx="1202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3" name="Freihand 192">
                <a:extLst>
                  <a:ext uri="{FF2B5EF4-FFF2-40B4-BE49-F238E27FC236}">
                    <a16:creationId xmlns:a16="http://schemas.microsoft.com/office/drawing/2014/main" id="{D3FCD6FD-B3A8-4DC2-87F9-DD78FA1866E8}"/>
                  </a:ext>
                </a:extLst>
              </p14:cNvPr>
              <p14:cNvContentPartPr/>
              <p14:nvPr/>
            </p14:nvContentPartPr>
            <p14:xfrm>
              <a:off x="11083000" y="1811227"/>
              <a:ext cx="34920" cy="205200"/>
            </p14:xfrm>
          </p:contentPart>
        </mc:Choice>
        <mc:Fallback>
          <p:pic>
            <p:nvPicPr>
              <p:cNvPr id="193" name="Freihand 192">
                <a:extLst>
                  <a:ext uri="{FF2B5EF4-FFF2-40B4-BE49-F238E27FC236}">
                    <a16:creationId xmlns:a16="http://schemas.microsoft.com/office/drawing/2014/main" id="{D3FCD6FD-B3A8-4DC2-87F9-DD78FA1866E8}"/>
                  </a:ext>
                </a:extLst>
              </p:cNvPr>
              <p:cNvPicPr/>
              <p:nvPr/>
            </p:nvPicPr>
            <p:blipFill>
              <a:blip r:embed="rId278"/>
              <a:stretch>
                <a:fillRect/>
              </a:stretch>
            </p:blipFill>
            <p:spPr>
              <a:xfrm>
                <a:off x="11078680" y="1806907"/>
                <a:ext cx="435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4" name="Freihand 193">
                <a:extLst>
                  <a:ext uri="{FF2B5EF4-FFF2-40B4-BE49-F238E27FC236}">
                    <a16:creationId xmlns:a16="http://schemas.microsoft.com/office/drawing/2014/main" id="{DFCD516C-A825-4FC9-B3CA-C1B54E7DA794}"/>
                  </a:ext>
                </a:extLst>
              </p14:cNvPr>
              <p14:cNvContentPartPr/>
              <p14:nvPr/>
            </p14:nvContentPartPr>
            <p14:xfrm>
              <a:off x="11038720" y="1923907"/>
              <a:ext cx="97560" cy="26640"/>
            </p14:xfrm>
          </p:contentPart>
        </mc:Choice>
        <mc:Fallback>
          <p:pic>
            <p:nvPicPr>
              <p:cNvPr id="194" name="Freihand 193">
                <a:extLst>
                  <a:ext uri="{FF2B5EF4-FFF2-40B4-BE49-F238E27FC236}">
                    <a16:creationId xmlns:a16="http://schemas.microsoft.com/office/drawing/2014/main" id="{DFCD516C-A825-4FC9-B3CA-C1B54E7DA794}"/>
                  </a:ext>
                </a:extLst>
              </p:cNvPr>
              <p:cNvPicPr/>
              <p:nvPr/>
            </p:nvPicPr>
            <p:blipFill>
              <a:blip r:embed="rId280"/>
              <a:stretch>
                <a:fillRect/>
              </a:stretch>
            </p:blipFill>
            <p:spPr>
              <a:xfrm>
                <a:off x="11034400" y="1919587"/>
                <a:ext cx="1062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5" name="Freihand 194">
                <a:extLst>
                  <a:ext uri="{FF2B5EF4-FFF2-40B4-BE49-F238E27FC236}">
                    <a16:creationId xmlns:a16="http://schemas.microsoft.com/office/drawing/2014/main" id="{A435EB74-6A5D-418A-B827-1DDEF0847CAC}"/>
                  </a:ext>
                </a:extLst>
              </p14:cNvPr>
              <p14:cNvContentPartPr/>
              <p14:nvPr/>
            </p14:nvContentPartPr>
            <p14:xfrm>
              <a:off x="11183440" y="1826707"/>
              <a:ext cx="126720" cy="170640"/>
            </p14:xfrm>
          </p:contentPart>
        </mc:Choice>
        <mc:Fallback>
          <p:pic>
            <p:nvPicPr>
              <p:cNvPr id="195" name="Freihand 194">
                <a:extLst>
                  <a:ext uri="{FF2B5EF4-FFF2-40B4-BE49-F238E27FC236}">
                    <a16:creationId xmlns:a16="http://schemas.microsoft.com/office/drawing/2014/main" id="{A435EB74-6A5D-418A-B827-1DDEF0847CAC}"/>
                  </a:ext>
                </a:extLst>
              </p:cNvPr>
              <p:cNvPicPr/>
              <p:nvPr/>
            </p:nvPicPr>
            <p:blipFill>
              <a:blip r:embed="rId282"/>
              <a:stretch>
                <a:fillRect/>
              </a:stretch>
            </p:blipFill>
            <p:spPr>
              <a:xfrm>
                <a:off x="11179120" y="1822387"/>
                <a:ext cx="1353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0" name="Freihand 199">
                <a:extLst>
                  <a:ext uri="{FF2B5EF4-FFF2-40B4-BE49-F238E27FC236}">
                    <a16:creationId xmlns:a16="http://schemas.microsoft.com/office/drawing/2014/main" id="{072F3646-742E-4845-9D83-829D659DC3F2}"/>
                  </a:ext>
                </a:extLst>
              </p14:cNvPr>
              <p14:cNvContentPartPr/>
              <p14:nvPr/>
            </p14:nvContentPartPr>
            <p14:xfrm>
              <a:off x="9963040" y="1744267"/>
              <a:ext cx="49320" cy="1480320"/>
            </p14:xfrm>
          </p:contentPart>
        </mc:Choice>
        <mc:Fallback>
          <p:pic>
            <p:nvPicPr>
              <p:cNvPr id="200" name="Freihand 199">
                <a:extLst>
                  <a:ext uri="{FF2B5EF4-FFF2-40B4-BE49-F238E27FC236}">
                    <a16:creationId xmlns:a16="http://schemas.microsoft.com/office/drawing/2014/main" id="{072F3646-742E-4845-9D83-829D659DC3F2}"/>
                  </a:ext>
                </a:extLst>
              </p:cNvPr>
              <p:cNvPicPr/>
              <p:nvPr/>
            </p:nvPicPr>
            <p:blipFill>
              <a:blip r:embed="rId284"/>
              <a:stretch>
                <a:fillRect/>
              </a:stretch>
            </p:blipFill>
            <p:spPr>
              <a:xfrm>
                <a:off x="9958720" y="1739947"/>
                <a:ext cx="57960" cy="1488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2" name="Freihand 201">
                <a:extLst>
                  <a:ext uri="{FF2B5EF4-FFF2-40B4-BE49-F238E27FC236}">
                    <a16:creationId xmlns:a16="http://schemas.microsoft.com/office/drawing/2014/main" id="{B3D786B8-1EF6-4B6A-B7BA-ED17F55D4DD6}"/>
                  </a:ext>
                </a:extLst>
              </p14:cNvPr>
              <p14:cNvContentPartPr/>
              <p14:nvPr/>
            </p14:nvContentPartPr>
            <p14:xfrm>
              <a:off x="10044760" y="1537267"/>
              <a:ext cx="127440" cy="173520"/>
            </p14:xfrm>
          </p:contentPart>
        </mc:Choice>
        <mc:Fallback>
          <p:pic>
            <p:nvPicPr>
              <p:cNvPr id="202" name="Freihand 201">
                <a:extLst>
                  <a:ext uri="{FF2B5EF4-FFF2-40B4-BE49-F238E27FC236}">
                    <a16:creationId xmlns:a16="http://schemas.microsoft.com/office/drawing/2014/main" id="{B3D786B8-1EF6-4B6A-B7BA-ED17F55D4DD6}"/>
                  </a:ext>
                </a:extLst>
              </p:cNvPr>
              <p:cNvPicPr/>
              <p:nvPr/>
            </p:nvPicPr>
            <p:blipFill>
              <a:blip r:embed="rId286"/>
              <a:stretch>
                <a:fillRect/>
              </a:stretch>
            </p:blipFill>
            <p:spPr>
              <a:xfrm>
                <a:off x="10040440" y="1532947"/>
                <a:ext cx="1360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3" name="Freihand 202">
                <a:extLst>
                  <a:ext uri="{FF2B5EF4-FFF2-40B4-BE49-F238E27FC236}">
                    <a16:creationId xmlns:a16="http://schemas.microsoft.com/office/drawing/2014/main" id="{F552462C-8447-4D4E-A021-BB8EBFCD51FD}"/>
                  </a:ext>
                </a:extLst>
              </p14:cNvPr>
              <p14:cNvContentPartPr/>
              <p14:nvPr/>
            </p14:nvContentPartPr>
            <p14:xfrm>
              <a:off x="10099480" y="1622587"/>
              <a:ext cx="105480" cy="34560"/>
            </p14:xfrm>
          </p:contentPart>
        </mc:Choice>
        <mc:Fallback>
          <p:pic>
            <p:nvPicPr>
              <p:cNvPr id="203" name="Freihand 202">
                <a:extLst>
                  <a:ext uri="{FF2B5EF4-FFF2-40B4-BE49-F238E27FC236}">
                    <a16:creationId xmlns:a16="http://schemas.microsoft.com/office/drawing/2014/main" id="{F552462C-8447-4D4E-A021-BB8EBFCD51FD}"/>
                  </a:ext>
                </a:extLst>
              </p:cNvPr>
              <p:cNvPicPr/>
              <p:nvPr/>
            </p:nvPicPr>
            <p:blipFill>
              <a:blip r:embed="rId288"/>
              <a:stretch>
                <a:fillRect/>
              </a:stretch>
            </p:blipFill>
            <p:spPr>
              <a:xfrm>
                <a:off x="10095160" y="1618267"/>
                <a:ext cx="114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4" name="Freihand 203">
                <a:extLst>
                  <a:ext uri="{FF2B5EF4-FFF2-40B4-BE49-F238E27FC236}">
                    <a16:creationId xmlns:a16="http://schemas.microsoft.com/office/drawing/2014/main" id="{4097A487-2FEB-4278-8F15-2836D31751C3}"/>
                  </a:ext>
                </a:extLst>
              </p14:cNvPr>
              <p14:cNvContentPartPr/>
              <p14:nvPr/>
            </p14:nvContentPartPr>
            <p14:xfrm>
              <a:off x="10199200" y="1543747"/>
              <a:ext cx="85320" cy="138240"/>
            </p14:xfrm>
          </p:contentPart>
        </mc:Choice>
        <mc:Fallback>
          <p:pic>
            <p:nvPicPr>
              <p:cNvPr id="204" name="Freihand 203">
                <a:extLst>
                  <a:ext uri="{FF2B5EF4-FFF2-40B4-BE49-F238E27FC236}">
                    <a16:creationId xmlns:a16="http://schemas.microsoft.com/office/drawing/2014/main" id="{4097A487-2FEB-4278-8F15-2836D31751C3}"/>
                  </a:ext>
                </a:extLst>
              </p:cNvPr>
              <p:cNvPicPr/>
              <p:nvPr/>
            </p:nvPicPr>
            <p:blipFill>
              <a:blip r:embed="rId290"/>
              <a:stretch>
                <a:fillRect/>
              </a:stretch>
            </p:blipFill>
            <p:spPr>
              <a:xfrm>
                <a:off x="10194880" y="1539427"/>
                <a:ext cx="93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5" name="Freihand 204">
                <a:extLst>
                  <a:ext uri="{FF2B5EF4-FFF2-40B4-BE49-F238E27FC236}">
                    <a16:creationId xmlns:a16="http://schemas.microsoft.com/office/drawing/2014/main" id="{E8602702-1F1A-488F-ADA2-2CF663B24869}"/>
                  </a:ext>
                </a:extLst>
              </p14:cNvPr>
              <p14:cNvContentPartPr/>
              <p14:nvPr/>
            </p14:nvContentPartPr>
            <p14:xfrm>
              <a:off x="10322680" y="1630867"/>
              <a:ext cx="56880" cy="77760"/>
            </p14:xfrm>
          </p:contentPart>
        </mc:Choice>
        <mc:Fallback>
          <p:pic>
            <p:nvPicPr>
              <p:cNvPr id="205" name="Freihand 204">
                <a:extLst>
                  <a:ext uri="{FF2B5EF4-FFF2-40B4-BE49-F238E27FC236}">
                    <a16:creationId xmlns:a16="http://schemas.microsoft.com/office/drawing/2014/main" id="{E8602702-1F1A-488F-ADA2-2CF663B24869}"/>
                  </a:ext>
                </a:extLst>
              </p:cNvPr>
              <p:cNvPicPr/>
              <p:nvPr/>
            </p:nvPicPr>
            <p:blipFill>
              <a:blip r:embed="rId292"/>
              <a:stretch>
                <a:fillRect/>
              </a:stretch>
            </p:blipFill>
            <p:spPr>
              <a:xfrm>
                <a:off x="10318360" y="1626547"/>
                <a:ext cx="655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6" name="Freihand 205">
                <a:extLst>
                  <a:ext uri="{FF2B5EF4-FFF2-40B4-BE49-F238E27FC236}">
                    <a16:creationId xmlns:a16="http://schemas.microsoft.com/office/drawing/2014/main" id="{CFE9C382-9F7D-426D-B5BC-1FDBB1C6CA1A}"/>
                  </a:ext>
                </a:extLst>
              </p14:cNvPr>
              <p14:cNvContentPartPr/>
              <p14:nvPr/>
            </p14:nvContentPartPr>
            <p14:xfrm>
              <a:off x="10360120" y="1654987"/>
              <a:ext cx="135000" cy="51480"/>
            </p14:xfrm>
          </p:contentPart>
        </mc:Choice>
        <mc:Fallback>
          <p:pic>
            <p:nvPicPr>
              <p:cNvPr id="206" name="Freihand 205">
                <a:extLst>
                  <a:ext uri="{FF2B5EF4-FFF2-40B4-BE49-F238E27FC236}">
                    <a16:creationId xmlns:a16="http://schemas.microsoft.com/office/drawing/2014/main" id="{CFE9C382-9F7D-426D-B5BC-1FDBB1C6CA1A}"/>
                  </a:ext>
                </a:extLst>
              </p:cNvPr>
              <p:cNvPicPr/>
              <p:nvPr/>
            </p:nvPicPr>
            <p:blipFill>
              <a:blip r:embed="rId294"/>
              <a:stretch>
                <a:fillRect/>
              </a:stretch>
            </p:blipFill>
            <p:spPr>
              <a:xfrm>
                <a:off x="10355800" y="1650667"/>
                <a:ext cx="1436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7" name="Freihand 206">
                <a:extLst>
                  <a:ext uri="{FF2B5EF4-FFF2-40B4-BE49-F238E27FC236}">
                    <a16:creationId xmlns:a16="http://schemas.microsoft.com/office/drawing/2014/main" id="{32F6A9EE-D500-4736-B529-146B9B92AC07}"/>
                  </a:ext>
                </a:extLst>
              </p14:cNvPr>
              <p14:cNvContentPartPr/>
              <p14:nvPr/>
            </p14:nvContentPartPr>
            <p14:xfrm>
              <a:off x="10509520" y="1656067"/>
              <a:ext cx="79200" cy="182880"/>
            </p14:xfrm>
          </p:contentPart>
        </mc:Choice>
        <mc:Fallback>
          <p:pic>
            <p:nvPicPr>
              <p:cNvPr id="207" name="Freihand 206">
                <a:extLst>
                  <a:ext uri="{FF2B5EF4-FFF2-40B4-BE49-F238E27FC236}">
                    <a16:creationId xmlns:a16="http://schemas.microsoft.com/office/drawing/2014/main" id="{32F6A9EE-D500-4736-B529-146B9B92AC07}"/>
                  </a:ext>
                </a:extLst>
              </p:cNvPr>
              <p:cNvPicPr/>
              <p:nvPr/>
            </p:nvPicPr>
            <p:blipFill>
              <a:blip r:embed="rId296"/>
              <a:stretch>
                <a:fillRect/>
              </a:stretch>
            </p:blipFill>
            <p:spPr>
              <a:xfrm>
                <a:off x="10505200" y="1651747"/>
                <a:ext cx="87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8" name="Freihand 207">
                <a:extLst>
                  <a:ext uri="{FF2B5EF4-FFF2-40B4-BE49-F238E27FC236}">
                    <a16:creationId xmlns:a16="http://schemas.microsoft.com/office/drawing/2014/main" id="{0F8C16CD-CC9B-44CD-9164-55C63FABA5C8}"/>
                  </a:ext>
                </a:extLst>
              </p14:cNvPr>
              <p14:cNvContentPartPr/>
              <p14:nvPr/>
            </p14:nvContentPartPr>
            <p14:xfrm>
              <a:off x="10291360" y="1567507"/>
              <a:ext cx="34920" cy="176760"/>
            </p14:xfrm>
          </p:contentPart>
        </mc:Choice>
        <mc:Fallback>
          <p:pic>
            <p:nvPicPr>
              <p:cNvPr id="208" name="Freihand 207">
                <a:extLst>
                  <a:ext uri="{FF2B5EF4-FFF2-40B4-BE49-F238E27FC236}">
                    <a16:creationId xmlns:a16="http://schemas.microsoft.com/office/drawing/2014/main" id="{0F8C16CD-CC9B-44CD-9164-55C63FABA5C8}"/>
                  </a:ext>
                </a:extLst>
              </p:cNvPr>
              <p:cNvPicPr/>
              <p:nvPr/>
            </p:nvPicPr>
            <p:blipFill>
              <a:blip r:embed="rId298"/>
              <a:stretch>
                <a:fillRect/>
              </a:stretch>
            </p:blipFill>
            <p:spPr>
              <a:xfrm>
                <a:off x="10287040" y="1563187"/>
                <a:ext cx="435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0" name="Freihand 209">
                <a:extLst>
                  <a:ext uri="{FF2B5EF4-FFF2-40B4-BE49-F238E27FC236}">
                    <a16:creationId xmlns:a16="http://schemas.microsoft.com/office/drawing/2014/main" id="{D6251D04-3DE1-41FD-87C8-074AB52CEC7D}"/>
                  </a:ext>
                </a:extLst>
              </p14:cNvPr>
              <p14:cNvContentPartPr/>
              <p14:nvPr/>
            </p14:nvContentPartPr>
            <p14:xfrm>
              <a:off x="9975640" y="3092467"/>
              <a:ext cx="38520" cy="219960"/>
            </p14:xfrm>
          </p:contentPart>
        </mc:Choice>
        <mc:Fallback>
          <p:pic>
            <p:nvPicPr>
              <p:cNvPr id="210" name="Freihand 209">
                <a:extLst>
                  <a:ext uri="{FF2B5EF4-FFF2-40B4-BE49-F238E27FC236}">
                    <a16:creationId xmlns:a16="http://schemas.microsoft.com/office/drawing/2014/main" id="{D6251D04-3DE1-41FD-87C8-074AB52CEC7D}"/>
                  </a:ext>
                </a:extLst>
              </p:cNvPr>
              <p:cNvPicPr/>
              <p:nvPr/>
            </p:nvPicPr>
            <p:blipFill>
              <a:blip r:embed="rId300"/>
              <a:stretch>
                <a:fillRect/>
              </a:stretch>
            </p:blipFill>
            <p:spPr>
              <a:xfrm>
                <a:off x="9971320" y="3088147"/>
                <a:ext cx="47160" cy="228600"/>
              </a:xfrm>
              <a:prstGeom prst="rect">
                <a:avLst/>
              </a:prstGeom>
            </p:spPr>
          </p:pic>
        </mc:Fallback>
      </mc:AlternateContent>
      <p:grpSp>
        <p:nvGrpSpPr>
          <p:cNvPr id="214" name="Gruppieren 213">
            <a:extLst>
              <a:ext uri="{FF2B5EF4-FFF2-40B4-BE49-F238E27FC236}">
                <a16:creationId xmlns:a16="http://schemas.microsoft.com/office/drawing/2014/main" id="{59FF8847-150C-45F5-A3BF-0181CC6D888F}"/>
              </a:ext>
            </a:extLst>
          </p:cNvPr>
          <p:cNvGrpSpPr/>
          <p:nvPr/>
        </p:nvGrpSpPr>
        <p:grpSpPr>
          <a:xfrm>
            <a:off x="9901120" y="3355267"/>
            <a:ext cx="349920" cy="318240"/>
            <a:chOff x="9901120" y="3355267"/>
            <a:chExt cx="349920" cy="318240"/>
          </a:xfrm>
        </p:grpSpPr>
        <mc:AlternateContent xmlns:mc="http://schemas.openxmlformats.org/markup-compatibility/2006">
          <mc:Choice xmlns:p14="http://schemas.microsoft.com/office/powerpoint/2010/main" Requires="p14">
            <p:contentPart p14:bwMode="auto" r:id="rId301">
              <p14:nvContentPartPr>
                <p14:cNvPr id="211" name="Freihand 210">
                  <a:extLst>
                    <a:ext uri="{FF2B5EF4-FFF2-40B4-BE49-F238E27FC236}">
                      <a16:creationId xmlns:a16="http://schemas.microsoft.com/office/drawing/2014/main" id="{117C40C2-E3FF-4DD5-9E4D-5CA6F7A9B16D}"/>
                    </a:ext>
                  </a:extLst>
                </p14:cNvPr>
                <p14:cNvContentPartPr/>
                <p14:nvPr/>
              </p14:nvContentPartPr>
              <p14:xfrm>
                <a:off x="9901120" y="3457147"/>
                <a:ext cx="128160" cy="86400"/>
              </p14:xfrm>
            </p:contentPart>
          </mc:Choice>
          <mc:Fallback>
            <p:pic>
              <p:nvPicPr>
                <p:cNvPr id="211" name="Freihand 210">
                  <a:extLst>
                    <a:ext uri="{FF2B5EF4-FFF2-40B4-BE49-F238E27FC236}">
                      <a16:creationId xmlns:a16="http://schemas.microsoft.com/office/drawing/2014/main" id="{117C40C2-E3FF-4DD5-9E4D-5CA6F7A9B16D}"/>
                    </a:ext>
                  </a:extLst>
                </p:cNvPr>
                <p:cNvPicPr/>
                <p:nvPr/>
              </p:nvPicPr>
              <p:blipFill>
                <a:blip r:embed="rId302"/>
                <a:stretch>
                  <a:fillRect/>
                </a:stretch>
              </p:blipFill>
              <p:spPr>
                <a:xfrm>
                  <a:off x="9896800" y="3452827"/>
                  <a:ext cx="136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2" name="Freihand 211">
                  <a:extLst>
                    <a:ext uri="{FF2B5EF4-FFF2-40B4-BE49-F238E27FC236}">
                      <a16:creationId xmlns:a16="http://schemas.microsoft.com/office/drawing/2014/main" id="{62F80046-499D-40CE-8BA6-25608DE6DF49}"/>
                    </a:ext>
                  </a:extLst>
                </p14:cNvPr>
                <p14:cNvContentPartPr/>
                <p14:nvPr/>
              </p14:nvContentPartPr>
              <p14:xfrm>
                <a:off x="9968440" y="3472627"/>
                <a:ext cx="77760" cy="200880"/>
              </p14:xfrm>
            </p:contentPart>
          </mc:Choice>
          <mc:Fallback>
            <p:pic>
              <p:nvPicPr>
                <p:cNvPr id="212" name="Freihand 211">
                  <a:extLst>
                    <a:ext uri="{FF2B5EF4-FFF2-40B4-BE49-F238E27FC236}">
                      <a16:creationId xmlns:a16="http://schemas.microsoft.com/office/drawing/2014/main" id="{62F80046-499D-40CE-8BA6-25608DE6DF49}"/>
                    </a:ext>
                  </a:extLst>
                </p:cNvPr>
                <p:cNvPicPr/>
                <p:nvPr/>
              </p:nvPicPr>
              <p:blipFill>
                <a:blip r:embed="rId304"/>
                <a:stretch>
                  <a:fillRect/>
                </a:stretch>
              </p:blipFill>
              <p:spPr>
                <a:xfrm>
                  <a:off x="9964120" y="3468307"/>
                  <a:ext cx="864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3" name="Freihand 212">
                  <a:extLst>
                    <a:ext uri="{FF2B5EF4-FFF2-40B4-BE49-F238E27FC236}">
                      <a16:creationId xmlns:a16="http://schemas.microsoft.com/office/drawing/2014/main" id="{F3A0CDDC-00D9-4686-B19D-C8E6A78AEA1A}"/>
                    </a:ext>
                  </a:extLst>
                </p14:cNvPr>
                <p14:cNvContentPartPr/>
                <p14:nvPr/>
              </p14:nvContentPartPr>
              <p14:xfrm>
                <a:off x="10078240" y="3355267"/>
                <a:ext cx="172800" cy="151560"/>
              </p14:xfrm>
            </p:contentPart>
          </mc:Choice>
          <mc:Fallback>
            <p:pic>
              <p:nvPicPr>
                <p:cNvPr id="213" name="Freihand 212">
                  <a:extLst>
                    <a:ext uri="{FF2B5EF4-FFF2-40B4-BE49-F238E27FC236}">
                      <a16:creationId xmlns:a16="http://schemas.microsoft.com/office/drawing/2014/main" id="{F3A0CDDC-00D9-4686-B19D-C8E6A78AEA1A}"/>
                    </a:ext>
                  </a:extLst>
                </p:cNvPr>
                <p:cNvPicPr/>
                <p:nvPr/>
              </p:nvPicPr>
              <p:blipFill>
                <a:blip r:embed="rId306"/>
                <a:stretch>
                  <a:fillRect/>
                </a:stretch>
              </p:blipFill>
              <p:spPr>
                <a:xfrm>
                  <a:off x="10073920" y="3350947"/>
                  <a:ext cx="181440" cy="160200"/>
                </a:xfrm>
                <a:prstGeom prst="rect">
                  <a:avLst/>
                </a:prstGeom>
              </p:spPr>
            </p:pic>
          </mc:Fallback>
        </mc:AlternateContent>
      </p:grpSp>
      <p:grpSp>
        <p:nvGrpSpPr>
          <p:cNvPr id="217" name="Gruppieren 216">
            <a:extLst>
              <a:ext uri="{FF2B5EF4-FFF2-40B4-BE49-F238E27FC236}">
                <a16:creationId xmlns:a16="http://schemas.microsoft.com/office/drawing/2014/main" id="{82CA92D4-7DB8-49A5-ABBE-D7392282ED21}"/>
              </a:ext>
            </a:extLst>
          </p:cNvPr>
          <p:cNvGrpSpPr/>
          <p:nvPr/>
        </p:nvGrpSpPr>
        <p:grpSpPr>
          <a:xfrm>
            <a:off x="10013080" y="1920667"/>
            <a:ext cx="490680" cy="188280"/>
            <a:chOff x="10013080" y="1920667"/>
            <a:chExt cx="490680" cy="188280"/>
          </a:xfrm>
        </p:grpSpPr>
        <mc:AlternateContent xmlns:mc="http://schemas.openxmlformats.org/markup-compatibility/2006">
          <mc:Choice xmlns:p14="http://schemas.microsoft.com/office/powerpoint/2010/main" Requires="p14">
            <p:contentPart p14:bwMode="auto" r:id="rId307">
              <p14:nvContentPartPr>
                <p14:cNvPr id="197" name="Freihand 196">
                  <a:extLst>
                    <a:ext uri="{FF2B5EF4-FFF2-40B4-BE49-F238E27FC236}">
                      <a16:creationId xmlns:a16="http://schemas.microsoft.com/office/drawing/2014/main" id="{482CE6A7-B751-4634-94E2-E1AF208F2DFB}"/>
                    </a:ext>
                  </a:extLst>
                </p14:cNvPr>
                <p14:cNvContentPartPr/>
                <p14:nvPr/>
              </p14:nvContentPartPr>
              <p14:xfrm>
                <a:off x="10185520" y="1985827"/>
                <a:ext cx="318240" cy="123120"/>
              </p14:xfrm>
            </p:contentPart>
          </mc:Choice>
          <mc:Fallback>
            <p:pic>
              <p:nvPicPr>
                <p:cNvPr id="197" name="Freihand 196">
                  <a:extLst>
                    <a:ext uri="{FF2B5EF4-FFF2-40B4-BE49-F238E27FC236}">
                      <a16:creationId xmlns:a16="http://schemas.microsoft.com/office/drawing/2014/main" id="{482CE6A7-B751-4634-94E2-E1AF208F2DFB}"/>
                    </a:ext>
                  </a:extLst>
                </p:cNvPr>
                <p:cNvPicPr/>
                <p:nvPr/>
              </p:nvPicPr>
              <p:blipFill>
                <a:blip r:embed="rId308"/>
                <a:stretch>
                  <a:fillRect/>
                </a:stretch>
              </p:blipFill>
              <p:spPr>
                <a:xfrm>
                  <a:off x="10181200" y="1981507"/>
                  <a:ext cx="326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8" name="Freihand 197">
                  <a:extLst>
                    <a:ext uri="{FF2B5EF4-FFF2-40B4-BE49-F238E27FC236}">
                      <a16:creationId xmlns:a16="http://schemas.microsoft.com/office/drawing/2014/main" id="{5746669C-CDE0-4DB6-902E-0DF4F55FEBB4}"/>
                    </a:ext>
                  </a:extLst>
                </p14:cNvPr>
                <p14:cNvContentPartPr/>
                <p14:nvPr/>
              </p14:nvContentPartPr>
              <p14:xfrm>
                <a:off x="10029280" y="1920667"/>
                <a:ext cx="213480" cy="150840"/>
              </p14:xfrm>
            </p:contentPart>
          </mc:Choice>
          <mc:Fallback>
            <p:pic>
              <p:nvPicPr>
                <p:cNvPr id="198" name="Freihand 197">
                  <a:extLst>
                    <a:ext uri="{FF2B5EF4-FFF2-40B4-BE49-F238E27FC236}">
                      <a16:creationId xmlns:a16="http://schemas.microsoft.com/office/drawing/2014/main" id="{5746669C-CDE0-4DB6-902E-0DF4F55FEBB4}"/>
                    </a:ext>
                  </a:extLst>
                </p:cNvPr>
                <p:cNvPicPr/>
                <p:nvPr/>
              </p:nvPicPr>
              <p:blipFill>
                <a:blip r:embed="rId310"/>
                <a:stretch>
                  <a:fillRect/>
                </a:stretch>
              </p:blipFill>
              <p:spPr>
                <a:xfrm>
                  <a:off x="10024960" y="1916347"/>
                  <a:ext cx="222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5" name="Freihand 214">
                  <a:extLst>
                    <a:ext uri="{FF2B5EF4-FFF2-40B4-BE49-F238E27FC236}">
                      <a16:creationId xmlns:a16="http://schemas.microsoft.com/office/drawing/2014/main" id="{F9672371-A988-468A-8F26-350ADD8C9B62}"/>
                    </a:ext>
                  </a:extLst>
                </p14:cNvPr>
                <p14:cNvContentPartPr/>
                <p14:nvPr/>
              </p14:nvContentPartPr>
              <p14:xfrm>
                <a:off x="10144480" y="1996987"/>
                <a:ext cx="260280" cy="88200"/>
              </p14:xfrm>
            </p:contentPart>
          </mc:Choice>
          <mc:Fallback>
            <p:pic>
              <p:nvPicPr>
                <p:cNvPr id="215" name="Freihand 214">
                  <a:extLst>
                    <a:ext uri="{FF2B5EF4-FFF2-40B4-BE49-F238E27FC236}">
                      <a16:creationId xmlns:a16="http://schemas.microsoft.com/office/drawing/2014/main" id="{F9672371-A988-468A-8F26-350ADD8C9B62}"/>
                    </a:ext>
                  </a:extLst>
                </p:cNvPr>
                <p:cNvPicPr/>
                <p:nvPr/>
              </p:nvPicPr>
              <p:blipFill>
                <a:blip r:embed="rId312"/>
                <a:stretch>
                  <a:fillRect/>
                </a:stretch>
              </p:blipFill>
              <p:spPr>
                <a:xfrm>
                  <a:off x="10140160" y="1992667"/>
                  <a:ext cx="268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6" name="Freihand 215">
                  <a:extLst>
                    <a:ext uri="{FF2B5EF4-FFF2-40B4-BE49-F238E27FC236}">
                      <a16:creationId xmlns:a16="http://schemas.microsoft.com/office/drawing/2014/main" id="{B8079A17-61A0-4768-B8BF-42B81037D967}"/>
                    </a:ext>
                  </a:extLst>
                </p14:cNvPr>
                <p14:cNvContentPartPr/>
                <p14:nvPr/>
              </p14:nvContentPartPr>
              <p14:xfrm>
                <a:off x="10013080" y="1942267"/>
                <a:ext cx="183240" cy="156240"/>
              </p14:xfrm>
            </p:contentPart>
          </mc:Choice>
          <mc:Fallback>
            <p:pic>
              <p:nvPicPr>
                <p:cNvPr id="216" name="Freihand 215">
                  <a:extLst>
                    <a:ext uri="{FF2B5EF4-FFF2-40B4-BE49-F238E27FC236}">
                      <a16:creationId xmlns:a16="http://schemas.microsoft.com/office/drawing/2014/main" id="{B8079A17-61A0-4768-B8BF-42B81037D967}"/>
                    </a:ext>
                  </a:extLst>
                </p:cNvPr>
                <p:cNvPicPr/>
                <p:nvPr/>
              </p:nvPicPr>
              <p:blipFill>
                <a:blip r:embed="rId314"/>
                <a:stretch>
                  <a:fillRect/>
                </a:stretch>
              </p:blipFill>
              <p:spPr>
                <a:xfrm>
                  <a:off x="10008760" y="1937947"/>
                  <a:ext cx="191880" cy="164880"/>
                </a:xfrm>
                <a:prstGeom prst="rect">
                  <a:avLst/>
                </a:prstGeom>
              </p:spPr>
            </p:pic>
          </mc:Fallback>
        </mc:AlternateContent>
      </p:grpSp>
    </p:spTree>
    <p:extLst>
      <p:ext uri="{BB962C8B-B14F-4D97-AF65-F5344CB8AC3E}">
        <p14:creationId xmlns:p14="http://schemas.microsoft.com/office/powerpoint/2010/main" val="308326511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2818</Words>
  <Application>Microsoft Office PowerPoint</Application>
  <PresentationFormat>Breitbild</PresentationFormat>
  <Paragraphs>422</Paragraphs>
  <Slides>37</Slides>
  <Notes>36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Arial</vt:lpstr>
      <vt:lpstr>Arial Unicode MS</vt:lpstr>
      <vt:lpstr>Calibri</vt:lpstr>
      <vt:lpstr>Cambria Math</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385</cp:revision>
  <cp:lastPrinted>2022-03-02T20:18:27Z</cp:lastPrinted>
  <dcterms:created xsi:type="dcterms:W3CDTF">2022-03-01T20:52:11Z</dcterms:created>
  <dcterms:modified xsi:type="dcterms:W3CDTF">2025-10-29T08:39:01Z</dcterms:modified>
</cp:coreProperties>
</file>