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2.xml" ContentType="application/vnd.openxmlformats-officedocument.presentationml.notesSlide+xml"/>
  <Override PartName="/ppt/ink/ink256.xml" ContentType="application/inkml+xml"/>
  <Override PartName="/ppt/ink/ink257.xml" ContentType="application/inkml+xml"/>
  <Override PartName="/ppt/notesSlides/notesSlide3.xml" ContentType="application/vnd.openxmlformats-officedocument.presentationml.notesSlide+xml"/>
  <Override PartName="/ppt/ink/ink258.xml" ContentType="application/inkml+xml"/>
  <Override PartName="/ppt/ink/ink259.xml" ContentType="application/inkml+xml"/>
  <Override PartName="/ppt/notesSlides/notesSlide4.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5.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6.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1373" r:id="rId5"/>
    <p:sldId id="1487" r:id="rId6"/>
    <p:sldId id="1488" r:id="rId7"/>
    <p:sldId id="1491" r:id="rId8"/>
    <p:sldId id="1492" r:id="rId9"/>
    <p:sldId id="1490" r:id="rId10"/>
    <p:sldId id="1489" r:id="rId11"/>
    <p:sldId id="1493" r:id="rId12"/>
    <p:sldId id="517" r:id="rId13"/>
    <p:sldId id="1259" r:id="rId14"/>
    <p:sldId id="1261" r:id="rId15"/>
    <p:sldId id="525" r:id="rId16"/>
    <p:sldId id="523" r:id="rId17"/>
    <p:sldId id="524" r:id="rId18"/>
    <p:sldId id="619" r:id="rId19"/>
    <p:sldId id="1379" r:id="rId20"/>
    <p:sldId id="1380" r:id="rId21"/>
    <p:sldId id="622" r:id="rId22"/>
    <p:sldId id="623" r:id="rId23"/>
    <p:sldId id="624" r:id="rId24"/>
    <p:sldId id="1382" r:id="rId25"/>
    <p:sldId id="1383" r:id="rId26"/>
    <p:sldId id="1381"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3447" autoAdjust="0"/>
  </p:normalViewPr>
  <p:slideViewPr>
    <p:cSldViewPr snapToGrid="0">
      <p:cViewPr varScale="1">
        <p:scale>
          <a:sx n="113" d="100"/>
          <a:sy n="113" d="100"/>
        </p:scale>
        <p:origin x="1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24:58.086"/>
    </inkml:context>
    <inkml:brush xml:id="br0">
      <inkml:brushProperty name="width" value="0.025" units="cm"/>
      <inkml:brushProperty name="height" value="0.025" units="cm"/>
    </inkml:brush>
  </inkml:definitions>
  <inkml:trace contextRef="#ctx0" brushRef="#br0">0 0 19923,'0'0'3491,"24"68"-2466,-11-25-608,7 3-289,3 0-64,0-1-64,6-5-192,-1-5-353,-3-7-32,-1-4-319,-3-7-450,-3-5-992,-4-7-929,-9-3-1409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6.112"/>
    </inkml:context>
    <inkml:brush xml:id="br0">
      <inkml:brushProperty name="width" value="0.025" units="cm"/>
      <inkml:brushProperty name="height" value="0.025" units="cm"/>
    </inkml:brush>
  </inkml:definitions>
  <inkml:trace contextRef="#ctx0" brushRef="#br0">7 1 9769,'0'0'16571,"2"8"-14927,-1 17-574,-1 0 0,-4 32 1,0 23-161,3-79-902,1 0 1,0 0-1,0-1 0,0 1 0,0 0 1,0 0-1,0 0 0,0 0 0,0-1 1,0 1-1,0 0 0,1 0 0,-1 0 1,0-1-1,0 1 0,1 0 0,-1 0 1,1-1-1,-1 1 0,0 0 0,1 0 1,-1-1-1,1 1 0,0-1 0,-1 1 1,1-1-1,0 1 0,-1 0 0,1-1 1,0 0-1,-1 1 0,1-1 0,0 0 1,0 1-1,-1-1 0,1 0 1,0 0-1,0 1 0,0-1 0,0 0 1,-1 0-1,2 0 0,0-1 5,-1 1 1,1-1-1,-1 1 0,1-1 1,-1 1-1,0-1 0,1 0 1,-1 0-1,0 0 0,0 0 1,0 0-1,1 0 1,-1 0-1,0 0 0,-1 0 1,1 0-1,0-1 0,0 1 1,0 0-1,-1-1 0,1 1 1,0-3-1,2-6-13,0-1 0,-1 0 0,0 0 0,-1 0 0,0-1 0,-1 1 0,0 0 0,-1 0 0,0 0 0,-1 0 0,0 0 0,-1 0 0,0 0 0,0 1 0,-10-19 0,13 30 0,0-1 0,0 0 0,0 0 0,0 1 0,0-1 1,0 0-1,0 0 0,0 0 0,0 1 0,0-1 0,-1 0 0,1 0 0,0 0 0,0 0 0,0 1 1,0-1-1,-1 0 0,1 0 0,0 0 0,0 0 0,0 0 0,-1 0 0,1 1 0,0-1 0,0 0 1,0 0-1,-1 0 0,1 0 0,0 0 0,0 0 0,0 0 0,-1 0 0,1 0 0,0 0 0,0 0 1,-1 0-1,1 0 0,0 0 0,0 0 0,0 0 0,-1 0 0,1 0 0,0-1 0,0 1 0,-1 0 0,1 0 1,0 0-1,0 0 0,0 0 0,0 0 0,-1-1 0,1 1 0,0 0 0,0 0 0,0 0 0,0-1 1,0 1-1,0 0 0,-1 0 0,1 0 0,0-1 0,0 1 0,0 0 0,0 0 0,0 0 0,0-1 1,0 2-18,0 0 0,0 0 1,0-1-1,0 1 0,0 0 0,0 0 1,0 0-1,1-1 0,-1 1 1,0 0-1,1 0 0,-1 0 0,0-1 1,1 1-1,-1 0 0,1-1 1,-1 1-1,1 0 0,-1-1 0,1 1 1,-1-1-1,1 1 0,0-1 1,1 2-1,5 0-890,0 0-1,0 0 1,0 0-1,1-1 1,-1 0-1,0 0 1,1-1 0,13-1-1,31-4-7874,-19-4 358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03.413"/>
    </inkml:context>
    <inkml:brush xml:id="br0">
      <inkml:brushProperty name="width" value="0.025" units="cm"/>
      <inkml:brushProperty name="height" value="0.025" units="cm"/>
    </inkml:brush>
  </inkml:definitions>
  <inkml:trace contextRef="#ctx0" brushRef="#br0">96 111 4036,'0'0'12086,"1"-8"-9107,1-3-1851,2-12 119,-6 1 2570,1 22-3769,1-1 0,0 1 0,0-1 1,-1 1-1,1-1 0,0 1 0,0 0 0,-1-1 0,1 1 0,-1 0 0,1-1 0,0 1 0,-1 0 0,1-1 0,-1 1 0,1 0 1,-1 0-1,1 0 0,0-1 0,-1 1 0,1 0 0,-1 0 0,1 0 0,-1 0 0,1 0 0,-1 0 0,1 0 0,-1 0 0,1 0 1,-1 0-1,1 0 0,-1 0 0,1 0 0,-1 0 0,1 1 0,-1-1 0,1 0 0,-1 0 0,1 1 0,-1-1 0,1 0 0,0 0 0,-1 1 1,1-1-1,-1 0 0,1 1 0,0-1 0,0 1 0,-1-1 0,1 0 0,0 1 0,-1 0 0,-20 20-140,12-3 202,0 0-1,2 1 1,0 0 0,0 1-1,2-1 1,1 1 0,0 0-1,2 0 1,0 0 0,1 29-1,1-48-92,0 0 0,0 0-1,0 0 1,0 0-1,0 0 1,0 0 0,0-1-1,1 1 1,-1 0 0,0 0-1,0 0 1,1 0-1,-1 0 1,1-1 0,-1 1-1,1 0 1,-1 0-1,1-1 1,-1 1 0,1 0-1,0-1 1,-1 1-1,1 0 1,0-1 0,-1 1-1,1-1 1,0 0-1,0 1 1,0-1 0,-1 1-1,1-1 1,0 0 0,0 0-1,0 1 1,0-1-1,0 0 1,0 0 0,0 0-1,-1 0 1,1 0-1,0 0 1,0 0 0,1-1-1,1 1 64,0-1 1,1 0-1,-1 0 0,0 0 0,0 0 0,0 0 0,0-1 0,0 1 0,-1-1 0,1 0 1,3-3-1,11-13 155,-2-1 0,0 0 0,-1-1 0,23-43 0,21-31 4,-58 93-240,1 0-1,0 0 1,-1 0-1,1 0 0,-1 0 1,1 1-1,0-1 0,0 0 1,-1 0-1,1 0 1,0 1-1,0-1 0,0 1 1,0-1-1,0 0 1,0 1-1,0 0 0,0-1 1,0 1-1,0-1 1,0 1-1,0 0 0,0 0 1,1 0-1,-1 0 1,0 0-1,0 0 0,1 0 1,0 1-2,-1 0 0,1 0-1,-1 0 1,1 0 0,-1 1 0,0-1 0,0 0 0,1 1 0,-1-1 0,0 1 0,0-1 0,0 1-1,-1-1 1,1 1 0,1 2 0,3 12 10,-1-1 1,6 32-1,-9-41 25,13 35 22,-13-40-49,-1-1 0,0 1 0,0-1 1,0 0-1,1 1 0,-1-1 0,0 0 0,0 1 0,1-1 1,-1 0-1,0 1 0,1-1 0,-1 0 0,0 0 1,1 1-1,-1-1 0,0 0 0,1 0 0,-1 0 1,1 1-1,-1-1 0,1 0 0,-1 0 0,0 0 1,1 0-1,-1 0 0,1 0 0,-1 0 0,1 0 1,0 0-1,0-1 17,0 0 0,0 0 1,0 0-1,-1 0 0,1 0 0,0 0 1,0-1-1,-1 1 0,1 0 0,0 0 1,-1-1-1,1 1 0,-1 0 0,0-1 1,1-2-1,2-10 6,0-1 0,-1-1 0,-1 1 0,0-27 0,-1 35-25,-1 0 0,1 1-1,-1-1 1,-1 0 0,1 1 0,-1-1-1,0 1 1,-1-1 0,0 1 0,0 0-1,0 0 1,-8-11 0,11 17-6,0 0 1,0 0-1,0-1 1,-1 1 0,1 0-1,0 0 1,0-1-1,0 1 1,-1 0-1,1 0 1,0 0-1,0-1 1,-1 1-1,1 0 1,0 0-1,0 0 1,-1 0-1,1 0 1,0 0-1,0 0 1,-1-1-1,1 1 1,0 0-1,-1 0 1,1 0-1,0 0 1,-1 0-1,1 0 1,0 0-1,0 0 1,-1 1-1,1-1 1,0 0-1,-1 0 1,1 0-1,0 0 1,0 0-1,-1 1 1,1-1-33,0 0 0,1 1 0,-1-1 0,0 1 0,1-1 1,-1 0-1,0 1 0,1-1 0,-1 0 0,1 0 1,-1 1-1,0-1 0,1 0 0,-1 0 0,1 1 0,-1-1 1,1 0-1,-1 0 0,1 0 0,-1 0 0,1 0 0,-1 0 1,1 0-1,-1 0 0,1 0 0,-1 0 0,1 0 0,-1 0 1,1 0-1,-1 0 0,1-1 0,13 1-8901,-6-2 699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04.006"/>
    </inkml:context>
    <inkml:brush xml:id="br0">
      <inkml:brushProperty name="width" value="0.025" units="cm"/>
      <inkml:brushProperty name="height" value="0.025" units="cm"/>
    </inkml:brush>
  </inkml:definitions>
  <inkml:trace contextRef="#ctx0" brushRef="#br0">86 166 19731,'0'0'9534,"-9"2"-9443,6-1-94,0-1 1,0 1-1,0 0 0,0 0 1,0 0-1,0 0 1,0 0-1,0 0 1,1 1-1,-1 0 1,0-1-1,1 1 0,0 0 1,-1 0-1,1 1 1,0-1-1,0 0 1,0 1-1,0-1 0,1 1 1,-1 0-1,1-1 1,-1 1-1,1 0 1,0 0-1,-1 3 0,-1 1 2,1 0 0,0 0 0,0 0 0,0 1 1,1-1-1,0 0 0,0 1 0,1-1 0,0 1 0,2 11 0,-2-18 7,1 0 0,-1 0 1,1 0-1,0-1 1,0 1-1,-1 0 0,1-1 1,0 1-1,0-1 0,0 1 1,-1-1-1,1 1 1,0-1-1,0 1 0,0-1 1,0 0-1,0 0 1,0 1-1,0-1 0,0 0 1,0 0-1,0 0 0,0 0 1,0 0-1,0 0 1,0-1-1,0 1 0,0 0 1,0 0-1,0-1 0,0 1 1,0 0-1,0-1 1,0 0-1,34-15 529,-16 1-318,-1-1 1,-1 0-1,21-26 1,-21 23 56,0 1 0,33-27 0,-50 45-266,1-1-1,-1 1 1,1-1-1,-1 1 1,1-1-1,-1 1 1,1 0-1,0-1 1,-1 1-1,1 0 1,-1-1-1,1 1 1,0 0-1,-1 0 1,1 0-1,0-1 1,-1 1-1,1 0 1,0 0-1,-1 0 1,1 0-1,0 0 1,-1 0-1,1 1 1,0-1-1,-1 0 1,1 0-1,0 0 1,-1 1-1,1-1 1,-1 0 0,1 1-1,-1-1 1,1 0-1,0 1 1,-1-1-1,1 1 1,-1-1-1,0 0 1,1 1-1,-1 0 1,1-1-1,-1 1 1,0-1-1,1 1 1,-1-1-1,0 1 1,0 0-1,1-1 1,-1 1-1,0 0 1,0-1-1,0 2 1,6 45 280,-5-32-122,-1-12-159,0 0 1,1-1 0,-1 1-1,1 0 1,0 0 0,0-1-1,0 1 1,0-1 0,0 1-1,1-1 1,-1 1 0,1-1-1,-1 0 1,1 0 0,3 3-1,-4-4-4,1 0-1,0 0 1,0 0-1,0 0 1,0-1-1,-1 1 0,1-1 1,0 1-1,0-1 1,0 0-1,0 0 1,0 1-1,0-2 1,0 1-1,0 0 0,0 0 1,0-1-1,0 1 1,0-1-1,0 1 1,0-1-1,0 0 1,2-1-1,17-10-2,-1 0 0,-1-2 0,0 0 0,-1-1 0,0-1 0,18-22 0,27-22 0,-52 50 0,-7 6 0,0 0 0,0 1 0,0-1 0,1 1 0,-1 0 0,1 0 0,0 1 0,0-1 0,6-1 0,-10 4 0,-1 0 0,1 0 0,-1 1 0,1-1 0,-1 0 0,0 0 0,1 1 0,-1-1 0,1 0 0,-1 1 0,1-1 0,-1 1 0,0-1 0,1 0 0,-1 1 0,0-1 0,0 1 0,1-1 0,-1 1 0,0-1 0,0 1 0,0-1 0,1 1 0,-1-1 0,0 1 0,0-1 0,0 1 0,0-1 0,0 1 0,0 0 0,0-1 0,0 1 0,0-1 0,-1 1 0,1 27 0,0-22 0,-1 53 0,1-59 0,0 1 0,0-1 0,0 0 0,0 1 0,0-1 0,0 0 0,0 1 0,0-1 0,1 0 0,-1 0 0,0 1 0,0-1 0,0 0 0,0 1 0,0-1 0,0 0 0,1 0 0,-1 1 0,0-1 0,0 0 0,1 0 0,-1 1 0,0-1 0,0 0 0,1 0 0,-1 0 0,0 1 0,0-1 0,1 0 0,-1 0 0,0 0 0,1 0 0,-1 0 0,0 0 0,1 0 0,-1 0 0,1 0 0,16-3 0,12-14 0,10-25 0,-32 34 0,-1-1 0,1 2 0,1-1 0,0 1 0,0 0 0,0 0 0,1 1 0,0 0 0,12-5 0,-20 10-22,-1 1-1,1 0 1,0-1-1,-1 1 1,1 0-1,0 0 1,-1 0-1,1-1 1,0 1 0,-1 0-1,1 0 1,0 0-1,-1 0 1,1 0-1,0 0 1,-1 1-1,1-1 1,0 0 0,-1 0-1,1 0 1,-1 1-1,1-1 1,0 0-1,-1 0 1,1 1-1,-1-1 1,1 1 0,-1-1-1,1 1 1,-1-1-1,1 0 1,-1 1-1,1 0 1,-1-1-1,0 1 1,1-1 0,-1 1-1,1 0 1,3 33-2350,-5-32 2111,1 0 0,-1 0 0,1 0 0,0 1 0,0-1 0,0 0-1,0 0 1,1 0 0,-1 0 0,0 1 0,1-1 0,0 0 0,-1 0 0,1 0 0,0 0-1,0 0 1,0 0 0,0-1 0,1 1 0,-1 0 0,0 0 0,1-1 0,-1 1 0,3 1-1,7-2-10046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15.368"/>
    </inkml:context>
    <inkml:brush xml:id="br0">
      <inkml:brushProperty name="width" value="0.025" units="cm"/>
      <inkml:brushProperty name="height" value="0.025" units="cm"/>
    </inkml:brush>
  </inkml:definitions>
  <inkml:trace contextRef="#ctx0" brushRef="#br0">819 77 5894,'0'0'8616,"2"-9"-6769,1-2-1306,2-31 1379,-5 41-1823,0 0 0,-1 1-1,1-1 1,0 0 0,-1 0 0,1 1 0,-1-1 0,0 0 0,1 0-1,-1 1 1,1-1 0,-1 1 0,0-1 0,1 1 0,-1-1 0,0 1 0,0-1-1,0 1 1,1-1 0,-1 1 0,0 0 0,0 0 0,0-1 0,0 1-1,0 0 1,1 0 0,-1 0 0,0 0 0,-2 0 0,-33-1 757,29 1-600,-15 2 125,0 1-1,1 1 1,-1 1-1,1 1 1,-28 11 0,-45 12 680,59-22-834,0 3 0,1 0 1,1 3-1,-37 17 0,52-20-147,1 0 0,0 1 1,1 1-1,0 1 1,1 0-1,1 1 1,0 0-1,-23 33 0,15-16-6,2 1-1,0 2 1,3 0-1,-15 40 1,25-56-23,1-1 0,1 1 0,1 0 0,1 0 0,0 1 0,2-1 0,0 1 0,1-1 0,0 1 0,6 29 0,-4-42-45,0 0-1,0 0 0,0-1 0,1 1 0,0-1 1,0 0-1,1 1 0,0-1 0,-1-1 1,2 1-1,-1-1 0,0 1 0,1-1 0,0 0 1,0-1-1,0 1 0,0-1 0,1 0 1,-1-1-1,1 1 0,0-1 0,-1 0 0,1 0 1,0-1-1,8 1 0,9 2 37,1-1-1,-1-1 0,0-1 1,1-1-1,31-4 1,-25-1 1,-1-1 1,0-1-1,0-2 1,0 0 0,34-19-1,130-78 222,-156 83-135,-1-1 0,0-2 1,53-50-1,-81 68-8,0 0-1,-1 0 1,0-1 0,0 0 0,-1-1 0,0 1 0,-1-1-1,0 0 1,0-1 0,-1 1 0,0-1 0,-1 0 0,-1 0-1,1 0 1,-2 0 0,1 0 0,-2-1 0,1 1 0,-3-18 0,0 21-109,-1 1 0,1 0 0,-1-1 0,-1 1 0,1 1 0,-1-1 0,0 0 0,-1 1 0,0 0 1,0 0-1,0 0 0,-12-9 0,7 6-15,0 1 1,0 1 0,0 0-1,-1 0 1,0 1 0,-1 0-1,-14-5 1,8 6 3,0 2-1,0 0 1,-1 1-1,1 0 1,-1 2-1,1 0 1,0 1-1,-25 5 1,5 1 7,0 2-1,-69 27 1,96-32-374,1 1-1,0 0 1,-1 1 0,2 0 0,-1 1-1,1 0 1,0 0 0,0 1-1,1 0 1,0 1 0,1 0 0,0 0-1,0 0 1,-10 21 0,15-27-367,-4 6-1857,0-6-3918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27.374"/>
    </inkml:context>
    <inkml:brush xml:id="br0">
      <inkml:brushProperty name="width" value="0.025" units="cm"/>
      <inkml:brushProperty name="height" value="0.025" units="cm"/>
    </inkml:brush>
  </inkml:definitions>
  <inkml:trace contextRef="#ctx0" brushRef="#br0">73 204 5669,'0'0'3711,"-9"0"-1971,-46 2 1746,47-3-322,12-3-1332,15-2-1004,371 6 410,-168 6-1061,192-21 1574,-1158 49 469,968-51-2095,-77 3-95,-44 7 35,277-12 623,-1007 46 1773,561-21-2327,-95 4 426,161-10-557,0 0 0,0 0 0,0 0 0,0 0 0,0 0 0,0 0 0,0 0 0,0 0 0,0 0 0,0 0 0,0 0 0,0 0 0,0 0 1,0 0-1,0 0 0,0 0 0,0 0 0,0-1 0,0 1 0,1 0 0,-1 0 0,0 0 0,0 0 0,0 0 0,0 0 0,0 0 0,0 0 0,0 0 0,0 0 0,0 0 0,0 0 0,0 0 0,-1-1 0,1 1 0,0 0 0,0 0 0,0 0 0,0 0 1,0 0-1,0 0 0,0 0 0,12-5 8,74-24-890,143-29 0,99 2-526,-277 48 1205,60-7-311,80-15-105,-278 27 1497,-165 29 742,-298 69 0,521-89-1739,3-1-310,0 0-1,1 2 1,0 1-1,0 1 1,-24 12-1,39-13-3876,16-7-2647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31.542"/>
    </inkml:context>
    <inkml:brush xml:id="br0">
      <inkml:brushProperty name="width" value="0.025" units="cm"/>
      <inkml:brushProperty name="height" value="0.025" units="cm"/>
    </inkml:brush>
  </inkml:definitions>
  <inkml:trace contextRef="#ctx0" brushRef="#br0">1 373 6374,'0'0'1799,"11"0"-902,282-19 4367,535-48-2280,495-118-2557,-1298 182-266,-9 1 1755,-35 1-950,-53 5-924,-94 16 0,18-1-9,-630-9-20,273-15-15,452 6-6,-1 3 1,1 2-1,0 2 1,-99 30-1,148-36-5,-1 0-1,1 0 1,0 0-1,0 0 1,0 1-1,0-1 1,0 1-1,1 0 1,-1 0-1,-2 4 0,5-6 8,1 0-1,-1-1 0,1 1 0,-1 0 0,1-1 0,0 1 0,-1 0 0,1 0 0,0-1 0,-1 1 0,1 0 1,0 0-1,0 0 0,0 0 0,0-1 0,0 1 0,0 0 0,0 0 0,0 0 0,0 0 0,0-1 1,0 1-1,1 1 0,0-1 2,0 1 0,0-1 1,0 0-1,0 0 0,1 0 0,-1 0 1,0 0-1,1 0 0,-1 0 0,0 0 1,1 0-1,-1-1 0,1 1 1,-1 0-1,1-1 0,3 1 0,25 5 27,0-2 0,1-1 0,0-2-1,60-4 1,-64 1-8,491-65 126,-390 45-130,887-165 118,-1128 197-198,-1489 259-389,1529-257 56,-41 5-4249,92-16-398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57.447"/>
    </inkml:context>
    <inkml:brush xml:id="br0">
      <inkml:brushProperty name="width" value="0.025" units="cm"/>
      <inkml:brushProperty name="height" value="0.025" units="cm"/>
    </inkml:brush>
  </inkml:definitions>
  <inkml:trace contextRef="#ctx0" brushRef="#br0">1 0 10025,'4'10'4773,"93"279"3832,23 165-5175,-16-54-3069,48 187 1689,-140-540-1563,1 0 0,2-2 0,38 77 0,-46-111-1962,-7-19-1677,-9-24-495,-16-18-1329,-11-17-3133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57.807"/>
    </inkml:context>
    <inkml:brush xml:id="br0">
      <inkml:brushProperty name="width" value="0.025" units="cm"/>
      <inkml:brushProperty name="height" value="0.025" units="cm"/>
    </inkml:brush>
  </inkml:definitions>
  <inkml:trace contextRef="#ctx0" brushRef="#br0">0 660 18417,'0'0'6807,"12"-13"-5542,1-2-985,205-247 1651,-197 233-1881,-1-1 0,-2-1 0,-1-1 0,-2-1 0,-1 0 0,-1 0 0,14-65 0,-22 51 802,-5 43-404,-1 6-97,1 26-326,2 8-50,1 0 1,2-1-1,2 0 1,1 0-1,1 0 1,2-1 0,2 0-1,1-1 1,1-1-1,2 0 1,30 42-1,-39-63-736,1 0-1,0 0 0,0-1 1,1 0-1,1 0 1,0-1-1,0-1 0,16 9 1,23 3-6467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58.554"/>
    </inkml:context>
    <inkml:brush xml:id="br0">
      <inkml:brushProperty name="width" value="0.025" units="cm"/>
      <inkml:brushProperty name="height" value="0.025" units="cm"/>
    </inkml:brush>
  </inkml:definitions>
  <inkml:trace contextRef="#ctx0" brushRef="#br0">21 0 14446,'0'0'5685,"0"9"-3923,0 62-671,1 193 1509,0-192-5324,2-22-3464,-17-139-1841,2 29 1500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58.912"/>
    </inkml:context>
    <inkml:brush xml:id="br0">
      <inkml:brushProperty name="width" value="0.025" units="cm"/>
      <inkml:brushProperty name="height" value="0.025" units="cm"/>
    </inkml:brush>
  </inkml:definitions>
  <inkml:trace contextRef="#ctx0" brushRef="#br0">1 156 12812,'0'0'6855,"4"13"-5820,11 32 17,42 106 926,-51-138-1801,0-1 0,1 1 0,0-1 0,1-1 0,0 0 0,1 0 0,0 0 0,1-1 0,14 12-1,-21-20-97,-1 0-1,1 0 0,-1-1 0,1 1 1,0-1-1,0 0 0,0 1 0,0-1 0,0 0 1,0-1-1,0 1 0,0 0 0,0-1 1,0 0-1,0 0 0,0 0 0,0 0 1,0 0-1,0-1 0,0 1 0,1-1 0,-1 0 1,-1 0-1,1 0 0,0 0 0,0 0 1,0-1-1,0 1 0,-1-1 0,1 0 0,-1 0 1,1 0-1,-1 0 0,0 0 0,0 0 1,0-1-1,0 1 0,0-1 0,2-4 1,5-8 383,-1 0 1,0-1-1,-1 0 1,0 0-1,7-30 1,-8 18-248,0 1 0,-2-1 0,2-53 1,-6 69-175,0 0 1,-1 0 0,0 0-1,-1 0 1,-1 0 0,1 0-1,-2 1 1,0-1 0,0 1 0,-1 0-1,-9-16 1,13 25-42,0 1-1,0-1 1,0 1-1,1-1 1,-1 1 0,-1 0-1,1-1 1,0 1-1,0 0 1,0 0 0,-1 0-1,1 0 1,-1 0-1,1 0 1,-1 0 0,1 0-1,-1 1 1,1-1-1,-1 0 1,0 1 0,1 0-1,-1-1 1,0 1-1,1 0 1,-1 0 0,-2 0-1,2 1-27,1 0-1,-1 0 0,1 0 1,0 0-1,-1 0 1,1 1-1,0-1 0,0 1 1,0-1-1,0 1 1,0-1-1,1 1 0,-1-1 1,0 1-1,1 0 1,-1-1-1,1 1 0,-1 0 1,1 0-1,0-1 0,0 1 1,0 0-1,0 0 1,0 2-1,0 5-1147,-1 0 1,2 0-1,-1 0 0,1 0 1,1-1-1,0 1 1,0 0-1,7 16 0,5 6-5838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0.051"/>
    </inkml:context>
    <inkml:brush xml:id="br0">
      <inkml:brushProperty name="width" value="0.025" units="cm"/>
      <inkml:brushProperty name="height" value="0.025" units="cm"/>
    </inkml:brush>
  </inkml:definitions>
  <inkml:trace contextRef="#ctx0" brushRef="#br0">93 405 17585,'0'0'7132,"-2"-10"-4474,2 8-2494,-15-45 1247,15 46-1380,-1-1-1,1 1 1,-1 0 0,1-1 0,-1 1 0,0 0 0,0 0 0,0 0 0,0 0 0,0-1-1,0 1 1,0 0 0,0 0 0,0 1 0,0-1 0,-1 0 0,1 0 0,0 1 0,0-1-1,-1 0 1,1 1 0,-1 0 0,1-1 0,0 1 0,-1 0 0,1-1 0,-1 1 0,1 0-1,-1 0 1,1 0 0,-1 0 0,1 1 0,0-1 0,-1 0 0,1 1 0,-3 0-1,1 1-40,1-1 0,0 1 0,0 0-1,1 0 1,-1 0 0,0 0 0,0 0-1,1 0 1,0 0 0,-1 1-1,1-1 1,0 1 0,0-1 0,0 1-1,0-1 1,1 1 0,-1-1-1,1 1 1,-1 4 0,-2 58-26,3-55 27,0-8 19,0 1 0,-1-1 0,1 0 0,1 0 0,-1 1 0,0-1 0,1 0 1,-1 1-1,1-1 0,-1 0 0,1 0 0,0 0 0,0 0 0,0 0 0,0 0 0,1 0 1,-1 0-1,0 0 0,1 0 0,0 0 0,-1-1 0,1 1 0,0-1 0,0 1 1,0-1-1,-1 0 0,2 0 0,3 2 0,-4-2 34,1-1 0,0 0 0,0 0 0,0 0-1,0 0 1,0 0 0,0-1 0,0 1 0,0-1 0,0 0 0,-1 1 0,1-1-1,0-1 1,-1 1 0,1 0 0,0-1 0,-1 1 0,1-1 0,-1 0 0,0 0-1,0 0 1,3-3 0,2-2 42,0-1-1,0 0 0,-1 0 1,-1 0-1,1-1 1,-1 0-1,0 0 0,-1 0 1,0-1-1,-1 1 1,0-1-1,0 0 1,-1 0-1,-1 0 0,1 0 1,-2-1-1,1 1 1,-3-20-1,2 28-96,-1-1 1,0 1-1,0 0 0,0 0 1,0 0-1,0 0 0,0 0 1,0 0-1,-1 1 0,1-1 1,-1 0-1,1 1 0,-1-1 1,0 1-1,1-1 0,-1 1 0,0 0 1,0-1-1,-3 0 0,4 2-3,0-1 0,0 1 0,1 0 0,-1-1 0,0 1 0,0 0 0,0 0 0,0 0 0,0 0 0,0 0 0,0 0-1,0 0 1,0 0 0,0 0 0,0 0 0,0 1 0,0-1 0,1 0 0,-1 0 0,0 1 0,0-1 0,0 1 0,0-1-1,1 1 1,-1-1 0,0 1 0,0 0 0,1-1 0,-1 1 0,0 0 0,1-1 0,-1 1 0,1 0 0,-1 0 0,1 0-1,-1-1 1,1 1 0,0 0 0,-1 0 0,1 0 0,0 0 0,0 0 0,0 0 0,0 0 0,-1 0 0,2 1 0,-2 3-247,0-1 1,1 0-1,-1 1 1,1-1 0,1 1-1,-1-1 1,0 0-1,1 1 1,0-1 0,2 5-1,-3-7 231,1-1-1,0 0 1,0 0-1,-1 0 1,1 0-1,0 0 1,0-1-1,0 1 1,0 0-1,0 0 1,0 0-1,0-1 0,0 1 1,0-1-1,1 1 1,-1-1-1,0 1 1,0-1-1,0 0 1,1 1-1,-1-1 1,0 0-1,1 0 1,-1 0-1,0 0 1,0 0-1,1 0 1,-1 0-1,0-1 0,0 1 1,1 0-1,-1-1 1,0 1-1,0-1 1,0 1-1,0-1 1,0 0-1,1 1 1,-1-1-1,1-1 1,9-4 122,-1-1 0,1-1 0,13-12 0,-19 15 53,0-1 1,1 2-1,0-1 1,0 0 0,0 1-1,0 0 1,1 1-1,-1-1 1,1 1 0,0 1-1,0-1 1,0 1-1,0 0 1,11-1-1,-17 3-97,0 1-1,1-1 1,-1 1-1,1-1 1,-1 1-1,0-1 1,1 1-1,-1 0 1,0 0-1,0-1 1,1 1-1,-1 0 0,0 0 1,0 0-1,0 0 1,0 1-1,0-1 1,-1 0-1,1 0 1,0 0-1,0 1 1,-1-1-1,1 0 1,-1 1-1,1-1 1,-1 1-1,0-1 1,1 1-1,-1-1 1,0 3-1,4 55 846,-4-42-834,0-14-58,0-1 0,0 0 0,0 0 0,0 0 0,0 0-1,1 0 1,-1 0 0,1 1 0,-1-1 0,1 0 0,0 0 0,0 0 0,-1 0 0,2-1 0,-1 1 0,0 0-1,0 0 1,1-1 0,-1 1 0,0 0 0,4 2 0,-3-4-1,-1 0 0,1 0 0,0-1-1,-1 1 1,1 0 0,-1-1 0,1 1 0,0-1 0,-1 1 0,1-1-1,-1 0 1,0 1 0,1-1 0,-1 0 0,0 0 0,1 0 0,-1 0 0,0 0-1,0-1 1,0 1 0,0 0 0,0 0 0,0-1 0,0 1 0,0-1-1,0 1 1,-1-1 0,1-1 0,8-11 0,-1 0 0,0-1 0,-2 0 0,1 0 0,-2-1 0,0 1 0,-1-1 0,-1 0 0,0 0 0,0-22 0,-3 37 0,0 0 0,0 1 0,0-1 0,0 0 0,0 0 0,-1 1 0,1-1 0,0 0 0,-1 0 0,1 1 0,0-1 0,-1 0 0,1 1 0,-1-1 0,1 1 0,-1-1 0,1 0 0,-1 1 0,1-1 0,-1 1 0,0-1 0,1 1 0,-1 0 0,0-1 0,0 1 0,1 0 0,-1-1 0,0 1 0,0 0 0,1 0 0,-1 0 0,0-1 0,0 1 0,1 0 0,-1 0 0,0 0 0,0 1 0,0-1 0,1 0 0,-1 0 0,0 0 0,0 0 0,1 1 0,-1-1 0,0 0 0,0 1 0,1-1 0,-1 1 0,0-1 0,1 0 0,-1 1 0,1 0 0,-1-1 0,0 1 0,1-1 0,-1 1 0,1 0 0,0-1 0,-1 1 0,1 0 0,0-1 0,-1 2 0,0 0 0,-1 0 0,1 0 0,0 0 0,0 0 0,1 0 0,-1 0 0,0 0 0,1 1 0,-1-1 0,1 0 0,0 0 0,0 1 0,0-1 0,0 0 0,0 0 0,0 1 0,0-1 0,2 4 0,-1-5 0,0 0 0,-1 0 0,1 0 0,0-1 0,0 1 0,0 0 0,0-1 0,0 1 0,0-1 0,0 1 0,1-1 0,-1 1 0,0-1 0,0 0 0,0 1 0,0-1 0,1 0 0,-1 0 0,0 0 0,0 0 0,0 0 0,1 0 0,-1 0 0,2-1 0,5-1 0,0 0 0,0-1 0,0 1 0,-1-2 0,1 1 0,-1-1 0,0 0 0,0 0 0,7-6 0,95-107 0,-119 140 0,2-4 0,1 0 0,0 0 0,1 1 0,1 0 0,1 0 0,-3 36 0,7-55 0,0 0 0,-1 0 0,1-1 0,0 1 0,0 0 0,1 0 0,-1 0 0,0-1 0,0 1 0,0 0 0,0 0 0,1 0 0,-1-1 0,0 1 0,1 0 0,-1-1 0,0 1 0,1 0 0,-1-1 0,1 1 0,-1 0 0,1-1 0,-1 1 0,1-1 0,0 1 0,-1-1 0,1 1 0,0-1 0,-1 1 0,1-1 0,0 0 0,0 0 0,-1 1 0,1-1 0,0 0 0,0 0 0,0 0 0,-1 1 0,1-1 0,0 0 0,0 0 0,0-1 0,-1 1 0,1 0 0,0 0 0,0 0 0,-1 0 0,1-1 0,0 1 0,0 0 0,-1-1 0,1 1 0,0 0 0,-1-1 0,1 1 0,0-1 0,0 0 0,41-30 0,-4-13 0,-31 34 0,1 0 0,-1 0 0,2 1 0,0 0 0,0 1 0,0 0 0,1 0 0,19-11 0,-28 19 0,0 0 0,1-1 0,-1 1 0,0 0 0,0 0 0,0 0 0,0 0 0,1 0 0,-1 0 0,0 0 0,0 0 0,0 0 0,0 1 0,1-1 0,-1 0 0,0 1 0,0-1 0,0 1 0,0-1 0,0 1 0,0 0 0,0-1 0,0 1 0,0 0 0,-1 0 0,1 0 0,0 0 0,0-1 0,-1 1 0,1 0 0,0 0 0,-1 0 0,1 0 0,-1 1 0,1-1 0,-1 0 0,0 0 0,1 0 0,-1 0 0,0 0 0,0 1 0,0-1 0,0 1 0,6 66 0,-5-49 0,-1-18 0,0 0 0,0 0 0,0 0 0,0 0 0,0 0 0,0 0 0,0 0 0,0 0 0,0 0 0,1 0 0,-1 0 0,1 0 0,-1 0 0,1 0 0,-1 0 0,1 0 0,-1 0 0,1 0 0,0 0 0,-1 0 0,1-1 0,0 1 0,0 0 0,0-1 0,-1 1 0,3 1 0,-1-2 0,-1 0 0,1-1 0,-1 1 0,0 0 0,1-1 0,-1 1 0,1 0 0,-1-1 0,1 0 0,-1 1 0,0-1 0,0 0 0,1 0 0,-1 1 0,0-1 0,0 0 0,1-2 0,11-9 0,-1-1 0,17-24 0,-19 24 0,-8 10 0,46-48 0,-45 48 0,0 0 0,0 0 0,1 1 0,-1-1 0,1 1 0,-1 0 0,1 0 0,0 1 0,0-1 0,0 1 0,0-1 0,0 1 0,0 0 0,5 0 0,-9 2 0,1-1 0,0 0 0,0 1 0,0-1 0,0 1 0,0-1 0,0 1 0,0 0 0,-1-1 0,1 1 0,0 0 0,-1-1 0,1 1 0,0 0 0,-1 0 0,1 0 0,-1 0 0,1-1 0,-1 1 0,1 0 0,-1 0 0,0 0 0,1 0 0,-1 0 0,0 0 0,0 0 0,0 0 0,0 0 0,0 2 0,0-2 0,0 0 0,0 0 0,0 1 0,0-1 0,1 0 0,-1 0 0,0 1 0,1-1 0,-1 0 0,1 0 0,-1 0 0,1 0 0,-1 1 0,1-1 0,0 0 0,0 0 0,-1 0 0,1 0 0,0-1 0,0 1 0,0 0 0,0 0 0,0 0 0,0-1 0,0 1 0,0-1 0,1 1 0,-1-1 0,2 1 0,1-1 0,0 0 0,-1-1 0,1 0 0,0 0 0,-1 0 0,1 0 0,-1-1 0,1 1 0,-1-1 0,1 0 0,-1 0 0,5-4 0,41-36 0,-23 18 0,-16 16 0,39-28 0,-47 35 0,0-1 0,0 1 0,1 0 0,-1 0 0,0 0 0,1 0 0,-1 0 0,0 1 0,1-1 0,-1 1 0,1-1 0,-1 1 0,1 0 0,0 0 0,-1 0 0,1 0 0,-1 1 0,1-1 0,3 2 0,-4-1 0,-1 0 0,1 1 0,0-1 0,-1 1 0,1-1 0,-1 1 0,0 0 0,1 0 0,-1-1 0,0 1 0,0 0 0,0 0 0,0 0 0,0 0 0,-1 0 0,1 1 0,0 1 0,-1-2 0,0 0 0,0 0 0,1 0 0,-1-1 0,1 1 0,0 0 0,-1 0 0,1-1 0,0 1 0,0 0 0,0-1 0,0 1 0,0-1 0,1 1 0,-1-1 0,0 1 0,1-1 0,-1 0 0,1 0 0,-1 0 0,1 0 0,0 0 0,-1 0 0,1 0 0,0 0 0,0-1 0,3 2 0,-3-2-154,0 0 1,0 0-1,0 0 0,0 0 1,0 0-1,0 0 0,0 0 1,0-1-1,0 1 1,0-1-1,3-1 0,9-11-5353,-2-8-7417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6.468"/>
    </inkml:context>
    <inkml:brush xml:id="br0">
      <inkml:brushProperty name="width" value="0.025" units="cm"/>
      <inkml:brushProperty name="height" value="0.025" units="cm"/>
    </inkml:brush>
  </inkml:definitions>
  <inkml:trace contextRef="#ctx0" brushRef="#br0">101 1 13837,'0'0'6310,"-10"5"-4201,-1 1-1315,0 0-1,1 1 1,-19 15 0,27-20-653,0-1 0,-1 1 0,1 0 0,0 0 0,0 0 0,0 1 0,1-1-1,-1 0 1,0 1 0,1-1 0,0 1 0,-1 0 0,1-1 0,0 1 0,0 0 0,1 0 0,-1 0 0,1 0 0,-1-1 0,1 1 0,0 0 0,0 0-1,0 0 1,0 0 0,1 0 0,-1 0 0,2 5 0,-1-7-132,1 0-1,-1 0 1,0 0 0,0 0-1,0 0 1,1 0-1,-1 0 1,0-1 0,1 1-1,-1-1 1,1 1-1,-1-1 1,1 1 0,-1-1-1,1 0 1,-1 1 0,1-1-1,-1 0 1,1 0-1,-1 0 1,1 0 0,-1-1-1,1 1 1,-1 0-1,1-1 1,-1 1 0,3-2-1,1 1 60,0 0 0,-1 0 0,1-1 0,0 0 0,-1 0 0,0-1 0,7-3 0,-7 3-17,0-1 0,-1 1-1,1-1 1,-1 0 0,0 1 0,0-2 0,0 1 0,-1 0 0,1 0-1,-1-1 1,0 1 0,-1-1 0,1 0 0,-1 0 0,1 1 0,-2-1-1,1 0 1,0-10 0,-1 14-65,0 1 0,0-1 0,-1 0 0,1 0 0,0 1 0,-1-1 0,1 0 0,0 1 0,-1-1 0,1 0 0,-1 1 0,1-1 0,-1 1 0,1-1 0,-1 1 0,0-1 0,1 1 1,-1-1-1,1 1 0,-1 0 0,0-1 0,0 1 0,1 0 0,-1-1 0,0 1 0,1 0 0,-1 0 0,0 0 0,0 0 0,0 0 0,1 0 0,-1 0 0,0 0 0,0 0 0,1 0 0,-1 0 0,0 0 0,-1 1 0,1-1-78,-1 0 0,1 0 0,0 0 0,-1 1 1,1-1-1,-1 1 0,1-1 0,0 1 0,-1-1 0,1 1 0,0 0 0,0 0 0,0-1 1,0 1-1,-1 0 0,1 0 0,0 0 0,1 0 0,-1 0 0,0 0 0,0 1 0,-1 1 1,1 21-4720,1-23 4421,1 0 0,-1-1 0,0 1 0,1 0 0,-1 0 0,0-1 0,1 1 0,-1-1 0,1 1 0,0 0-1,-1-1 1,1 1 0,-1-1 0,1 1 0,0-1 0,-1 1 0,1-1 0,0 0 0,-1 1 0,1-1 0,0 0 0,0 0 0,0 1 0,-1-1 0,1 0 0,0 0-1,1 0 1,18 1-10681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0.862"/>
    </inkml:context>
    <inkml:brush xml:id="br0">
      <inkml:brushProperty name="width" value="0.025" units="cm"/>
      <inkml:brushProperty name="height" value="0.025" units="cm"/>
    </inkml:brush>
  </inkml:definitions>
  <inkml:trace contextRef="#ctx0" brushRef="#br0">50 1 16303,'-1'0'234,"0"1"-1,0-1 0,0 0 1,0 1-1,0 0 0,0-1 0,0 1 1,0-1-1,0 1 0,0 0 1,0 0-1,1-1 0,-1 1 1,0 0-1,0 0 0,1 0 0,-1 0 1,1 0-1,-1 0 0,1 0 1,-1 0-1,1 0 0,0 0 0,-1 2 1,-8 31 1380,8-29-1208,-8 54 1460,2 0 0,2 0-1,7 103 1,-2-159-1839,0 0 1,0 0-1,0 0 0,1-1 0,-1 1 1,1 0-1,0-1 0,0 1 0,0 0 1,0-1-1,0 1 0,0-1 0,1 1 1,-1-1-1,1 0 0,0 0 0,0 0 1,0 0-1,0 0 0,0 0 0,0 0 1,0 0-1,3 1 0,-2-2-20,0 0 0,0-1 0,0 1 0,-1-1 0,1 1 1,0-1-1,0 0 0,0 0 0,0 0 0,0-1 0,-1 1 0,1-1 0,0 1 0,0-1 0,0 0 0,-1 0 1,1 0-1,-1-1 0,1 1 0,-1 0 0,1-1 0,3-3 0,9-7 68,-1-1-1,22-26 1,17-15 32,-53 54-107,0 0 0,1-1 0,-1 1 0,0-1 0,0 1 0,1 0 0,-1-1 0,0 1 0,1 0 0,-1-1 0,0 1 0,1 0 0,-1-1 0,1 1 0,-1 0 0,1 0 0,-1 0 0,1 0 0,-1-1 0,0 1 0,1 0 0,-1 0 0,1 0 0,-1 0 0,1 0 0,-1 0 0,1 0 0,-1 0 0,1 0 0,-1 0 0,1 0 0,-1 0 0,1 1 0,-1-1 0,1 0 0,-1 0 0,0 0 0,1 1 0,-1-1 0,1 0 0,-1 1 0,0-1 0,1 0 0,-1 1 0,0-1 0,1 0 0,-1 1 0,0-1 0,0 1 0,1-1 0,-1 0 0,0 1 0,0-1 0,0 1 0,1-1 0,-1 1 0,0-1 0,0 1 0,0 0 0,2 34 0,-3-28 0,1 5 0,0 0 0,-1-1 0,0 1 0,-1 0 0,-1-1 0,0 1 0,0-1 0,-1 0 0,-1 0 0,1 0 0,-2-1 0,0 1 0,0-1 0,-1 0 0,0-1 0,0 0 0,-1 0 0,0-1 0,-1 0 0,0 0 0,0-1 0,-19 11 0,26-16-33,-1-1 0,0 0 0,1 0 0,-1 0 0,0 0 1,0 0-1,0 0 0,0-1 0,0 0 0,0 1 0,0-1 0,0 0 0,-4-1 0,5 1-28,1-1-1,-1 1 1,1-1-1,-1 1 0,1-1 1,-1 0-1,1 0 1,0 1-1,0-1 0,-1 0 1,1 0-1,0 0 1,0-1-1,0 1 1,0 0-1,0 0 0,0 0 1,0-1-1,0-1 1,-1-1-124,1 1 1,1-1 0,-1 1 0,0-1-1,1 0 1,0 1 0,0-1-1,0 0 1,0 1 0,0-1-1,1 0 1,0 1 0,0-1 0,0 1-1,0-1 1,0 1 0,1-1-1,-1 1 1,1 0 0,4-6-1,20-22-4806,7 1-1271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1.456"/>
    </inkml:context>
    <inkml:brush xml:id="br0">
      <inkml:brushProperty name="width" value="0.025" units="cm"/>
      <inkml:brushProperty name="height" value="0.025" units="cm"/>
    </inkml:brush>
  </inkml:definitions>
  <inkml:trace contextRef="#ctx0" brushRef="#br0">56 306 19506,'0'0'12919,"-7"-9"-12609,-2-5-276,7 10-34,-1-1 0,0 0 0,-1 1-1,1 0 1,-1 0 0,0 0 0,0 0-1,0 0 1,-5-2 0,33-3 0,0 0 0,-1-2 0,-1-1 0,35-23 0,-57 35 0,-1 0 0,1 0 0,0 0 0,0 0 0,-1 0 0,1 0 0,0 0 0,0 0 0,-1 0 0,1 0 0,0 0 0,-1 0 0,1 0 0,0-1 0,0 1 0,-1 0 0,1 0 0,0 0 0,0 0 0,0-1 0,-1 1 0,1 0 0,0 0 0,0 0 0,0-1 0,0 1 0,-1 0 0,1 0 0,0-1 0,0 1 0,0 0 0,0-1 0,0 1 0,0 0 0,0 0 0,0-1 0,0 1 0,0 0 0,0-1 0,0 1 0,0 0 0,0 0 0,0-1 0,0 1 0,0 0 0,0 0 0,0-1 0,0 1 0,0 0 0,1 0 0,-1-1 0,0 1 0,0 0 0,0 0 0,0-1 0,1 1 0,-1 0 0,-25 7 0,17-1 0,0 2 0,0-1 0,0 1 0,1 0 0,1 1 0,-1 0 0,2 0 0,-1 0 0,1 0 0,0 1 0,1 0 0,0 0 0,1 0 0,0 1 0,0-1 0,1 1 0,1 0 0,-1 16 0,2-26 0,0 0 0,0 0 0,0 0 0,1 0 0,-1 0 0,0 0 0,0 0 0,1 0 0,-1 0 0,1 0 0,-1 0 0,1 0 0,-1 0 0,1 0 0,-1-1 0,1 1 0,0 0 0,-1 0 0,1-1 0,0 1 0,0 0 0,0-1 0,0 1 0,-1-1 0,3 1 0,-1 0 0,1 0 0,0 0 0,0-1 0,-1 1 0,1-1 0,0 0 0,0 0 0,-1 0 0,6-1 0,1 0 0,0-1 0,0-1 0,-1 1 0,1-1 0,11-6 0,30-22 0,-40 24 0,0 0 0,0 0 0,1 1 0,0 0 0,0 1 0,0 0 0,1 1 0,0 0 0,0 1 0,21-3 0,-32 6 0,-1 0 0,1 0 0,0 0 0,-1 0 0,1 1 0,0-1 0,-1 0 0,1 0 0,0 1 0,-1-1 0,1 0 0,0 1 0,-1-1 0,1 1 0,-1-1 0,1 1 0,-1-1 0,1 1 0,-1-1 0,0 1 0,1-1 0,-1 1 0,1 0 0,-1-1 0,0 1 0,0-1 0,1 1 0,-1 0 0,0-1 0,0 1 0,0 0 0,0 0 0,1 27 0,-1-20 0,-20-37 0,10 8 0,1 0 0,0-1 0,2 0 0,0-1 0,2 1 0,0-1 0,-2-41 0,7 62-140,1 0 0,-1 0 0,1-1 0,-1 1 0,1 0 0,0 0 0,0 0 0,0 0 0,0 0 0,0 0 0,1 0 0,-1 1 0,0-1 1,1 0-1,0 1 0,-1-1 0,1 1 0,0-1 0,-1 1 0,1 0 0,0 0 0,0 0 0,0 0 0,0 0 0,0 0 0,1 0 0,3 0 0,10-3-2281,-1 0 0,32-2 1,-25 3 335,22-3-4091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1.968"/>
    </inkml:context>
    <inkml:brush xml:id="br0">
      <inkml:brushProperty name="width" value="0.025" units="cm"/>
      <inkml:brushProperty name="height" value="0.025" units="cm"/>
    </inkml:brush>
  </inkml:definitions>
  <inkml:trace contextRef="#ctx0" brushRef="#br0">0 89 18642,'0'0'7110,"11"-3"-5722,32-7-165,-41 10-1176,-1-1-1,1 1 1,-1 0 0,1 0 0,-1 0 0,1 0-1,-1 0 1,1 1 0,-1-1 0,0 0 0,1 1-1,-1-1 1,1 1 0,-1-1 0,0 1 0,1-1-1,-1 1 1,0 0 0,0 0 0,0 0 0,1 0 0,-1 0-1,0 0 1,0 0 0,0 0 0,0 0 0,-1 0-1,1 1 1,0-1 0,0 0 0,-1 1 0,1-1-1,0 3 1,1 3 38,-1 0 0,0 0 1,0 1-1,0-1 0,-1 9 0,0-11-9,-1 18 197,-1 0 0,-2 0 1,0 0-1,-7 22 0,4-19 3,1 0 0,-3 38 0,9-63-274,0 0 1,0 0-1,0 0 0,0 1 1,0-1-1,0 0 0,0 0 1,0 0-1,0 0 1,1 1-1,-1-1 0,0 0 1,1 0-1,-1 0 0,1 0 1,-1 0-1,1 0 0,-1 0 1,1 0-1,0 0 0,0 0 1,-1 0-1,1-1 1,0 1-1,0 0 0,0 0 1,2 0-1,-1 0-14,0-1 0,0 1-1,1-1 1,-1 1 0,1-1 0,-1 0 0,0 0 0,1 0-1,-1-1 1,0 1 0,1 0 0,3-2 0,5-2-462,0 0 0,-1 0 0,1-1 1,16-11-1,28-28-2483,-38 29-700,-1-1 1,26-37-1,-33 40 2292,0 0 0,-2 0 0,0-1 0,0 0 0,5-17 1,-9 21 1761,-1 0 0,0 0 0,0 0 0,0-20 0,-2 29-60,0 0 1,0 0-1,0-1 0,0 1 1,0 0-1,0-1 0,0 1 1,-1 0-1,1 0 1,0-1-1,-1 1 0,1 0 1,-1 0-1,1 0 0,-1 0 1,0-1-1,1 1 1,-1 0-1,0 0 0,0 0 1,0 0-1,0 1 0,0-1 1,0 0-1,0 0 0,0 0 1,0 1-1,0-1 1,0 1-1,0-1 0,-1 1 1,1-1-1,0 1 0,0 0 1,-3-1-1,1 1-24,1 0 0,0 0-1,-1 1 1,1-1 0,-1 1-1,1-1 1,-1 1 0,1 0-1,0 0 1,0 0 0,-1 0 0,1 0-1,0 1 1,0-1 0,0 1-1,0-1 1,0 1 0,-1 2-1,-4 4-31,1 1-1,0-1 0,1 1 0,0 0 1,0 1-1,1-1 0,0 1 0,1 0 1,0-1-1,0 2 0,1-1 1,0 0-1,1 0 0,1 1 0,0 13 1,0-22-280,0 0 1,1 0 0,-1 0 0,1 0 0,-1 0-1,1 0 1,0 0 0,0 0 0,0-1 0,0 1-1,0 0 1,1 0 0,-1-1 0,0 1 0,1-1-1,-1 1 1,1-1 0,0 0 0,-1 0 0,1 1-1,0-1 1,0 0 0,-1-1 0,1 1 0,0 0-1,0 0 1,0-1 0,0 1 0,0-1 0,0 0 0,0 1-1,1-1 1,-1 0 0,0 0 0,0-1 0,3 1-1,1-1-2,0 0 0,0 0 0,0 0 0,0 0-1,1-1 1,-2 0 0,1-1 0,0 1-1,0-1 1,10-7 0,-8 3-230,1-1 0,-1-1 0,0 0 0,0 0 0,-1 0 0,-1-1 0,9-15 0,-8 10-662,-1 0 0,0-1 1,-1 1-1,0-1 0,-1 0 1,-1-1-1,1-32 0,-3 16-7349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2.312"/>
    </inkml:context>
    <inkml:brush xml:id="br0">
      <inkml:brushProperty name="width" value="0.025" units="cm"/>
      <inkml:brushProperty name="height" value="0.025" units="cm"/>
    </inkml:brush>
  </inkml:definitions>
  <inkml:trace contextRef="#ctx0" brushRef="#br0">0 106 17072,'14'-9'2931,"-3"2"-2218,85-49 4394,-85 50-4387,0 1-1,1 0 0,0 1 0,0 0 0,0 1 0,1 0 0,19-1 1,-31 4-700,0 0 1,0 0-1,1 1 1,-1-1-1,0 0 1,0 0-1,0 1 1,0-1 0,0 1-1,0-1 1,0 1-1,0-1 1,0 1-1,0 0 1,0-1 0,0 1-1,0 0 1,-1 0-1,1-1 1,0 1-1,0 0 1,-1 0-1,1 0 1,-1 0 0,1 0-1,-1 0 1,1 0-1,-1 0 1,0 1-1,1-1 1,-1 0-1,0 0 1,0 0 0,0 0-1,0 0 1,0 1-1,0-1 1,0 0-1,0 0 1,0 0 0,-1 1-1,0 6 35,0 0-1,-1 0 1,1-1-1,-2 1 1,-3 8-1,-7 11-54,-33 50 0,33-58 0,1 1 0,1 0 0,1 0 0,-16 43 0,26-62 0,-1-1 0,1 1 0,0 0 0,-1 0 0,1 0 0,0 0 0,0 0 0,0 0 0,0 0 0,0 0 0,0 0 0,0 0 0,0 0 0,0 0 0,1 0 0,-1 0 0,0 0 0,1 0 0,-1 0 0,0 0 0,2 1 0,-2-2 0,1 1 0,0-1 0,-1 0 0,1 1 0,0-1 0,-1 0 0,1 0 0,0 1 0,0-1 0,-1 0 0,1 0 0,0 0 0,0 0 0,-1 0 0,1 0 0,0 0 0,0 0 0,0 0 0,-1 0 0,2-1 0,38-19 0,-19 4-1270,35-36 1,-36 31-1049,-2-1 1,0-1 0,19-34-1,-14 15-7558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2.654"/>
    </inkml:context>
    <inkml:brush xml:id="br0">
      <inkml:brushProperty name="width" value="0.025" units="cm"/>
      <inkml:brushProperty name="height" value="0.025" units="cm"/>
    </inkml:brush>
  </inkml:definitions>
  <inkml:trace contextRef="#ctx0" brushRef="#br0">48 0 17457,'0'0'3955,"-6"11"-463,-1 0-2616,1 0 0,0 0 0,0 1 0,2 0 0,-5 14 0,8-24-821,1 0 0,-1 0 0,1 0 0,-1 0 0,1 0 0,0 0 0,0 0 0,-1 0 0,2 1 0,-1-1 0,0 0 0,0 0 0,1 0 0,-1 0 0,1 0 0,-1 0 0,1 0 0,0 0 0,0 0 0,0 0 0,0 0 0,0-1 0,1 1 0,-1 0 0,0-1 0,1 1 0,-1-1 0,1 1 0,0-1 0,-1 1 0,1-1 0,0 0 0,0 0 0,0 0 0,0 0 0,0-1 0,0 1 0,0 0 0,0-1 0,0 1 0,0-1 0,0 0 1,0 0-1,1 0 0,-1 0 0,2 0 0,1 0-92,0 0 0,1 0 0,-1 0 0,0-1 0,0 1 0,-1-1 0,1 0 1,0-1-1,0 1 0,0-1 0,-1 0 0,1 0 0,-1-1 0,0 1 0,1-1 1,4-4-1,0-2-455,0-1 0,0 0 0,-1 0 0,11-19 1,14-18-1564,-34 87 3224,-6 14-212,4-40-653,1 1 0,0 0-1,0 0 1,2 0-1,0 0 1,1 0-1,0 0 1,1 0-1,6 22 1,-7-34-426,1-1 0,-1 1 0,1 0 0,0-1 0,0 1 0,0-1 0,0 1 0,0-1 0,0 0 1,1 0-1,-1 0 0,1 0 0,0 0 0,-1-1 0,7 3 0,-7-3-181,0 0 0,0-1 0,0 1 0,0-1 0,0 1 0,0-1 0,0 0 0,0 0 0,0 0 0,0 0 0,0 0 0,0 0 0,0-1 0,0 1 0,0-1 0,0 1 0,0-1 0,0 0 0,0 0 0,0 0 0,0 0 0,0 0 0,-1 0 0,1 0 0,0 0 0,1-2 0,16-24-16342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3.804"/>
    </inkml:context>
    <inkml:brush xml:id="br0">
      <inkml:brushProperty name="width" value="0.025" units="cm"/>
      <inkml:brushProperty name="height" value="0.025" units="cm"/>
    </inkml:brush>
  </inkml:definitions>
  <inkml:trace contextRef="#ctx0" brushRef="#br0">1 158 18161,'0'0'5798,"56"-33"-4325,-12 6-480,8 1-865,1 0-1185,-2 6-2594,-12 5-1570,-8 5-3972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4.177"/>
    </inkml:context>
    <inkml:brush xml:id="br0">
      <inkml:brushProperty name="width" value="0.025" units="cm"/>
      <inkml:brushProperty name="height" value="0.025" units="cm"/>
    </inkml:brush>
  </inkml:definitions>
  <inkml:trace contextRef="#ctx0" brushRef="#br0">0 2 15054,'10'0'1180,"-10"0"-1166,37-1 2132,0 1 1,61 9-1,-89-8-1993,0 0 1,0 1-1,0 0 0,0 1 1,-1 0-1,1 0 1,-1 1-1,1 0 0,-1 0 1,-1 1-1,1 0 1,0 1-1,-1-1 0,0 1 1,-1 1-1,1-1 1,8 13-1,-13-14-5,1 0 1,-1 1-1,0-1 0,0 1 0,0 0 1,-1 0-1,0 0 0,0 0 0,-1-1 0,0 1 1,0 0-1,0 0 0,0 0 0,-1 0 1,0 0-1,-1 0 0,1 0 0,-1-1 1,0 1-1,0-1 0,-1 1 0,0-1 1,1 0-1,-8 9 0,-2 2-223,-1 0 0,0 0 0,-1-2 0,-1 1 0,-30 22 0,43-36-436,0 1 0,0 0 0,0-1-1,0 0 1,-1 0 0,1 1 0,0-1-1,-1 0 1,1-1 0,-1 1 0,1 0-1,-5 0 1,-1-1-7005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4.954"/>
    </inkml:context>
    <inkml:brush xml:id="br0">
      <inkml:brushProperty name="width" value="0.025" units="cm"/>
      <inkml:brushProperty name="height" value="0.025" units="cm"/>
    </inkml:brush>
  </inkml:definitions>
  <inkml:trace contextRef="#ctx0" brushRef="#br0">0 211 11531,'0'0'13960,"13"-10"-12572,8-5-888,34-25 261,96-91 1,-134 117-948,-17 14 176,0 0 0,1 0-1,-1 0 1,0 0 0,0 0 0,1 0 0,-1 0-1,0 0 1,0 0 0,1 0 0,-1 0 0,0 0-1,0 0 1,0 0 0,1 0 0,-1 0 0,0 0-1,0 0 1,1 0 0,-1 0 0,0 0 0,0 0-1,1 1 1,-1-1 0,0 0 0,0 0 0,0 0-1,1 0 1,-1 1 0,0-1 0,0 0 0,0 0 0,0 0-1,0 1 1,1-1 0,-1 0 0,0 0 0,0 1-1,1 34-779,-2-19 701,0 22 126,-1 182 1154,4-177-886,3 0 1,1 0 0,12 46 0,3-24 352,2-1 0,37 71 1,-59-135-655,-1 0 1,0 1-1,0-1 1,1 0-1,-1 1 1,0-1 0,0 1-1,1-1 1,-1 0-1,0 1 1,0-1-1,0 1 1,0-1-1,0 1 1,0-1-1,0 0 1,0 1-1,0-1 1,0 1 0,0-1-1,0 1 1,0-1-1,0 1 1,0-1-1,0 0 1,0 1-1,-1-1 1,1 1-1,0-1 1,0 1-1,0-1 1,-1 0-1,1 1 1,0-1 0,-1 0-1,1 1 1,0-1-1,-1 0 1,1 0-1,0 1 1,-1-1-1,1 0 1,-1 1-1,-26-3 300,-28-20 95,35 9-384,0-1 1,0-1-1,-31-32 0,45 42-32,1-1 0,0 1 0,1-1 0,-1 0 0,1 0 0,0 0 0,0-1 0,1 0 0,0 1 0,0-1 0,1 0 0,0 0 0,0-1 0,1 1 0,0 0 0,0-1-1,0-8 1,2 12-314,0 0-1,0 1 0,0-1 0,1 0 0,-1 1 1,1-1-1,0 1 0,0 0 0,0 0 0,0-1 0,1 1 1,-1 1-1,1-1 0,5-5 0,51-33-6574,-36 27 2753,12-9-4805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5.515"/>
    </inkml:context>
    <inkml:brush xml:id="br0">
      <inkml:brushProperty name="width" value="0.025" units="cm"/>
      <inkml:brushProperty name="height" value="0.025" units="cm"/>
    </inkml:brush>
  </inkml:definitions>
  <inkml:trace contextRef="#ctx0" brushRef="#br0">102 179 11403,'0'0'11290,"-9"-3"-8967,-29-7-1138,36 10-1159,0 0 0,1 0 0,-1 0 0,0 0 0,0 0 0,0 1 0,1-1 0,-1 0 0,0 1 0,0 0 0,1-1 0,-1 1 0,0 0 0,1 0 0,-1 0 1,1 0-1,-1 0 0,1 0 0,-1 0 0,1 1 0,0-1 0,0 0 0,-1 1 0,1-1 0,0 1 0,0-1 0,1 1 0,-1 0 0,0-1 0,0 1 0,1 0 0,-1 0 0,1 2 0,-3 5 98,1 0 0,1 0 0,0 1 0,-1 14 0,2-23-111,0-1 0,0 1 0,0-1 0,0 1 0,0 0 0,1-1 0,-1 1-1,0-1 1,0 1 0,0 0 0,0-1 0,1 1 0,-1-1 0,0 1 0,1-1 0,-1 1 0,0-1 0,1 1-1,-1-1 1,1 1 0,-1-1 0,0 0 0,1 1 0,-1-1 0,1 0 0,-1 1 0,1-1 0,0 0 0,-1 1-1,1-1 1,0 0 0,23-2 433,21-18 169,92-87-300,-136 106-316,-1 1 1,1-1-1,0 1 1,-1-1 0,1 1-1,-1 0 1,1-1-1,0 1 1,-1 0-1,1-1 1,0 1 0,0 0-1,-1 0 1,1-1-1,0 1 1,0 0 0,-1 0-1,1 0 1,0 0-1,0 0 1,-1 0-1,1 0 1,0 0 0,0 1-1,-1-1 1,1 0-1,0 0 1,-1 1 0,1-1-1,0 0 1,-1 1-1,1-1 1,0 1-1,-1-1 1,1 1 0,-1-1-1,1 1 1,-1-1-1,1 1 1,-1-1 0,1 1-1,-1 0 1,0-1-1,1 1 1,-1 0 0,0-1-1,1 1 1,-1 0-1,0-1 1,0 1-1,0 0 1,0 0 0,0-1-1,1 1 1,-1 0-1,-1 0 1,1-1 0,0 1-1,0 1 1,1 64 583,-2-43-266,0-23-305,1 1 0,0 0 0,0 0 0,0 0 0,0-1 0,0 1 0,0 0 0,0 0 1,0 0-1,0-1 0,0 1 0,1 0 0,-1 0 0,0 0 0,0-1 0,1 1 0,-1 0 0,1-1 0,-1 1 0,0 0 0,1-1 0,-1 1 0,1 0 0,0-1 0,-1 1 0,1-1 0,-1 1 1,1-1-1,0 1 0,-1-1 0,1 1 0,1-1 0,0 0 37,0 0 0,-1-1 0,1 0-1,-1 1 1,1-1 0,0 0 0,-1 0 0,1 0 0,-1 0 0,0 0 0,1 0 0,-1 0 0,0-1 0,2-1 0,42-58 1178,-41 56-1189,12-21-38,-9 15 0,-1 0 0,1 1 0,1 0 0,0 0 0,0 0 0,1 1 0,0 0 0,18-13 0,-26 22 0,-1-1 0,1 1 0,0 0 0,0 0 0,-1-1 0,1 1 0,0 0 0,0 0 0,-1 0 0,1 0 0,0 0 0,0 0 0,0 0 0,-1 0 0,1 0 0,0 0 0,0 0 0,-1 0 0,1 1 0,0-1 0,0 0 0,-1 1 0,1-1 0,0 0 0,-1 1 0,1-1 0,0 1 0,-1-1 0,1 1 0,-1-1 0,1 1 0,-1 0 0,1-1 0,-1 1 0,1-1 0,-1 1 0,0 0 0,1 0 0,-1-1 0,0 1 0,0 0 0,1 0 0,-1-1 0,0 1 0,0 0 0,0 0 0,0-1 0,0 1 0,0 0 0,0 0 0,0 0 0,1 54 0,-2-44 0,1-1 0,0 23 0,0-33 0,1 1 0,-1-1 0,0 1 0,0-1 0,0 1 0,0-1 0,1 1 0,-1-1 0,0 1 0,0-1 0,1 0 0,-1 1 0,0-1 0,1 0 0,-1 1 0,0-1 0,1 0 0,-1 1 0,1-1 0,-1 0 0,1 0 0,-1 1 0,0-1 0,1 0 0,-1 0 0,1 0 0,-1 0 0,1 1 0,-1-1 0,1 0 0,-1 0 0,1 0 0,-1 0 0,1 0 0,-1 0 0,1 0 0,-1-1 0,1 1 0,-1 0 0,1 0 0,-1 0 0,1 0 0,-1-1 0,0 1 0,1 0 0,-1 0 0,1-1 0,-1 1 0,0 0 0,1-1 0,-1 1 0,1 0 0,-1-1 0,1 0 0,12-11 2,1 0 1,-2 0-1,1-2 0,17-24 1,-22 25-11,2 1 1,0 0-1,0 0 1,1 1-1,0 1 1,1 0-1,22-15 1,-33 25-75,-1-1 0,1 1 0,0-1 0,-1 1 1,1-1-1,0 1 0,-1-1 0,1 1 0,0 0 0,0-1 0,-1 1 0,1 0 1,0 0-1,0-1 0,0 1 0,-1 0 0,1 0 0,0 0 0,0 0 0,0 0 0,0 0 1,-1 1-1,1-1 0,0 0 0,0 0 0,0 0 0,-1 1 0,1-1 0,0 0 1,0 1-1,-1-1 0,1 1 0,0-1 0,-1 1 0,1-1 0,0 1 0,-1-1 1,1 1-1,-1 0 0,1-1 0,-1 1 0,1 0 0,-1 0 0,0-1 0,1 1 0,-1 0 1,0 0-1,0-1 0,1 1 0,-1 0 0,0 0 0,0 0 0,0 0 0,-2 48-7700,-4-24-1907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7.856"/>
    </inkml:context>
    <inkml:brush xml:id="br0">
      <inkml:brushProperty name="width" value="0.025" units="cm"/>
      <inkml:brushProperty name="height" value="0.025" units="cm"/>
    </inkml:brush>
  </inkml:definitions>
  <inkml:trace contextRef="#ctx0" brushRef="#br0">8 118 20019,'-1'0'150,"1"0"0,-1 0 0,1-1 0,0 1 0,-1 0 0,1 0 1,0-1-1,-1 1 0,1 0 0,0 0 0,-1-1 0,1 1 0,0 0 0,-1-1 0,1 1 0,0 0 0,0-1 0,0 1 1,-1 0-1,1-1 0,0 1 0,0-1 0,0 1 0,0 0 0,0-1 0,-1 1 0,1-1 0,0 1 0,0-1 0,0 1 1,0 0-1,0-1 0,1 1 0,-1-1 0,0 1 0,0 0 0,0-1 0,0 1 0,0-1 0,1 1 0,-1 0 1,0-1-1,0 1 0,0 0 0,1-1 0,-1 0 0,13-20 1092,-3 12-1041,1 1-1,0 0 1,0 0 0,1 1 0,0 1 0,0 0-1,1 1 1,-1 0 0,1 1 0,0 0 0,1 1-1,24-3 1,-37 6-203,0 0 0,0 0 0,1 0 0,-1 0 0,0 0 0,0 0 0,0 0 0,0 1 0,1-1 0,-1 0 0,0 1 0,0-1 0,0 1 0,0 0 0,0-1 0,0 1 0,0-1 0,0 1-1,0 0 1,0 0 0,0 0 0,-1 0 0,1 0 0,0-1 0,-1 1 0,1 1 0,0-1 0,-1 0 0,1 0 0,-1 1 0,1 2 15,0 0 0,0 0 0,-1 0 0,0 0 0,0 0 0,0 0 0,-1 0 0,1 0 1,-2 6-1,-2 6 83,-1 0 1,-1-1-1,-11 24 1,-3-2 88,12-26-75,1 0-1,0 1 0,1 0 1,1 1-1,0-1 0,0 1 1,1 0-1,1 0 0,0 1 1,-1 17-1,4-30-109,1 0 0,-1 1 0,1-1 0,-1 0 0,1 0 0,-1 0 0,1 0 0,0 0 0,-1 0 0,1 0 0,0 0 0,0 0 0,0 0 0,0-1 0,0 1 0,0 0 0,0 0 0,0-1 0,0 1 0,0-1 0,0 1 0,0-1 0,1 1 0,-1-1 0,0 0 0,0 0 0,0 1 0,1-1 0,-1 0 0,0 0 0,0 0 0,3-1 0,45-4 0,-33 1-693,0-2-1,-1 0 1,27-15 0,-8 0-4922,55-43 0,-57 37-8056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6.984"/>
    </inkml:context>
    <inkml:brush xml:id="br0">
      <inkml:brushProperty name="width" value="0.025" units="cm"/>
      <inkml:brushProperty name="height" value="0.025" units="cm"/>
    </inkml:brush>
  </inkml:definitions>
  <inkml:trace contextRef="#ctx0" brushRef="#br0">88 159 12396,'0'0'6683,"-8"3"-4387,0 1-1851,1 0 1,-1 0-1,1 0 1,0 1-1,-10 9 1,15-12-272,0-1 0,0 1 0,0 0 0,0 0 0,0-1-1,1 1 1,-1 0 0,1 0 0,-1 1 0,1-1 0,0 0 0,0 0 0,0 1 0,0-1 0,0 0 0,1 1 0,-1-1 0,1 1 0,-1-1 0,1 1-1,0-1 1,0 1 0,0-1 0,0 1 0,1 0 0,-1-1 0,2 5 0,-1-6-161,0-1 0,-1 1 0,1-1 0,0 1 0,0-1 0,0 1 0,0-1 0,0 0 0,0 1-1,0-1 1,0 0 0,0 1 0,0-1 0,0 0 0,0 0 0,0 0 0,0 0 0,0 0 0,0 0 0,0 0 0,0-1 0,0 1 0,1-1 0,25-6 167,-17 1-128,0 0-1,0-1 1,-1 0-1,1 0 1,-2-1-1,1 0 1,-1-1-1,0 0 1,-1 0-1,0-1 1,8-13-1,-7 9-15,0-1 1,-1 1-1,0-1 0,-2 0 0,1-1 0,-2 1 0,5-29 1,-9 44-41,0 0 0,0 0 0,-1 0 0,1 0 0,0 0 0,0 0 0,0 0 1,0 0-1,0 0 0,-1 0 0,1 0 0,0 0 0,0 0 0,0 0 0,0 0 0,0 0 1,-1 0-1,1 0 0,0 0 0,0 0 0,0 0 0,0 0 0,0 0 0,0 0 0,-1-1 1,1 1-1,0 0 0,0 0 0,0 0 0,0 0 0,0 0 0,0 0 0,0 0 0,0-1 1,0 1-1,0 0 0,0 0 0,-1 0 0,1 0 0,0 0 0,0-1 0,0 1 0,0 0 0,0 0 1,-14 25-34,-12 39 126,21-50 133,2 1 1,0-1-1,0 1 1,1 0-1,1 28 0,1-42-218,0 0 0,0 0 0,0 0 0,0 0 0,0 0 0,0 0 0,0 0 0,1 0 0,-1 0 0,0 0 0,1 0 0,-1 0 0,1 0 0,-1 0 0,1-1 0,-1 1 0,1 0 0,0 0 0,-1 0 0,1-1 0,0 1 0,0 0 0,-1-1 0,1 1 0,0-1 0,0 1 0,1 0 0,1-1 28,-1 1-1,1-1 0,-1 1 0,1-1 0,-1 0 0,1 0 0,-1 0 0,1 0 0,-1-1 0,1 1 0,2-2 0,2 1 35,0-2-1,-1 1 1,1-1-1,0 0 1,-1 0-1,0-1 1,10-6-1,26-36 24,-40 42-100,1 0 1,0 1-1,-1-1 1,0 0-1,0 0 1,0 0-1,0-1 1,-1 1 0,1 0-1,-1-1 1,1-6-1,-18 28-10,13-12 40,-1 0 0,1 0 0,0 0 1,0 1-1,1-1 0,-1 1 0,1 0 0,0 0 1,1 0-1,0 0 0,0 0 0,0 0 1,0 0-1,1 8 0,1-13-19,0 0 0,-1-1 0,1 1 0,0 0 0,-1 0 0,1-1 0,0 1 0,0-1 0,-1 1 0,1-1 0,0 1 0,0-1 0,0 1 0,0-1 0,0 0 0,0 1 0,0-1 0,0 0 0,0 0 0,0 0 0,0 0 0,0 0 0,0 0 0,0 0 0,0 0 0,0 0 0,0 0 0,0 0 0,0-1 0,0 1 0,1-1 0,33-12 0,-18 0 0,0 0 0,-1-2 0,-1 0 0,23-29 0,-44 85 0,3-35-1057,2-1 0,-1 1-1,0-1 1,1 1 0,0 0 0,0 8 0,1-13 792,0 0 0,1 0 0,-1 0 0,0 0 0,0 0 0,1 0-1,-1-1 1,0 1 0,1 0 0,-1 0 0,1 0 0,0 0 0,-1 0 0,1-1 0,-1 1 0,1 0 0,0-1 0,0 1 0,-1 0 0,1-1 0,0 1 0,0-1 0,0 1 0,0-1 0,0 1 0,0-1 0,0 0 0,0 0 0,-1 1 0,1-1 0,0 0 0,0 0 0,0 0 0,0 0 0,0 0 0,0 0 0,0 0 0,0 0 0,0-1 0,0 1 0,0 0 0,2-1 0,20-5-9254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8.366"/>
    </inkml:context>
    <inkml:brush xml:id="br0">
      <inkml:brushProperty name="width" value="0.025" units="cm"/>
      <inkml:brushProperty name="height" value="0.025" units="cm"/>
    </inkml:brush>
  </inkml:definitions>
  <inkml:trace contextRef="#ctx0" brushRef="#br0">137 39 11211,'0'0'9598,"-8"-4"-8632,4 3-488,-1-2 180,0 1-1,0-1 0,0 1 0,0 1 0,-1-1 0,1 1 0,0 0 0,-1 0 0,1 0 0,-1 1 1,1 0-1,-1 0 0,1 0 0,-1 1 0,-5 1 0,10 0-657,-1 0 0,1 1 0,0-1 0,-1 1 0,1-1 0,0 1 0,1-1 0,-1 1 0,0 0 0,1 0 0,-1 2 0,0 3 0,-5 14 0,1 1 0,1 0 0,1 0 0,1 0 0,1 1 0,3 31 0,-2-53 0,0 0 0,1-1 0,-1 1 0,0 0 0,1 0 0,-1 0 0,1 0 0,-1-1 0,1 1 0,0 0 0,0 0 0,0-1 0,0 1 0,0-1 0,0 1 0,0-1 0,1 1 0,-1-1 0,1 0 0,-1 0 0,1 0 0,-1 1 0,1-1 0,-1-1 0,1 1 0,0 0 0,0 0 0,-1-1 0,1 1 0,0-1 0,0 1 0,0-1 0,0 0 0,0 0 0,-1 1 0,1-1 0,4-1 0,-1 0 0,-1 0 0,1 0 0,-1 0 0,1-1 0,-1 0 0,1 0 0,-1 0 0,0 0 0,0-1 0,0 0 0,0 1 0,0-2 0,6-5 0,-3-1 0,0-1 0,0 1 0,-1-1 0,0 0 0,-1-1 0,0 1 0,-1-1 0,0 0 0,-1 0 0,0-1 0,1-19 0,-4 27 0,1 1 0,-1-1 0,-1 0 0,1 0 0,-1 0 0,0 1 0,0-1 0,0 0 0,0 1 0,-1-1 0,0 1 0,0-1 0,0 1 0,-4-4 0,4 5 0,-1 0 0,0 0 0,0 1 0,0-1 0,0 1 0,0 0 0,-1 0 0,1 0 0,-1 0 0,1 1 0,-1-1 0,0 1 0,1 0 0,-1 0 0,0 0 0,0 1 0,0-1 0,0 1 0,-7 0 0,10 0-139,-1 0 0,1 0 0,-1 0 0,1 1-1,-1-1 1,1 0 0,-1 0 0,1 1 0,-1-1 0,1 1 0,-1-1 0,1 1-1,0 0 1,-1 0 0,1-1 0,0 1 0,-1 0 0,1 0 0,0 0 0,0 0 0,0 1-1,0-1 1,0 0 0,-1 3 0,0 0-705,1 0 1,0-1-1,0 1 0,0 0 0,0 0 0,1 0 1,-1 0-1,1 7 0,0 2-8776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8.707"/>
    </inkml:context>
    <inkml:brush xml:id="br0">
      <inkml:brushProperty name="width" value="0.025" units="cm"/>
      <inkml:brushProperty name="height" value="0.025" units="cm"/>
    </inkml:brush>
  </inkml:definitions>
  <inkml:trace contextRef="#ctx0" brushRef="#br0">1 52 21140,'0'0'7089,"6"-8"-4281,17-26-1329,-9 25-1238,-8 16-169,-4 21-131,-2-26 56,-1 17 3,-1-1 0,-1 1 0,-1-1 0,-12 36 0,10-38 0,1 1 0,1 0 0,0 0 0,1 1 0,0 29 0,3-46 0,0 0 0,0-1 0,0 1 0,0 0 0,0 0 0,0 0 0,0-1 0,1 1 0,-1 0 0,0 0 0,1-1 0,-1 1 0,0 0 0,1-1 0,-1 1 0,1 0 0,-1-1 0,1 1 0,0 0 0,-1-1 0,1 1 0,0-1 0,-1 0 0,1 1 0,0-1 0,-1 1 0,1-1 0,1 1 0,27-1 0,-21-2 0,-1 1 0,1-2 0,-1 1 0,0-1 0,12-6 0,-2-3-1345,-1 0 0,29-29 1,-26 22-3929,29-41 1,-17 12-12371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9.038"/>
    </inkml:context>
    <inkml:brush xml:id="br0">
      <inkml:brushProperty name="width" value="0.025" units="cm"/>
      <inkml:brushProperty name="height" value="0.025" units="cm"/>
    </inkml:brush>
  </inkml:definitions>
  <inkml:trace contextRef="#ctx0" brushRef="#br0">75 0 20628,'0'0'3277,"-9"9"-624,3-2-2364,-1 0 0,1 0 0,0 0 0,1 1 0,0 0 0,0 0 0,1 0 0,0 1 0,1 0 0,-1-1 0,2 1 0,-1 0 0,1 0 0,0 1 0,0 12 0,2-21-288,0 0 1,0 0-1,0 0 1,0 0 0,0-1-1,1 1 1,-1 0-1,0 0 1,0 0 0,1-1-1,-1 1 1,0 0-1,1 0 1,-1-1 0,1 1-1,-1 0 1,1-1 0,-1 1-1,1 0 1,0-1-1,-1 1 1,1-1 0,0 1-1,-1-1 1,1 0-1,0 1 1,0-1 0,-1 1-1,2-1 1,31 1 52,-22-3-41,0-1-1,0 0 1,-1-1-1,11-5 1,-2 0-28,53-25-150,-68 32 154,1 0-1,-1 1 1,1 0-1,0 0 1,-1 0-1,1 0 0,0 1 1,0-1-1,0 1 1,-1 1-1,1-1 1,0 1-1,5 1 0,-9-2 10,0 1 0,0 0 0,0 0 0,-1-1 0,1 1 0,0 0 0,-1 0 0,1 0 0,0 0 0,-1 0 0,1 0 0,-1 0 0,0 0 0,1 0 0,-1 0 0,0 0 0,0 0 0,0 0 0,1 1 0,-1-1 0,0 0 0,0 0 0,-1 1 0,-1 29 309,1-30-283,-2 13 70,-1 0 1,0 0-1,-1-1 0,-1 0 0,0 0 0,-1 0 0,0-1 1,-11 14-1,-5 5 221,-49 49 1,67-74-931,-1-1 0,0 1 0,0-2 1,0 1-1,-1 0 0,-10 4 0,16-8 380,-1-1 1,1 1 0,0 0-1,-1-1 1,1 0-1,-1 1 1,1-1-1,-1 0 1,1 0-1,-1 0 1,1 0-1,0 0 1,-1 0-1,1 0 1,-1 0-1,1-1 1,-1 1 0,1-1-1,0 1 1,-1-1-1,1 1 1,0-1-1,-1 0 1,1 1-1,0-1 1,0 0-1,0 0 1,0 0-1,0 0 1,0 0 0,0 0-1,0-1 1,0 1-1,0 0 1,0 0-1,1-1 1,-1 1-1,1 0 1,-1-1-1,0-1 1,-11-32-12851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09.411"/>
    </inkml:context>
    <inkml:brush xml:id="br0">
      <inkml:brushProperty name="width" value="0.025" units="cm"/>
      <inkml:brushProperty name="height" value="0.025" units="cm"/>
    </inkml:brush>
  </inkml:definitions>
  <inkml:trace contextRef="#ctx0" brushRef="#br0">0 149 21492,'0'0'6823,"60"-43"-4581,-30 28-1345,0 1-289,4 0-480,1-3-768,1-3-3172,0-5-4868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4:47.343"/>
    </inkml:context>
    <inkml:brush xml:id="br0">
      <inkml:brushProperty name="width" value="0.025" units="cm"/>
      <inkml:brushProperty name="height" value="0.025" units="cm"/>
    </inkml:brush>
  </inkml:definitions>
  <inkml:trace contextRef="#ctx0" brushRef="#br0">0 386 5733,'0'0'6898,"58"-12"-3258,-16-6-2539,-1-3 0,50-32-1,-2 0-366,-54 34-375,53-29 121,139-54 0,-323 139 1543,22-7-955,-107 28-1,133-48-410,20-4-303,-1 0 0,-40 16 0,60-14-571,19-4 92,20-2 136,-5-5 42,-1-1-1,0-1 0,0-1 1,-1-1-1,1-2 0,41-21 0,-24 12 4,44-16-28,-12 4 65,116-63 0,-189 90 64,-12 5-145,-17 6-85,-138 73 81,-83 38 194,185-92 598,-127 34-1,220-70-884,0-2-1,35-19 0,3-1-62,341-131-1185,-306 124 1326,-95 34 48,-19 3-54,-22 7-42,-37 18 310,2 2 0,1 4 0,-83 49 0,144-75-417,-1 1 1,1 0-1,0 1 1,0 0-1,1 1 1,0-1-1,-7 9 1,12-10-3747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6:37.406"/>
    </inkml:context>
    <inkml:brush xml:id="br0">
      <inkml:brushProperty name="width" value="0.025" units="cm"/>
      <inkml:brushProperty name="height" value="0.025" units="cm"/>
    </inkml:brush>
  </inkml:definitions>
  <inkml:trace contextRef="#ctx0" brushRef="#br0">5779 215 5189,'-814'-97'5999,"-5"47"-6340,147 10 1340,-70 12 1878,2 76-2866,495-13 99,-348 97 0,476-97 160,1 5 0,2 6 0,2 4 0,-203 126-1,278-152-194,2 2-1,0 1 0,2 2 0,2 1 1,0 1-1,2 2 0,-27 41 0,43-55 23,1 0-1,2 1 0,0 1 1,1 0-1,1 0 0,0 0 1,2 1-1,1 0 0,1 1 1,0-1-1,2 1 0,1-1 1,0 1-1,2 0 0,5 33 1,-1-32-88,1-1 0,2 0 0,0 0 0,1-1 0,2-1 0,0 1 0,1-1 0,1-1 0,1-1 0,0 1 0,2-2 0,32 30 0,-5-10-5,2-2 1,1-2-1,2-2 0,65 33 1,17-2 33,3-6 1,2-6 0,3-6-1,267 51 1,586 19 157,-278-80-114,0-30 0,1084-134 0,-1739 122-73,528-74-156,-407 48-3,213-69 0,-312 76 136,120-56-1,-178 72 29,-1-1 0,-1-1-1,0-1 1,-1-1 0,0-1 0,-1 0 0,-1-1-1,0-1 1,-1-1 0,20-29 0,-31 38 59,1-1-1,-2-1 1,1 1 0,-2 0-1,1-1 1,-1 0 0,-1 0-1,0 0 1,-1 0 0,0 0-1,0 0 1,-1-1 0,-1 1 0,0 0-1,0 0 1,-1 0 0,-1 0-1,0 0 1,0 0 0,-1 1-1,0-1 1,-1 1 0,-9-14-1,-6-8 271,-1 2 0,-2 0 0,0 2-1,-2 0 1,-54-44 0,4 12-52,-2 3 0,-3 4 0,-2 3 0,-2 4 0,-94-37 0,-461-145-2483,581 210 1629,-114-41-3542,9-6-3743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6:41.617"/>
    </inkml:context>
    <inkml:brush xml:id="br0">
      <inkml:brushProperty name="width" value="0.025" units="cm"/>
      <inkml:brushProperty name="height" value="0.025" units="cm"/>
    </inkml:brush>
  </inkml:definitions>
  <inkml:trace contextRef="#ctx0" brushRef="#br0">2033 0 10570,'-453'11'3295,"-20"1"-5213,422-7 1943,-1 2 0,1 2-1,0 3 1,1 2 0,1 2-1,0 2 1,1 2 0,1 2-1,-68 44 1,66-34 259,2 2 0,2 2 0,1 2 0,2 2 0,1 1 0,3 3 0,1 1 0,-42 68 0,61-82-245,1 1-1,2 0 1,1 2-1,1-1 1,2 2-1,2-1 1,1 1 0,2 1-1,1-1 1,1 1-1,2 0 1,2 0 0,2 0-1,1 0 1,1-1-1,2 1 1,2-1-1,1 0 1,1-1 0,2 0-1,27 51 1,-10-36-5,2-2 0,1-1 1,3-1-1,2-2 0,2-2 0,1-2 1,2-1-1,2-2 0,1-2 1,2-2-1,1-2 0,1-3 0,2-1 1,0-3-1,2-2 0,0-2 0,1-3 1,87 15-1,-13-14 322,0-6 1,1-6-1,212-18 0,-169-6-284,-1-8 0,271-79 0,311-167 54,-307 67-49,-309 133-76,146-104 1,-241 148-21,-2-2 0,0-2-1,-3-2 1,-1-1 0,60-77-1,-81 91 29,0 0 0,-2-1 0,-1-1 1,-1 0-1,-1 0 0,-1-1 0,-1 0 0,-1-1 0,-2 1 0,0-2 0,-2 1 0,-1 0 0,-1-30 0,-2 42 18,0-1 0,-1 0 1,-1 0-1,0 1 0,-1 0 1,0 0-1,-1 0 0,-1 0 1,-1 1-1,-14-24 0,9 20 51,-1 1 0,-1 0 1,0 1-1,-1 0 0,0 1 0,-2 1 0,-17-11 0,-11-3 63,-2 2 0,-1 3 0,0 1 1,-2 3-1,-69-17 0,-11 5 35,0 6 0,-194-12 0,-271 34 17,349 24-1176,-289 64 1,253-35-3977,39-14-5163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6:45.025"/>
    </inkml:context>
    <inkml:brush xml:id="br0">
      <inkml:brushProperty name="width" value="0.025" units="cm"/>
      <inkml:brushProperty name="height" value="0.025" units="cm"/>
    </inkml:brush>
  </inkml:definitions>
  <inkml:trace contextRef="#ctx0" brushRef="#br0">6764 241 11755,'-373'-100'4320,"-197"-9"-6729,137 78-2506,-3 34 3595,-327 33 4436,429-18-563,-96 12-1539,-530 105-1,647-68-1521,2 13-1,-407 164 1,570-182 842,-195 112-1,269-129-215,2 2-1,2 4 1,3 3-1,-79 80 1,123-110-20,1 1 1,1 2 0,1 0 0,1 1-1,2 1 1,1 0 0,-20 50 0,30-61-67,0 1 1,1-1 0,1 1 0,1 0-1,1 0 1,0 1 0,2-1 0,0 0-1,1 0 1,1 1 0,1-1 0,0 0-1,1-1 1,12 31 0,0-14-14,1 0 0,2-1 0,1-1 0,1-2 0,2 0 0,1-1 0,2-1 0,1-1 0,1-1 0,51 37 0,-12-17 9,2-3-1,1-3 1,3-3-1,77 28 1,-4-12-86,2-7-1,3-6 1,261 36-1,476-15-86,-431-59 281,482-59 0,-382-17-72,-4-24 0,-5-24 0,645-232 0,-518 78-155,-505 191 166,288-193 0,-406 242-79,-3-2-1,62-61 0,-99 86-5,0-1 0,0 0 0,-2-1 0,1 0 0,-2-1 0,0 0 0,-1-1 0,0 1 0,-1-1 0,-1-1 0,-1 1-1,0-1 1,4-25 0,-9 29 20,-1 1-1,0-1 0,0 0 1,-1 1-1,-1-1 0,0 1 1,0-1-1,-1 1 1,-1 0-1,0 1 0,-1-1 1,0 1-1,-1 0 0,0 1 1,-1-1-1,0 1 0,-18-17 1,-6-3 336,-2 1 0,0 1 1,-73-43-1,14 19 330,-3 5 1,-1 3-1,-2 5 1,-1 4-1,-175-36 0,89 38-701,-1 7 0,-253-1-1,-45 45-4885,244 15-1073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6:47.750"/>
    </inkml:context>
    <inkml:brush xml:id="br0">
      <inkml:brushProperty name="width" value="0.025" units="cm"/>
      <inkml:brushProperty name="height" value="0.025" units="cm"/>
    </inkml:brush>
  </inkml:definitions>
  <inkml:trace contextRef="#ctx0" brushRef="#br0">6363 418 1698,'-57'-42'9330,"-1"1"-5684,13 11-3684,-1 3-1,-1 1 1,-2 2 0,-53-18 0,-32 1-1140,-1 5 1,-2 7-1,-240-22 1,-425 24-3151,750 27 4280,-130-2 279,-828 4 3307,687 11-2087,-499 84-1,614-57-1095,2 10-1,2 8 0,-279 122 1,383-134-329,3 4 0,-121 83 1,163-94-62,1 3 0,2 2 0,2 3 0,-83 99 0,117-126 107,2 0 0,0 2 0,2-1 0,0 2 0,2-1 0,0 2 0,1-1 0,2 1 0,-6 29 0,10-33 33,1 0-1,0 0 0,2 0 0,0 0 0,1 0 0,2 0 0,0 0 0,1-1 0,0 1 0,2-1 0,15 37 1,0-17 6,1-1 1,2-1-1,1-1 1,2-1 0,1-1-1,2-1 1,1-2 0,2-1-1,1-2 1,40 26 0,18 6 49,3-4 1,192 81 0,-112-69-178,3-8 0,2-8-1,2-8 1,265 30 0,-123-45-445,557-21 0,101-116 270,-15-98 664,-935 198-434,582-160 274,-510 133-294,-2-5 0,-1-4 0,164-99 0,-232 122-16,-2-2 0,0-1 0,-2-1 0,44-49 0,-58 57 13,-1-1 0,-1 0 0,-1-1 0,-1 0 0,0-1 0,-2-1 0,0 0 0,-1 0 1,6-31-1,-8 20 90,-2-1 0,-2 0 0,-1 0 0,-1 0 0,-2 1 0,-1-1 0,-1 0-1,-2 1 1,-2 0 0,-1 0 0,-1 1 0,-1 0 0,-31-56 0,12 33 68,-3 1 0,-2 1 0,-3 2 0,-1 2 0,-3 1 0,-69-59 0,66 67-218,-1 3 0,-2 1 0,-2 3 0,-1 1 0,-1 3 1,-1 2-1,-1 3 0,-92-27 0,42 27-1568,-1 4 0,-179-10-1,17 19-5412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01.527"/>
    </inkml:context>
    <inkml:brush xml:id="br0">
      <inkml:brushProperty name="width" value="0.025" units="cm"/>
      <inkml:brushProperty name="height" value="0.025" units="cm"/>
    </inkml:brush>
  </inkml:definitions>
  <inkml:trace contextRef="#ctx0" brushRef="#br0">6 152 13837,'-6'0'2487,"13"0"-1065,34 1-760,59 0-989,882-23-68,1261-12 2349,-997 30-1420,-137-68-123,-1098 69-599,-19-1-987,1 1 18,-15-9-4704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7.327"/>
    </inkml:context>
    <inkml:brush xml:id="br0">
      <inkml:brushProperty name="width" value="0.025" units="cm"/>
      <inkml:brushProperty name="height" value="0.025" units="cm"/>
    </inkml:brush>
  </inkml:definitions>
  <inkml:trace contextRef="#ctx0" brushRef="#br0">131 1 20211,'0'0'5595,"-10"2"-4111,-1 1-1029,0 0 0,1 1 0,0 0 1,0 0-1,-10 7 0,16-9-358,1 0 0,0 0 0,-1 0 0,1 0 0,1 1 0,-1-1-1,0 1 1,0 0 0,1 0 0,0 0 0,-1 0 0,1 0 0,1 1 0,-1-1 0,0 0 0,1 1 0,-1-1-1,1 1 1,0 0 0,0 0 0,0 6 0,1-8-109,1-1 1,-1 0-1,1 1 0,0-1 0,-1 1 1,1-1-1,0 0 0,0 0 0,0 0 1,0 1-1,0-1 0,0 0 0,0 0 1,0 0-1,0 0 0,1-1 0,-1 1 1,0 0-1,0 0 0,1-1 1,-1 1-1,1-1 0,-1 1 0,1-1 1,-1 1-1,0-1 0,1 0 0,-1 0 1,1 0-1,2 0 0,55 2-3612,-49-2 1596,10 0-2462,1 0-1782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06.213"/>
    </inkml:context>
    <inkml:brush xml:id="br0">
      <inkml:brushProperty name="width" value="0.025" units="cm"/>
      <inkml:brushProperty name="height" value="0.025" units="cm"/>
    </inkml:brush>
  </inkml:definitions>
  <inkml:trace contextRef="#ctx0" brushRef="#br0">1 946 16111,'21'-40'3203,"31"-42"-1,35-32-976,108-97-1659,-191 207-524,203-191 75,11-12-332,-214 203 161,1-2-48,1 1 0,0-1 0,-1 0 0,0 0 0,-1-1 0,1 1 0,-1-1 0,0 0 0,-1 0 0,5-13 0,-8 20 11,-1 0 0,1-1 1,0 1-1,0 0 0,0-1 0,0 1 0,-1 0 0,1-1 0,0 1 1,0 0-1,-1 0 0,1-1 0,0 1 0,-1 0 0,1 0 0,0 0 1,0-1-1,-1 1 0,1 0 0,0 0 0,-1 0 0,1 0 0,0 0 1,-1 0-1,1 0 0,-1 0 0,1 0 0,0 0 0,-1 0 0,1 0 1,0 0-1,-1 0 0,1 0 0,0 0 0,-1 0 0,1 0 0,0 0 1,-1 0-1,1 1 0,-4-1-870,-22 1-4645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06.557"/>
    </inkml:context>
    <inkml:brush xml:id="br0">
      <inkml:brushProperty name="width" value="0.025" units="cm"/>
      <inkml:brushProperty name="height" value="0.025" units="cm"/>
    </inkml:brush>
  </inkml:definitions>
  <inkml:trace contextRef="#ctx0" brushRef="#br0">627 1 16496,'0'0'7479,"-10"12"-7426,-103 155 131,-11 16-74,5-37 13,51-65 605,-86 134 1,149-207-724,1-3-7,0 1 0,1-1 1,-1 1-1,1 0 1,1-1-1,-1 2 0,1-1 1,0 0-1,0 0 0,0 1 1,1-1-1,0 1 0,1-1 1,-1 1-1,2 7 0,-1-13-3,1 1-1,0-1 0,0 1 0,0-1 0,0 1 1,0-1-1,0 1 0,1-1 0,-1 0 0,0 0 0,1 1 1,-1-1-1,1 0 0,-1 0 0,1-1 0,-1 1 1,1 0-1,0 0 0,0-1 0,-1 1 0,1-1 0,0 0 1,0 1-1,-1-1 0,1 0 0,0 0 0,2 0 0,53-4-76,-10-7-88,0-3 0,-1-2 0,-1-2 0,76-41-1,-73 35-724,51-26-2601,-7-3-3508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07.910"/>
    </inkml:context>
    <inkml:brush xml:id="br0">
      <inkml:brushProperty name="width" value="0.025" units="cm"/>
      <inkml:brushProperty name="height" value="0.025" units="cm"/>
    </inkml:brush>
  </inkml:definitions>
  <inkml:trace contextRef="#ctx0" brushRef="#br0">1 0 9705,'0'0'16122,"0"10"-15706,3 117 124,4 68-492,-2-173 6,3-15-3289,-7-7 2935,-1 0 0,1-1 1,0 0-1,0 1 1,0-1-1,0 0 1,0 1-1,0-1 1,-1 0-1,1 0 1,0 1-1,-1-1 1,1 0-1,0 0 0,-1 0 1,1 0-1,-1 0 1,0 0-1,1 0 1,-1 0-1,0 0 1,1 0-1,-1-1 1,0 1-1,0 0 1,0 0-1,0-1 0,3-23-5577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08.422"/>
    </inkml:context>
    <inkml:brush xml:id="br0">
      <inkml:brushProperty name="width" value="0.025" units="cm"/>
      <inkml:brushProperty name="height" value="0.025" units="cm"/>
    </inkml:brush>
  </inkml:definitions>
  <inkml:trace contextRef="#ctx0" brushRef="#br0">187 45 12364,'0'0'7495,"2"-8"-5045,3-25-293,-8 30 384,-6 9-1762,-6 9-437,-12 20 90,3 2-1,1 0 1,-27 59 0,42-79-352,1 0-1,1 0 1,1 1 0,0 0 0,1 0 0,1 0 0,1 0 0,0 0 0,2 0-1,0 1 1,3 19 0,-3-35-78,1 0 0,0 0 0,1 0 1,-1 0-1,0 0 0,1 0 0,0 0 0,0 0 0,-1 0 0,2-1 0,-1 1 0,0-1 1,0 1-1,1-1 0,0 0 0,-1 0 0,1 0 0,0-1 0,0 1 0,0 0 0,0-1 1,0 0-1,0 0 0,0 0 0,1 0 0,-1 0 0,0-1 0,0 0 0,1 1 0,-1-1 1,0 0-1,5-1 0,5 1-18,0-1 0,-1-1 0,1 0 0,0 0 0,-1-1 0,0-1-1,14-6 1,0-2-1281,-2 0 0,39-27 0,-48 28-1294,-2 0 0,24-24 0,-10 2-5641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09.168"/>
    </inkml:context>
    <inkml:brush xml:id="br0">
      <inkml:brushProperty name="width" value="0.025" units="cm"/>
      <inkml:brushProperty name="height" value="0.025" units="cm"/>
    </inkml:brush>
  </inkml:definitions>
  <inkml:trace contextRef="#ctx0" brushRef="#br0">0 235 15278,'0'0'7383,"9"-2"-6961,1-1-239,1 0 0,-1-1 0,0-1 0,-1 0 0,1 0 1,-1 0-1,0-2 0,0 1 0,-1-1 0,0 0 0,12-13 0,-15 14-3,0 0 1,0-1-1,0 0 1,-1 1-1,1-2 1,-2 1-1,1 0 1,-1-1-1,0 0 1,-1 1-1,0-1 1,0 0-1,-1 0 0,0 0 1,0-1-1,-1 1 1,0-9-1,0 16-166,0 1 0,0-1 0,0 1 1,-1-1-1,1 1 0,0-1 0,0 1 0,0-1 0,-1 1 0,1-1 0,0 1 0,0-1 0,-1 1 0,1-1 0,0 1 0,-1-1 0,1 1 0,-1 0 0,1-1 0,0 1 1,-1 0-1,1-1 0,-1 1 0,1 0 0,-1 0 0,1-1 0,-1 1 0,1 0 0,-1 0 0,1 0 0,-1 0 0,0 0 0,1 0 0,-1 0 0,1 0 0,-1 0 0,1 0 0,-1 0 1,1 0-1,-1 0 0,1 0 0,-1 0 0,0 1 0,1-1 0,-1 0 0,1 0 0,-1 1 0,1-1 0,-1 1 0,-24 17-1,17-7-1,1 1 0,1-1 1,-1 1-1,2 0 0,0 1 1,0-1-1,1 1 0,0 0 1,2 0-1,-1 0 0,2 0 1,-1 14-1,2-26-8,0 0 0,0 0 0,0 0 0,0 0 1,0 0-1,0 0 0,0 0 0,0 0 0,1 0 0,-1 0 0,0 0 1,1 0-1,-1 0 0,1 0 0,-1-1 0,1 1 0,-1 0 1,1 0-1,0 0 0,-1-1 0,1 1 0,0 0 0,0-1 0,0 1 1,-1-1-1,1 1 0,1 0 0,1 0 15,-1-1 1,1 1-1,-1-1 0,1 0 0,-1 0 1,1 0-1,-1 0 0,1 0 0,-1 0 1,5-2-1,3 0 143,-1-1-1,1-1 1,-1 1 0,16-10 0,-6 0 84,0-2 0,25-24 0,25-19 500,-69 58-735,1 0-1,-1 1 1,1-1-1,-1 0 1,1 1 0,-1-1-1,1 0 1,-1 1 0,0-1-1,1 1 1,-1-1-1,1 1 1,-1-1 0,0 1-1,0-1 1,1 1 0,-1-1-1,0 1 1,0-1-1,1 1 1,-1-1 0,0 1-1,0 0 1,0-1 0,0 1-1,0-1 1,0 1-1,0 0 1,0-1 0,0 1-1,0-1 1,0 1 0,-1 0-1,1 0 1,0 33 91,0-30-64,0-3-34,0 0 0,0 0 0,-1 0 0,1 0 0,0 0 0,0 1-1,0-1 1,0 0 0,0 0 0,0 0 0,1 0 0,-1 0-1,0 0 1,1 0 0,-1 0 0,0 0 0,1 0 0,-1 0-1,1 0 1,-1 0 0,1 0 0,0 0 0,0 0 0,-1 0-1,1-1 1,0 1 0,0 0 0,0 0 0,0-1 0,0 1 0,-1-1-1,3 1 1,-1-1 3,1 0 0,-1-1 0,1 0 0,-1 0-1,0 1 1,1-1 0,-1-1 0,0 1 0,0 0 0,1-1 0,-1 1-1,0-1 1,-1 1 0,4-3 0,134-130-7,-139 134 0,1-1 0,-1 1 0,0 0 0,0-1 0,1 1 0,-1 0 0,0 0 0,0-1 0,1 1 0,-1 0 0,0 0 0,1 0 0,-1 0 0,0-1 0,1 1 0,-1 0 0,0 0 0,1 0 0,-1 0 0,1 0 0,-1 0 0,0 0 0,1 0 0,-1 0 0,0 0 0,1 0 0,-1 0 0,1 0 0,-1 0 0,0 0 0,1 0 0,-1 1 0,0-1 0,1 0 0,-1 0 0,0 0 0,1 1 0,-1-1 0,6 19 0,-6 36 0,0-41 0,0-14-58,0 1 0,0-1 0,0 0 0,0 1 0,0-1 0,1 0 0,-1 1 0,0-1 0,0 1 0,0-1 0,1 0 0,-1 1 0,0-1 1,1 0-1,-1 0 0,0 1 0,1-1 0,-1 0 0,0 0 0,1 1 0,-1-1 0,0 0 0,1 0 0,-1 0 0,1 0 0,-1 0 0,0 0 0,1 1 0,-1-1 0,1 0 0,-1 0 0,0 0 0,1 0 0,-1 0 0,1-1 0,-1 1 0,0 0 0,1 0 0,-1 0 0,1 0 1,-1 0-1,0 0 0,1-1 0,-1 1 0,0 0 0,1 0 0,-1-1 0,0 1 0,1 0 0,-1-1 0,22-13-7038,-7-9-2775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0.197"/>
    </inkml:context>
    <inkml:brush xml:id="br0">
      <inkml:brushProperty name="width" value="0.025" units="cm"/>
      <inkml:brushProperty name="height" value="0.025" units="cm"/>
    </inkml:brush>
  </inkml:definitions>
  <inkml:trace contextRef="#ctx0" brushRef="#br0">1 1 18129,'3'47'6493,"9"27"-4639,1 8-1462,-8 19 204,-5-69 272,1 0 0,2 0 0,13 58 0,-16-90-852,-1 1-1,1-1 1,0 1-1,0-1 1,0 0-1,1 1 1,-1-1 0,0 1-1,0-1 1,0 1-1,0-1 1,0 0 0,0 1-1,1-1 1,-1 1-1,0-1 1,0 0-1,1 1 1,-1-1 0,0 0-1,0 1 1,1-1-1,-1 0 1,0 1 0,1-1-1,-1 0 1,1 0-1,-1 1 1,0-1-1,1 0 1,-1 0 0,1 0-1,-1 0 1,0 0-1,1 1 1,-1-1 0,1 0-1,-1 0 1,1 0-1,-1 0 1,1 0 0,-1 0-1,0 0 1,1-1-1,-1 1 1,1 0-1,-1 0 1,1 0 0,-1 0-1,0-1 1,1 1-1,-1 0 1,0 0 0,1 0-1,-1-1 1,0 1-1,1 0 1,-1-1-1,0 1 1,1 0 0,-1-1-1,0 1 1,0 0-1,1-1 1,-1 1 0,0-1-1,0 1 1,0-1-1,17-30 634,-16 30-638,20-50 98,-9 21-115,24-43-1,-36 71 7,1 1 0,-1-1 0,1 1 0,0 0 0,0 0 0,-1-1 0,1 1 0,0 0 0,0 0 0,0 0 0,0 0 0,0 0 0,1 0 0,-1 0 0,0 0 0,0 1 0,1-1 0,-1 0 0,0 1 0,1-1 0,-1 1 0,0-1 0,1 1 0,-1 0 0,1-1 0,-1 1 0,3 0 0,-2 1 0,1 0 0,-1 0 0,0 0 0,0 1 0,-1-1 0,1 1 0,0-1 0,0 1 0,-1-1 0,1 1 0,-1 0 0,1 0 0,-1 0 0,0 0 0,2 3 0,4 10 0,0 0 0,-1 0 0,7 25 0,-13-39 0,14 37 0,-3-30 0,-10-8 0,0 0 0,-1-1 0,1 1 0,0-1 0,0 0 0,0 1 0,-1-1 0,1 0 0,0 1 0,0-1 0,-1 0 0,1 0 0,-1 1 0,1-1 0,-1 0 0,1 0 0,-1 0 0,0 0 0,1-1 0,4-10 0,-2 1 0,1-1 0,-2 0 0,1 1 0,-2-1 0,0 0 0,0-1 0,-1 1 0,0 0 0,-1 0 0,-1 0 0,0 0 0,0 0 0,-1 1 0,-1-1 0,0 1 0,0-1 0,-1 1 0,-13-20 0,18 31 0,1 0-1,-1-1 1,0 1-1,0 0 1,0 0 0,0-1-1,0 1 1,0 0-1,0 0 1,1 0-1,-1-1 1,0 1 0,0 0-1,0 0 1,1 0-1,-1 0 1,0-1 0,0 1-1,0 0 1,1 0-1,-1 0 1,0 0 0,0 0-1,1 0 1,-1 0-1,0 0 1,0-1-1,1 1 1,-1 0 0,0 0-1,0 0 1,1 0-1,-1 0 1,0 0 0,1 1-1,-1-1 1,0 0-1,0 0 1,1 0 0,-1 0-1,0 0 1,0 0-1,0 0 1,1 0-1,-1 1 1,0-1 0,20 3-280,-17-3 88,46 4-4229,-32-4 120,-2-3-3665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0.542"/>
    </inkml:context>
    <inkml:brush xml:id="br0">
      <inkml:brushProperty name="width" value="0.025" units="cm"/>
      <inkml:brushProperty name="height" value="0.025" units="cm"/>
    </inkml:brush>
  </inkml:definitions>
  <inkml:trace contextRef="#ctx0" brushRef="#br0">0 143 17104,'0'0'7207,"54"-38"-5734,-18 21-255,5-2-898,0 2-256,2 4-128,-3 0-2210,-5 0-2787,-3 1-3203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1.040"/>
    </inkml:context>
    <inkml:brush xml:id="br0">
      <inkml:brushProperty name="width" value="0.025" units="cm"/>
      <inkml:brushProperty name="height" value="0.025" units="cm"/>
    </inkml:brush>
  </inkml:definitions>
  <inkml:trace contextRef="#ctx0" brushRef="#br0">13 383 15503,'0'0'7345,"-1"8"-7339,-5 28 77,3 1 1,1 37 0,2-73-59,0 0 1,0 1-1,0-1 1,0 0-1,1 1 1,-1-1-1,0 0 1,1 1 0,-1-1-1,1 0 1,-1 0-1,1 1 1,0-1-1,-1 0 1,1 0 0,0 0-1,0 0 1,0 0-1,0 0 1,0 0-1,0 0 1,0-1-1,0 1 1,0 0 0,1 0-1,-1-1 1,0 1-1,0-1 1,1 1-1,-1-1 1,0 0 0,1 1-1,-1-1 1,0 0-1,1 0 1,-1 0-1,0 0 1,1 0 0,-1 0-1,0 0 1,1-1-1,-1 1 1,0 0-1,1-1 1,-1 1-1,0-1 1,0 0 0,2 0-1,5-2 290,-1 0-1,0-1 1,-1 1-1,1-1 1,-1-1-1,1 1 1,6-8-1,-2-1-9,0 0-1,-1-1 0,-1 0 1,0-1-1,-2 0 0,1 0 0,-2-1 1,10-31-1,-25 97-369,5-35 72,1 0 0,1 0 0,0 0 0,1 0 0,1 1 0,1 15 0,0-30-7,-1 0 0,0 0 0,0 0 0,1 0 0,-1 0 0,0 0 0,1 0 0,-1 0 0,1 0 0,-1-1 0,1 1 0,-1 0 0,1 0 0,0-1 0,-1 1 0,1 0 0,0-1 0,0 1 0,0 0 0,-1-1 0,1 1 0,0-1 0,0 0 0,0 1 0,0-1 0,0 0 0,0 1 0,0-1 0,0 0 0,0 0 0,0 0 0,0 0 0,0 0 0,0 0 0,-1 0 0,1 0 0,2-1 0,1 1 19,0-1 0,-1 0 1,1 0-1,-1-1 0,1 1 0,-1-1 1,0 1-1,1-1 0,3-3 0,9-10 232,-1 0-1,0 0 0,-1-2 1,-1 1-1,0-2 1,15-27-1,-12 14 26,0-1 0,-2-1-1,12-39 1,-20 51-260,-1 0-1,-1-1 0,0 1 1,-2-1-1,0 1 0,-1-1 1,-4-32-1,3 53-15,0 0 0,0 0 0,0-1 0,0 1 0,0 0 0,-1 0 0,1 0 0,0 0 0,-1-1 0,1 1 0,-1 0 0,1 0 0,-1 0 0,1 0 0,-1 0 0,0 0 0,0 0 0,1 0 0,-1 1 0,0-1 0,0 0 0,0 0 0,0 1 0,0-1 0,0 0 0,-1 0 0,0 1 0,1 0 0,0 1 0,-1-1 0,1 0 0,-1 0 0,1 1 0,-1-1 0,1 1 0,0 0 0,-1-1 0,1 1 0,0 0 0,0-1 0,-1 1 0,1 0 0,0 0 0,-1 2 0,-6 5 0,1 0 0,0 1 0,0 0 0,-6 11 0,1 1 0,1-1 0,0 2 0,2 0 0,1 0 0,0 0 0,2 1 0,1 0 0,0 1 0,2-1 0,-1 37 0,4-58-18,1 1 0,-1-1 1,0 0-1,1 0 0,-1 1 0,1-1 0,0 0 0,0 0 1,0 0-1,0 0 0,0 0 0,0 0 0,0 0 1,1 0-1,-1-1 0,1 1 0,-1 0 0,1-1 0,0 0 1,0 1-1,2 1 0,1-1-113,0 1 1,0-1-1,0 0 1,0-1-1,0 1 1,0-1-1,1 0 1,10 1-1,-6-2-338,0 1 0,1-2 0,-1 1 0,0-2 0,1 1 0,-1-1 0,0-1 0,0 0 0,14-6 0,6-11-7015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1.790"/>
    </inkml:context>
    <inkml:brush xml:id="br0">
      <inkml:brushProperty name="width" value="0.025" units="cm"/>
      <inkml:brushProperty name="height" value="0.025" units="cm"/>
    </inkml:brush>
  </inkml:definitions>
  <inkml:trace contextRef="#ctx0" brushRef="#br0">0 0 9513,'0'0'15732,"3"14"-14830,1 10-689,0 9 280,2 0-1,1-1 1,20 56 0,-26-86-483,0 0 1,0 0-1,0 0 0,0 0 1,0-1-1,0 1 1,0 0-1,1 0 1,-1-1-1,1 1 0,-1-1 1,1 1-1,-1-1 1,1 0-1,0 0 0,0 0 1,0 0-1,-1 0 1,1 0-1,0 0 0,0 0 1,1-1-1,-1 1 1,0-1-1,0 1 1,0-1-1,0 0 0,0 0 1,0 0-1,0 0 1,1 0-1,-1-1 0,0 1 1,0-1-1,0 1 1,3-2-1,6-3 81,1-1 0,-1-1 0,-1 1 1,1-2-1,11-10 0,21-12 71,-43 30-159,1-1-1,-1 1 1,1 0-1,-1 0 1,1-1-1,0 1 1,-1 0 0,1 0-1,-1-1 1,1 1-1,0 0 1,-1 0-1,1 0 1,0 0-1,-1 0 1,1 0-1,-1 0 1,1 0 0,0 0-1,-1 1 1,1-1-1,-1 0 1,1 0-1,0 0 1,-1 1-1,1-1 1,-1 0 0,1 1-1,-1-1 1,1 0-1,-1 1 1,1 0-1,3 21 190,-4-15-134,-1-1 1,0 1-1,0-1 0,-1 1 0,-4 10 0,1-9 49,1-1 0,-1 0 1,-1 0-1,1-1 0,-1 1 0,0-1 1,-1-1-1,1 1 0,-1-1 1,0 0-1,-1-1 0,-9 5 0,7-3 40,-1-2 0,0 0 0,0 0 0,0-1 0,0 0 0,-1-1 0,1 0 0,-18 0 0,52-13-2122,62-11-7650,-52 12 3640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2.179"/>
    </inkml:context>
    <inkml:brush xml:id="br0">
      <inkml:brushProperty name="width" value="0.025" units="cm"/>
      <inkml:brushProperty name="height" value="0.025" units="cm"/>
    </inkml:brush>
  </inkml:definitions>
  <inkml:trace contextRef="#ctx0" brushRef="#br0">153 50 14990,'0'0'4650,"-11"-4"-2461,-32-10-1090,41 14-1061,-1 0-1,1 0 0,0 1 0,0-1 0,-1 1 1,1-1-1,0 1 0,0-1 0,0 1 1,0 0-1,0 0 0,0 0 0,0 1 0,0-1 1,0 0-1,1 1 0,-1-1 0,0 1 1,1-1-1,-1 1 0,1 0 0,0-1 0,-1 1 1,1 0-1,0 0 0,0 0 0,0 0 1,-1 5-1,-3 2 122,-1-1 39,1 1 0,0 0 0,1 1 0,0-1 0,0 1 0,1 0 0,0 0 0,1 0 0,0 0 0,1 0-1,-1 12 1,2-21-173,0 0-1,0 0 1,0 0-1,0 0 1,1-1-1,-1 1 1,0 0-1,0 0 1,1 0-1,-1 0 1,0-1 0,1 1-1,-1 0 1,1 0-1,-1-1 1,1 1-1,0 0 1,-1-1-1,1 1 1,0 0-1,-1-1 1,1 1-1,0-1 1,-1 1-1,1-1 1,0 0-1,0 1 1,1-1-1,31 2 714,-24-4-534,-1 0-1,1 0 1,0-1-1,-1 0 0,11-6 1,-5 1-21,-2-1 0,1 0 0,-1-1 0,0 0 0,-1-1 0,15-18 0,-21 22-87,0 0 0,0 0 0,0-1 0,-1 0 0,0 0 0,0 0 1,-1 0-1,0 0 0,-1-1 0,0 1 0,0-1 0,-1 1 0,1-10 0,-12 23-309,6 1 204,-1 1 1,1 0-1,0 0 1,1 0 0,-1 1-1,-3 15 1,5-18-100,0 0 0,1 0-1,0 1 1,0-1 0,0 0 0,1 1 0,0-1 0,0 1 0,0-1 0,1 1 0,1 7 0,-1-12-67,-1 0 1,1 0 0,0 0 0,0 0 0,-1 0-1,1 0 1,0 0 0,0 0 0,0 0-1,0 0 1,0-1 0,1 1 0,-1 0 0,0-1-1,0 1 1,0-1 0,0 1 0,1-1-1,-1 0 1,0 0 0,0 1 0,2-1 0,31 0-4404,-32 0 4093,26-3-5083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7.763"/>
    </inkml:context>
    <inkml:brush xml:id="br0">
      <inkml:brushProperty name="width" value="0.025" units="cm"/>
      <inkml:brushProperty name="height" value="0.025" units="cm"/>
    </inkml:brush>
  </inkml:definitions>
  <inkml:trace contextRef="#ctx0" brushRef="#br0">96 0 18257,'0'0'8488,"-2"11"-7068,-37 130 666,24-92-1247,1 0-1,-10 73 1,23-121-839,1-1 0,0 0 0,0 0 0,0 0 0,0 1 0,0-1 0,0 0 0,0 0 0,0 0 0,-1 1 0,1-1 0,0 0 0,0 0 0,0 1 0,0-1 0,0 0 0,0 0 0,0 1 0,0-1 0,0 0 0,0 0 0,1 1 0,-1-1 0,0 0 0,0 0 0,0 0 0,0 1 0,0-1 0,0 0 0,0 0 0,1 0 0,-1 1 0,0-1 0,0 0 0,0 0 0,0 0 0,1 0 0,-1 1 0,0-1 0,0 0 0,0 0 0,1 0 0,-1 0 0,0 0 0,0 0 0,0 0 0,1 0 0,-1 0 0,0 0 0,0 0 0,1 1 0,12-13 0,10-20 0,-14 9 0,-1 0 0,-1 0 0,4-30 0,-11 57 0,1 1 0,-1-1 0,0 0 0,1 0 0,0 1 0,0-1 0,0 0 0,1 0 0,-1 0 0,1 0 0,0 0 0,0-1 0,0 1 0,4 4 0,-5-7 0,1 0 0,-1 1 0,1-1 0,0 0 0,-1 0 0,1 0 0,0 0 0,0 0 0,0 0 0,0-1 0,0 1 0,0-1 0,0 1 0,0-1 0,0 0 0,0 1 0,0-1 0,0 0 0,0 0 0,0-1 0,0 1 0,0 0 0,0-1 0,0 1 0,0-1 0,0 0 0,0 0 0,-1 1 0,1-1 0,0 0 0,0-1 0,2-1 0,45-45 0,-47 83 0,-5-16 0,2-15 0,0 1 0,0-1 0,0 1 0,1 0 0,0 0 0,0-1 0,0 1 0,0 0 0,1 0 0,1 5 0,-2-10-87,1 1 0,-1-1-1,1 0 1,-1 0 0,0 1 0,1-1-1,-1 0 1,1 0 0,-1 0 0,1 0-1,-1 0 1,1 0 0,-1 0 0,1 0-1,-1 0 1,1 0 0,-1 0 0,1 0-1,-1 0 1,1 0 0,-1 0 0,1 0-1,-1 0 1,1-1 0,-1 1 0,1 0-1,-1 0 1,1-1 0,-1 1 0,0 0-1,1-1 1,-1 1 0,0 0 0,1-1-1,-1 1 1,0 0 0,1-1 0,-1 1-1,0-1 1,0 1 0,1-1 0,-1 0-1,13-18-7579,-1-5-1349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2.910"/>
    </inkml:context>
    <inkml:brush xml:id="br0">
      <inkml:brushProperty name="width" value="0.025" units="cm"/>
      <inkml:brushProperty name="height" value="0.025" units="cm"/>
    </inkml:brush>
  </inkml:definitions>
  <inkml:trace contextRef="#ctx0" brushRef="#br0">1 93 14157,'0'0'11996,"5"12"-11505,1 5-370,-2-5-49,0-1 1,0 1-1,1-1 0,1 0 1,10 16-1,-15-26-39,1 0 0,-1 0 0,0 0 0,1 0 0,-1-1 0,1 1 0,-1 0 0,1-1 1,-1 1-1,1-1 0,-1 1 0,1-1 0,0 0 0,-1 1 0,1-1 0,0 0 0,-1 0 0,1 0 0,0-1 0,-1 1 0,1 0 0,-1-1 0,1 1 0,-1 0 0,1-1 0,0 0 0,-1 1 1,0-1-1,1 0 0,-1 0 0,1 0 0,-1 0 0,0 0 0,0 0 0,0 0 0,2-3 0,7-5 382,-1-1-1,0 0 1,9-12 0,-17 20-371,69-106 1424,-46 69-678,-20 47-873,-1 21 154,-2 33 154,-1-2-134,0-59-90,0-1 0,1 1 0,-1-1 0,0 1 0,0-1 0,0 1 0,1-1 0,-1 0 0,0 1 0,0-1 0,1 1 0,-1-1 0,0 0 1,1 1-1,-1-1 0,0 0 0,1 1 0,-1-1 0,0 0 0,1 0 0,-1 1 0,1-1 0,-1 0 0,1 0 0,-1 0 0,1 0 0,-1 1 0,0-1 0,1 0 0,-1 0 0,1 0 0,-1 0 0,1 0 0,-1 0 0,1 0 0,-1 0 0,1-1 0,-1 1 1,1 0-1,-1 0 0,1 0 0,-1 0 0,0-1 0,1 1 0,-1 0 0,1 0 0,-1-1 0,0 1 0,1-1 0,22-14 27,11-26-2801,12-27-5825,-39 54 1103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3.237"/>
    </inkml:context>
    <inkml:brush xml:id="br0">
      <inkml:brushProperty name="width" value="0.025" units="cm"/>
      <inkml:brushProperty name="height" value="0.025" units="cm"/>
    </inkml:brush>
  </inkml:definitions>
  <inkml:trace contextRef="#ctx0" brushRef="#br0">1 1 14414,'0'0'9908,"0"11"-9140,9 107 1381,24 126 0,-33-243-2105,0-1 1,0 1-1,0 0 0,0 0 1,0 0-1,1 0 1,-1 0-1,0 0 0,0 0 1,1 0-1,-1 0 1,0-1-1,1 1 0,-1 0 1,1 0-1,-1 0 1,1-1-1,-1 1 0,1 0 1,0-1-1,-1 1 1,1 0-1,0-1 0,-1 1 1,1-1-1,0 1 1,0-1-1,0 1 0,-1-1 1,1 0-1,0 1 1,0-1-1,0 0 1,0 0-1,0 1 0,0-1 1,0 0-1,0 0 1,0 0-1,-1 0 0,1 0 1,0-1-1,0 1 1,0 0-1,0 0 0,0-1 1,0 1-1,0 0 1,-1-1-1,1 1 0,0-1 1,0 1-1,0-1 1,-1 1-1,1-1 0,0 1 1,0-2-1,8-6 124,0 1-1,0-1 1,11-15-1,-14 15-81,16-15-62,-5 6-37,0-2 0,-2 1 0,0-2 0,-1 0 0,23-43 1,-37 62-340,4-12-265,-5 7-7394,-7 4 340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3.611"/>
    </inkml:context>
    <inkml:brush xml:id="br0">
      <inkml:brushProperty name="width" value="0.025" units="cm"/>
      <inkml:brushProperty name="height" value="0.025" units="cm"/>
    </inkml:brush>
  </inkml:definitions>
  <inkml:trace contextRef="#ctx0" brushRef="#br0">1 0 13773,'0'0'13389,"25"50"-10795,-4-38-960,-2-4-866,8 2-543,-2 0-161,1-1-1281,-3-1-3332,-3-4-4547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4.273"/>
    </inkml:context>
    <inkml:brush xml:id="br0">
      <inkml:brushProperty name="width" value="0.025" units="cm"/>
      <inkml:brushProperty name="height" value="0.025" units="cm"/>
    </inkml:brush>
  </inkml:definitions>
  <inkml:trace contextRef="#ctx0" brushRef="#br0">0 40 12684,'0'0'13939,"10"0"-12327,286-21 1108,-73 3-3135,-2 17-6054,-203 6 3615,-18-5 2711,-1 0 0,1 0 0,0 0 0,0 0 0,0 0 0,-1 0 0,1 0 0,0 0 0,0 0 0,0 0 0,-1 0 0,1 1 0,0-1 0,0 0 0,0 0 0,-1 0 0,1 0 0,0 0 0,0 0 0,0 0 0,0 0 0,-1 1 0,1-1 0,0 0 0,0 0 0,0 0 0,0 0 0,0 1 0,0-1 0,0 0 0,-1 0 0,1 0 0,0 1 0,0-1 0,0 0 0,0 0 0,0 0 0,0 0 0,0 1 0,0-1 0,0 0 0,0 0 0,0 0 0,0 1 0,0-1 0,0 0 0,0 0 0,0 0 0,1 1 0,-1-1 0,0 0 0,0 0 0,0 0 0,0 1 0,0-1 0,0 0 0,0 0 0,1 0 0,-28 3-6647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14.646"/>
    </inkml:context>
    <inkml:brush xml:id="br0">
      <inkml:brushProperty name="width" value="0.025" units="cm"/>
      <inkml:brushProperty name="height" value="0.025" units="cm"/>
    </inkml:brush>
  </inkml:definitions>
  <inkml:trace contextRef="#ctx0" brushRef="#br0">470 87 6758,'0'0'10117,"-1"-9"-6674,1 7-3319,-7-40 2032,7 41-2052,0 0-1,0-1 1,0 1 0,0 0-1,0 0 1,0 0 0,0 0-1,0 0 1,0-1 0,0 1-1,1 0 1,-1 0 0,0 0-1,1 0 1,-1 0 0,1 0-1,-1 0 1,1 0 0,-1 0-1,1 0 1,0 0-1,0 0 1,-1 0 0,1 0-1,0 1 1,0-1 0,0 0-1,0 1 1,0-1 0,0 0-1,0 1 1,0-1 0,0 1-1,0 0 1,0-1 0,1 1-1,0 0 1,-1 0-89,-1 0 0,1 1-1,-1-1 1,1 1 0,-1-1 0,1 1 0,-1-1-1,1 1 1,-1 0 0,0-1 0,1 1 0,-1-1-1,0 1 1,0 0 0,1-1 0,-1 1 0,0 0-1,0-1 1,0 1 0,0 0 0,0-1 0,0 1-1,0 0 1,0-1 0,0 1 0,0 0 0,0 0-1,0-1 1,0 1 0,0 0 0,-1-1 0,1 1-1,-7 28 411,-1-12-184,-1 0 0,-1-1 0,0-1 0,-1 0 0,0 0 0,-18 16 0,-89 80-104,94-90-66,-49 38 108,46-39 33,2 1 0,0 1 0,1 1 1,1 1-1,-22 31 0,43-54-214,1 1 0,0-1-1,0 1 1,0 0 0,0-1 0,0 1-1,1 0 1,-1 0 0,0 0 0,1-1-1,0 1 1,-1 0 0,1 0-1,0 0 1,0 0 0,0 0 0,0 0-1,1 3 1,-1-3-1,1-1 0,0 0-1,0 0 1,-1 0 0,1 0-1,0 1 1,0-1 0,0-1-1,0 1 1,1 0 0,-1 0-1,0 0 1,0-1 0,0 1-1,1 0 1,-1-1 0,0 1-1,1-1 1,2 1 0,9 1-6,0-1 1,0 0-1,0 0 1,21-3-1,-16 1 49,266-31-83,-46 2-3923,-142 25-3193,-16 1-5888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1.006"/>
    </inkml:context>
    <inkml:brush xml:id="br0">
      <inkml:brushProperty name="width" value="0.025" units="cm"/>
      <inkml:brushProperty name="height" value="0.025" units="cm"/>
    </inkml:brush>
  </inkml:definitions>
  <inkml:trace contextRef="#ctx0" brushRef="#br0">127 28 12011,'0'0'16010,"-11"-7"-15455,7 5-526,1-1 9,0 1 1,0 1 0,-1-1 0,1 0 0,-1 1 0,1 0-1,-1-1 1,1 1 0,-6 0 0,7 1-13,0 0-1,-1 0 1,1 1-1,0-1 1,0 1-1,0 0 1,0 0 0,0-1-1,0 1 1,0 0-1,0 1 1,1-1-1,-1 0 1,0 0 0,1 1-1,-1-1 1,1 1-1,-1 0 1,1-1-1,0 1 1,-1 0 0,1 0-1,-1 3 1,-3 2 95,1 0 0,1 1 1,-1 0-1,1-1 0,1 1 1,0 0-1,0 0 0,0 0 1,1 1-1,0 12 0,1-20-117,0 0 0,0 0 0,0 0 0,0 0-1,1 0 1,-1 0 0,1 0 0,-1 0 0,0 0-1,1 0 1,0-1 0,-1 1 0,1 0 0,-1 0-1,1 0 1,0-1 0,0 1 0,-1 0 0,1-1-1,0 1 1,0-1 0,0 1 0,0-1 0,0 1-1,-1-1 1,1 0 0,0 1 0,0-1 0,0 0 0,0 0-1,0 0 1,0 1 0,0-1 0,0 0 0,0 0-1,0-1 1,0 1 0,0 0 0,1 0 0,4-1 14,0 0 0,0 0 0,0 0 0,0-1 1,11-4-1,-1-3-11,1-1 0,-2-1 0,1-1 1,-2 0-1,1 0 0,22-28 0,-5 7-127,-32 33 115,0-1-1,0 1 0,1 0 0,-1 0 1,0 0-1,0 0 0,1 0 0,-1 0 1,0-1-1,0 1 0,1 0 0,-1 0 0,0 0 1,0 0-1,1 0 0,-1 0 0,0 0 1,1 0-1,-1 0 0,0 0 0,0 0 1,1 0-1,-1 0 0,0 0 0,0 0 0,1 1 1,-1-1-1,0 0 0,0 0 0,1 0 1,-1 0-1,0 0 0,0 1 0,0-1 1,1 0-1,-1 0 0,0 0 0,0 1 0,0-1 1,0 0-1,1 0 0,-1 1 0,0-1 1,0 0-1,0 0 0,0 1 0,0-1 1,0 0-1,0 0 0,0 1 0,0-1 0,0 0 1,0 0-1,0 1 0,0-1 0,0 0 1,0 1-1,0-1 0,0 0 0,0 0 1,0 1-1,0-1 0,0 0 0,0 0 0,-1 1 1,2 29-150,-2-23 157,0 91 535,-26 167 1,17-208-319,-2 0-1,-3-1 0,-2 0 1,-31 66-1,47-119-218,-1 0 0,1 0 0,-1 0 0,0 0 0,0 0 0,0-1 0,0 1 0,0-1 0,-1 0 0,1 1 0,-1-1 0,-4 3 0,6-5 0,0 0 0,0 1 0,0-1 0,0 0 0,-1 0 0,1 0 0,0 0 0,0 0 0,0 0 0,0 0 0,0 0 0,0 0 0,-1-1 0,1 1 0,0 0 0,0-1 0,0 1 0,0-1 0,0 1 0,0-1 0,0 0 0,0 1 0,1-1 0,-1 0 0,0 0 0,0 1 0,0-1 0,1 0 0,-1 0 0,0 0 0,1 0 0,-1 0 0,1 0 0,-1 0 0,1 0 0,0 0 0,-1 0 0,1 0 0,0-2 0,-7-14 0,0 0 0,2 0 0,0-1 0,1 0 0,1 0 0,1 0 0,0 0 0,1 0 0,1 0 0,1 0 0,0 0 0,2 0 0,0 0 0,1 0 0,1 0 0,0 1 0,1 0 0,1 0 0,1 0 0,0 1 0,1 1 0,1-1 0,0 1 0,1 1 0,1 0 0,26-24 0,16-3-1610,10-8-4072,-32 19-2785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2.359"/>
    </inkml:context>
    <inkml:brush xml:id="br0">
      <inkml:brushProperty name="width" value="0.025" units="cm"/>
      <inkml:brushProperty name="height" value="0.025" units="cm"/>
    </inkml:brush>
  </inkml:definitions>
  <inkml:trace contextRef="#ctx0" brushRef="#br0">164 73 15887,'0'0'8467,"-8"-1"-7656,2 0-737,1 1-1,-1 0 0,1 0 1,-1 0-1,1 1 1,-1-1-1,1 1 0,-1 1 1,1-1-1,0 1 1,0 0-1,0 0 0,0 1 1,0-1-1,0 1 1,0 0-1,1 0 0,0 1 1,-1-1-1,1 1 1,1 0-1,-1 0 0,-4 6 1,4-2 298,-1-1 0,1 0 0,0 1 0,1 0 0,0 0 0,0 0 0,-2 15 0,4-21-344,1 0-1,-1-1 1,1 1 0,0 0-1,-1 0 1,1 0 0,0 0-1,0 0 1,0 0 0,1-1 0,-1 1-1,0 0 1,1 0 0,-1 0-1,1 0 1,0-1 0,-1 1-1,1 0 1,0-1 0,0 1 0,0 0-1,0-1 1,0 1 0,1-1-1,-1 0 1,0 1 0,1-1-1,-1 0 1,1 0 0,-1 0-1,1 0 1,0 0 0,-1 0 0,1 0-1,0-1 1,0 1 0,-1 0-1,1-1 1,2 1 0,2-1 13,0 1 1,0-1 0,0-1 0,0 1 0,0-1-1,0 0 1,0 0 0,0-1 0,-1 1 0,1-1-1,0-1 1,-1 1 0,0-1 0,1 0 0,-1 0-1,0 0 1,0-1 0,-1 0 0,1 0 0,-1 0-1,0 0 1,0-1 0,0 0 0,-1 0 0,0 0-1,0 0 1,0 0 0,0-1 0,-1 1 0,0-1-1,0 0 1,0 1 0,-1-1 0,0 0 0,0 0-1,0 0 1,-1 0 0,0 0 0,0 0-1,-2-6 1,2 9-38,-1 1 0,0-1 0,0 0 0,0 1 0,0 0 0,0-1-1,-1 1 1,1-1 0,-1 1 0,-2-2 0,42 1-4,-22 4 0,1 0 0,-1 1 0,1 0 0,-1 2 0,20 6 0,-32-9 0,0 1 0,0-1 0,0 1 0,-1 0 0,1 0 0,0 0 0,-1 0 0,0 1 0,1 0 0,-1-1 0,0 1 0,0 0 0,-1 1 0,1-1 0,-1 0 0,1 1 0,-1-1 0,0 1 0,0 0 0,-1 0 0,1 0 0,-1 0 0,0 0 0,0 0 0,1 8 0,-1 14 0,-2-1 0,-4 30 0,7-50 0,5-10 0,4-7 0,-3 0 0,-1-1 0,-1 0 0,0 0 0,-1 0 0,-1 0 0,0-1 0,0 0 0,-1 1 0,-1-2 0,-1 1 0,0 0 0,-1-21 0,0 35 0,0-1 0,0 1 0,0-1 0,0 1 0,0-1 0,0 1 0,0-1 0,0 1 0,0-1 0,0 1 0,0 0 0,0-1 0,-1 1 0,1-1 0,0 1 0,0-1 0,-1 1 0,1 0 0,0-1 0,0 1 0,-1 0 0,1-1 0,0 1 0,-1 0 0,1-1 0,-1 1 0,1 0 0,0 0 0,-1-1 0,1 1 0,-1 0 0,1 0 0,0 0 0,-1 0 0,1-1 0,-1 1 0,1 0 0,-1 0 0,1 0 0,-1 0 0,1 0 0,-1 0 0,-1 5 0,13-1 0,7-1 0,0 0 0,1-2 0,33-1 0,-45-1 0,1 1 0,-1-1 0,1-1 0,-1 1 0,1-1 0,-1-1 0,0 1 0,0-1 0,0 0 0,-1-1 0,1 0 0,6-4 0,-12 7 0,0 1 0,0 0 0,-1-1 0,1 1 0,0-1 0,-1 1 0,1-1 0,0 1 0,-1-1 0,1 1 0,0-1 0,-1 0 0,1 0 0,-1 1 0,1-1 0,-1 0 0,0 1 0,1-1 0,-1 0 0,0 0 0,1 0 0,-1 0 0,0 1 0,0-1 0,0 0 0,0 0 0,0 0 0,0 0 0,0 0 0,0 1 0,0-1 0,0 0 0,0 0 0,0 0 0,-1 0 0,1 0 0,0 1 0,-1-1 0,1 0 0,-1 0 0,1 1 0,-1-1 0,1 0 0,-1 1 0,1-1 0,-1 0 0,0 1 0,1-1 0,-1 1 0,0-1 0,1 1 0,-1-1 0,0 1 0,-1-1 0,0 0 0,0 1 0,0-1 0,0 0 0,-1 1 0,1-1 0,0 1 0,-1 0 0,1 0 0,0 0 0,-1 0 0,1 0 0,0 0 0,0 1 0,-1-1 0,1 1 0,0 0 0,0-1 0,-1 1 0,1 0 0,-3 2 0,1 0 0,0 0 0,1 1 0,-1-1 0,1 1 0,0 0 0,0-1 0,0 2 0,0-1 0,1 0 0,-1 0 0,1 1 0,0-1 0,0 1 0,1 0 0,0-1 0,0 1 0,0 0 0,0 0 0,1 0 0,-1 8 0,2-12 0,-1 0 0,1 0 0,0 0 0,-1 0 0,1-1 0,0 1 0,-1 0 0,1-1 0,0 1 0,0 0 0,0-1 0,0 1 0,-1-1 0,1 1 0,0-1 0,0 0 0,0 1 0,0-1 0,0 0 0,0 0 0,0 0 0,0 0 0,0 1 0,0-1 0,0 0 0,2-1 0,34 1 0,-29-1 0,1 0 0,1 0 0,-1-1 0,0 0 0,0-1 0,0 0 0,10-5 0,-11 4 0,0 1 0,0 0 0,1 0 0,-1 1 0,1 0 0,17-2 0,-24 19 0,-2-13 0,0-1 0,0 1 0,0 0 0,0 0 0,0 0 0,0 0 0,1 0 0,-1 0 0,1-1 0,-1 1 0,1 0 0,0 0 0,2 3 0,-1-4 0,1-1 0,-1 1 0,1 0 0,0-1 0,0 1 0,-1-1 0,1 0 0,0 0 0,-1 0 0,1 0 0,0-1 0,0 1 0,-1-1 0,1 0 0,0 1 0,-1-1 0,5-2 0,48-29 0,-20 11 0,-11 15 0,-23 6-4,-1 0-1,1 1 1,-1-1-1,1 0 1,-1 1 0,1-1-1,-1 1 1,1-1 0,-1 0-1,0 1 1,1-1-1,-1 1 1,0-1 0,1 1-1,-1 0 1,0-1-1,1 1 1,-1-1 0,0 1-1,0-1 1,0 1 0,0 0-1,0-1 1,0 1-1,0-1 1,0 1 0,0 0-1,0-1 1,0 2-1,-1 19-430,1-19 319,0 0-725,-1 16-496,2-11-8224,5-7 3021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2.843"/>
    </inkml:context>
    <inkml:brush xml:id="br0">
      <inkml:brushProperty name="width" value="0.025" units="cm"/>
      <inkml:brushProperty name="height" value="0.025" units="cm"/>
    </inkml:brush>
  </inkml:definitions>
  <inkml:trace contextRef="#ctx0" brushRef="#br0">16 0 19058,'-13'44'8164,"12"-37"-7721,0 0 1,1 0 0,0 0-1,0-1 1,1 10 0,-1-14-441,1 0 0,-1 0 1,1 0-1,-1 0 0,1 0 0,0 0 0,-1 0 1,1 0-1,0-1 0,0 1 0,0 0 1,0-1-1,1 1 0,-1 0 0,0-1 0,1 0 1,-1 1-1,3 0 0,-2-1 14,0 0 1,0 0-1,0-1 0,1 1 0,-1-1 0,0 0 0,0 0 1,1 1-1,-1-1 0,0-1 0,0 1 0,1 0 1,-1-1-1,0 1 0,0-1 0,1 1 0,-1-1 0,0 0 1,0 0-1,2-1 0,34-26-14,-8 4-43,-27 67 1428,23-44-855,-10-5-437,0-1-1,0-1 1,17-11-1,-23 12-159,0 1 0,0 1 1,0-1-1,1 1 0,-1 1 0,1 0 0,0 1 1,0 0-1,1 0 0,16 0 0,-27 6 115,1 0 0,-1 1-1,0-1 1,-1 1 0,1-1-1,0 1 1,-1 0 0,0-1-1,0 1 1,0 0 0,0-1-1,-1 6 1,0-2 123,1 1-820,3 17 2090,5-18-3463,8-8-5568,-7-2-4040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3.667"/>
    </inkml:context>
    <inkml:brush xml:id="br0">
      <inkml:brushProperty name="width" value="0.025" units="cm"/>
      <inkml:brushProperty name="height" value="0.025" units="cm"/>
    </inkml:brush>
  </inkml:definitions>
  <inkml:trace contextRef="#ctx0" brushRef="#br0">12 114 14318,'0'0'14744,"10"2"-14386,0-1-269,1 0 1,-1-1-1,1 0 1,0 0 0,-1-1-1,14-4 1,-20 5-50,-1-1 0,0 0 0,1 0 0,-1 0 0,0 0 1,0 0-1,0-1 0,0 1 0,0-1 0,0 0 0,0 0 0,0 0 1,-1 0-1,1-1 0,-1 1 0,0-1 0,0 1 0,0-1 1,0 0-1,0 0 0,0 0 0,-1 0 0,1 0 0,-1 0 0,0 0 1,0 0-1,1-7 0,-2 9-15,0 0 0,0 0 0,0 0 0,0 0 0,0 1 0,0-1 0,0 0 0,0 0 1,-1 0-1,1 0 0,0 0 0,-1 0 0,1 0 0,-1 0 0,1 0 0,-1 1 0,1-1 0,-1 0 0,1 0 0,-1 1 0,0-1 1,1 0-1,-1 1 0,0-1 0,0 0 0,0 0 0,-30-6 206,25 7-235,0 1-1,1-1 1,-1 1 0,0 0-1,1 0 1,-1 0 0,1 1-1,-1 0 1,-5 3 0,5-1-10,0 1 0,1 0-1,-1 0 1,1 0 0,0 1 0,0 0 0,1 0 0,0 0 0,0 1 0,0-1 0,1 1 0,0 0 0,0 0 0,1 0 0,0 0 0,0 1 0,1-1 0,-2 14 0,3-21 10,0 1 1,0-1 0,1 1-1,-1-1 1,0 1 0,0-1 0,0 1-1,0-1 1,1 1 0,-1-1-1,0 1 1,0-1 0,1 0-1,-1 1 1,0-1 0,1 1-1,-1-1 1,1 0 0,-1 0 0,0 1-1,1-1 1,-1 0 0,1 1-1,-1-1 1,1 0 0,-1 0-1,1 0 1,-1 0 0,1 0-1,-1 1 1,1-1 0,26-1-27,23-11 91,29-28-20,-62 29-109,1 1 0,0 1-1,1 1 1,-1 1-1,2 0 1,20-3-1,-39 9 43,0 1-1,1 0 1,-1 0-1,0 0 1,1 0 0,-1 0-1,0 0 1,0 0-1,1 0 1,-1 1-1,0-1 1,0 0 0,1 1-1,-1-1 1,0 1-1,0-1 1,0 1-1,0 0 1,0-1-1,0 1 1,0 0 0,0 0-1,0 0 1,0 0-1,0 0 1,0 0-1,0 0 1,-1 0-1,1 0 1,-1 0 0,1 0-1,0 1 1,-1-1-1,0 0 1,1 0-1,-1 1 1,0 1-1,2 7 9,-1 0 0,-1 0 0,0 0 0,-1 14 0,1 21 24,0-45-7,0 1 1,0 0-1,1 0 0,-1-1 1,1 1-1,-1-1 0,1 1 1,-1 0-1,1-1 0,-1 1 0,1-1 1,-1 1-1,1-1 0,0 1 1,-1-1-1,1 0 0,0 1 1,0-1-1,-1 0 0,1 1 0,0-1 1,0 0-1,-1 0 0,1 0 1,0 0-1,0 0 0,-1 0 1,1 0-1,0 0 0,0 0 0,0 0 1,-1 0-1,1 0 0,0 0 1,0-1-1,29-11 64,-20 5-502,-1-1 1,0 0-1,0-1 1,-1 0-1,12-17 1,29-56-10523,-27 40 1363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4.056"/>
    </inkml:context>
    <inkml:brush xml:id="br0">
      <inkml:brushProperty name="width" value="0.025" units="cm"/>
      <inkml:brushProperty name="height" value="0.025" units="cm"/>
    </inkml:brush>
  </inkml:definitions>
  <inkml:trace contextRef="#ctx0" brushRef="#br0">158 0 14830,'0'0'10234,"-2"14"-9583,1-7-541,-7 46 1167,-2 66 0,9-104-1303,1 1 0,1 0-1,0 0 1,1-1 0,1 1 0,1-1 0,0 1 0,0-1-1,13 25 1,-6-15-3061,-12-19-215,-12-11 2282,-7-8 2074,2 0 0,0 0 1,1-2-1,0 0 0,1-1 1,1-1-1,-22-30 0,35 45-973,1 1 0,0 0-1,1-1 1,-1 1 0,0-1 0,0 1-1,1-1 1,-1 1 0,0-1 0,1 0-1,0 1 1,-1-1 0,1 0 0,0 1-1,0-1 1,0 0 0,0 1-1,0-1 1,0 0 0,1 1 0,-1-1-1,0 0 1,1 1 0,-1-1 0,1 1-1,0-1 1,0 1 0,-1-1 0,1 1-1,0-1 1,0 1 0,0 0 0,0-1-1,1 1 1,-1 0 0,0 0-1,0 0 1,1 0 0,-1 0 0,1 0-1,-1 0 1,1 1 0,-1-1 0,1 0-1,-1 1 1,3-1 0,9-2-221,1 0 1,-1 1-1,0 1 0,25 0 1,-23 0-22,29-1-3250,-14-1-2595,4-1-6822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8.237"/>
    </inkml:context>
    <inkml:brush xml:id="br0">
      <inkml:brushProperty name="width" value="0.025" units="cm"/>
      <inkml:brushProperty name="height" value="0.025" units="cm"/>
    </inkml:brush>
  </inkml:definitions>
  <inkml:trace contextRef="#ctx0" brushRef="#br0">5 1 15214,'0'0'16544,"-2"10"-16378,1-6-258,0 0-1,1 1 1,0-1 0,-1 0 0,1 1 0,1-1 0,-1 0 0,0 1 0,1-1 0,0 0 0,0 0 0,1 1 0,-1-1 0,1 0 0,0 0 0,0 0 0,0-1 0,0 1 0,1 0 0,3 3 0,20 24-3055,12 17-3404,-20-14 9459,-14-23 2805,1 0-2231,-4-10-3484,0 0 0,0 0 0,0 0 0,0-1 0,0 1 0,0 0-1,0 0 1,0-1 0,0 1 0,0-1 0,1 1 0,-1-1 0,0 0 0,0 1-1,0-1 1,1 0 0,-1 0 0,0 0 0,0 0 0,1 0 0,-1 0 0,0 0-1,3-1 1,1 1-36,1-1 0,-1-1 0,0 1 0,1-1 0,-1 0 0,0 0 0,0 0 0,0-1 0,0 1 0,8-8 0,-8 7 29,0 0-1,-1 0 1,1 0-1,0 0 0,0 1 1,1 0-1,-1 0 1,0 0-1,1 1 1,10-2-1,-15 4 33,0 0 0,-1 0-1,1 0 1,-1 0 0,1 0 0,-1 0-1,1 1 1,-1-1 0,0 0 0,1 0-1,-1 0 1,0 1 0,0-1 0,0 0-1,0 0 1,0 0 0,0 1 0,-1-1-1,1 0 1,0 0 0,-1 2 0,-5 29 421,0-15-470,4-10-469,-1 0 1,1 1-1,0-1 0,1 1 0,-1 13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4.707"/>
    </inkml:context>
    <inkml:brush xml:id="br0">
      <inkml:brushProperty name="width" value="0.025" units="cm"/>
      <inkml:brushProperty name="height" value="0.025" units="cm"/>
    </inkml:brush>
  </inkml:definitions>
  <inkml:trace contextRef="#ctx0" brushRef="#br0">85 1 18481,'0'0'6898,"1"13"-5649,4 280 2312,-5-290-3538,0 0 1,1 0 0,-1 0 0,0 0 0,1-1 0,0 1-1,0 0 1,0 0 0,0 0 0,0-1 0,0 1 0,1-1 0,-1 1-1,1-1 1,0 1 0,0-1 0,0 0 0,0 0 0,0 0-1,0 0 1,3 2 0,-2-3-10,1 0 0,-1 0 0,0 0 0,0-1 0,0 1 1,0-1-1,1 0 0,-1 0 0,0 0 0,0 0 0,0 0 0,1-1 0,-1 0 0,0 1 0,0-1 0,0 0 0,0-1 0,0 1 1,4-3-1,20-10 69,-19 9-94,0 1 1,0 0-1,0 0 1,0 1-1,1-1 1,-1 2 0,1 0-1,0 0 1,13-1-1,-21 3 4,0 0 0,0 0-1,0 0 1,0 0 0,1 0 0,-1 1-1,0-1 1,0 1 0,0-1-1,0 1 1,0-1 0,0 1-1,0-1 1,0 1 0,0 0 0,0 0-1,0-1 1,0 1 0,0 0-1,-1 0 1,1 0 0,0 0-1,-1 0 1,1 0 0,-1 0 0,1 0-1,-1 0 1,1 0 0,-1 0-1,0 1 1,1-1 0,-1 0 0,0 0-1,0 0 1,0 0 0,0 1-1,0-1 1,0 0 0,0 0-1,0 0 1,-1 1 0,1-1 0,0 0-1,-1 1 1,0 3 25,0-1-1,-1 1 1,1-1 0,-1 1 0,0-1-1,0 0 1,0 1 0,-1-1-1,1-1 1,-4 5 0,-3 0 74,0-1 1,0 0-1,-1-1 0,0 0 0,0-1 1,0 0-1,-1 0 0,0-1 1,0-1-1,-12 3 0,4-2 91,-1-1-1,0-1 0,0 0 1,-38-3-1,55 1-240,1-1 1,-1 1-1,0-1 1,0 0-1,1 0 0,-1 0 1,1 0-1,-1 0 1,1 0-1,-1-1 1,1 1-1,0-1 0,-1 0 1,1 1-1,0-1 1,0 0-1,0 0 0,1 0 1,-3-3-1,3 3 0,1 1 0,-1 0-1,1 0 1,0 0 0,-1 0 0,1-1-1,0 1 1,0 0 0,-1 0 0,1-1-1,0 1 1,0 0 0,0 0 0,1-1-1,-1 1 1,0 0 0,0 0 0,1-1-1,-1 1 1,1 0 0,-1 0 0,1 0-1,-1 0 1,1-1 0,0 1 0,-1 0-1,1 0 1,0 0 0,0 1 0,0-1-1,0 0 1,0 0 0,0 0-1,0 1 1,0-1 0,0 0 0,0 1-1,0-1 1,1 1 0,-1-1 0,0 1-1,2 0 1,15-7-3331,1 1-1,38-6 1,-45 10 1375,31-6-6234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5.438"/>
    </inkml:context>
    <inkml:brush xml:id="br0">
      <inkml:brushProperty name="width" value="0.025" units="cm"/>
      <inkml:brushProperty name="height" value="0.025" units="cm"/>
    </inkml:brush>
  </inkml:definitions>
  <inkml:trace contextRef="#ctx0" brushRef="#br0">131 25 8264,'0'0'11392,"-9"5"-9887,5-2-1294,-2 0 135,0 1 1,0 0-1,0 0 0,1 1 0,-1 0 0,-4 5 0,8-8 49,1 1-1,-1-1 0,0 0 0,1 1 0,0-1 0,-1 1 1,1 0-1,0-1 0,0 1 0,1 0 0,-1 0 1,1 0-1,-1-1 0,1 4 0,3-7-113,0 0 0,0 0 1,0 0-1,0 0 0,-1-1 0,1 0 0,0 1 0,3-4 1,97-76-1473,-103 81 1187,0-1 0,1 1 0,-1 0 0,0 0 0,0 0 1,0 0-1,1 0 0,-1 0 0,0-1 0,0 1 0,0 0 0,0 0 0,0 0 0,0 0 0,1 0 0,-1-1 0,0 1 0,0 0 1,0 0-1,0 0 0,0-1 0,0 1 0,0 0 0,0 0 0,0 0 0,0-1 0,0 1 0,0 0 0,0 0 0,0 0 0,0-1 1,0 1-1,0 0 0,0 0 0,0 0 0,0-1 0,0 1 0,0 0 0,0 0 0,-1 0 0,1-1 0,0 1 0,0 0 0,0 0 1,0 0-1,0 0 0,0 0 0,-1-1 0,1 1 0,0 0 0,0 0 0,-16-4 104,-19 4 1040,27 3-1118,0-1 0,1 1 0,-1 1 0,1-1 0,0 1 0,0 1 0,0-1 0,0 1 0,1 1 0,0-1 0,0 1 0,0 0 0,1 0 0,0 0 0,0 1 0,0 0 0,1 0 0,0 0 0,1 1 1,-1-1-1,1 1 0,1 0 0,0 0 0,0 0 0,0 0 0,1 0 0,0 0 0,1 0 0,0 1 0,1 15 0,0-23-22,-1 0 0,1 0 0,-1 0 0,1 0 0,-1 0 0,1-1 0,0 1 0,0 0 0,-1 0 0,1 0 0,0-1 0,0 1 0,0 0 0,0-1 0,0 1 0,0-1 0,0 1 0,0-1 0,0 1 0,0-1 0,0 0 0,0 1 0,0-1 0,1 0 0,-1 0 0,0 0 0,0 0 0,0 0 0,0 0 0,0 0 0,2-1 0,38-9 0,-29 3 0,0-1 0,0-1 0,-1 0 0,0 0 0,-1-1 0,0-1 0,0 0 0,12-18 0,-8 10 0,33-32 0,-47 51 0,0 0 0,0 0 0,0 0 0,1-1-1,-1 1 1,0 0 0,0 0 0,0 0 0,1-1 0,-1 1 0,0 0 0,0 0-1,1 0 1,-1 0 0,0 0 0,0 0 0,1 0 0,-1 0 0,0 0 0,0-1-1,1 1 1,-1 0 0,0 0 0,0 0 0,1 0 0,-1 1 0,0-1 0,0 0-1,1 0 1,-1 0 0,0 0 0,0 0 0,1 0 0,-1 0 0,0 0 0,0 0 0,1 1-1,-1-1 1,0 0 0,0 0 0,0 0 0,1 0 0,-1 1 0,0-1 0,0 0-1,0 0 1,0 1 0,0-1 0,1 0 0,3 22-16,-4 33-35,0-49 39,0-5 10,-1-1 0,1 1 1,0-1-1,0 1 0,0-1 1,0 0-1,0 1 1,0-1-1,0 1 0,1-1 1,-1 1-1,0-1 0,0 0 1,0 1-1,0-1 1,0 1-1,1-1 0,-1 0 1,0 1-1,0-1 0,1 0 1,-1 1-1,0-1 1,1 0-1,-1 1 0,0-1 1,1 0-1,-1 0 0,0 1 1,1-1-1,-1 0 1,0 0-1,1 0 0,-1 1 1,1-1-1,0 0 0,20-5 33,31-28 48,-37 23-144,-5 4-233,-1 0 0,1 1 0,0 1 0,0-1 0,0 2 0,19-5 0,-8 5-4734,2 2-4261,-8 1 1270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5.824"/>
    </inkml:context>
    <inkml:brush xml:id="br0">
      <inkml:brushProperty name="width" value="0.025" units="cm"/>
      <inkml:brushProperty name="height" value="0.025" units="cm"/>
    </inkml:brush>
  </inkml:definitions>
  <inkml:trace contextRef="#ctx0" brushRef="#br0">150 260 16271,'0'0'11958,"-11"0"-11317,5-1-593,1 1-1,0 0 1,-1 0-1,1 1 1,0 0-1,0 0 1,-1 0-1,1 0 1,0 1-1,0 0 1,0 0-1,1 0 1,-1 1 0,0-1-1,1 1 1,-1 0-1,1 0 1,0 1-1,0-1 1,-3 5-1,2-1 179,-1-1 0,2 1 0,-1 0 0,1 0 1,-4 8-1,8-14-211,0 0 1,-1-1-1,1 1 1,0 0-1,0 0 1,-1 0-1,1 0 1,0 0-1,0-1 1,0 1-1,0 0 1,0 0-1,0 0 1,0 0-1,1 0 1,-1 0-1,0-1 1,0 1-1,1 0 1,-1 0-1,0 0 1,2 1 0,-1-2-13,0 1 1,0 0 0,1 0 0,-1-1 0,0 1 0,1-1 0,-1 1 0,0-1 0,1 1 0,-1-1 0,1 0 0,-1 0 0,1 0 0,-1 0 0,1 0 0,-1 0 0,1 0 0,1-1 0,6-1 23,0 0 0,-1 0 0,1-1 0,-1 0 0,0-1 0,0 0 0,-1 0 0,1-1 0,-1 0 0,0 0 0,7-7 0,5-4 2,-2-1 0,28-35 0,-30 33 48,0-1 1,-1 0 0,-1-2-1,-1 1 1,-1-2 0,-1 1 0,-1-1-1,11-47 1,-45 98-78,20-21 0,-24 38 0,-25 51 0,47-82 0,0 1 0,2 0 0,0 0 0,0 0 0,1 1 0,1 0 0,1-1 0,-1 21 0,3-34-136,0 0-1,0 1 1,1-1-1,-1 0 1,0 0 0,1 0-1,0 0 1,-1 0-1,1 0 1,0 0 0,0 0-1,0 0 1,0 0-1,0 0 1,1 0 0,-1-1-1,0 1 1,1 0-1,-1-1 1,1 1 0,0-1-1,0 0 1,-1 0-1,5 2 1,-3-1-328,1-1 0,-1 0 1,1 0-1,-1 0 0,1-1 0,-1 1 0,1-1 0,0 0 0,-1 0 1,1 0-1,-1 0 0,1-1 0,0 1 0,-1-1 0,5-2 0,22-12-8787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26.184"/>
    </inkml:context>
    <inkml:brush xml:id="br0">
      <inkml:brushProperty name="width" value="0.025" units="cm"/>
      <inkml:brushProperty name="height" value="0.025" units="cm"/>
    </inkml:brush>
  </inkml:definitions>
  <inkml:trace contextRef="#ctx0" brushRef="#br0">89 0 15695,'0'0'15252,"-8"6"-13886,4-4-1346,0 0 0,0 0-1,0 1 1,0 0 0,0 0 0,1 0-1,-1 0 1,1 0 0,0 1 0,0 0-1,0-1 1,1 1 0,-1 0-1,1 0 1,0 1 0,0-1 0,0 0-1,1 1 1,-1-1 0,1 1 0,0-1-1,0 9 1,1-12-26,0 0 0,1 0 0,-1-1-1,0 1 1,1 0 0,-1 0 0,1 0 0,-1-1 0,1 1 0,-1 0 0,1-1-1,0 1 1,-1 0 0,1-1 0,0 1 0,0-1 0,-1 1 0,1-1 0,0 1-1,0-1 1,0 0 0,0 1 0,-1-1 0,1 0 0,0 0 0,0 0 0,0 1-1,0-1 1,0 0 0,0 0 0,1 0 0,37 0-478,-30 0 272,17-1-554,34-1 54,-57 2 736,0 0 0,0 1 0,0-1-1,0 0 1,0 1 0,0 0 0,0 0 0,0 0 0,0 0-1,-1 0 1,1 0 0,0 1 0,-1 0 0,4 2-1,-5-3 10,0 0-1,0 0 0,-1 1 0,1-1 0,-1 0 0,1 0 0,-1 0 0,0 1 0,1-1 0,-1 0 0,0 0 0,0 1 0,0-1 0,0 0 0,0 1 1,0-1-1,0 0 0,0 1 0,-1-1 0,1 0 0,0 0 0,-1 1 0,1-1 0,-1 0 0,1 0 0,-1 0 0,0 0 0,0 0 0,1 0 0,-1 0 1,0 0-1,0 0 0,0 0 0,-2 2 0,-36 27 858,22-19-1020,-1-1-1,-26 10 1,39-17-142,0-1 0,-1 0-1,1-1 1,0 1 0,-1-1 0,0 0 0,1 0 0,-1-1 0,1 0-1,-1 0 1,0 0 0,1 0 0,-11-3 0,7-4-9204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37.408"/>
    </inkml:context>
    <inkml:brush xml:id="br0">
      <inkml:brushProperty name="width" value="0.025" units="cm"/>
      <inkml:brushProperty name="height" value="0.025" units="cm"/>
    </inkml:brush>
  </inkml:definitions>
  <inkml:trace contextRef="#ctx0" brushRef="#br0">1 414 8392,'0'0'16907,"15"-8"-16096,2-3-551,0 0 0,0-1-1,-1-1 1,-1 0 0,27-29 0,-6-1 221,-2-2 1,-2-1-1,-2-1 1,36-76-1,-86 220 2071,5-37-2466,2-14-148,2 2 1,2-1-1,-4 75 1,13-122-33,0 1 1,0-1-1,0 1 0,0-1 0,0 1 1,0-1-1,0 1 0,0-1 1,0 1-1,0-1 0,0 1 1,0-1-1,0 1 0,0-1 0,1 1 1,-1-1-1,0 0 0,0 1 1,0-1-1,1 1 0,-1-1 0,0 0 1,1 1-1,-1-1 0,0 1 1,1-1-1,-1 0 0,1 0 0,-1 1 1,0-1-1,1 0 0,-1 0 1,1 1-1,-1-1 0,1 0 1,-1 0-1,1 0 0,-1 0 0,1 0 1,-1 1-1,1-1 0,-1 0 1,0 0-1,1 0 0,-1-1 0,1 1 1,-1 0-1,2 0 0,22-14-5857,1-17-1176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37.767"/>
    </inkml:context>
    <inkml:brush xml:id="br0">
      <inkml:brushProperty name="width" value="0.025" units="cm"/>
      <inkml:brushProperty name="height" value="0.025" units="cm"/>
    </inkml:brush>
  </inkml:definitions>
  <inkml:trace contextRef="#ctx0" brushRef="#br0">160 1 20211,'-8'7'2242,"-7"7"-1543,1 0-1,1 2 1,0 0 0,1 0-1,0 1 1,2 1 0,-14 30-1,17-34-590,1 1 0,0-1-1,1 1 1,1 1 0,1-1-1,0 0 1,1 1 0,1-1-1,0 1 1,1 0 0,2 20-1,-2-34-104,1 0 0,-1 0-1,1 0 1,0 0-1,0 0 1,-1 0-1,1 0 1,1 0 0,-1 0-1,0 0 1,0-1-1,1 1 1,-1 0 0,1-1-1,-1 1 1,1-1-1,0 1 1,-1-1-1,1 0 1,0 0 0,0 0-1,0 0 1,0 0-1,0 0 1,0-1 0,0 1-1,0 0 1,0-1-1,1 0 1,-1 0-1,0 1 1,0-1 0,0 0-1,1-1 1,-1 1-1,3-1 1,3 0 121,-1-1 1,1 0-1,-1 0 1,1 0-1,-1-1 1,0 0-1,0-1 0,0 1 1,7-6-1,2-4 56,-1 0-1,0-1 0,-1-1 0,0 0 0,-1-1 1,17-29-1,-23 34-109,0-1 0,-1 1-1,-1-2 1,0 1 0,-1-1 0,0 1 0,-1-1 0,0 0-1,-1 0 1,-1-1 0,1-16 0,-2 28-70,-1-1 0,1 0 0,0 0 0,-1 1 0,0-1 0,1 0 0,-1 1 0,0-1 0,-1 0 0,1 1 0,0 0 0,-1-1 0,1 1 0,-1 0 0,0 0 0,0-1 0,1 1 0,-2 1 0,1-1 0,0 0 0,0 0 0,0 1 0,-1-1 0,1 1 0,-1 0 0,-4-2 0,-1 1 0,1 0 0,-1 0 0,1 1 0,-1 0 0,0 1 0,1 0 0,-1 0 0,-13 2 0,19-2-117,1 0 0,0 0 0,-1 0 0,1 0 0,0 1-1,-1-1 1,1 1 0,0-1 0,0 1 0,-1-1 0,1 1 0,0 0 0,0-1 0,0 1 0,0 0-1,0 0 1,0 0 0,0 0 0,0 0 0,0 0 0,0 0 0,1 0 0,-1 0 0,0 0 0,1 1-1,-1-1 1,1 0 0,-1 0 0,1 1 0,-1 1 0,3 2-4640,7-4-1654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39.175"/>
    </inkml:context>
    <inkml:brush xml:id="br0">
      <inkml:brushProperty name="width" value="0.025" units="cm"/>
      <inkml:brushProperty name="height" value="0.025" units="cm"/>
    </inkml:brush>
  </inkml:definitions>
  <inkml:trace contextRef="#ctx0" brushRef="#br0">3 53 12908,'0'0'15156,"-1"12"-13944,0-4-1065,1 0 0,0 0 0,0 0 0,1 0 0,0-1 0,0 1 0,1 0 0,0-1 0,4 10 0,-5-13-118,1-1 1,0 1-1,0-1 0,0 1 1,0-1-1,1 0 1,-1 0-1,1 0 0,0 0 1,0 0-1,0-1 0,0 1 1,1-1-1,-1 0 1,0 0-1,1 0 0,0-1 1,-1 1-1,1-1 1,0 0-1,0 0 0,0 0 1,0 0-1,6 0 0,0-1-162,0-1-1,-1 0 1,1 0-1,-1-1 1,1 0-1,-1-1 1,1 0-1,-1-1 1,0 1-1,-1-2 1,1 1-1,-1-1 1,0-1 0,13-9-1,-12 7-815,0 0-1,0-1 1,0 0 0,-1 0 0,0-1-1,-1 1 1,0-2 0,-1 1-1,0-1 1,0 0 0,4-15-1,-3 3-363,-9 26 3004,-10 39 1167,-48 172 3270,29-109-4516,-25 144 0,44-173-2685,12-87-4767,-1-1 3785,1-20-3796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39.565"/>
    </inkml:context>
    <inkml:brush xml:id="br0">
      <inkml:brushProperty name="width" value="0.025" units="cm"/>
      <inkml:brushProperty name="height" value="0.025" units="cm"/>
    </inkml:brush>
  </inkml:definitions>
  <inkml:trace contextRef="#ctx0" brushRef="#br0">14 135 17168,'0'0'8237,"9"0"-6261,0 0-1779,0-1 1,0 0 0,0 0 0,-1-1 0,1 0 0,-1-1-1,1 0 1,10-6 0,-15 8-171,-1 0-1,0-1 1,-1 0-1,1 0 1,0 0 0,0 0-1,-1 0 1,1 0-1,-1-1 1,0 1 0,0-1-1,0 0 1,0 1-1,0-1 1,0 0 0,-1 0-1,0 0 1,1 0-1,-1-1 1,0 1 0,0 0-1,-1 0 1,1-1-1,-1 1 1,0 0 0,0-1-1,0 1 1,0-1-1,-1-4 1,1 7 22,-1-1 0,0 1-1,1-1 1,-1 1 0,0-1 0,0 1 0,0 0-1,0-1 1,0 1 0,0 0 0,0 0 0,0 0 0,0 0-1,-1 0 1,1 0 0,0 0 0,-1 0 0,1 0-1,-1 1 1,1-1 0,-1 1 0,1-1 0,-1 1-1,1-1 1,-1 1 0,0 0 0,1 0 0,-1 0-1,1 0 1,-1 0 0,0 0 0,1 0 0,-1 0 0,1 1-1,-1-1 1,1 1 0,-3 0 0,0 0-37,-1 0 1,0 0 0,0 1 0,1 0-1,-1 0 1,1 0 0,0 0-1,-1 1 1,1 0 0,0-1 0,-4 6-1,2 0-14,0 0 0,1 1-1,-1 0 1,2 0 0,0 1-1,0-1 1,0 1 0,1 0-1,1 0 1,0 0 0,0 0-1,1 0 1,0 0 0,1 0-1,1 12 1,-1-20-34,1-1-1,-1 0 1,1 1 0,0-1-1,-1 0 1,1 0 0,0 0-1,0 0 1,0 1 0,0-1-1,0-1 1,0 1 0,0 0 0,0 0-1,1 0 1,-1 0 0,0-1-1,0 1 1,1-1 0,-1 1-1,0-1 1,1 1 0,-1-1-1,1 0 1,-1 1 0,0-1 0,1 0-1,2 0 1,45-2-2363,-45 1 2077,7-1-1165,0 0 0,0-1 0,-1 0 1,1-1-1,14-6 0,16-11-5223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40.029"/>
    </inkml:context>
    <inkml:brush xml:id="br0">
      <inkml:brushProperty name="width" value="0.025" units="cm"/>
      <inkml:brushProperty name="height" value="0.025" units="cm"/>
    </inkml:brush>
  </inkml:definitions>
  <inkml:trace contextRef="#ctx0" brushRef="#br0">104 165 17809,'0'0'5904,"-8"2"-3843,3 0-1984,0 0 1,-1 0 0,1 0 0,0 1-1,0-1 1,0 1 0,1 1-1,-1-1 1,1 1 0,-1-1-1,1 1 1,0 1 0,1-1 0,-1 0-1,1 1 1,-1 0 0,2 0-1,-1 0 1,0 0 0,1 0-1,0 0 1,0 1 0,1-1 0,-1 1-1,1-1 1,0 7 0,6-11-48,0 1 1,0-1-1,0-1 0,0 1 1,0-1-1,1 0 1,-1 0-1,0 0 1,7-2-1,-1-1-9,0-1 0,0 1-1,0-2 1,-1 0 0,15-9 0,-14 8 216,1 0 0,-1 0 0,22-6 0,-32 12-214,0 0 0,0 1 1,0-1-1,0 0 0,0 1 0,0-1 0,0 1 0,0 0 1,0-1-1,-1 1 0,1 0 0,0-1 0,0 1 0,-1 0 1,1 0-1,-1 0 0,1-1 0,-1 1 0,1 0 1,-1 0-1,1 0 0,-1 0 0,0 0 0,1 0 0,-1 0 1,0 0-1,0 0 0,0 0 0,0 0 0,0 0 0,0 0 1,0 1-1,10 24 399,-9-26-399,0 1 1,-1-1-1,1 0 0,0 1 1,0-1-1,0 0 0,0 0 1,-1 0-1,1 0 1,0 0-1,0 0 0,0 0 1,0 0-1,-1 0 1,1-1-1,0 1 0,0 0 1,0 0-1,-1-1 0,1 1 1,0 0-1,-1-1 1,1 1-1,0-1 0,0 1 1,-1-1-1,1 1 1,-1-1-1,1 0 0,-1 1 1,1-1-1,-1 0 0,1 1 1,-1-1-1,1-1 1,7-9 105,0 0 1,-1-1 0,0 0 0,-1 0 0,-1-1 0,0 1-1,0-1 1,-2-1 0,1 1 0,1-19 0,1 4-69,-3 27-61,-1 0 0,0 0 0,1 0 0,-1 0 0,0 0 0,1 1 0,0-1 0,-1 1 0,1-1 0,-1 1 0,1 0 0,-1 0 0,5 1 0,2-2 0,-2 0-1,146-20-1804,-132 16 112,-1 0-1,36-16 0,-20 2-10445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47.559"/>
    </inkml:context>
    <inkml:brush xml:id="br0">
      <inkml:brushProperty name="width" value="0.025" units="cm"/>
      <inkml:brushProperty name="height" value="0.025" units="cm"/>
    </inkml:brush>
  </inkml:definitions>
  <inkml:trace contextRef="#ctx0" brushRef="#br0">236 1888 5669,'3'8'5653,"11"-2"-4315,21 1-2231,-31-7 1372,255 21-330,-79-9-84,16 6-58,680 55 93,1696 19 2550,-4-212-2428,-1887 20-275,-565 75-10,-2-6 0,0-4 0,190-89 0,-271 108 115,-1-1 0,-1-2 0,0-1 0,-2-2 0,0-1 0,-1-1 0,26-30 0,-45 45 53,-2 0-1,0-1 1,0 1-1,0-2 1,-1 1-1,-1-1 1,0 0-1,0 0 1,-1 0-1,-1-1 1,0 1 0,0-1-1,-1 0 1,-1 0-1,0 0 1,0 0-1,-1 0 1,-1 0-1,0 0 1,0 1-1,-2-1 1,1 0-1,-1 0 1,-1 1-1,-6-14 1,0 6-60,0 1 0,-1 0 0,-1 0 0,-1 2 0,-1-1 0,0 1 0,-1 1 0,-21-16 0,-13-8 6,-81-48 0,1 14 38,-3 6 1,-272-97-1,-302-42 76,204 87-185,-5 22 0,-626-38 1,-724 99-67,1567 46 77,1 11-1,-343 72 0,458-54 29,1 6 0,3 8-1,2 8 1,-289 149-1,393-176-22,2 4 0,2 2-1,-110 95 1,148-113 1,0 2-1,1 0 1,2 1 0,-30 48-1,39-54-4,1 0 0,0 1 0,2 0 0,0 0 0,1 0 0,1 1 0,1 0 0,-1 21 0,4-28-15,1-1 1,0 0 0,1 0 0,1 1 0,0-1 0,0 0-1,2-1 1,-1 1 0,2 0 0,-1-1 0,2 0-1,0 0 1,0 0 0,1-1 0,0 0 0,10 10 0,-4-7-457,0 0 0,1-1 0,1-1 1,0-1-1,0 0 0,1-1 1,0 0-1,1-1 0,0-1 1,33 10-1,81 14-7806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6.143"/>
    </inkml:context>
    <inkml:brush xml:id="br0">
      <inkml:brushProperty name="width" value="0.025" units="cm"/>
      <inkml:brushProperty name="height" value="0.025" units="cm"/>
    </inkml:brush>
  </inkml:definitions>
  <inkml:trace contextRef="#ctx0" brushRef="#br0">68 155 10602,'0'0'7986,"-8"0"-5333,-2 1-1760,7-1-509,-1 0 0,0 1-1,1-1 1,-1-1 0,1 1-1,-1 0 1,1-1 0,-1 0 0,-5-1-1,9 1-281,-1 1-1,1 0 0,-1 0 1,1-1-1,-1 1 0,1 0 1,0 0-1,-1-1 0,1 1 1,-1 0-1,1-1 0,0 1 1,-1-1-1,1 1 0,0 0 1,0-1-1,-1 1 0,1-1 1,0 1-1,0-1 0,-1 1 1,1-1-1,0 1 0,0-1 1,0 1-1,0-1 0,0 1 1,0-1-1,0 1 0,0-1 1,0 1-1,0-1 0,0 1 1,0-1-1,0 1 0,1-1 1,-1 1-1,0-1 0,0 1 1,1-1-1,-1 1 0,0-1 1,0 1-1,1 0 0,-1-1 1,0 1-1,1 0 0,-1-1 1,1 1-1,0-1 0,19-18 112,-6 9-99,1 1 1,-1 0-1,28-11 0,-37 18-110,1 0 0,-1 0 0,1 0 0,0 0 0,0 1 0,0 0 0,-1 1 1,1-1-1,0 1 0,0 0 0,0 0 0,0 1 0,0 0 0,7 2 0,-10-2 2,0 1 1,-1 0-1,1 0 0,-1 0 0,1 0 0,-1 0 1,0 1-1,0-1 0,0 1 0,0-1 1,-1 1-1,1 0 0,0 0 0,-1 0 0,0 0 1,0 0-1,0 0 0,0 0 0,0 0 0,-1 0 1,1 0-1,-1 4 0,0-3 58,1 1 0,0-1 1,0 0-1,0 0 0,1 0 0,0 1 0,-1-1 0,1-1 1,1 1-1,4 6 0,-6-9-62,1 0 0,-1 0 0,1 0-1,-1 0 1,1 0 0,0-1 0,-1 1 0,1-1 0,0 1 0,0-1 0,-1 0-1,1 0 1,0 0 0,0 0 0,-1 0 0,1 0 0,0 0 0,0 0 0,-1-1-1,1 1 1,0-1 0,0 1 0,-1-1 0,1 0 0,-1 0 0,1 0 0,-1 0-1,1 0 1,-1 0 0,1 0 0,1-3 0,44-41-14,-44 42 12,6-7 0,0 1 0,-1-1 0,0 0 0,-1-1 0,0 0 0,-1 0 0,0-1 0,6-19 0,-21 33-3159,-1 8-6222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4.118"/>
    </inkml:context>
    <inkml:brush xml:id="br0">
      <inkml:brushProperty name="width" value="0.025" units="cm"/>
      <inkml:brushProperty name="height" value="0.025" units="cm"/>
    </inkml:brush>
  </inkml:definitions>
  <inkml:trace contextRef="#ctx0" brushRef="#br0">646 2268 10602,'739'54'3635,"-249"-19"-3354,761-43-1,206-56-220,-1188 55-56,1019-92 131,-991 57-39,-3-13-1,373-123 1,-594 156 259,-1-3-1,84-45 1,-131 58-207,1-2-1,-2-1 1,0 0-1,-1-2 0,-1-1 1,0-1-1,-2 0 1,33-46-1,-31 33-85,0-1 0,-3-1 0,-1 0 0,15-45-1,-27 64-55,-1-1 0,0 1 0,-1-1 0,-1 0 0,-1 0-1,0-1 1,-2 1 0,0 0 0,0-1 0,-2 1 0,-6-30-1,2 33-20,0 1 0,-1-1-1,0 1 1,-1 0 0,-1 1-1,0 0 1,-1 0 0,0 1-1,-1 0 1,0 1 0,-1 0-1,-21-14 1,-5-2-13,-2 2 0,-85-40 0,-25 1 254,-1 7 0,-173-39-1,-325-33 1079,-532-16-853,749 97-443,324 36 13,-1869-195-378,1372 173 439,433 34-80,-264 34 0,335-18-23,1 4 0,0 5 0,-176 68 0,206-62-9,1 2 1,3 4-1,0 2 0,3 4 0,-114 99 1,122-91 61,2 3 1,3 2 0,3 2 0,-77 123 0,103-143 31,1 1 0,3 1 1,1 0-1,-11 44 1,20-55 18,1 0 1,1 0 0,2 1 0,1-1 0,1 1 0,6 47 0,-2-59-77,0 0 0,2-1 0,0 1 0,1-1 0,0-1 0,1 1 0,2-1 0,-1-1 0,2 1 0,0-1 0,0-1 0,2 0 0,0 0 0,0-1-1,1-1 1,23 16 0,-7-6-227,2-3 0,1 0-1,0-2 1,1-2 0,1 0-1,0-3 1,45 11-1,97 13-3051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5.072"/>
    </inkml:context>
    <inkml:brush xml:id="br0">
      <inkml:brushProperty name="width" value="0.025" units="cm"/>
      <inkml:brushProperty name="height" value="0.025" units="cm"/>
    </inkml:brush>
  </inkml:definitions>
  <inkml:trace contextRef="#ctx0" brushRef="#br0">175 0 14926,'0'0'3112,"-4"8"-2466,-12 34-4,2-1-1,2 2 1,-11 73-1,-4 141-140,10-71-813,16-183 238,-7 47-477,7-48 520,1 1 0,-1-1 0,0 1 0,0-1 0,1 0-1,-2 1 1,1-1 0,0 0 0,0 0 0,-1 0 0,1 0 0,-1 0 0,0 0 0,1 0 0,-1-1 0,-3 3 0,5-4-75,-1 1 0,1-1 0,-1 0-1,0 0 1,1 0 0,-1 0 0,1 0 0,-1 0 0,0 0 0,1 0 0,-1 0-1,0 0 1,1 0 0,-1 0 0,1 0 0,-1 0 0,1 0 0,-1-1 0,0 1-1,1 0 1,-1 0 0,1-1 0,-1 1 0,1 0 0,-1-1 0,1 1 0,-1-1 0,1 1-1,0-1 1,-1 1 0,1-1 0,-1 0 0,-9-22-4699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5.427"/>
    </inkml:context>
    <inkml:brush xml:id="br0">
      <inkml:brushProperty name="width" value="0.025" units="cm"/>
      <inkml:brushProperty name="height" value="0.025" units="cm"/>
    </inkml:brush>
  </inkml:definitions>
  <inkml:trace contextRef="#ctx0" brushRef="#br0">18 674 11307,'0'0'9288,"-5"-10"-8353,4 7-889,-1 1-18,1 0 0,-1-1 1,1 1-1,0 0 1,0-1-1,0 1 0,1-1 1,-1 1-1,1-1 0,-1 0 1,1 1-1,0-1 1,0 0-1,0 1 0,0-1 1,0 1-1,0-1 0,1 0 1,0 1-1,-1-1 0,1 1 1,0-1-1,0 1 1,0 0-1,1-1 0,-1 1 1,0 0-1,1 0 0,0 0 1,-1 0-1,1 0 1,2-2-1,59-58 549,409-436-551,-452 480-48,-20 17 19,0 1 0,0 0-1,1 0 1,-1 0 0,0 0 0,1 0 0,-1 0 0,0 0 0,0 0 0,1 0-1,-1-1 1,0 1 0,1 0 0,-1 0 0,0 1 0,0-1 0,1 0 0,-1 0-1,0 0 1,1 0 0,-1 0 0,0 0 0,0 0 0,1 0 0,-1 0 0,0 1-1,0-1 1,1 0 0,-1 0 0,0 0 0,0 1 0,0-1 0,1 0 0,-1 0-1,0 0 1,0 1 0,0-1 0,1 1 0,1 41 49,-2-33 63,-5 84 868,1-39-234,4 82-1,1-121-692,0-1 0,1 0 0,1 1 0,1-1 0,0 0-1,0 0 1,2-1 0,0 1 0,0-1 0,13 18 0,-15-25-195,1 0 0,0 0 1,0 0-1,1-1 1,-1 0-1,1 0 0,1-1 1,-1 0-1,1 0 1,-1 0-1,1-1 0,0 0 1,8 3-1,-8-4-372,0-1 1,-1 0-1,1 0 1,0 0-1,0-1 0,0 0 1,0 0-1,0-1 1,8-1-1,46-19-9012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6.363"/>
    </inkml:context>
    <inkml:brush xml:id="br0">
      <inkml:brushProperty name="width" value="0.025" units="cm"/>
      <inkml:brushProperty name="height" value="0.025" units="cm"/>
    </inkml:brush>
  </inkml:definitions>
  <inkml:trace contextRef="#ctx0" brushRef="#br0">166 298 8712,'0'0'1458,"4"-10"-65,8-12 75,1 1 0,26-33 0,-22 32-287,-1 0 0,-1-1 0,21-43 1,-35 63-1058,1-1-1,-1 1 1,0-1 0,0 0 0,-1 1 0,1-1 0,-1 0 0,1-4 0,-2 7-93,1 0-1,0 0 1,0 0-1,0 1 1,0-1-1,-1 0 1,1 0-1,0 0 1,-1 0-1,1 0 1,-1 0-1,1 1 1,-1-1-1,0 0 1,1 1-1,-1-1 1,0 0-1,1 1 1,-1-1-1,0 0 1,0 1-1,1-1 1,-1 1-1,0 0 1,0-1-1,0 1 1,0 0-1,0-1 1,1 1-1,-1 0 1,0 0-1,0 0 1,0 0-1,-2 0 1,-7 0-37,0 1 1,0 0 0,0 0-1,0 1 1,0 1-1,0 0 1,0 0-1,1 1 1,-1 0-1,1 0 1,0 1-1,0 1 1,1-1-1,0 1 1,0 1-1,0 0 1,1 0-1,-11 13 1,4-4 137,1 0 1,1 1 0,0 1-1,1 0 1,1 1-1,1 0 1,1 0-1,-8 25 1,13-31 215,-1 1-1,2-1 1,0 1 0,0 27-1,2-38-311,0 1-1,0-1 0,0 0 1,0 1-1,1-1 0,0 1 0,0-1 1,0 0-1,0 1 0,0-1 1,0 0-1,1 0 0,0 0 1,0 0-1,0 0 0,0 0 1,0-1-1,0 1 0,1-1 1,-1 1-1,1-1 0,0 0 1,-1 0-1,6 3 0,2-2 2,0 0-1,-1-1 1,1 0 0,0-1-1,0 0 1,0 0 0,0-1-1,0 0 1,0-1-1,0 0 1,0-1 0,0 0-1,0 0 1,-1-1-1,1 0 1,-1-1 0,0 0-1,11-7 1,5-3 7,-2-1 0,0 0 1,0-2-1,-2-1 0,27-28 0,-35 33-31,0-1 1,-2-1-1,18-27 0,-26 36-44,1 0 0,-1 0 0,-1-1-1,1 1 1,-1-1 0,0 1 0,0-1-1,-1 0 1,0 0 0,0 0 0,-1 0-1,0 1 1,-1-9 0,1 13-48,-1-1 1,1 1-1,-1 0 0,1 0 1,-1 0-1,0 0 1,0-1-1,0 1 1,0 0-1,0 1 0,-1-1 1,1 0-1,-1 0 1,1 1-1,-1-1 0,1 0 1,-1 1-1,0 0 1,0-1-1,0 1 1,-2-1-1,0 0-139,0 1 0,0 0 0,0-1 1,0 1-1,0 1 0,0-1 0,0 1 0,-1 0 0,1 0 0,0 0 0,-5 1 1,4-1-137,0 1 1,0 0-1,0 0 0,0 0 1,0 1-1,0 0 1,0-1-1,1 2 1,-1-1-1,0 1 1,1-1-1,0 1 1,0 1-1,0-1 1,0 0-1,0 1 1,1 0-1,-1 0 1,-3 6-1,2 11-4098,4-2-3545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6.847"/>
    </inkml:context>
    <inkml:brush xml:id="br0">
      <inkml:brushProperty name="width" value="0.025" units="cm"/>
      <inkml:brushProperty name="height" value="0.025" units="cm"/>
    </inkml:brush>
  </inkml:definitions>
  <inkml:trace contextRef="#ctx0" brushRef="#br0">65 46 18738,'-6'12'1137,"-6"16"-306,2 0-1,1 1 1,1 0 0,2 0 0,1 1 0,1 0-1,0 34 1,6-18-617,3 1 0,1-1 0,19 64 0,-12-52-114,-7-20-150,-6-25 642,-4-18 1818,-4-15-2195,2 0 0,0-1 0,2 0 1,0 0-1,2 0 0,-1-23 0,2 10-255,2-1 0,1 1-1,8-38 1,-4 48-166,0 0 0,2 0 0,0 1 0,2 0 0,1 0 0,21-33 0,-25 44 111,0 2-1,1-1 0,0 1 1,1 0-1,0 1 0,0 0 0,1 1 1,0 0-1,1 0 0,0 1 1,0 0-1,0 1 0,1 0 0,16-5 1,-25 10 84,0 0 1,-1 0-1,1 0 1,0 1-1,-1-1 1,1 1-1,0 0 1,0 0-1,0 0 0,-1 0 1,1 0-1,0 0 1,0 1-1,0-1 1,-1 1-1,1 0 1,0 0-1,-1 0 1,1 0-1,-1 0 1,1 1-1,-1-1 1,0 1-1,1 0 1,-1-1-1,0 1 1,0 0-1,0 0 1,3 5-1,-3-3 5,-1 0 0,1 0 0,-1 1-1,0-1 1,0 1 0,0-1 0,-1 1 0,0 0 0,0-1 0,0 1-1,0-1 1,-1 1 0,1-1 0,-1 1 0,0-1 0,-1 1 0,1-1-1,-3 6 1,-2 1 152,0 0 1,-1-1-1,0 0 0,0 0 0,-1 0 1,-1-1-1,1 0 0,-1-1 0,-1 0 0,0-1 1,-11 8-1,7-6 107,1-1 0,-1-1 0,0 0-1,-1-1 1,0 0 0,0-1 0,0-1 0,-20 3 0,35-7-264,0 0 0,0 1 0,-1-1 0,1 0 0,0 0 0,0 0 0,0 0 0,0 0 1,-1 0-1,1 0 0,0 0 0,0 0 0,0 0 0,0 0 0,-1 0 0,1 0 0,0 0 0,0 0 0,0 0 0,-1 0 1,1 0-1,0 0 0,0 0 0,0 0 0,0 0 0,-1 0 0,1 0 0,0-1 0,0 1 0,0 0 0,0 0 0,0 0 1,-1 0-1,1 0 0,0 0 0,0-1 0,0 1 0,0 0 0,0 0 0,0 0 0,0 0 0,0 0 0,0-1 0,0 1 1,-1 0-1,1 0 0,0 0 0,0 0 0,0-1 0,0 1 0,0 0 0,0 0 0,0 0 0,0-1 0,0 1 0,1 0 1,8-13-1053,25-17-1966,-31 28 2420,40-35-5423,7-5-3225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8.095"/>
    </inkml:context>
    <inkml:brush xml:id="br0">
      <inkml:brushProperty name="width" value="0.025" units="cm"/>
      <inkml:brushProperty name="height" value="0.025" units="cm"/>
    </inkml:brush>
  </inkml:definitions>
  <inkml:trace contextRef="#ctx0" brushRef="#br0">28 193 9353,'-26'29'8777,"26"-29"-8649,0 1 1,-1-1-1,1 0 1,0 1-1,0-1 1,0 0-1,0 1 1,0-1-1,0 0 0,0 1 1,0-1-1,0 1 1,0-1-1,0 0 1,0 1-1,0-1 1,0 0-1,0 1 1,0-1-1,0 1 1,0-1-1,0 0 1,0 1-1,1-1 0,-1 0 1,0 1-1,0-1 1,0 0-1,1 1 1,-1-1-1,21 5 1297,-10-6-1240,-1-1 1,1 0-1,-1-1 0,0 1 1,0-2-1,0 0 1,-1 0-1,1 0 0,-1-2 1,0 1-1,15-12 1,-11 7-159,0-1 1,0 0 0,-2-1-1,1 0 1,-2-1 0,18-26-1,-26 36-12,0 0 1,0 0-1,-1 0 0,1 0 0,-1 0 1,0 0-1,0-1 0,0 1 0,0 0 1,-1-1-1,1 1 0,-1-1 0,0 1 1,-1-6-1,1 7-16,-1 1 0,0 0 0,1-1 1,-1 1-1,0 0 0,0 0 0,0 0 1,0 0-1,-1-1 0,1 1 0,0 1 0,0-1 1,-1 0-1,1 0 0,0 0 0,-1 1 1,1-1-1,0 1 0,-1-1 0,1 1 0,-1-1 1,1 1-1,-1 0 0,0 0 0,1 0 1,-1 0-1,1 0 0,-1 0 0,1 0 0,-1 0 1,1 1-1,-3 0 0,-4 0-16,1 1 0,0 0 0,0 1 0,0 0-1,0 0 1,1 0 0,-1 1 0,1 0 0,0 0 0,0 0 0,0 1 0,0 0-1,1 0 1,0 1 0,0-1 0,0 1 0,-6 12 0,3-7 102,2 1 0,0 0 1,0 0-1,1 0 0,0 1 0,1-1 1,1 1-1,0 0 0,-2 16 1,5-26-37,0 0 1,-1 0-1,1 0 1,0 0-1,0 0 0,1 0 1,-1 0-1,1 0 1,-1 0-1,1 0 1,0-1-1,0 1 1,0 0-1,1 0 1,-1-1-1,3 4 1,-2-4-26,0-1 0,0 0 0,0 1 0,0-1 0,1 0 1,-1 0-1,0 0 0,1 0 0,-1-1 0,1 1 0,-1 0 0,1-1 1,-1 0-1,1 0 0,-1 0 0,1 0 0,-1 0 0,1 0 0,4-1 1,6-2 36,1 0 1,-1-1-1,1 0 1,-1-1-1,0-1 0,-1 0 1,19-11-1,83-64 84,-82 56-114,8-7 7,-28 21-17,0 1 0,0 0 1,1 1-1,0 1 0,17-8 0,-30 16-18,0 0-1,0 0 1,1 0-1,-1-1 1,0 1-1,0 0 1,1 0-1,-1 0 1,0 0-1,1 0 1,-1 0-1,0 0 1,0 0-1,1 0 1,-1 0-1,0 0 1,0 0-1,1 0 1,-1 0-1,0 0 1,0 0-1,1 1 1,-1-1-1,0 0 1,0 0-1,1 0 1,-1 0-1,0 0 1,0 1-1,0-1 1,1 0-1,-1 0 1,0 0-1,0 1 1,0-1-1,0 0 1,1 0-1,-1 1 1,0-1-1,1 16 242,-8 16 491,-4-5-221,7-18-341,1 0 0,0 0 0,0 0 0,1 0-1,0 0 1,-1 12 0,3-20-168,0-1 1,1 1-1,-1 0 1,0-1 0,1 1-1,-1 0 1,1-1-1,-1 1 1,1-1-1,-1 1 1,1-1-1,-1 1 1,1-1-1,0 1 1,-1-1-1,1 1 1,0-1-1,-1 0 1,1 1-1,0-1 1,-1 0-1,1 0 1,0 0-1,0 1 1,-1-1-1,1 0 1,0 0-1,0 0 1,-1 0-1,1 0 1,0 0-1,0-1 1,-1 1-1,2 0 1,31-5 132,-14-3-110,1 0 1,-2-1-1,1 0 0,-1-2 0,22-16 1,-21 13-468,1 1 0,1 1 0,37-16 0,-57 28 411,-1 0-1,0 0 1,1 0-1,-1 0 1,0 0-1,1 0 0,-1 0 1,1 0-1,-1 0 1,0 0-1,1 0 0,-1 0 1,1 0-1,-1 0 1,0 0-1,1 0 1,-1 0-1,0 0 0,1 1 1,-1-1-1,1 0 1,-1 0-1,0 0 0,0 1 1,1-1-1,-1 0 1,0 0-1,1 1 1,-1-1-1,0 0 0,0 1 1,1-1-1,-1 0 1,0 1-1,0-1 1,0 0-1,0 1 0,1-1 1,-1 1-1,0-1 1,0 0-1,0 1 0,0-1 1,0 0-1,0 1 1,0-1-1,0 1 1,0-1-1,0 0 0,0 1 1,-1-1-1,1 1 1,0-1-1,0 0 0,0 1 1,0-1-1,0 0 1,-1 1-1,-9 31-1025,8-26 554,-6 25-1815,6-10-2342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7:59.860"/>
    </inkml:context>
    <inkml:brush xml:id="br0">
      <inkml:brushProperty name="width" value="0.025" units="cm"/>
      <inkml:brushProperty name="height" value="0.025" units="cm"/>
    </inkml:brush>
  </inkml:definitions>
  <inkml:trace contextRef="#ctx0" brushRef="#br0">116 184 5958,'0'0'588,"-1"1"0,0-1 1,0 1-1,1 0 0,-1-1 1,0 1-1,1 0 0,-1 0 1,1-1-1,-1 1 0,1 0 1,-1 0-1,1 0 0,-1 0 1,1 0-1,0 0 0,0-1 1,-1 1-1,1 0 1,0 0-1,0 0 0,0 2 1,1-3-391,-1 1 1,0-1-1,1 1 1,0-1-1,-1 1 1,1-1 0,-1 1-1,1-1 1,-1 0-1,1 1 1,0-1 0,-1 0-1,1 1 1,0-1-1,-1 0 1,1 0-1,0 0 1,0 1 0,-1-1-1,1 0 1,1 0-1,4 0-41,1 0-1,-1-1 1,0 1-1,0-1 0,11-3 1,-6 0-59,-1-1 0,0 0 1,0 0-1,-1-1 0,1 0 1,-1 0-1,-1-1 0,13-13 0,-16 15-81,1 0-1,-2-1 1,1 0-1,-1 0 1,0 0-1,0-1 1,0 1-1,-1-1 1,0 0-1,-1 0 1,1 0-1,-1 0 1,1-11 0,-2 16-15,-1 1 0,0-1 0,0 1 0,0-1 0,0 1 0,0-1 0,-1 1 0,1 0 0,0-1 0,-1 1 0,1-1 0,-1 1 1,1 0-1,-1-1 0,1 1 0,-1 0 0,0-1 0,0 1 0,0 0 0,0 0 0,0 0 0,0 0 0,0 0 0,0 0 0,0 0 0,0 0 1,-1 1-1,1-1 0,0 0 0,-1 1 0,1-1 0,0 1 0,-1-1 0,1 1 0,-1 0 0,1-1 0,-1 1 0,1 0 0,0 0 1,-1 0-1,1 0 0,-1 0 0,1 0 0,-2 1 0,-5 0 4,1 0-1,-1 0 1,1 1 0,0 0-1,0 1 1,0-1 0,-10 7-1,-1 2 144,0 0 0,1 2 1,1 0-1,0 1 0,1 1 0,0 0 0,1 1 0,1 1 0,0 0 0,2 1 0,0 0 0,-14 30 0,24-45-88,0 0 1,0 1-1,0-1 0,0 0 0,0 0 0,1 0 0,-1 1 1,1-1-1,0 0 0,0 1 0,0-1 0,0 0 1,1 0-1,-1 1 0,2 2 0,-1-4-54,0 0-1,1 0 1,-1 0 0,0 0-1,1-1 1,-1 1 0,1-1-1,0 1 1,-1-1 0,1 0-1,0 0 1,0 1-1,0-1 1,0 0 0,0-1-1,0 1 1,0 0 0,0-1-1,0 1 1,1-1 0,-1 1-1,4-1 1,12 1-269,0 0 0,0-1 1,-1-1-1,1-1 0,0 0 0,-1-1 1,0-1-1,30-11 0,-26 7-2196,-2-1 0,1-1 0,33-22 0,-12 2-5378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00.264"/>
    </inkml:context>
    <inkml:brush xml:id="br0">
      <inkml:brushProperty name="width" value="0.025" units="cm"/>
      <inkml:brushProperty name="height" value="0.025" units="cm"/>
    </inkml:brush>
  </inkml:definitions>
  <inkml:trace contextRef="#ctx0" brushRef="#br0">226 7 11723,'0'0'8472,"-9"-2"-6096,1 0-2066,-1 1 0,1 0 1,-1 1-1,1 0 0,-1 0 1,1 1-1,-1 0 0,1 0 1,-1 1-1,1 0 0,0 0 1,0 1-1,0 0 0,-11 7 1,14-7-220,-43 27 388,46-28-474,0 0 0,0-1 1,0 1-1,0 0 0,0 0 0,0 1 0,0-1 0,1 0 0,-1 0 0,1 1 0,-1-1 0,1 1 0,0-1 0,0 1 0,0 0 0,-1 4 0,3-6-9,-1 0-1,0 0 0,1-1 0,-1 1 0,1 0 1,-1 0-1,0-1 0,1 1 0,-1 0 1,1-1-1,0 1 0,-1-1 0,1 1 1,0-1-1,-1 1 0,1-1 0,0 1 0,-1-1 1,1 1-1,0-1 0,0 0 0,0 0 1,-1 1-1,1-1 0,0 0 0,0 0 0,0 0 1,0 0-1,-1 0 0,1 0 0,2 0 1,37 0 159,-29-1-142,19-1-262,-2-1-1,1-2 0,0 0 0,47-17 0,-35 9 240,44-6-1,-77 21 791,-13 7-261,-15 9 136,-12 5-34,-2 0 0,0-3 0,-1 0 0,-1-3 0,-67 24 0,114-46-2902,1 1 0,-1-1 0,0-1 0,-1 0 0,0-1 0,11-8 0,19-14-9640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00.623"/>
    </inkml:context>
    <inkml:brush xml:id="br0">
      <inkml:brushProperty name="width" value="0.025" units="cm"/>
      <inkml:brushProperty name="height" value="0.025" units="cm"/>
    </inkml:brush>
  </inkml:definitions>
  <inkml:trace contextRef="#ctx0" brushRef="#br0">219 11 18417,'0'0'1901,"-10"-3"245,-3 1-1638,0-1 0,-1 2 0,1 0 1,0 1-1,-1 0 0,-14 2 0,23-1-438,0-1 0,1 1-1,-1 0 1,0 0 0,0 1 0,1-1-1,-1 1 1,1 0 0,-1 1 0,1-1 0,0 1-1,0-1 1,0 1 0,0 1 0,0-1-1,1 0 1,0 1 0,-1 0 0,1 0-1,0 0 1,1 0 0,-1 0 0,-2 6 0,5-9-67,-1 1 1,1-1 0,-1 0-1,1 1 1,-1-1 0,1 0 0,0 1-1,0-1 1,0 1 0,0-1 0,0 1-1,0-1 1,0 1 0,0-1 0,0 0-1,1 1 1,-1-1 0,1 1-1,-1-1 1,1 0 0,0 1 0,-1-1-1,1 0 1,0 0 0,0 0 0,0 1-1,0-1 1,0 0 0,0 0 0,0 0-1,0 0 1,0-1 0,0 1-1,0 0 1,1 0 0,-1-1 0,0 1-1,1-1 1,-1 1 0,0-1 0,1 1-1,-1-1 1,1 0 0,-1 0 0,2 0-1,11 2 79,-1 0 0,1-2 1,27-1-1,-22 0-33,9-1-3,0-1-1,42-10 1,-43 7 22,0 1 1,47-3-1,-74 9-47,0-1-1,-1 0 1,1 0 0,0 0 0,0 1-1,-1-1 1,1 0 0,0 1 0,0-1-1,0 0 1,-1 0 0,1 1-1,0-1 1,0 0 0,0 1 0,0-1-1,0 0 1,0 1 0,-1-1-1,1 0 1,0 1 0,0-1 0,0 0-1,0 1 1,0-1 0,0 0-1,0 1 1,1-1 0,-1 0 0,0 1-1,0-1 1,0 0 0,0 1-1,0-1 1,0 0 0,1 1 0,-1-1-1,0 0 1,0 0 0,0 1-1,1-1 1,-1 0 0,0 0 0,0 1-1,1-1 1,-1 0 0,0 0 0,1 0-1,-1 0 1,0 1 0,1-1-1,-1 0 1,0 0 0,1 0 0,-1 0-1,0 0 1,1 0 0,-1 0-1,0 0 1,1 0 0,-1 0 0,0 0-1,1 0 1,-1 0 0,0 0-1,1 0 1,-1 0 0,1-1 0,-22 20 444,-20 6 100,0-3-1,-55 23 1,-42 22-513,123-56-178,12-8-2745,18-13-13003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44.551"/>
    </inkml:context>
    <inkml:brush xml:id="br0">
      <inkml:brushProperty name="width" value="0.025" units="cm"/>
      <inkml:brushProperty name="height" value="0.025" units="cm"/>
    </inkml:brush>
  </inkml:definitions>
  <inkml:trace contextRef="#ctx0" brushRef="#br0">5826 287 5862,'-377'-58'6037,"-507"-57"-3640,591 77-2145,-478-37 1060,-220 96-1970,687 5 346,-374 80 1,520-70 572,1 6-1,3 8 1,2 6-1,-264 139 1,364-166-13,1 3 0,2 2 0,2 1 0,1 3 0,-55 58 0,84-75-233,0-1 0,1 2 0,1 0-1,2 1 1,0 0 0,-11 28 0,18-34-19,0 0 0,2 0 0,-1 0 0,2 1 0,1-1 0,0 1 0,1 0 0,1 0 0,0 0 0,4 18 0,-1-22-2,0 0 0,1 0 0,0 0 0,1-1 0,1 1-1,0-2 1,0 1 0,16 21 0,-7-14-5,0-2-1,2 0 0,0-1 0,33 25 0,-5-10 11,3-2 0,0-2 0,91 38 0,3-12 2,3-7-1,1-5 0,2-8 1,188 21-1,613 12 30,-322-56 34,685-75 1,-283-53 97,-17-87 156,-635 84-293,-312 94 13,-1-3 0,-2-3-1,94-63 1,-136 80 54,0 0 0,-1-1-1,-1-1 1,-1-1 0,0-1 0,-1 0-1,-1-1 1,21-37 0,-31 47-49,0 0 0,-1-1 0,0 1 0,0-1 0,-1 1 0,-1-1 0,0 0 0,0 0 0,-1 0 0,-1-1 0,0 1 0,0 0 0,-1 0 0,0 0 0,-1 0 0,0 0 0,-1 0 0,-1 0 0,1 1 0,-1-1 0,-9-14 0,0 6-62,0 1-1,-2 0 0,0 1 0,0 0 0,-2 2 0,0 0 0,-1 1 0,0 0 0,-1 2 0,0 0 0,-1 1 0,-1 1 1,-26-9-1,-34-10-998,-2 4 1,-91-16-1,-33-1-4123,-16 0-6288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6.969"/>
    </inkml:context>
    <inkml:brush xml:id="br0">
      <inkml:brushProperty name="width" value="0.025" units="cm"/>
      <inkml:brushProperty name="height" value="0.025" units="cm"/>
    </inkml:brush>
  </inkml:definitions>
  <inkml:trace contextRef="#ctx0" brushRef="#br0">5 0 15919,'0'0'14835,"6"5"-14429,-4-3-393,-1-1 0,1 0 0,0 1 0,-1-1 0,1 1 0,-1 0 0,0-1 0,0 1 0,1 0 0,-1 0 0,0 0 0,-1 0 0,1 0 0,0 0 0,0 0 0,-1 0 0,1 0 0,-1 0 0,0 4 0,0 2 12,-2 1 0,1 0 0,-1-1 0,-5 15-1,6-20-16,-3 11 7,0 0 0,1-1 0,0 1 0,0 15 0,2-27-13,1 0 1,0 0-1,0 0 0,0 0 0,0 0 0,0 0 0,0 0 0,0 0 0,1-1 0,-1 1 1,1 0-1,-1 0 0,1 0 0,0-1 0,0 1 0,0 0 0,0-1 0,0 1 1,0 0-1,0-1 0,0 0 0,1 1 0,-1-1 0,1 0 0,-1 1 0,1-1 1,-1 0-1,1 0 0,0 0 0,-1-1 0,1 1 0,0 0 0,0 0 0,-1-1 1,1 0-1,0 1 0,0-1 0,3 0 0,5 1-495,-1-1 0,1 0 0,-1-1 0,18-3-1,-23 3-429,0 0 0,0-1 0,0 0 0,0 1 0,-1-1 0,1-1 0,0 1 0,3-3 0,15-16-10213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59.144"/>
    </inkml:context>
    <inkml:brush xml:id="br0">
      <inkml:brushProperty name="width" value="0.025" units="cm"/>
      <inkml:brushProperty name="height" value="0.025" units="cm"/>
    </inkml:brush>
  </inkml:definitions>
  <inkml:trace contextRef="#ctx0" brushRef="#br0">1 206 17873,'0'0'7009,"-1"11"-6769,1 3-157,1 0-1,0 1 1,1-1-1,1 0 1,0 0-1,0 0 1,2 0-1,0 0 1,0-1-1,11 18 1,-12-22 81,1-1-1,0 1 1,1-1 0,0 0 0,12 13-1,-16-20-102,-1 1 0,1-1 0,0 1 0,-1-1-1,1 0 1,0 0 0,0 1 0,0-1-1,0-1 1,0 1 0,0 0 0,0 0-1,0-1 1,1 1 0,-1-1 0,0 0-1,0 1 1,0-1 0,1 0 0,-1-1-1,0 1 1,0 0 0,1 0 0,-1-1-1,0 0 1,0 1 0,0-1 0,0 0-1,0 0 1,0 0 0,0 0 0,0 0-1,2-2 1,3-4 155,0 0 0,0-1 0,-1 1 0,0-1 1,0-1-1,-1 1 0,0-1 0,0 0 0,4-14 0,3-7 548,11-54 0,-16 60-764,-2-1 0,0 0 0,-2 0 0,-1 0 0,-1 0 0,-1 0 0,-6-47 0,6 72 0,0 0 0,-1 0 0,1 0 0,0 0 0,0 0 0,0 1 0,0-1 0,0 0 0,0 0 0,0 0 0,0 0 0,0 0 0,0 0 0,0 0 0,0 0 0,0 0 0,-1 0 0,1 0 0,0 0 0,0 0 0,0 0 0,0 0 0,0 0 0,0 0 0,0 0 0,0 0 0,-1 0 0,1 0 0,0 0 0,0 0 0,0 0 0,0 0 0,0 0 0,0 0 0,0 0 0,-2 24 0,4 34 0,4-27 0,13 43 0,-16-63 0,1-2 0,0 1 0,0 0 0,1-1 0,0 0 0,1 0 0,0 0 0,9 10 0,-13-18-46,0 1 0,0 0 1,0-1-1,0 1 0,0-1 0,1 1 1,-1-1-1,0 0 0,1 0 0,-1 0 1,1 0-1,-1-1 0,1 1 0,0-1 1,-1 1-1,1-1 0,0 0 0,-1 0 1,1 0-1,0 0 0,-1-1 0,1 1 0,-1-1 1,1 0-1,-1 1 0,1-1 0,-1 0 1,1-1-1,-1 1 0,0 0 0,1-1 1,-1 1-1,0-1 0,0 1 0,0-1 1,0 0-1,2-4 0,3-1-607,0-1 0,0 0-1,-1 0 1,-1 0 0,1-1 0,-1 0 0,-1 0-1,6-16 1,-3-8-9346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59.653"/>
    </inkml:context>
    <inkml:brush xml:id="br0">
      <inkml:brushProperty name="width" value="0.025" units="cm"/>
      <inkml:brushProperty name="height" value="0.025" units="cm"/>
    </inkml:brush>
  </inkml:definitions>
  <inkml:trace contextRef="#ctx0" brushRef="#br0">120 14 18257,'0'0'7506,"-8"-3"-3876,3 1-3137,3 1-406,0 0 1,0 0-1,-1 0 0,1 0 1,0 0-1,-1 0 0,1 1 0,-1-1 1,1 1-1,-1-1 0,1 1 1,-1 0-1,1 0 0,-1 0 1,1 1-1,-1-1 0,1 1 0,0-1 1,-1 1-1,1 0 0,-1 0 1,1 0-1,0 0 0,0 0 1,-1 0-1,1 1 0,0-1 0,0 1 1,0-1-1,1 1 0,-1 0 1,-2 3-1,-1 3-87,1-1 0,1 1 0,-1 0 0,1 0 0,1 0 0,-1 1 0,2-1 0,-1 1 0,1-1 0,0 16 0,1-23 0,0-1 0,0 1 0,0-1 0,0 1 0,0-1 0,0 1 0,0-1 0,0 1 0,1-1 0,-1 1 0,0-1 0,0 0 0,1 1 0,-1-1 0,0 1 0,1-1 0,-1 1 0,0-1 0,1 0 0,-1 1 0,0-1 0,1 0 0,-1 1 0,1-1 0,-1 0 0,1 0 0,-1 0 0,1 1 0,-1-1 0,1 0 0,-1 0 0,2 0 0,24-1 0,28-16 0,-50 15 0,21-7-27,-1 2-1,1 0 1,0 2-1,1 0 1,-1 2-1,44 0 1,-68 3 29,-1 0 0,1 0 0,0 0 0,0 1 1,-1-1-1,1 0 0,0 1 0,-1-1 0,1 1 0,-1-1 0,1 1 1,0-1-1,-1 1 0,1-1 0,-1 1 0,1-1 0,-1 1 0,0 0 1,1-1-1,-1 1 0,0 0 0,1-1 0,-1 1 0,0 0 1,0 0-1,1-1 0,-1 1 0,0 0 0,0 0 0,0-1 0,0 1 1,0 0-1,0 0 0,0-1 0,0 1 0,-1 0 0,1 0 0,0-1 1,0 1-1,-1 1 0,-11 33 102,2-19-104,-1 0 0,0-2 0,-1 1 0,-1-1 0,0-1 0,-1-1 0,0 0 0,-1 0 0,0-1 0,-26 13 0,41-24-29,0 0 0,-1 0 0,1 0 0,0 0 0,0 0 0,-1 0 0,1 0 0,0 0 0,0 0 0,-1 0 0,1 0 0,0 0 0,0 0 0,0 0 0,-1 0 0,1 0 0,0 0 0,0 0 0,0 0 0,-1 0 0,1 0 0,0-1 0,0 1 0,0 0 0,-1 0 0,1 0 0,0 0 0,0-1 0,0 1 0,0 0-1,0 0 1,-1 0 0,1-1 0,0 1 0,0 0 0,0 0 0,0 0 0,0-1 0,0 1 0,0 0 0,0 0 0,0-1 0,0 1 0,0 0 0,0 0 0,0 0 0,0-1 0,0 1 0,0 0 0,0 0 0,0-1 0,0 1 0,0 0 0,0 0 0,1 0 0,-1-1 0,0 1 0,0 0 0,0 0 0,0 0 0,1-1 0,6-17-5523,2-8-3881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0.811"/>
    </inkml:context>
    <inkml:brush xml:id="br0">
      <inkml:brushProperty name="width" value="0.025" units="cm"/>
      <inkml:brushProperty name="height" value="0.025" units="cm"/>
    </inkml:brush>
  </inkml:definitions>
  <inkml:trace contextRef="#ctx0" brushRef="#br0">16 163 12172,'-6'1'10730,"-1"-1"-6887,4 0-992,3-1-1442,5-14-960,15-5 31,4-1-31,6-3-385,4 1-192,0 4-1346,-2 2-2081,-8 4-2531,-9 3-4228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1.140"/>
    </inkml:context>
    <inkml:brush xml:id="br0">
      <inkml:brushProperty name="width" value="0.025" units="cm"/>
      <inkml:brushProperty name="height" value="0.025" units="cm"/>
    </inkml:brush>
  </inkml:definitions>
  <inkml:trace contextRef="#ctx0" brushRef="#br0">1 1 21749,'0'0'3107,"5"56"-3043,11-27 0,2 0-32,2-2-32,-2 4-64,-1-4-641,-2 0-704,0-3-449,-6-6-288,3-1-1826,-9-4-2786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1.526"/>
    </inkml:context>
    <inkml:brush xml:id="br0">
      <inkml:brushProperty name="width" value="0.025" units="cm"/>
      <inkml:brushProperty name="height" value="0.025" units="cm"/>
    </inkml:brush>
  </inkml:definitions>
  <inkml:trace contextRef="#ctx0" brushRef="#br0">29 240 15567,'0'0'2199,"-6"-12"107,2 3-1997,0 0-1,1 0 0,0 0 0,0 0 0,1-1 1,-1-9-1,2 14-188,1 1 0,0-1 0,1 0-1,-1 1 1,1-1 0,0 0 0,0 1 0,0-1 0,1 1 0,0-1 0,0 1 0,0 0 0,0 0 0,0 0 0,1 0 0,0 0 0,0 0 0,4-3 0,1 0-74,1 0 0,0 0 1,1 1-1,-1 0 1,1 1-1,0 0 1,1 0-1,-1 1 1,1 0-1,0 1 0,0 1 1,0 0-1,0 0 1,0 1-1,1 0 1,-1 1-1,0 0 1,0 1-1,21 4 0,-27-4-49,-1 0 0,0 1-1,0-1 1,1 1-1,-1 0 1,0 0 0,0 0-1,-1 1 1,1-1-1,0 1 1,-1 0-1,0 0 1,0 0 0,0 1-1,4 5 1,-3-3 123,0 1 0,0 0-1,-1 0 1,0 1 0,0-1 0,-1 1 0,0-1 0,2 12-1,-2-4 295,-1 0-1,-1 0 1,0 0 0,-1 0-1,0 1 1,-1-1-1,-1 0 1,-8 26-1,5-25-118,-1 0-1,-1-1 1,0 0-1,-1-1 1,-14 19-1,20-29-271,-1 1 0,1-1-1,-1 0 1,0 0 0,-1 0-1,1 0 1,-1-1 0,1 0-1,-1 0 1,0 0 0,0 0-1,-1-1 1,1 0 0,0 0 0,-1 0-1,1-1 1,-1 0 0,1 0-1,-9 1 1,12-3-112,1 1 0,-1-1 0,1 1-1,-1-1 1,1 1 0,-1-1 0,1 0 0,-1 0 0,1 0-1,0 0 1,-1 0 0,1 0 0,0 0 0,0 0 0,0 0 0,0 0-1,0-1 1,0 1 0,0-1 0,0 1 0,0 0 0,1-1 0,-1 1-1,1-1 1,-1 0 0,1 1 0,-1-1 0,1 1 0,0-1-1,0 0 1,0 1 0,0-1 0,0 1 0,1-4 0,-1-1-537,0 0 1,0 0-1,1 0 1,0 0-1,1 0 1,-1 0-1,1 1 1,4-9-1,14-14-4077,3 3-1564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1.883"/>
    </inkml:context>
    <inkml:brush xml:id="br0">
      <inkml:brushProperty name="width" value="0.025" units="cm"/>
      <inkml:brushProperty name="height" value="0.025" units="cm"/>
    </inkml:brush>
  </inkml:definitions>
  <inkml:trace contextRef="#ctx0" brushRef="#br0">105 98 19987,'0'0'7634,"-9"-1"-5680,8 1-1923,-1-1 4,-1 1-1,1-1 1,0 1-1,-1 0 1,1 0 0,0 0-1,-1 0 1,1 0 0,0 0-1,-1 1 1,1-1 0,0 1-1,0 0 1,-1-1 0,1 1-1,0 0 1,0 0 0,0 0-1,0 1 1,0-1-1,0 1 1,0-1 0,1 1-1,-1-1 1,0 1 0,1 0-1,0 0 1,-1 0 0,1 0-1,0 0 1,0 0 0,0 0-1,0 0 1,-1 4 0,-2 5-39,1 1 0,1-1 1,0 1-1,1-1 1,0 1-1,0 0 1,2 17-1,-1-27 8,0 1-1,1 0 0,-1-1 1,1 1-1,-1-1 0,1 1 1,0-1-1,0 1 0,0-1 1,0 1-1,0-1 0,1 0 1,-1 0-1,1 0 0,-1 0 1,1 0-1,0 0 0,0 0 1,0 0-1,0 0 0,0-1 0,0 1 1,0-1-1,1 0 0,-1 0 1,0 0-1,1 0 0,-1 0 1,1 0-1,-1-1 0,1 1 1,0-1-1,-1 1 0,1-1 1,-1 0-1,1 0 0,0 0 1,3-1-1,-3 0 18,0 1 0,-1-1 0,1 0 0,0 0 0,0 0 0,0 0 0,-1 0 0,1 0 0,-1-1 0,1 0 0,-1 1 0,1-1 0,-1 0 0,0 0 1,0 0-1,0 0 0,2-4 0,0 0 57,0 0 0,-1 0 0,0 0 0,0-1 0,0 1 0,-1-1 0,2-8 1,-1 4 14,-1-1 1,0 0 0,-1 0-1,0 0 1,-1 0 0,-1 0 0,0 0-1,-3-19 1,2 26-94,0 0 0,0 0 0,0 0 0,0 0 0,-1 1 0,0-1 0,0 1 0,0-1 0,-1 1 0,1 0 0,-1 0 0,0 1 0,0-1 0,0 1 0,-1 0 0,1 0 0,-1 0 0,0 1 0,1-1 0,-1 1 0,0 0 0,0 1 0,-1-1 0,1 1 0,0 0 0,0 0 0,-1 1 0,1 0 0,-7 0 0,11 0-109,-1 0 0,1 0 0,0 1 0,-1-1 0,1 1 0,0-1 0,-1 1 0,1-1 0,0 1 0,0 0 0,-1-1 0,1 1-1,0 0 1,0 0 0,-2 2 0,2-1-333,-1 0 0,1 0-1,-1 0 1,1 1-1,0-1 1,0 0 0,0 1-1,0-1 1,1 1-1,-1-1 1,0 1 0,1-1-1,0 1 1,0 0-1,0-1 1,0 1-1,0-1 1,0 1 0,1-1-1,-1 1 1,2 4-1,7 5-6048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2.227"/>
    </inkml:context>
    <inkml:brush xml:id="br0">
      <inkml:brushProperty name="width" value="0.025" units="cm"/>
      <inkml:brushProperty name="height" value="0.025" units="cm"/>
    </inkml:brush>
  </inkml:definitions>
  <inkml:trace contextRef="#ctx0" brushRef="#br0">5 131 18353,'0'0'4517,"-2"12"-3129,1 1-1057,0 1 1,0-1-1,1 1 1,1-1-1,0 1 1,1-1 0,1 1-1,5 15 1,0-7 89,1 0 0,2 0 1,15 23-1,-23-39-371,0 0 1,1-1-1,0 0 0,0 0 1,1 0-1,-1 0 0,1-1 1,0 0-1,0 0 0,0 0 1,1 0-1,0-1 0,-1 0 1,1 0-1,0-1 1,12 4-1,-16-6 5,0 0-1,0-1 1,0 1 0,0 0 0,0-1-1,0 0 1,1 1 0,-1-1-1,-1 0 1,1 0 0,0 0 0,0 0-1,0-1 1,0 1 0,-1 0 0,1-1-1,-1 1 1,1-1 0,-1 1-1,0-1 1,1 0 0,-1 0 0,0 0-1,0 0 1,0 1 0,0-1 0,-1-1-1,1 1 1,0 0 0,-1 0 0,1-4-1,3-11 74,0 0 1,2-30-1,-6 42-113,3-24 58,-1 1 0,-1 0 1,-1-1-1,-2 1 0,-1 0 0,-1 0 0,-2 0 0,0 0 0,-13-32 1,7 42-60,7 26 1,3 38 27,2-38-28,1 13-10,1 1 0,0 0 0,2 0 0,10 35 0,-10-44-4,0-1-1,1 0 1,0 0-1,1 0 1,1-1 0,-1 0-1,2 0 1,0 0-1,11 11 1,-15-18-250,0-1-1,-1 0 1,2-1-1,-1 1 1,0-1 0,0 1-1,1-1 1,7 2-1,0-1-1344,-1-1 1,1 0-1,-1-1 0,21 0 0,-11-1-6082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2.556"/>
    </inkml:context>
    <inkml:brush xml:id="br0">
      <inkml:brushProperty name="width" value="0.025" units="cm"/>
      <inkml:brushProperty name="height" value="0.025" units="cm"/>
    </inkml:brush>
  </inkml:definitions>
  <inkml:trace contextRef="#ctx0" brushRef="#br0">1 39 1890,'0'0'10794,"18"-38"-10762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02.960"/>
    </inkml:context>
    <inkml:brush xml:id="br0">
      <inkml:brushProperty name="width" value="0.025" units="cm"/>
      <inkml:brushProperty name="height" value="0.025" units="cm"/>
    </inkml:brush>
  </inkml:definitions>
  <inkml:trace contextRef="#ctx0" brushRef="#br0">100 411 8776,'1'-17'3061,"-7"-15"7577,6 31-10226,-1 0 0,1 0 0,-1 0 1,1 0-1,-1 0 0,0 0 0,1 0 0,-1 0 0,0 0 1,0 0-1,1 1 0,-1-1 0,0 0 0,0 0 1,0 1-1,0-1 0,0 0 0,0 1 0,0-1 0,0 1 1,-3-1-1,3 1-394,-1 0 0,1 0 0,-1 0-1,1 0 1,-1 0 0,1 1 0,0-1 0,-1 0 0,1 1 0,-1-1 0,1 1 0,0 0 0,-1-1 0,0 2-1,-2 1 1,1 0-1,0 0 0,0 1 0,0-1 0,1 1 0,-1-1 0,1 1 0,0 0 0,0 0 0,0 0 0,0 0 0,-1 9 0,-11 52 237,13-57-226,-1-2 12,2 0-1,-1 0 0,1 0 1,0 0-1,0 0 0,2 7 1,-2-12-36,0 0 1,1 0-1,-1 0 0,0 1 1,1-1-1,0-1 1,-1 1-1,1 0 0,-1 0 1,1 0-1,0 0 1,0 0-1,-1-1 0,1 1 1,0 0-1,0 0 1,0-1-1,0 1 0,0-1 1,0 1-1,0-1 1,0 1-1,0-1 1,0 0-1,0 0 0,0 1 1,1-1-1,-1 0 1,0 0-1,0 0 0,0 0 1,0 0-1,0 0 1,0-1-1,1 1 0,-1 0 1,0 0-1,0-1 1,1 0-1,5-1-4,-1-1 0,0 0 0,1 0 0,-1 0 0,0-1 0,-1 0 0,1 0 0,-1 0 0,0-1 0,0 0 0,7-8 0,49-69 0,-51 67 0,14-28 0,-19 33 0,1 0 0,-1 0 0,2 1 0,-1-1 0,12-10 0,-14 71 0,-4-47 0,1 35 0,-1-38 0,0 0 0,0-1 0,0 1 0,0 0 0,0-1 0,0 1 0,0 0 0,0-1 0,0 1 0,0 0 0,0-1 0,0 1 0,1 0 0,-1-1 0,0 1 0,0 0 0,1-1 0,-1 1 0,0-1 0,1 1 0,-1 0 0,1-1 0,-1 1 0,1-1 0,-1 1 0,1-1 0,-1 0 0,1 1 0,-1-1 0,1 0 0,0 1 0,-1-1 0,1 0 0,-1 1 0,1-1 0,0 0 0,-1 0 0,1 0 0,0 0 0,-1 0 0,2 0 0,1-3 0,0-1 0,-1 0 0,0-1 0,1 1 0,-2 0 0,1-1 0,0 1 0,-1-1 0,0 1 0,0-1 0,0 0 0,0-6 0,-1 9 0,3-17 0,-1 0 0,-1 0 0,-2-22 0,1 37 0,0-1 0,0 1 0,0 0 0,-1 0 0,0-1 0,0 1 0,0 0 0,-1 0 0,1 0 0,-1 0 0,0 0 0,0 0 0,0 1 0,-1-1 0,1 1 0,-1-1 0,0 1 0,0 0 0,-6-6 0,9 8 0,1 0 0,0 0 0,0 0 0,0 0 0,0 0 0,0 0 0,0 0 0,0 1 0,1-1 0,-1 0 0,0 1 0,0-1 0,0 0 0,1 1 0,-1 0 0,0-1 0,1 1 0,2-1 0,48-18 0,-38 14 0,10-4-539,44-23 0,-14-7-4068,-23 6-7805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58.029"/>
    </inkml:context>
    <inkml:brush xml:id="br0">
      <inkml:brushProperty name="width" value="0.025" units="cm"/>
      <inkml:brushProperty name="height" value="0.025" units="cm"/>
    </inkml:brush>
  </inkml:definitions>
  <inkml:trace contextRef="#ctx0" brushRef="#br0">1 167 14542,'3'1'6527,"1"8"-3818,11 27-3241,-13-31 1378,15 39 221,-8-16-752,2 0 0,0 0 0,2-1 0,2-1 0,0 0 0,22 28 1,-36-52-268,0-1 0,0 0 0,0 0 1,0 0-1,0 0 0,0 1 0,0-1 1,0 0-1,0-1 0,0 1 0,1 0 1,-1 0-1,0 0 0,1-1 1,-1 1-1,0-1 0,1 1 0,-1-1 1,1 0-1,-1 1 0,1-1 0,-1 0 1,0 0-1,1 0 0,-1 0 0,1 0 1,-1 0-1,1 0 0,-1-1 1,1 1-1,-1-1 0,1 1 0,-1-1 1,0 1-1,1-1 0,-1 0 0,0 0 1,0 1-1,1-1 0,-1 0 0,0 0 1,0 0-1,0 0 0,0 0 1,0-1-1,0 1 0,-1 0 0,1 0 1,0-1-1,0 1 0,-1 0 0,1-2 1,6-11 498,-1 0 0,-1-1 0,0 1 0,3-16 0,-5 18-438,15-67-145,-3-1 1,8-135-1,-23 221-267,0 10-2396,6-5-5600,1-8-280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7.346"/>
    </inkml:context>
    <inkml:brush xml:id="br0">
      <inkml:brushProperty name="width" value="0.025" units="cm"/>
      <inkml:brushProperty name="height" value="0.025" units="cm"/>
    </inkml:brush>
  </inkml:definitions>
  <inkml:trace contextRef="#ctx0" brushRef="#br0">62 1 20371,'0'0'3139,"-37"52"256,24-26-960,6 0-1026,3-4-448,4-3-641,0-2-288,11-6-320,8-3-1890,2-7-2178,-1-1-2819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8:58.401"/>
    </inkml:context>
    <inkml:brush xml:id="br0">
      <inkml:brushProperty name="width" value="0.025" units="cm"/>
      <inkml:brushProperty name="height" value="0.025" units="cm"/>
    </inkml:brush>
  </inkml:definitions>
  <inkml:trace contextRef="#ctx0" brushRef="#br0">180 0 12268,'0'0'11888,"-9"0"-9101,1 0-2479,0 1 1,0 0 0,0 1-1,0-1 1,0 2 0,0-1-1,0 1 1,1 0 0,-1 1-1,1-1 1,0 1 0,-11 9-1,13-10-288,0 1-1,1 0 1,-1 1 0,1-1-1,0 1 1,0-1-1,1 1 1,-1 0-1,1 0 1,0 1 0,1-1-1,-1 1 1,1-1-1,0 1 1,0 0 0,1 0-1,0 0 1,0 0-1,0 8 1,1-13-25,0-1 0,0 1 0,0-1 0,0 1 0,0-1 0,1 1-1,-1 0 1,0-1 0,0 1 0,1-1 0,-1 1 0,0-1 0,1 1 0,-1-1 0,1 0 0,-1 1 0,0-1 0,1 1 0,-1-1-1,1 0 1,-1 1 0,1-1 0,-1 0 0,1 0 0,0 1 0,-1-1 0,1 0 0,-1 0 0,2 0 0,27 2 65,25-11 107,-14-2-116,-18 5-47,-1 0-1,1 1 1,0 1 0,32-1-1,-52 5-7,-1 0 0,1 0 0,-1 0 0,0 0 0,1 0 0,-1 1 0,0-1 0,1 0 0,-1 1 0,0-1 0,0 1 0,1-1 0,-1 1 0,0 0-1,0-1 1,0 1 0,0 0 0,0 0 0,0 0 0,0 0 0,0 0 0,0 0 0,0 0 0,1 2 0,-1-1 37,0 1 0,0-1 0,-1 1 0,1-1 0,-1 1 0,1-1 0,-1 1 1,0 0-1,0-1 0,0 1 0,-1 0 0,1 2 0,-2 3 98,0 1-1,-1-1 1,1 1 0,-1-1 0,-1 0-1,-8 14 1,2-7-201,-1-1 0,-1 0 0,0-1 0,-1 0 0,0-1 0,-1-1 0,0 0 1,-1-1-1,-20 11 0,34-32-14477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29.155"/>
    </inkml:context>
    <inkml:brush xml:id="br0">
      <inkml:brushProperty name="width" value="0.025" units="cm"/>
      <inkml:brushProperty name="height" value="0.025" units="cm"/>
    </inkml:brush>
  </inkml:definitions>
  <inkml:trace contextRef="#ctx0" brushRef="#br0">385 83 7271,'0'0'5963,"10"-10"-3086,51-52 2761,-60 61-5378,0 0 1,0 1 0,0-1 0,0 0-1,0 0 1,0 0 0,0 1 0,0-1-1,0 0 1,1 1 0,-1-1 0,0 1-1,1 0 1,-1-1 0,3 1 0,-4 0-173,0 0 0,1 0 0,-1 0 1,1 1-1,-1-1 0,0 0 0,1 0 1,-1 1-1,0-1 0,1 0 0,-1 1 1,0-1-1,1 0 0,-1 1 0,0-1 0,0 0 1,1 1-1,-1-1 0,0 1 0,0-1 1,0 1-1,0-1 0,0 0 0,1 1 1,-1-1-1,0 1 0,0-1 0,0 1 0,0 0 1,-1 3 27,1 0 1,0 0 0,-1 0 0,0 0-1,0 0 1,0 0 0,0 0-1,-1 0 1,-2 4 0,-14 20-25,0-1 1,-2 0 0,-1-2-1,-35 33 1,-105 84-247,137-123 101,-9 11-174,21-19-363,0 0-1,-1 0 0,0-1 1,0-1-1,-1 0 0,-15 6 1,28-14 30,-9 0-1297,7-6-4049,2-15-2433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29.491"/>
    </inkml:context>
    <inkml:brush xml:id="br0">
      <inkml:brushProperty name="width" value="0.025" units="cm"/>
      <inkml:brushProperty name="height" value="0.025" units="cm"/>
    </inkml:brush>
  </inkml:definitions>
  <inkml:trace contextRef="#ctx0" brushRef="#br0">338 1 13965,'0'0'6187,"-12"4"-3261,1 1-2496,0 0 0,1 0 0,-1 1 1,1 1-1,1 0 0,-1 0 0,1 1 0,0 0 0,1 0 1,0 1-1,-7 10 0,-17 30-20,2 1-1,2 1 1,3 1-1,1 1 1,4 1-1,-17 67 1,35-114-385,0-1 0,0 1-1,1 0 1,0 0 0,1 0 0,-1 0 0,1 0 0,0 0 0,3 11 0,-3-17-11,1 1 0,-1-1 1,1 1-1,0-1 0,-1 1 1,1-1-1,0 1 0,0-1 1,0 0-1,0 0 0,1 1 1,-1-1-1,0 0 0,0 0 1,1 0-1,-1 0 0,2 0 1,0 1 13,1-1 1,-1 0-1,0 0 1,0-1-1,1 1 1,-1-1-1,1 1 1,-1-1-1,0 0 1,1 0-1,3-1 1,9-2 87,0 0 0,-1-1 0,1-1 0,-1 0 0,0-1 0,14-8 0,89-55-160,-51 28-137,-23 16-641,31-17-4485,-31 14-2818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0.238"/>
    </inkml:context>
    <inkml:brush xml:id="br0">
      <inkml:brushProperty name="width" value="0.025" units="cm"/>
      <inkml:brushProperty name="height" value="0.025" units="cm"/>
    </inkml:brush>
  </inkml:definitions>
  <inkml:trace contextRef="#ctx0" brushRef="#br0">160 76 17457,'0'0'7084,"-9"-4"-5424,-27-10-5,34 14-1615,0 0 0,1-1 0,-1 1 0,1 0 0,-1 0 0,0 0 0,1 0 0,-1 1 0,1-1 0,-1 0 1,1 1-1,-1-1 0,0 1 0,1-1 0,0 1 0,-1 0 0,1 0 0,-1 0 0,1-1 0,0 1 0,0 0 0,-1 1 1,1-1-1,-1 1 0,-20 33 140,19-29-97,-6 11 106,1 0-1,1 1 1,1-1-1,0 1 1,2 0 0,0 1-1,1-1 1,0 1-1,2 0 1,0-1 0,4 36-1,-3-53-170,0 0-1,0 0 1,0 0-1,1 1 1,-1-1-1,0 0 0,1 0 1,-1 0-1,1 0 1,-1 0-1,1 1 1,-1-1-1,1 0 1,0 0-1,0-1 1,-1 1-1,1 0 0,0 0 1,0 0-1,0 0 1,0-1-1,0 1 1,0 0-1,0-1 1,0 1-1,0-1 0,0 1 1,1-1-1,-1 0 1,0 1-1,0-1 1,0 0-1,1 0 1,-1 0-1,0 0 0,0 0 1,0 0-1,1 0 1,-1 0-1,2-1 1,1 0 34,0-1 0,0 1-1,0-1 1,0 0 0,0 0 0,0 0 0,-1 0 0,1 0 0,-1-1 0,6-5 0,7-11-45,0-1 0,-1-1 0,-1 0-1,-1-1 1,-1 0 0,-1-1 0,-1 0 0,-1-1 0,-2 0 0,0-1-1,-1 1 1,-1-1 0,2-45 0,-25 215-7,17-129 0,0 0 0,1 0 0,0 0 0,2 0 0,3 23 0,-4-37 0,-1 0 0,0 0 0,1 1 0,-1-1 0,1 0 0,0 0 0,0 0 0,0 0 0,0 0 0,0 0 0,0 0 0,1 0 0,-1-1 0,1 1 0,-1 0 0,1-1 0,-1 1 0,1-1 0,0 1 0,0-1 0,0 0 0,0 0 0,0 0 0,0 0 0,0 0 0,0 0 0,0-1 0,0 1 0,1-1 0,-1 0 0,0 1 0,0-1 0,1 0 0,-1 0 0,0 0 0,0 0 0,1-1 0,-1 1 0,4-2 0,-3 1-233,1-1 0,0 0 0,0 0 0,-1 0 0,1 0 0,-1-1 1,1 1-1,-1-1 0,0 0 0,0 0 0,0 0 0,-1 0 0,1 0 0,-1-1 0,1 1 0,2-7 0,0-1-1233,0 0 0,0-1 0,-1 0 0,3-16-1,2-25-6140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0.613"/>
    </inkml:context>
    <inkml:brush xml:id="br0">
      <inkml:brushProperty name="width" value="0.025" units="cm"/>
      <inkml:brushProperty name="height" value="0.025" units="cm"/>
    </inkml:brush>
  </inkml:definitions>
  <inkml:trace contextRef="#ctx0" brushRef="#br0">0 0 21909,'0'12'2381,"0"-3"-2185,5 136 4679,-3-121-4194,1 0 0,2 0 1,0-1-1,12 35 0,-6-32-681,1-1 0,1 0 0,1-1 0,0 0 0,2-1 0,1-1 0,26 27 0,-41-47-338,0 0-1,0-1 1,0 1 0,0 0 0,0-1-1,1 1 1,-1-1 0,0 0 0,1 0-1,-1 0 1,1 0 0,-1 0-1,1-1 1,3 2 0,-5-2-1,1-1 1,-1 1 0,0 0-1,1 0 1,-1-1 0,0 1-1,0-1 1,1 1 0,-1-1-1,0 1 1,0-1-1,0 0 1,0 0 0,0 0-1,0 1 1,0-1 0,0 0-1,0 0 1,0 0 0,0 0-1,0-1 1,-1 1-1,1 0 1,0 0 0,-1 0-1,1 0 1,-1-1 0,0 1-1,1-2 1,8-27-12143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0.956"/>
    </inkml:context>
    <inkml:brush xml:id="br0">
      <inkml:brushProperty name="width" value="0.025" units="cm"/>
      <inkml:brushProperty name="height" value="0.025" units="cm"/>
    </inkml:brush>
  </inkml:definitions>
  <inkml:trace contextRef="#ctx0" brushRef="#br0">106 0 22998,'0'0'5696,"-10"7"-4159,3-2-1398,-1-1 0,1 2 1,0-1-1,1 1 0,-1 0 0,1 1 0,0-1 0,1 1 0,-1 0 0,1 1 1,1-1-1,-1 1 0,2 0 0,-1 0 0,1 0 0,-4 14 0,8-21-147,-1 0 1,1-1-1,-1 1 0,1 0 0,0-1 0,-1 1 1,1 0-1,0-1 0,0 1 0,-1-1 0,1 1 1,0-1-1,0 1 0,0-1 0,0 1 0,-1-1 1,1 0-1,0 0 0,0 1 0,0-1 0,0 0 1,0 0-1,0 0 0,0 0 0,0 0 0,0 0 1,0 0-1,0 0 0,0-1 0,0 1 0,-1 0 1,3-1-1,37-6 73,-4-3-92,-10 1-149,1 1 0,1 2 0,-1 1 0,41-3-1,-68 8 181,1 1-1,0-1 0,0 0 0,-1 0 0,1 0 0,0 1 0,-1-1 0,1 0 0,-1 1 0,1-1 0,0 1 0,-1-1 1,1 1-1,-1-1 0,1 1 0,-1-1 0,1 1 0,-1-1 0,0 1 0,1 0 0,-1-1 0,0 1 0,1 0 0,-1-1 1,0 1-1,0 0 0,0-1 0,1 1 0,-1 0 0,0 0 0,0-1 0,0 1 0,0 0 0,0 0 0,-1-1 0,1 1 0,0 0 1,0-1-1,0 1 0,0 0 0,-1-1 0,1 1 0,0 0 0,-1-1 0,1 1 0,-1 0 0,-17 35 691,6-19-651,-1-1 0,-1-1 0,-1-1 1,0 0-1,-1-1 0,0 0 0,-1-1 1,0-1-1,-25 11 0,40-21-80,1 0-1,0 0 1,0-1 0,-1 1-1,1-1 1,0 1 0,-1-1-1,1 0 1,-1 0 0,1 1-1,0-1 1,-1 0 0,1 0-1,-1 0 1,1 0 0,0-1-1,-3 1 1,3-1-26,1 1 0,0-1 0,0 0 1,-1 1-1,1-1 0,0 1 0,0-1 0,0 1 0,0-1 1,0 0-1,0 1 0,0-1 0,0 1 0,0-1 0,0 0 0,0 1 1,0-1-1,0 1 0,0-1 0,0 0 0,1 1 0,-1-1 0,0 1 1,0-1-1,1 1 0,0-2 0,31-41-4492,26-6-7040,-27 24 1095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1.288"/>
    </inkml:context>
    <inkml:brush xml:id="br0">
      <inkml:brushProperty name="width" value="0.025" units="cm"/>
      <inkml:brushProperty name="height" value="0.025" units="cm"/>
    </inkml:brush>
  </inkml:definitions>
  <inkml:trace contextRef="#ctx0" brushRef="#br0">55 54 17296,'0'0'15215,"-6"8"-14975,2-2-238,0-1 1,0 1-1,1-1 1,0 1-1,0 0 1,1 0-1,-4 11 1,6-15-3,-1 0 0,1 0 0,0 0 0,0 0-1,0 0 1,0 1 0,0-1 0,0 0 0,0 0 0,1 0 0,-1 0 0,1 0 0,0 0-1,-1 0 1,1 0 0,0 0 0,0 0 0,0-1 0,1 1 0,-1 0 0,0-1 0,1 1-1,-1 0 1,1-1 0,-1 0 0,1 1 0,0-1 0,-1 0 0,1 0 0,0 0-1,0 0 1,0 0 0,0 0 0,2 0 0,0 1 0,1-1 0,-1 0 0,0 0 0,1 0 0,-1 0 0,0-1 0,1 1 0,-1-1 0,1 0 0,-1-1 0,1 1 0,-1-1 0,0 0 0,1 0 0,-1 0 0,0-1 0,0 1 0,0-1 0,0 0 0,0 0 0,0-1 0,0 1 0,5-6 0,-5 5 0,0-2 0,0 1 0,0 0 0,-1-1 0,1 0 0,-1 1 0,-1-1 0,1-1 0,0 1 0,-1 0 0,0-1 0,-1 1 0,1-1 0,-1 1 0,0-1 0,0 0 0,-1-10 0,0 14 0,0 0 0,0 0 0,-1 0 0,1 0 0,-1 0 0,1 0 0,-1 0 0,0 0 0,0 0 0,0 1 0,0-1 0,0 0 0,0 1 0,0-1 0,-1 0 0,1 1 0,-1 0 0,1-1 0,-1 1 0,1 0 0,-4-2 0,-1 0 0,1 1 0,0-1 0,-1 1 0,1 0 0,-1 1 0,0 0 0,1 0 0,-8-1 0,7 1 0,0 1 0,0-1 0,0 1 0,0 0 0,-1 1 0,1 0 0,0 0 0,0 0 0,0 0 0,0 1 0,0 0 0,1 0 0,-1 1 0,1 0 0,-1 0 0,-5 4 0,-7 22-4244,17-21-3267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6.060"/>
    </inkml:context>
    <inkml:brush xml:id="br0">
      <inkml:brushProperty name="width" value="0.025" units="cm"/>
      <inkml:brushProperty name="height" value="0.025" units="cm"/>
    </inkml:brush>
  </inkml:definitions>
  <inkml:trace contextRef="#ctx0" brushRef="#br0">18 268 11851,'-9'33'8260,"13"-22"-4870,14-18-1635,-11 1-1381,0-1-1,-1 1 1,1-1-1,-2 0 1,1-1-1,-1 0 1,0 0 0,6-13-1,27-73 963,-37 93-1311,16-63 674,-16 61-633,-1 0 0,1 0 0,0 0 0,-1 0 0,0-1 0,0 1 0,0 0 0,0 0 0,0 0 0,-1-1 0,0 1 0,1 0 1,-1 0-1,0 0 0,0 0 0,-4-6 0,4 8-49,0 0 0,0 1 0,0-1 0,-1 0 0,1 0 0,0 0 0,-1 1 0,1-1 1,0 1-1,-1-1 0,1 1 0,-1 0 0,1-1 0,-1 1 0,1 0 0,-1 0 0,1 0 0,-1 0 0,1 0 0,-1 0 1,1 1-1,-1-1 0,1 1 0,-1-1 0,1 1 0,-1-1 0,1 1 0,0-1 0,-1 1 0,1 0 0,0 0 0,-2 1 1,-2 2-24,0-1 0,1 1 0,-1 0 0,1 1 1,0-1-1,-7 9 0,4 0-4,0-1 0,1 1 0,0 0 0,1 0 0,1 1 0,0 0 0,0 0 0,-1 19 0,2 4 8,1-1 0,3 40 0,-1-69 8,1 0 0,0 0 0,0 1 0,0-1 0,1 0 0,1 0 0,-1-1 1,7 13-1,-8-17-10,0 0 1,0 0-1,0-1 1,1 1 0,-1-1-1,0 1 1,1-1-1,-1 1 1,1-1-1,-1 0 1,1 0 0,0 0-1,0 0 1,-1 0-1,1 0 1,0 0 0,0-1-1,0 1 1,0-1-1,0 1 1,0-1 0,0 0-1,0 1 1,0-1-1,0 0 1,0-1 0,0 1-1,0 0 1,0-1-1,0 1 1,0-1 0,0 1-1,0-1 1,0 0-1,-1 0 1,1 0-1,2-1 1,4-4-218,0 1-1,0-2 1,0 1-1,-1-1 1,0 0-1,-1 0 1,1-1-1,-2 0 1,6-9-1,46-86-5863,-49 87 4525,23-53-5695,-6 1-4228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6.403"/>
    </inkml:context>
    <inkml:brush xml:id="br0">
      <inkml:brushProperty name="width" value="0.025" units="cm"/>
      <inkml:brushProperty name="height" value="0.025" units="cm"/>
    </inkml:brush>
  </inkml:definitions>
  <inkml:trace contextRef="#ctx0" brushRef="#br0">121 0 16335,'0'0'2755,"-18"85"96,5-31 288,1-1-1378,1 1-960,5-3-449,2-7-255,1-7-33,3-6 0,0-5 0,-2-6 96,2-7-64,-3-6-64,0-7-641,-3 0-1344,-3-18-1923,-4-7-1249,-5-8-1217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6.763"/>
    </inkml:context>
    <inkml:brush xml:id="br0">
      <inkml:brushProperty name="width" value="0.025" units="cm"/>
      <inkml:brushProperty name="height" value="0.025" units="cm"/>
    </inkml:brush>
  </inkml:definitions>
  <inkml:trace contextRef="#ctx0" brushRef="#br0">0 378 7944,'0'0'11723,"9"-49"-9481,10 38-609,6 4-191,6 2-257,6 4-288,0 1-353,4 0-416,-2 1-128,-1 9-1954,-5 0-2081,-3-1-1475,-3-2-6085</inkml:trace>
  <inkml:trace contextRef="#ctx0" brushRef="#br0" timeOffset="1">502 0 18065,'0'0'7100,"-8"9"-6470,3-3-622,0-1 0,0 2 0,1-1-1,0 0 1,0 1 0,1 0 0,-1 0 0,1 0 0,1 0-1,0 1 1,0-1 0,0 1 0,1-1 0,-1 14 0,0 2-30,0 0 57,1 1 0,2 27-1,0-47-15,-1 1-1,1-1 0,-1 1 0,1-1 1,0 0-1,1 1 0,-1-1 0,1 0 0,0 0 1,0 0-1,0 0 0,0 0 0,1 0 1,0 0-1,-1-1 0,2 0 0,4 6 1,-5-8-76,-1 1 1,0-1-1,0 0 1,1 0 0,-1 0-1,1 0 1,-1 0 0,1-1-1,-1 1 1,1-1 0,0 0-1,-1 0 1,1 1-1,0-2 1,-1 1 0,1 0-1,-1 0 1,1-1 0,-1 0-1,4 0 1,-2-1-417,0 0 0,0 0 0,0 0 1,0 0-1,-1-1 0,1 0 0,-1 1 0,1-1 0,-1 0 1,5-7-1,16-24-5116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7.685"/>
    </inkml:context>
    <inkml:brush xml:id="br0">
      <inkml:brushProperty name="width" value="0.025" units="cm"/>
      <inkml:brushProperty name="height" value="0.025" units="cm"/>
    </inkml:brush>
  </inkml:definitions>
  <inkml:trace contextRef="#ctx0" brushRef="#br0">185 1 21044,'0'0'11531,"-14"55"-11339,-7-18-192,-5 3 0,0 1 0,0 0 0,1-4-448,6-6-802,7-9-832,1-8-1249,7-11-993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7.103"/>
    </inkml:context>
    <inkml:brush xml:id="br0">
      <inkml:brushProperty name="width" value="0.025" units="cm"/>
      <inkml:brushProperty name="height" value="0.025" units="cm"/>
    </inkml:brush>
  </inkml:definitions>
  <inkml:trace contextRef="#ctx0" brushRef="#br0">1 0 15951,'0'0'3587,"3"10"-1937,11 27 492,27 47 0,9 18 1149,-46-92-2991,0-1 0,1 1 0,0-1 0,0 0-1,10 11 1,-14-19-276,0 1 0,0-1 0,0 0-1,0 0 1,0 0 0,0 0 0,0-1 0,0 1-1,0 0 1,1 0 0,-1-1 0,0 1 0,1 0 0,-1-1-1,0 0 1,1 1 0,-1-1 0,0 0 0,1 1-1,-1-1 1,1 0 0,-1 0 0,1 0 0,-1 0-1,0-1 1,1 1 0,-1 0 0,1-1 0,-1 1-1,0-1 1,1 1 0,-1-1 0,0 1 0,1-1 0,-1 0-1,0 0 1,0 0 0,0 0 0,0 0 0,0 0-1,0 0 1,0 0 0,0 0 0,0 0 0,0 0-1,-1-1 1,1 1 0,-1 0 0,2-3 0,5-9 72,1-1 1,-2 0 0,0 0-1,6-23 1,4-10 381,-16 47-478,0 0 1,0 0 0,0 0 0,0 0 0,0-1 0,0 1 0,0 0 0,0 0 0,0 0-1,0 0 1,0-1 0,0 1 0,0 0 0,0 0 0,1 0 0,-1 0 0,0 0 0,0-1-1,0 1 1,0 0 0,0 0 0,0 0 0,0 0 0,1 0 0,-1 0 0,0 0-1,0 0 1,0-1 0,0 1 0,0 0 0,1 0 0,-1 0 0,0 0 0,0 0 0,0 0-1,0 0 1,1 0 0,-1 0 0,0 0 0,0 0 0,0 0 0,0 0 0,1 0 0,-1 0-1,0 0 1,0 0 0,0 0 0,0 0 0,1 0 0,-1 1 0,0-1 0,0 0-1,0 0 1,0 0 0,0 0 0,0 0 0,1 0 0,-1 1 0,7 13 13,4 23-27,-11-35 13,6 32 0,-5-25 0,0-1 0,0 1 0,1-1 0,0 0 0,0 0 0,1 0 0,0 0 0,1 0 0,-1 0 0,7 7 0,-10-14-1,0-1-1,0 0 1,1 1-1,-1-1 1,1 0-1,-1 0 1,0 1 0,1-1-1,-1 0 1,0 0-1,1 0 1,-1 1-1,1-1 1,-1 0-1,1 0 1,-1 0 0,1 0-1,-1 0 1,0 0-1,1 0 1,-1 0-1,1 0 1,-1 0 0,1 0-1,-1 0 1,1 0-1,-1 0 1,0-1-1,1 1 1,-1 0 0,1 0-1,-1 0 1,1-1-1,12-15-287,1-21-1866,-12 20-3504,-2 2-4094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8.398"/>
    </inkml:context>
    <inkml:brush xml:id="br0">
      <inkml:brushProperty name="width" value="0.025" units="cm"/>
      <inkml:brushProperty name="height" value="0.025" units="cm"/>
    </inkml:brush>
  </inkml:definitions>
  <inkml:trace contextRef="#ctx0" brushRef="#br0">88 211 18257,'0'-6'1598,"1"-46"5559,-1 51-7086,0 0 0,0 0 0,0 0 0,0 0 0,0 1 0,0-1 0,0 0 0,0 0 0,0 0 0,-1 1 0,1-1 0,0 0 0,0 0 0,-1 1 0,1-1 0,-1 0 0,1 0-1,-1 1 1,1-1 0,-1 1 0,1-1 0,-1 0 0,1 1 0,-1-1 0,0 1 0,1-1 0,-1 1 0,0 0 0,0-1 0,1 1 0,-1 0 0,0-1 0,0 1 0,1 0 0,-1 0 0,0 0 0,0-1 0,0 1 0,0 0 0,1 0 0,-1 0 0,0 1 0,0-1 0,0 0 0,1 0 0,-1 0 0,0 1 0,0-1 0,1 0 0,-1 1 0,0-1 0,0 0 0,-1 2 0,-1 1-64,-1 0-1,1 0 0,0 1 1,-1 0-1,2-1 0,-1 1 1,0 0-1,1 1 0,0-1 1,0 0-1,0 1 0,0-1 1,1 1-1,-1-1 1,0 8-1,-10 74 164,10-70-78,0-1-31,1 0 1,0 0 0,1 0-1,2 14 1,-2-27-57,0 0 0,0-1 0,0 1 0,1-1-1,-1 1 1,0-1 0,1 1 0,-1 0 0,1-1 0,-1 1 0,1-1 0,0 0 0,0 1 0,-1-1-1,1 0 1,0 1 0,0-1 0,0 0 0,1 0 0,-1 0 0,0 0 0,0 0 0,1 0-1,-1 0 1,0 0 0,1 0 0,-1-1 0,1 1 0,-1-1 0,1 1 0,-1-1 0,1 1-1,0-1 1,-1 0 0,1 0 0,-1 0 0,1 0 0,0 0 0,-1 0 0,1 0 0,-1 0 0,1-1-1,-1 1 1,1-1 0,2 0 0,3-3 47,0 0-1,0 0 1,0 0 0,0-1-1,-1 0 1,0 0 0,0-1-1,0 0 1,-1 0 0,1 0-1,-1-1 1,6-12 0,7-11 76,22-49 1,-28 47-82,12-42 0,-20 59-45,11 96-2,-14-79 0,-1-1 0,0 1 0,0-1 0,1 1 0,-1 0 0,1-1 0,-1 1 0,1-1 0,0 1 0,0-1 0,-1 0 0,1 1 0,0-1 0,0 0 0,0 1 0,1-1 0,-1 0 0,0 0 0,0 0 0,3 1 0,-3-1 0,1-1 0,-1 0 0,0 0 0,0 0 0,1 0 0,-1-1 0,0 1 0,0 0 0,1 0 0,-1-1 0,0 1 0,0-1 0,0 1 0,0-1 0,0 1 0,0-1 0,0 0 0,0 0 0,0 1 0,2-3 0,6-6 0,0-1 0,-1 0 0,14-23 0,-15 24 0,3-7 0,21-27 0,-29 41 0,0 0 0,0 0 0,-1 0 0,1 1 0,0-1 0,1 1 0,-1-1 0,0 1 0,0 0 0,1 0 0,-1 0 0,0 0 0,1 0 0,-1 0 0,1 1 0,4-1 0,-5 1 0,-1 1 0,0-1 0,1 1 0,-1-1 0,0 1 0,0 0 0,1 0 0,-1 0 0,0 0 0,0-1 0,0 2 0,0-1 0,0 0 0,0 0 0,0 0 0,-1 0 0,1 0 0,0 1 0,-1-1 0,1 0 0,-1 1 0,1-1 0,-1 0 0,1 2 0,10 42 0,-9-38 0,9 20-76,-11-27 70,0 0 0,1 1 1,-1-1-1,1 0 0,-1 1 1,0-1-1,1 0 0,-1 0 0,1 0 1,-1 1-1,0-1 0,1 0 1,-1 0-1,1 0 0,-1 0 1,1 0-1,-1 0 0,1 0 1,-1 0-1,1 0 0,-1 0 1,0 0-1,1 0 0,-1 0 1,1 0-1,-1-1 0,1 1 0,-1 0 1,1 0-1,0-1 0,3-2-41,0-1-1,-1 0 0,1 0 1,-1 0-1,1 0 0,4-9 1,-8 13 46,21-33-763,28-39-1410,-45 67 638,0 1-1,0-1 1,1 1-1,-1 1 1,1-1-1,10-5 1,-8 6-5297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8.985"/>
    </inkml:context>
    <inkml:brush xml:id="br0">
      <inkml:brushProperty name="width" value="0.025" units="cm"/>
      <inkml:brushProperty name="height" value="0.025" units="cm"/>
    </inkml:brush>
  </inkml:definitions>
  <inkml:trace contextRef="#ctx0" brushRef="#br0">2 126 14061,'0'0'12620,"-1"10"-12529,1 2-46,0 0 1,0 0-1,1 0 1,1 0-1,0 0 0,1 0 1,0-1-1,0 1 0,11 21 1,2-7-72,1-2-1,1 0 1,31 31 0,-30-34 80,0 0 0,-2 1 1,28 45-1,-43-63 87,1 1-1,-1-1 1,0 1 0,-1-1 0,1 1-1,-1 0 1,0 0 0,0-1-1,0 1 1,-1 0 0,0 0 0,1 0-1,-2 0 1,1 0 0,-1 0 0,0 0-1,0-1 1,0 1 0,-3 8 0,2-10-41,0 0 1,-1 0-1,1 0 1,0 0-1,-1 0 1,0-1-1,0 1 1,0-1 0,0 0-1,0 0 1,0 0-1,-1 0 1,1 0-1,-1-1 1,1 1-1,-1-1 1,1 0 0,-1 0-1,0 0 1,0-1-1,1 1 1,-1-1-1,0 0 1,0 0-1,-5-1 1,5 1-162,1-1 1,-1 1-1,1-1 0,-1 0 1,1 0-1,0 0 1,-1 0-1,1 0 0,0-1 1,0 0-1,0 1 0,0-1 1,0 0-1,0-1 1,1 1-1,-1 0 0,-3-4 1,3 0-192,-1 1 1,1 0-1,-1-1 1,2 1-1,-1-1 1,1 0-1,-1 0 1,2 0-1,-3-8 1,2 1-223,1 1-1,-1-1 1,2 0 0,0 1-1,0-1 1,2 0 0,-1 0-1,2 1 1,4-18 0,6 0-1511,2 0 1,0 0 0,3 2-1,26-36 1,16-26 2666,-49 72 1390,-2-1 1,0 0-1,8-22 1,-16 37-1521,0 1 0,0-1 0,0 0 1,0 0-1,0 0 0,-1 0 1,0-1-1,0 1 0,0 0 1,0 0-1,-2-6 0,2 9-489,-1 0-1,0 0 0,1 0 1,-1-1-1,0 1 1,1 0-1,-1 0 0,0 0 1,0 0-1,0 0 1,0 1-1,0-1 0,0 0 1,0 0-1,0 1 1,-1-1-1,1 0 0,0 1 1,0-1-1,0 1 1,-1 0-1,1-1 0,0 1 1,-1 0-1,1 0 1,0 0-1,-1 0 0,1 0 1,0 0-1,-1 0 1,1 0-1,0 0 0,-1 1 1,1-1-1,0 0 1,-2 2-1,0-1-53,-1 1 1,1 0-1,0 0 1,0 0-1,0 1 0,0-1 1,0 1-1,0 0 1,1-1-1,-1 1 0,1 0 1,0 0-1,0 1 1,0-1-1,0 0 0,0 1 1,1-1-1,0 1 1,0 0-1,-2 6 1,1-4 5,1 1 0,-1-1 0,1 1 0,0 0 0,0 0 0,1 0 0,0 0 0,1-1 0,-1 1 0,4 13 0,-3-18-15,0 0 0,1 0 0,-1 0 0,1 0 0,0-1 0,0 1 0,0 0 0,-1-1 0,1 0 0,1 1 0,-1-1 0,0 0 0,0 0 0,0 0 0,1 0 0,-1 0 0,0-1 0,1 1 0,-1-1 0,0 1 0,1-1 0,-1 0 0,1 0 0,-1 0 0,4-1 0,4 1 0,0-1 0,0 0 0,-1-1 0,1 0 0,10-4 0,-10 2-301,0 0 0,0-1 0,0-1 0,11-7 0,14-16-4210,-9 0-6289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39.624"/>
    </inkml:context>
    <inkml:brush xml:id="br0">
      <inkml:brushProperty name="width" value="0.025" units="cm"/>
      <inkml:brushProperty name="height" value="0.025" units="cm"/>
    </inkml:brush>
  </inkml:definitions>
  <inkml:trace contextRef="#ctx0" brushRef="#br0">1 0 9513,'0'0'14787,"3"11"-13153,1 5-1108,28 77 1269,-29-86-1713,-1-1-1,2 1 1,-1-1 0,1 0 0,0 0 0,0 0-1,0-1 1,1 1 0,0-1 0,0 0 0,0-1 0,7 5-1,-11-8-62,0 0 0,0-1 0,0 1-1,0-1 1,0 1 0,-1-1 0,1 1-1,0-1 1,0 0 0,0 1 0,0-1 0,0 0-1,0 0 1,1 0 0,-1 0 0,0 0-1,0 0 1,0 0 0,0 0 0,0 0-1,0-1 1,0 1 0,0 0 0,0-1-1,0 1 1,0 0 0,-1-1 0,1 1 0,0-1-1,0 0 1,0 1 0,0-1 0,0-1-1,1-1 80,0 1 0,-1-1 0,0 0 0,1 0 0,-1 0 0,0 0-1,-1-1 1,1 1 0,-1 0 0,1 0 0,-1-4 0,1-3 136,-1-1-1,-1 0 1,0 1 0,0-1 0,-1 1-1,-4-13 1,-18-15-234,23 37 0,0-1 0,0 1 0,0-1 0,0 1 0,0 0 0,-1 0 0,1 0 0,-1 0 0,1 0 0,-1 0 0,1 0 0,-1 0 0,1 1 0,-1-1 0,0 0 0,1 1 0,-1-1 0,0 1 0,0 0 0,1 0 0,-4 0 0,4 0 1,1 1-1,-1-1 1,1 1 0,-1-1 0,1 1-1,0-1 1,-1 1 0,1-1 0,0 1-1,-1 0 1,1-1 0,0 1 0,0-1-1,0 1 1,0 0 0,-1-1 0,1 1-1,0 0 1,0 0 0,0-1 0,0 1-1,0 0 1,0-1 0,1 1 0,-1 0-1,0-1 1,0 1 0,0-1 0,1 1-1,-1 0 1,0-1 0,1 1 0,0 0-1,10 22-126,-7-21-299,-1 0 1,1 0-1,0 0 1,0 0-1,0 0 1,0-1-1,0 0 1,0 0-1,0 0 1,0 0-1,0 0 1,1-1-1,-1 0 1,0 0-1,1 0 1,-1-1-1,0 1 1,0-1-1,5-1 1,3-1-1498,0-1 1,0 0-1,0-1 1,-1 0-1,13-7 1,12-12-476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0.713"/>
    </inkml:context>
    <inkml:brush xml:id="br0">
      <inkml:brushProperty name="width" value="0.025" units="cm"/>
      <inkml:brushProperty name="height" value="0.025" units="cm"/>
    </inkml:brush>
  </inkml:definitions>
  <inkml:trace contextRef="#ctx0" brushRef="#br0">58 439 8072,'0'0'19212,"-8"10"-18469,3-5-647,0 0 1,1 0 0,0 1 0,0-1 0,0 1 0,0 0 0,1 0 0,0 1 0,1-1-1,-1 1 1,1-1 0,0 1 0,1 0 0,0 0 0,0 0 0,0-1 0,1 1 0,0 0-1,1 10 1,0-16-91,-1 0-1,0 0 1,1 0-1,-1 0 1,0-1-1,1 1 0,-1 0 1,1 0-1,0 0 1,-1-1-1,1 1 1,-1 0-1,1-1 1,0 1-1,0 0 0,-1-1 1,1 1-1,0-1 1,0 1-1,0-1 1,0 1-1,0-1 1,0 0-1,0 0 0,-1 1 1,1-1-1,0 0 1,0 0-1,0 0 1,0 0-1,0 0 1,0 0-1,0 0 0,0 0 1,0-1-1,0 1 1,0 0-1,0 0 1,0-1-1,1 0 1,2 0 19,0-1 1,0 0-1,0 0 1,-1 0 0,1 0-1,0 0 1,-1-1-1,4-3 1,2-4 18,-1-1 1,-1 0-1,1 0 1,-2 0-1,0-1 0,0 0 1,-1 0-1,0 0 0,3-17 1,2-15-169,5-62 1,-6 35-1131,-3 57-229,-1 27 1258,2 26 785,7 16 475,-13-53-978,0 0 0,-1-1 0,1 1 0,0-1 0,0 1 0,0-1 0,0 1 0,1-1 0,-1 1-1,0-1 1,0 0 0,1 0 0,1 1 0,-2-1-25,0-1 1,0 0-1,-1 0 0,1 0 0,0 1 0,0-1 1,0 0-1,0 0 0,0 0 0,0 0 0,0-1 1,0 1-1,0 0 0,0 0 0,-1 0 0,1-1 0,0 1 1,0 0-1,0-1 0,0 1 0,-1-1 0,1 1 1,0-1-1,0 0 0,-1 1 0,1-1 0,0-1 1,3-2 53,0 0 0,-1-1 0,0 0 0,0 0 0,0 0 1,-1 0-1,0 0 0,0 0 0,0-1 0,-1 1 0,2-12 1,6-66 688,-9 75-764,3-42-11,-6-69 0,6 171 0,-2-32 0,0 0 0,1 0 0,0 0 0,2 0 0,6 20 0,-3-23 0,0 0 0,2-1 0,-1 0 0,2 0 0,0-1 0,15 17 0,-21-27 0,0 0 0,0-1 0,1 1 0,-1-1 0,1 0 0,0 0 0,0 0 0,0-1 0,1 0 0,-1 0 0,1 0 0,0-1 0,-1 1 0,1-1 0,0-1 0,1 1 0,-1-1 0,0 0 0,0-1 0,0 1 0,10-2 0,-15 1 0,0-1 0,0 0 0,0 1 0,-1-1 0,1 0 0,0 0 0,0 0 0,-1 1 0,1-1 0,0 0 0,-1 0 0,1 0 0,-1 0 0,0 0 0,1 0 0,-1 0 0,0 0 0,1-1 0,-1 1 0,0 0 0,0 0 0,0 0 0,0 0 0,0-2 0,-1-37 0,1 29 0,0 2 0,0 0 0,0-1 0,-1 1 0,0 0 0,-1 0 0,0 0 0,0 0 0,-4-9 0,5 17-26,1 1 0,0 0 1,0 0-1,-1 0 0,1-1 0,0 1 1,0 0-1,0 0 0,-1-1 0,1 1 1,0 0-1,0-1 0,0 1 0,0 0 1,-1-1-1,1 1 0,0 0 0,0-1 1,0 1-1,0 0 0,0-1 0,0 1 1,0 0-1,0-1 0,0 1 0,0 0 1,0-1-1,0 1 0,0 0 0,0-1 1,0 1-1,1 0 0,-1 0 0,0-1 1,0 1-1,0 0 0,0-1 0,1 1 1,-1 0-1,0 0 0,0-1 0,1 1 1,-1 0-1,0 0 0,0-1 0,1 1 1,-1 0-1,0 0 0,1 0 0,-1 0 0,0 0 1,0-1-1,1 1 0,-1 0 0,0 0 1,1 0-1,-1 0 0,0 0 0,1 0 1,-1 0-1,0 0 0,1 0 0,-1 0 1,1 0-13,0 0 0,0 0-1,0 0 1,-1 0 0,1-1 0,0 1 0,0 0 0,0 0 0,-1-1 0,1 1 0,0-1 0,-1 1 0,1-1 0,0 1 0,-1-1 0,1 1 0,-1-1 0,1 1 0,-1-1 0,1 0 0,-1 1-1,1-1 1,-1 0 0,0 0 0,1 1 0,-1-1 0,0 0 0,1 0 0,-1 1 0,0-1 0,0 0 0,0-1 0,17-78 2942,-17 79-2904,0 1 0,0-1 0,0 0 0,-1 1 0,1-1 0,0 0 0,0 1 0,-1-1 0,1 0 0,0 1 0,-1-1 0,1 1 0,-1-1 0,1 1 0,-1-1 0,1 1 0,-1-1 0,1 1 0,-1 0 0,1-1 0,-1 1 0,1-1 0,-1 1 0,0 0 0,1 0 0,-1-1 0,0 1 0,1 0 0,-1 0 0,0 0 0,1 0 0,-1 0 0,0 0 0,1 0 0,-1 0 0,0 0 0,1 0 0,-2 0 0,1 1 0,0-1 0,-1 0 0,1 0 0,0 0 0,0 0 0,0 1 0,0-1 0,0 1 0,0-1 0,0 1 0,0-1 0,0 1 0,0-1 0,0 1 0,0 0 0,0 0 0,0-1 0,0 1 0,0 0 0,1 0 0,-1 0 0,-1 2 0,-1 8 0,1 1 0,-1-1 0,2 1 0,0-1 0,0 1 0,2 18 0,-1-27 0,0-1 0,0 1 0,0 0 0,1 0 0,-1 0 0,1 0 0,0-1 0,0 1 0,0 0 0,0-1 0,0 1 0,0-1 0,1 1 0,-1-1 0,1 1 0,0-1 0,0 0 0,-1 0 0,2 0 0,-1 0 0,0 0 0,0 0 0,0-1 0,1 1 0,-1-1 0,1 0 0,-1 1 0,1-1 0,0 0 0,5 1 0,0-2-8,0 0 0,1-1 0,-1 1 0,0-2-1,0 1 1,0-1 0,0 0 0,-1-1 0,1 0 0,0 0 0,-1 0 0,10-7 0,-12 7-72,-1 0 1,1 0 0,-1 0-1,1-1 1,-1 0 0,0 1-1,0-2 1,-1 1-1,1 0 1,-1-1 0,0 1-1,0-1 1,0 0 0,-1 0-1,0 0 1,0 0 0,0-1-1,-1 1 1,2-6 0,-5-8-5545,-5 9-1522,-9-1-7988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1.057"/>
    </inkml:context>
    <inkml:brush xml:id="br0">
      <inkml:brushProperty name="width" value="0.025" units="cm"/>
      <inkml:brushProperty name="height" value="0.025" units="cm"/>
    </inkml:brush>
  </inkml:definitions>
  <inkml:trace contextRef="#ctx0" brushRef="#br0">1 170 20499,'8'-10'2979,"18"-7"192,7-3-544,6-1-1090,9 1-576,6-2-641,-3 4-608,-8-3-2947,-6 0-7111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2.734"/>
    </inkml:context>
    <inkml:brush xml:id="br0">
      <inkml:brushProperty name="width" value="0.025" units="cm"/>
      <inkml:brushProperty name="height" value="0.025" units="cm"/>
    </inkml:brush>
  </inkml:definitions>
  <inkml:trace contextRef="#ctx0" brushRef="#br0">23 412 11435,'-2'-9'2947,"-12"-43"1807,7 31 4580,11 40-9266,0-1-1,2 1 1,0-1 0,1 0 0,1-1 0,0 1 0,1-2 0,1 1 0,1-1 0,12 14 0,-22-29-64,0 1 0,-1-1 0,1 0-1,0 0 1,0 0 0,0 0 0,0 0 0,0 0 0,0 0-1,1 0 1,-1 0 0,0-1 0,0 1 0,0 0 0,1-1-1,-1 1 1,0-1 0,1 1 0,-1-1 0,1 0 0,-1 0 0,0 1-1,1-1 1,2 0 0,-3-1 50,0 0-1,0 0 1,1 0-1,-1 0 1,0 0-1,0 0 1,0 0-1,0-1 1,0 1-1,-1 0 1,1-1-1,0 1 1,-1 0-1,1-1 1,0 1-1,-1-1 1,0 1-1,1-3 1,2-12 399,-1-1 1,0 1 0,-2-19 0,0 29-473,1-105 660,-1 111-641,0 0 0,0 0 0,0-1 0,0 1 0,0 0 0,0 0 0,0-1 0,0 1 0,0 0 0,0 0 0,1-1 0,-1 1 0,0 0 0,0 0 0,0-1 0,0 1 0,1 0 0,-1 0 0,0 0 0,0-1 0,0 1 0,1 0 0,-1 0 0,0 0 0,0 0 0,1 0 0,-1-1 0,0 1 0,0 0 0,1 0 0,-1 0 0,0 0 0,0 0 0,1 0 0,-1 0 0,0 0 0,0 0 0,1 0 0,-1 0 0,0 0 0,1 0 0,-1 0 0,0 0 0,0 0 0,1 1 0,-1-1 0,0 0 0,0 0 0,0 0 0,1 0 0,-1 0 0,0 1 0,0-1 0,1 0 0,-1 0 0,0 0 0,0 1 0,0-1 0,0 0 0,1 0 0,-1 1 0,0-1 0,0 0 0,0 0 0,0 1 0,0-1 0,0 0 0,0 1 0,14 16 0,-9-9 0,66 91 0,-62-87 0,1-2 0,0 1 0,1-1 0,0-1 0,0 0 0,16 10 0,-25-18 0,0 0 0,0 0 0,0 1 0,0-1 0,0 0 0,1-1 0,-1 1 0,0 0 0,1-1 0,-1 1 0,0-1 0,1 0 0,-1 0 0,0 0 0,1 0 0,-1 0 0,1 0 0,-1 0 0,0-1 0,1 0 0,-1 1 0,0-1 0,4-2 0,-3 1 0,0-1 0,0 1 0,0-1 0,-1 0 0,1 0 0,-1 0 0,0 0 0,0-1 0,0 1 0,0-1 0,0 1 0,-1-1 0,2-4 0,2-13 0,0-1 0,-1 0 0,1-42 0,-5 61 0,0-3 0,2-99 0,-3 94 0,0 0 0,-1 0 0,0 0 0,-1 0 0,0 0 0,0 1 0,-7-14 0,10 23 0,0 1 0,0-1 0,-1 0 0,1 0 0,0 0 0,-1 1 0,1-1 0,0 0 0,-1 0 0,1 1 0,-1-1 0,0 0 0,1 1 0,-1-1 0,1 1 0,-1-1 0,0 0 0,1 1 0,-1 0 0,0-1 0,0 1 0,1-1 0,-1 1 0,0 0 0,-1-1 0,-6 18 0,5 37 0,3-52 0,-1 19 0,0-16 0,0 1 0,1-1 0,0 1 0,0-1 0,1 0 0,-1 1 0,2 5 0,10-43 0,-2-14-1685,-6 23-1028,0 0-1,2 0 1,1 1 0,0-1 0,21-39 0,-27 61 2509,-1 0-1,0 0 1,1 0-1,-1 0 0,1 0 1,0 0-1,-1 0 1,1 1-1,-1-1 1,1 0-1,0 0 0,0 1 1,0-1-1,-1 0 1,1 1-1,0-1 1,0 1-1,0-1 0,0 1 1,0 0-1,0-1 1,0 1-1,0 0 0,0 0 1,1-1-1,-1 2 383,0-1 0,0 1 0,0 0 0,0-1-1,0 1 1,0 0 0,0 0 0,-1 0 0,1 0 0,0-1 0,-1 1-1,1 0 1,0 0 0,-1 0 0,1 1 0,-1-1 0,0 0-1,1 2 1,12 63 9772,-12-58-10662,0 1 1333,0-1 0,1 1-1,0-1 1,0 0 0,1 1 0,0-1 0,7 12 0,-8-17-501,1 1 0,0-1 0,-1 0 0,1 0 0,0 0 0,0-1 0,1 1 0,-1-1 0,1 1 0,-1-1 0,1 0 0,0 0 0,-1-1 0,1 1 0,0-1 0,0 0 0,6 1 0,28 7 38,4 1-2293,-15-6-4499,-18-4 164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3.343"/>
    </inkml:context>
    <inkml:brush xml:id="br0">
      <inkml:brushProperty name="width" value="0.025" units="cm"/>
      <inkml:brushProperty name="height" value="0.025" units="cm"/>
    </inkml:brush>
  </inkml:definitions>
  <inkml:trace contextRef="#ctx0" brushRef="#br0">1 97 16143,'0'0'6438,"4"9"-5135,62 190 3294,13 35-1875,-71-224-2550,-8-27-5,-7-28-127,-55-115-1791,64 153 913,9 10 560,17 11 379,-22-11-159,-2-1 78,0 0 0,1 0-1,-1 0 1,0 0 0,1-1 0,-1 1 0,1-1 0,0 0 0,-1-1-1,1 1 1,0-1 0,-1 0 0,1 0 0,0 0 0,0-1 0,-1 0-1,1 0 1,-1 0 0,8-3 0,-7 1 96,0 0 0,0-1-1,-1 1 1,1-1 0,-1 0 0,0 0-1,0 0 1,-1-1 0,1 0 0,-1 1-1,0-1 1,0 0 0,4-11 0,1-5 162,-2-2 0,0 1 1,-1-1-1,-1 0 1,-1 0-1,0-40 0,-3 57-262,-4-41 22,4 46-39,0 0 1,-1-1-1,1 1 1,0 0 0,-1-1-1,1 1 1,-1 0 0,1 0-1,-1 0 1,0-1 0,0 1-1,1 0 1,-1 0-1,0 0 1,0 0 0,0 0-1,0 0 1,0 1 0,0-1-1,0 0 1,-1 0 0,1 1-1,0-1 1,0 1-1,-1-1 1,1 1 0,0-1-1,-3 1 1,3 0 0,0 0 0,0 1 0,0-1 0,0 0 0,0 1 0,0-1 0,0 1 0,0-1 0,0 1 0,0 0 0,0-1 0,0 1 0,0 0 0,1 0 0,-1 0 0,0 0 0,1-1 0,-1 1 0,0 0 0,1 0 0,-1 0 0,1 0 0,0 0 0,-1 1 0,1-1 0,0 0 0,-1 1 0,-8 38 0,8-33 0,-8 59 0,3 0 0,3 95 0,3-156 0,0 1 0,1 0 0,-1-1 0,1 1 0,1 0 0,-1-1 0,3 7 0,-3-11 0,-1 0 0,1 0 0,-1 0 0,1 0 0,-1 0 0,1 0 0,0 0 0,0 0 0,-1 0 0,1-1 0,0 1 0,0 0 0,0 0 0,0-1 0,0 1 0,0-1 0,0 1 0,0-1 0,0 1 0,0-1 0,0 0 0,0 1 0,0-1 0,0 0 0,1 0 0,-1 0 0,0 0 0,0 0 0,0 0 0,0 0 0,0 0 0,0 0 0,1-1 0,-1 1 0,0 0 0,0-1 0,0 1 0,0-1 0,0 1 0,0-1 0,0 0 0,0 1 0,1-2 0,7-6 0,0-1 0,-1 0 0,0 0 0,0-1 0,-1 0 0,0 0 0,-1 0 0,0-1 0,5-15 0,27-40 0,-35 61 0,0 1 0,0 0 0,1 1 0,-1-1 0,1 0 0,0 1 0,0 0 0,0 0 0,0 0 0,0 1 0,10-5 0,-13 7 0,0-1 0,1 1 0,-1 0 0,0 0 0,0 0 0,1-1 0,-1 1 0,0 1 0,0-1 0,1 0 0,-1 0 0,0 0 0,0 1 0,1-1 0,-1 1 0,0-1 0,0 1 0,0-1 0,2 2 0,-1 0 0,0 0 0,0 0 0,0 0 0,-1 0 0,1 0 0,-1 1 0,0-1 0,1 0 0,-1 1 0,0-1 0,0 1 0,0 4 0,3 7-192,-1 0 0,-1 0-1,0 0 1,-1 0 0,0 0 0,-2 0 0,1 0 0,-5 20-1,5-32-150,-1 0-1,1-1 1,-1 1-1,0 0 1,0-1-1,0 1 1,0-1-1,0 1 1,0-1-1,0 0 1,-1 1-1,1-1 1,0 0-1,-1 0 1,1 0-1,-1 0 1,1 0-1,-1 0 1,0 0-1,1-1 1,-1 1-1,-2 0 1,-20 2-7740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3.686"/>
    </inkml:context>
    <inkml:brush xml:id="br0">
      <inkml:brushProperty name="width" value="0.025" units="cm"/>
      <inkml:brushProperty name="height" value="0.025" units="cm"/>
    </inkml:brush>
  </inkml:definitions>
  <inkml:trace contextRef="#ctx0" brushRef="#br0">0 0 19635,'0'0'3971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4.287"/>
    </inkml:context>
    <inkml:brush xml:id="br0">
      <inkml:brushProperty name="width" value="0.025" units="cm"/>
      <inkml:brushProperty name="height" value="0.025" units="cm"/>
    </inkml:brush>
  </inkml:definitions>
  <inkml:trace contextRef="#ctx0" brushRef="#br0">1 213 12556,'0'0'11579,"3"11"-10495,78 190 2194,-3-8-2393,-104-300 2500,-16-7-3385,43 103-60,4 13-88,22 14 16,-17-11 122,0 1 0,0-1 0,20 7 0,-26-11 9,0 0 0,0 0 0,0-1 0,0 1 0,1-1 0,-1 0 0,0 0 0,0-1 1,0 1-1,0-1 0,0 0 0,0 0 0,0 0 0,-1 0 0,6-3 0,-2-1 13,1 0 0,-1 0 0,-1-1-1,1 0 1,-1 0 0,0 0 0,0-1 0,-1 0 0,0 0-1,0 0 1,0-1 0,-1 0 0,-1 1 0,1-2 0,2-10-1,1-2 24,-1 0-1,-1 0 0,-1-1 0,-1 0 1,0-22-1,-2 28-34,-2 0 0,0 0 0,-5-25 0,6 37 0,-1 1 0,1-1 0,-1 1 0,0 0 0,-1-1 0,1 1 0,0 0 0,-1-1 0,0 1 0,0 0 0,0 0 0,0 0 0,0 1 0,0-1 0,-1 0 0,0 1 0,1-1 0,-1 1 0,0 0 0,0 0 0,0 0 0,-5-2 0,7 4 0,0 0 0,-1 0 0,1 0 0,0 1 0,0-1 0,0 0 0,-1 0 0,1 1 0,0-1 0,0 0 0,0 1 0,0-1 0,0 1 0,0 0 0,0-1 0,0 1 0,0 0 0,0-1 0,0 1 0,0 0 0,0 0 0,0 0 0,1 0 0,-1 0 0,0 0 0,1 0 0,-1 0 0,1 0 0,-1 0 0,1 1 0,0-1 0,-1 0 0,1 0 0,0 0 0,0 0 0,0 1 0,0-1 0,0 2 0,-5 56 0,5-54 0,-2 44 0,1 78 0,2-114 0,1 0 0,0 0 0,0-1 0,1 1 0,1-1 0,0 1 0,8 16 0,-12-28 0,1 0 0,-1 0 0,1 0 0,-1 0 0,1 0 0,-1 0 0,1 0 0,0 0 0,0 0 0,0 0 0,-1 0 0,1-1 0,0 1 0,0 0 0,0 0 0,0-1 0,0 1 0,0-1 0,1 1 0,-1-1 0,0 1 0,0-1 0,0 0 0,0 1 0,0-1 0,1 0 0,-1 0 0,0 0 0,0 0 0,1 0 0,-1 0 0,0 0 0,0-1 0,0 1 0,0 0 0,1-1 0,-1 1 0,0-1 0,0 1 0,0-1 0,0 1 0,0-1 0,0 0 0,0 1 0,0-1 0,0 0 0,0 0 0,-1 0 0,1 0 0,1-1 0,5-7 0,1 0 0,-1 0 0,-1 0 0,6-11 0,-10 16 0,10-17 0,-5 6 0,1 0 0,19-25 0,-26 38 0,0 0 0,0 1 0,1-1 0,-1 0 0,0 1 0,1-1 0,0 1 0,-1-1 0,1 1 0,0 0 0,0 0 0,-1 0 0,1 0 0,0 0 0,0 0 0,0 0 0,0 1 0,0-1 0,1 1 0,-1-1 0,0 1 0,0 0 0,0 0 0,0 0 0,0 0 0,1 0 0,-1 0 0,0 1 0,3 0 0,-2 1-252,0 1 0,0-1-1,-1 1 1,1-1 0,-1 1 0,0 0 0,0-1-1,0 1 1,0 1 0,0-1 0,0 0 0,-1 0-1,0 1 1,0-1 0,0 0 0,0 1 0,1 4-1,-2-4-215,1 0-1,0-1 1,0 1-1,1 0 0,-1 0 1,1-1-1,0 1 1,0-1-1,0 1 1,0-1-1,0 0 0,1 0 1,0 0-1,3 3 1,2-5-6750,0-8-2471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24:58.442"/>
    </inkml:context>
    <inkml:brush xml:id="br0">
      <inkml:brushProperty name="width" value="0.025" units="cm"/>
      <inkml:brushProperty name="height" value="0.025" units="cm"/>
    </inkml:brush>
  </inkml:definitions>
  <inkml:trace contextRef="#ctx0" brushRef="#br0">1 401 20435,'0'0'3139,"31"-67"-1025,9 29 96,17-7-1217,7-3-544,10 1-321,1 4-96,-3 4-64,-10 10-897,-13 6-2242,-17 1-3748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8.030"/>
    </inkml:context>
    <inkml:brush xml:id="br0">
      <inkml:brushProperty name="width" value="0.025" units="cm"/>
      <inkml:brushProperty name="height" value="0.025" units="cm"/>
    </inkml:brush>
  </inkml:definitions>
  <inkml:trace contextRef="#ctx0" brushRef="#br0">87 69 18610,'0'0'2856,"-10"3"-214,4-1-2301,0-1 0,0 1 0,0 1 0,1-1 0,-1 1 1,1 0-1,-5 4 0,8-6-229,0 1 1,1-1 0,-1 1 0,0 0 0,1-1-1,0 1 1,-1 0 0,1 0 0,0 0 0,0-1-1,0 1 1,0 1 0,0-1 0,1 0 0,-1 0-1,1 0 1,-1 0 0,1 0 0,0 1 0,0-1-1,0 0 1,0 0 0,0 0 0,0 1 0,0-1-1,1 0 1,-1 0 0,1 0 0,1 4 0,0-4-80,-1-1 1,1 1 0,-1 0 0,1-1 0,0 1 0,-1-1 0,1 1-1,0-1 1,0 0 0,0 0 0,0 0 0,1 0 0,-1 0-1,0 0 1,0 0 0,0-1 0,1 1 0,-1-1 0,0 0 0,1 0-1,-1 0 1,0 0 0,1 0 0,3-1 0,2 1 85,-1-1 0,1 0 1,-1 0-1,0-1 0,0 0 1,14-5-1,-14 3-68,-1-1-1,1 0 1,-1-1-1,0 1 0,0-1 1,0 0-1,-1-1 1,0 1-1,7-12 1,-11 16-42,1 0 1,-1 0-1,0 0 1,0 0-1,0 0 1,0 0-1,0 0 1,0-1-1,0 1 0,-1 0 1,1-1-1,-1 1 1,0 0-1,1-1 1,-1 1-1,0-1 1,-1 1-1,1 0 1,0-1-1,-1 1 1,1 0-1,-1-1 1,0 1-1,0 0 1,0 0-1,0 0 1,0 0-1,0 0 1,0 0-1,-1 0 1,1 0-1,-1 0 1,1 0-1,-1 1 1,0-1-1,0 1 0,-3-3 1,2 2-35,0 0 1,0 1-1,-1-1 0,1 1 0,-1-1 1,1 1-1,-1 0 0,0 0 0,1 1 1,-1-1-1,0 1 0,0 0 0,1 0 1,-1 0-1,0 0 0,0 1 0,1 0 1,-1-1-1,-6 4 0,4-2-77,1 1 1,0 0-1,0 0 0,0 1 0,0 0 0,1 0 1,-1 0-1,1 0 0,0 1 0,0-1 1,-5 9-1,3-4-101,1 0 0,0 0 0,0 1 0,1-1 0,1 1-1,-1 0 1,1 0 0,1 1 0,0-1 0,0 0 0,1 1 0,1-1 0,0 1 0,1 10 0,-1-18-286,1 0-1,0 0 0,0 0 1,1 0-1,-1 0 1,1 0-1,-1 0 1,1 0-1,0-1 1,0 1-1,0-1 0,0 1 1,0-1-1,1 0 1,-1 0-1,4 2 1,21 13-6286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4.641"/>
    </inkml:context>
    <inkml:brush xml:id="br0">
      <inkml:brushProperty name="width" value="0.025" units="cm"/>
      <inkml:brushProperty name="height" value="0.025" units="cm"/>
    </inkml:brush>
  </inkml:definitions>
  <inkml:trace contextRef="#ctx0" brushRef="#br0">1 159 13933,'0'0'6668,"9"1"-5045,-1 0-1692,0 1 651,0-1 1,0 0-1,0-1 1,0 0 0,0 0-1,11-2 1,-16 1-349,0 0 0,-1 0 1,1 0-1,0 0 0,0-1 0,-1 1 0,1-1 1,-1 1-1,1-1 0,-1 0 0,0 0 1,0 0-1,0 0 0,0 0 0,0-1 0,0 1 1,0-1-1,-1 1 0,1-1 0,-1 1 0,0-1 1,0 0-1,1-5 0,7-54 523,-8 60-752,-1 1 1,0-1-1,1 0 0,-1 0 1,0 0-1,0 0 1,0 0-1,-1 1 0,1-1 1,0 0-1,-1 0 0,1 0 1,-1 0-1,1 1 1,-1-1-1,0 0 0,0 1 1,0-1-1,0 0 1,0 1-1,0-1 0,0 1 1,-1 0-1,1-1 0,0 1 1,-1 0-1,1 0 1,-3-1-1,3 2-5,-1 0 0,0 1 0,1-1 0,-1 0 0,0 1 0,1 0 0,-1-1 0,1 1 0,-1 0 0,1 0 0,0 0 0,-1 0 0,1 0 0,0 0 0,0 0 0,-1 1 0,1-1 0,0 0 0,0 1 0,1-1 0,-1 1 0,0-1 0,0 1 0,1-1 0,-1 1 0,1-1 0,-1 1 0,1 0 0,-1-1 0,1 4 0,-9 54 0,8-48 3,0 0 0,1 0 0,1 0-1,-1 0 1,2 0 0,3 14 0,-4-22-7,0 0 0,0 0 0,0 0 1,0 0-1,1 0 0,0-1 0,-1 1 0,1 0 0,0-1 1,0 1-1,1-1 0,-1 0 0,0 1 0,1-1 0,0 0 0,-1-1 1,1 1-1,0 0 0,0-1 0,0 0 0,0 1 0,0-1 0,0 0 1,0-1-1,6 2 0,-2-1-718,1 0-1,-1-1 1,1 0 0,-1 0 0,1-1 0,11-2-1,12-11-7562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5.357"/>
    </inkml:context>
    <inkml:brush xml:id="br0">
      <inkml:brushProperty name="width" value="0.025" units="cm"/>
      <inkml:brushProperty name="height" value="0.025" units="cm"/>
    </inkml:brush>
  </inkml:definitions>
  <inkml:trace contextRef="#ctx0" brushRef="#br0">0 114 14542,'0'0'6929,"6"10"-5226,22 36 403,-4-3-776,1-2 0,3 0 0,42 47 0,-68-86-1306,-1-1 1,0 1-1,0-1 1,1 0 0,-1 0-1,1 0 1,-1 1-1,1-1 1,0 0-1,-1-1 1,1 1 0,0 0-1,0 0 1,-1-1-1,1 1 1,0-1 0,2 1-1,-3-2 2,0 1 0,0 0 0,-1-1 0,1 1 1,0 0-1,0-1 0,0 1 0,-1-1 0,1 1 0,0-1 0,-1 0 0,1 1 0,0-1 0,-1 0 0,1 1 0,-1-1 1,1 0-1,-1 0 0,1 1 0,-1-1 0,0 0 0,1 0 0,-1 0 0,0-1 0,3-9 181,-2 0-1,0 1 1,0-1-1,-1-17 1,0 17-167,-3-180-40,7 190 0,5 10 0,7 11 0,10 23 0,-18-29 0,0 0 0,0 0 0,1-1 0,1-1 0,17 18 0,-27-30 0,1 1 0,-1 0 0,1-1 0,0 1 0,0-1 0,-1 1 0,1-1 0,0 1 0,0-1 0,-1 1 0,1-1 0,0 0 0,0 1 0,0-1 0,0 0 0,0 0 0,0 0 0,-1 1 0,1-1 0,0 0 0,0 0 0,0 0 0,0-1 0,0 1 0,0 0 0,0 0 0,0 0 0,-1-1 0,1 1 0,0 0 0,0-1 0,0 1 0,-1-1 0,1 1 0,0-1 0,0 1 0,-1-1 0,1 0 0,0 1 0,-1-1 0,1 0 0,-1 1 0,1-1 0,-1 0 0,1 0 0,-1 0 0,0 1 0,1-1 0,-1 0 0,0 0 0,0 0 0,1 0 0,-1-1 0,10-58 0,-9 51 0,2-56 0,-3 45 0,1 1 0,1 0 0,0-1 0,6-18 0,-8 37 0,0 1 0,0-1 0,0 0 0,0 1 0,0-1 0,1 0 0,-1 0 0,0 1 0,0-1 0,1 0 0,-1 1 0,1-1 0,-1 1 0,0-1 0,1 0 0,-1 1 0,1-1 0,-1 1 0,1-1 0,-1 1 0,1 0 0,0-1 0,-1 1 0,1-1 0,0 1 0,-1 0 0,1 0 0,0-1 0,-1 1 0,1 0 0,0 0 0,-1 0 0,1 0 0,0 0 0,0 0 0,-1 0 0,1 0 0,0 0 0,0 0 0,-1 0 0,1 0 0,0 0 0,-1 1 0,1-1 0,0 0 0,-1 0 0,1 1 0,0-1 0,-1 1 0,1-1 0,-1 0 0,1 1 0,-1-1 0,1 1 0,-1 0 0,1 0 0,30 35 0,-29-33 0,13 20-1105,-12-17 286,0 0 1,1 0-1,0 0 1,0 0-1,0-1 1,0 0-1,1 0 0,0 0 1,0-1-1,1 1 1,10 6-1,-6-11-6339,-1-6-4672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6.085"/>
    </inkml:context>
    <inkml:brush xml:id="br0">
      <inkml:brushProperty name="width" value="0.025" units="cm"/>
      <inkml:brushProperty name="height" value="0.025" units="cm"/>
    </inkml:brush>
  </inkml:definitions>
  <inkml:trace contextRef="#ctx0" brushRef="#br0">34 267 17969,'0'0'4634,"-4"8"-2531,-1 7-1819,-1 0-1,2 0 1,0 0 0,1 0-1,1 1 1,-1 16 0,2-22-213,0-1 0,1 1 0,0-1 0,1 1 0,0-1 0,0 1 0,1-1 0,1 0 0,-1 1 0,1-1 0,1 0 0,5 10 0,-9-18-62,1 0-1,-1 0 1,1 0-1,-1-1 0,1 1 1,0 0-1,-1 0 0,1 0 1,0 0-1,0-1 1,-1 1-1,1 0 0,0-1 1,0 1-1,0-1 0,0 1 1,0-1-1,0 1 0,0-1 1,0 0-1,0 1 1,0-1-1,0 0 0,0 0 1,0 0-1,0 0 0,0 0 1,2 0-1,-2-1 68,1 0 0,-1 0-1,1 0 1,-1 0 0,0 0 0,0 0 0,1 0-1,-1-1 1,0 1 0,0 0 0,0-1-1,0 1 1,0-1 0,-1 1 0,2-3 0,2-8 366,0 1 0,0-1 1,3-20-1,-2-14-316,-2-1 1,-4-80-1,-1 120-400,0 17 101,-2 20 107,3 3 156,0-13 6,0 0-1,1 0 1,1 0-1,1 0 1,1 0-1,0 0 1,11 32 0,-13-51-89,-1 0 0,0 0 0,0 0 0,0 0 0,0-1 0,1 1 0,-1 0 1,0 0-1,1 0 0,-1 0 0,1-1 0,-1 1 0,1 0 0,0 0 1,-1-1-1,1 1 0,-1-1 0,1 1 0,0 0 0,0-1 0,-1 1 0,1-1 1,0 1-1,0-1 0,0 0 0,0 1 0,-1-1 0,1 0 0,0 0 1,0 1-1,0-1 0,0 0 0,1 0 0,-1-1 20,1-1 1,-1 1-1,1 0 0,-1-1 0,1 1 1,-1 0-1,0-1 0,0 0 0,0 1 1,0-1-1,0 0 0,0 1 0,0-1 1,0-2-1,19-68 528,4-143-555,-20 207 0,2 17 0,4 14 0,-3 5 0,-6-19 0,1 0 0,0-1 0,1 1 0,0 0 0,0-1 0,1 0 0,0 1 0,9 13 0,-12-22 0,-1 1 0,1-1 0,-1 1 0,1-1 0,-1 1 0,1-1 0,-1 0 0,1 0 0,-1 1 0,1-1 0,-1 0 0,1 0 0,-1 1 0,1-1 0,0 0 0,-1 0 0,1 0 0,-1 0 0,1 0 0,0 0 0,-1 0 0,1 0 0,-1 0 0,1 0 0,0 0 0,-1 0 0,1-1 0,-1 1 0,1 0 0,-1 0 0,1-1 0,0 1 0,-1 0 0,1-1 0,-1 1 0,0 0 0,1-1 0,-1 1 0,1-1 0,-1 1 0,1-1 0,-1 1 0,0-1 0,0 1 0,1-1 0,-1 0 0,14-31 0,-12 26 0,12-35 0,-9 25 0,0 1 0,1 0 0,0 0 0,1 0 0,1 1 0,18-26 0,-26 38 0,1 1 0,0 0 0,0-1 0,1 1 0,-1-1 0,0 1 0,0 0 0,1 0 0,-1 0 0,0 0 0,1 0 0,-1 0 0,1 0 0,0 0 0,-1 1 0,1-1 0,-1 0 0,1 1 0,0 0 0,0-1 0,-1 1 0,1 0 0,0 0 0,0 0 0,-1 0 0,1 0 0,0 0 0,0 0 0,-1 1 0,1-1 0,0 1 0,-1-1 0,1 1 0,0 0 0,-1-1 0,1 1 0,-1 0 0,1 0 0,-1 0 0,1 0 0,-1 1 0,0-1 0,0 0 0,0 0 0,2 3 0,5 8 0,0-1 0,-1 1 0,-1 0 0,9 24 0,-8-20 0,-7-15 0,1 0 0,-1 0 0,0 0 0,1 0 0,-1 0 0,1 0 0,-1 0 0,1 0 0,-1-1 0,1 1 0,-1 0 0,1 0 0,0-1 0,0 1 0,-1 0 0,1-1 0,0 1 0,0-1 0,0 1 0,-1-1 0,2 1 0,-1-1 0,0 0 0,-1-1 0,1 1 0,0 0 0,-1-1 0,1 1 0,-1 0 0,1-1 0,-1 1 0,1 0 0,-1-1 0,1 1 0,-1-1 0,1 1 0,-1-1 0,1 1 0,-1-1 0,0 0 0,1 1 0,-1-1 0,0 1 0,1-2 0,15-51 0,-13 39 0,3-7 0,22-65 0,-26 82 0,-1 0 0,1 0 0,0 0 0,1 0 0,-1 0 0,0 1 0,1-1 0,0 1 0,0 0 0,0-1 0,0 1 0,1 1 0,-1-1 0,1 0 0,0 1 0,5-3 0,-7 5-3,-1-1 1,0 1-1,1 0 0,-1 0 1,1 0-1,-1 0 1,0 0-1,1 1 0,-1-1 1,1 0-1,-1 1 0,0-1 1,0 1-1,1-1 0,-1 1 1,0-1-1,0 1 1,1 0-1,-1 0 0,0 0 1,0 0-1,0-1 0,0 1 1,0 1-1,0-1 0,0 0 1,-1 0-1,1 0 1,0 0-1,0 3 0,21 48-231,-15-33 64,-1-7-250,3 3-1213,-7-7-7119,-2-16 1017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6.461"/>
    </inkml:context>
    <inkml:brush xml:id="br0">
      <inkml:brushProperty name="width" value="0.025" units="cm"/>
      <inkml:brushProperty name="height" value="0.025" units="cm"/>
    </inkml:brush>
  </inkml:definitions>
  <inkml:trace contextRef="#ctx0" brushRef="#br0">0 1 29468,'0'0'3299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6.943"/>
    </inkml:context>
    <inkml:brush xml:id="br0">
      <inkml:brushProperty name="width" value="0.025" units="cm"/>
      <inkml:brushProperty name="height" value="0.025" units="cm"/>
    </inkml:brush>
  </inkml:definitions>
  <inkml:trace contextRef="#ctx0" brushRef="#br0">1 0 7335,'0'0'20574,"4"13"-19629,99 234 1734,-37-93-1493,-62-142-1150,15 32-13,-18-43-23,0 1-1,-1-1 1,1 1-1,0-1 1,0 1-1,0-1 0,0 0 1,0 0-1,0 1 1,0-1-1,1 0 1,-1 0-1,0 0 1,1 0-1,-1 0 1,1 0-1,-1-1 1,1 1-1,-1 0 1,4 0-1,-4-2 1,0 1 0,0-1 0,-1 1 0,1-1 0,0 1 0,0-1 0,0 0 0,0 1 0,-1-1 0,1 0 0,0 0 0,-1 0 0,1 0 0,-1 0 0,1 1 0,-1-1 0,1 0 0,-1 0 0,0 0 0,1 0 0,-1 0 0,0 0 0,0 0 0,0-1 0,0 0 0,5-35 0,-4 30 0,1-28 0,-2 26 0,0 1 0,0 0 0,1-1 0,0 1 0,1 0 0,-1-1 0,2 1 0,-1 0 0,1 0 0,0 0 0,1 1 0,5-10 0,0 9-1605,-8 7 1273,-1 1-1,1-1 1,0 1-1,-1-1 1,1 1-1,-1-1 1,1 0 0,-1 1-1,1-1 1,-1 0-1,0 0 1,1 1-1,-1-1 1,0 0 0,1 0-1,-1 1 1,0-1-1,0 0 1,0 0-1,0 0 1,0 0-1,0 1 1,0-1 0,0 0-1,0 0 1,0-1-1,0-8-7263,0-2-5841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7.299"/>
    </inkml:context>
    <inkml:brush xml:id="br0">
      <inkml:brushProperty name="width" value="0.025" units="cm"/>
      <inkml:brushProperty name="height" value="0.025" units="cm"/>
    </inkml:brush>
  </inkml:definitions>
  <inkml:trace contextRef="#ctx0" brushRef="#br0">1 208 19987,'0'0'9417,"13"-56"-9097,13 30-192,6 0-96,1 3-768,1 1-1539,-2 3-1312,-3 1-865,-1 1-2659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7.889"/>
    </inkml:context>
    <inkml:brush xml:id="br0">
      <inkml:brushProperty name="width" value="0.025" units="cm"/>
      <inkml:brushProperty name="height" value="0.025" units="cm"/>
    </inkml:brush>
  </inkml:definitions>
  <inkml:trace contextRef="#ctx0" brushRef="#br0">0 207 12748,'0'0'6700,"2"9"-4111,12 30-1466,2-1 0,2 0-1,1-2 1,1 0 0,27 34 0,-47-70-1085,0 1 1,0-1-1,0 0 1,0 0-1,0 1 1,0-1-1,0 0 1,0 0-1,1 1 1,-1-1-1,0 0 1,0 1-1,0-1 1,0 0-1,1 0 1,-1 0-1,0 1 1,0-1-1,0 0 1,1 0-1,-1 0 1,0 1-1,0-1 1,1 0-1,-1 0 1,0 0-1,0 0 1,1 0-1,-1 0 1,0 0-1,1 0 1,-1 0-1,0 0 1,0 1-1,1-1 1,-1-1-1,0 1 1,1 0-1,-1 0 1,0 0-1,0 0 1,1 0-1,-1 0 1,0 0-1,1 0 1,-1 0-1,0 0 1,0-1-1,1 1 1,-1 0-1,0 0 1,0-1-1,5-20 1146,-7-32-442,0 41-739,0 0-1,-2 0 0,1-1 0,-1 2 0,-1-1 1,0 1-1,-1-1 0,0 1 0,0 1 1,-1-1-1,-16-16 0,78 21-6584,-40 0 3924,-1 0 0,1-1 0,-1 0 1,19-14-1,-24 15 1074,0-1 1,-1 0 0,15-15-1,-4-10 2191,-18 31-227,-1 1-1,1-1 0,-1 0 0,1 0 0,-1 0 0,0 0 0,0 0 0,1 0 0,-1 0 0,0 0 0,0 0 0,0 0 0,0 0 0,0 0 0,0-1 0,0 1 0,0 0 0,0 0 0,-1 0 0,1 0 0,0 0 1,-1 0-1,1 0 0,-1 1 0,1-1 0,-1 0 0,1 0 0,-1 0 0,0 0 0,1 0 0,-1 1 0,0-1 0,0 0 0,1 1 0,-1-1 0,0 1 0,0-1 0,0 1 0,0-1 0,0 1 0,0-1 1,-2 0-1,2 1-280,0 1 0,0-1 1,-1 0-1,1 0 0,0 0 1,-1 1-1,1-1 1,0 0-1,0 1 0,0-1 1,-1 1-1,1 0 1,0-1-1,0 1 0,0 0 1,0 0-1,0 0 0,0-1 1,0 1-1,0 0 1,1 0-1,-1 1 0,-1 0 1,-2 8 38,0 1 0,0-1 0,1 1 0,0 0 0,0 0 0,2 0 0,-1 0 0,1 0 1,1 0-1,0 0 0,1 0 0,0 0 0,0 1 0,5 12 0,-6-22-116,1-1 0,-1 1-1,1 0 1,-1 0 0,1-1 0,0 1 0,0 0-1,0-1 1,0 1 0,0-1 0,0 1-1,1-1 1,-1 0 0,0 1 0,1-1-1,-1 0 1,4 2 0,-4-3 30,0 0-1,0 1 1,1-1 0,-1 0-1,0 0 1,0 0 0,0 0-1,0 0 1,0-1 0,1 1-1,-1 0 1,0 0 0,0-1-1,0 1 1,0-1 0,0 1-1,0-1 1,0 1-1,0-1 1,0 0 0,1 0-1,2-3 200,0-1 0,0 1 0,0 0-1,-1-1 1,1 0 0,-1 0 0,0 0-1,-1 0 1,4-9 0,3-17-117,-2-1 1,-1 0-1,-2 0 0,-1 0 1,-2-54-1,0 111-354,1 0 1,1 0-1,2-1 1,0 0-1,2 0 1,0 0-1,14 29 1,-8-39-1992,-13-14 1954,1 1 0,0-1 1,0 0-1,-1 0 0,1 1 1,0-1-1,0 0 0,-1 0 0,1 0 1,0 0-1,0 0 0,0 0 1,-1-1-1,1 1 0,0 0 0,0 0 1,-1 0-1,1-1 0,0 1 1,0 0-1,-1-1 0,1 1 0,0-1 1,-1 1-1,1-1 0,-1 1 1,1-1-1,0 1 0,-1-1 1,1 0-1,-1 1 0,0-1 0,1 0 1,-1 1-1,1-1 0,-1 0 1,0 0-1,0 1 0,1-1 0,-1 0 1,0 0-1,0 1 0,0-3 1,7-24-6679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8.905"/>
    </inkml:context>
    <inkml:brush xml:id="br0">
      <inkml:brushProperty name="width" value="0.025" units="cm"/>
      <inkml:brushProperty name="height" value="0.025" units="cm"/>
    </inkml:brush>
  </inkml:definitions>
  <inkml:trace contextRef="#ctx0" brushRef="#br0">38 353 20756,'0'0'5295,"-6"14"-4862,-1 4-157,1 2-1,1-1 1,1 0 0,1 1 0,-2 40 0,4-42-49,0-4-83,1-1 1,1 1 0,2 17 0,-3-29-148,0 0 0,0 0-1,1 0 1,-1 0 0,1 0 0,0 0-1,-1 0 1,1 0 0,0 0-1,0 0 1,0-1 0,0 1 0,1 0-1,-1 0 1,0-1 0,1 1 0,-1-1-1,1 0 1,0 1 0,-1-1 0,1 0-1,0 0 1,0 0 0,0 0 0,0 0-1,-1 0 1,6 0 0,-6-1 13,1 0 1,0 0-1,0 0 1,0-1-1,-1 1 0,1 0 1,0-1-1,0 0 1,-1 1-1,1-1 0,0 0 1,-1 0-1,1 0 0,-1 0 1,1 0-1,-1-1 1,0 1-1,1 0 0,-1-1 1,0 1-1,0 0 1,0-1-1,0 0 0,0 1 1,0-1-1,-1 1 1,1-1-1,1-3 0,14-55 472,-16 59-475,9-67 920,-3-1 0,-7-129 0,0 169-660,1 13-206,1 10-60,-1 0 0,0 0 1,0 0-1,0-1 0,-1 1 0,0 0 0,0 0 0,-1 0 1,0 0-1,0 0 0,-3-6 0,5 12-1,0 0 0,0 0 0,0 0 0,0 0 0,0 0 0,0 0 0,0-1 0,-1 1 0,1 0 0,0 0 0,0 0 0,0 0 0,0 0 0,0 0 0,-1 0 0,1 0 0,0 0 0,0 0 0,0 0 0,0 0 0,-1 0 0,1 0 0,0 0 0,0 0 0,0 0 0,0 0 0,0 0 0,-1 0 0,1 0 0,0 0 0,0 0 0,0 0 0,0 0 0,-1 0 0,1 0 0,0 0 0,0 0 0,0 0 0,0 0 0,0 0 0,0 1 0,-1-1 0,1 0 0,0 0 0,0 0 0,0 0 0,0 0 0,0 0 0,0 1 0,0-1 0,0 0 0,-5 14 0,1 15 0,3 11 0,-2 9 0,2 0 0,8 63 0,-6-107 0,0 0 0,0 0 0,1 0 0,-1 0 0,1 0 0,0 0 0,1 0 0,-1 0 0,1-1 0,0 1 0,0-1 0,0 0 0,7 7 0,-8-9 0,0-1 0,0 0 0,0 0 0,0 1 0,0-1 0,1 0 0,-1-1 0,0 1 0,0 0 0,1-1 0,-1 1 0,0-1 0,1 1 0,-1-1 0,0 0 0,1 0 0,-1 0 0,0-1 0,1 1 0,-1-1 0,0 1 0,1-1 0,-1 0 0,0 1 0,0-1 0,0 0 0,0-1 0,0 1 0,0 0 0,0 0 0,0-1 0,0 1 0,2-3 0,5-5 0,0-1 0,-1 1 0,0-1 0,-1-1 0,0 0 0,0 0 0,7-17 0,18-30 0,-31 58 0,-1 0 0,1-1 0,-1 1 0,1 0 0,-1 0 0,1 0 0,-1 0 0,1 0 0,-1 0 0,1 0 0,-1 0 0,1 0 0,-1 0 0,1 0 0,-1 0 0,1 0 0,-1 0 0,1 0 0,-1 1 0,1-1 0,-1 0 0,1 0 0,-1 0 0,1 1 0,-1-1 0,0 0 0,1 1 0,-1-1 0,0 0 0,1 1 0,-1-1 0,0 1 0,1-1 0,-1 0 0,0 1 0,0-1 0,1 1 0,-1-1 0,0 1 0,0 0 0,19 27 0,-14-20 0,-4-6 0,1 0 0,-1 1 0,1-1 0,0 0 0,0 0 0,0 0 0,0-1 0,1 1 0,-1 0 0,0-1 0,1 1 0,-1-1 0,1 0 0,-1 0 0,1 0 0,4 1 0,-5-2 0,0 0 0,-1 0 0,1-1 0,0 1 0,0 0 0,0-1 0,0 1 0,0-1 0,-1 0 0,1 0 0,0 0 0,-1 0 0,1 0 0,0 0 0,-1 0 0,1 0 0,-1 0 0,0-1 0,1 1 0,-1-1 0,0 1 0,0-1 0,0 1 0,2-4 0,33-64 0,-29 52 0,2 0 0,0 1 0,0 0 0,2 1 0,15-19 0,-25 33 0,0-1 0,0 1 0,0 0 0,0 0 0,0 0 0,0 0 0,0 0 0,1 0 0,-1 0 0,0 1 0,1-1 0,-1 0 0,0 1 0,1-1 0,-1 1 0,1-1 0,-1 1 0,1 0 0,-1-1 0,1 1 0,-1 0 0,1 0 0,-1 0 0,3 1 0,-2 0 0,0 0 0,1 0 0,-1 1 0,0 0 0,0-1 0,1 1 0,-1 0 0,-1 0 0,1 0 0,2 3 0,10 10 0,-14-15-2,1 0 0,-1 1 0,0-1-1,1 0 1,-1 0 0,0 1 0,1-1 0,-1 0 0,1 0-1,-1 0 1,0 1 0,1-1 0,-1 0 0,1 0 0,-1 0-1,1 0 1,-1 0 0,1 0 0,-1 0 0,0 0 0,1 0-1,-1 0 1,1 0 0,-1 0 0,1 0 0,-1 0 0,0-1-1,1 1 1,-1 0 0,1 0 0,-1 0 0,0-1 0,1 1-1,12-18-203,4-32-519,-14 40 411,-1 4 66,15-39-2929,-17 44 3078,0-1 1,0 1-1,1 0 1,-1 0-1,1 0 0,-1 0 1,1 0-1,-1 0 0,1 0 1,0 0-1,0 0 0,-1 0 1,1 0-1,0 0 0,0 0 1,0 1-1,0-1 0,0 0 1,0 0-1,0 1 1,0-1-1,0 1 0,0-1 1,0 1-1,1 0 0,-1-1 1,0 1-1,0 0 0,2 0 1,-2 2 101,1 1 0,-1 0 1,1-1-1,-1 1 0,0 0 0,-1 0 1,1 0-1,0 0 0,-1 0 0,1 0 1,-1 4-1,2 5 43,6 10 141,0 0 0,2 0 1,0 0-1,26 36 0,-18-29-93,19 39 0,-33-58 570,0 1 1,0 0-1,-1 0 0,0 0 0,-1 0 1,0 1-1,0 19 0,-2-31-649,0 1-1,0-1 1,0 1 0,0-1-1,0 1 1,0-1 0,0 1-1,0-1 1,0 1 0,0-1-1,-1 1 1,1-1-1,0 1 1,0-1 0,0 0-1,-1 1 1,1-1 0,0 1-1,-1-1 1,1 0 0,0 1-1,-1-1 1,1 0-1,0 1 1,-1-1 0,1 0-1,-1 0 1,1 1 0,-1-1-1,1 0 1,-1 0-1,1 0 1,0 0 0,-1 1-1,1-1 1,-1 0 0,1 0-1,-1 0 1,1 0 0,-1 0-1,1 0 1,-1 0-1,1-1 1,-1 1 0,1 0-1,-1 0 1,1 0 0,-1 0-1,1-1 1,-1 1 0,1 0-1,0 0 1,-1-1-1,1 1 1,-1 0 0,1-1-1,-26-17 332,16 7-346,1 0 0,0 0 0,1 0 0,0-1 0,1-1 0,0 1 0,1-1 0,1 0 0,0 0 0,-4-17 0,7 22 0,0 0 0,1-1 0,0 1 0,1-1 0,0 0 0,0 1 0,0-1 0,1 1 0,1-1 0,0 1 0,0 0 0,0-1 0,1 1 0,0 0 0,1 0 0,0 1 0,9-14 0,11-7-12,-19 24-133,-1 1 1,1-2-1,-1 1 1,-1 0 0,1-1-1,0 0 1,-1 1-1,0-1 1,0-1-1,-1 1 1,0 0 0,4-11-1,-9 5-4739,-9-2-2371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9.262"/>
    </inkml:context>
    <inkml:brush xml:id="br0">
      <inkml:brushProperty name="width" value="0.025" units="cm"/>
      <inkml:brushProperty name="height" value="0.025" units="cm"/>
    </inkml:brush>
  </inkml:definitions>
  <inkml:trace contextRef="#ctx0" brushRef="#br0">0 1 24823,'0'0'7944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49.898"/>
    </inkml:context>
    <inkml:brush xml:id="br0">
      <inkml:brushProperty name="width" value="0.025" units="cm"/>
      <inkml:brushProperty name="height" value="0.025" units="cm"/>
    </inkml:brush>
  </inkml:definitions>
  <inkml:trace contextRef="#ctx0" brushRef="#br0">1 70 18866,'0'0'5562,"6"11"-4579,88 141 1085,44 78-1317,-114-184-72,-1 1 1,-3 2-1,16 57 0,-46-127-482,-1 0 1,-14-20 0,-23-43-279,24 34 21,2 0-1,-21-70 1,37 96-54,0 0-1,1 0 1,2-1 0,0 1 0,2-1 0,1 0 0,4-40 0,-3 61 88,0 0 0,0-1 0,0 1 0,0 0 0,1 0-1,0 0 1,0 0 0,0 0 0,0 0 0,1 0 0,-1 1 0,1-1 0,0 1 0,0 0 0,0 0 0,0 0 0,1 0 0,-1 1 0,1-1 0,0 1 0,0 0 0,0 0 0,0 0 0,0 0 0,0 1 0,0 0 0,1 0-1,-1 0 1,0 0 0,1 1 0,-1-1 0,8 1 0,-11 1 24,1-1 1,-1 1-1,1 0 0,0-1 0,-1 1 0,0 0 0,1 0 1,-1 0-1,0 0 0,1 0 0,-1 0 0,0 1 0,0-1 0,0 0 1,0 1-1,0-1 0,0 1 0,0-1 0,0 0 0,-1 1 1,1 0-1,-1-1 0,1 1 0,-1-1 0,1 1 0,-1 0 1,0-1-1,0 1 0,0 0 0,0 0 0,0-1 0,0 1 0,0 0 1,-1 1-1,0 6 80,0 1 1,0-1-1,-1 0 0,0 1 1,-4 8-1,-4 8 117,-2-1 0,0-1 0,-2 0-1,-1-1 1,-30 37 0,29-48-1014,17-24-2874,15-28-2840,6 5-471,3-2-5290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8.388"/>
    </inkml:context>
    <inkml:brush xml:id="br0">
      <inkml:brushProperty name="width" value="0.025" units="cm"/>
      <inkml:brushProperty name="height" value="0.025" units="cm"/>
    </inkml:brush>
  </inkml:definitions>
  <inkml:trace contextRef="#ctx0" brushRef="#br0">110 43 14125,'-9'9'4736,"0"0"-4017,-51 53 4316,57-58-4687,0 1 1,-1-1-1,1 0 1,1 1-1,-1-1 1,1 1-1,0 0 0,0 0 1,0 0-1,0 0 1,1 0-1,0 1 1,0-1-1,0 9 1,2-13-329,-1 1 0,1-1 0,0 0 0,0 0 1,-1 0-1,1 0 0,0 0 0,0 0 0,0 0 1,0 0-1,0-1 0,0 1 0,0 0 1,1-1-1,-1 1 0,0 0 0,0-1 0,0 1 1,1-1-1,-1 0 0,0 1 0,1-1 0,-1 0 1,0 0-1,1 0 0,-1 0 0,0 0 1,1 0-1,-1 0 0,0 0 0,0-1 0,1 1 1,1-1-1,48-12 200,-37 6-45,0 0 0,0-1 0,0-1-1,-1 0 1,18-16 0,-27 22-131,0-1 0,0 1 0,-1-1 0,1 0 0,-1 0 0,0 0 0,0 0 0,-1 0 0,1-1 1,-1 1-1,0-1 0,0 0 0,0 1 0,-1-1 0,0 0 0,1 0 0,-2 0 0,1 0 0,-1 0 0,0-1 0,0-6 0,-1 10-44,0-1 0,0 1 0,-1 0 0,1 0 0,0 0 0,-1 1 0,1-1 0,-1 0 0,0 1 0,0-1 0,1 1 0,-1-1 0,0 1 0,0 0 0,0-1 0,-1 1 0,1 0 0,0 1 0,0-1 0,0 0 0,-1 1 0,1-1 0,0 1 0,-4-1 0,-1 0 0,-1 1 0,1-1 0,0 1 0,0 0 0,-1 0 0,-13 3 0,20-2-194,-1 0-1,1-1 1,0 1 0,0 0 0,-1 0-1,1 0 1,0-1 0,0 1-1,0 0 1,0 1 0,0-1 0,0 0-1,0 0 1,1 0 0,-1 1 0,0-1-1,0 0 1,1 1 0,-1-1-1,1 0 1,0 1 0,-1-1 0,1 1-1,0-1 1,0 1 0,0-1-1,0 3 1,-1 5-7498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50.323"/>
    </inkml:context>
    <inkml:brush xml:id="br0">
      <inkml:brushProperty name="width" value="0.025" units="cm"/>
      <inkml:brushProperty name="height" value="0.025" units="cm"/>
    </inkml:brush>
  </inkml:definitions>
  <inkml:trace contextRef="#ctx0" brushRef="#br0">69 148 9129,'0'0'14050,"-9"4"-12598,7-3-1409,-1-1 25,0 1 0,0 0 1,0 0-1,0 1 0,0-1 0,1 0 0,-1 1 1,0 0-1,1 0 0,-1 0 0,1 0 1,0 0-1,0 0 0,0 0 0,0 1 0,0-1 1,0 1-1,1-1 0,-1 1 0,1 0 0,0 0 1,-1 0-1,1 0 0,1 0 0,-1 0 1,0 4-1,-2 83 3781,7-111-3578,0 1 0,1 0 1,1 1-1,18-38 0,-21 50-289,1 0 0,0 1 1,0 0-1,1 0 0,-1 0 0,1 0 0,11-8 0,-13 11 9,0 1-1,0 0 0,0 1 1,0-1-1,0 0 1,1 1-1,-1 0 1,0 0-1,1 0 0,-1 0 1,1 0-1,-1 1 1,1-1-1,0 1 0,-1 0 1,1 0-1,4 1 1,-5 0 25,0 1 1,1-1-1,-1 0 1,0 1-1,0 0 1,0 0 0,0 0-1,0 0 1,-1 0-1,1 0 1,0 1-1,-1-1 1,0 1-1,0 0 1,0 0-1,0 0 1,0 0 0,0 0-1,-1 0 1,1 0-1,1 7 1,-1-4 56,1-1-1,0 1 1,0-1 0,0 1 0,8 8-1,-10-14 179,-2-4-206,1-1-1,-1 1 0,0 0 0,-1-1 1,1 1-1,-4-7 0,-78-123-44,83 133-57,0 1 0,1 0-1,-1-1 1,0 1 0,0-1 0,0 1 0,0 0 0,0-1-1,1 1 1,-1 0 0,0-1 0,0 1 0,1 0 0,-1-1-1,0 1 1,0 0 0,1-1 0,-1 1 0,0 0-1,1 0 1,-1-1 0,0 1 0,1 0 0,-1 0 0,1 0-1,-1 0 1,0-1 0,1 1 0,-1 0 0,1 0 0,-1 0-1,0 0 1,1 0 0,-1 0 0,1 0 0,-1 0-1,1 0 1,-1 0 0,0 0 0,1 1 0,0-1 0,21 0-4715,-21 0 3964,20-2-5347,1-8-2931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50.973"/>
    </inkml:context>
    <inkml:brush xml:id="br0">
      <inkml:brushProperty name="width" value="0.025" units="cm"/>
      <inkml:brushProperty name="height" value="0.025" units="cm"/>
    </inkml:brush>
  </inkml:definitions>
  <inkml:trace contextRef="#ctx0" brushRef="#br0">13 1 16143,'0'0'3919,"-4"8"-2478,2-2-1364,0 0 1,1 1-1,-1-1 1,1 0-1,1 0 0,-1 1 1,1-1-1,0 1 1,1-1-1,-1 0 0,1 1 1,0-1-1,1 0 1,0 0-1,0 1 1,0-1-1,5 9 0,11 27 437,47 93 3285,-59-123-3595,2 0 0,-1-1 1,1 0-1,1 0 0,0-1 0,1 0 0,0-1 0,16 12 0,-25-20-204,0 1 1,1-1-1,-1-1 0,0 1 1,1 0-1,-1 0 0,1 0 0,-1-1 1,1 1-1,-1-1 0,1 1 0,0-1 1,-1 0-1,1 0 0,0 1 1,-1-1-1,1 0 0,-1-1 0,1 1 1,0 0-1,2-1 0,-3 0 10,0 1 1,0-1-1,0 0 0,-1 0 0,1 0 0,0 0 0,0 0 0,0 0 1,-1 0-1,1 0 0,-1 0 0,1 0 0,-1-1 0,1 1 0,-1 0 1,0 0-1,1-1 0,-1 1 0,0 0 0,0 0 0,0-2 0,0-2 20,0-1-1,0 1 1,-1-1-1,0 1 0,0-1 1,0 1-1,-1 0 1,1 0-1,-1 0 0,0 0 1,-6-9-1,4 7 0,-1 1 1,0 0-1,-1 1 0,1-1 1,-1 1-1,0 0 1,0 0-1,-1 1 0,0 0 1,1 0-1,-1 0 0,0 1 1,-1 0-1,1 0 0,-1 1 1,1 0-1,-10-1 1,16 3-35,1 0 0,0 0 0,-1 1 0,1-1 0,0 0 0,0 0 0,0 0 0,-1 1 1,1-1-1,0 0 0,0 0 0,0 1 0,-1-1 0,1 0 0,0 1 0,0-1 0,0 0 0,0 0 1,0 1-1,0-1 0,0 0 0,0 1 0,0-1 0,0 0 0,0 1 0,0-1 0,0 0 1,0 1-1,0-1 0,0 0 0,0 1 0,0-1 0,0 0 0,0 0 0,0 1 0,1-1 1,-1 0-1,0 1 0,0-1 0,0 0 0,1 0 0,-1 1 0,0-1 0,0 0 0,1 1 1,8 13-108,-7-13 111,0 1-1,0-1 0,0 0 1,0 0-1,0 0 0,0 0 1,1 0-1,-1 0 0,0-1 1,0 1-1,1-1 1,-1 1-1,0-1 0,1 0 1,-1 0-1,0 0 0,1 0 1,-1 0-1,0-1 0,1 1 1,-1-1-1,0 0 0,0 1 1,1-1-1,-1 0 1,3-2-1,4-3-2,0-1 0,-1 0 1,0 0-1,-1-1 0,7-8 0,-10 10 4,0 1-1,1 0 1,-1 0-1,1 1 0,0-1 1,0 1-1,1 0 1,-1 0-1,1 0 0,0 1 1,0 0-1,8-3 0,-12 6 25,0-1-1,0 1 1,0 0-1,0 0 1,0 0-1,0 0 1,0 0-1,0 0 1,0 1-1,0-1 1,0 1-1,-1-1 0,1 1 1,0 0-1,0 0 1,0 0-1,0 0 1,-1 0-1,1 0 1,-1 0-1,1 0 1,-1 1-1,3 1 0,0 3 159,-1-1 0,0 1-1,1 0 1,-2 0-1,5 11 1,13 25 509,-20-42-687,0 0 0,0 1 0,0-1 0,0 0 0,0 0 0,0 0 0,0 0 0,0 0 0,0 0 0,0 0 0,0 1 0,1-1 0,-1 0 0,0 0 1,0 0-1,0 0 0,0 0 0,0 0 0,0 0 0,0 0 0,1 0 0,-1 0 0,0 0 0,0 0 0,0 0 0,0 0 0,0 0 0,0 0 0,1 0 0,-1 0 0,0 0 0,0 0 0,0 0 0,0 0 0,0 0 0,1 0 0,-1 0 0,0 0 0,0 0 0,0 0 0,0 0 0,0 0 0,0 0 0,1 0 1,-1 0-1,0 0 0,0 0 0,0-1 0,0 1 0,0 0 0,0 0 0,0 0 0,0 0 0,1 0 0,2-13 198,1-21 42,-4 29-234,1-15-10,-2 12 0,2-1 0,-1 1 0,1-1 0,0 1 0,1-1 0,0 1 0,0 0 0,0 0 0,8-16 0,-9 23 0,-1 1 0,1-1 0,-1 1 0,0-1 0,1 0 0,-1 1 0,1-1 0,-1 1 0,1-1 0,0 1 0,-1 0 0,1-1 0,-1 1 0,1 0 0,0-1 0,-1 1 0,1 0 0,0 0 0,-1-1 0,1 1 0,0 0 0,0 0 0,-1 0 0,1 0 0,0 0 0,-1 0 0,1 0 0,0 0 0,0 0 0,0 1 0,18 16 0,6 32 0,-25-48 0,8 23 0,-7-18 0,1 0 0,-1 0 0,1 0 0,1-1 0,-1 1 0,1 0 0,0-1 0,7 10 0,-9-16-3,0 0-1,0 0 1,-1 0-1,1 0 1,0 0 0,-1-1-1,1 1 1,-1 0 0,1 0-1,-1 0 1,0-1-1,1 1 1,-1 0 0,0-1-1,0 1 1,0 0-1,0 0 1,0-3 0,0 2-66,4-28-1688,1-1-3673,-3 22 3157,3-17-4918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51.896"/>
    </inkml:context>
    <inkml:brush xml:id="br0">
      <inkml:brushProperty name="width" value="0.025" units="cm"/>
      <inkml:brushProperty name="height" value="0.025" units="cm"/>
    </inkml:brush>
  </inkml:definitions>
  <inkml:trace contextRef="#ctx0" brushRef="#br0">22 230 9673,'1'0'6512,"2"-1"-3386,6-7-801,7-46 2909,-15 44-4872,1-1 0,-2 0 0,1 1-1,-1-1 1,-3-21 0,2 31-319,1 0 1,0 0-1,0 0 1,0 0-1,-1 1 0,1-1 1,-1 0-1,1 0 1,0 0-1,-1 0 1,0 0-1,1 0 0,-1 1 1,1-1-1,-1 0 1,0 1-1,0-1 1,1 0-1,-1 1 1,0-1-1,0 1 0,0-1 1,0 1-1,0-1 1,0 1-1,0 0 1,0-1-1,0 1 0,1 0 1,-1 0-1,0 0 1,0 0-1,0 0 1,0 0-1,0 0 0,0 0 1,0 0-1,0 0 1,0 0-1,0 1 1,0-1-1,0 0 0,0 1 1,0-1-1,0 1 1,0-1-1,0 1 1,1 0-1,-1-1 1,0 1-1,0 0 0,1-1 1,-1 1-1,0 0 1,1 0-1,-1-1 1,1 1-1,-1 0 0,1 0 1,-1 0-1,1 0 1,0 0-1,0 0 1,-1 0-1,1 1 1,-2 10-47,0 0 1,1 0-1,1 0 1,0 1-1,1-1 1,0 0 0,0 0-1,2 0 1,-1-1-1,6 14 1,-8-24 6,1 0 0,0 0 0,-1 0 0,1 1 0,0-1 0,0-1 1,0 1-1,0 0 0,0 0 0,0 0 0,0 0 0,0-1 0,0 1 0,0 0 0,0-1 0,0 1 1,1-1-1,-1 1 0,0-1 0,0 0 0,1 1 0,-1-1 0,0 0 0,0 0 0,1 0 0,-1 0 1,0 0-1,1 0 0,-1 0 0,0-1 0,0 1 0,1 0 0,-1-1 0,0 1 0,0-1 0,0 1 1,1-1-1,-1 0 0,0 1 0,1-2 0,6-4 29,0 0 1,0-1-1,0 1 0,7-10 1,-4 4-28,32-22-81,-41 32 75,0 1 1,0 0-1,0 0 0,0 0 1,0 0-1,1 0 0,-1 0 0,0 0 1,1 1-1,-1-1 0,0 1 1,1-1-1,-1 1 0,0 0 0,1 0 1,-1 0-1,1 0 0,-1 1 1,0-1-1,5 2 0,0 1 222,-11-8 55,-4-5-162,-54-52-115,29 31 0,55 26-3570,28-10-8411,-31 0 306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52.239"/>
    </inkml:context>
    <inkml:brush xml:id="br0">
      <inkml:brushProperty name="width" value="0.025" units="cm"/>
      <inkml:brushProperty name="height" value="0.025" units="cm"/>
    </inkml:brush>
  </inkml:definitions>
  <inkml:trace contextRef="#ctx0" brushRef="#br0">53 1 14478,'0'0'16340,"-8"12"-15571,-25 41-187,31-48-545,0-1 1,1 1-1,-1-1 1,1 1-1,0 0 0,0 0 1,0-1-1,1 1 0,-1 0 1,1 0-1,0 0 1,1 0-1,-1 0 0,1-1 1,2 7-1,-2-10-47,-1 0 0,1-1-1,0 1 1,0 0 0,0-1 0,0 1-1,-1-1 1,1 1 0,0-1 0,0 1-1,0-1 1,0 0 0,0 0 0,0 1 0,1-1-1,-1 0 1,0 0 0,0 0 0,0 0-1,0 0 1,0 0 0,0 0 0,0-1-1,0 1 1,0 0 0,0-1 0,0 1 0,0 0-1,0-1 1,0 1 0,1-2 0,33-18-608,-30 16 479,13-8-21,0 0-1,0 2 0,1 0 0,1 1 1,0 1-1,0 1 0,0 1 0,32-6 1,-51 12 172,0 0 0,0 0 0,1 0 1,-1 0-1,0 0 0,0 0 0,0 0 1,0 0-1,0 0 0,0 0 0,0 0 1,0 1-1,1-1 0,-1 1 0,0-1 1,0 0-1,0 1 0,0 0 0,-1-1 1,1 1-1,0 0 0,0-1 0,0 1 1,0 0-1,-1 0 0,1 0 0,0-1 1,-1 1-1,1 0 0,0 0 0,-1 0 1,1 2-1,0 0 67,-1 1 0,0-1 0,1 1 0,-1-1 0,0 1 0,-1 0 0,1-1 0,-1 1 0,0-1 0,-1 6 0,-3 6 235,-1 1 0,-1-2 1,-15 27-1,19-36-314,-39 52 0,39-54 0,1 0 0,-1-1 0,0 1 0,1 0 0,-1-1 0,-1 0 0,1 0 0,0 0 0,0 0 0,-1 0 0,1-1 0,-1 1 0,0-1 0,1 0 0,-7 1 0,9-2-56,0 0 1,0 0-1,0-1 1,0 1-1,0 0 0,0-1 1,0 1-1,0-1 1,0 1-1,0-1 0,1 0 1,-1 1-1,0-1 0,0 0 1,0 1-1,1-1 1,-1 0-1,0 0 0,1 0 1,-1 0-1,1 1 1,-1-1-1,1 0 0,-1 0 1,1 0-1,0 0 1,0 0-1,-1 0 0,1 0 1,0 0-1,0-1 0,0 0 1,-2-45-4228,3 35 2666,-1-34-5483,0-7-3241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9:52.593"/>
    </inkml:context>
    <inkml:brush xml:id="br0">
      <inkml:brushProperty name="width" value="0.025" units="cm"/>
      <inkml:brushProperty name="height" value="0.025" units="cm"/>
    </inkml:brush>
  </inkml:definitions>
  <inkml:trace contextRef="#ctx0" brushRef="#br0">0 1 10474,'0'0'21012,"7"64"-20884,10-36-128,3 2-320,-2-1-2019,0 0-3138,-2-5-3395</inkml:trace>
  <inkml:trace contextRef="#ctx0" brushRef="#br0" timeOffset="1">304 476 16432,'0'0'11178,"1"54"-9192,2-43-1538,5-5-448,-3-6-1921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37.916"/>
    </inkml:context>
    <inkml:brush xml:id="br0">
      <inkml:brushProperty name="width" value="0.025" units="cm"/>
      <inkml:brushProperty name="height" value="0.025" units="cm"/>
    </inkml:brush>
  </inkml:definitions>
  <inkml:trace contextRef="#ctx0" brushRef="#br0">1 77 18770,'0'-11'2690,"2"-33"-101,-2 43-2506,0 0-1,0 0 0,0 0 0,1 0 0,-1 0 1,0 0-1,1 0 0,-1 0 0,0 0 0,1 0 1,0 0-1,-1 1 0,1-1 0,-1 0 0,1 0 0,0 0 1,0 1-1,-1-1 0,1 1 0,0-1 0,0 0 1,0 1-1,0-1 0,0 1 0,0 0 0,0-1 1,0 1-1,-1 0 0,1 0 0,0-1 0,0 1 1,1 0-1,-1 0 0,0 0 0,1 0 0,1 1 1,1-1 0,-1 1 0,0-1 0,0 1 0,0 0 0,0 0-1,0 1 1,5 2 0,1 2 109,-1 1 0,0 0 0,-1 0 0,0 1 0,0 0 0,0 0 0,-1 1 0,9 15 0,37 83 1025,-47-98-1130,34 94 713,53 212 0,-53-162-3690,7-3-5599,-37-124 1837,-6-15-2995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38.261"/>
    </inkml:context>
    <inkml:brush xml:id="br0">
      <inkml:brushProperty name="width" value="0.025" units="cm"/>
      <inkml:brushProperty name="height" value="0.025" units="cm"/>
    </inkml:brush>
  </inkml:definitions>
  <inkml:trace contextRef="#ctx0" brushRef="#br0">1 206 20884,'0'7'136,"0"39"2213,6 53 0,-3-83-1777,0 0 1,1 0-1,0 0 0,1 0 1,1-1-1,14 26 0,-12-27-339,1 0 1,0-1-1,0 0 0,1-1 0,1 0 0,0-1 1,21 17-1,-28-25-188,1 0 0,-1 0 1,1 0-1,0 0 0,0-1 1,0 0-1,0 0 0,0 0 0,0-1 1,1 1-1,-1-1 0,1-1 0,-1 1 1,1-1-1,-1 0 0,1 0 1,-1 0-1,0-1 0,1 0 0,-1 0 1,1 0-1,-1-1 0,0 0 0,0 0 1,9-5-1,-3-1-45,-1 0 0,1-1 0,-2 0 0,0 0 0,0-1 0,0 0 0,-1-1 0,-1 0 0,0 0 0,0 0 0,7-20 0,8-21 0,19-71 0,-38 114 0,-1 4-1,41-150-1970,-26 50-3776,-15 70-8122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38.992"/>
    </inkml:context>
    <inkml:brush xml:id="br0">
      <inkml:brushProperty name="width" value="0.025" units="cm"/>
      <inkml:brushProperty name="height" value="0.025" units="cm"/>
    </inkml:brush>
  </inkml:definitions>
  <inkml:trace contextRef="#ctx0" brushRef="#br0">1 336 17617,'0'0'9342,"12"6"-8040,-6-3-1147,-3-1-105,0 0-1,0 0 0,0 0 0,0-1 0,1 0 0,-1 1 1,0-1-1,0 0 0,1-1 0,-1 1 0,1-1 1,-1 1-1,1-1 0,-1 0 0,0 0 0,1-1 0,-1 1 1,1-1-1,-1 1 0,0-1 0,1 0 0,-1-1 1,0 1-1,0 0 0,0-1 0,0 0 0,3-2 1,11-10 95,-2 0 0,0-1 0,-1-1 1,0 0-1,18-30 0,-24 33-69,-1 0 1,0 0-1,-1 0 1,-1-1-1,0 0 0,-1 0 1,0 0-1,3-28 0,-7 39-58,1 0-1,-1 1 0,0-1 0,0 1 1,0-1-1,0 0 0,0 1 0,-1-1 1,1 0-1,-1 1 0,0-1 0,0 1 1,0-1-1,0 1 0,0-1 1,0 1-1,-1 0 0,1 0 0,-1 0 1,0 0-1,1 0 0,-1 0 0,0 0 1,0 0-1,0 0 0,0 1 0,-1-1 1,1 1-1,0 0 0,-1 0 0,1 0 1,-1 0-1,1 0 0,-1 0 0,1 1 1,-1-1-1,-2 0 0,-1 1 8,0 0 0,0 0 0,0 1 1,0-1-1,0 1 0,0 0 0,0 1 0,1 0 0,-1-1 0,0 2 0,1-1 0,0 1 0,0 0 0,-1 0 0,-7 7 0,2 0-25,2 1 0,-1 0 1,2 1-1,0 0 0,0 0 0,1 0 0,0 1 0,1 0 0,1 1 0,0-1 0,1 1 0,-5 23 0,3 0 19,1 1-1,2 1 1,2 58-1,1-91-15,0 0 1,1 0-1,-1 0 1,1 0-1,1 1 0,-1-1 1,1-1-1,0 1 1,1 0-1,-1 0 0,1-1 1,0 1-1,0-1 0,1 0 1,0 0-1,0 0 1,0-1-1,8 8 0,-7-9-131,0 0-1,0 0 1,0-1-1,1 0 0,-1 0 1,0 0-1,1-1 0,-1 0 1,1 0-1,0 0 0,-1 0 1,1-1-1,0 0 0,-1 0 1,1-1-1,0 0 0,-1 0 1,1 0-1,-1-1 1,11-3-1,-3-1-791,-1 0 1,0 0-1,0-1 0,0 0 1,-1-1-1,11-10 1,33-35-7293,-11 4-4231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39.349"/>
    </inkml:context>
    <inkml:brush xml:id="br0">
      <inkml:brushProperty name="width" value="0.025" units="cm"/>
      <inkml:brushProperty name="height" value="0.025" units="cm"/>
    </inkml:brush>
  </inkml:definitions>
  <inkml:trace contextRef="#ctx0" brushRef="#br0">120 11 17713,'0'0'3342,"-11"-2"96,5 0-2774,4 1-545,1 0 1,-1 0-1,0 0 0,0 1 0,0-1 0,0 0 0,-1 1 0,1 0 0,0-1 0,0 1 0,0 0 0,0 0 0,0 0 0,0 1 0,0-1 1,0 0-1,0 1 0,-1-1 0,1 1 0,1 0 0,-1 0 0,0 0 0,0 0 0,0 0 0,0 0 0,1 0 0,-1 0 0,0 1 0,1-1 1,-2 3-1,-5 12-13,1 1 0,1 0 0,1 1 1,0 0-1,2 0 0,0 0 1,1 0-1,0 0 0,2 0 0,1 19 1,-1-36-108,0 0 0,0 0 1,0 0-1,1 0 0,-1-1 0,0 1 1,1 0-1,-1 0 0,0 0 1,1 0-1,-1-1 0,1 1 0,-1 0 1,1-1-1,0 1 0,-1 0 1,1-1-1,0 1 0,-1 0 0,1-1 1,0 1-1,0-1 0,-1 0 1,1 1-1,0-1 0,0 1 0,0-1 1,0 0-1,0 0 0,0 0 1,-1 1-1,1-1 0,0 0 0,0 0 1,0 0-1,0 0 0,0-1 0,0 1 1,0 0-1,0 0 0,0 0 1,-1-1-1,1 1 0,0-1 0,0 1 1,1-1-1,44-19 83,-30 10-72,72-40 78,-79 46-107,0 0 0,1 0 0,-1 1 0,1 0 0,0 1 0,0 0 0,17-1 0,-26 3 18,0 0 0,0 1 0,0-1 0,0 0 0,0 0 0,-1 1 0,1-1 0,0 1 0,0-1 0,0 0 0,-1 1 0,1-1 0,0 1 0,-1 0 0,1-1 0,0 1 0,-1 0 0,1-1 0,-1 1 0,1 0-1,-1 0 1,1-1 0,-1 1 0,0 0 0,1 0 0,-1 0 0,0 0 0,1-1 0,-1 1 0,0 0 0,0 0 0,0 0 0,0 0 0,0 0 0,0 0 0,0 0 0,0-1 0,0 1 0,-1 0 0,1 0 0,-1 2 0,-13 40 525,1-22-294,-1-1 1,0 0-1,-2-1 1,-19 19-1,21-24-1265,-1-1-1,-31 22 1,25-25-6444,2-8-6887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0.085"/>
    </inkml:context>
    <inkml:brush xml:id="br0">
      <inkml:brushProperty name="width" value="0.025" units="cm"/>
      <inkml:brushProperty name="height" value="0.025" units="cm"/>
    </inkml:brush>
  </inkml:definitions>
  <inkml:trace contextRef="#ctx0" brushRef="#br0">0 50 10122,'0'0'14701,"10"10"-13387,16 26-337,-1 1 0,-2 1 0,32 73-1,131 339 1747,-195-488-2723,-7 0 0,-81-215 0,87 223 0,2-2 0,2 1 0,0-1 0,2 0 0,2 0 0,1-43 0,3 68 0,-1 0 0,1 1 0,0-1 0,0 0 0,0 1 0,1-1 0,0 1 0,1 0 0,-1 0 0,1 0 0,0 1 0,1-1 0,-1 1 0,1 0 0,0 0 0,0 1 0,1-1 0,-1 1 0,1 0 0,0 1 0,0-1 0,1 1 0,-1 1 0,0-1 0,1 1 0,0 0 0,0 0 0,-1 1 0,1 0 0,0 0 0,0 1 0,0 0 0,0 0 0,0 0 0,7 2 0,-12-1 0,0 0 0,0 0 0,0 0 0,-1 0 0,1 0 0,0 0 0,-1 1 0,1-1 0,-1 0 0,1 1 0,-1 0 0,0-1 0,0 1 0,1 0 0,-1-1 0,0 1 0,-1 0 0,1 0 0,0 0 0,0 0 0,-1 0 0,1 0 0,-1 0 0,0 0 0,0 0 0,0 0 0,0 4 0,-3 60 0,0-52 0,0 0 0,-1 0 0,-1 0 0,0-1 0,-1 0 0,0 0 0,-11 15 0,15-23 0,-1 0 0,-1 0 0,1 0 0,-1-1 0,0 1 0,0-1 0,0 0 0,0 0 0,-1 0 0,1-1 0,-1 0 0,0 0 0,0 0 0,-1 0 0,1-1 0,0 1 0,-1-2 0,0 1 0,1 0 0,-7 0 0,10-2-9,1-1 1,0 1-1,-1 0 1,1-1-1,0 1 1,0-1-1,-1 1 1,1-1-1,0 0 1,0 1-1,0-1 1,0 0-1,0 0 1,0 0-1,0 0 1,0 0-1,0 0 1,0 0-1,0 0 0,1 0 1,-1 0-1,0-1 1,1 1-1,-1 0 1,1 0-1,-1-1 1,1 1-1,0 0 1,0-1-1,0 1 1,-1 0-1,1-1 1,0 1-1,0 0 1,1-3-1,-1-1-190,0 1 0,0-1 0,1 0 1,0 1-1,-1-1 0,2 0 0,-1 1 0,0-1 0,4-6 0,18-18-5762,-5 12-1178,5-3-7638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8.967"/>
    </inkml:context>
    <inkml:brush xml:id="br0">
      <inkml:brushProperty name="width" value="0.025" units="cm"/>
      <inkml:brushProperty name="height" value="0.025" units="cm"/>
    </inkml:brush>
  </inkml:definitions>
  <inkml:trace contextRef="#ctx0" brushRef="#br0">1 100 1217,'0'0'3652,"35"-50"-3716,-35 45-385,1 1-224,2-2-416,-1-1 32,3 2 673,1-1 704,-2-1 1,-1 2-385,2 0-1442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0.614"/>
    </inkml:context>
    <inkml:brush xml:id="br0">
      <inkml:brushProperty name="width" value="0.025" units="cm"/>
      <inkml:brushProperty name="height" value="0.025" units="cm"/>
    </inkml:brush>
  </inkml:definitions>
  <inkml:trace contextRef="#ctx0" brushRef="#br0">1 242 19058,'0'0'10010,"11"2"-9114,-7 0-853,1-2-1,-1 1 1,1 0-1,-1-1 1,1 0-1,-1 0 1,1 0-1,0 0 1,-1-1-1,0 0 1,1 0-1,-1 0 1,1-1-1,-1 1 1,0-1-1,0 0 1,0 0-1,0 0 1,0-1-1,0 0 1,-1 1-1,1-1 1,-1 0-1,5-6 1,-2 3 40,-1-1-1,1 0 1,-1-1 0,0 1 0,-1-1 0,0 0 0,0 0 0,-1 0 0,0-1-1,0 1 1,-1-1 0,0 0 0,0 1 0,-1-1 0,-1 0 0,1 0 0,-1 0-1,-1 0 1,0 0 0,-2-10 0,3 18-83,0 0 0,-1-1 0,1 1 0,0 0 0,-1-1 0,1 1 0,-1 0 0,0 0 0,0 0 0,1 0 0,-1 0 0,0 0 0,0 0 0,0 0 0,0 0 0,0 0 0,0 0 0,0 0 0,0 0 0,0 1 0,-1-1 0,1 1 0,0-1 0,0 1 0,-1-1 0,1 1 0,0 0 0,0-1 0,-1 1 0,1 0 0,0 0 0,-1 0 0,1 0 0,-1 0 0,1 0 0,0 1 0,-1-1 0,1 0 0,0 1 0,0-1 0,-1 1 0,0 0 0,-2 1 0,1 0 0,-1 0 0,1 0 0,0 0 0,0 1 0,0 0 0,0-1 0,0 1 0,0 0 0,1 0 0,-1 1 0,-2 5 0,-4 15 0,0 1 0,2 1 0,1-1 0,1 1 0,1 0 0,1 1 0,1-1 0,3 28 0,-2-50 0,1 0 0,0 0 0,1 0 0,-1-1 0,1 1 0,0 0 0,0 0 0,0-1 0,0 1 0,0-1 0,1 1 0,0-1 0,0 1 0,0-1 0,0 0 0,0 0 0,4 5 0,-3-7 0,0 1 0,0 0 0,-1-1 0,1 1 0,0-1 0,0 0 0,0 0 0,0 0 0,0 0 0,1-1 0,-1 1 0,0-1 0,0 0 0,0 0 0,0 0 0,1 0 0,-1 0 0,0-1 0,0 0 0,0 1 0,5-3 0,6-2-570,-1-1 0,-1 0-1,1-1 1,-1 0 0,-1-1 0,1-1 0,14-13-1,70-74-8555,-64 59-1433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0.957"/>
    </inkml:context>
    <inkml:brush xml:id="br0">
      <inkml:brushProperty name="width" value="0.025" units="cm"/>
      <inkml:brushProperty name="height" value="0.025" units="cm"/>
    </inkml:brush>
  </inkml:definitions>
  <inkml:trace contextRef="#ctx0" brushRef="#br0">74 4 16560,'0'0'7537,"-8"-2"-4707,6 2-2722,0-1-1,0 1 1,0-1 0,-1 1-1,1 0 1,0 0 0,0 0 0,0 0-1,0 0 1,0 1 0,0-1 0,0 1-1,0-1 1,0 1 0,-3 1-1,3 0-29,0 0-1,0 0 1,1 1-1,-1-1 1,1 0-1,-1 1 1,1-1-1,0 1 0,0-1 1,0 1-1,0 0 1,0-1-1,1 1 1,-1 0-1,1 5 1,-5 17 38,2 1 1,1 0-1,2 0 1,0 0-1,7 47 1,-7-70-152,1-1-1,-1 1 1,1 0 0,0 0 0,-1-1-1,1 1 1,1 0 0,-1-1-1,0 1 1,1-1 0,-1 0 0,1 1-1,-1-1 1,1 0 0,0 0 0,0 0-1,0 0 1,1 0 0,-1 0-1,0-1 1,1 1 0,-1-1 0,0 0-1,1 1 1,0-1 0,-1 0 0,1-1-1,0 1 1,0 0 0,-1-1-1,1 1 1,0-1 0,0 0 0,0 0-1,0 0 1,-1-1 0,1 1 0,0 0-1,4-2 1,1-1-885,1 0-1,-1 0 1,1-1 0,-1 0 0,0 0-1,-1-1 1,1 0 0,-1 0-1,0-1 1,0 0 0,7-8-1,14-21-7540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1.285"/>
    </inkml:context>
    <inkml:brush xml:id="br0">
      <inkml:brushProperty name="width" value="0.025" units="cm"/>
      <inkml:brushProperty name="height" value="0.025" units="cm"/>
    </inkml:brush>
  </inkml:definitions>
  <inkml:trace contextRef="#ctx0" brushRef="#br0">3 1 7303,'0'0'17456,"-2"56"-14381,2-29-1890,11 6-672,1 0 31,3 1-255,0-1-225,-3-2-96,1-6-577,-3-4-448,0-7-576,-2-10-802,-2-4-1184,-4-16-1058,0-13-4611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1.707"/>
    </inkml:context>
    <inkml:brush xml:id="br0">
      <inkml:brushProperty name="width" value="0.025" units="cm"/>
      <inkml:brushProperty name="height" value="0.025" units="cm"/>
    </inkml:brush>
  </inkml:definitions>
  <inkml:trace contextRef="#ctx0" brushRef="#br0">75 78 21236,'0'0'4249,"-8"-2"-1115,-27-5-1185,33 7-1919,1 0 0,0 0 1,0 0-1,0 0 0,0 1 1,0-1-1,-1 0 0,1 1 0,0-1 1,0 0-1,0 1 0,0-1 1,0 1-1,0 0 0,0-1 1,0 1-1,0 0 0,1-1 1,-1 1-1,0 0 0,0 0 1,0 0-1,1 0 0,-1 0 1,1 0-1,-1 0 0,1 0 1,-1 0-1,1 0 0,-1 0 1,1 0-1,0 0 0,0 0 1,-1 0-1,1 2 0,-3 43 14,4-39 22,-1-6-63,-1 13 45,2 0 1,0 0 0,1 1-1,4 19 1,-6-33-44,1 1 1,-1 0-1,0 0 1,1 0-1,0-1 0,-1 1 1,1 0-1,0 0 1,0-1-1,0 1 1,0-1-1,0 1 1,0-1-1,0 1 0,0-1 1,1 0-1,-1 0 1,0 1-1,1-1 1,-1 0-1,1 0 1,0 0-1,-1-1 0,1 1 1,0 0-1,-1-1 1,1 1-1,0-1 1,0 1-1,0-1 0,-1 0 1,1 0-1,0 1 1,0-2-1,0 1 1,0 0-1,0 0 1,-1 0-1,1-1 0,0 1 1,0-1-1,-1 0 1,1 1-1,0-1 1,-1 0-1,4-2 1,-1 0 12,0-1 0,0 1 1,0-1-1,0 0 1,0-1-1,-1 1 0,0 0 1,0-1-1,0 0 1,0 0-1,-1 0 1,0 0-1,0 0 0,2-9 1,2-6 54,-1-1 1,3-31-1,-5-50-73,-3 141 0,-1-9 0,5 51 0,-3-73 0,0 0 0,1 1 0,0-1 0,0 0 0,1 0 0,0 0 0,0-1 0,1 1 0,0-1 0,10 13 0,-12-17-164,0-1 1,0 0-1,0 0 1,0 0-1,0-1 1,0 1-1,1 0 1,-1-1-1,1 1 1,-1-1-1,1 0 1,0 0-1,-1 0 1,1 0-1,0-1 1,0 1-1,0-1 1,3 1-1,-3-2-289,0 1-1,0 0 0,0-1 0,1 1 0,-1-1 1,0 0-1,0 0 0,0 0 0,0-1 1,0 1-1,0-1 0,-1 0 0,1 1 0,0-1 1,-1 0-1,0-1 0,1 1 0,-1 0 1,0-1-1,0 1 0,0-1 0,0 0 1,2-4-1,6-20-11141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2.463"/>
    </inkml:context>
    <inkml:brush xml:id="br0">
      <inkml:brushProperty name="width" value="0.025" units="cm"/>
      <inkml:brushProperty name="height" value="0.025" units="cm"/>
    </inkml:brush>
  </inkml:definitions>
  <inkml:trace contextRef="#ctx0" brushRef="#br0">2 124 20916,'0'9'4121,"-1"10"-2451,0 0 0,2 0 0,6 37-1,-5-44-1464,2 1 0,-1-1 0,1 0 0,10 18-1,-12-26-208,42 69 58,-42-70-67,-1 0 1,1-1-1,0 1 1,1 0 0,-1-1-1,0 0 1,1 1-1,0-1 1,-1 0-1,1 0 1,0 0 0,0-1-1,0 1 1,0-1-1,0 0 1,0 1-1,1-1 1,-1-1-1,0 1 1,1 0 0,3-1-1,-6 0 14,0-1 1,1 1-1,-1-1 0,0 1 1,0-1-1,0 0 0,0 0 1,1 1-1,-1-1 0,0 0 1,-1 0-1,1 0 0,0 0 1,0 0-1,0 0 0,0-1 1,-1 1-1,1 0 0,-1 0 1,1-1-1,-1 1 0,1 0 1,-1-2-1,8-35 177,-7 32-169,5-34-5,-2-2 0,-1 1 0,-3 0 0,-1-1 0,-2 1 0,-2 0 0,-11-43 0,16 84-4,0 0 0,0 0 0,0 0 0,0 0 0,0 0 0,0 0 0,0 0 0,0 1 0,0-1 0,0 0 0,0 0 0,0 0 0,-1 0 0,1 0 0,0 0 0,0 0 0,0 0 0,0 0 0,0 0 0,0 0 0,0 0 0,-1 0 0,1 0 0,0 0 0,0 0 0,0 0 0,0 0 0,0 0 0,0 0 0,0 0 0,-1 0 0,1 0 0,0 0 0,0 0 0,0 0 0,0 0 0,0 0 0,0 0 0,0 0 0,-1 0 0,1 0 0,0 0 0,0-1 0,-3 27 0,2 34 0,2-44 0,0-1 0,1 0 0,1 1 0,1-1 0,0 0 0,1-1 0,0 1 0,1-1 0,1 0 0,0 0 0,1-1 0,1 0 0,16 20 0,-24-31-26,1-1 0,0 1 1,-1 0-1,1 0 0,0-1 0,0 1 0,0-1 0,1 1 1,-1-1-1,0 0 0,0 0 0,1 0 0,-1 0 0,1 0 1,-1-1-1,1 1 0,-1-1 0,1 1 0,4-1 1,-5-1-40,0 1 1,0-1 0,0 0 0,0 0 0,0 0 0,0 0 0,0 0 0,0 0 0,0-1 0,-1 1 0,1-1 0,0 1 0,-1-1 0,1 0 0,-1 1 0,0-1-1,3-4 1,0-2-140,0-1 0,0 0 0,-1-1 0,0 1-1,0 0 1,-1-1 0,-1 0 0,2-16 0,-3-3 51,0 23 79,0 15-180,0 2 430,0 0 0,1 0 0,0 0-1,1 0 1,5 19 0,-6-27-168,0 0 0,0 0 0,0-1 0,1 1 0,-1 0 0,1-1 0,0 1 0,0-1 0,0 1 0,0-1 0,0 0 0,0 0 0,1 0 0,-1 0 0,1 0 0,-1-1 0,1 1 0,0-1 0,0 0 0,-1 1 0,1-1 0,0 0 0,0-1 0,0 1 0,0-1 0,5 1 0,34 0-522,-33-2 168,0 1 0,0 0 1,0 1-1,0 0 1,15 3-1,-21-2 279,0-1-1,1 0 1,-1 1-1,0 0 1,0 0-1,0 0 1,0 0-1,-1 0 1,1 1-1,-1-1 1,1 1-1,-1 0 0,0 0 1,0 0-1,0 0 1,0 0-1,0 0 1,1 5-1,8 20 711,-2 0 0,-1 1 0,-1 0-1,5 50 1,-3 121 2667,-9-199-3308,0 0 1,0 1-1,1-1 1,-1 0-1,0 0 1,-1 1-1,1-1 1,0 0-1,0 1 1,0-1-1,-1 0 1,1 0-1,-1 0 1,1 1-1,-1-1 1,1 0-1,-1 0 1,0 0-1,1 0 1,-1 0-1,0 0 1,0 0-1,0 0 1,0 0-1,0-1 1,0 1-1,0 0 1,0-1 0,0 1-1,0 0 1,-3 0-1,3-1-3,-1 0 1,0-1-1,0 1 0,1 0 1,-1-1-1,0 1 0,1-1 1,-1 1-1,0-1 0,1 0 1,-1 0-1,1 0 0,-1 0 1,1 0-1,0 0 0,-1 0 1,1 0-1,0 0 0,0-1 1,0 1-1,0-1 0,0 1 1,-1-3-1,-10-17-63,1-1 0,1 0-1,1 0 1,1-1 0,1-1 0,1 1-1,-5-47 1,6 15-702,2 0-1,7-78 1,-5 115-4204,-5 2-2942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2.807"/>
    </inkml:context>
    <inkml:brush xml:id="br0">
      <inkml:brushProperty name="width" value="0.025" units="cm"/>
      <inkml:brushProperty name="height" value="0.025" units="cm"/>
    </inkml:brush>
  </inkml:definitions>
  <inkml:trace contextRef="#ctx0" brushRef="#br0">0 1 24823,'0'0'417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3.464"/>
    </inkml:context>
    <inkml:brush xml:id="br0">
      <inkml:brushProperty name="width" value="0.025" units="cm"/>
      <inkml:brushProperty name="height" value="0.025" units="cm"/>
    </inkml:brush>
  </inkml:definitions>
  <inkml:trace contextRef="#ctx0" brushRef="#br0">150 353 13196,'0'0'10901,"-10"-7"-8749,7 5-2082,-2-2 220,-1 1-1,1 0 0,-1 0 0,0 0 0,0 0 0,0 1 0,-7-2 0,11 4-215,-1-1 0,1 1 0,-1 0 1,1 0-1,-1 0 0,1 0 0,-1 1 0,1-1 0,0 1 0,-1-1 0,1 1 0,-1 0 0,1 0 0,0 0 0,0 0 0,-1 1 1,1-1-1,0 0 0,0 1 0,0 0 0,1-1 0,-1 1 0,0 0 0,0 0 0,1 0 0,0 0 0,-2 3 0,-1 2-40,1 1 0,-1 0 0,2 0 0,-1 1 0,1-1 0,1 0 0,-1 1 1,1 0-1,1-1 0,0 17 0,0-21-42,1-1 1,-1 1-1,1 0 1,0 0-1,0 0 1,0 0-1,0-1 1,1 1-1,0-1 1,-1 1-1,5 5 1,-5-8-5,1 1-1,-1-1 1,1 0 0,-1 1-1,1-1 1,0 0 0,-1 0 0,1 0-1,0 0 1,0 0 0,0-1-1,0 1 1,0 0 0,0-1-1,0 0 1,0 1 0,0-1 0,0 0-1,0 0 1,0 0 0,0 0-1,0 0 1,3-1 0,0-1-12,-1 0 0,1 0 1,0 0-1,-1-1 0,1 1 1,-1-1-1,0 0 0,0 0 0,0-1 1,0 1-1,-1-1 0,0 0 1,1 0-1,-1 0 0,0 0 1,-1 0-1,4-7 0,6-13 58,18-49-1,-29 71-36,11-33 262,-2-1 0,-1 1 1,-2-1-1,-2-1 0,-1 1 0,-1-62 1,-3 94-166,0 2-63,0 0 0,0-1-1,0 1 1,0 0 0,0 0 0,-1-1 0,1 1 0,-1 0 0,1 0 0,-1-1 0,0 1 0,0 0-1,0 0 1,0 0 0,0 0 0,-2-2 0,3 4-31,0 0 0,0 0 0,-1-1 0,1 1 0,0 0 0,0 0 0,-1 0 0,1 0 0,0 0 0,0 0 0,0 0 0,-1 0 0,1 0 0,0 0 0,0 0 0,0 0 0,-1 0 0,1 0 0,0 0 0,0 0 0,-1 0 0,1 0 0,0 0 0,0 1 0,0-1 0,0 0 0,-1 0 0,1 0 0,0 0 0,0 0 0,0 0 0,0 1 0,-1-1 0,1 0 0,0 0 0,0 0 0,0 1 0,0-1 0,0 0 0,0 0 0,0 0 0,-1 1 0,1-1 0,0 0 0,0 0 0,0 0 0,0 1 0,0-1 0,0 0 0,0 0 0,0 1 0,0-1 0,0 0 0,0 1 0,-1 15 0,1-16 0,-2 43 0,3 0 0,9 67 0,-7-91 0,0-1 0,2 1 0,0-1 0,1 1 0,1-2 0,1 1 0,0-1 0,14 20 0,-21-34 0,1 0 0,0-1 0,-1 0 0,1 1 0,0-1 0,0 0 0,1 0 0,-1 0 0,0 0 0,1 0 0,-1-1 0,1 1 0,-1-1 0,1 1 0,0-1 0,0 0 0,0 0 0,-1 0 0,6 0 0,-6-1 0,1 0 0,0-1 0,-1 1 0,1-1 0,-1 0 0,1 0 0,-1 0 0,1 0 0,-1 0 0,1 0 0,-1-1 0,0 1 0,0-1 0,0 1 0,0-1 0,0 0 0,2-3 0,5-6 0,-1 0 0,0-1 0,-1 0 0,0 0 0,-1-1 0,7-22 0,-2 1 0,-2 0 0,-1 0 0,-1-1 0,3-66 0,23 247 0,-29-125 0,-3-11 0,1 0 0,0-1 0,0 1 0,1 0 0,0-1 0,1 1 0,0-1 0,1 0 0,0 0 0,6 8 0,-11-16-28,1-1 1,-1 1-1,0-1 0,1 1 0,-1-1 1,1 1-1,-1-1 0,1 1 0,0-1 1,-1 0-1,1 1 0,0-1 1,-1 0-1,1 1 0,-1-1 0,1 0 1,0 0-1,0 0 0,-1 1 0,1-1 1,0 0-1,-1 0 0,1 0 0,0 0 1,-1 0-1,1-1 0,0 1 1,0 0-1,-1 0 0,1 0 0,0-1 1,-1 1-1,1 0 0,0 0 0,0-1 1,0-1-208,1 0 1,-1 0-1,1 0 1,-1 0-1,0 0 1,0 0-1,0 0 1,0 0-1,0-1 0,1-3 1,6-59-7180,-7 18-1421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3.807"/>
    </inkml:context>
    <inkml:brush xml:id="br0">
      <inkml:brushProperty name="width" value="0.025" units="cm"/>
      <inkml:brushProperty name="height" value="0.025" units="cm"/>
    </inkml:brush>
  </inkml:definitions>
  <inkml:trace contextRef="#ctx0" brushRef="#br0">1 0 17969,'0'0'3523,"57"47"-3843,-25-47-1153,3 0-2563,-1 0-3043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4.178"/>
    </inkml:context>
    <inkml:brush xml:id="br0">
      <inkml:brushProperty name="width" value="0.025" units="cm"/>
      <inkml:brushProperty name="height" value="0.025" units="cm"/>
    </inkml:brush>
  </inkml:definitions>
  <inkml:trace contextRef="#ctx0" brushRef="#br0">57 1 15663,'0'0'6678,"-8"8"-6032,3-3-577,1-1 75,0 0 0,0 0 0,1 0 1,-1 0-1,1 0 0,0 1 0,0-1 0,1 1 0,-1 0 1,1 0-1,0 0 0,0 0 0,1 1 0,0-1 0,-2 8 1,3-13-142,0 1 0,1-1 0,-1 1-1,0-1 1,0 1 0,0 0 0,0-1 0,1 1 0,-1-1 0,0 1 0,0-1 0,1 1 0,-1-1 0,1 1 0,-1-1 0,0 0 0,1 1 0,-1-1 0,1 1 0,-1-1 0,1 0 0,-1 1-1,1-1 1,-1 0 0,1 0 0,-1 1 0,1-1 0,-1 0 0,1 0 0,0 0 0,0 0 0,28 0 14,24-12-123,-38 7 51,-6 2 48,-1-1 0,1 2 1,0-1-1,0 1 0,1 1 0,-1-1 1,0 1-1,0 1 0,13 1 0,-21-1 95,1 1 0,-1 0-1,1 0 1,-1 0-1,0 0 1,0 1 0,0-1-1,1 0 1,-1 0 0,0 1-1,-1-1 1,1 1 0,0-1-1,0 1 1,0-1 0,-1 1-1,1-1 1,-1 1 0,0 0-1,1-1 1,-1 1 0,0-1-1,0 1 1,0 0-1,0-1 1,0 1 0,0 0-1,0-1 1,-1 3 0,-8 50 2637,4-43-2456,0 0 0,-1 0 0,0-1 0,-1 0 0,-13 17 0,15-22-349,0 1 0,0-1 0,0 0 0,0-1 1,-1 1-1,1-1 0,-1 0 0,0-1 1,-1 1-1,1-1 0,-8 3 0,14-6-86,-1 0 0,0 0-1,0 1 1,1-1 0,-1 0-1,0 0 1,1 0 0,-1 0-1,0 0 1,1 0 0,-1 0-1,0 0 1,0 0 0,1 0-1,-1 0 1,0-1 0,1 1-1,-1 0 1,0 0 0,1-1-1,-1 1 1,0 0 0,1-1-1,-1 1 1,1-1 0,-1 1-1,1-1 1,-1 1 0,1-1-1,-1 1 1,1-1 0,-1 0-1,1 1 1,0-1 0,-1 1-1,1-1 1,0 0 0,-1 0-1,-1-31-6846,3 21 4786,-1-24-7633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4.518"/>
    </inkml:context>
    <inkml:brush xml:id="br0">
      <inkml:brushProperty name="width" value="0.025" units="cm"/>
      <inkml:brushProperty name="height" value="0.025" units="cm"/>
    </inkml:brush>
  </inkml:definitions>
  <inkml:trace contextRef="#ctx0" brushRef="#br0">1 108 22742,'0'0'4484,"4"13"-2973,18 55-709,4-1 1,2-1 0,4-2 0,56 87 0,-88-150-802,0 0-1,1 0 1,-1 0-1,0 0 1,1-1 0,-1 1-1,1 0 1,-1 0 0,1-1-1,-1 1 1,1 0-1,0-1 1,-1 1 0,1 0-1,0-1 1,0 1-1,-1-1 1,1 1 0,0-1-1,0 0 1,0 1 0,0-1-1,-1 0 1,1 0-1,2 1 1,1-21 3,-12-38-8,2 38 4,0 0 0,-2 0 0,0 1 0,-1 1 0,-1-1 0,-1 1 0,-13-17 0,16 27 0,8 12 0,12 16 0,-6-15 0,0 1 0,1-1 0,-1 0 0,1 0 0,0 0 0,0-1 0,1 0 0,-1-1 0,1 0 0,12 4 0,-16-6 0,-1 0 0,1 0 0,0-1 0,0 1 0,0-1 0,0 0 0,0 0 0,0 0 0,-1-1 0,1 1 0,0-1 0,0 0 0,0 0 0,-1-1 0,1 1 0,0-1 0,-1 1 0,1-1 0,-1 0 0,0 0 0,0-1 0,0 1 0,0-1 0,4-3 0,1-6 0,0 0 0,-1 0 0,0 0 0,0-1 0,-2 0 0,1-1 0,-2 1 0,5-21 0,-4 17 0,12 90 0,-17-72 0,4 21 3,2 0-1,13 37 1,-18-55-5,1 0 1,-1 0-1,1 0 0,0-1 0,0 1 1,0 0-1,1-1 0,-1 0 0,1 1 1,0-1-1,0 0 0,0 0 0,0-1 1,1 1-1,-1-1 0,1 1 0,-1-1 1,1 0-1,0 0 0,0-1 0,0 1 1,6 1-1,-9-3-82,0 0 0,0 0 1,0 0-1,0 0 0,0 0 0,0 0 1,0 0-1,-1-1 0,1 1 0,0 0 1,0 0-1,0-1 0,0 1 1,0-1-1,-1 1 0,1 0 0,0-1 1,0 0-1,-1 1 0,1-1 0,1 0 1,-1-2-614,0 1 1,0 0-1,0 0 1,0-1 0,0 1-1,0-1 1,0 1 0,-1-1-1,0 1 1,1-6 0,0-23-8348</inkml:trace>
  <inkml:trace contextRef="#ctx0" brushRef="#br0" timeOffset="1">362 0 21524,'0'0'9417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9.308"/>
    </inkml:context>
    <inkml:brush xml:id="br0">
      <inkml:brushProperty name="width" value="0.025" units="cm"/>
      <inkml:brushProperty name="height" value="0.025" units="cm"/>
    </inkml:brush>
  </inkml:definitions>
  <inkml:trace contextRef="#ctx0" brushRef="#br0">9 1 641,'0'0'6149,"-2"0"-6821,-5 4-4037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5.575"/>
    </inkml:context>
    <inkml:brush xml:id="br0">
      <inkml:brushProperty name="width" value="0.025" units="cm"/>
      <inkml:brushProperty name="height" value="0.025" units="cm"/>
    </inkml:brush>
  </inkml:definitions>
  <inkml:trace contextRef="#ctx0" brushRef="#br0">72 446 7591,'4'-9'6865,"20"-64"-658,-23 68-5695,1 0 0,-1-1 0,0 1 0,-1 0 0,1-1 0,-1 1-1,0-1 1,0 1 0,-1 0 0,1-1 0,-1 1 0,-1 0 0,1-1 0,-3-5-1,3 10-435,1 0-1,-1 0 1,0 0-1,0 0 0,0 0 1,0 0-1,0 0 0,0 0 1,-1 0-1,1 0 1,0 1-1,0-1 0,-1 1 1,1-1-1,0 1 0,-1-1 1,1 1-1,0 0 0,-1-1 1,1 1-1,-1 0 1,1 0-1,0 0 0,-1 0 1,1 0-1,-1 1 0,1-1 1,0 0-1,-1 1 1,1-1-1,0 1 0,-1-1 1,1 1-1,0-1 0,-2 3 1,-1-2 66,1 1 1,0 1 0,0-1-1,0 0 1,0 1 0,0-1 0,0 1-1,1 0 1,0 0 0,-1 0-1,-3 7 1,3-1-224,0 1-1,1 0 1,0 0-1,1 0 1,0 1 0,0 16-1,1-23 41,0-1-1,1 1 0,-1-1 1,1 0-1,0 1 1,0-1-1,0 0 1,0 0-1,0 0 1,4 6-1,-4-8 29,0 0-1,0 0 1,0 0 0,0 0 0,0 0-1,0-1 1,0 1 0,0 0 0,1 0-1,-1-1 1,0 1 0,0-1 0,1 1-1,-1-1 1,1 1 0,-1-1-1,0 0 1,1 0 0,-1 1 0,1-1-1,-1 0 1,0-1 0,1 1 0,-1 0-1,3-1 1,-2 1-9,0-1-1,1 0 1,-1 0 0,0 0-1,0 0 1,-1 0 0,1 0-1,0 0 1,0-1-1,0 1 1,-1 0 0,1-1-1,-1 0 1,1 1 0,-1-1-1,0 0 1,1 0 0,-1 0-1,0 0 1,0 0 0,1-4-1,11-53 94,-12 51-61,0 1 0,1-1-1,-1 1 1,1 0-1,4-9 1,-6 16-13,0 0 1,0 0-1,1-1 0,-1 1 1,0 0-1,0 0 0,0-1 0,1 1 1,-1 0-1,0 0 0,0 0 1,1-1-1,-1 1 0,0 0 1,0 0-1,1 0 0,-1 0 1,0 0-1,0 0 0,1 0 0,-1-1 1,0 1-1,1 0 0,-1 0 1,0 0-1,0 0 0,1 0 1,-1 0-1,0 0 0,1 0 1,-1 1-1,0-1 0,0 0 0,1 0 1,-1 0-1,0 0 0,1 0 1,-1 0-1,0 0 0,0 1 1,0-1-1,1 0 0,-1 0 1,0 0-1,0 1 0,1-1 0,-1 0 1,0 1-1,10 12-138,-9-11 131,56 94 610,-5 3-1,64 171 1,-108-250-569,-1-1 1,-2 1-1,0 0 0,-1 0 0,-1 0 1,1 23-1,-4-42-31,0 0 0,0-1 0,0 1 0,0-1 0,0 1 0,0 0 0,0-1 0,0 1 0,0-1 0,-1 1 0,1 0 0,0-1 0,0 1 0,-1-1 0,1 1 0,0-1 0,-1 1 0,1-1 0,0 1 0,-1-1 0,1 0 0,-1 1 0,1-1 0,-1 1 0,1-1 0,-1 0 0,1 1 0,-1-1 0,1 0 0,-1 0 0,0 1 0,1-1 0,-1 0 0,1 0 0,-1 0 0,0 0 0,1 0 0,-1 0 0,0 0 0,1 0 0,-1 0 0,1 0 0,-1 0 0,0 0 0,1-1 0,-1 1 0,1 0 0,-1 0 0,1 0 0,-1-1 0,1 1 0,-1 0 0,1-1 0,-1 1 0,1-1 0,-1 1 0,0-1 0,-32-25 0,22 12-10,0-2-1,1 0 1,1 0 0,0-1 0,2 0-1,0 0 1,0-1 0,2 0 0,0 0-1,1 0 1,1-1 0,1 1 0,0-1-1,2 0 1,2-32 0,6-17-67,3 0 1,39-129-1,-22 96 55,-23 65 58,0 8 24,-2 46-28,-2 13-22,8 44 1,-8-67-9,1-1-1,-1 1 1,1-1 0,1 0-1,-1 0 1,1 0 0,0-1-1,1 1 1,-1-1 0,2 1-1,-1-1 1,6 6-1,-9-11 1,0 0-1,0 0 1,0 0-1,0-1 1,0 1-1,0 0 1,0-1-1,0 1 0,0-1 1,0 1-1,0-1 1,1 1-1,-1-1 1,0 0-1,0 0 0,1 1 1,-1-1-1,0 0 1,1 0-1,-1 0 1,0-1-1,0 1 1,1 0-1,1-1 0,-1 0 6,1-1 0,-1 1 0,0 0-1,0-1 1,0 0 0,0 1-1,0-1 1,-1 0 0,1 0-1,0 0 1,1-4 0,4-6 25,0-1 0,-2 0 0,7-20 0,-11 30-31,9-38-1,-2 0 0,-2 0 0,1-83 0,-4 157 0,0-1 0,2 0 0,2 0 0,19 59 0,-25-89 3,-1 0 1,1 0-1,0 0 0,0 0 1,0 0-1,0 0 0,0 0 0,0 0 1,1-1-1,-1 1 0,0 0 1,1-1-1,0 1 0,-1-1 1,1 0-1,0 0 0,1 2 0,-2-3-3,0 0 0,0 0 0,0 0 0,0 0 0,0 0 0,0 0 0,0 0 0,0 0 0,0 0 0,0-1 0,0 1 0,0 0 0,0-1 0,0 1 0,0 0 0,0-1 0,-1 1 0,1-1 0,0 0 0,0 1 0,0-1 0,-1 0 0,1 1 0,1-2 0,2-4-126,-1 1 1,1 0-1,-1-1 1,0 0-1,0 1 1,-1-1 0,0 0-1,0 0 1,2-10-1,-1-56-12152,-6 32 1921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5.963"/>
    </inkml:context>
    <inkml:brush xml:id="br0">
      <inkml:brushProperty name="width" value="0.025" units="cm"/>
      <inkml:brushProperty name="height" value="0.025" units="cm"/>
    </inkml:brush>
  </inkml:definitions>
  <inkml:trace contextRef="#ctx0" brushRef="#br0">1 13 5926,'0'0'26841,"51"15"-36482,-35-4 1441</inkml:trace>
  <inkml:trace contextRef="#ctx0" brushRef="#br0" timeOffset="1">251 1 20275,'0'0'12044,"-5"59"-11596,10-21-448,5 0 0,2 1 0,2-6 0,0-4 0,0-9-737,-2-7-800,1-7-769,-6-3-2018,-4-3-1506,0-9-5028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6.307"/>
    </inkml:context>
    <inkml:brush xml:id="br0">
      <inkml:brushProperty name="width" value="0.025" units="cm"/>
      <inkml:brushProperty name="height" value="0.025" units="cm"/>
    </inkml:brush>
  </inkml:definitions>
  <inkml:trace contextRef="#ctx0" brushRef="#br0">0 1 21717,'0'0'9577,"12"62"-9641,1-44-897,1-2-673,4-2-576,-2-3 96,4-3-1217,0-4-961,1-4-1794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6.664"/>
    </inkml:context>
    <inkml:brush xml:id="br0">
      <inkml:brushProperty name="width" value="0.025" units="cm"/>
      <inkml:brushProperty name="height" value="0.025" units="cm"/>
    </inkml:brush>
  </inkml:definitions>
  <inkml:trace contextRef="#ctx0" brushRef="#br0">57 1 7591,'0'0'18578,"-7"13"-17180,-1 1-1106,1 0-1,0 1 0,1-1 0,1 2 1,0-1-1,1 1 0,1-1 0,-2 20 1,6-34-293,-1-1 0,0 1-1,1-1 1,-1 1 0,1 0 0,-1-1 0,0 1 0,1-1 0,-1 1 0,1-1 0,0 1 0,-1-1 0,1 0 0,-1 1 0,1-1 0,0 0 0,-1 1 0,1-1 0,0 0 0,-1 0 0,1 1 0,0-1 0,-1 0 0,1 0 0,0 0 0,0 0 0,-1 0 0,1 0 0,0 0 0,-1 0 0,1 0 0,0-1 0,0 1 0,0 0-1,30-7-47,32-20-372,-48 19 305,1 1 1,0 0-1,0 1 1,1 1-1,-1 1 1,1 0-1,30-2 1,-46 6 114,0 0 0,0 0-1,-1 0 1,1 0 0,0 1 0,0-1 0,0 0-1,-1 1 1,1-1 0,0 0 0,-1 1 0,1-1-1,0 1 1,-1-1 0,1 1 0,0-1 0,-1 1 0,1 0-1,-1-1 1,1 1 0,-1 0 0,0 0 0,1-1-1,-1 1 1,0 0 0,1 0 0,-1-1 0,0 1 0,0 0-1,0 0 1,1 0 0,-1-1 0,0 1 0,0 0-1,0 0 1,0 0 0,-1 0 0,1-1 0,0 1 0,0 0-1,0 0 1,-1 0 0,1-1 0,0 1 0,-1 0-1,0 0 1,-17 41 116,-7-5-69,-2 0 1,-1-2 0,-54 53-1,68-81-2386,9-16-1071,9-24-2125,-3 28 5244,9-36-4993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7.005"/>
    </inkml:context>
    <inkml:brush xml:id="br0">
      <inkml:brushProperty name="width" value="0.025" units="cm"/>
      <inkml:brushProperty name="height" value="0.025" units="cm"/>
    </inkml:brush>
  </inkml:definitions>
  <inkml:trace contextRef="#ctx0" brushRef="#br0">10 1 19506,'0'0'3668,"-2"13"-972,-2 14-2097,2 1 1,0-1-1,2 1 1,1-1-1,1 1 0,8 37 1,-4-45-233,1 0 0,0 0 0,20 36 0,-25-51-311,1 0 0,0-1 0,0 1 0,1-1 0,-1 0-1,1 0 1,0 0 0,0 0 0,0-1 0,0 1 0,1-1 0,0 0 0,-1 0 0,1-1 0,0 1 0,0-1 0,0 0-1,1-1 1,-1 1 0,7 0 0,-9-2-53,-1 0 0,0 0 0,1 0 0,-1 0 0,0 0 0,1-1 0,-1 1 0,0-1 0,0 1 0,1-1 0,-1 0 0,0 0 0,0 0 0,0 0 0,0-1 0,0 1 0,0 0 0,0-1 0,-1 1 0,1-1 0,2-2 0,1-3-2,-1 0 0,1-1 0,-1 1 0,5-14 1,-8 15-4,1 1 1,1 0 0,-1 0 0,1 0-1,0 0 1,0 0 0,0 0 0,1 1-1,6-7 1,-9 10 1,-1 1 0,1-1 0,-1 1 0,1 0 0,-1 0 0,1-1 0,-1 1 0,1 0 0,-1 0 0,1-1 0,0 1 0,-1 0 0,1 0 0,-1 0 0,1 0 0,0 0 0,-1 0 0,1 0 0,-1 0 0,1 0 0,0 0 0,-1 0 0,1 1 0,-1-1 0,1 0 0,-1 0 0,1 1 0,-1-1 0,1 0 0,-1 1 0,1-1 0,-1 0 0,1 1 0,-1-1 0,1 1 0,-1-1 0,0 0 0,1 1 0,-1-1 0,0 1 0,1-1 0,-1 1 0,0 0 0,0-1 0,1 1 0,9 31 0,-9-24 0,11 36 0,-4-10 0,18 45 0,-14-62-20,-1-20-340,-9 0 5,0 1 1,0-1 0,0 0-1,-1 0 1,1 0 0,-1 0-1,0 0 1,0 0 0,1-4-1,6-24-8373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7.599"/>
    </inkml:context>
    <inkml:brush xml:id="br0">
      <inkml:brushProperty name="width" value="0.025" units="cm"/>
      <inkml:brushProperty name="height" value="0.025" units="cm"/>
    </inkml:brush>
  </inkml:definitions>
  <inkml:trace contextRef="#ctx0" brushRef="#br0">0 0 17905,'0'0'9668,"1"11"-8190,1 3-1338,2 0 0,0 0 0,0-1-1,1 1 1,1-1 0,0 0-1,1 0 1,0-1 0,1 0-1,0 0 1,12 11 0,-16-17-104,5 5 30,-1-1 1,2 0-1,-1 0 1,15 11-1,-23-20-56,1 0 0,-1 0 1,1 1-1,-1-1 0,1-1 0,-1 1 0,1 0 0,-1 0 1,1 0-1,0-1 0,-1 1 0,1-1 0,0 1 0,0-1 1,-1 0-1,1 0 0,0 0 0,0 0 0,-1 0 0,1 0 1,0 0-1,0 0 0,0-1 0,-1 1 0,1-1 0,0 1 1,-1-1-1,1 0 0,-1 0 0,1 0 0,0 0 0,-1 0 1,0 0-1,1 0 0,-1 0 0,0 0 0,1-1 1,-1 1-1,0-1 0,0 1 0,1-4 0,20-39 183,-14 26-151,0 2-1,19-31 1,-25 44-56,0 1-1,0-1 1,0 0 0,0 1 0,0-1 0,1 1-1,-1 0 1,1 0 0,0 0 0,-1 0 0,1 1-1,0-1 1,0 1 0,0-1 0,0 1 0,0 0-1,1 0 1,-1 0 0,0 1 0,0-1 0,7 1 0,-7 0 6,-1 1 1,1 0 0,0 0 0,0 0 0,-1 0 0,1 1 0,-1-1-1,1 1 1,-1-1 0,0 1 0,0 0 0,1 0 0,-1 0 0,0 0 0,-1 0-1,1 1 1,0-1 0,-1 0 0,1 1 0,-1-1 0,0 1 0,0 0 0,0-1-1,0 1 1,0 0 0,0 0 0,-1-1 0,1 5 0,2 9 58,-1 1 1,-1-1 0,-1 25-1,-1-29 7,-1-1 0,0 1-1,-1 0 1,0-1 0,-1 0-1,0 0 1,-1 0-1,0 0 1,-1-1 0,0 1-1,-14 16 1,16-22-33,0 1 0,0-1-1,-1 0 1,0 0 0,0 0 0,0-1 0,0 1 0,-1-1 0,0-1 0,0 1-1,0-1 1,0 0 0,0 0 0,-1-1 0,1 0 0,-1 0 0,0-1 0,0 1-1,1-1 1,-1-1 0,-10 1 0,14-2-63,0 0 1,0 0-1,0 1 0,0-2 1,1 1-1,-1 0 0,0 0 0,1-1 1,-1 0-1,1 1 0,0-1 1,-1 0-1,1 0 0,0 0 1,0-1-1,0 1 0,1 0 1,-1-1-1,0 1 0,1-1 1,0 0-1,-1 1 0,1-1 0,0 0 1,1 0-1,-1 0 0,0 0 1,0-3-1,1 1-130,-1 0-1,1 0 1,-1 0-1,1 0 1,1 0 0,-1 0-1,1 1 1,0-1-1,0 0 1,0 0 0,1 0-1,-1 1 1,1-1-1,0 1 1,1-1 0,3-5-1,46-38-11218,-26 27 433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7.941"/>
    </inkml:context>
    <inkml:brush xml:id="br0">
      <inkml:brushProperty name="width" value="0.025" units="cm"/>
      <inkml:brushProperty name="height" value="0.025" units="cm"/>
    </inkml:brush>
  </inkml:definitions>
  <inkml:trace contextRef="#ctx0" brushRef="#br0">1 233 20531,'0'0'5045,"11"0"-3128,-6 1-1864,0-1-1,0-1 1,0 1 0,-1-1 0,1 0 0,0 0 0,0 0 0,0-1 0,-1 1 0,1-1 0,-1 0-1,0-1 1,1 1 0,-1-1 0,0 0 0,0 0 0,-1 0 0,1 0 0,0-1 0,-1 1 0,5-8-1,-4 4 108,1-1 0,-1 0 0,-1 0 0,1 0 0,-2 0 0,1-1 0,-1 1 0,0-1 0,-1 1 0,0-1 0,0 0 0,-1-11 0,0 17-115,0 1 0,0-1 0,0 1 0,0-1 0,-1 0 1,1 1-1,-1-1 0,0 1 0,0-1 0,0 1 0,0-1 0,0 1 1,0 0-1,-1 0 0,1-1 0,-1 1 0,1 0 0,-1 0 0,0 0 1,0 1-1,0-1 0,0 0 0,0 1 0,0-1 0,0 1 0,-1 0 1,1 0-1,0 0 0,-1 0 0,1 0 0,-1 0 0,1 0 0,-1 1 0,0 0 1,1-1-1,-1 1 0,0 0 0,1 0 0,-1 0 0,1 1 0,-1-1 1,0 1-1,1-1 0,-4 2 0,4-1-45,1 0 0,-1-1 0,1 1 0,-1 0 0,1 0 0,0 0 0,-1 0 0,1 0 0,0 0 0,0 0 0,0 0 0,0 1 0,0-1 0,0 0 0,0 1 0,0-1 0,0 1 0,1-1 0,-1 1 0,1-1 0,-1 1 0,1-1 0,-1 1 0,1 0 0,0-1 0,0 4 0,0 49 0,0-45 0,2 1-151,-1 1 0,2-1 0,-1-1 0,1 1 0,1 0 1,-1-1-1,2 1 0,-1-1 0,1 0 0,1-1 0,0 1 0,0-1 0,9 9 0,-13-14 39,1 0-1,-1-1 0,1 1 1,0-1-1,0 0 0,0 1 1,0-1-1,0 0 0,1-1 0,-1 1 1,1-1-1,-1 1 0,1-1 1,-1 0-1,1 0 0,0-1 1,-1 1-1,1-1 0,0 0 1,0 0-1,-1 0 0,1 0 1,0-1-1,-1 1 0,1-1 0,0 0 1,-1 0-1,1 0 0,-1-1 1,1 1-1,-1-1 0,0 0 1,0 0-1,0 0 0,0 0 1,0-1-1,0 1 0,3-5 1,28-35-5590,-4-13-2268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8.940"/>
    </inkml:context>
    <inkml:brush xml:id="br0">
      <inkml:brushProperty name="width" value="0.025" units="cm"/>
      <inkml:brushProperty name="height" value="0.025" units="cm"/>
    </inkml:brush>
  </inkml:definitions>
  <inkml:trace contextRef="#ctx0" brushRef="#br0">1 207 18802,'0'0'3966,"-1"8"-1072,1 3-2637,1 0 0,0-1 0,0 1-1,1-1 1,1 1 0,-1-1 0,2 0 0,-1 0 0,8 14 0,57 97 1058,-48-86-688,62 90 833,-71-110-1320,2 0 0,0-1 0,0-1 0,1 0 0,28 20 0,-42-33-138,0 0 0,0 1 0,1-1 0,-1 1 0,1-1 0,-1 0-1,0 1 1,1-1 0,-1 0 0,1 1 0,-1-1 0,1 0 0,-1 1-1,1-1 1,-1 0 0,1 0 0,-1 0 0,1 0 0,0 0 0,-1 0-1,1 0 1,-1 1 0,1-2 0,-1 1 0,1 0 0,-1 0 0,1 0-1,0 0 1,-1 0 0,1 0 0,0-1 0,-6-15 97,-22-25 36,11 23-135,-1-1 0,0 2 0,-28-21 0,37 32 0,1 0 0,-2 1 0,1-1 0,-1 2 0,1-1 0,-1 2 0,0-1 0,-1 1 0,1 0 0,-1 1 0,-12-2 0,28 4 0,0 0 0,0-1 0,0 0 0,0 0 0,0 0 0,0-1 0,0 1 0,-1-2 0,1 1 0,7-4 0,52-40 0,-2 2 0,-59 41 0,-1 1 0,1 0 0,0 0 0,0 0 0,0 1 0,0-1 0,0 1 0,0 0 0,0 0 0,0 0 0,0 1 0,1-1 0,-1 1 0,0 0 0,0 0 0,0 1 0,7 0 0,-8 1 0,0 0 0,1-1 0,-1 1 0,0 1 0,0-1 0,0 0 0,0 1 0,-1-1 0,1 1 0,-1 0 0,1 0 0,-1 0 0,0 0 0,0 1 0,-1-1 0,1 0 0,0 1 0,-1-1 0,1 6 0,7 22 0,-8-24 0,0 0 0,1-1 0,0 1 0,0-1 0,0 1 0,1-1 0,0 0 0,0 0 0,1 0 0,-1-1 0,6 6 0,-9-10 0,1-1 0,0 1 0,0-1 0,-1 0 0,1 1 0,0-1 0,0 0 0,0 1 0,-1-1 0,1 0 0,0 0 0,0 0 0,0 0 0,0 0 0,-1 0 0,1 0 0,0 0 0,0 0 0,0 0 0,0 0 0,0-1 0,-1 1 0,1 0 0,0-1 0,0 1 0,-1 0 0,1-1 0,0 1 0,0-1 0,-1 1 0,1-1 0,-1 1 0,1-1 0,0 0 0,-1 1 0,1-1 0,-1 0 0,1 0 0,-1 1 0,0-1 0,1 0 0,-1 0 0,0 1 0,0-1 0,1-1 0,14-44 0,-13 41 0,6-35 0,0 0 0,-3-1 0,0-45 0,-5 86 0,0-1 0,0 1 0,0 0 0,0 0 0,0 0 0,0-1 0,0 1 0,0 0 0,0 0 0,0 0 0,0-1 0,-1 1 0,1 0 0,1 0 0,-1-1 0,0 1 0,0 0 0,0 0 0,0 0 0,0-1 0,0 1 0,0 0 0,0 0 0,0 0 0,0-1 0,0 1 0,0 0 0,1 0 0,-1 0 0,0 0 0,0-1 0,0 1 0,0 0 0,1 0 0,-1 0 0,0 0 0,0 0 0,0 0 0,0-1 0,1 1 0,-1 0 0,0 0 0,0 0 0,1 0 0,-1 0 0,0 0 0,1 0 0,8 11 0,15 35 0,-17-31 0,3 4 0,1-1 0,1 0 0,17 20 0,-26-34 0,1 1 0,0-1 0,0 0 0,0-1 0,0 1 0,1-1 0,-1 0 0,1 0 0,0 0 0,0 0 0,0-1 0,1 0 0,-1 0 0,0 0 0,1-1 0,-1 0 0,9 1 0,-12-2 0,0-1 0,0 1 0,0-1 0,1 0 0,-1 1 0,0-1 0,0 0 0,0 0 0,0 0 0,0-1 0,-1 1 0,1 0 0,0-1 0,-1 1 0,1-1 0,0 0 0,-1 1 0,0-1 0,1 0 0,-1 0 0,0 0 0,0 0 0,0 0 0,0 0 0,-1 0 0,1 0 0,0 0 0,-1-1 0,1 1 0,-1-4 0,3-10 0,-1 0 0,-1-1 0,-1-16 0,0 23 0,0-5 0,-1-1 0,-1 1 0,-5-24 0,6 34 0,0 1 0,0 0 0,0 0 0,-1 0 0,1 0 0,-1 0 0,0 0 0,0 1 0,-1-1 0,1 0 0,-1 1 0,0 0 0,1 0 0,-1-1 0,-1 2 0,1-1 0,-6-4 0,9 7 0,-1 0 0,1 0 0,0 0 0,-1 0 0,1 0 0,-1 0 0,1 0 0,0 0 0,-1 0 0,1 0 0,-1 0 0,1 0 0,0 0 0,-1 0 0,1 0 0,-1 0 0,1 1 0,0-1 0,-1 0 0,1 0 0,0 0 0,-1 1 0,1-1 0,0 0 0,-1 0 0,1 1 0,0-1 0,0 0 0,-1 0 0,1 1 0,0-1 0,0 0 0,0 1 0,-1-1 0,1 1 0,0-1 0,0 0 0,0 1 0,0-1 0,0 0 0,0 1 0,0-1 0,0 1 0,0-1 0,0 0 0,0 1 0,0-1 0,0 1 0,0-1 0,0 0 0,0 1 0,0-1 0,0 0 0,1 1 0,-1-1 0,0 1 0,1-1 0,6 27 0,-6-24 0,0 0 0,1-1 0,0 1 0,0-1 0,-1 1 0,1-1 0,1 0 0,-1 0 0,0 0 0,1 0 0,-1 0 0,1 0 0,-1 0 0,1-1 0,0 0 0,0 1 0,-1-1 0,1 0 0,0 0 0,0-1 0,0 1 0,0 0 0,0-1 0,1 0 0,-1 0 0,0 0 0,0 0 0,0 0 0,0-1 0,0 1 0,0-1 0,4-1 0,-1-1 0,1 1 0,-1-1 0,1-1 0,-1 1 0,0-1 0,-1 0 0,1 0 0,-1-1 0,1 1 0,-1-1 0,0-1 0,-1 1 0,5-7 0,0-3 0,0-1 0,-1 0 0,12-32 0,-18 41 0,1-1 0,-1 0 0,-1 0 0,1 0 0,-1 0 0,-1 0 0,1 0 0,-1 0 0,-1 0 0,-2-16 0,3 22 0,-1 1 0,1 0 0,0 0 0,-1-1 0,1 1 0,-1 0 0,0 0 0,1 0 0,-1 0 0,0 0 0,1 0 0,-1 0 0,0 0 0,0 0 0,0 0 0,0 1 0,0-1 0,0 0 0,0 0 0,0 1 0,0-1 0,-1 1 0,1-1 0,0 1 0,0 0 0,0-1 0,-1 1 0,1 0 0,0 0 0,0 0 0,-1 0 0,1 0 0,0 0 0,-1 0 0,1 0 0,0 0 0,0 1 0,0-1 0,-1 0 0,0 1 0,0 0 0,-1 0 0,1 0 0,0 0 0,0 0 0,0 0 0,0 1 0,0-1 0,0 1 0,1-1 0,-1 1 0,0 0 0,1 0 0,-1-1 0,1 1 0,0 0 0,-1 0 0,1 0 0,0 1 0,0-1 0,-1 4 0,1 4 0,-1 1 0,2 0 0,-1 0 0,2 0 0,-1 0 0,2 0 0,-1-1 0,1 1 0,1 0 0,0-1 0,0 0 0,1 0 0,1 0 0,6 12 0,-9-18 0,1 0 0,0 0 0,1 0 0,-1 0 0,1 0 0,0-1 0,-1 1 0,2-1 0,-1 0 0,0 0 0,1-1 0,-1 1 0,1-1 0,0 0 0,-1 0 0,1-1 0,0 1 0,0-1 0,0 0 0,1 0 0,-1-1 0,0 0 0,0 0 0,0 0 0,0 0 0,1-1 0,-1 0 0,0 0 0,0 0 0,0-1 0,0 1 0,4-4 0,-1 2-737,-1 0-1,0-1 1,0 0 0,0 0 0,-1-1-1,13-10 1,-16 13 215,-1-1-1,1 0 0,0 0 1,-1 0-1,0 0 0,1-1 1,-1 1-1,0 0 1,-1-1-1,1 0 0,-1 1 1,1-1-1,-1 0 1,0 0-1,-1 0 0,1-4 1,-1-4-8175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49.686"/>
    </inkml:context>
    <inkml:brush xml:id="br0">
      <inkml:brushProperty name="width" value="0.025" units="cm"/>
      <inkml:brushProperty name="height" value="0.025" units="cm"/>
    </inkml:brush>
  </inkml:definitions>
  <inkml:trace contextRef="#ctx0" brushRef="#br0">0 251 18161,'2'2'310,"-1"-1"0,0 0-1,1 1 1,-1-1 0,1 0-1,0 0 1,-1 1 0,1-1 0,0 0-1,0-1 1,0 1 0,-1 0-1,1 0 1,0-1 0,0 1-1,0-1 1,0 0 0,0 0 0,0 0-1,4 0 1,45-1 2268,-47 1-2136,4-1-216,0-1 1,1 0-1,-1-1 1,0 0-1,-1 0 1,1-1-1,-1 0 1,1 0-1,-1 0 1,0-1-1,-1 0 1,1-1-1,-1 0 1,0 1-1,0-2 1,5-6 0,-6 6-157,0 1 1,0-1 0,0 0 0,-1-1 0,0 1 0,-1-1 0,1 1-1,-1-1 1,-1 0 0,0 0 0,0-1 0,0 1 0,-1 0 0,0-1 0,-1 1-1,0-10 1,-1 15-70,1 1 0,-1 0 1,1-1-1,-1 1 0,0 0 0,0 0 0,0-1 0,0 1 0,-1 0 0,1 0 0,0 0 0,-1 1 0,1-1 0,-1 0 0,0 0 1,0 1-1,1-1 0,-1 1 0,0 0 0,0-1 0,0 1 0,-1 0 0,1 0 0,0 0 0,0 1 0,-1-1 0,1 0 0,0 1 1,-1-1-1,-4 1 0,4 0-2,-1 0 1,1 0 0,-1 0-1,1 1 1,-1-1 0,1 1-1,-1 0 1,1 0 0,0 0 0,0 0-1,-1 1 1,1-1 0,0 1-1,0 0 1,0 0 0,0 0-1,1 0 1,-1 1 0,1-1-1,-4 4 1,0 4 0,1 0 0,0 1 0,0-1 0,1 1 0,1 0 0,0 0 0,0 0 0,1 1 0,0-1 0,0 19 0,2-15 0,0 0 0,0 0 0,2 0 0,0-1 0,0 1 0,2 0 0,8 24 0,-11-35 0,1-1 0,0 1 0,0 0 0,0 0 0,0-1 0,1 1 0,-1-1 0,1 0 0,0 0 0,0 0 0,0 0 0,0 0 0,1-1 0,-1 0 0,1 1 0,5 2 0,-6-4 0,0-1 0,0 1 0,0-1 0,0 0 0,0 0 0,0 0 0,0 0 0,0 0 0,0 0 0,-1-1 0,1 1 0,0-1 0,0 0 0,0 0 0,-1 0 0,1 0 0,0-1 0,-1 1 0,1-1 0,-1 0 0,0 1 0,1-1 0,-1 0 0,3-4 0,35-37-2270,40-71-10621,-63 89 3741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0.045"/>
    </inkml:context>
    <inkml:brush xml:id="br0">
      <inkml:brushProperty name="width" value="0.025" units="cm"/>
      <inkml:brushProperty name="height" value="0.025" units="cm"/>
    </inkml:brush>
  </inkml:definitions>
  <inkml:trace contextRef="#ctx0" brushRef="#br0">0 132 14318,'0'0'13009,"1"9"-11754,2 5-784,1 0 0,0 0 1,1-1-1,8 18 1,-10-26-313,0 0 0,0 0 0,0 0 0,0-1 1,1 1-1,-1-1 0,8 6 0,-10-9-134,1 1 1,0-1-1,-1 0 0,1 0 0,0 0 0,0 0 1,0-1-1,0 1 0,0 0 0,-1-1 1,2 1-1,-1-1 0,0 0 0,0 0 0,0 0 1,0 0-1,0 0 0,0 0 0,0 0 1,0 0-1,2-2 0,-1 1-25,0 0 0,-1-1 0,1 0 0,-1 1 0,1-1 0,-1 0 0,1 0 0,-1-1 0,0 1 0,0 0 0,0-1 0,-1 1 0,1-1 0,0 0 0,-1 1 0,2-5 0,18-52 0,-15 42 0,10-41 0,-10 34 0,17-43 0,-23 67 0,0-1 0,0 1 0,0-1 0,0 1 0,0-1 0,0 1 0,0-1 0,0 1 0,0-1 0,0 1 0,1-1 0,-1 1 0,0-1 0,0 1 0,1-1 0,-1 1 0,0-1 0,1 1 0,-1 0 0,0-1 0,1 1 0,-1 0 0,1-1 0,-1 1 0,0 0 0,1-1 0,-1 1 0,1 0 0,-1 0 0,1 0 0,-1-1 0,1 1 0,-1 0 0,1 0 0,-1 0 0,1 0 0,-1 0 0,1 0 0,-1 0 0,1 0 0,-1 0 0,1 0 0,-1 0 0,1 0 0,0 0 0,-1 1 0,0-1 0,1 0 0,-1 0 0,1 1 0,-1-1 0,1 0 0,-1 0 0,1 1 0,-1-1 0,0 1 0,1-1 0,-1 0 0,0 1 0,1-1 0,-1 1 0,0-1 0,0 0 0,1 1 0,-1-1 0,0 1 0,17 40 0,-15-33 0,7 18 0,-5-11 0,1 0 0,0-1 0,1 0 0,0 0 0,1-1 0,1 1 0,15 19 0,-7-23-1472,-16-10 1305,1 0 0,-1 0 0,1 0 0,-1 0 0,1 0 1,-1 0-1,1 0 0,-1 0 0,1 0 0,-1 0 0,0 0 0,1 0 0,-1 0 0,1-1 1,-1 1-1,1 0 0,-1 0 0,1-1 0,-1 1 0,0 0 0,1 0 0,-1-1 0,0 1 1,1 0-1,-1-1 0,0 1 0,1 0 0,-1-1 0,0 1 0,0-1 0,1 1 0,-1-1 0,0 1 1,0 0-1,0-1 0,0 1 0,0-1 0,1 0 0,3-23-12608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9.664"/>
    </inkml:context>
    <inkml:brush xml:id="br0">
      <inkml:brushProperty name="width" value="0.025" units="cm"/>
      <inkml:brushProperty name="height" value="0.025" units="cm"/>
    </inkml:brush>
  </inkml:definitions>
  <inkml:trace contextRef="#ctx0" brushRef="#br0">91 202 10378,'0'0'1703,"7"-11"299,3-5-1234,49-86 3958,-25 29 2875,-58 134-5303,7-18-1899,-24 87 0,34-100-7,1 1 1,1 0-1,2 0 0,1 0 1,3 45-1,-1-75-388,0 0 0,0 0 0,0 0 0,0 0 0,1 0 1,-1 0-1,0 0 0,1 0 0,-1 0 0,1 0 0,-1 0 0,1 0 0,-1 0 0,1-1 0,0 1 0,-1 0 0,1 0 0,0-1 0,0 1 0,-1 0 0,1-1 0,0 1 0,0-1 0,0 1 1,0-1-1,1 1 0,-1-1-4,-1 0 1,1 0 0,0 0-1,-1 0 1,1 0 0,0-1 0,-1 1-1,1 0 1,-1 0 0,1-1-1,0 1 1,-1 0 0,1-1-1,-1 1 1,1-1 0,-1 1 0,1 0-1,-1-1 1,0 1 0,1-1-1,-1 1 1,1-1 0,-1 0-1,0 1 1,0-1 0,1 1 0,-1-1-1,0 0 1,0 1 0,0-1-1,1 0 1,-1 1 0,0-1-1,0 1 1,0-1 0,0 0 0,0 1-1,0-1 1,0 0 0,-1 1-1,1-2 1,0-3-1,-1-1 0,0 1 0,0-1 0,0 1 0,-1 0 0,0-1 0,0 1 0,0 0 0,-1 0 0,1 0 0,-1 1 0,0-1 0,-1 0 0,1 1 0,-7-6 0,4 4 0,0 1 0,0-1 0,-1 1 0,0 1 0,0-1 0,0 1 0,0 1 0,-1-1 0,1 1 0,-11-3 0,30 6 0,1-1 0,0 0 0,-1-1 0,1 0 0,23-9 0,-1 2 0,29-4-4861,32-7-7441,-81 16 5282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1.589"/>
    </inkml:context>
    <inkml:brush xml:id="br0">
      <inkml:brushProperty name="width" value="0.025" units="cm"/>
      <inkml:brushProperty name="height" value="0.025" units="cm"/>
    </inkml:brush>
  </inkml:definitions>
  <inkml:trace contextRef="#ctx0" brushRef="#br0">0 96 23190,'4'9'1020,"25"45"-103,1-2 1,3-1 0,41 49 0,-25-33-623,-29-48 552,-19-18-806,-1-1-1,0 0 0,1 0 0,-1 0 0,1 0 0,-1 0 0,0 0 1,1 0-1,-1 0 0,0 0 0,1 0 0,-1-1 0,1 1 1,-1 0-1,0 0 0,1 0 0,-1 0 0,0 0 0,1-1 1,-1 1-1,0 0 0,0 0 0,1-1 0,-1 1 0,0 0 1,0 0-1,1-1 0,-1 1 0,0 0 0,0-1 0,0 1 1,1 0-1,-1-1 0,0 1 0,0-1 0,6-48 1817,-6 44-1912,2-38 261,-6-55 0,2 84-197,0 1 1,0 0-1,-1 0 0,-1 0 1,0 1-1,-1-1 0,0 1 1,-11-18-1,15 29-9,1 0 0,-1-1 0,1 1 0,-1 0 0,1 0 0,-1 0 0,0 0 0,0 0 0,0 0 0,1 0 0,-1 0 0,0 0 0,0 1 0,0-1 0,0 0 0,-1 0 0,1 1 0,0-1 0,0 1 0,0-1 0,0 1 0,-1-1 0,0 1 0,1 1 0,0-1 0,0 1 0,1 0 0,-1-1 0,0 1 0,1 0 0,-1 0 0,0 0 0,1-1 0,-1 1 0,1 0 0,-1 0 0,1 0 0,0 0 0,-1 0 0,1 0 0,0 0 0,0 0 0,0 0 0,0 0 0,0 1 0,-2 10 0,2-1 0,0 1 0,2 20 0,-1-27 0,0 0 0,0 0 0,1-1 0,0 1 0,0 0 0,4 7 0,-5-10 0,0 0 0,0-1 0,0 1 0,0-1 0,1 0 0,-1 1 0,0-1 0,1 0 0,-1 0 0,1 0 0,-1 0 0,1 0 0,-1 0 0,1 0 0,0 0 0,-1-1 0,1 1 0,0 0 0,0-1 0,-1 0 0,4 1 0,-4-2 0,1 1 0,-1-1 0,0 1 0,0-1 0,0 1 0,0-1 0,1 0 0,-1 0 0,0 1 0,0-1 0,-1 0 0,1 0 0,0 0 0,0 0 0,0 0 0,-1-1 0,1 1 0,0 0 0,-1 0 0,1 0 0,-1 0 0,1-1 0,-1 1 0,1-2 0,8-41 0,-7 34 0,4-61 0,-6 56 0,0 1 0,1 0 0,1 0 0,6-24 0,0 54 0,0 11 0,-8-24 0,3 37 0,-3-39 0,1 0 0,-1 0 0,0-1 0,0 1 0,0 0 0,0 0 0,0-1 0,0 1 0,-1 0 0,1 0 0,0-1 0,0 1 0,-1 0 0,1 0 0,0-1 0,-1 1 0,1 0 0,0-1 0,-1 1 0,1 0 0,-1-1 0,1 1 0,-1-1 0,1 1 0,-1-1 0,0 1 0,1-1 0,-1 1 0,0-1 0,1 0 0,-1 1 0,0-1 0,1 0 0,-1 0 0,0 1 0,0-1 0,1 0 0,-1 0 0,0 0 0,0 0 0,-4-8-77,-4-8-295,9 14 27,7 8-132,4 3-3530,-3-4-4392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2.166"/>
    </inkml:context>
    <inkml:brush xml:id="br0">
      <inkml:brushProperty name="width" value="0.025" units="cm"/>
      <inkml:brushProperty name="height" value="0.025" units="cm"/>
    </inkml:brush>
  </inkml:definitions>
  <inkml:trace contextRef="#ctx0" brushRef="#br0">0 231 12236,'0'0'13292,"9"0"-12294,1 1-830,-7 0-79,0 0 1,0-1-1,1 1 1,-1-1-1,0 0 0,0 0 1,1 0-1,-1 0 1,0-1-1,0 1 0,1-1 1,-1 0-1,0 0 1,0 0-1,0 0 0,0 0 1,0-1-1,0 1 0,-1-1 1,1 0-1,0 0 1,-1 0-1,1 0 0,-1 0 1,0-1-1,0 1 1,0-1-1,3-4 0,0-6 214,0 0 0,-1-1 0,0 1 0,-1-1 0,-1 0-1,0 0 1,-1 0 0,0-1 0,-1 1 0,-4-25 0,5 38-301,-2 0 0,1 0 0,0 0 0,0 1 1,0-1-1,0 0 0,0 0 0,-1 0 1,1 0-1,0 1 0,-1-1 0,1 0 1,-1 0-1,1 1 0,-1-1 0,1 0 0,-1 1 1,1-1-1,-1 0 0,0 1 0,1-1 1,-1 1-1,0-1 0,0 1 0,1-1 1,-1 1-1,0 0 0,0-1 0,1 1 0,-1 0 1,0 0-1,0 0 0,0-1 0,0 1 1,0 0-1,1 0 0,-1 0 0,0 0 1,0 0-1,0 1 0,0-1 0,0 0 0,1 0 1,-1 1-1,0-1 0,0 0 0,0 1 1,1-1-1,-1 0 0,0 1 0,0-1 1,1 1-1,-1 0 0,0-1 0,1 1 0,-1-1 1,1 1-1,-1 0 0,1 0 0,-1-1 1,1 1-1,0 0 0,-1 0 0,1-1 1,0 1-1,-1 2 0,-7 27-2,1 0 0,1 1 0,2 0 0,1 0 0,1 1 0,5 54 0,-3-83 1,0 0 0,1 0-1,-1 1 1,1-1 0,-1 0 0,1 0 0,0 0 0,1 0-1,-1 1 1,0-2 0,1 1 0,-1 0 0,1 0-1,0 0 1,0-1 0,0 1 0,1-1 0,-1 0-1,0 1 1,1-1 0,0 0 0,3 2 0,-3-3-5,-1 0 0,1-1 0,0 1 1,0 0-1,0-1 0,0 0 1,0 1-1,0-1 0,0 0 0,0-1 1,0 1-1,0 0 0,0-1 0,0 0 1,0 0-1,-1 0 0,1 0 0,0 0 1,0 0-1,-1-1 0,1 1 0,-1-1 1,1 0-1,3-3 0,45-47-2372,-8-10-4435,-18 13-647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2.711"/>
    </inkml:context>
    <inkml:brush xml:id="br0">
      <inkml:brushProperty name="width" value="0.025" units="cm"/>
      <inkml:brushProperty name="height" value="0.025" units="cm"/>
    </inkml:brush>
  </inkml:definitions>
  <inkml:trace contextRef="#ctx0" brushRef="#br0">32 489 18417,'0'0'7485,"-4"10"-5825,-3 9-1418,2 0 0,0 1-1,1 0 1,1 0 0,1 0 0,1 38-1,1-40-169,0 35 111,0-51-174,0 1 0,1-1 0,-1 0 0,1 0 0,-1 1 0,1-1 0,0 0 0,-1 0 0,1 0 0,0 1 0,0-1 0,1 0 0,-1-1 0,0 1 0,1 0 0,-1 0 0,3 1 0,-4-2-2,1-1 1,-1 0-1,1 1 1,-1-1-1,1 0 1,0 0-1,-1 1 1,1-1-1,-1 0 1,1 0-1,-1 0 1,1 0 0,0 0-1,-1 0 1,1 0-1,-1 0 1,1 0-1,0 0 1,-1 0-1,1 0 1,-1 0-1,1-1 1,-1 1-1,1 0 1,-1 0-1,1 0 1,-1-1-1,1 1 1,-1 0-1,1-1 1,-1 1-1,1-1 1,-1 1-1,1 0 1,-1-1-1,0 1 1,1-1-1,-1 0 1,11-23 345,-11 22-316,11-41-36,-3-1 1,-1 1-1,-3-2 1,-1 1-1,-4-45 0,1 68-30,1 46 31,1-1 1,0 0-1,12 44 0,-11-54 39,1-1-1,1 1 1,1-1-1,0 0 1,0 0-1,1-1 0,1 1 1,10 11-1,-18-23-29,1 1 0,0-1-1,0 0 1,0 1 0,0-1-1,0 0 1,0 0 0,0 0-1,0 0 1,1 0 0,-1 0-1,0 0 1,1 0-1,-1 0 1,0-1 0,1 1-1,-1-1 1,1 1 0,-1-1-1,1 1 1,-1-1 0,1 0-1,0 0 1,-1 0 0,1 0-1,-1 0 1,1 0 0,-1 0-1,1 0 1,-1-1 0,1 1-1,0 0 1,-1-1-1,0 1 1,1-1 0,-1 0-1,1 0 1,-1 1 0,0-1-1,1 0 1,-1 0 0,0 0-1,0 0 1,0-1 0,0 1-1,2-2 1,2-4 94,-1-1 1,1 0-1,-1 0 1,0 0-1,-1-1 0,5-15 1,5-38 31,-3 1 0,-3-2 0,-2 1 0,-3-1 0,-7-83 0,4 131-137,0-1 0,0 0 0,-2 1 0,0-1 0,-1 1 0,0 0 0,-1 0 0,-8-16 0,13 30 0,-1 0 0,1 0 0,-1 0 0,1 0 0,-1 0 0,1 0 0,-1 0 0,0 1 0,0-1 0,1 0 0,-1 0 0,0 1 0,0-1 0,0 0 0,0 1 0,0-1 0,0 1 0,0-1 0,0 1 0,-2-1 0,2 1 0,1 0 0,-1 0 0,0 1 0,1-1 0,-1 0 0,0 1 0,1-1 0,-1 1 0,1-1 0,-1 1 0,1-1 0,-1 1 0,1-1 0,-1 1 0,1-1 0,-1 1 0,1-1 0,0 1 0,-1 0 0,1-1 0,0 1 0,-1 1 0,-10 47 0,-4 115 0,15-141 0,0 0 0,2 0 0,0 0 0,2 0 0,6 25 0,-8-42 6,0 0 1,0-1-1,0 1 1,0-1-1,1 1 0,0-1 1,0 0-1,1 0 1,-1 0-1,1-1 0,0 1 1,0-1-1,1 0 1,-1 0-1,1 0 0,0-1 1,0 1-1,0-1 1,6 2-1,-2-2-55,-1-1 0,1 0-1,-1 0 1,1-1 0,0 0-1,0-1 1,-1 0 0,1 0 0,0-1-1,-1 0 1,1-1 0,11-3 0,6-2-3331,-5-2-3778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3.673"/>
    </inkml:context>
    <inkml:brush xml:id="br0">
      <inkml:brushProperty name="width" value="0.025" units="cm"/>
      <inkml:brushProperty name="height" value="0.025" units="cm"/>
    </inkml:brush>
  </inkml:definitions>
  <inkml:trace contextRef="#ctx0" brushRef="#br0">111 299 11627,'0'-9'8846,"-2"1"-7859,1 0 0,-1 0 1,0 0-1,-1 0 0,1 1 1,-7-13-1,7 17-772,1 0 0,-1 1 0,0-1 1,0 0-1,0 1 0,0-1 0,0 1 0,0 0 1,-1-1-1,1 1 0,-1 0 0,1 0 0,-1 1 0,0-1 1,0 1-1,0-1 0,0 1 0,0 0 0,0 0 0,0 0 1,0 1-1,0-1 0,-5 0 0,7 1-209,0 1 1,0-1-1,0 0 0,0 1 0,0-1 1,0 1-1,0-1 0,0 1 0,0-1 1,0 1-1,0-1 0,0 1 0,0 0 1,0 0-1,1 0 0,-1-1 0,0 1 1,1 0-1,-1 0 0,0 0 0,1 0 1,-1 0-1,1 0 0,0 0 0,-1 0 1,1 0-1,0 1 0,-1-1 0,1 0 1,0 0-1,0 2 0,-2 43 15,2-37-23,0 7-9,1 0 0,1 0 0,0 0 0,5 17 0,-7-30 8,1 0 0,-1 0 1,1 0-1,0 1 0,1-1 0,-1 0 0,0 0 0,1-1 0,-1 1 0,1 0 0,0 0 0,0-1 0,0 1 0,1-1 1,-1 0-1,0 1 0,1-1 0,0 0 0,-1-1 0,1 1 0,0 0 0,0-1 0,0 1 0,0-1 0,0 0 0,6 1 1,-6-2 1,-1 0 0,1-1 1,-1 1-1,1-1 1,-1 1-1,1-1 1,-1 0-1,0 0 1,1 0-1,-1-1 1,0 1-1,0 0 1,0-1-1,0 1 1,0-1-1,0 0 1,0 0-1,0 0 0,-1 0 1,1 0-1,-1 0 1,3-4-1,26-58 117,-26 54-102,4-11-11,0 0-1,-2-1 1,0 0 0,-1 0-1,3-45 1,-6 83-3,1-1 0,1 0 0,0 0 0,1 0 0,0 0 0,1-1 0,1 0 0,1 0 0,14 21 0,-21-34 0,-1 0 0,1 0 0,0 0 0,0 0 0,-1 0 0,1 0 0,0 0 0,0 0 0,0 0 0,0-1 0,0 1 0,0 0 0,0-1 0,0 1 0,0 0 0,0-1 0,1 0 0,-1 1 0,0-1 0,0 0 0,0 0 0,1 1 0,-1-1 0,0 0 0,0 0 0,1 0 0,-1 0 0,0-1 0,0 1 0,0 0 0,1 0 0,-1-1 0,0 1 0,0-1 0,0 1 0,0-1 0,0 1 0,0-1 0,0 0 0,0 0 0,0 1 0,0-1 0,0 0 0,0 0 0,0 0 0,-1 0 0,1 0 0,0 0 0,-1 0 0,1 0 0,-1 0 0,1 0 0,-1-1 0,1 0 0,5-11 0,0 0 0,-1 0 0,5-24 0,-8 29 0,40-149 0,-42 156 0,0 0 0,0-1 0,1 1 0,-1 0 0,0 0 0,1 0 0,-1 0 0,0 0 0,1 0 0,-1 0 0,1 0 0,0 0 0,-1 0 0,1 0 0,0 0 0,0 0 0,-1 0 0,1 0 0,0 1 0,0-1 0,0 0 0,0 1 0,0-1 0,0 1 0,2-2 0,-2 3 0,0-1 0,0 1 0,0 0 0,0-1 0,0 1 0,0 0 0,0-1 0,0 1 0,0 0 0,0 0 0,0 0 0,0 0 0,-1 0 0,1 0 0,0 0 0,-1 0 0,1 0 0,0 3 0,23 65 0,-23-64 0,3 10 0,-4-11 0,1 0 0,0 1 0,0-1 0,0 0 0,0 0 0,1 0 0,-1 0 0,1 0 0,0 0 0,0-1 0,1 1 0,-1-1 0,5 5 0,-7-8 0,1 0 0,-1 1 0,1-1 0,0 0 0,-1 0 0,1 0 0,-1 0 0,1-1 0,-1 1 0,1 0 0,-1 0 0,1 0 0,-1 0 0,1 0 0,-1-1 0,1 1 0,-1 0 0,0 0 0,1-1 0,-1 1 0,1 0 0,-1-1 0,0 1 0,1 0 0,-1-1 0,0 1 0,1-1 0,-1 1 0,0-1 0,1 1 0,-1-1 0,0 1 0,0-1 0,0 1 0,0-1 0,1 1 0,-1-1 0,7-21 0,-7 21 0,8-35 0,-7 26 0,0-1 0,2 0 0,-1 0 0,1 1 0,1-1 0,0 1 0,1 0 0,-1 0 0,2 1 0,8-13 0,-14 22-117,1-1 1,-1 0-1,1 1 1,-1-1-1,1 1 0,0-1 1,-1 0-1,1 1 0,0-1 1,0 1-1,-1 0 1,1-1-1,0 1 0,0 0 1,0-1-1,-1 1 1,1 0-1,0 0 0,0 0 1,0-1-1,0 1 0,0 0 1,0 0-1,-1 1 1,1-1-1,0 0 0,0 0 1,0 0-1,0 0 0,0 1 1,-1-1-1,1 0 1,0 1-1,0-1 0,-1 1 1,3 0-1,16 28-8565,-15-22 6224,1 0-8256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4.029"/>
    </inkml:context>
    <inkml:brush xml:id="br0">
      <inkml:brushProperty name="width" value="0.025" units="cm"/>
      <inkml:brushProperty name="height" value="0.025" units="cm"/>
    </inkml:brush>
  </inkml:definitions>
  <inkml:trace contextRef="#ctx0" brushRef="#br0">25 321 19859,'0'0'8152,"-4"8"-7731,-1 8-378,1 1-1,0-1 0,-2 30 0,5-39 11,1-1 0,-1 0 0,1 1 0,0-1-1,1 0 1,-1 1 0,1-1 0,1 0-1,-1 0 1,1 0 0,0 0 0,0 0 0,1 0-1,6 11 1,-8-16-46,-1-1 0,1 1 0,0 0 0,0 0 0,-1-1 1,1 1-1,0-1 0,0 1 0,0 0 0,0-1 0,0 1 0,0-1 0,-1 0 0,1 1 0,0-1 0,0 0 0,0 0 0,0 0 0,0 1 0,0-1 1,1 0-1,-1 0 0,0 0 0,0-1 0,0 1 0,0 0 0,0 0 0,0 0 0,0-1 0,0 1 0,-1-1 0,1 1 0,0-1 0,0 1 0,0-1 1,0 1-1,0-1 0,-1 0 0,1 1 0,0-1 0,-1 0 0,1 0 0,0 1 0,0-3 0,3-2 55,0-1 0,0 0-1,0-1 1,-1 1 0,3-8 0,5-19 228,-1 0 0,-2 0 0,0-1 0,3-52 1,-7 17 326,-6-86 0,2 152-617,0 0 0,-1 0 0,1 0 0,-1 0 0,1 1 0,-1-1 0,0 0 0,0 0 0,-1 0 0,-1-3 0,3 6 0,0 0 0,0 0 0,0-1 0,0 1 0,-1 0 0,1 0 0,0 0 0,0 0 0,0 0 0,0 0 0,0-1 0,0 1 0,-1 0 0,1 0 0,0 0 0,0 0 0,0 0 0,0 0 0,-1 0 0,1 0 0,0 0 0,0 0 0,0 0 0,0 0 0,-1 0 0,1 0 0,0 0 0,0 0 0,0 0 0,-1 0 0,1 0 0,0 0 0,0 0 0,0 0 0,0 0 0,0 0 0,-1 0 0,1 0 0,0 1 0,0-1 0,0 0 0,0 0 0,0 0 0,-1 0 0,1 0 0,0 0 0,0 1 0,0-1 0,-6 21 0,3 16-109,1 1 0,2-1 1,5 42-1,-3-60-68,1 0 1,1 0-1,0 0 1,2-1-1,0 0 1,1 0-1,18 33 1,-2-22-2915,-4-16-2712,-2-8-4212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4.731"/>
    </inkml:context>
    <inkml:brush xml:id="br0">
      <inkml:brushProperty name="width" value="0.025" units="cm"/>
      <inkml:brushProperty name="height" value="0.025" units="cm"/>
    </inkml:brush>
  </inkml:definitions>
  <inkml:trace contextRef="#ctx0" brushRef="#br0">18 108 10954,'0'0'19400,"-5"8"-18695,3-5-675,0 1 0,1-1 0,-1 0 0,1 1 0,0-1 0,0 1 0,0-1 0,0 1 0,1 0 0,0-1 0,-1 1 0,1-1 0,1 1 0,0 6 0,2 2 64,0-1-1,1 1 1,1 0-1,6 12 1,19 42 41,42 80-25,-72-145-105,1 0-1,-1 0 0,0 0 1,1-1-1,-1 1 0,1 0 1,0 0-1,-1 0 0,1-1 1,-1 1-1,1 0 0,0-1 1,0 1-1,-1-1 0,1 1 1,0-1-1,0 1 0,0-1 0,0 1 1,0-1-1,1 1 0,-2-2 6,1 1-1,0 0 0,-1 0 0,1-1 1,-1 1-1,1-1 0,-1 1 0,1 0 1,-1-1-1,1 1 0,-1-1 0,1 1 1,-1-1-1,0 1 0,1-1 0,-1 1 1,0-1-1,1 0 0,-1 1 0,0-1 1,0 0-1,1 0 0,7-45 229,-8 43-255,12-166 37,3-34-24,-14 200 4,-1-1 0,1 1 0,-1 0 0,1 0 0,0-1 0,0 1 0,1 0 0,-1 0 0,3-4 0,6 4 0,4 18 0,0 12-379,20 54 0,6 15-1078,-27-77-575,-3-11-812,-2-12-3411,0-13-354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5.371"/>
    </inkml:context>
    <inkml:brush xml:id="br0">
      <inkml:brushProperty name="width" value="0.025" units="cm"/>
      <inkml:brushProperty name="height" value="0.025" units="cm"/>
    </inkml:brush>
  </inkml:definitions>
  <inkml:trace contextRef="#ctx0" brushRef="#br0">39 216 16752,'0'0'7975,"-4"9"-7414,-3 8-120,1 1 1,1-1-1,0 1 1,-2 20-1,6-31-232,-1-1 0,2 1 0,-1 0 0,1-1 0,0 1 0,0-1 0,1 1 0,-1 0 0,2-1 0,-1 1 0,1-1 0,0 1 0,0-1 0,1 0 0,-1 0 0,8 10 0,-9-14-183,0-1 0,0 0 0,0-1 0,0 1 0,0 0 0,0 0 0,1 0 0,-1-1 0,0 1 0,0 0 0,1-1 0,-1 1-1,0-1 1,1 0 0,-1 1 0,1-1 0,-1 0 0,1 0 0,-1 0 0,0 0 0,1 0 0,-1 0 0,1 0 0,-1-1 0,0 1 0,1 0 0,-1-1 0,0 1 0,1-1 0,-1 0 0,0 1 0,0-1 0,1 0 0,-1 0-1,0 0 1,0 0 0,0 0 0,0 0 0,0 0 0,0 0 0,0 0 0,-1 0 0,1 0 0,1-2 0,5-8 108,0 0 1,-1 0-1,10-20 0,-14 26-141,56-166 28,-58 170-21,0 1 0,0-1 0,0 0 0,0 1 0,0-1 0,0 1 0,0-1 0,0 1 0,1-1 0,-1 1 0,0-1 0,0 1 0,0 0 0,1-1 0,-1 1 0,0-1 0,1 1 0,-1-1 0,0 1 0,1 0 0,-1-1 0,0 1 0,1 0 0,-1-1 0,1 1 0,-1 0 0,1 0 0,-1-1 0,1 1 0,-1 0 0,1 0 0,-1 0 0,1 0 0,-1 0 0,1 0 0,-1 0 0,1 0 0,-1 0 0,1 0 0,-1 0 0,1 0 0,-1 0 0,1 0 0,-1 0 0,1 0 0,-1 0 0,1 1 0,-1-1 0,1 0 0,-1 0 0,0 1 0,1-1 0,-1 0 0,1 1 0,-1-1 0,0 0 0,1 1 0,-1-1 0,0 0 0,1 1 0,-1-1 0,0 1 0,0-1 0,1 1 0,-1 0 0,18 37 0,-15-31 0,0 1 0,11 25 0,-14-32 0,0-1 0,1 1 0,-1 0 0,0-1 0,0 1 0,1 0 0,-1-1 0,0 1 0,1 0 0,-1-1 0,1 1 0,-1-1 0,1 1 0,-1-1 0,1 1 0,-1-1 0,1 1 0,-1-1 0,1 0 0,0 1 0,-1-1 0,1 0 0,0 1 0,-1-1 0,1 0 0,0 0 0,0 0 0,-1 1 0,1-1 0,0 0 0,1 0 0,0-3 0,0 0 0,-1 0 0,1 0 0,-1-1 0,0 1 0,1 0 0,-1-1 0,-1 1 0,1 0 0,0-1 0,-1-5 0,3-5 0,1-8 0,12-43 0,-15 61 0,1 0 0,-1 0 0,1 0 0,0 0 0,0 0 0,0 0 0,1 1 0,-1-1 0,1 1 0,0-1 0,6-4 0,-8 7 0,0 1 0,0-1 0,0 0 0,0 1 0,1 0 0,-1-1 0,0 1 0,0 0 0,0-1 0,1 1 0,-1 0 0,0 0 0,0 0 0,1 0 0,-1 0 0,0 0 0,0 0 0,1 1 0,-1-1 0,0 0 0,0 1 0,1-1 0,-1 1 0,0-1 0,0 1 0,0 0 0,0-1 0,0 1 0,0 0 0,0 0 0,0 0 0,0 0 0,-1-1 0,1 1 0,0 0 0,0 1 0,-1-1 0,1 0 0,-1 0 0,1 0 0,-1 0 0,1 3 0,5 7 0,-1 1 0,-1 0 0,4 16 0,-5-18 0,2 12 0,-5-17 0,1-1 0,0 1 0,1 0 0,-1-1 0,1 1 0,0-1 0,0 1 0,3 4 0,-1-51 0,-4 37 0,8-106 0,-7 103 0,1-1 0,-1 1 0,1 0 0,1-1 0,0 1 0,0 0 0,0 0 0,1 1 0,0-1 0,8-10 0,-11 17 0,-1 1 0,1-1 0,0 1 0,-1-1 0,1 1 0,-1-1 0,1 1 0,0-1 0,-1 1 0,1 0 0,0-1 0,0 1 0,-1 0 0,1 0 0,0-1 0,0 1 0,-1 0 0,1 0 0,0 0 0,0 0 0,0 0 0,-1 0 0,1 0 0,0 1 0,0-1 0,-1 0 0,1 0 0,0 0 0,0 1 0,-1-1 0,1 0 0,0 1 0,-1-1 0,1 1 0,0-1 0,-1 1 0,1-1 0,-1 1 0,1-1 0,-1 1 0,1 0 0,-1-1 0,1 1 0,-1 0 0,0-1 0,1 1 0,-1 0 0,0-1 0,1 3 0,17 42 0,-15-37 0,-2-5 7,18 39 83,-19-41-116,1 0 0,-1 0 0,1-1 0,-1 1 0,1 0 0,-1 0-1,1 0 1,0 0 0,-1-1 0,1 1 0,0 0 0,0-1 0,-1 1 0,1-1 0,0 1 0,0-1 0,0 1 0,0-1 0,0 1 0,0-1 0,0 0 0,0 0 0,0 1 0,0-1 0,0 0 0,0 0 0,0 0 0,0 0 0,0 0 0,0 0-1,0 0 1,0-1 0,0 1 0,0 0 0,0 0 0,-1-1 0,1 1 0,0-1 0,1 0 0,3-7-4672,-2-5-4681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6.258"/>
    </inkml:context>
    <inkml:brush xml:id="br0">
      <inkml:brushProperty name="width" value="0.025" units="cm"/>
      <inkml:brushProperty name="height" value="0.025" units="cm"/>
    </inkml:brush>
  </inkml:definitions>
  <inkml:trace contextRef="#ctx0" brushRef="#br0">48 142 6022,'-13'1'11247,"1"-9"-3833,10 4-6606,0 0 0,-1 1 0,1-1-1,0 0 1,1 0 0,-1-1 0,0-4 0,0 5-714,1-1 0,0 0 0,0 1-1,0-1 1,0 0 0,1 0 0,0 0 0,0 1-1,1-1 1,-1 0 0,1 0 0,0 1 0,0-1 0,3-7-1,-3 10-98,0 1-1,0-1 1,1 1-1,-1 0 1,0-1-1,0 1 1,1 0-1,-1 0 1,1 0-1,-1 0 1,1 0-1,-1 1 0,1-1 1,0 0-1,-1 1 1,1-1-1,0 1 1,0-1-1,-1 1 1,1 0-1,0 0 1,0 0-1,0 0 1,-1 0-1,1 0 0,0 0 1,0 1-1,-1-1 1,1 1-1,0-1 1,-1 1-1,1 0 1,0 0-1,-1-1 1,1 1-1,-1 0 1,1 0-1,-1 1 0,0-1 1,1 0-1,-1 0 1,0 1-1,0-1 1,2 3-1,3 3-34,0 0 0,-1 0-1,0 1 1,0 0 0,-1 0 0,0 0 0,5 13-1,-2 1-2309,-5-33-4833,-2-10 1993,2-4-3517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7.377"/>
    </inkml:context>
    <inkml:brush xml:id="br0">
      <inkml:brushProperty name="width" value="0.025" units="cm"/>
      <inkml:brushProperty name="height" value="0.025" units="cm"/>
    </inkml:brush>
  </inkml:definitions>
  <inkml:trace contextRef="#ctx0" brushRef="#br0">1 224 11499,'0'0'16629,"4"11"-16085,6 14-255,0 0-1,2-1 0,1-1 1,30 42-1,-43-65-268,0 1 0,1 0 1,-1-1-1,1 1 0,-1-1 0,1 1 0,-1-1 1,1 1-1,-1 0 0,1-1 0,0 0 1,-1 1-1,1-1 0,0 1 0,-1-1 0,1 0 1,0 0-1,0 1 0,-1-1 0,1 0 1,0 0-1,0 0 0,-1 0 0,1 0 1,0 0-1,0 0 0,0 0 0,-1 0 0,1 0 1,0 0-1,0 0 0,-1-1 0,1 1 1,0 0-1,-1-1 0,1 1 0,0 0 0,-1-1 1,1 1-1,0-1 0,-1 1 0,1-1 1,-1 1-1,1-1 0,-1 1 0,1-1 1,-1 0-1,1 1 0,0-2 0,15-40 578,-15 38-520,15-60 315,-9 31-208,21-55 0,-28 87-183,1 0 1,-1 0-1,0 0 0,0 0 1,0 0-1,1 0 0,-1 1 1,0-1-1,1 0 0,-1 0 1,1 0-1,-1 1 0,1-1 1,-1 0-1,1 0 0,0 1 1,-1-1-1,1 1 0,0-1 1,-1 0-1,1 1 0,0 0 1,0-1-1,-1 1 0,1-1 1,0 1-1,0 0 0,0-1 1,0 1-1,0 0 0,0 0 1,-1 0-1,1 0 0,0 0 1,0 0-1,0 0 0,0 0 1,0 0-1,0 0 0,0 0 1,0 1-1,-1-1 0,1 0 1,0 1-1,0-1 0,0 1 1,-1-1-1,1 0 0,0 1 1,0 0-1,-1-1 0,1 1 1,0-1-1,-1 1 0,1 0 1,0 1-1,7 7 13,-1 1 1,0-1-1,9 20 0,-1-4-6,-14-24-9,-1-1 0,0 1 0,1-1 0,-1 0 0,0 1 0,1-1 0,-1 0 0,1 1 0,-1-1 0,1 0 0,-1 0 0,1 1 0,-1-1 0,1 0 0,-1 0 0,1 0 0,-1 0 0,1 0 0,-1 0 0,1 0 0,-1 0 0,1 0 0,-1 0 0,1 0 0,-1 0 0,1 0 0,-1 0 0,1 0 0,-1 0 0,1-1 0,-1 1 0,1 0 0,-1 0 0,1-1 0,-1 1 0,1 0 0,-1-1 0,0 1 0,1 0 0,-1-1 0,1 1 0,-1 0 0,0-1 0,0 1 0,1-1 0,-1 1 0,0-1 0,0 1 0,1-1 0,-1 1 0,0-1 0,0 1 0,0-1 0,0 1 0,0-1 0,0 1 0,0-2 0,11-39 0,-9 34 0,6-33 0,-5 22 0,1 0 0,1 0 0,1 0 0,0 1 0,10-19 0,-16 35 0,1 0 0,-1 1 0,0-1 0,1 0 0,-1 0 0,1 0 0,-1 0 0,1 1 0,0-1 0,-1 0 0,1 0 0,0 1 0,-1-1 0,1 1 0,0-1 0,0 0 0,0 1 0,0 0 0,-1-1 0,1 1 0,0-1 0,0 1 0,0 0 0,0 0 0,0 0 0,0-1 0,0 1 0,0 0 0,0 0 0,0 0 0,1 1 0,0 0 0,0 0 0,0 0 0,0 0 0,-1 0 0,1 1 0,0-1 0,-1 1 0,1-1 0,-1 1 0,1 0 0,-1 0 0,0-1 0,1 3 0,5 9 0,-1 0 0,0 0 0,4 15 0,5 17-4595,-12-37 326,-10-29-5,-4-8-4721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7.733"/>
    </inkml:context>
    <inkml:brush xml:id="br0">
      <inkml:brushProperty name="width" value="0.025" units="cm"/>
      <inkml:brushProperty name="height" value="0.025" units="cm"/>
    </inkml:brush>
  </inkml:definitions>
  <inkml:trace contextRef="#ctx0" brushRef="#br0">0 1 15791,'0'0'2851,"54"22"-3012,-29-14-1312,1-4-1346,0-3-1729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59.992"/>
    </inkml:context>
    <inkml:brush xml:id="br0">
      <inkml:brushProperty name="width" value="0.025" units="cm"/>
      <inkml:brushProperty name="height" value="0.025" units="cm"/>
    </inkml:brush>
  </inkml:definitions>
  <inkml:trace contextRef="#ctx0" brushRef="#br0">97 72 9641,'0'0'12348,"-9"0"-9497,8 0-2756,-46 8 2892,45-8-2868,0 0 0,0 0 0,0 1 0,1-1 0,-1 1 0,0-1 1,0 1-1,1 0 0,-1 0 0,0 0 0,1 0 0,-1 0 0,1 0 0,-1 0 0,1 1 0,-1-1 0,1 0 0,0 1 1,0-1-1,0 1 0,0 0 0,0-1 0,0 1 0,0 0 0,0-1 0,1 1 0,-1 2 0,50-2 100,-23-4-148,-12 0 47,0 1 1,0 1 0,1 0-1,-1 1 1,15 2 0,-26-2-104,-1-1 1,1 1-1,0 0 1,-1 0-1,1 0 1,-1 0-1,1 0 0,-1 0 1,0 1-1,0-1 1,1 1-1,-1 0 1,0 0-1,0-1 0,-1 1 1,1 1-1,0-1 1,-1 0-1,1 0 0,-1 1 1,0-1-1,1 0 1,-1 1-1,0-1 1,-1 1-1,1 0 0,0-1 1,-1 1-1,0 0 1,1-1-1,-1 1 1,0 4-1,4-169-15,-3 161 0,0 0 1,0 0-1,-1 1 0,1-1 1,0 1-1,0-1 0,0 1 1,0-1-1,-1 1 0,1-1 1,0 1-1,0 0 0,0-1 1,0 1-1,0 0 0,0 0 1,0 0-1,0 0 0,0 0 0,0 0 1,0 0-1,2 0 0,34 0-15,-28 1-9,4-1-124,31-2-5768,-14-7-3234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8.092"/>
    </inkml:context>
    <inkml:brush xml:id="br0">
      <inkml:brushProperty name="width" value="0.025" units="cm"/>
      <inkml:brushProperty name="height" value="0.025" units="cm"/>
    </inkml:brush>
  </inkml:definitions>
  <inkml:trace contextRef="#ctx0" brushRef="#br0">44 444 9897,'0'0'14910,"-7"9"-13847,2-2-820,0 0 0,0 0 0,1 1 0,0 0 0,-4 10 0,7-16-183,0 0 0,0 0 0,1 1-1,-1-1 1,1 0 0,-1 0 0,1 1 0,0-1 0,0 0-1,0 0 1,0 1 0,0-1 0,0 0 0,1 0 0,-1 1-1,1-1 1,-1 0 0,1 0 0,0 0 0,0 0-1,0 0 1,0 0 0,1 0 0,-1 0 0,0 0 0,1 0-1,-1-1 1,1 1 0,0-1 0,-1 1 0,1-1 0,2 2-1,-3-2-34,0-1-1,0 1 1,0-1-1,0 1 1,0-1-1,0 0 0,0 1 1,0-1-1,0 0 1,0 0-1,1 1 0,-1-1 1,0 0-1,0 0 1,0 0-1,0 0 1,0-1-1,0 1 0,0 0 1,0 0-1,0-1 1,0 1-1,0 0 1,0-1-1,0 1 0,0-1 1,0 0-1,2 0 1,-1-2 24,0 0 0,1 1 1,-1-1-1,0 0 0,0 0 1,-1 0-1,1 0 0,-1 0 1,2-5-1,2-8 116,-1 0 1,5-29-1,-2-127 209,-7 172-378,0 0 0,0-1 1,0 1-1,0 0 0,0 0 1,0 0-1,0 0 0,0 0 1,-1-1-1,1 1 0,0 0 1,0 0-1,0 0 0,0-1 1,0 1-1,0 0 0,0 0 1,0 0-1,0 0 0,0-1 1,0 1-1,0 0 0,0 0 1,0 0-1,0-1 0,0 1 1,1 0-1,-1 0 0,0 0 1,0 0-1,0 0 0,0-1 1,0 1-1,0 0 0,0 0 0,0 0 1,1 0-1,-1 0 0,0-1 1,0 1-1,0 0 0,0 0 1,0 0-1,1 0 0,-1 0 1,0 0-1,0 0 0,0 0 1,0 0-1,1 0 0,-1 0 1,0 0-1,0 0 0,0 0 1,1 0-1,-1 0 0,8 12-108,10 28 106,-17-36 24,4 8-8,24 50 5,-27-58-17,0 0 1,0 0-1,1 0 0,0-1 0,-1 1 0,1-1 0,0 0 0,1 0 0,-1 0 0,1 0 0,-1 0 0,7 2 0,-9-4 6,0-1-1,1 0 1,-1 0-1,0 1 1,1-1-1,-1 0 0,0 0 1,0 0-1,1-1 1,-1 1-1,0 0 1,0 0-1,1-1 1,-1 1-1,0-1 1,0 1-1,0-1 1,0 1-1,0-1 1,1 0-1,-1 1 1,0-1-1,-1 0 1,1 0-1,0 0 1,0 0-1,0 0 1,0 0-1,-1 0 1,1 0-1,0 0 1,-1 0-1,1-1 1,-1 1-1,1 0 1,-1 0-1,0 0 1,1-3-1,12-58 475,-12 52-361,6-46 126,-3 0 0,-3-1 0,-7-76 0,6 132-243,-5-33 0,4 32 0,1 1 0,0-1 0,-1 1 0,1-1 0,-1 1 0,1 0 0,-1-1 0,0 1 0,1 0 0,-1-1 0,0 1 0,0 0 0,0 0 0,0 0 0,0 0 0,0 0 0,0 0 0,-1 0 0,-1-1 0,2 2 0,0 0 0,0 1 0,1-1 0,-1 0 0,0 1 0,1-1 0,-1 1 0,0-1 0,1 1 0,-1 0 0,1-1 0,-1 1 0,1 0 0,-1-1 0,1 1 0,0 0 0,-1-1 0,1 1 0,0 0 0,-1 0 0,1 0 0,0-1 0,0 1 0,0 0 0,0 0 0,-1 0 0,1-1 0,0 1 0,1 0 0,-1 1 0,-3 33 0,3-32 0,-1 27 0,0 103 0,2-117 0,1-1 0,0 1 0,1-1 0,1 1 0,0-1 0,8 18 0,-11-30-61,0 0 0,1 1 0,-1-1 1,1 0-1,0-1 0,0 1 0,0 0 0,0 0 0,0-1 1,1 1-1,-1-1 0,1 0 0,0 0 0,-1 0 0,1 0 1,0 0-1,0 0 0,0-1 0,1 0 0,-1 1 0,0-1 0,0 0 1,1-1-1,-1 1 0,1 0 0,-1-1 0,1 0 0,-1 0 1,0 0-1,1 0 0,-1-1 0,1 1 0,3-2 0,-1 0-483,0-1-1,1 1 0,-1-1 1,0 0-1,0-1 0,-1 1 1,1-1-1,-1-1 0,0 1 1,0-1-1,0 1 0,-1-1 1,1-1-1,-1 1 0,0-1 1,3-6-1,5-13-18364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8.933"/>
    </inkml:context>
    <inkml:brush xml:id="br0">
      <inkml:brushProperty name="width" value="0.025" units="cm"/>
      <inkml:brushProperty name="height" value="0.025" units="cm"/>
    </inkml:brush>
  </inkml:definitions>
  <inkml:trace contextRef="#ctx0" brushRef="#br0">10 113 12300,'-2'-5'2812,"-6"-17"4336,9 18-3914,7 11-472,30 43-2147,-1 1 1,-4 3-1,28 57 0,-56-132 449,-4-16-612,-11-252 82,10 289-534,0 0 0,0 0 0,0 0 0,0-1 0,0 1 0,0 0 0,0 0 0,0-1 0,0 1 0,0 0 0,0 0 0,0-1 0,0 1 0,0 0 0,0 0 0,0-1 0,0 1 0,0 0 0,0 0 0,0 0 0,0-1 0,0 1 0,1 0 0,-1 0 0,0 0 0,0-1 0,0 1 0,0 0 0,1 0 0,-1 0 0,0 0 0,0-1 0,0 1 0,1 0 0,-1 0 0,0 0 0,0 0 0,0 0 0,1 0 0,-1 0 0,0 0 0,0 0 0,1 0 0,-1 0 0,0 0 0,0 0 0,1 0 0,-1 0 0,14 9 0,10 19 0,-8 0 0,-2 1 0,0 0 0,15 51 0,3 5 0,-32-84-34,0 0 0,0 0 0,0 0 0,1 0 0,-1 0 0,1 0 0,-1 0 0,1 0 0,-1 0 0,1 0 0,-1 0 0,1 0 0,0 0 0,0-1 0,-1 1-1,1 0 1,0 0 0,0-1 0,0 1 0,0-1 0,0 1 0,0-1 0,0 1 0,0-1 0,0 1 0,0-1 0,0 0 0,0 0 0,0 1 0,0-1 0,2 0 0,-1-1-162,0 0 1,0 0-1,0 0 1,0 0-1,0-1 0,0 1 1,-1-1-1,1 1 0,0-1 1,-1 0-1,1 1 1,-1-1-1,3-4 0,4-7-1617,-1 0-1,0-1 0,8-21 1,-7 4-6067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0:59.666"/>
    </inkml:context>
    <inkml:brush xml:id="br0">
      <inkml:brushProperty name="width" value="0.025" units="cm"/>
      <inkml:brushProperty name="height" value="0.025" units="cm"/>
    </inkml:brush>
  </inkml:definitions>
  <inkml:trace contextRef="#ctx0" brushRef="#br0">0 377 18481,'0'0'4906,"2"9"-4425,1 2-56,1 0-1,1 1 1,0-1-1,0-1 1,1 1 0,0-1-1,1 0 1,0 0 0,0-1-1,15 14 1,-21-22-386,-1-1 0,1 1 0,0 0 0,-1-1 0,1 1 0,0-1 0,0 1 0,0-1 0,0 1 0,-1-1 0,1 0 0,0 1 0,0-1 0,0 0 0,0 0 0,0 0 0,0 0 0,0 0 0,0 0 0,0 0 0,0 0 0,0 0 0,0 0 0,0 0 0,0 0 0,-1-1 0,1 1 0,0 0 0,0-1 0,0 1 0,0-1 0,0 1 0,-1-1 0,1 1 0,0-1 0,0 0 0,-1 1 0,1-1-1,0 0 1,-1 1 0,1-1 0,-1 0 0,1 0 0,-1 0 0,1 0 0,-1 1 0,0-1 0,1 0 0,-1 0 0,0 0 0,0-1 0,15-58 671,-13 50-543,8-122 1157,-9 146-1324,0-1 0,0 1 0,2 0 0,-1 0 0,8 19 0,-8-26 0,1 0 0,0 0 0,0 0 0,1-1 0,-1 1 0,1-1 0,1 0 0,-1 0 0,1 0 0,0-1 0,1 0 0,6 5 0,-11-9 0,-1 0 0,1-1 0,0 1 0,0-1 0,0 1 0,0-1 0,0 1 0,0-1 0,0 0 0,0 1 0,0-1 0,0 0 0,0 0 0,0 0 0,0 0 0,0 0 0,0 0 0,0 0 0,0 0 0,0 0 0,0 0 0,0 0 0,0-1 0,0 1 0,0-1 0,2 0 0,-1 0 0,0-1 0,0 0 0,-1 0 0,1 0 0,0 0 0,-1 0 0,1 0 0,-1 0 0,0 0 0,1 0 0,0-3 0,3-11 0,1 0 0,4-31 0,-6 29 0,3-12 0,-4 18 0,-1-1 0,2 0 0,0 1 0,0 0 0,1 0 0,10-18 0,-14 29 0,-1 0 0,1 0 0,0 1 0,-1-1 0,1 0 0,0 1 0,-1-1 0,1 1 0,0-1 0,0 1 0,-1-1 0,1 1 0,0 0 0,0-1 0,0 1 0,0 0 0,-1-1 0,1 1 0,0 0 0,0 0 0,0 0 0,0 0 0,0 0 0,0 0 0,0 0 0,0 0 0,0 0 0,-1 1 0,1-1 0,0 0 0,0 0 0,0 1 0,0-1 0,-1 1 0,1-1 0,0 1 0,0-1 0,-1 1 0,1-1 0,0 1 0,-1 0 0,1-1 0,0 1 0,-1 0 0,1-1 0,-1 1 0,1 0 0,-1 0 0,0 0 0,1 1 0,27 49 0,-24-42 0,0-1 0,-4-5 0,1 0 0,0 0 0,0-1 0,1 1 0,-1-1 0,0 1 0,1-1 0,0 1 0,-1-1 0,1 0 0,0 0 0,0 0 0,0 0 0,0 0 0,1 0 0,-1-1 0,5 3 0,-6-5 0,1 0 0,-1-1 0,0 1 0,0-1 0,1 1 0,-1-1 0,0 1 0,-1-1 0,1 0 0,0 1 0,0-1 0,-1 0 0,1 0 0,-1 1 0,1-1 0,-1 0 0,0 0 0,0 0 0,0 0 0,0-2 0,1-4 0,7-38 0,-7 33 0,0 0 0,1 0 0,1 1 0,0-1 0,1 1 0,0-1 0,1 1 0,0 1 0,11-19 0,-16 29 0,1 0 0,0 0 0,-1 1 0,1-1 0,0 0 0,0 0 0,-1 1 0,1-1 0,0 0 0,0 1 0,0-1 0,0 1 0,0-1 0,0 1 0,0 0 0,0-1 0,0 1 0,0 0 0,0 0 0,0-1 0,0 1 0,0 0 0,0 0 0,0 0 0,0 0 0,0 1 0,0-1 0,0 0 0,0 0 0,0 1 0,0-1 0,0 0 0,0 1 0,0-1 0,0 1 0,0-1 0,0 1 0,0 0 0,0-1 0,-1 1 0,1 0 0,0 0 0,0-1 0,0 3 0,5 4 0,-1 0 0,0 0 0,-1 1 0,5 10 0,-4-8 0,1 2 0,18 34 0,-23-45 0,-1 1 0,1-1 0,0 0 0,0 0 0,0 1 0,-1-1 0,1 0 0,0 0 0,1 0 0,-1 0 0,0 0 0,0 0 0,0 0 0,1 0 0,-1-1 0,0 1 0,1 0 0,-1-1 0,0 1 0,1-1 0,-1 0 0,1 1 0,-1-1 0,1 0 0,1 0 0,0-2 0,0-1 0,0 0 0,-1 0 0,0 0 0,1 0 0,-1 0 0,0-1 0,-1 1 0,1-1 0,0 1 0,-1-1 0,0 0 0,0 1 0,1-7 0,1-2 0,11-33-2454,-10 25-987,0-1 0,-2 1 0,1-30 0,-3 21-6254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1:00.056"/>
    </inkml:context>
    <inkml:brush xml:id="br0">
      <inkml:brushProperty name="width" value="0.025" units="cm"/>
      <inkml:brushProperty name="height" value="0.025" units="cm"/>
    </inkml:brush>
  </inkml:definitions>
  <inkml:trace contextRef="#ctx0" brushRef="#br0">0 0 18481,'0'0'6967,"4"13"-5947,7 21-60,2 0-1,0-1 1,3-1 0,26 44 0,-41-76-953,-1 1-1,0 0 1,1-1-1,-1 1 1,0-1 0,1 1-1,-1 0 1,1-1-1,-1 1 1,0-1 0,1 1-1,0-1 1,-1 0-1,1 1 1,-1-1 0,1 1-1,-1-1 1,1 0-1,0 1 1,-1-1 0,1 0-1,0 0 1,-1 0-1,1 1 1,0-1 0,0 0-1,-1 0 1,1 0-1,0 0 1,-1 0 0,1 0-1,0 0 1,-1-1-1,1 1 1,0 0 0,-1 0-1,1 0 1,0-1-1,-1 1 1,1 0 0,0-1-1,-1 1 1,1-1-1,-1 1 1,1-1 0,-1 1-1,1-1 1,-1 1-1,1-1 1,-1 1 0,1-2-1,16-39 279,-12 28-347,-3 9-25,0 0 0,0-1 0,0 1 0,0 0 0,1 1 0,0-1 0,-1 0 0,2 1 0,-1 0 0,0-1 0,1 1 0,-1 0 0,8-4 0,-9 6 54,1 0-1,-1 1 1,0-1 0,0 1-1,1-1 1,-1 1-1,0 0 1,1-1-1,-1 1 1,0 1-1,1-1 1,-1 0 0,0 0-1,1 1 1,-1-1-1,0 1 1,1 0-1,-1 0 1,0 0-1,0 0 1,0 0 0,0 0-1,0 1 1,0-1-1,0 1 1,-1-1-1,1 1 1,0 0-1,1 1 1,6 7 348,-1 0-1,0 1 1,0 0 0,11 22 0,-16-28-203,-1 0 1,0 1 0,0-1 0,0 1 0,0 0 0,-1-1 0,0 1 0,0 0 0,0 0 0,-1 0 0,0 0 0,0 0 0,-2 8 0,1-12-111,0 0 0,0-1 0,-1 1 0,1 0 0,-1 0 0,1-1 0,-1 1 1,0-1-1,1 1 0,-1-1 0,0 0 0,0 0 0,0 0 0,0 0 0,0 0 0,0 0 0,0 0 0,0-1 0,-1 1 0,1-1 0,0 0 1,0 1-1,-1-1 0,1 0 0,0 0 0,0-1 0,-1 1 0,-2-1 0,-1 1-32,0-1 0,0 1 0,-1-1 0,1-1 0,0 1 0,0-1 0,0 0 0,1 0 0,-8-4 0,1-12-3105,11 15 2294,1 1-1,0 0 1,0-1 0,-1 1-1,1 0 1,0-1 0,1 1-1,-1 0 1,0-1 0,1 1-1,0 0 1,0-4 0,7-8-5987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1:00.565"/>
    </inkml:context>
    <inkml:brush xml:id="br0">
      <inkml:brushProperty name="width" value="0.025" units="cm"/>
      <inkml:brushProperty name="height" value="0.025" units="cm"/>
    </inkml:brush>
  </inkml:definitions>
  <inkml:trace contextRef="#ctx0" brushRef="#br0">46 248 15759,'0'0'10682,"3"-9"-6726,-1 2-3397,0-2-265,0 1 0,0-1-1,0 0 1,0-13-1,-2 20-284,0 1 0,0-1 0,0 1 0,0-1-1,0 1 1,0 0 0,-1-1 0,1 1 0,0-1-1,-1 1 1,1 0 0,-1-1 0,0 1-1,1 0 1,-1 0 0,0-1 0,0 1 0,1 0-1,-1 0 1,0 0 0,0 0 0,0 0-1,0 0 1,-1 0 0,1 1 0,0-1 0,0 0-1,0 0 1,-1 1 0,1-1 0,0 1 0,-1-1-1,1 1 1,-1 0 0,1-1 0,0 1-1,-1 0 1,-2 0 0,3 1-9,-1-1 0,1 1 0,-1 0 0,1 0 0,-1 0 0,1 0 0,-1 0 0,1 0 0,0 0 0,0 1 0,0-1 0,0 0 0,0 1 0,0-1 0,0 1 0,0-1 0,0 1 0,1-1 0,-1 1 0,0-1 0,1 1 0,0 0 0,-1-1 0,1 1 0,0 0 0,0-1 0,0 1 0,0 3 0,0 52 0,0-57 0,0 1 0,0 0 0,0-1 0,0 1 0,0 0 0,0-1 0,0 1 0,0 0 0,0-1 0,0 1 0,1 0 0,-1-1 0,0 1 0,1-1 0,-1 1 0,0 0 0,1-1 0,-1 1 0,1-1 0,-1 1 0,0-1 0,1 1 0,-1-1 0,1 0 0,0 1 0,-1-1 0,1 0 0,-1 1 0,1-1 0,0 0 0,0 1 0,20-11 0,12-26 0,-26 26 0,0 1 0,1 0 0,0 0 0,0 1 0,16-13 0,-22 19 0,0 1 0,0-1 0,0 1 0,0 0 0,0 0 0,0 0 0,1 0 0,-1 0 0,0 0 0,1 0 0,-1 1 0,1-1 0,-1 1 0,1 0 0,-1 0 0,1 0 0,-1 0 0,1 0 0,-1 0 0,1 1 0,-1-1 0,0 1 0,1 0 0,-1 0 0,0 0 0,1 0 0,-1 0 0,0 0 0,0 0 0,0 1 0,0-1 0,0 1 0,2 2 0,4 5 0,0 1 0,0 0 0,-2 0 0,1 1 0,-1 0 0,7 17 0,-31-95 0,8 47 0,0 0 0,-2 1 0,0 0 0,-21-23 0,68 32-2808,-2-10-7927,-12 3 2786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1:00.925"/>
    </inkml:context>
    <inkml:brush xml:id="br0">
      <inkml:brushProperty name="width" value="0.025" units="cm"/>
      <inkml:brushProperty name="height" value="0.025" units="cm"/>
    </inkml:brush>
  </inkml:definitions>
  <inkml:trace contextRef="#ctx0" brushRef="#br0">78 1 12043,'0'0'18391,"-8"0"-17003,5 0-1350,1 0-1,-1 1 1,1-1-1,-1 1 1,1-1 0,-1 1-1,1 0 1,0-1-1,-1 1 1,1 1 0,0-1-1,0 0 1,0 0-1,0 1 1,0-1 0,0 1-1,-2 2 1,1 0-11,0 1-1,1-1 1,-1 1 0,1 0 0,0 0 0,1 0 0,-1 0-1,1 0 1,-1 8 0,-3 65-27,5-70 0,0-8 0,0 1 0,0-1 0,0 1 0,1-1 0,-1 1 0,0-1 0,0 1 0,1-1 0,-1 1 0,0-1 0,1 1 0,-1-1 0,1 1 0,-1-1 0,1 0 0,-1 1 0,0-1 0,1 0 0,-1 1 0,1-1 0,0 0 0,-1 0 0,1 1 0,-1-1 0,1 0 0,-1 0 0,1 0 0,-1 0 0,1 0 0,0 0 0,-1 0 0,1 0 0,-1 0 0,1 0 0,0 0 0,-1 0 0,1 0 0,-1 0 0,1-1 0,-1 1 0,1 0 0,-1 0 0,1-1 0,0 1 0,28-13 0,14-19-45,-18 13-54,1 0-1,34-17 0,-53 32 84,0 0-1,0 1 1,1 1 0,-1-1 0,1 1 0,-1 0-1,1 0 1,-1 1 0,1 0 0,0 1 0,0 0-1,0 0 1,-1 1 0,11 1 0,-17-1 25,0 0 0,0 0 0,1 0 0,-1 0 0,0 0 0,0 0 0,-1 0 0,1 0 0,0 0 0,0 1 0,0-1 0,-1 0 0,1 1 0,-1-1 0,1 1 0,-1-1 0,1 0 0,-1 1 0,0-1-1,0 1 1,0-1 0,0 1 0,0-1 0,0 1 0,0-1 0,0 1 0,-1-1 0,1 1 0,-1 1 0,-12 47 309,3-29-318,-1 0 0,-1-1 0,-1 0 0,0-1 0,-2-1 0,0 0 0,-1-1 0,-34 29 0,37-39-1421,12-7 1249,1 0 1,0 0 0,-1 1 0,1-1-1,-1 0 1,1 0 0,0 0-1,-1 0 1,1 0 0,-1 0 0,1 0-1,0 0 1,-1 1 0,1-1-1,-1-1 1,1 1 0,-1 0 0,1 0-1,0 0 1,-1 0 0,1 0-1,-1 0 1,1 0 0,0 0 0,-1-1-1,1 1 1,0 0 0,-1 0-1,1-1 1,0 1 0,-1-1-1,-1-8-9773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3:06.369"/>
    </inkml:context>
    <inkml:brush xml:id="br0">
      <inkml:brushProperty name="width" value="0.025" units="cm"/>
      <inkml:brushProperty name="height" value="0.025" units="cm"/>
    </inkml:brush>
  </inkml:definitions>
  <inkml:trace contextRef="#ctx0" brushRef="#br0">9721 267 14798,'-14'-2'411,"-1"2"-216,2-1-53,-1 1 0,1-2 0,0 0-1,0 0 1,-23-9 0,34 10-207,-1-1 1,1 1-1,0-1 0,0 1 0,1-1 0,-1 0 0,0 0 0,1 0 0,-1 0 0,1 0 0,-1 0 0,1-1 0,-1-2 0,0 2-36,1 0 0,-1 0 0,1 0-1,-1 1 1,0-1 0,0 1 0,0-1-1,-5-3 1,-1 1 21,-1 1 0,1-1 0,-1 1-1,0 1 1,0 0 0,0 0 0,0 1 0,-1 0 0,-15-1 0,-95 1-69,75 3 336,-112 0 762,-61 1 165,-221-28-1,-719-43-1911,900 62 950,-256-18-133,-247-5-182,-509 50 302,592-1-541,-834 43 809,457 89-277,998-141-121,-19 6 31,0 3 0,2 4 0,0 2 0,2 4 0,1 3 0,1 3 0,3 3 0,0 3 0,3 3 0,2 2 0,1 3 0,3 3 0,-55 64 0,92-92-32,1 1 0,1 0-1,2 2 1,0 0 0,2 1 0,1 1-1,1 0 1,2 1 0,0 0-1,3 0 1,0 1 0,2 1 0,1-1-1,2 1 1,1-1 0,1 1-1,7 62 1,-2-72-33,2 0 0,0-1 1,1 1-1,1-1 0,1-1 0,1 0 0,1 0 1,1-1-1,0 0 0,1-1 0,1-1 0,1 0 1,1-1-1,26 22 0,23 13-8,1-3 1,118 62-1,-148-89 81,65 35 0,3-5 0,1-4 1,3-4-1,1-6 0,2-4 0,2-5 0,142 16 0,876 29 17,-575-50-93,1755 10-25,-1797-48 18,-1-23 0,-1-22 1,607-151-1,-1057 195-154,605-171-522,-579 155 758,0-4-1,-3-4 1,-1-4 0,-2-3 0,100-76 0,-105 63 61,100-100-1,-156 138-57,-1-1-1,0 0 1,-2-2-1,-2 0 1,0-1-1,-1-1 0,-2 0 1,0-1-1,8-30 1,14-52 187,22-93-26,-54 189-78,-1 0-1,-1 0 1,0 0-1,-1 0 1,0 0-1,-1 0 1,-1 0-1,0 0 0,-1 1 1,-1-1-1,0 1 1,0-1-1,-2 1 1,-11-22-1,6 18-48,-1 1 0,0 0-1,-1 0 1,-1 1 0,-1 1-1,0 0 1,0 1 0,-1 1-1,-30-17 1,24 17-31,-1 1 1,0 1-1,-1 1 0,0 1 1,0 1-1,-1 1 0,1 1 0,-1 1 1,-39 0-1,31 3-930,0 2 1,0 2-1,-61 13 1,34-3-3101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4:00.328"/>
    </inkml:context>
    <inkml:brush xml:id="br0">
      <inkml:brushProperty name="width" value="0.025" units="cm"/>
      <inkml:brushProperty name="height" value="0.025" units="cm"/>
    </inkml:brush>
  </inkml:definitions>
  <inkml:trace contextRef="#ctx0" brushRef="#br0">22297 393 10858,'1'-2'267,"-1"0"-1,1 1 1,-1-1-1,1 0 1,-1 0-1,0 0 1,0 0 0,1 0-1,-1 1 1,-1-1-1,1 0 1,0 0-1,0 0 1,-1 0-1,1 1 1,-1-1-1,0 0 1,1 0-1,-1 1 1,0-1-1,0 0 1,0 1 0,0-1-1,0 1 1,0-1-1,-1 1 1,1 0-1,0-1 1,-2 0-1,-3 0-138,1 0 0,0 1-1,-1-1 1,1 1-1,-1 0 1,1 1 0,-1-1-1,-11 2 1,-10 1-89,1 2 0,-1 1-1,0 1 1,1 1 0,-46 19 0,-5 1 75,-447 109 470,-10-30-564,201-42 6,-728 128 56,115-23 43,10 44 143,-1344 453-199,-695 273 59,1425-475-80,183-58 27,-409 141-76,-345 110-366,358-8 164,409-51 249,35 71 148,810-359 307,423-249-398,2 4 0,3 3 0,-114 125 0,176-172-138,1 0-1,2 2 1,0 0 0,1 1-1,2 0 1,0 1 0,-10 30-1,20-48 25,1 1-1,0-1 1,0 1-1,0 0 0,1 0 1,1 0-1,-1 0 1,1 0-1,0 0 1,1-1-1,0 1 0,0 0 1,1 0-1,0 0 1,0-1-1,1 1 1,0-1-1,0 0 0,1 0 1,0 0-1,0 0 1,0-1-1,1 1 1,0-1-1,1 0 0,-1-1 1,1 1-1,0-1 1,8 5-1,7 4-24,0-2 0,2 0 0,-1-1 0,1-2 0,1 0 0,0-1 0,35 6 0,177 17-2,-235-30 39,972 14 111,-176-66-99,-2-38 16,1358-289-10,-25-143 139,1813-604-196,-2013 437-499,-1169 406 690,853-320-121,-270 100 27,815-412 1131,-892 309 125,-841 404-1733,-86 34 231,611-407 0,-857 509 305,527-405 608,-592 446-707,0-1 0,-2-1 0,-1-1 0,-1-2 0,21-33 0,-38 52-17,-1-1 0,1 0 0,-2-1-1,1 1 1,-2-1 0,0 0 0,0 1-1,1-16 1,-3 18-19,-1 1-1,-1 0 1,1-1 0,-1 1 0,-1 0-1,1 0 1,-1 0 0,-1 0-1,0 0 1,0 0 0,0 1-1,-1-1 1,-6-8 0,-3-2-61,-2 0 1,1 1-1,-2 1 1,-1 1-1,0 0 1,0 1-1,-24-14 1,-144-75-389,179 99 441,-133-61-2591,-203-68 1,221 94-2174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5:26.191"/>
    </inkml:context>
    <inkml:brush xml:id="br0">
      <inkml:brushProperty name="width" value="0.025" units="cm"/>
      <inkml:brushProperty name="height" value="0.025" units="cm"/>
    </inkml:brush>
  </inkml:definitions>
  <inkml:trace contextRef="#ctx0" brushRef="#br0">0 171 10762,'0'0'4148,"10"-3"-3929,9-4 16,1 1 0,0 1-1,0 1 1,0 1 0,30-2 0,120 5 1836,-84 2-1312,108-2 266,716-23-48,731-65 752,-171 108-1537,166-3 735,-1123-18 821,-321-2-1425,230-34 0,-363 27 28,-31 5-319,0 0 1,0 2-1,55 1 0,-42 17-4048,2 0-328,1-9-1608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5:37.591"/>
    </inkml:context>
    <inkml:brush xml:id="br0">
      <inkml:brushProperty name="width" value="0.025" units="cm"/>
      <inkml:brushProperty name="height" value="0.025" units="cm"/>
    </inkml:brush>
  </inkml:definitions>
  <inkml:trace contextRef="#ctx0" brushRef="#br0">0 213 9513,'0'0'3091,"11"-1"-1799,212-18 1660,1012-57 1239,-695 59-3623,-7 0-357,207-14 1559,-667 26-1592,184-11-98,405-15 33,-70 69-49,-422-23-70,-87-8 46,-1-4-1,1-4 1,0-3-1,84-16 1,-81 11-1690,-87 4-4072,-6-2-167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1.242"/>
    </inkml:context>
    <inkml:brush xml:id="br0">
      <inkml:brushProperty name="width" value="0.025" units="cm"/>
      <inkml:brushProperty name="height" value="0.025" units="cm"/>
    </inkml:brush>
  </inkml:definitions>
  <inkml:trace contextRef="#ctx0" brushRef="#br0">70 42 2498,'0'0'18092,"2"-8"-14916,3-25-517,-5 50 1520,2 24-2383,0 8-1461,-2 203-303,2-235-87,2-19-125,-4 0 122,0-1 0,1 1 0,-1 0 0,0 0 0,0 0 0,0 0 0,-1 0 0,1-1 0,0 1 1,-1 0-1,0 0 0,1 0 0,-3-3 0,3 4-3,-34-60-3276,31 56 3179,0 0 0,-1 0-1,0 0 1,0 1 0,0-1-1,0 1 1,-1 0 0,0 0-1,-6-4 1,10 8 964,27 0 630,3-2-1292,0 0-1,0-3 1,30-7-1,-24 4-910,47-4-1,-81 11 764,0 1 0,0-1 0,1 1 0,-1 0 0,0 0 0,0 0-1,1-1 1,-1 1 0,0 0 0,0 1 0,0-1 0,1 0 0,-1 0 0,0 0 0,0 1 0,0-1-1,1 1 1,-1-1 0,0 1 0,0-1 0,0 1 0,0 0 0,0-1 0,0 1 0,0 0 0,0 0-1,-1 0 1,1 0 0,0 0 0,0 0 0,-1 0 0,1 0 0,0 0 0,-1 0 0,1 0 0,0 2-1,-2 0 94,1 1 0,0 0 0,-1-1-1,0 1 1,0-1 0,0 0-1,0 1 1,0-1 0,-1 0 0,1 0-1,-5 6 1,-62 103 3199,105-163-2743,-26 26-545,-2-1 0,0 0 0,8-48 0,-15 77-206,0 0 1,1 0-1,-1 0 1,1 0-1,0 0 1,0-1-1,-1 0 1,2 1-1,-1-1 1,0 0-1,0 0 1,1 0-1,-1-1 1,1 1-1,-1-1 1,1 0-1,0 0 0,0 0 1,-1-1-1,1 1 1,0-1-1,7 0 1,4 1-1103,-1-1 1,1-1 0,-1 0-1,26-6 1,-34 5-63,1 0 1,-1 0-1,-1-1 1,1 0-1,0 0 1,6-4-1,8-15-2339,-15 3 6793,-9 16 3821,-7 5-3913,-6 8-408,-25 35 1698,39-42-4057,0 1 0,1-1 0,0 1 0,0 0 0,0 0 0,0-1 0,0 1 0,1 1 0,-1-1 0,1 0 0,0 0 0,0 5 0,2-8-213,-1-1 1,1 1-1,-1-1 1,1 1 0,-1-1-1,1 1 1,0-1-1,-1 1 1,1-1-1,0 1 1,-1-1 0,1 0-1,0 1 1,-1-1-1,1 0 1,0 0-1,0 0 1,0 0 0,-1 1-1,1-1 1,0 0-1,0 0 1,-1-1-1,1 1 1,0 0 0,0 0-1,0 0 1,-1 0-1,2-1 1,27-5 138,-18 0-116,0-1 0,-1 0-1,1 0 1,-2-1 0,1 0-1,-1-1 1,0 0 0,-1 0-1,14-21 1,1 1 451,-22 28-305,-2 13-170,-10 19 36,8-24-64,0 1-1,1 0 1,0 0 0,0 0-1,0 0 1,0 10-1,2-17-91,0-1 0,0 1 0,1 0-1,-1 0 1,0-1 0,0 1 0,0 0-1,0-1 1,1 1 0,-1 0 0,0-1-1,0 1 1,1 0 0,-1-1 0,1 1-1,-1-1 1,1 1 0,-1-1 0,1 1-1,-1-1 1,1 1 0,-1-1 0,1 1-1,-1-1 1,1 0 0,0 1 0,-1-1-1,2 1 1,25 0-3635,-19-2 2620,-1-1 0,1 0 0,-1 0 0,0-1 1,8-3-1,15-14-3932,0-2-3405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6:25.086"/>
    </inkml:context>
    <inkml:brush xml:id="br0">
      <inkml:brushProperty name="width" value="0.025" units="cm"/>
      <inkml:brushProperty name="height" value="0.025" units="cm"/>
    </inkml:brush>
  </inkml:definitions>
  <inkml:trace contextRef="#ctx0" brushRef="#br0">94 38 9449,'-10'-1'3737,"3"0"-3059,0 1-13,0-1 0,-1 0 0,1 0 0,0 0-1,0-1 1,-1 0 0,2-1 0,-13-5 0,47 8 2456,-8-1-2825,129 12 1730,200 9-945,636-41 923,-143-1-63,-2 52-137,-49 2-1735,-738-38 16,-50 6-122,0-1 0,0 1 0,-1-1 0,1 0 0,0 0 0,-1 0 0,1-1 0,-1 1 0,1-1 0,-1 1 0,0-1 0,0 0 0,0 0 0,0 1 0,0-2 0,3-2 0,-3-5-2988,-10-4-7211,-3 4-1166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6:33.854"/>
    </inkml:context>
    <inkml:brush xml:id="br0">
      <inkml:brushProperty name="width" value="0.025" units="cm"/>
      <inkml:brushProperty name="height" value="0.025" units="cm"/>
    </inkml:brush>
  </inkml:definitions>
  <inkml:trace contextRef="#ctx0" brushRef="#br0">70 1 11018,'-9'0'1842,"-26"0"-245,10 0 2849,27 0-3645,131 25 2158,-17-2-2567,172 11-1,361-46-267,67 3-61,-215 26 427,89 6 3211,-301 3-3132,107 6 741,-289-30-586,29 2-407,-100 5-377,-15-3-2460,2-3-5956,4-3-5927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6:43.473"/>
    </inkml:context>
    <inkml:brush xml:id="br0">
      <inkml:brushProperty name="width" value="0.025" units="cm"/>
      <inkml:brushProperty name="height" value="0.025" units="cm"/>
    </inkml:brush>
  </inkml:definitions>
  <inkml:trace contextRef="#ctx0" brushRef="#br0">25 10 5541,'0'0'12946,"-5"-3"-12354,-2 1-555,-5-2 670,26 17 717,-8-10-1306,0 1-1,1-1 1,-1 0 0,0-1 0,1 0 0,0 0 0,0 0 0,0 0-1,12 0 1,70 0 556,-59-2-321,437 17 859,-76-1-97,225 22 1164,247-2-469,-678-50-1643,47-1 638,-178 15 385,-53 0-811,-4-2-507,0 0-1,-1 0 1,1 1 0,0-1-1,-1 1 1,1 0-1,-1 0 1,1 0 0,-8-1-1,-2-1-2767,3-5-1604,2-4-1901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6:45.016"/>
    </inkml:context>
    <inkml:brush xml:id="br0">
      <inkml:brushProperty name="width" value="0.025" units="cm"/>
      <inkml:brushProperty name="height" value="0.025" units="cm"/>
    </inkml:brush>
  </inkml:definitions>
  <inkml:trace contextRef="#ctx0" brushRef="#br0">0 148 10282,'0'0'4676,"12"0"-3694,103-9 1793,371-18 2730,122-17-2363,7-1-1404,-590 45-1693,395 0 267,-261 21-254,-58-6 274,-340-18-154,28-1-395,-228 25 0,159 15 52,50-4 154,-264 3 0,492-35 14,-44-3 64,25-4-34,21 7-33,-1 0 1,1 0-1,0-1 1,-1 1-1,1 0 0,0-1 1,-1 1-1,1 0 1,0 0-1,-1-1 0,1 1 1,0-1-1,0 1 1,0 0-1,-1-1 1,1 1-1,0 0 0,0-1 1,0 1-1,0-1 1,0 1-1,0-1 0,0 1 1,0 0-1,0-1 1,0 1-1,0-1 0,0 1 1,0-1-1,0 1 1,0 0-1,0-1 0,0 1 1,1-1-1,0-1-7,0 1-1,1-1 0,-1 1 1,1-1-1,-1 1 0,1 0 1,0-1-1,-1 1 0,1 0 1,0 0-1,0 0 1,0 0-1,0 1 0,0-1 1,0 0-1,0 1 0,0 0 1,0-1-1,0 1 0,3 0 1,7-2-73,97-21-562,123-7-1,116 6-2304,-259 19 1857,7 0-337,124-8-2944,-75-1-2275,-36-2-3588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13.261"/>
    </inkml:context>
    <inkml:brush xml:id="br0">
      <inkml:brushProperty name="width" value="0.025" units="cm"/>
      <inkml:brushProperty name="height" value="0.025" units="cm"/>
    </inkml:brush>
  </inkml:definitions>
  <inkml:trace contextRef="#ctx0" brushRef="#br0">491 89 6854,'0'0'2638,"-8"-6"-647,1 1-1574,0 0 0,0 1 0,0 0 0,0 0 1,-1 1-1,1 0 0,-1 0 0,0 1 0,0 0 0,0 1 1,0-1-1,0 1 0,-11 1 0,6 0-242,-1 0-1,1 1 1,0 1 0,0 0 0,0 1-1,0 1 1,0 0 0,0 0-1,1 1 1,0 1 0,0 0 0,0 1-1,1 0 1,0 0 0,1 1-1,-1 1 1,2 0 0,-1 0 0,1 1-1,0 0 1,-10 18 0,6-10-170,1 1 1,1 0 0,0 1-1,2 1 1,0-1 0,1 1-1,2 1 1,0-1 0,1 1-1,1 0 1,1 1 0,1-1-1,1 0 1,1 1 0,4 31-1,-2-42-31,0 0 0,1-1 0,0 1 0,1-1 0,1 0 0,-1 0-1,2 0 1,-1 0 0,2-1 0,-1 0 0,1 0 0,1-1 0,0 0-1,0 0 1,1-1 0,0 0 0,0 0 0,1-1 0,0-1 0,0 1 0,1-2-1,0 1 1,0-2 0,0 1 0,0-1 0,1-1 0,-1 0 0,21 2-1,-8-4 146,-1-2-1,0 0 0,1-2 0,-1 0 0,0-2 1,0 0-1,-1-2 0,0 0 0,0-2 1,-1 0-1,1-2 0,23-15 0,1-4 486,-2-2-1,-1-1 0,-1-3 1,43-48-1,-69 68-134,-1-1 1,-1-1-1,-1-1 1,-1 1-1,0-2 0,-1 0 1,15-41-1,-23 52-363,0 1 1,-1-1-1,0 0 0,0 1 0,-1-1 0,-1 0 1,1 0-1,-1 0 0,-1 0 0,0 0 0,0 0 1,0 0-1,-1 0 0,-1 1 0,0-1 0,0 1 1,0-1-1,-1 1 0,0 0 0,-1 0 0,0 1 1,-9-12-1,6 11-59,1 0 0,-1 0 0,0 1 0,-1 0 0,0 1 0,0 0 0,0 1 0,-1-1 0,0 2 0,-13-6 0,-41-4-2671,-4 10-8001,49 4-303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14.149"/>
    </inkml:context>
    <inkml:brush xml:id="br0">
      <inkml:brushProperty name="width" value="0.025" units="cm"/>
      <inkml:brushProperty name="height" value="0.025" units="cm"/>
    </inkml:brush>
  </inkml:definitions>
  <inkml:trace contextRef="#ctx0" brushRef="#br0">0 0 6086,'0'0'17339,"9"11"-17014,-2-3-258,-3-4-39,-1 0 1,0 0-1,1 0 1,-1 0-1,0 1 1,-1-1 0,1 1-1,-1 0 1,0 0-1,0 0 1,-1 0-1,1 0 1,-1 0 0,0 0-1,0 6 1,-1 3 109,1 3 696,0 0 0,-2 1-1,0-1 1,0 0 0,-9 31-1,19-109 461,-7 33-1226,4-126 44,22 168-347,-19-10 197,0-1 0,0-1 0,0 1 1,0-1-1,1-1 0,-1 0 0,1 0 0,-1-1 0,1 0 0,18-3 1,4 2-3007,-2 1-3393,-28 1 5204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14.537"/>
    </inkml:context>
    <inkml:brush xml:id="br0">
      <inkml:brushProperty name="width" value="0.025" units="cm"/>
      <inkml:brushProperty name="height" value="0.025" units="cm"/>
    </inkml:brush>
  </inkml:definitions>
  <inkml:trace contextRef="#ctx0" brushRef="#br0">69 136 9961,'0'0'14809,"7"-10"-13939,-4 6-759,28-45 515,-29 46-570,-1 0 0,1 0 0,-1 0 0,0 0 0,1 0 0,-1 0 0,-1 0 0,1-1 0,0 1 0,-1 0 1,0 0-1,0-1 0,0 1 0,0 0 0,0-1 0,-1 1 0,0-5 0,0 7-6,0 0 0,0 0 0,0 1 0,0-1-1,0 0 1,0 0 0,0 0 0,-1 1 0,1-1 0,0 1 0,0-1 0,0 1 0,-1-1 0,1 1-1,0 0 1,-1 0 0,1 0 0,0-1 0,-1 1 0,1 0 0,0 0 0,0 1 0,-1-1 0,1 0-1,0 0 1,-1 1 0,1-1 0,0 1 0,-2 0 0,-1 0-29,0 1-1,1-1 1,-1 0-1,1 1 1,0 0 0,0 0-1,-1 0 1,1 0-1,-4 4 1,1 4 0,0 1-1,1 0 1,0-1-1,1 2 1,0-1 0,0 0-1,1 1 1,1 0 0,0 0-1,1-1 1,0 1 0,0 0-1,2 0 1,1 16-1,-2-26-51,1 0-1,-1 0 0,1 0 0,-1 0 0,1 0 0,0 0 1,-1 0-1,1 0 0,0 0 0,0-1 0,0 1 0,1 0 0,-1-1 1,0 1-1,1-1 0,-1 1 0,1-1 0,-1 0 0,1 0 1,0 1-1,-1-1 0,1 0 0,0 0 0,0-1 0,0 1 0,0 0 1,0-1-1,0 1 0,0-1 0,0 0 0,0 1 0,0-1 1,0 0-1,0 0 0,0 0 0,0-1 0,0 1 0,4-1 0,38-12-3794,-11-9-3635,-14 4 233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14.895"/>
    </inkml:context>
    <inkml:brush xml:id="br0">
      <inkml:brushProperty name="width" value="0.025" units="cm"/>
      <inkml:brushProperty name="height" value="0.025" units="cm"/>
    </inkml:brush>
  </inkml:definitions>
  <inkml:trace contextRef="#ctx0" brushRef="#br0">73 53 15246,'0'0'9006,"-9"9"-7911,3-3-903,0 0 1,0 1 0,1 0 0,0 0 0,0 0 0,0 0 0,1 1-1,1-1 1,-1 1 0,1 0 0,0 0 0,1 1 0,0-1 0,0 0-1,0 13 1,2-20-193,0 0 1,0-1-1,0 1 0,1-1 0,-1 1 1,0 0-1,1-1 0,-1 1 0,1-1 1,-1 1-1,1-1 0,-1 1 0,1-1 0,-1 0 1,1 1-1,-1-1 0,1 0 0,-1 1 1,1-1-1,0 0 0,-1 0 0,1 1 1,-1-1-1,1 0 0,0 0 0,-1 0 1,1 0-1,0 0 0,-1 0 0,1 0 0,0 0 1,-1 0-1,1 0 0,0 0 0,-1 0 1,1 0-1,0-1 0,-1 1 0,1 0 1,-1 0-1,1-1 0,-1 1 0,1-1 0,1 0 1,29-15 148,-10-4-125,-2-2-1,-1 0 0,0-1 0,-2-1 0,26-49 0,-40 92-410,-6 15 363,4-32 29,-9 30 46,2 1 0,2 0 0,-3 49-1,8-81-48,-1-1 0,1 1 0,0 0 0,0 0-1,0 0 1,0 0 0,0 0 0,0 0 0,0 0 0,0 0-1,0 0 1,0 0 0,1 0 0,-1-1 0,0 1-1,1 0 1,-1 0 0,0 0 0,1 0 0,-1-1 0,1 1-1,-1 0 1,1 0 0,0-1 0,-1 1 0,1 0-1,0-1 1,0 1 0,-1-1 0,1 1 0,0-1 0,0 1-1,0-1 1,-1 0 0,1 1 0,0-1 0,0 0-1,0 0 1,0 1 0,0-1 0,0 0 0,0 0 0,0 0-1,0 0 1,0 0 0,-1 0 0,1-1 0,0 1-1,0 0 1,0 0 0,0-1 0,0 1 0,0 0 0,-1-1-1,2 0 1,4-1-23,-1-1 1,0 0-1,-1 0 0,1-1 0,0 1 1,-1-1-1,7-7 0,19-34-3334,-18 12-3278,-10 17-120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15.225"/>
    </inkml:context>
    <inkml:brush xml:id="br0">
      <inkml:brushProperty name="width" value="0.025" units="cm"/>
      <inkml:brushProperty name="height" value="0.025" units="cm"/>
    </inkml:brush>
  </inkml:definitions>
  <inkml:trace contextRef="#ctx0" brushRef="#br0">20 1 11147,'0'0'16474,"0"10"-15289,-10 104 673,5-77-1779,2 0-1,2 67 0,4-93-2085,1-8-2238,1-2-2753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24.357"/>
    </inkml:context>
    <inkml:brush xml:id="br0">
      <inkml:brushProperty name="width" value="0.025" units="cm"/>
      <inkml:brushProperty name="height" value="0.025" units="cm"/>
    </inkml:brush>
  </inkml:definitions>
  <inkml:trace contextRef="#ctx0" brushRef="#br0">282 28 6758,'-12'0'1896,"-249"0"8946,253 3-10044,10 1-477,15 5-79,25-3 168,0-2 0,0-1 0,58-4-1,-28 0-174,422-19 1374,-187 4-1259,1515 0-51,-1460 14-343,127 2-8,-181 26 67,50 2 34,-94-28 100,-238-3-411,-23-2-1580,-14-2-1824,-1 1-2025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1.600"/>
    </inkml:context>
    <inkml:brush xml:id="br0">
      <inkml:brushProperty name="width" value="0.025" units="cm"/>
      <inkml:brushProperty name="height" value="0.025" units="cm"/>
    </inkml:brush>
  </inkml:definitions>
  <inkml:trace contextRef="#ctx0" brushRef="#br0">81 153 8488,'0'0'18460,"-9"2"-17841,5-1-524,1 0 0,-1-1 0,1 2 0,-1-1 0,1 0 0,0 1 0,-1-1-1,1 1 1,0 0 0,0 0 0,0 0 0,0 1 0,1-1 0,-1 1 0,1 0 0,-1-1-1,1 1 1,0 0 0,0 0 0,0 0 0,0 1 0,1-1 0,-1 0 0,1 1 0,0-1-1,0 1 1,0-1 0,1 1 0,-1 0 0,0 5 0,1-8-82,0-1 1,0 1 0,0 0-1,0 0 1,0 0 0,1 0-1,-1 0 1,0 0-1,0 0 1,0 0 0,1 0-1,-1 0 1,1 0-1,-1 0 1,1 0 0,-1-1-1,1 1 1,-1 0 0,1 0-1,0 0 1,-1-1-1,1 1 1,0-1 0,0 1-1,-1 0 1,1-1-1,0 1 1,0-1 0,0 0-1,1 1 1,1 0 17,0-1 0,0 1-1,0-1 1,0 0 0,0 0 0,0 0 0,0 0 0,0-1 0,6-1 0,1 0 88,-1-1 0,0 0 1,0-1-1,0 0 0,14-9 1,-10 3-70,-1 0 1,-1-1 0,0-1 0,0 1 0,-1-2-1,12-18 1,-16 22-24,-1 0-1,0 0 0,-1-1 1,0 0-1,0 1 1,-1-1-1,-1-1 0,1 1 1,-2 0-1,2-18 1,-3 28-28,0 0 0,0-1 1,0 1-1,0 0 0,0 0 1,0-1-1,0 1 0,0 0 1,0-1-1,0 1 0,0 0 1,0 0-1,0-1 1,0 1-1,0 0 0,0-1 1,0 1-1,0 0 0,-1 0 1,1-1-1,0 1 0,0 0 1,0 0-1,0 0 0,-1-1 1,1 1-1,0 0 1,0 0-1,-1 0 0,1-1 1,0 1-1,0 0 0,-1 0 1,1 0-1,0 0 0,0 0 1,-1 0-1,1 0 0,0 0 1,-1 0-1,-13 6-67,-10 17-35,12-6-371,1 0-1,1 1 1,0 0 0,1 0-1,1 1 1,0 1 0,2-1-1,0 1 1,2 0-1,0 0 1,1 1 0,1-1-1,0 32 1,2-27-5612,0-5-2733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9:10.625"/>
    </inkml:context>
    <inkml:brush xml:id="br0">
      <inkml:brushProperty name="width" value="0.025" units="cm"/>
      <inkml:brushProperty name="height" value="0.025" units="cm"/>
    </inkml:brush>
  </inkml:definitions>
  <inkml:trace contextRef="#ctx0" brushRef="#br0">1 194 13357,'0'0'3411,"7"-9"-1473,-2 2-1568,0 1 1,1-1 0,0 1-1,0 0 1,1 1 0,-1 0-1,1 0 1,0 0-1,1 0 1,-1 1 0,1 1-1,0-1 1,14-3 0,15 2 225,0 1 0,0 3 1,53 3-1,25 0-334,120-20 364,43 0 115,-165 11-649,118-23 1,-39 3 5,-112 23 778,-100 21-508,-5-8-278,0-2 1,0 0-1,-1-2 1,-31 3-1,-108 2 353,101-8-276,-152 9 117,-279 7 986,596-32-1201,-13 9-196,-28 3-488,0-2 0,0-3-1,0-3 1,74-21 0,-117 21 628,-29 4 33,-34 2-126,-38 9 296,-1 3 1,-151 36-1,7 0-2141,226-44 1043,-12 2-805,10-6-5631,4-10-2344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9:52.089"/>
    </inkml:context>
    <inkml:brush xml:id="br0">
      <inkml:brushProperty name="width" value="0.025" units="cm"/>
      <inkml:brushProperty name="height" value="0.025" units="cm"/>
    </inkml:brush>
  </inkml:definitions>
  <inkml:trace contextRef="#ctx0" brushRef="#br0">1 78 9929,'0'0'12241,"9"-2"-11568,63-15 166,1 3 1,0 4-1,111-2 1,-41 10-614,157 4 252,-275 1-426,0 2 0,-1 0 0,0 1 0,-1 2-1,39 16 1,-54-20 0,1-1 18,-1-1-1,0 0 0,1 0 0,-1-1 0,1 0 0,12 0 0,-17-1-49,0 0 1,1 0-1,-1 0 1,0-1-1,0 0 1,0 1-1,0-2 0,0 1 1,0 0-1,0-1 1,0 0-1,0 0 1,-1 0-1,8-5 1,-11 7 16,-254 7 913,-156 8-945,351-12 14,-75-5 0,107-8 15,21 2-71,17 1-136,139-9 118,-54 8 62,545-32-627,-593 37 524,-46 3 80,-46 2 176,-152 33 725,-104 14-574,151-33-1612,49-3-4572,69-9 2317,-2-1-3224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05.982"/>
    </inkml:context>
    <inkml:brush xml:id="br0">
      <inkml:brushProperty name="width" value="0.025" units="cm"/>
      <inkml:brushProperty name="height" value="0.025" units="cm"/>
    </inkml:brush>
  </inkml:definitions>
  <inkml:trace contextRef="#ctx0" brushRef="#br0">0 78 8104,'0'0'9972,"9"-8"-8899,-1 2-863,-1-1 1,1 1 0,1 0-1,-1 1 1,1 0 0,0 1-1,0-1 1,0 2 0,1-1-1,-1 1 1,1 1 0,15-3-1,188 5 3149,-152 3-2646,-1-3 1,81-9-1,-96 8 125,-24 1-1864,-2-1-4471,-15 1 356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06.759"/>
    </inkml:context>
    <inkml:brush xml:id="br0">
      <inkml:brushProperty name="width" value="0.025" units="cm"/>
      <inkml:brushProperty name="height" value="0.025" units="cm"/>
    </inkml:brush>
  </inkml:definitions>
  <inkml:trace contextRef="#ctx0" brushRef="#br0">123 29 2947,'0'0'1804,"-8"-2"27,-41-7 979,-10 8 3327,59 1-6091,0 1 0,0-1 0,0 0 0,1 0 0,-1 0 0,0 0 0,0 1 0,0-1 0,0 0 0,0 0 0,0 1 0,1-1 0,-1 0 0,0 0 0,0 0 0,0 1 0,0-1 0,0 0 0,0 0 0,0 1 0,0-1 0,0 0 0,0 0 0,0 1 0,0-1 0,0 0 0,0 0 0,0 0 0,0 1 0,0-1 0,0 0 0,-1 0 0,1 1 0,0-1 0,0 0 0,0 0 0,0 0 0,0 1 0,-1-1 0,1 0 0,0 0 0,0 0 0,0 0 0,0 1 0,-1-1 0,1 0 0,0 0 0,0 0 0,-1 0 0,1 0 0,0 0 0,0 0 0,0 0 0,-1 0 0,1 0 0,0 0 0,0 0 0,-1 0 0,1 0 0,0 0 0,0 0 0,-1 0 0,1 0 0,0 0 0,0 0 0,-1 0 0,1 0 0,0 0 0,-1-1 0,20 10 984,59 1 3,1-4 0,0-3 0,83-8 1,-121 4-811,267-18 155,112-2-452,-376 21-468,60-2-5391,-66-3-468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48:07.644"/>
    </inkml:context>
    <inkml:brush xml:id="br0">
      <inkml:brushProperty name="width" value="0.025" units="cm"/>
      <inkml:brushProperty name="height" value="0.025" units="cm"/>
    </inkml:brush>
  </inkml:definitions>
  <inkml:trace contextRef="#ctx0" brushRef="#br0">0 56 8392,'0'0'11163,"12"4"-9920,18 3-668,-1-2 0,1 0 0,0-2-1,0-1 1,44-3 0,171-24 1238,-114 10-1133,381-17 150,-327 23-507,-212 12-947,-33 2-6599,31-9-1068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52:29.947"/>
    </inkml:context>
    <inkml:brush xml:id="br0">
      <inkml:brushProperty name="width" value="0.025" units="cm"/>
      <inkml:brushProperty name="height" value="0.025" units="cm"/>
    </inkml:brush>
  </inkml:definitions>
  <inkml:trace contextRef="#ctx0" brushRef="#br0">1 191 7431,'0'0'15156,"15"4"-14217,1 0-745,1 0 0,-1-2-1,0 0 1,1-1 0,0 0 0,22-3-1,486-73 841,-227 30-690,-260 39-336,-17 1 5,1 2-1,-1 0 1,1 2-1,0 0 1,0 1-1,24 4 1,-45-4-3,-1 0 0,1 0 0,-1 0 0,1 0 0,-1 1 0,0-1 0,1 0 0,-1 0 0,1 0 1,-1 0-1,0 0 0,1 1 0,-1-1 0,1 0 0,-1 0 0,0 1 0,1-1 0,-1 0 0,0 1 0,1-1 1,-1 0-1,0 1 0,0-1 0,1 0 0,-1 1 0,0-1 0,0 1 0,0-1 0,0 0 0,1 1 0,-1-1 1,0 1-1,0-1 0,0 1 0,0-1 0,0 1 0,0-1 0,0 0 0,0 1 0,0-1 0,0 1 0,-1-1 1,1 1-1,0-1 0,0 0 0,0 1 0,0-1 0,-1 1 0,1-1 0,0 0 0,-1 1 0,-17 15 891,-16-8-805,0-1 1,0-2-1,-1-2 0,1-1 0,-56-3 1,-29 1-50,46 6-62,1 3 0,0 3 0,1 3 0,-89 31 0,110-27 19,32-11 13,-1-2 0,1 1 0,-1-2 0,0-1 0,-27 4 1,46-8-17,-1 0 1,1 0 0,0 0 0,-1 0 0,1 0 0,0 0 0,-1 0 0,1 0-1,-1 0 1,1 0 0,0 0 0,-1 0 0,1 0 0,-1 0 0,1 0-1,0 0 1,-1 0 0,1 0 0,-1 0 0,1-1 0,0 1 0,-1 0-1,1 0 1,0 0 0,-1-1 0,1 1 0,0 0 0,0 0 0,-1-1 0,1 1-1,0 0 1,0-1 0,-1 1 0,1 0 0,0-1 0,0 1 0,0-1-1,0 1 1,-1 0 0,1-1 0,0 1 0,0-1 0,11-18-56,28-17-52,-1 9 98,1 2 1,1 1 0,1 2-1,1 2 1,0 2 0,2 2-1,0 1 1,1 3 0,57-9 0,-62 16-1834,0 1 0,0 2 0,61 5 0,-43 7-6396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6.406"/>
    </inkml:context>
    <inkml:brush xml:id="br0">
      <inkml:brushProperty name="width" value="0.025" units="cm"/>
      <inkml:brushProperty name="height" value="0.025" units="cm"/>
    </inkml:brush>
  </inkml:definitions>
  <inkml:trace contextRef="#ctx0" brushRef="#br0">330 17 15471,'0'0'11541,"-11"-4"-10126,6 1-1344,0 1 0,0 1 1,-1-1-1,1 1 0,-1 0 0,1 0 1,-1 0-1,1 1 0,-1 0 1,0 0-1,1 0 0,-1 1 0,1 0 1,-1 0-1,1 0 0,0 1 0,-1-1 1,1 2-1,-10 4 0,-16 9 333,-38 26-1,62-37-353,-1 0-1,2 0 0,-1 1 1,0 0-1,1 0 0,0 1 0,1-1 1,0 1-1,0 1 0,0-1 1,-4 9-1,9-15-51,0 0 0,-1 1 0,1-1 0,0 0 0,0 0 0,0 0 1,0 0-1,0 0 0,0 0 0,0 0 0,0 1 0,1-1 0,-1 0 0,0 0 0,1 0 0,-1 0 1,1 0-1,-1 0 0,1 0 0,-1 0 0,1 0 0,-1 0 0,1-1 0,0 1 0,0 0 0,0 0 0,-1 0 1,1-1-1,0 1 0,0-1 0,0 1 0,0 0 0,0-1 0,0 0 0,0 1 0,0-1 0,0 0 1,0 1-1,1-1 0,-1 0 0,0 0 0,0 0 0,0 0 0,2 0 0,67 2-147,-50-3-16,-12 1 96,0 0 1,0 1 0,1 0 0,-1 1-1,0-1 1,0 2 0,12 4 0,-18-6 61,0 0 0,0 0 0,-1 0 0,1 0 1,0 1-1,-1-1 0,1 1 0,-1-1 0,1 1 0,-1 0 1,0-1-1,0 1 0,1 0 0,-1 0 0,0 0 0,-1 0 1,1 0-1,0 0 0,-1 0 0,1 0 0,-1 0 1,1 0-1,-1 0 0,0 0 0,0 1 0,0-1 0,0 0 1,-1 0-1,1 0 0,0 0 0,-1 0 0,1 0 0,-1 0 1,-2 4-1,0 1 123,-1 0 1,0 0-1,0-1 1,-1 1 0,0-1-1,0 0 1,0 0-1,-1-1 1,0 0-1,0 0 1,-12 8-1,8-6 71,-1-1-1,0 0 0,0 0 0,0-1 0,-1-1 0,-22 7 0,29-10-406,0 0 0,0 0 0,-1-1 1,1 0-1,0 1 0,-1-2 0,-9 0 0,14 0 118,0 1-1,0-1 1,-1 1 0,1-1-1,0 0 1,0 1 0,0-1-1,0 0 1,1 0 0,-1 0-1,0 0 1,0 0 0,0 0-1,1 0 1,-1 0 0,0 0-1,1 0 1,-1 0-1,1 0 1,0 0 0,-1 0-1,1 0 1,0-1 0,-1 1-1,1 0 1,0 0 0,0-1-1,0 1 1,0 0 0,0 0-1,0 0 1,1-1 0,-1 1-1,0 0 1,1 0 0,-1 0-1,1-2 1,10-21-5402,8-2-2434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6.779"/>
    </inkml:context>
    <inkml:brush xml:id="br0">
      <inkml:brushProperty name="width" value="0.025" units="cm"/>
      <inkml:brushProperty name="height" value="0.025" units="cm"/>
    </inkml:brush>
  </inkml:definitions>
  <inkml:trace contextRef="#ctx0" brushRef="#br0">54 141 22902,'0'0'6432,"12"-1"-5022,6-3-1157,0 0 0,0-2-1,0 0 1,0-1 0,-1 0 0,0-2 0,27-17 0,-29 17-253,-9 6 0,0-1 0,-1 1 0,1-1 0,-1 1 0,1-2 0,-1 1 0,-1 0 0,1-1 0,-1 0 0,8-10 0,-12 15 0,0-1 0,0 1 0,0 0 0,-1-1 0,1 1 0,0 0 0,0 0 0,0-1 0,0 1 0,0 0 0,0 0 0,0-1 0,-1 1 0,1 0 0,0 0 0,0-1 0,0 1 0,-1 0 0,1 0 0,0 0 0,0-1 0,0 1 0,-1 0 0,1 0 0,0 0 0,0 0 0,-1 0 0,1 0 0,0-1 0,-1 1 0,1 0 0,0 0 0,0 0 0,-1 0 0,1 0 0,0 0 0,-1 0 0,1 0 0,0 0 0,0 0 0,-1 1 0,-18-1 0,14 0 0,-7 1 0,-1 0 0,1 2 0,-1-1 0,1 2 0,0 0 0,0 0 0,0 1 0,1 0 0,0 1 0,-19 12 0,17-9 0,0 1 0,0 0 0,0 1 0,2 1 0,-1-1 0,1 2 0,-17 26 0,26-36 0,0 0 0,0 0 0,0 1 0,1-1 0,0 1 0,-1 0 0,1-1 0,0 1 0,1 0 0,-1-1 0,1 1 0,0 0 0,0 0 0,0 4 0,1-6 0,-1 1 0,1-1 0,0 0 0,0 0 0,0 0 0,0 0 0,1 0 0,-1 0 0,0 0 0,1-1 0,-1 1 0,1 0 0,0-1 0,0 1 0,-1-1 0,1 0 0,0 1 0,0-1 0,0 0 0,0 0 0,1 0 0,-1-1 0,0 1 0,4 0 0,58 11-2923,-41-10-886,-1-2 0,34-3 0,-14-5-9835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7.108"/>
    </inkml:context>
    <inkml:brush xml:id="br0">
      <inkml:brushProperty name="width" value="0.025" units="cm"/>
      <inkml:brushProperty name="height" value="0.025" units="cm"/>
    </inkml:brush>
  </inkml:definitions>
  <inkml:trace contextRef="#ctx0" brushRef="#br0">175 1 14478,'0'0'16794,"-8"0"-15886,0 0-874,1 0 0,-1 1 0,1 0 0,-1 1 0,1-1 1,0 2-1,-1-1 0,1 1 0,0 0 0,0 0 0,1 1 0,-1 0 0,-8 7 1,10-8-30,0 1 1,1 0-1,-1 1 0,1-1 1,0 1-1,1 0 1,-1 0-1,1 0 1,0 0-1,0 0 1,1 1-1,-1-1 1,1 1-1,0 0 1,1 0-1,-1 0 1,1 0-1,1 0 1,-1 6-1,1-10-39,0-1-1,0 0 1,0 0-1,0 1 1,1-1 0,-1 0-1,0 0 1,1 0-1,-1 0 1,1 1 0,-1-1-1,1 0 1,-1 0-1,1 0 1,0 0 0,0 0-1,0 0 1,-1 0-1,1-1 1,0 1 0,0 0-1,0 0 1,0-1-1,0 1 1,0 0 0,2 0-1,1 0-237,0 0 1,0 0-1,0 0 0,1 0 0,-1 0 0,0-1 0,0 0 1,5 0-1,2-1-962,0 0 0,0-1 0,-1 0 0,1 0 1,19-8-1,6-9-8135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7.482"/>
    </inkml:context>
    <inkml:brush xml:id="br0">
      <inkml:brushProperty name="width" value="0.025" units="cm"/>
      <inkml:brushProperty name="height" value="0.025" units="cm"/>
    </inkml:brush>
  </inkml:definitions>
  <inkml:trace contextRef="#ctx0" brushRef="#br0">1 0 8104,'0'0'21065,"23"11"-19394,-15 10-1314,-7-19-315,-1 0 1,0 0-1,1 0 1,-1 0-1,1 0 1,0-1-1,0 1 0,0 0 1,0-1-1,0 1 1,0 0-1,0-1 1,0 1-1,0-1 0,1 0 1,-1 1-1,1-1 1,-1 0-1,1 0 1,-1 0-1,1 0 1,0 0-1,0 0 0,-1-1 1,1 1-1,0 0 1,0-1-1,0 1 1,0-1-1,0 0 0,-1 0 1,1 0-1,0 0 1,0 0-1,0 0 1,3-1-1,1 0-88,0 0 0,0 0 0,0-1 0,0 0 0,0 0 0,-1 0 0,1-1 0,-1 1 0,10-8 0,-10 7-2,0 0 0,0-1 0,1 2 0,-1-1 0,1 1 0,0 0 0,-1 0 0,1 0 0,0 1 0,9-1 0,2 5-377,11 2-3767,-10-10-709,2-6-2306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2.552"/>
    </inkml:context>
    <inkml:brush xml:id="br0">
      <inkml:brushProperty name="width" value="0.025" units="cm"/>
      <inkml:brushProperty name="height" value="0.025" units="cm"/>
    </inkml:brush>
  </inkml:definitions>
  <inkml:trace contextRef="#ctx0" brushRef="#br0">184 96 15983,'0'0'6000,"-12"-5"-3304,8 4-2607,0-2 54,0 1 0,-1 0-1,1 1 1,-1-1 0,0 1 0,1-1 0,-1 1 0,0 1-1,0-1 1,1 1 0,-1 0 0,0 0 0,0 0 0,0 0-1,1 1 1,-1 0 0,0 0 0,1 1 0,-1-1 0,0 1-1,1 0 1,0 0 0,-1 0 0,1 1 0,0-1 0,-5 5-1,5-3-95,0 0 1,1 0-1,-1 0 0,1 1 0,0-1 0,0 1 0,1-1 0,0 1 0,-1 0 0,1 0 0,1 0 0,-1 0 0,1 1 0,0-1 0,-1 10 0,2-15-43,0 1 0,0-1-1,0 1 1,0-1 0,0 1 0,0-1-1,0 0 1,1 1 0,-1-1 0,0 1-1,0-1 1,0 0 0,0 1 0,0-1 0,1 0-1,-1 1 1,0-1 0,0 0 0,1 1-1,-1-1 1,0 0 0,1 1 0,-1-1-1,0 0 1,1 0 0,-1 0 0,0 1-1,1-1 1,-1 0 0,1 0 0,-1 0-1,0 0 1,1 0 0,-1 1 0,1-1-1,-1 0 1,1 0 0,21-5 142,16-17 3,-26 11-137,-1 0 0,-1-1-1,0-1 1,0 0 0,8-16 0,7-10-3,-29 73 744,0-22-632,0 0 206,1 0 1,-1 0 0,2 0 0,0 0-1,-1 25 1,3-37-327,1 1 0,-1 0 0,0-1 0,1 1 0,-1 0 0,1-1 0,-1 1 0,1 0 0,-1-1 0,1 1 0,0-1 0,-1 1 0,1-1 0,0 0 0,-1 1 0,1-1 0,0 1 0,0-1 0,-1 0 1,1 0-1,0 0 0,0 1 0,-1-1 0,1 0 0,0 0 0,0 0 0,0 0 0,-1 0 0,1 0 0,0 0 0,0 0 0,0-1 0,-1 1 0,1 0 0,0 0 0,0-1 0,-1 1 0,2-1 0,33-12-9,-22 3 8,-1 0 0,0-1 0,0-1 0,-1 0 0,10-14 0,0 0 0,-20 31 0,0 0 0,-1 0 0,0 0 0,0-1 0,0 1 0,-2 8 0,-7 19 0,6-24 0,0 1 0,1 0 0,0 0 0,-2 17 0,4-26 0,1 0 0,-1 1 0,1-1 0,-1 0 0,1 0 0,-1 0 0,1 0 0,-1 0 0,1 0 0,-1 0 0,1 0 0,-1 0 0,1 0 0,-1 0 0,1 0 0,-1 0 0,0-1 0,1 1 0,-1 0 0,1 0 0,-1 0 0,1-1 0,-1 1 0,0 0 0,1 0 0,-1-1 0,0 1 0,1 0 0,-1-1 0,0 1 0,1-1 0,-1 1 0,0 0 0,0-1 0,1 0 0,17-15 0,24-31-1541,-27 28 331,1 1-1,0 0 0,2 1 1,0 1-1,0 1 1,28-17-1,-45 32 1338,-1-1-1,0 1 0,1 0 1,-1 0-1,0-1 1,1 1-1,-1 0 1,1-1-1,-1 1 0,1 0 1,-1 0-1,0 0 1,1 0-1,-1 0 1,1-1-1,-1 1 0,1 0 1,-1 0-1,1 0 1,-1 0-1,1 0 1,-1 0-1,1 1 0,-1-1 1,1 0-1,-1 0 1,0 0-1,1 0 1,-1 0-1,1 1 0,-1-1 1,1 0-1,-1 0 1,0 1-1,1-1 1,-1 0-1,1 1 0,-2 20 2096,-18 24-573,12-32-1382,2-5-114,1 0 1,0 1-1,0-1 0,1 1 0,0 0 1,-3 14-1,6-23-153,0 1 0,0-1 0,0 0 0,0 1 0,0-1 0,1 0 0,-1 0 0,0 1 0,0-1 0,0 0 0,0 1 0,0-1 0,1 0 0,-1 0 0,0 1 0,0-1 0,1 0 0,-1 0 0,0 0 0,0 1 0,1-1 0,-1 0 0,0 0 0,0 0 0,1 0 0,-1 0 0,0 0 0,1 1 0,-1-1 0,0 0 0,0 0 0,1 0 0,-1 0 0,0 0 0,1 0 0,-1 0 0,0 0 0,1 0 0,-1 0 0,0 0 0,0-1 0,1 1 0,-1 0 0,0 0 0,1 0 0,-1 0 0,0 0 0,1-1 0,16-5 0,-8 0 0,0 0 0,-1-1 0,1 0 0,-1 0 0,-1-1 0,12-13 0,-13 12 0,2 1 0,-1 0 0,1 1 0,0 0 0,0 0 0,17-10 0,-25 17-2,1 0 0,-1 0 0,0 0 0,0 0 0,0 0 0,0 0 0,1-1 0,-1 1 0,0 0 1,0 0-1,0 0 0,0 0 0,1 0 0,-1 0 0,0 0 0,0 0 0,0 0 0,1 0 0,-1 0 0,0 0 0,0 1 0,0-1 0,0 0 0,1 0 0,-1 0 0,0 0 0,0 0 0,0 0 1,0 0-1,1 0 0,-1 0 0,0 1 0,0-1 0,0 0 0,0 0 0,0 0 0,0 0 0,0 0 0,1 1 0,-1-1 0,0 0 0,0 0 0,0 0 0,0 1 0,0-1 0,0 0 0,0 0 1,0 0-1,0 0 0,0 1 0,0-1 0,0 0 0,0 0 0,0 1 0,-2 18-275,-11 18-524,4-14-298,5-11-1150,-2-1-5192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7.820"/>
    </inkml:context>
    <inkml:brush xml:id="br0">
      <inkml:brushProperty name="width" value="0.025" units="cm"/>
      <inkml:brushProperty name="height" value="0.025" units="cm"/>
    </inkml:brush>
  </inkml:definitions>
  <inkml:trace contextRef="#ctx0" brushRef="#br0">106 190 13036,'0'0'10672,"-10"4"-8088,7-3-2491,-6 2 327,-1 1 0,1 0 0,-1 0-1,-8 7 1,15-9-322,1 0 0,-1 0 0,0 0 0,1 0 0,0 0 0,0 1 0,-1-1 0,1 1 0,1-1 0,-1 1 0,0 0-1,1 0 1,-1-1 0,1 1 0,0 0 0,0 0 0,0 1 0,0-1 0,1 0 0,-1 6 0,1-8-92,1 0-1,-1 1 1,1-1 0,-1 0-1,1 0 1,-1 0 0,1 0 0,0 0-1,0 0 1,0 0 0,0 0 0,-1 0-1,1 0 1,0 0 0,1 0-1,-1-1 1,0 1 0,0 0 0,0-1-1,0 1 1,0-1 0,1 0-1,-1 1 1,0-1 0,1 0 0,-1 1-1,0-1 1,0 0 0,1 0-1,-1 0 1,0 0 0,1-1 0,-1 1-1,0 0 1,2-1 0,51-9-111,-43 6 59,-1-2-1,0 1 0,0-1 0,0-1 1,0 0-1,-1 0 0,0-1 0,-1 0 1,0 0-1,0-1 0,0 0 0,9-17 1,-3 3 233,0-2 1,-2 0 0,-1 0 0,10-31-1,-21 55-151,1 0 1,-1 0-1,1 1 0,-1-1 0,1 0 0,-1 0 0,0 0 1,1 0-1,-1 1 0,0-1 0,0 0 0,0 0 0,0 0 0,1 0 1,-1 0-1,0 0 0,-1 0 0,1 0 0,0 1 0,0-1 1,0 0-1,0 0 0,-1 0 0,1 0 0,0 0 0,-1 1 0,1-1 1,-1 0-1,1 0 0,-1 0 0,-1 1-2,1 1 0,0 0-1,-1-1 1,1 1 0,0 0-1,0 0 1,0 0 0,0 0 0,0 0-1,0 0 1,0 0 0,0 0 0,0 0-1,0 1 1,1-1 0,-1 0 0,0 1-1,0 2 1,-4 6-12,0 0 0,1 0 0,0 1 0,1 0 0,0 0 0,0 0 0,2 0 0,-1 0 0,1 0 0,1 19 0,1-25-111,0-1 1,0 1-1,0-1 0,0 1 1,1-1-1,-1 1 1,1-1-1,0 0 0,1 0 1,-1 0-1,1 0 1,-1-1-1,1 1 0,0 0 1,1-1-1,-1 0 1,1 0-1,-1 0 0,1 0 1,0-1-1,0 1 1,0-1-1,0 0 0,1 0 1,-1-1-1,0 1 1,1-1-1,5 1 0,24 3-6781,0-5-5713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9.129"/>
    </inkml:context>
    <inkml:brush xml:id="br0">
      <inkml:brushProperty name="width" value="0.025" units="cm"/>
      <inkml:brushProperty name="height" value="0.025" units="cm"/>
    </inkml:brush>
  </inkml:definitions>
  <inkml:trace contextRef="#ctx0" brushRef="#br0">134 326 15919,'0'0'11221,"-11"-6"-10036,-35-17-523,44 22-647,1 1-1,-1 0 1,1 0-1,-1 0 1,1 0-1,-1 0 1,1 0-1,-1 1 1,1-1-1,-1 0 1,1 1-1,-1-1 1,1 1-1,0-1 1,-1 1-1,1 0 1,0 0-1,0-1 1,-1 1-1,1 0 1,0 0-1,0 0 1,0 0-1,0 1 1,0-1-1,0 0 1,-1 3-1,-17 35 208,18-38-198,-3 9 93,1 0 1,0 0-1,0 0 0,1 1 1,0-1-1,1 1 1,0-1-1,1 1 1,0-1-1,1 1 1,0-1-1,4 19 0,-3-27-85,-1 0 0,0 0 0,1 0 0,-1-1-1,1 1 1,-1-1 0,1 1 0,0-1-1,0 1 1,0-1 0,-1 0 0,1 0-1,1 0 1,-1 0 0,0 0 0,0 0-1,0-1 1,0 1 0,0-1 0,1 0 0,-1 1-1,0-1 1,0 0 0,1 0 0,-1 0-1,3-1 1,1 0 33,-1 1 1,0-1-1,0 0 0,0-1 0,0 1 0,0-1 1,0 0-1,0 0 0,0-1 0,5-3 0,-1-2-61,1-1-1,-1 0 0,0-1 1,-1 0-1,0 0 0,0-1 1,-1 0-1,-1 0 0,6-12 1,-9 15-5,1-1 1,-1 1-1,-1-1 1,1 0-1,-1 1 1,-1-1-1,0 0 1,0 0-1,-1 0 1,0 0-1,0 0 1,-1 0-1,-4-17 1,5 25 0,0 0 0,0-1 0,0 1 0,-1 0 0,1 0 0,0 0 0,-1 0 0,1 0 0,0-1 0,-1 1 0,0 0 0,1 0 0,-1 0 0,0 0 0,1 0 0,-1 1 0,0-1 0,0 0 0,0 0 0,0 0 0,0 1 0,0-1 0,0 0 0,0 1 0,0-1 0,0 1 0,0-1 0,0 1 0,0 0 0,-1-1 0,1 1 0,0 0 0,0 0 0,0 0 0,0 0 0,-1 0 0,1 0 0,0 0 0,0 0 0,-2 1 0,1 0 0,0 0 0,-1 1 0,1-1 0,0 0 0,0 1 0,0 0 0,0 0 0,0-1 0,0 1 0,1 0 0,-1 0 0,1 1 0,-1-1 0,1 0 0,0 0 0,-2 5 0,1-1 0,0-1 0,0 0 0,1 1 0,0-1 0,0 1 0,0 0 0,1-1 0,0 1 0,0-1 0,1 9 0,0-13 0,-1 1 0,1-1 0,0 1 0,-1-1 0,1 1 0,0-1 0,0 1 0,0-1 0,0 0 0,0 0 0,0 1 0,0-1 0,1 0 0,-1 0 0,0 0 0,1 0 0,-1-1 0,1 1 0,-1 0 0,1 0 0,-1-1 0,1 1 0,-1-1 0,1 0 0,-1 1 0,1-1 0,0 0 0,-1 0 0,1 0 0,0 0 0,-1 0 0,1 0 0,-1 0 0,1-1 0,0 1 0,-1-1 0,1 1 0,2-2 0,2 0 0,1-1 0,-1 1 0,1-1 0,-1-1 0,0 1 0,0-1 0,0 0 0,-1-1 0,1 1 0,-1-1 0,0 0 0,-1 0 0,1-1 0,7-11 0,-5 6 0,-1 0 0,0 0 0,0-1 0,-1 0 0,3-12 0,-16 54 0,4-18 0,0 0 0,1 0 0,-2 17 0,5-25 0,-1-1 0,1 0 0,1 1 0,-1-1 0,0 1 0,1-1 0,-1 0 0,1 0 0,0 1 0,0-1 0,1 0 0,-1 0 0,1 0 0,-1 0 0,1 0 0,0 0 0,3 3 0,23 28 0,-18-21 0,0-1 0,1 0 0,0 0 0,25 18 0,-35-29 0,1-1 0,0 1 0,0 0 0,-1-1 0,1 1 0,0-1 0,0 0 0,0 0 0,0 0 0,0 0 0,-1 0 0,1 0 0,0 0 0,0 0 0,0-1 0,0 1 0,-1-1 0,1 0 0,0 1 0,0-1 0,-1 0 0,1 0 0,-1 0 0,1 0 0,-1 0 0,1 0 0,-1 0 0,1-1 0,-1 1 0,0-1 0,0 1 0,0-1 0,2-2 0,5-8 0,-1 1 0,0-1 0,7-17 0,-12 26 0,19-48 0,-2 0 0,-2-1 0,-2 0 0,-3-2 0,8-73 0,-20 127 0,0 0 0,0 1 0,0-1 0,0 0 0,-1 0 0,1 0 0,0 0 0,0 0 0,0 0 0,0 0 0,0 0 0,-1 0 0,1 0 0,0 0 0,0 0 0,0 0 0,0 0 0,0 0 0,-1 0 0,1 0 0,0-1 0,0 1 0,0 0 0,0 0 0,0 0 0,0 0 0,-1 0 0,1 0 0,0 0 0,0 0 0,0 0 0,0 0 0,0-1 0,0 1 0,0 0 0,0 0 0,0 0 0,0 0 0,0 0 0,-1 0 0,1-1 0,0 1 0,0 0 0,0 0 0,0 0 0,0 0 0,0 0 0,0-1 0,0 1 0,0 0 0,0 0 0,0 0 0,0 0 0,0 0 0,0-1 0,1 1 0,-15 19 0,-11 31 0,9-13 0,-18 72 0,30-94 0,1 0 0,1-1 0,0 1 0,1 0 0,0 0 0,2 0 0,0 0 0,3 19 0,-3-31-47,0 0-1,1 0 1,-1 0-1,0 0 1,1 0 0,0-1-1,0 1 1,-1-1-1,2 0 1,-1 1 0,0-1-1,0 0 1,1 0-1,-1 0 1,1 0 0,-1-1-1,1 1 1,0-1-1,0 0 1,0 1 0,0-1-1,0-1 1,0 1-1,0 0 1,0-1 0,0 1-1,0-1 1,0 0-1,0 0 1,1 0 0,-1-1-1,5 0 1,-4 1-177,1-1 0,-1 0 0,1 1 0,-1-2 0,1 1 0,-1 0 0,0-1 0,1 0 0,-1 0 0,0 0 0,0-1 0,0 1 0,-1-1 0,1 0 0,-1 0 0,1 0 0,-1 0 0,0-1 0,0 1 0,0-1 0,3-8 1,2-17-7764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9.472"/>
    </inkml:context>
    <inkml:brush xml:id="br0">
      <inkml:brushProperty name="width" value="0.025" units="cm"/>
      <inkml:brushProperty name="height" value="0.025" units="cm"/>
    </inkml:brush>
  </inkml:definitions>
  <inkml:trace contextRef="#ctx0" brushRef="#br0">19 54 20403,'0'0'8969,"-19"-54"-19924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49.864"/>
    </inkml:context>
    <inkml:brush xml:id="br0">
      <inkml:brushProperty name="width" value="0.025" units="cm"/>
      <inkml:brushProperty name="height" value="0.025" units="cm"/>
    </inkml:brush>
  </inkml:definitions>
  <inkml:trace contextRef="#ctx0" brushRef="#br0">130 14 10954,'0'0'19598,"-10"-4"-19155,8 3-442,0 0 0,0-1 0,0 1 0,-1 0 1,1 0-1,0 1 0,-1-1 0,1 0 0,-1 1 1,1 0-1,-1-1 0,1 1 0,0 0 0,-1 0 1,1 0-1,-1 1 0,1-1 0,-1 1 0,1-1 1,-1 1-1,1 0 0,0 0 0,-1 0 0,1 0 1,0 0-1,0 0 0,0 1 0,0-1 0,0 1 1,0 0-1,0-1 0,1 1 0,-1 0 0,0 0 1,1 0-1,0 0 0,-1 0 0,1 1 1,-1 2-1,-4 7-5,1 0 0,0-1 1,1 2-1,0-1 0,-3 22 1,6-27 1,0 1-1,0-1 1,1 0 0,0 1 0,0-1 0,1 1 0,0-1-1,0 0 1,0 0 0,1 1 0,4 7 0,-5-12-115,1 0 1,0-1 0,0 0 0,1 1 0,-1-1-1,0 0 1,1 0 0,-1 0 0,1 0 0,0-1-1,0 1 1,0-1 0,-1 1 0,1-1-1,1 0 1,-1 0 0,0-1 0,0 1 0,0-1-1,0 1 1,0-1 0,5 0 0,0 0-874,-1 0 0,0-1 0,0 0 0,0 0 0,0 0 0,0-1 0,0 0 1,0 0-1,7-4 0,23-17-8849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0.360"/>
    </inkml:context>
    <inkml:brush xml:id="br0">
      <inkml:brushProperty name="width" value="0.025" units="cm"/>
      <inkml:brushProperty name="height" value="0.025" units="cm"/>
    </inkml:brush>
  </inkml:definitions>
  <inkml:trace contextRef="#ctx0" brushRef="#br0">21 7 22453,'0'0'4810,"-4"12"-3054,0 2-1581,0 0 0,1 0-1,1 0 1,0 0-1,1 1 1,0-1-1,1 1 1,1-1-1,0 0 1,1 1-1,1-1 1,5 20-1,34 84 66,-34-147 978,-4 6-1216,-1 0 0,-2 0-1,0 0 1,-1 0 0,-1 0 0,-2 0 0,0 0 0,-1 1 0,-1-1 0,-11-26 0,16 47-2,-1 0 0,1 1 0,-1-1 0,0 1 0,0-1 0,0 1 0,0-1 0,0 1 0,0 0 0,0-1 0,0 1 0,0 0 0,-3-2 0,4 3 0,0 0 0,-1 0 0,1 0 0,-1 0 0,1 0 0,0 0 0,-1 1 0,1-1 0,0 0 0,-1 0 0,1 0 0,0 0 0,0 1 0,-1-1 0,1 0 0,0 0 0,-1 1 0,1-1 0,0 0 0,0 0 0,0 1 0,-1-1 0,1 0 0,0 1 0,0-1 0,0 0 0,0 1 0,0-1 0,-1 0 0,1 1 0,0-1 0,0 0 0,0 1 0,0-1 0,0 1 0,0 4 0,-1-1 0,1 0 0,-1 1 0,2-1 0,-1 0 0,0 1 0,1-1 0,0 0 0,1 5 0,-1-5 0,1-1 0,0 0 0,0 0 0,0 0 0,0 0 0,1 0 0,-1-1 0,1 1 0,-1-1 0,1 1 0,0-1 0,0 0 0,0 0 0,0 0 0,1-1 0,-1 1 0,0-1 0,1 1 0,-1-1 0,1 0 0,-1-1 0,1 1 0,0-1 0,5 1 0,-4-1 0,0 0 0,0 0 0,0 0 0,-1-1 0,1 1 0,0-1 0,0-1 0,-1 1 0,1-1 0,-1 1 0,1-1 0,-1 0 0,0-1 0,0 1 0,0-1 0,0 0 0,0 0 0,3-4 0,-2 1 0,0 0 0,0-1 0,-1 0 0,0 0 0,0 0 0,-1 0 0,0-1 0,0 1 0,-1-1 0,2-9 0,-8 62 0,1 72 0,4-76 0,-1-36-8,0-1-1,1 1 1,0 0 0,0-1-1,0 1 1,1-1 0,-1 1-1,1-1 1,0 0 0,1 1-1,2 3 1,-4-7-14,-1 0 1,1 0-1,0 0 0,0 0 1,0 0-1,0 0 1,0 0-1,0 0 0,0-1 1,0 1-1,0 0 1,0-1-1,0 1 0,0-1 1,0 1-1,0-1 1,1 0-1,-1 1 0,0-1 1,0 0-1,1 0 1,-1 0-1,0 0 0,0 0 1,1 0-1,-1 0 1,0 0-1,0-1 0,1 1 1,-1 0-1,0-1 1,0 1-1,0-1 0,0 1 1,0-1-1,0 0 1,0 1-1,0-1 0,0 0 1,0 0-1,0 0 1,0 0-1,0 0 0,0 0 1,-1 0-1,1 0 0,0-1 1,2-2-838,0 0 0,-1 0 0,1 0 0,-1-1 0,0 1 0,0 0 0,-1-1 0,1 0 0,0-8 0,3-24-7895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0.814"/>
    </inkml:context>
    <inkml:brush xml:id="br0">
      <inkml:brushProperty name="width" value="0.025" units="cm"/>
      <inkml:brushProperty name="height" value="0.025" units="cm"/>
    </inkml:brush>
  </inkml:definitions>
  <inkml:trace contextRef="#ctx0" brushRef="#br0">1 1 17040,'0'0'4607,"2"8"-3203,-2-5-1365,1 0-1,-1 0 1,1 0-1,0 0 1,0 0-1,0 0 1,0 0 0,1 0-1,-1-1 1,1 1-1,0-1 1,-1 1-1,1-1 1,0 0-1,0 1 1,1-1 0,-1 0-1,0 0 1,1-1-1,-1 1 1,1 0-1,0-1 1,-1 0-1,1 0 1,0 1 0,5 0-1,31 7-104,56 6-15535,-61-14 23939,-62 16 1453,-1 7-6711,26-22-2968,0 1 0,1-1 0,-1 1 0,1 0 0,-1 0 0,1 1 0,0-1 1,0 0-1,1 1 0,-1-1 0,0 1 0,1-1 0,0 1 0,0 0 0,-1 5 0,3-8-130,-1 0 0,1 0 1,0 0-1,-1 0 0,1 0 0,-1-1 1,1 1-1,0 0 0,0 0 0,0-1 0,-1 1 1,1 0-1,0-1 0,0 1 0,0-1 1,0 1-1,0-1 0,0 0 0,0 1 0,0-1 1,0 0-1,0 0 0,0 0 0,0 0 1,0 0-1,1 0 0,39 4-1426,-31-4 624,11 2-781,52 7-1217,-69-8 2669,1 0 1,0 0 0,-1 0 0,1 1 0,-1-1-1,0 1 1,1 1 0,-1-1 0,0 0 0,0 1-1,6 5 1,-9-7 226,0 1 0,0-1 1,-1 1-1,1-1 0,0 1 0,-1 0 0,1-1 0,-1 1 0,1-1 0,-1 1 0,0 0 0,0-1 0,0 1 0,0 0 1,0 0-1,0-1 0,0 1 0,0 0 0,-1-1 0,1 1 0,-1 0 0,1-1 0,-1 1 0,0-1 0,0 1 0,1-1 1,-1 1-1,0-1 0,0 0 0,0 1 0,-1-1 0,-1 2 0,-44 40 3120,43-39-3036,-3 1 144,-51 36 1682,55-39-2021,0 1-1,-1-2 0,1 1 1,-1 0-1,1-1 0,-1 0 1,1 0-1,-1 0 0,0 0 1,0 0-1,1-1 1,-1 1-1,0-1 0,0 0 1,-4-1-1,7 0-555,0-1-1,0 1 1,0-1-1,1 0 1,-1 1 0,1-1-1,-1 1 1,1-1 0,0 0-1,-1 1 1,1-1 0,0 0-1,0 1 1,0-1 0,0 0-1,1 0 1,-1 1-1,0-1 1,2-2 0,4-15-9538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1.157"/>
    </inkml:context>
    <inkml:brush xml:id="br0">
      <inkml:brushProperty name="width" value="0.025" units="cm"/>
      <inkml:brushProperty name="height" value="0.025" units="cm"/>
    </inkml:brush>
  </inkml:definitions>
  <inkml:trace contextRef="#ctx0" brushRef="#br0">3 1 20788,'0'0'8231,"-3"72"-7622,3-43-321,3 0-192,5 1-64,-1-1-32,2-4-544,-2-3-801,-3-4-1314,-1-9-1345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1.528"/>
    </inkml:context>
    <inkml:brush xml:id="br0">
      <inkml:brushProperty name="width" value="0.025" units="cm"/>
      <inkml:brushProperty name="height" value="0.025" units="cm"/>
    </inkml:brush>
  </inkml:definitions>
  <inkml:trace contextRef="#ctx0" brushRef="#br0">1 0 19923,'0'0'9128,"60"38"-9384,-39-27-2915,-1-1-2626,-2-1-3652</inkml:trace>
  <inkml:trace contextRef="#ctx0" brushRef="#br0" timeOffset="1">190 122 9385,'0'0'14034,"-2"10"-12256,1-1-1506,-2-1 116,1 1-1,1-1 1,0 1 0,0-1 0,1 1-1,0 0 1,2 14 0,-1-21-464,0 0 1,0 0-1,0-1 0,1 1 0,-1 0 1,1-1-1,-1 1 0,1-1 0,0 1 1,-1-1-1,1 0 0,0 0 1,0 0-1,0 0 0,0 0 0,3 1 1,41 13-3875,-28-10 1729,-11-3 2074,-1 0 0,1 1-1,-1-1 1,0 2 0,0-1-1,0 1 1,0 0 0,7 6-1,-11-8 375,-1-1-1,0 1 1,1-1-1,-1 1 1,0 0-1,0 0 1,0 0-1,0-1 1,-1 1-1,1 0 1,0 0-1,-1 0 1,0 0-1,1 0 0,-1 0 1,0 0-1,0 0 1,0 0-1,0 0 1,0 1-1,-1-1 1,1 0-1,0 0 1,-1 0-1,0-1 1,1 1-1,-1 0 1,0 0-1,0 0 0,0 0 1,0-1-1,0 1 1,-3 2-1,-4 7 716,-1 0 1,-1-1-1,1 0 0,-16 12 0,20-18-1004,1 0 0,-1-1 1,0 0-1,-1 0 0,1 0 0,0 0 1,-1-1-1,0 0 0,1 0 0,-1 0 1,0-1-1,-10 1 0,1-4-4620,1-12-3710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2.780"/>
    </inkml:context>
    <inkml:brush xml:id="br0">
      <inkml:brushProperty name="width" value="0.025" units="cm"/>
      <inkml:brushProperty name="height" value="0.025" units="cm"/>
    </inkml:brush>
  </inkml:definitions>
  <inkml:trace contextRef="#ctx0" brushRef="#br0">24 1 6726,'-2'11'7709,"-3"1"-6437,-4 14-1941,3 51 5738,4 88 0,2-161-4984,1 0-1,-1-1 1,0 1 0,1 0 0,0 0-1,0 0 1,0-1 0,1 1-1,-1 0 1,1-1 0,0 0 0,0 1-1,0-1 1,0 0 0,0 0 0,1 0-1,-1 0 1,1 0 0,0-1 0,3 3-1,-3-3-38,-1-1 0,1 0-1,-1 0 1,1-1 0,0 1-1,-1 0 1,1-1 0,0 0-1,-1 0 1,1 0 0,0 0-1,-1 0 1,1 0 0,0 0-1,-1-1 1,1 0 0,0 1-1,-1-1 1,1 0 0,-1 0-1,1 0 1,-1-1 0,0 1-1,1-1 1,-1 1 0,0-1-1,0 0 1,0 0 0,2-2-1,8-8 79,0 0-1,-1-1 1,0-1-1,-1 0 1,-1 0-1,0-1 0,-1 0 1,0-1-1,-2 1 1,1-1-1,-2-1 0,0 1 1,-1-1-1,-1 0 1,-1 0-1,1-19 0,-18 90-341,14-42 244,-2 2 6,2 2-1,0-1 0,1 0 1,2 20-1,-2-32-17,0 0 0,1 0 0,-1-1 0,1 1 1,0 0-1,0-1 0,0 1 0,0-1 0,0 1 0,0-1 0,1 0 0,-1 1 0,1-1 0,0 0 0,-1 0 0,1 0 0,0 0 0,0 0 0,0-1 0,1 1 0,-1 0 0,0-1 0,1 0 0,-1 0 1,1 1-1,-1-1 0,1-1 0,-1 1 0,1 0 0,5 0 0,-3-1 22,0 1 1,0-2-1,0 1 0,0 0 1,0-1-1,0 0 1,0 0-1,0-1 1,-1 1-1,1-1 0,0 0 1,-1-1-1,1 1 1,-1-1-1,0 1 0,0-1 1,0 0-1,0-1 1,-1 1-1,1-1 1,-1 0-1,0 0 0,0 0 1,0 0-1,0 0 1,-1-1-1,4-8 0,-1 2 48,-1 0 0,0-1 0,-1 0 0,0 0 0,-1 0 0,0 0 0,-1 0 0,-1 0 0,0 0 0,-2-22 0,1 31-84,1 0 0,-1 1 0,1-1 0,-1 0 0,0 0 0,0 1 0,0-1 0,-1 1 0,1-1 0,-1 1 0,1-1 0,-1 1 0,0 0 0,0 0 0,0 0 0,0 0 0,0 0 0,0 0 0,0 0 0,-1 1 0,1-1 0,-1 1 0,1 0 0,-1 0 0,0 0 0,1 0 0,-1 0 0,0 0 0,0 1 0,0-1 0,1 1 0,-1 0 0,-5 0 0,8 0-94,-1 1-1,0-1 1,1 1-1,-1-1 1,1 0-1,0 1 1,-1-1 0,1 1-1,-1-1 1,1 1-1,0 0 1,-1-1 0,1 1-1,0-1 1,-1 1-1,1 0 1,0-1-1,0 1 1,0-1 0,0 1-1,0 0 1,-1-1-1,1 1 1,0 0-1,1-1 1,-1 1 0,0 0-1,0-1 1,0 1-1,0 0 1,0-1-1,1 1 1,-1-1 0,0 1-1,1 0 1,11 22-5748,5-10 157,6-2-1970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3.233"/>
    </inkml:context>
    <inkml:brush xml:id="br0">
      <inkml:brushProperty name="width" value="0.025" units="cm"/>
      <inkml:brushProperty name="height" value="0.025" units="cm"/>
    </inkml:brush>
  </inkml:definitions>
  <inkml:trace contextRef="#ctx0" brushRef="#br0">115 72 20083,'0'0'7153,"-10"-2"-5220,7 1-1850,0 0-1,0 0 1,0 1 0,0-1-1,0 1 1,0 0 0,-1 0-1,1 0 1,0 0 0,0 0-1,0 1 1,0-1 0,0 1-1,0 0 1,0 0 0,0 0-1,0 1 1,0-1 0,0 1-1,0-1 1,1 1 0,-1 0-1,1 0 1,-1 0 0,1 0-1,0 0 1,0 1 0,0-1-1,0 1 1,0 0 0,0-1-1,1 1 1,0 0 0,-2 4-1,1-3-51,0-1 0,0 1 0,1 0 0,0 0 0,0 0 0,0 0 0,0 0 0,1 1 0,-1-1 0,1 0 0,0 0 0,0 0 0,1 0 0,0 7 0,0-9-23,0 0 0,0 0 1,1 0-1,-1 0 0,0 0 0,1-1 1,-1 1-1,1 0 0,-1-1 1,1 1-1,0-1 0,-1 0 0,1 0 1,0 0-1,0 0 0,0 0 1,0 0-1,0 0 0,0 0 0,0-1 1,0 1-1,1-1 0,-1 0 1,0 1-1,0-1 0,0 0 0,1 0 1,2-1-1,2 1-63,1-1 1,-1 0-1,0 0 0,1-1 1,-1 0-1,0 0 0,0-1 1,0 0-1,0 0 0,11-8 1,37-15-349,-54 26 408,0-1-1,0 1 1,0-1-1,0 1 1,0 0-1,0-1 1,0 1 0,0 0-1,0 0 1,0-1-1,0 1 1,0 0-1,0 0 1,0 0-1,0 1 1,0-1-1,0 0 1,0 0-1,0 0 1,0 1-1,0-1 1,0 0-1,0 1 1,0-1-1,0 1 1,0-1-1,-1 1 1,1 0-1,0-1 1,1 2-1,2 28 454,-4-27-434,-1-1 0,1 1 0,0-1-1,0 1 1,0-1 0,1 1 0,-1-1 0,0 0 0,1 1 0,0-1 0,-1 0 0,1 1-1,0-1 1,0 0 0,1 0 0,1 4 0,-3-6-24,1 0 0,-1 1 0,0-1 0,1 0 0,-1 1 0,1-1 0,-1 0 0,1 0 0,-1 0 0,0 1 0,1-1 0,-1 0 0,1 0 0,-1 0 0,1 0 0,-1 0 0,1 0 0,-1 1 0,1-1 0,-1 0 0,1-1 0,-1 1 0,1 0 0,-1 0 0,1 0 0,-1 0 0,1 0 0,-1 0 0,1-1 0,-1 1 0,0 0 0,1 0 0,-1-1 0,1 1 0,-1 0 0,0-1 0,1 1 0,-1 0 0,1-1 0,-1 1 0,0 0 0,0-1 0,1 1 0,-1-1 0,0 1 0,0-1 0,0 1 0,1-1 0,-1 1 0,0 0 0,0-1 0,0 1 0,0-1 0,0 1 0,0-1 0,0 1 0,0-1 0,0 1 0,0-1 0,0 0 0,2-34 0,-2 34 0,-1-17 0,0 0 0,-2 1 0,0-1 0,-10-32 0,3 15 0,10 35-13,0-1 1,0 1-1,0-1 0,0 1 1,0-1-1,1 1 0,-1-1 1,0 1-1,0-1 0,0 1 1,1-1-1,-1 1 0,0-1 1,1 1-1,-1-1 0,1 1 1,-1 0-1,0-1 0,1 1 1,-1 0-1,1-1 0,-1 1 1,1 0-1,-1 0 0,1-1 1,-1 1-1,1 0 0,-1 0 1,1 0-1,-1 0 0,1 0 1,-1 0-1,1 0 0,-1 0 0,2 0 1,31-4-1620,-13 2-647,7-4-4997,3-2-5200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2.893"/>
    </inkml:context>
    <inkml:brush xml:id="br0">
      <inkml:brushProperty name="width" value="0.025" units="cm"/>
      <inkml:brushProperty name="height" value="0.025" units="cm"/>
    </inkml:brush>
  </inkml:definitions>
  <inkml:trace contextRef="#ctx0" brushRef="#br0">115 121 18001,'0'0'5071,"-10"4"-2914,0 0-1676,1 1 0,0 0 0,0 1 0,1 0 0,0 0 0,-8 8 0,12-11-298,1 0 1,0 0 0,0 1-1,1-1 1,-1 1 0,1 0-1,-1-1 1,1 1-1,0 0 1,1 0 0,-1 0-1,1 1 1,0-1 0,0 0-1,0 0 1,0 1 0,1-1-1,0 1 1,-1-1-1,2 6 1,0-9-179,-1 0 0,1 0 0,-1 0 0,1 0 0,0 0 0,0 0 0,-1 0 0,1 0 0,0-1 0,0 1 0,0 0 0,0 0 0,0-1 0,0 1 0,0-1 0,0 1 0,0-1 0,1 1 0,-1-1 0,0 0 0,0 1 0,0-1 0,0 0 0,1 0 0,-1 0 0,0 0 0,0 0 0,0 0 0,1 0 0,1-1 0,40-8 139,-33 3-142,0-1 0,0 0-1,-1-1 1,0 0 0,0 0 0,-1-1 0,0 0 0,-1 0-1,1-1 1,7-15 0,-6 10-3,0-1 1,-2 0-1,0-1 1,0 0-1,-2 0 1,5-23-1,-8 22 1,-6 16 0,-4 10 0,-6 11 0,-1 11-375,-22 64 0,33-82 59,1 0-1,0 0 1,1 0-1,0 0 1,1 1-1,0-1 1,1 0-1,3 24 1,2-28-5711,6-6-4111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4.057"/>
    </inkml:context>
    <inkml:brush xml:id="br0">
      <inkml:brushProperty name="width" value="0.025" units="cm"/>
      <inkml:brushProperty name="height" value="0.025" units="cm"/>
    </inkml:brush>
  </inkml:definitions>
  <inkml:trace contextRef="#ctx0" brushRef="#br0">12 1 20211,'0'0'4127,"0"13"-2702,0 191 1714,0-203-3136,-1 1 0,1 0 0,0-1 0,0 1 0,0-1 0,0 1 0,1-1 0,-1 1 0,0-1 0,1 1-1,-1-1 1,1 1 0,-1-1 0,1 1 0,0-1 0,0 0 0,-1 1 0,1-1 0,0 0 0,0 0 0,0 0 0,0 1 0,1-1 0,-1 0 0,0-1 0,0 1 0,1 0 0,-1 0 0,0 0 0,1-1-1,-1 1 1,1-1 0,-1 1 0,1-1 0,-1 1 0,1-1 0,-1 0 0,1 0 0,-1 0 0,1 0 0,0 0 0,2 0 0,8-2 12,0-1-1,0 0 1,0-1 0,19-8 0,7-1-2,-37 13 7,1-1 0,-1 1 0,0 0 0,1-1 0,-1 1 1,1 0-1,-1 0 0,1 0 0,-1 0 0,1 0 1,-1 0-1,1 1 0,-1-1 0,1 0 0,-1 1 0,1-1 1,-1 1-1,0 0 0,1-1 0,1 2 0,-2-1 26,-1 0 0,1 0 0,-1 0 0,1 0 0,-1 0 0,1 0 0,-1 0 0,0 0 0,1 0-1,-1 0 1,0 1 0,0-1 0,0 0 0,0 0 0,0 0 0,0 0 0,0 0 0,0 0 0,-1 0 0,0 2 0,0 4 167,-2-1 1,1 0-1,-1 0 1,0-1-1,0 1 1,-1-1-1,-7 10 1,4-8-159,0-1-1,0 1 1,0-2 0,-1 1-1,0-1 1,0 0 0,-9 3 0,12-5-48,0-1 1,1 0 0,-1-1 0,0 1 0,0-1 0,0 0-1,0-1 1,0 1 0,0-1 0,-1 0 0,1 0 0,0 0-1,0-1 1,-7-1 0,11 2-110,-1-1 0,1 0 0,0 1 0,0-1-1,0 0 1,-1 0 0,1 1 0,0-1 0,0 0 0,0 0 0,0 0 0,0 0-1,0-1 1,1 1 0,-1 0 0,-1-2 0,1 1-334,0-1 1,0 1-1,1 0 1,-1-1-1,0 0 0,1 1 1,0-1-1,0 1 0,0-1 1,0 1-1,0-1 1,0 1-1,0-1 0,1 0 1,-1 1-1,1-1 1,0 1-1,0 0 0,0-1 1,0 1-1,0 0 0,3-4 1,16-12-6644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4.446"/>
    </inkml:context>
    <inkml:brush xml:id="br0">
      <inkml:brushProperty name="width" value="0.025" units="cm"/>
      <inkml:brushProperty name="height" value="0.025" units="cm"/>
    </inkml:brush>
  </inkml:definitions>
  <inkml:trace contextRef="#ctx0" brushRef="#br0">1 168 9065,'0'0'17013,"9"-4"-14077,-3 0-2757,1 1 0,0-1-1,-1 0 1,0-1 0,0 0-1,0 0 1,0 0 0,-1-1-1,0 1 1,0-1 0,0 0 0,-1-1-1,0 1 1,0-1 0,-1 0-1,0 0 1,0 0 0,0 0 0,-1-1-1,2-13 1,-3 20-179,-1 0 0,0 0 0,0 0 0,1 0 0,-1 1 0,0-1 0,0 0 1,0 0-1,0 0 0,0 0 0,0 0 0,0 1 0,0-1 0,0 0 0,-1 0 0,1 0 0,0 0 0,0 1 0,-1-1 0,1 0 0,-1 0 1,1 1-1,-1-1 0,1 0 0,-1 1 0,1-1 0,-1 0 0,1 1 0,-1-1 0,0 1 0,1-1 0,-1 1 0,0-1 0,0 1 0,1 0 1,-1-1-1,0 1 0,0 0 0,0-1 0,1 1 0,-1 0 0,0 0 0,0 0 0,0 0 0,0 0 0,0 0 0,1 0 0,-1 0 0,0 0 1,0 0-1,0 0 0,0 1 0,1-1 0,-1 0 0,0 1 0,0-1 0,0 1 0,-4 1-2,1 0 0,0 0 0,0 0 0,0 1 0,0-1 0,1 1 0,-1 0 0,1 0 0,-5 6 0,3-2-6,2 1-1,-1-1 1,1 1-1,0-1 1,0 1-1,1 0 1,0 0-1,0 0 1,0 17-1,1-23-20,1 1-1,0-1 0,0 1 0,0 0 0,0-1 0,0 1 0,0 0 1,1-1-1,-1 1 0,1-1 0,0 1 0,-1-1 0,1 1 0,0-1 1,1 0-1,-1 1 0,0-1 0,1 0 0,-1 0 0,1 0 0,0 0 1,0 0-1,-1 0 0,1 0 0,1-1 0,-1 1 0,0-1 0,0 1 1,0-1-1,1 0 0,-1 0 0,1 0 0,3 1 0,-1-1-356,1-1 0,-1 1 0,1-1 0,-1 0 0,1-1 0,-1 1 0,1-1-1,-1 0 1,0 0 0,1-1 0,-1 0 0,0 0 0,0 0 0,5-3 0,-2 0-975,0 0 1,0-1 0,-1 0-1,9-9 1,18-22-6455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5.306"/>
    </inkml:context>
    <inkml:brush xml:id="br0">
      <inkml:brushProperty name="width" value="0.025" units="cm"/>
      <inkml:brushProperty name="height" value="0.025" units="cm"/>
    </inkml:brush>
  </inkml:definitions>
  <inkml:trace contextRef="#ctx0" brushRef="#br0">48 0 11403,'0'0'7959,"-6"13"-6181,-2 3-1148,2 0 0,0 0 0,0 0 0,2 1 0,0 0 0,-3 30 0,6-27-46,2 1 0,0 0 1,1 0-1,5 25 1,-5-38-544,1 0 1,-1 0 0,1 0 0,0 0 0,1-1-1,0 1 1,0-1 0,1 0 0,0 0 0,0-1-1,0 1 1,1-1 0,8 7 0,-13-12-39,-1-1 0,1 1 0,-1-1 1,1 1-1,-1-1 0,1 1 0,-1-1 0,1 1 1,0-1-1,-1 0 0,1 1 0,0-1 0,-1 0 1,1 1-1,0-1 0,-1 0 0,1 0 0,0 0 1,0 0-1,-1 1 0,1-1 0,0 0 0,0 0 1,-1-1-1,1 1 0,0 0 0,-1 0 0,1 0 1,0 0-1,0-1 0,0 1 0,0-2 6,0 1-1,-1 0 0,1 0 0,0-1 1,-1 1-1,1 0 0,-1-1 1,0 1-1,0 0 0,1-1 1,-1 1-1,0-1 0,0 1 1,0-3-1,-10-51 144,-6 15-49,11 30-99,1 0 0,0 0 0,1 0 0,0-1 0,0 1 0,1-1 0,1 0 0,-1-13 0,2 23-13,0 0 1,0 0 0,0-1-1,1 1 1,-1 0 0,0 0-1,1-1 1,-1 1 0,1 0 0,-1 0-1,1 0 1,-1 0 0,1 0-1,0 0 1,0 0 0,0 0-1,-1 0 1,1 0 0,0 0-1,0 1 1,0-1 0,0 0-1,1 1 1,0-2 0,1 1-6,1 0-1,-1 0 1,1 0 0,0 0-1,-1 0 1,1 1 0,-1-1 0,7 1-1,-4 0-9,0 1 0,0-1 0,-1 1 0,1 0 0,0 0 0,-1 1 0,1 0 0,-1 0 0,1 0 0,-1 1 0,6 3 0,-8-4 6,-1 1 0,1 0 0,-1 0 1,0 0-1,0 0 0,0 1 0,0-1 0,0 0 0,-1 1 0,0-1 0,0 1 1,0 0-1,0-1 0,0 1 0,-1 0 0,1-1 0,-1 6 0,0 7 517,-2 1-1,-5 28 1,0 12 1754,7-57-2248,0 0 1,0 1-1,0-1 0,0 0 0,1 1 0,-1-1 1,0 0-1,0 0 0,0 1 0,0-1 0,0 0 1,1 0-1,-1 1 0,0-1 0,0 0 0,1 0 1,-1 1-1,0-1 0,0 0 0,1 0 0,-1 0 0,0 0 1,0 1-1,1-1 0,-1 0 0,0 0 0,1 0 1,-1 0-1,0 0 0,1 0 0,-1 0 0,0 0 1,1 0-1,-1 0 0,0 0 0,0 0 0,1 0 1,-1 0-1,0 0 0,1 0 0,-1 0 0,0 0 0,1-1 1,-1 1-1,0 0 0,0 0 0,1 0 0,-1 0 1,0-1-1,0 1 0,1 0 0,-1 0 0,0-1 1,0 1-1,0 0 0,1 0 0,-1-1 0,0 1 0,0 0 1,0 0-1,0-1 0,1 1 0,15-16 58,3-12-66,-2-1 0,0-1 1,18-50-1,-30 71-2,31 116-604,-33-102 638,0 1 0,1-1 0,-1 0-1,1 0 1,0-1 0,1 1 0,-1-1-1,1 1 1,0-2 0,7 6 0,-11-8-21,1 0 0,0 0 0,-1 0 0,1-1 0,0 1 0,0 0 1,0-1-1,-1 1 0,1-1 0,0 0 0,0 1 0,0-1 0,0 0 0,0 0 0,0 0 1,0-1-1,0 1 0,0 0 0,-1-1 0,1 1 0,0-1 0,0 0 0,0 1 0,-1-1 1,1 0-1,0 0 0,-1 0 0,1 0 0,-1-1 0,1 1 0,-1 0 0,0-1 0,1 1 1,-1 0-1,0-1 0,0 0 0,1-1 0,3-7-8,0 1 0,-1-1 0,0 0 0,0 0 0,-2 0 0,1 0 0,-1 0 0,1-15 0,-2 21 0,-1 1 0,1-1 0,-1 1 0,0-1 0,0 1 0,0 0 0,0-1 0,-1 1 0,1-1 0,-1 1 0,0 0 0,0-1 0,0 1 0,-1 0 0,1 0 0,-1 0 0,0 0 0,0 0 0,0 0 0,0 0 0,0 1 0,0-1 0,-1 1 0,1 0 0,-1-1 0,0 1 0,0 0 0,-5-2 0,8 3 0,0 1 0,-1 0 0,1 0 0,-1 0 0,1 0 0,0-1 0,-1 1 0,1 0 0,-1 0 0,1 0 0,-1 0 0,1 0 0,0 0 0,-1 0 0,1 0 0,-1 0 0,1 0 0,-1 0 0,1 1 0,0-1 0,-1 0 0,1 0 0,-1 0 0,1 0 0,0 1 0,-1-1 0,1 0 0,0 0 0,-1 1 0,1-1 0,0 0 0,-1 1 0,1-1 0,0 0 0,0 1 0,-1-1 0,1 0 0,0 1 0,0-1 0,0 1 0,0-1 0,0 0 0,-1 1 0,1-1 0,0 1 0,0-1 0,0 1 0,0-1 0,0 0 0,0 1 0,0-1 0,0 1 0,0-1 0,1 1 0,-1-1 0,0 0 0,0 1 0,0-1 0,0 0 0,1 1 0,-1-1 0,0 1 0,0-1 0,0 0 0,1 1 0,-1-1 0,18 30 0,-13-27 0,0 0 0,0-1 0,1 1 0,-1-1 0,1 0 0,-1-1 0,1 1 0,0-1 0,-1 0 0,1 0 0,0-1 0,0 0 0,0 0 0,0 0 0,-1-1 0,1 0 0,0 0 0,0 0 0,-1-1 0,1 1 0,-1-1 0,11-6 0,-8 5 0,-1-1 0,0 0 0,0 0 0,0-1 0,-1 0 0,1 0 0,-1 0 0,0-1 0,-1 0 0,1 0 0,-1-1 0,0 1 0,-1-1 0,0 0 0,0 0 0,3-9 0,-6 14 0,0 0 0,-1 0 0,1 0 0,-1 0 0,0 0 0,0 0 0,1 0 0,-1 0 0,-1 0 0,1 0 0,0 1 0,0-1 0,-1 0 0,1 0 0,-1 0 0,1 0 0,-1 0 0,0 0 0,0 1 0,0-1 0,0 0 0,0 1 0,0-1 0,0 1 0,-1-1 0,1 1 0,0 0 0,-1-1 0,1 1 0,-1 0 0,0 0 0,1 0 0,-1 0 0,0 0 0,0 0 0,1 1 0,-3-2 0,1 2 0,0-1 0,1 0 0,-1 1 0,1 0 0,-1-1 0,0 1 0,1 0 0,-1 0 0,0 0 0,1 1 0,-1-1 0,0 1 0,1 0 0,-1-1 0,1 1 0,-1 0 0,1 0 0,-1 1 0,1-1 0,0 0 0,0 1 0,0 0 0,-1-1 0,2 1 0,-1 0 0,-3 3 0,2-1-18,0 1 0,0-1 0,1 1 1,-1 0-1,1 0 0,0 0 0,0 0 0,1 0 0,-1 0 1,1 1-1,1-1 0,-1 0 0,1 1 0,-1-1 0,1 1 1,1-1-1,-1 0 0,1 1 0,0-1 0,0 0 0,4 9 1,-3-9-51,1-1 0,-1 0 1,1 0-1,0 0 1,0-1-1,0 1 1,1-1-1,-1 1 0,1-1 1,0 0-1,0 0 1,0-1-1,0 1 0,0-1 1,1 0-1,-1 0 1,1-1-1,-1 1 1,1-1-1,0 0 0,0 0 1,-1 0-1,1-1 1,6 0-1,38 0-10459,-25-1-182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5.991"/>
    </inkml:context>
    <inkml:brush xml:id="br0">
      <inkml:brushProperty name="width" value="0.025" units="cm"/>
      <inkml:brushProperty name="height" value="0.025" units="cm"/>
    </inkml:brush>
  </inkml:definitions>
  <inkml:trace contextRef="#ctx0" brushRef="#br0">2 136 15727,'0'1'390,"0"0"1,-1-1-1,1 1 1,0 0-1,0 0 0,-1-1 1,1 1-1,0 0 1,0 0-1,0-1 1,0 1-1,0 0 0,0 0 1,0 0-1,0-1 1,1 1-1,-1 0 0,0 0 1,0-1-1,1 1 1,-1 0-1,0 0 1,1-1-1,-1 1 0,1 0 1,-1-1-1,1 1 1,-1-1-1,1 1 1,-1-1-1,1 1 0,0 0 1,1 0-148,0-1 1,0 1-1,0-1 1,0 0-1,0 1 1,0-1-1,0 0 0,0 0 1,0 0-1,1-1 1,-1 1-1,2-1 1,5-1-287,0 0 0,0-1 0,0-1 0,-1 1 0,10-6 0,-12 5 62,-1-1 0,1 1 1,-1-1-1,0 0 0,0 0 1,-1-1-1,1 1 0,4-8 1,-7 10-6,-1 0 0,1-1 0,0 1 0,-1 0 1,0 0-1,1-1 0,-1 1 0,-1-1 0,1 1 0,0-1 1,-1 1-1,0-1 0,0 1 0,0-1 0,0 0 0,-1 1 1,1-1-1,-2-3 0,1 6-19,1-1 0,-1 1 1,0 0-1,0 0 0,0 0 1,0 0-1,0 0 0,0 0 1,0 0-1,0 1 0,0-1 0,0 0 1,0 1-1,0-1 0,-1 0 1,1 1-1,0-1 0,-1 1 0,1 0 1,0-1-1,-1 1 0,1 0 1,0 0-1,-1 0 0,1 0 1,0 0-1,-1 0 0,1 0 0,-3 1 1,1 0-15,-1-1 0,1 1 1,-1 0-1,1 0 0,-1 1 0,1-1 1,0 0-1,-1 1 0,1 0 1,-4 3-1,-1 3 19,0 1-1,0 0 1,1 0 0,0 1-1,1 0 1,-10 21 0,13-25 22,0 0 0,1 1 0,-1 0 1,1-1-1,1 1 0,-1 0 1,1 0-1,1 0 0,-1 0 0,1 0 1,0 0-1,1 0 0,1 7 1,-2-12-17,1-1 0,0 0 1,0 1-1,0-1 0,0 0 1,0 0-1,0 1 0,0-1 1,1 0-1,-1 0 0,0 0 1,1 0-1,-1-1 0,0 1 1,1 0-1,-1-1 0,1 1 1,0 0-1,-1-1 0,1 0 1,-1 1-1,1-1 0,0 0 1,-1 0-1,1 0 0,-1 0 1,1 0-1,0 0 0,-1-1 0,1 1 1,-1 0-1,1-1 0,2-1 1,4 1-37,-1-1 0,0-1 0,0 1 0,0-1 0,0 0 0,7-5 0,7-9-557,0 0 0,23-27-1,10-9 209,-54 52 409,1 1 0,-1-1-1,1 1 1,-1-1 0,1 0-1,-1 1 1,1 0 0,-1-1-1,1 1 1,-1-1 0,1 1-1,0 0 1,-1-1 0,1 1-1,0 0 1,-1 0 0,1-1-1,0 1 1,0 0 0,-1 0-1,1 0 1,0 0 0,-1 0-1,1 0 1,0 0 0,0 0-1,1 0 1,4 17 960,-6-16-964,0 0 0,0 0 0,1 1 0,-1-1-1,0 0 1,0 0 0,1 0 0,-1 0 0,1 1 0,-1-1 0,1 0 0,-1 0 0,1 0 0,0 0 0,-1 0 0,1 0 0,0 0 0,0 0 0,0-1 0,0 1 0,0 0 0,0 0 0,0-1 0,0 1 0,0 0 0,0-1 0,0 1 0,0-1 0,2 1 0,4-1 10,1-1 0,-1 0 0,0 0 1,-1 0-1,1-1 0,0 0 0,0-1 0,11-5 0,-11 5-281,-1 0-1,1 0 1,0 0-1,1 1 1,-1 1-1,0-1 1,13 0-1,-19 2 216,-1 0-1,1 0 1,0 1-1,-1-1 1,1 0-1,0 1 1,-1-1 0,1 0-1,-1 1 1,1-1-1,-1 1 1,1-1-1,-1 1 1,1-1 0,-1 1-1,1-1 1,-1 1-1,1 0 1,-1-1-1,0 1 1,0 0-1,1-1 1,-1 1 0,0 0-1,0-1 1,0 1-1,1 0 1,-1-1-1,0 2 1,2 28-3330,-1-17-4816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6.767"/>
    </inkml:context>
    <inkml:brush xml:id="br0">
      <inkml:brushProperty name="width" value="0.025" units="cm"/>
      <inkml:brushProperty name="height" value="0.025" units="cm"/>
    </inkml:brush>
  </inkml:definitions>
  <inkml:trace contextRef="#ctx0" brushRef="#br0">0 6 13677,'13'-5'7463,"-3"5"-5990,1 4-95,3 14-289,1 8-513,2 3-31,-1 3-97,0 1-352,1-1-64,-5 0 0,-2-4-416,-5 1-1346,-5-7-1377,0-2-1857,-10-5-6023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7.109"/>
    </inkml:context>
    <inkml:brush xml:id="br0">
      <inkml:brushProperty name="width" value="0.025" units="cm"/>
      <inkml:brushProperty name="height" value="0.025" units="cm"/>
    </inkml:brush>
  </inkml:definitions>
  <inkml:trace contextRef="#ctx0" brushRef="#br0">0 269 17809,'0'0'7751,"58"-26"-5509,-25 4-704,6-3-545,4-2-609,6-4-320,-3 3-32,-2 3-96,-5 4-993,-9 2-1121,-12 2-673,-10 2-1633,-8 2-2306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7.469"/>
    </inkml:context>
    <inkml:brush xml:id="br0">
      <inkml:brushProperty name="width" value="0.025" units="cm"/>
      <inkml:brushProperty name="height" value="0.025" units="cm"/>
    </inkml:brush>
  </inkml:definitions>
  <inkml:trace contextRef="#ctx0" brushRef="#br0">0 173 15471,'0'0'9993,"49"-36"-8520,-7 11-159,6 0-770,6 2-480,0 1-160,2 4-1313,-1 8-1506,-9 2-2114,-8 3-3715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7.793"/>
    </inkml:context>
    <inkml:brush xml:id="br0">
      <inkml:brushProperty name="width" value="0.025" units="cm"/>
      <inkml:brushProperty name="height" value="0.025" units="cm"/>
    </inkml:brush>
  </inkml:definitions>
  <inkml:trace contextRef="#ctx0" brushRef="#br0">1 40 17104,'0'8'2664,"0"3"-1849,4 74 4345,-3-79-4960,0 0 0,0 1 0,0-1-1,1-1 1,0 1 0,0 0 0,0 0 0,1-1 0,0 1 0,0-1 0,1 0 0,6 8-1,-10-13-177,0 1-1,1 0 1,-1-1-1,1 1 0,-1 0 1,0-1-1,1 1 1,-1-1-1,1 1 0,0-1 1,-1 1-1,1-1 1,-1 0-1,1 1 0,0-1 1,-1 0-1,1 1 0,0-1 1,-1 0-1,1 0 1,0 1-1,-1-1 0,1 0 1,0 0-1,0 0 1,-1 0-1,1 0 0,0 0 1,0 0-1,-1 0 1,1 0-1,0-1 0,-1 1 1,1 0-1,0 0 0,-1-1 1,1 1-1,0 0 1,-1-1-1,1 1 0,0-1 1,-1 1-1,1-1 1,-1 1-1,1-1 0,-1 1 1,1-1-1,-1 1 0,0-1 1,1 0-1,-1 1 1,0-1-1,1 0 0,-1 1 1,0-1-1,0 0 1,1 1-1,-1-1 0,0 0 1,0 0-1,0 1 1,0-2-1,3-53 887,-3 48-1044,0-4 163,-1 0-1,0 0 1,0 1 0,-1-1-1,-1 0 1,0 1 0,0-1-1,-1 1 1,0 0 0,-1 0-1,0 0 1,-1 1 0,-8-11 0,13 21-97,0 0 0,1 0 0,-1 1 1,1-1-1,-1 0 0,1 1 1,-1-1-1,1 0 0,0 1 1,-1-1-1,1 0 0,0 1 0,0-1 1,0 1-1,0-1 0,0 0 1,1 1-1,-1-1 0,0 1 1,1-1-1,-1 0 0,1 1 1,-1-1-1,1 0 0,-1 0 0,1 1 1,0-1-1,0 0 0,0 0 1,0 0-1,0 0 0,0 0 1,0 0-1,0 0 0,2 1 0,5 0-1102,-1 0 0,1 0 0,0-1 0,-1 0 0,1-1 0,0 1 0,0-1 0,-1-1 0,1 0 0,11-2 0,14-8-4588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8.119"/>
    </inkml:context>
    <inkml:brush xml:id="br0">
      <inkml:brushProperty name="width" value="0.025" units="cm"/>
      <inkml:brushProperty name="height" value="0.025" units="cm"/>
    </inkml:brush>
  </inkml:definitions>
  <inkml:trace contextRef="#ctx0" brushRef="#br0">46 1 15983,'0'0'5168,"-4"8"-3732,-3 7-687,0-1 0,2 2 1,-1-1-1,2 1 1,0-1-1,1 1 0,-2 19 1,5-34-729,0 0 0,0 0 0,0-1 0,0 1 0,1 0 0,-1 0 0,0 0 0,0 0 0,1 0 0,-1-1 0,0 1 0,1 0 0,-1 0 1,1-1-1,-1 1 0,1 0 0,0 0 0,-1-1 0,1 1 0,0-1 0,-1 1 0,1-1 0,0 1 0,0-1 0,-1 1 0,1-1 0,0 1 0,0-1 0,0 0 0,0 0 1,-1 1-1,1-1 0,0 0 0,0 0 0,0 0 0,0 0 0,0 0 0,0 0 0,0 0 0,-1 0 0,1-1 0,0 1 0,0 0 0,0 0 0,0-1 0,0 1 0,-1 0 0,1-1 1,1 0-1,4-1 18,1-1 1,-1 1 0,0-2 0,0 1 0,7-5 0,22-24-56,15-13-307,-46 43 296,-1-1-1,1 1 1,-1 0 0,1 0-1,0 0 1,-1 0 0,1 1-1,0 0 1,0 0 0,0 0-1,0 0 1,5 0 0,-8 1 31,-1 0 0,1 0 1,-1 0-1,1 0 0,0 0 1,-1 0-1,1 1 0,-1-1 1,1 0-1,-1 0 0,1 1 1,-1-1-1,1 0 0,-1 1 1,1-1-1,-1 1 0,1-1 1,-1 0-1,0 1 0,1-1 1,-1 1-1,0-1 0,1 1 1,-1-1-1,0 1 0,0 0 1,1-1-1,-1 1 0,0-1 1,0 1-1,0-1 0,0 2 1,2 27 282,-1 2 186,-1-30-452,0 0-1,1-1 0,-1 1 1,0 0-1,0-1 0,0 1 1,1 0-1,-1-1 0,0 1 1,0-1-1,1 1 0,-1-1 1,1 1-1,-1-1 0,0 1 1,1-1-1,-1 1 0,1-1 1,-1 1-1,1-1 0,0 0 1,-1 1-1,1-1 0,-1 0 1,1 1-1,0-1 0,-1 0 1,1 0-1,0 0 0,-1 1 1,1-1-1,0 0 0,2-1 10,0 1-1,0-1 0,-1 0 1,1 0-1,0 0 0,-1 0 1,1 0-1,-1-1 0,1 1 1,-1-1-1,0 1 0,1-1 1,-1 0-1,0 0 0,2-3 1,34-41-12,-21 23-148,-15 20 67,1 0-1,-1 0 1,1 0-1,-1 1 1,1-1 0,0 1-1,0 0 1,0 0-1,6-3 1,-7 5 48,0-1 1,1 1 0,-1 0-1,0 0 1,1 0-1,-1 0 1,1 0 0,-1 0-1,0 1 1,1-1-1,-1 1 1,0-1 0,1 1-1,-1 0 1,2 1-1,22 4-720,-18-6-2651,1-1-3944,2-1-7654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8.460"/>
    </inkml:context>
    <inkml:brush xml:id="br0">
      <inkml:brushProperty name="width" value="0.025" units="cm"/>
      <inkml:brushProperty name="height" value="0.025" units="cm"/>
    </inkml:brush>
  </inkml:definitions>
  <inkml:trace contextRef="#ctx0" brushRef="#br0">2 1 13453,'0'0'13132,"0"51"-11979,0-11-352,-1 9 96,1 2-128,0 5-257,0-1-128,0-2-63,0-1-161,12-2-96,0-5 0,4-9-384,2-6-1122,-2-12-1633,-1-14-1793,-2-4-4325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24:59.653"/>
    </inkml:context>
    <inkml:brush xml:id="br0">
      <inkml:brushProperty name="width" value="0.025" units="cm"/>
      <inkml:brushProperty name="height" value="0.025" units="cm"/>
    </inkml:brush>
  </inkml:definitions>
  <inkml:trace contextRef="#ctx0" brushRef="#br0">845 14 11018,'-61'-7'733,"-1"2"0,0 3 0,0 3 0,-72 10-1,102-6-434,1 1 0,-1 1 0,1 2-1,0 1 1,1 2 0,0 0-1,1 2 1,1 1 0,-46 33-1,65-41-289,-1 1 0,2 1 0,0 0 0,0 0 0,0 0 0,1 1 0,0 0 0,1 0-1,0 1 1,-7 19 0,7-12-13,1-1-1,0 1 0,2 0 1,0 0-1,1 1 1,1 26-1,3-5-34,2 0 0,2 1 0,1-1 0,3-1 0,23 65 0,-20-72-465,0 0-1,2-1 1,2-1 0,0-1-1,2 0 1,2-2-1,0 0 1,2-1 0,36 33-1,-39-42 378,1-1 0,1-1 0,0 0-1,1-2 1,0-1 0,1 0 0,0-2-1,1-1 1,1-1 0,-1-1 0,1-1-1,46 4 1,-54-8 346,1-1 0,-1 0 1,0-2-1,0 0 0,0-1 0,0-1 0,0-1 0,-1 0 0,1-1 1,-1-1-1,0-1 0,0 0 0,-1-1 0,0-1 0,-1-1 0,0 0 1,0-1-1,-1 0 0,0-1 0,-1-1 0,12-15 0,0-3 370,-1-1 0,-2-1 0,-1-1 0,-1 0 0,-3-2 0,0 0 0,19-67 0,-23 57-383,-2 0 0,-3-1 0,-1 0 0,-2 0 0,-3-1 0,-3-54 1,0 87-283,-1-1 1,0 1-1,-1 0 1,-1 0 0,0 1-1,-1-1 1,-1 1-1,0 0 1,-1 0 0,-8-12-1,7 15-224,1 2-1,-1-1 0,-1 1 1,0 0-1,0 1 0,-1 0 1,1 1-1,-2 0 0,1 0 1,-1 1-1,0 0 0,-21-7 1,12 6-956,-1 2 1,-33-6 0,-54 1-4563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3.597"/>
    </inkml:context>
    <inkml:brush xml:id="br0">
      <inkml:brushProperty name="width" value="0.025" units="cm"/>
      <inkml:brushProperty name="height" value="0.025" units="cm"/>
    </inkml:brush>
  </inkml:definitions>
  <inkml:trace contextRef="#ctx0" brushRef="#br0">1 166 17489,'0'0'11659,"11"8"-10090,-4-4-1355,-4-1-133,1 0 0,-1-1 1,1 1-1,0-1 0,0 0 1,1 0-1,-1 0 0,0-1 1,1 1-1,-1-1 0,1 0 1,-1 0-1,1-1 0,-1 1 1,1-1-1,-1 0 0,1 0 1,0-1-1,-1 1 1,6-2-1,8-5-69,1 0-1,-1-1 1,0-1-1,-1 0 1,0-2 0,-1 0-1,0 0 1,0-2 0,-2 0-1,21-22 1,-34 33-12,1 1 0,-1-1 0,1 0 0,-1 0 0,0 0 0,1 0 0,-1 0 0,0 0 0,-1 0 0,1 0 0,0 0 0,0 0 0,-1 0 0,1-1 0,-1 1 0,0 0 0,0 0 0,0-1 0,0-2 0,-1 4 0,1-1 0,-1 1 0,0 0 0,0 0 0,0-1 0,0 1 0,0 0 0,0 0 0,0 0 0,0 0 0,0 0 0,0 1 0,0-1 0,-1 0 0,1 0 0,0 1 0,-1-1 0,1 1 0,0-1 0,-1 1 0,1 0 0,-2-1 0,-5 0 0,0 0 0,0 1 0,0 0 0,0 0 0,0 1 0,0-1 0,0 2 0,0-1 0,-12 5 0,9-1 0,0 1 0,0 0 0,0 0 0,1 2 0,0-1 0,0 1 0,1 0 0,0 1 0,-9 12 0,13-16 0,1 0 0,0 0 0,0 1 0,0-1 0,1 1 0,0 0 0,0 0 0,1 0 0,-1 0 0,1 1 0,1-1 0,-1 1 0,1-1 0,0 1 0,1-1 0,-1 1 0,1 0 0,2 12 0,-1-17 0,0 1 0,0-1 0,0 0 0,0 0 0,1 0 0,-1 1 0,1-2 0,-1 1 0,1 0 0,0 0 0,0 0 0,0-1 0,-1 1 0,2-1 0,-1 0 0,0 1 0,0-1 0,0 0 0,1 0 0,-1 0 0,0-1 0,1 1 0,-1-1 0,5 1 0,7 1 0,1 0 0,29-1 0,-30-2 0,2 2-692,0-2 0,1 0 0,-1-1 1,30-8-1,9-10-7764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8.802"/>
    </inkml:context>
    <inkml:brush xml:id="br0">
      <inkml:brushProperty name="width" value="0.025" units="cm"/>
      <inkml:brushProperty name="height" value="0.025" units="cm"/>
    </inkml:brush>
  </inkml:definitions>
  <inkml:trace contextRef="#ctx0" brushRef="#br0">0 1 18834,'0'0'5989,"0"64"-3875,0-31-1217,0 2-480,9-1-225,-1-1-96,7-2-96,1-3-96,1-3-961,-2-1-1153,-4-1-1378,-8-3-1504,-3-4-7849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9.143"/>
    </inkml:context>
    <inkml:brush xml:id="br0">
      <inkml:brushProperty name="width" value="0.025" units="cm"/>
      <inkml:brushProperty name="height" value="0.025" units="cm"/>
    </inkml:brush>
  </inkml:definitions>
  <inkml:trace contextRef="#ctx0" brushRef="#br0">0 334 17745,'0'0'7431,"51"-16"-4452,-21-7-1314,7 0-448,4-8-544,2 0-481,-2-1-128,-3 1-128,-7 4-801,-10 3-864,-5 2-930,-12 4-448,-4 1-993,-2-2-1089,-13-1-3459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9.489"/>
    </inkml:context>
    <inkml:brush xml:id="br0">
      <inkml:brushProperty name="width" value="0.025" units="cm"/>
      <inkml:brushProperty name="height" value="0.025" units="cm"/>
    </inkml:brush>
  </inkml:definitions>
  <inkml:trace contextRef="#ctx0" brushRef="#br0">1 139 18706,'0'0'8520,"77"6"-6695,-31-21-671,6-4-642,2-3-416,-3 2-352,-8 0-2114,-8-4-4581,-11 0-13837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1:59.861"/>
    </inkml:context>
    <inkml:brush xml:id="br0">
      <inkml:brushProperty name="width" value="0.025" units="cm"/>
      <inkml:brushProperty name="height" value="0.025" units="cm"/>
    </inkml:brush>
  </inkml:definitions>
  <inkml:trace contextRef="#ctx0" brushRef="#br0">0 5 15246,'0'0'11942,"5"10"-10639,22 60 341,-20-46-1199,2-1-1,0 1 0,14 23 1,-22-46-438,-1-1 0,0 1 0,0 0 0,1 0 1,-1-1-1,1 1 0,-1 0 0,1-1 0,-1 1 0,1 0 1,-1-1-1,1 1 0,-1-1 0,1 1 0,0-1 0,-1 1 0,1-1 1,0 0-1,-1 1 0,1-1 0,0 0 0,0 1 0,-1-1 0,1 0 1,0 0-1,1 0 0,5-16 275,-6-35 97,-1 51-379,-1-11 0,0 0 0,-1 0 0,-1 0 0,0 1 0,0-1 0,-1 1 0,-1 0 0,1 0 0,-2 0 0,1 1 0,-1 0 0,-11-13 0,39 27-3832,71-6-14570,-59-6 9535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2:00.203"/>
    </inkml:context>
    <inkml:brush xml:id="br0">
      <inkml:brushProperty name="width" value="0.025" units="cm"/>
      <inkml:brushProperty name="height" value="0.025" units="cm"/>
    </inkml:brush>
  </inkml:definitions>
  <inkml:trace contextRef="#ctx0" brushRef="#br0">140 72 13901,'0'0'12567,"-10"-3"-10923,6 2-1597,0 0 1,0 0 0,0 1-1,0-1 1,0 1-1,0 0 1,0 0-1,0 0 1,0 0 0,0 1-1,0-1 1,0 1-1,0 0 1,1 1-1,-1-1 1,0 1-1,0-1 1,1 1 0,-1 0-1,1 1 1,0-1-1,0 0 1,-1 1-1,2 0 1,-1 0 0,0 0-1,0 0 1,1 0-1,0 0 1,0 1-1,0-1 1,-2 5-1,1-4 25,1 1 0,0 0-1,0 0 1,0 0 0,1 0-1,0 0 1,0 1 0,0-1-1,0 0 1,1 11 0,0-14-61,1-1 1,-1 1 0,1 0-1,-1-1 1,1 1-1,-1-1 1,1 1-1,0-1 1,0 1 0,0-1-1,0 0 1,0 1-1,0-1 1,0 0 0,0 0-1,0 0 1,1 0-1,-1 0 1,0 0 0,1 0-1,-1 0 1,1 0-1,-1-1 1,1 1-1,-1 0 1,1-1 0,0 0-1,-1 1 1,1-1-1,0 0 1,-1 0 0,1 0-1,0 0 1,-1 0-1,1 0 1,3-1 0,2 0 22,0-1-1,0 0 1,0 0 0,0-1 0,-1 0 0,1 0 0,-1 0 0,1-1 0,-1 0 0,0 0 0,0-1 0,-1 0 0,0 0 0,1 0 0,-2 0 0,1-1 0,-1 0 0,1 0 0,-2 0 0,7-12 0,-2 2-128,0 0 0,-1 0 0,-1 0 0,-1-1 0,6-22 0,-14 58 15,-5 62-668,7-76 348,1-1 0,0 0 0,0 1 0,1-1 0,-1 1 0,1-1 0,0 0 0,0 1 0,0-1 0,1 0 0,0 0-1,0 0 1,0 0 0,3 4 0,-5-7 27,1 0 0,0 0 0,0 0-1,0 0 1,0-1 0,0 1 0,0 0 0,0-1-1,0 1 1,0-1 0,1 1 0,-1-1 0,0 0-1,0 1 1,0-1 0,1 0 0,-1 0 0,0 0-1,0 0 1,0 0 0,1 0 0,-1 0 0,0 0-1,0 0 1,1-1 0,-1 1 0,0 0 0,0-1-1,0 1 1,0-1 0,0 1 0,0-1 0,0 0-1,0 1 1,1-2 0,14-18-5853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2:00.579"/>
    </inkml:context>
    <inkml:brush xml:id="br0">
      <inkml:brushProperty name="width" value="0.025" units="cm"/>
      <inkml:brushProperty name="height" value="0.025" units="cm"/>
    </inkml:brush>
  </inkml:definitions>
  <inkml:trace contextRef="#ctx0" brushRef="#br0">29 0 4773,'0'0'20323,"-4"14"-19336,-5 30 429,-3 46 1,10-74-1127,1 0 1,1-1-1,0 1 1,1 0-1,1-1 1,0 1 0,8 26-1,-9-39-271,0-1-1,0 1 1,0-1 0,0 1-1,0-1 1,1 0-1,-1 1 1,1-1 0,0 0-1,0 0 1,0 0-1,0 0 1,0-1 0,0 1-1,0 0 1,0-1-1,1 0 1,-1 1 0,1-1-1,-1 0 1,5 1-1,-4-2 8,-1 1 0,1-2-1,-1 1 1,1 0 0,-1 0-1,1-1 1,-1 0 0,1 1-1,-1-1 1,0 0 0,1 0-1,-1 0 1,0-1 0,0 1-1,0 0 1,0-1 0,0 1-1,0-1 1,0 0 0,0 0-1,-1 1 1,1-1 0,1-3-1,17-24 47,-1 0 0,-1-2-1,-1 0 1,-2 0 0,-2-2-1,14-44 1,-27 74-656,1 1 0,0-1 0,-1 1 0,0-1-1,1 1 1,-1-1 0,0 1 0,0-1 0,-1 1 0,1-1 0,-1-2 0,-6 5-6628</inkml:trace>
  <inkml:trace contextRef="#ctx0" brushRef="#br0" timeOffset="1">162 238 14061,'0'0'10026,"21"56"-6823,-3-43-1506,4-3-1088,0-3-481,2-2-576,-3-4-3172,-4-1-4515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3.335"/>
    </inkml:context>
    <inkml:brush xml:id="br0">
      <inkml:brushProperty name="width" value="0.025" units="cm"/>
      <inkml:brushProperty name="height" value="0.025" units="cm"/>
    </inkml:brush>
  </inkml:definitions>
  <inkml:trace contextRef="#ctx0" brushRef="#br0">0 92 5029,'0'0'6539,"2"-9"-2935,-2-1-2518,0 7-673,0-1 0,0 1 0,0-1 0,0 1 0,1 0 0,0-1 0,0 1 0,0 0 0,0 0 1,0-1-1,3-3 0,-4 7-335,0 0 0,0 0 0,0 0 1,0-1-1,0 1 0,0 0 0,0 0 0,0 0 1,0 0-1,0-1 0,0 1 0,0 0 0,0 0 1,1 0-1,-1 0 0,0 0 0,0 0 1,0-1-1,0 1 0,0 0 0,1 0 0,-1 0 1,0 0-1,0 0 0,0 0 0,0 0 0,0 0 1,1 0-1,-1 0 0,0 0 0,0 0 0,0 0 1,1 0-1,-1 0 0,0 0 0,0 0 1,0 0-1,0 0 0,1 0 0,-1 0 0,0 0 1,0 0-1,0 0 0,0 0 0,1 0 0,-1 0 1,0 0-1,0 0 0,0 0 0,0 1 0,6 10 1042,-1 16-639,3 281 2584,-9-204-1091,19-250-1050,-17 112-924,0-71 0,-2 97 0,0 0 0,0 0 0,0 0 0,-1 0 0,-1 1 0,1-1 0,-1 0 0,0 1 0,-1 0 0,-4-8 0,8 14 0,0 1 0,0 0 0,-1-1 0,1 1 0,0 0 0,0 0 0,0-1 0,0 1 0,0 0 0,0-1 0,-1 1 0,1 0 0,0 0 0,0-1 0,0 1 0,-1 0 0,1 0 0,0 0 0,0-1 0,-1 1 0,1 0 0,0 0 0,0 0 0,-1 0 0,1 0 0,0 0 0,-1-1 0,1 1 0,0 0 0,-1 0 0,1 0 0,0 0 0,0 0 0,-1 0 0,1 0 0,0 0 0,-1 0 0,1 0 0,0 0 0,-1 1 0,1-1 0,0 0 0,0 0 0,-1 0 0,1 0 0,0 0 0,-1 1 0,-3 18 0,9 26 0,-4-43 0,0 1 0,0-1 0,0 0 0,0 0 0,0 0 0,1 0 0,-1 0 0,1 0 0,-1 0 0,1 0 0,0-1 0,0 1 0,-1-1 0,1 1 0,0-1 0,1 0 0,-1 1 0,0-1 0,0 0 0,0-1 0,1 1 0,-1 0 0,0-1 0,1 1 0,-1-1 0,1 0 0,-1 1 0,1-1 0,-1 0 0,0-1 0,1 1 0,3-1 0,-4 1-28,0 1 0,0-1-1,0 1 1,1 0 0,-1 0 0,0 0-1,0 0 1,-1 0 0,1 0 0,0 1-1,0-1 1,-1 1 0,1-1 0,0 1-1,1 2 1,-1-2-13,0 0-1,0 0 0,0 0 0,0 0 1,0-1-1,1 1 0,-1 0 1,1-1-1,-1 0 0,1 1 0,-1-1 1,1 0-1,3 1 0,2-3 6,1 1-1,-1-1 0,0 0 1,0 0-1,0-1 0,0 0 0,-1-1 1,1 1-1,-1-1 0,1-1 1,-1 0-1,0 0 0,0 0 0,0-1 1,-1 0-1,0 0 0,8-9 1,-4 5 49,-1 0 1,-1-1-1,1-1 1,-2 1-1,1-1 1,-2 0-1,1-1 0,-2 0 1,1 0-1,3-15 1,-8 26-9,0-1 0,-1 1 1,1 0-1,0-1 0,-1 1 1,0-1-1,1 1 0,-1-1 0,0 1 1,0-1-1,0 1 0,0-1 1,0 1-1,0-1 0,0 1 0,-1 0 1,1-1-1,0 1 0,-1-1 1,1 1-1,-1-1 0,1 1 0,-1 0 1,0 0-1,0-1 0,0 1 1,0 0-1,1 0 0,-1 0 0,-2-2 1,1 3-6,0 0 0,1 1 1,-1-1-1,0 0 0,0 1 0,1-1 1,-1 1-1,0-1 0,1 1 1,-1 0-1,0 0 0,1-1 0,-1 1 1,1 0-1,0 1 0,-1-1 0,1 0 1,0 0-1,-1 1 0,1-1 1,0 0-1,0 1 0,0-1 0,-1 4 1,-10 13 97,0 1 0,2 0 0,0 1 0,1 0 0,1 0 1,1 1-1,1 0 0,1 0 0,0 1 0,2 0 0,0 0 0,1 34 1,3-54-96,-1 0 1,0 0 0,1 0-1,-1 0 1,1 0 0,-1 0-1,1 0 1,0 0 0,0 0-1,0 0 1,0 0 0,0-1-1,1 1 1,-1 0 0,0-1-1,1 1 1,-1-1 0,1 0-1,-1 1 1,4 0 0,-2 0-1,1 0 0,1 0 0,-1 0-1,0-1 1,0 0 0,0 0 0,1 0 0,-1-1 0,7 1 0,0-1-468,1 0 0,-1-1-1,1-1 1,-1 0 0,0 0 0,21-8 0,9-11-4868,-6-5-4052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4.832"/>
    </inkml:context>
    <inkml:brush xml:id="br0">
      <inkml:brushProperty name="width" value="0.025" units="cm"/>
      <inkml:brushProperty name="height" value="0.025" units="cm"/>
    </inkml:brush>
  </inkml:definitions>
  <inkml:trace contextRef="#ctx0" brushRef="#br0">71 39 13357,'7'-31'8463,"-13"39"-3222,-17 52-1592,18-46-3663,-7 20 636,-10 43 0,19-64-519,0-1 0,2 1 1,-1 0-1,2-1 1,-1 1-1,2 0 1,1 14-1,-1-26-103,-1 0 0,0 0 0,1-1 0,-1 1 0,1 0 0,-1 0 0,1 0 0,0 0 0,-1 0 0,1-1 0,0 1 0,0 0 0,-1 0 0,1-1 0,0 1 0,0-1 0,0 1 0,0-1 0,0 1 0,0-1 0,0 1 0,0-1 0,0 0 0,0 0 0,0 1 0,0-1 0,0 0 0,0 0 0,0 0 0,0 0 0,0 0 0,0 0 0,0-1 0,0 1 0,0 0 0,0 0 0,0-1 0,0 1 0,0-1 0,0 1 0,0-1 0,0 1 0,0-1 0,1 0 0,3-2 0,1 0 0,0 0 0,-1 0 0,0-1 0,10-8 0,0-7 0,0 0 0,-1-1 0,-1-1 0,-1-1 0,0 0 0,-2 0 0,-1-1 0,-1 0 0,-1 0 0,0-1 0,4-37 0,-37 169 0,18-84 0,1 0 0,2 1 0,0 0 0,1 0 0,2 0 0,1 43 0,1-66 0,1 0 0,0 1 0,0-1 0,0 0 0,0 0 0,1 1 0,-1-1 0,1 0 0,-1 0 0,1 0 0,0-1 0,-1 1 0,1 0 0,0-1 0,0 1 0,0-1 0,1 1 0,-1-1 0,0 0 0,0 0 0,1 0 0,-1 0 0,1-1 0,-1 1 0,0 0 0,1-1 0,-1 0 0,1 0 0,-1 0 0,1 0 0,5 0 0,-5 0 0,1 0 0,0 0 0,0-1 0,0 1 0,0-1 0,-1 1 0,1-1 0,0 0 0,-1-1 0,1 1 0,0-1 0,-1 1 0,0-1 0,1 0 0,-1 0 0,0-1 0,0 1 0,0-1 0,0 1 0,4-7 0,4-37 0,-3 10 0,-7 33 0,34-90 0,-31 83 0,1 1 0,0 0 0,1 0 0,-1 1 0,2-1 0,-1 1 0,12-10 0,-17 17 0,-1 0 0,1 0 0,0 0 0,0 0 0,0 0 0,0 0 0,0 1 0,0-1 0,0 0 0,0 1 0,0-1 0,0 0 0,0 1 0,0 0 0,0-1 0,0 1 0,1 0 0,-1-1 0,0 1 0,0 0 0,0 0 0,1 0 0,-1 0 0,0 0 0,0 0 0,1 0 0,-1 1 0,0-1 0,0 0 0,0 1 0,0-1 0,0 1 0,1-1 0,-1 1 0,0 0 0,0-1 0,0 1 0,0 0 0,-1 0 0,1-1 0,0 1 0,0 0 0,0 0 0,-1 0 0,1 0 0,0 0 0,-1 0 0,1 0 0,-1 1 0,1-1 0,-1 0 0,0 0 0,1 0 0,-1 0 0,0 1 0,0-1 0,0 1 0,3 10 0,-1 0 0,0 1 0,-1-1 0,0 13 0,-13 123 0,14-149 0,-1 1 0,1-1 0,-1 0 0,0 1 0,1-1 0,-1 0 0,0 0 0,0 0 0,0 0 0,0 0 0,0 0 0,0 0 0,0-1 0,0 1 0,1-2 0,46-84 0,-30 53 0,38-58 0,-55 91 0,0 0 0,-1 0 0,1 0 0,0 0 0,0 0 0,-1 0 0,1 0 0,0 0 0,0 0 0,0 0 0,0 1 0,0-1 0,1 0 0,-1 1 0,0-1 0,0 1 0,3-1 0,-4 1 0,1 0 0,-1 0 0,1 1 0,-1-1 0,1 0 0,-1 1 0,1-1 0,-1 0 0,0 1 0,1-1 0,-1 1 0,1-1 0,-1 1 0,0-1 0,0 1 0,1-1 0,-1 1 0,0-1 0,0 1 0,1-1 0,-1 1 0,0 0 0,0-1 0,0 1 0,0-1 0,0 2 0,0 58 0,-1-43 0,-8 159 0,9-176-6,0 1 0,0 0 1,1 0-1,-1-1 0,0 1 0,0 0 0,0 0 1,0-1-1,1 1 0,-1 0 0,0 0 0,1-1 1,-1 1-1,0 0 0,1-1 0,-1 1 1,1 0-1,-1-1 0,1 1 0,0-1 0,-1 1 1,1-1-1,-1 1 0,1-1 0,0 0 0,-1 1 1,1-1-1,0 0 0,0 1 0,-1-1 0,1 0 1,0 0-1,0 0 0,-1 0 0,1 1 0,0-1 1,0 0-1,0 0 0,-1-1 0,1 1 0,0 0 1,0 0-1,-1 0 0,1 0 0,0-1 1,0 1-1,-1 0 0,1-1 0,1 0 0,2 0-153,0 0 0,-1-1-1,1 0 1,0 0-1,-1 0 1,1 0 0,-1-1-1,4-3 1,18-28-7092,-12 9-1535,-2 0-4651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5.172"/>
    </inkml:context>
    <inkml:brush xml:id="br0">
      <inkml:brushProperty name="width" value="0.025" units="cm"/>
      <inkml:brushProperty name="height" value="0.025" units="cm"/>
    </inkml:brush>
  </inkml:definitions>
  <inkml:trace contextRef="#ctx0" brushRef="#br0">12 1 6951,'0'2'10473,"0"5"-7718,0 4 1057,0 4-1570,0 4-481,0 3-479,-2 5-321,-2-2-417,2-2-224,0-4-127,1-5-129,1-5-32,0-4-32,3-10-4485,0-14-383,3-7-3396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5.517"/>
    </inkml:context>
    <inkml:brush xml:id="br0">
      <inkml:brushProperty name="width" value="0.025" units="cm"/>
      <inkml:brushProperty name="height" value="0.025" units="cm"/>
    </inkml:brush>
  </inkml:definitions>
  <inkml:trace contextRef="#ctx0" brushRef="#br0">8 17 21236,'0'0'11531,"-7"-17"-25368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18.210"/>
    </inkml:context>
    <inkml:brush xml:id="br0">
      <inkml:brushProperty name="width" value="0.025" units="cm"/>
      <inkml:brushProperty name="height" value="0.025" units="cm"/>
    </inkml:brush>
  </inkml:definitions>
  <inkml:trace contextRef="#ctx0" brushRef="#br0">494 160 11339,'11'-66'5706,"-8"-1"-3309,-3 66-2373,0 0 0,-1 1 0,1-1 0,0 0-1,-1 1 1,1-1 0,0 1 0,-1-1 0,1 1-1,-1-1 1,1 1 0,0-1 0,-1 1-1,1-1 1,-1 1 0,0-1 0,1 1 0,-1 0-1,1-1 1,-1 1 0,0 0 0,1 0 0,-1-1-1,0 1 1,1 0 0,-1 0 0,0 0 0,1 0-1,-1 0 1,0 0 0,1 0 0,-2 0-1,-28 1 466,24-1-401,-7 2-13,-1 0 1,1 1-1,0 1 1,0 0-1,1 1 0,-1 0 1,1 1-1,0 0 1,-20 15-1,-6 6 181,-49 46-1,68-56 58,0 1 1,2 1 0,0 1-1,1 0 1,1 1-1,1 1 1,1 0-1,-18 41 1,27-52-268,0 0 0,1 1 0,0-1 1,1 1-1,0-1 0,1 1 0,0 0 0,0-1 1,2 1-1,-1 0 0,2 0 0,0-1 0,0 1 1,1-1-1,0 0 0,1 1 0,0-2 0,1 1 1,0 0-1,0-1 0,10 13 0,-8-12-41,1-1-1,1 0 1,0 0-1,0-1 0,1 0 1,0 0-1,0-1 1,22 13-1,-27-19-2,1 1-1,-1-1 0,0 0 0,1 0 1,-1-1-1,1 0 0,0 0 0,-1 0 1,1-1-1,0 1 0,0-1 1,-1-1-1,1 1 0,0-1 0,-1 0 1,1 0-1,-1-1 0,1 0 0,-1 0 1,1 0-1,-1 0 0,10-7 1,9-8 37,0-1 0,-2-1 0,0-1 1,-1-1-1,0-1 0,20-31 0,-14 15-10,-2 0 0,-1-2 0,24-59-1,-32 60 407,18-69-1,-29 90-170,-2-1 0,0 0 0,-1 0 0,-1 0 0,0 0 0,-3-20 1,2 36-253,-1 1 0,1-1 0,-1 1 0,0-1 1,0 1-1,0-1 0,0 1 0,0 0 0,0-1 1,-1 1-1,1 0 0,-1 0 0,1 0 0,-1 0 1,0 0-1,0 0 0,0 1 0,0-1 1,-3-2-1,-1 1 22,1 1 0,0 0 1,-1 0-1,1 0 0,-1 0 0,1 1 1,-1 0-1,-9 0 0,-1 0 29,0 1-1,0 1 1,0 1 0,0 0 0,-25 7-1,15 0-63,1 0 0,-32 17-1,47-21-7,-1 1-1,1 0 1,1 1-1,-1 0 1,1 1-1,0 0 1,-13 16-1,13-6-208,6-7-1180,7-5-3280,10-6-1536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6.140"/>
    </inkml:context>
    <inkml:brush xml:id="br0">
      <inkml:brushProperty name="width" value="0.025" units="cm"/>
      <inkml:brushProperty name="height" value="0.025" units="cm"/>
    </inkml:brush>
  </inkml:definitions>
  <inkml:trace contextRef="#ctx0" brushRef="#br0">0 1 15086,'0'0'9198,"9"10"-8296,0 3-628,0 1-1,-1-1 1,0 1-1,-2 1 1,1 0-1,-1-1 1,-1 2-1,4 19 0,4 75 2245,-1 219-1,-12-294-2432,8-387-85,-2 332 0,-6 20 0,0-1 0,0 1 0,1 0 0,-1 0 0,0-1 0,0 1 0,1 0 0,-1 0 0,0 0 0,1 0 0,-1 0 0,0-1 0,1 1 0,-1 0 0,0 0 0,1 0 0,-1 0 0,0 0 0,1 0 0,-1 0 0,0 0 0,1 0 0,-1 0 0,0 0 0,1 0 0,-1 1 0,0-1 0,1 0 0,-1 0 0,0 0 0,1 1 0,28 27 0,-7-4 0,-19-23 0,0 1 0,0 0 0,0-1 0,1 1 0,-1-1 0,0 0 0,0 0 0,1 0 0,-1-1 0,1 1 0,-1-1 0,1 0 0,-1 0 0,0 0 0,1 0 0,-1 0 0,1-1 0,-1 0 0,1 0 0,-1 0 0,0 0 0,0 0 0,0 0 0,1-1 0,-1 0 0,-1 1 0,1-1 0,0 0 0,0-1 0,-1 1 0,1 0 0,3-6 0,1 1 0,0-1 0,-1 0 0,0-1 0,-1 0 0,0 0 0,0 0 0,-1 0 0,0-1 0,-1 1 0,3-12 0,-13 53 0,1-8 0,0 1 0,2 0 0,1 0 0,1 0 0,0 0 0,4 26 0,-2-51-7,0 1 1,0 0-1,0-1 1,0 1-1,0 0 1,1-1-1,-1 1 1,0 0-1,1-1 1,-1 1-1,0 0 1,1-1-1,-1 1 0,1-1 1,-1 1-1,1-1 1,-1 1-1,1-1 1,-1 1-1,1-1 1,-1 0-1,1 1 1,0-1-1,-1 0 1,1 1-1,-1-1 1,1 0-1,0 0 0,0 1 1,-1-1-1,1 0 1,0 0-1,-1 0 1,1 0-1,0 0 1,-1 0-1,1 0 1,1-1-1,-1 1-99,1 0 0,-1-1 0,0 1 0,1-1 1,-1 1-1,1-1 0,-1 1 0,0-1 0,0 0 0,1 0 0,-1 0 0,0 0 0,0 0 0,0 0 1,0 0-1,2-2 0,-1-3-1527,1 0 0,-1 1 0,0-1 1,0 0-1,-1 0 0,2-8 0,1-19-8104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6.469"/>
    </inkml:context>
    <inkml:brush xml:id="br0">
      <inkml:brushProperty name="width" value="0.025" units="cm"/>
      <inkml:brushProperty name="height" value="0.025" units="cm"/>
    </inkml:brush>
  </inkml:definitions>
  <inkml:trace contextRef="#ctx0" brushRef="#br0">0 11 15439,'0'0'12972,"53"-11"-13773,-35 11-2562,0 0-2306,-5 5-4741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6.809"/>
    </inkml:context>
    <inkml:brush xml:id="br0">
      <inkml:brushProperty name="width" value="0.025" units="cm"/>
      <inkml:brushProperty name="height" value="0.025" units="cm"/>
    </inkml:brush>
  </inkml:definitions>
  <inkml:trace contextRef="#ctx0" brushRef="#br0">82 0 13068,'0'0'17366,"-2"9"-16998,-30 72-192,24-66-31,1 0 0,0 0 0,1 1-1,1 0 1,1 0 0,0 0 0,-3 27 0,8-41-135,-1 0 0,0-1-1,0 1 1,0-1 0,1 1-1,-1 0 1,1-1 0,-1 1 0,1-1-1,0 0 1,-1 1 0,1-1 0,0 1-1,0-1 1,0 0 0,0 0-1,0 1 1,1-1 0,-1 0 0,0 0-1,0 0 1,1 0 0,-1-1 0,0 1-1,1 0 1,-1-1 0,1 1 0,-1 0-1,1-1 1,-1 0 0,1 1-1,0-1 1,-1 0 0,1 0 0,-1 0-1,1 0 1,0 0 0,-1 0 0,1 0-1,2-1 1,4 0-83,-1 0 1,1-1-1,-1 0 1,1 0-1,-1 0 1,0-1-1,12-6 1,41-32-2977,-24 9-2823,-10 3-2301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7.307"/>
    </inkml:context>
    <inkml:brush xml:id="br0">
      <inkml:brushProperty name="width" value="0.025" units="cm"/>
      <inkml:brushProperty name="height" value="0.025" units="cm"/>
    </inkml:brush>
  </inkml:definitions>
  <inkml:trace contextRef="#ctx0" brushRef="#br0">55 13 11179,'0'0'16143,"-8"12"-15188,2-3-811,0 0 0,1 1-1,0 0 1,0 0 0,1 0-1,1 0 1,0 1 0,0-1-1,1 1 1,-1 12 0,3-23-143,-1 8 106,1-1-1,0 1 1,0-1 0,1 1-1,2 8 1,-3-15-98,0 0 0,1 0 0,-1 0 0,0 0 0,1 0 0,-1 0 0,1 0 0,-1 0 0,1 0 0,0 0 0,-1-1 0,1 1 0,0 0 0,-1 0 0,1-1 0,0 1 0,0 0 0,0-1 0,0 1 0,0-1 0,-1 1 0,1-1 0,0 1 0,0-1 0,0 0 1,0 0-1,0 1 0,0-1 0,1 0 0,-1 0 0,0 0 0,0 0 0,0 0 0,0 0 0,0 0 0,0-1 0,0 1 0,0 0 0,0-1 0,0 1 0,0 0 0,0-1 0,0 1 0,0-1 0,-1 1 0,1-1 0,0 0 0,1-1 0,3-1 8,0-1 0,-1 0-1,1 0 1,-1-1 0,0 1 0,0-1-1,-1 0 1,1 0 0,-1 0-1,0-1 1,0 1 0,-1-1 0,2-5-1,22-80 155,-25 86-170,4-30-985,-3 25-207,-2 29 142,-1 0-817,3 27-7452,4-35 899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7.851"/>
    </inkml:context>
    <inkml:brush xml:id="br0">
      <inkml:brushProperty name="width" value="0.025" units="cm"/>
      <inkml:brushProperty name="height" value="0.025" units="cm"/>
    </inkml:brush>
  </inkml:definitions>
  <inkml:trace contextRef="#ctx0" brushRef="#br0">58 0 18161,'0'0'4586,"-7"12"-3711,-1 2-584,2 0-1,-1 0 0,2 1 0,0-1 1,0 1-1,2 0 0,-4 31 1,5-26 487,0 88 1780,2-100-2446,1 0 1,0-1-1,0 1 1,0 0 0,1 0-1,1-1 1,-1 1 0,1-1-1,0 0 1,8 13 0,-10-19-103,-1-1 1,0 1-1,0-1 1,0 0 0,0 1-1,1-1 1,-1 1 0,0-1-1,0 0 1,1 1-1,-1-1 1,0 0 0,1 1-1,-1-1 1,0 0 0,1 0-1,-1 1 1,1-1-1,-1 0 1,0 0 0,1 0-1,-1 1 1,1-1 0,-1 0-1,1 0 1,-1 0-1,0 0 1,1 0 0,-1 0-1,1 0 1,-1 0 0,1 0-1,-1 0 1,1 0-1,-1 0 1,0 0 0,1 0-1,-1-1 1,1 1 0,-1 0-1,1 0 1,-1 0-1,0-1 1,1 1 0,-1 0-1,0 0 1,1-1 0,-1 1-1,0 0 1,1-1 0,-1 1-1,0-1 1,0 1-1,1 0 1,-1-1 0,0 1-1,0-1 1,0 1 0,0 0-1,1-1 1,-1 1-1,0-1 1,0 1 0,0-1-1,0 1 1,0 0 0,0-1-1,5-33 437,-4 13-314,0-45 203,-1 62-321,0-1 0,-1 1 1,1 0-1,-1 0 0,0-1 0,0 1 0,-1 0 0,1 0 0,-1 0 1,0 0-1,-4-6 0,6 11-17,0-1 1,0 0-1,0 1 0,0-1 1,0 0-1,0 0 1,0 1-1,0-1 0,0 0 1,0 1-1,0-1 0,0 0 1,0 1-1,-1-1 1,1 0-1,0 1 0,0-1 1,0 0-1,0 0 0,-1 1 1,1-1-1,0 0 1,0 0-1,-1 0 0,1 1 1,0-1-1,0 0 0,-1 0 1,1 0-1,0 0 1,-1 1-1,1-1 0,0 0 1,-1 0-1,1 0 0,0 0 1,-1 0-1,1 0 1,0 0-1,-1 0 0,1 0 1,0 0-1,0 0 0,-1 0 1,1 0-1,0 0 1,-1 0-1,1-1 0,0 1 1,-1 0-1,1 0 0,0 0 1,0 0-1,-1-1 1,1 1-1,0 0 0,0 0 1,-1 0-1,1-1 0,0 1 1,0 0-1,0 0 1,-1-1-1,1 1 0,0 0 1,0-1-1,0 27-39,1-23 44,0 0-1,1 0 0,-1 0 0,1 0 0,-1 0 0,1 0 0,0-1 0,0 1 0,0 0 1,0-1-1,1 0 0,-1 1 0,1-1 0,-1 0 0,1 0 0,0-1 0,0 1 0,0-1 1,0 1-1,0-1 0,0 0 0,0 0 0,0 0 0,0 0 0,1-1 0,3 1 0,-3 0 13,1-1-1,-1 1 1,0-1-1,0 0 1,1 0-1,-1-1 1,0 1-1,1-1 1,-1 0-1,0 0 1,0 0-1,0-1 1,0 1-1,0-1 1,0 0-1,0 0 1,-1-1-1,1 1 1,5-6-1,18-37 177,-14 18-152,-14 60-39,-8 8 0,5-25 0,0 1 0,2 0 0,0 1 0,0-1 0,2 20 0,0-37-3,0 1 1,0 0-1,0 0 1,0-1-1,0 1 1,1 0-1,-1-1 1,0 1-1,0 0 1,1-1-1,-1 1 1,1 0-1,-1-1 1,0 1-1,1-1 1,-1 1-1,1 0 1,-1-1-1,1 1 1,-1-1-1,1 0 1,0 1-1,-1-1 1,1 1-1,0-1 1,-1 0-1,1 0 1,0 1-1,-1-1 0,1 0 1,0 0-1,0 0 1,-1 0-1,1 0 1,0 0-1,0 0 1,-1 0-1,1 0 1,0 0-1,-1 0 1,1 0-1,0 0 1,1-1-1,0 0-101,0 1 0,0-1 0,0 0 0,0 0 0,-1 0 0,1 0 0,0 0 0,0 0 0,-1 0 0,1-1 0,0 1 0,-1 0 0,1-1 0,1-2 0,1-4-2413,-1 0-1,0 0 0,0 0 1,3-15-1,1-14-10833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8.192"/>
    </inkml:context>
    <inkml:brush xml:id="br0">
      <inkml:brushProperty name="width" value="0.025" units="cm"/>
      <inkml:brushProperty name="height" value="0.025" units="cm"/>
    </inkml:brush>
  </inkml:definitions>
  <inkml:trace contextRef="#ctx0" brushRef="#br0">11 1 21140,'0'0'7303,"-11"58"-6727,19-42-159,6 0-321,3 0-288,1-1-1794,0 1-1057,-2 0-1057,-4-2-1153,1-1-2306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8.519"/>
    </inkml:context>
    <inkml:brush xml:id="br0">
      <inkml:brushProperty name="width" value="0.025" units="cm"/>
      <inkml:brushProperty name="height" value="0.025" units="cm"/>
    </inkml:brush>
  </inkml:definitions>
  <inkml:trace contextRef="#ctx0" brushRef="#br0">0 17 1890,'0'0'18044,"1"8"-15594,4 51 1826,-4-59-4243,0 1 0,-1 0 0,1-1 0,0 1 0,0 0 0,-1-1 0,1 1 0,0-1 0,0 0 0,0 1 0,0-1 0,0 0 0,0 1 0,0-1 0,0 0 0,0 0 0,0 0 0,0 0 1,0 0-1,0 0 0,0 0 0,0 0 0,0 0 0,0-1 0,-1 1 0,1 0 0,0-1 0,0 1 0,0 0 0,0-1 0,1 0 0,35-12 63,-5-4-46,-18 9-9,1 0 1,-1 1-1,1 0 0,1 1 1,-1 1-1,1 0 0,0 2 0,27-4 1,-42 6-8,0 1 0,0 0 1,-1 0-1,1 0 0,0 0 1,0 0-1,0 1 0,-1-1 1,1 0-1,0 0 0,0 0 1,0 1-1,-1-1 0,1 0 0,0 1 1,-1-1-1,1 1 0,0-1 1,-1 1-1,1-1 0,0 1 1,-1-1-1,1 1 0,-1-1 1,1 1-1,-1 0 0,1-1 1,-1 1-1,0 0 0,1 0 1,-1 1-1,-1 26 1828,1-26-1775,-1 0 1,1 0-1,0 0 0,-1 0 1,1 0-1,0 0 0,0 0 1,0 0-1,0 0 0,1 0 1,-1 0-1,0 0 0,1 0 1,0 0-1,-1 0 0,1-1 1,1 4-1,0-4-418,0-1 0,-1 1 0,1-1 0,0 1 0,-1-1 0,1 1 0,0-1 0,0 0 0,0 0 0,0 0 0,-1 0 0,1 0 0,0 0 0,0-1 0,-1 1 0,1-1 0,0 1 0,2-2 0,4-7-7601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19.423"/>
    </inkml:context>
    <inkml:brush xml:id="br0">
      <inkml:brushProperty name="width" value="0.025" units="cm"/>
      <inkml:brushProperty name="height" value="0.025" units="cm"/>
    </inkml:brush>
  </inkml:definitions>
  <inkml:trace contextRef="#ctx0" brushRef="#br0">62 273 20724,'0'0'8600,"-9"13"-8413,1-3-152,3-4-25,1-1-1,0 1 1,0-1 0,1 1-1,-1 0 1,1 1 0,0-1-1,1 0 1,0 1 0,0-1-1,0 1 1,1 0 0,-1 8-1,1 5 88,-1-5 99,2 0-1,0 0 0,0 0 0,6 29 1,-6-41-179,1 0 1,-1-1-1,1 1 1,0-1-1,0 1 1,0-1-1,0 0 1,1 1-1,-1-1 1,1 0-1,-1 0 1,1 0 0,0 0-1,-1 0 1,1 0-1,0-1 1,0 1-1,1-1 1,-1 1-1,0-1 1,0 0-1,1 0 1,-1 0-1,1 0 1,-1 0 0,1 0-1,-1-1 1,1 1-1,0-1 1,-1 1-1,1-1 1,-1 0-1,1 0 1,4-1-1,-2-1 7,1 1 1,-1-1-1,0 0 0,0 0 0,-1-1 0,1 1 0,0-1 0,-1 0 0,1 0 0,-1-1 0,0 1 0,0-1 1,0 0-1,-1 0 0,0 0 0,1-1 0,-1 1 0,-1-1 0,5-9 0,2-2 21,-2-1-1,0 0 1,-1-1-1,6-28 1,-9 26 71,0 0-1,-1-1 1,-1 1 0,-1 0-1,-4-26 1,5 45-116,-1 0 0,0 1 0,0-1 0,0 0 0,0 1 0,0-1 0,0 1 0,0-1 0,0 0 0,-1 1 0,1-1 0,0 0 0,0 1 0,0-1 0,-1 1 0,1-1 0,0 0 0,-1 1 0,1-1 0,0 1 0,-1-1 0,1 1 0,-1-1 0,1 1 0,-1 0 0,1-1 0,-1 1 0,1-1 0,-1 1 0,1 0 0,-1 0 0,1-1 0,-1 1 0,0 0 0,1 0 0,-1 0 0,0-1 0,1 1 0,-1 0 0,1 0 0,-1 0 0,0 0 0,0 1 0,-1-1 0,1 1 0,0 0 0,-1 0 0,1 0 0,0 0 0,0 0 0,0 0 0,0 0 0,0 0 0,0 1 0,0-1 0,0 0 0,1 0 0,-1 1 0,0-1 0,0 3 0,-16 69 0,16-68 0,1-1 0,-1 1 0,1-1 0,0 1 0,0-1 0,0 1 0,1-1 0,-1 1 0,1-1 0,0 1 0,1-1 0,-1 0 0,1 0 0,2 5 0,-3-7 0,0-1 0,1 1 0,-1-1 0,1 0 0,-1 0 0,1 0 0,-1 0 0,1 0 0,0 0 0,-1 0 0,1 0 0,0-1 0,0 1 0,-1-1 0,1 1 0,0-1 0,0 0 0,0 0 0,0 1 0,0-1 0,-1-1 0,1 1 0,0 0 0,0 0 0,0-1 0,0 1 0,0-1 0,-1 1 0,1-1 0,0 0 0,-1 0 0,1 0 0,3-2 0,1-1 0,1 0 0,-1-1 0,0 0 0,0-1 0,0 1 0,8-12 0,1-5 0,-1-2 0,0 0 0,-2 0 0,-1-1 0,-1 0 0,-2-1 0,0-1 0,-1 1 0,-2-1 0,-1 0 0,1-34 0,-30 195 0,21-94 0,2 1 0,4 70 0,0-93 0,0-1 0,2 0 0,0 0 0,1-1 0,0 1 0,2-1 0,0 0 0,0 0 0,11 15 0,47 51-171,-41-53-31,31 47 0,-50-68 182,0 0 1,0 1-1,-1 0 1,0 0-1,-1 0 1,0 1-1,-1-1 1,0 1-1,0-1 0,0 16 1,-1-24 23,-1 0-1,0-1 1,0 1-1,0 0 1,0-1-1,0 1 1,0 0 0,0-1-1,0 1 1,0 0-1,0-1 1,0 1-1,0-1 1,-1 1 0,1 0-1,0-1 1,0 1-1,-1-1 1,1 1 0,0 0-1,-1-1 1,1 1-1,0-1 1,-1 1-1,1-1 1,-1 0 0,1 1-1,-1-1 1,1 1-1,-1-1 1,1 0-1,-1 1 1,0-1 0,1 0-1,-1 0 1,0 1-1,-1-1 20,0-1-1,0 1 1,0-1 0,0 0-1,0 1 1,0-1-1,0 0 1,1 0-1,-1 0 1,0-1-1,-2-1 1,-41-43 364,20 14-390,1-1 0,1 0 0,2-2 0,2-1 0,1 0 0,-21-62 0,38 94-58,0 1 0,0 0 0,0-1 0,0 1 1,1 0-1,-1-1 0,1 1 0,0-1 0,0 1 1,1 0-1,-1-1 0,1 1 0,-1 0 0,1-1 0,0 1 1,0 0-1,1 0 0,-1-1 0,1 1 0,2-4 1,2 1-991,0 0 0,1 1 1,-1 0-1,1 0 1,0 1-1,0 0 1,9-4-1,-7 3-585,37-20-8165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21.587"/>
    </inkml:context>
    <inkml:brush xml:id="br0">
      <inkml:brushProperty name="width" value="0.025" units="cm"/>
      <inkml:brushProperty name="height" value="0.025" units="cm"/>
    </inkml:brush>
  </inkml:definitions>
  <inkml:trace contextRef="#ctx0" brushRef="#br0">246 71 5189,'2'-5'1789,"-1"1"1,1-1-1,-1 0 1,0 1-1,-1-1 1,1 0-1,-1 1 0,-1-10 1,1 13-1659,0 0 0,-1 0 1,1 0-1,0 0 0,-1 0 1,1 0-1,-1 0 0,0 0 1,1 1-1,-1-1 0,0 0 0,1 0 1,-1 0-1,0 1 0,0-1 1,0 0-1,1 1 0,-1-1 0,0 1 1,0-1-1,0 1 0,0-1 1,0 1-1,0 0 0,0-1 1,0 1-1,0 0 0,0 0 0,-1 0 1,1 0-1,0 0 0,0 0 1,0 0-1,0 0 0,0 0 1,0 0-1,0 1 0,0-1 0,0 0 1,0 1-1,0-1 0,0 1 1,-1 0-1,-3 2-62,0-1 1,0 1-1,0 0 0,0 0 0,0 0 1,1 1-1,0-1 0,-1 1 1,2 0-1,-8 9 0,-32 51 91,39-57-121,-16 26 288,2 0 1,-25 65-1,36-79-177,1 0 1,1 0-1,1 1 0,1-1 0,0 1 0,2 0 0,0 24 0,2-41-144,-1 1-1,0-1 1,1 1-1,0-1 1,-1 0-1,1 1 1,0-1-1,1 0 1,-1 0-1,1 0 1,-1 0-1,1 0 1,0 0-1,0-1 1,0 1-1,1 0 0,-1-1 1,0 0-1,6 4 1,-4-3 3,1-1 0,0 1 0,0-1 0,0 0 0,0-1 0,0 1 0,0-1 0,0 0 0,1-1 0,-1 1 0,10-1 0,-5 0 2,0-1 1,0-1-1,1 1 1,-1-1 0,-1-1-1,1 0 1,0 0-1,-1-1 1,1 0-1,-1-1 1,0 0-1,-1-1 1,9-6-1,-12 8 26,-1 0 0,0 0 1,0-1-1,0 1 0,0-1 0,-1 0 0,1 0 0,-1-1 0,-1 1 0,1-1 0,-1 1 1,0-1-1,0 0 0,-1 0 0,1 0 0,-1 0 0,-1 0 0,1 0 0,-1-7 0,0 12-19,0 0 0,-1 0 0,1 0 0,0 0 0,0 0 0,-1 0 0,1 0 0,-1 0 0,1 0 0,-1 0-1,1 0 1,-1 0 0,0 0 0,1 0 0,-1 0 0,0 1 0,0-1 0,1 0 0,-1 1 0,0-1 0,0 0 0,0 1 0,0-1 0,0 1-1,0-1 1,0 1 0,0 0 0,0-1 0,0 1 0,0 0 0,0 0 0,0 0 0,-1 0 0,1 0 0,0 0 0,0 0 0,0 0-1,0 0 1,0 0 0,0 1 0,0-1 0,0 0 0,0 1 0,-1 0 0,-3 0-20,1 1 1,0-1-1,0 1 1,0 0-1,0 0 1,0 0-1,1 1 1,-1-1-1,0 1 1,-2 3-1,3-3 0,0 0-1,1 1 0,-1-1 1,1 1-1,0-1 0,0 1 1,0-1-1,0 1 0,1 0 1,0 0-1,0 0 0,0 0 1,-1 7-1,6-13 10,1-1-1,-1 1 1,0-1-1,0 0 1,0 0-1,0 0 1,-1 0-1,4-5 1,46-58 51,-37 43-43,1 2-1,38-38 0,-55 59-16,1-1-1,-1 1 0,1 0 1,-1-1-1,0 1 0,1 0 1,-1-1-1,1 1 1,-1 0-1,1 0 0,-1-1 1,1 1-1,-1 0 0,1 0 1,-1 0-1,1 0 0,-1 0 1,1-1-1,-1 1 1,1 0-1,-1 0 0,1 1 1,-1-1-1,1 0 0,-1 0 1,1 0-1,0 0 1,-1 0-1,1 0 0,-1 1 1,0-1-1,1 0 0,-1 1 1,1-1-1,-1 0 1,1 0-1,-1 1 0,0-1 1,1 1-1,-1-1 0,0 0 1,1 1-1,-1-1 1,0 1-1,1-1 0,-1 1 1,0-1-1,0 1 0,0-1 1,1 1-1,-1-1 0,0 1 1,0-1-1,0 1 1,0-1-1,0 1 0,0-1 1,0 1-1,0 0 0,3 42 11,-3-37 19,-1 203 614,1-209-651,0-1 1,0 1-1,0 0 0,0 0 1,0 0-1,0-1 0,0 1 1,0 0-1,0 0 0,0 0 1,0 0-1,1-1 0,-1 1 1,0 0-1,0 0 0,0 0 1,0 0-1,0-1 0,1 1 1,-1 0-1,0 0 0,0 0 1,0 0-1,1 0 0,-1 0 1,0 0-1,0 0 0,0 0 1,1 0-1,-1 0 0,0-1 1,0 1-1,0 0 0,1 0 1,-1 0-1,0 1 0,0-1 1,0 0-1,1 0 0,-1 0 1,0 0-1,0 0 0,0 0 1,1 0-1,-1 0 0,0 0 1,0 0-1,0 0 0,1 1 1,-1-1-1,0 0 0,0 0 1,0 0-1,0 0 0,0 1 1,0-1-1,1 0 0,-1 0 1,0 0-1,0 0 0,0 1 1,0-1-1,0 0 0,0 0 1,0 0-1,0 1 0,0-1 1,0 0-1,0 1 0,10-13-2148,8-36-8166,-13 18 1286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22.661"/>
    </inkml:context>
    <inkml:brush xml:id="br0">
      <inkml:brushProperty name="width" value="0.025" units="cm"/>
      <inkml:brushProperty name="height" value="0.025" units="cm"/>
    </inkml:brush>
  </inkml:definitions>
  <inkml:trace contextRef="#ctx0" brushRef="#br0">1 165 10762,'0'0'8536,"2"9"-6395,10 27-118,-11-35-1904,-1 0 0,1 0 0,0-1 1,-1 1-1,1 0 0,0 0 0,0 0 0,0-1 0,0 1 0,-1-1 0,1 1 0,0 0 0,0-1 0,0 0 0,0 1 1,0-1-1,1 1 0,-1-1 0,0 0 0,0 0 0,0 0 0,0 0 0,0 0 0,0 0 0,0 0 0,0 0 0,0 0 1,0 0-1,1-1 0,-1 1 0,0 0 0,0-1 0,0 1 0,0-1 0,0 1 0,1-2 0,30-20 2025,-22 11-1713,0-1 0,-1 0 0,0 0 0,13-26 0,-19 33-405,0 0 0,-1 0 0,0 0 0,0 0 0,0-1 0,-1 1-1,0 0 1,0-1 0,0 1 0,0-1 0,-1 0 0,0 1-1,0-1 1,-1 1 0,1-1 0,-3-8 0,2 13-28,1 1 1,0-1 0,-1 0-1,1 1 1,-1-1 0,1 1-1,-1-1 1,1 1 0,-1-1-1,1 1 1,-1-1 0,1 1-1,-1 0 1,1-1 0,-1 1-1,0 0 1,1-1-1,-1 1 1,0 0 0,1 0-1,-1-1 1,0 1 0,1 0-1,-1 0 1,0 0 0,0 0-1,1 0 1,-1 0 0,0 0-1,1 0 1,-1 1-1,0-1 1,1 0 0,-1 0-1,0 0 1,1 1 0,-1-1-1,0 0 1,1 1 0,-1-1-1,0 2 1,-24 19-145,13 0 148,1 0 0,0 1 0,2 0 1,1 0-1,1 1 0,0 0 0,2 0 0,1 0 0,-3 44 0,7-66 1,0 0 0,0 0 0,0 0 1,0 0-1,0 0 0,0 0 0,1 0 0,-1 0 0,0 0 0,1 0 0,-1 0 0,1 0 0,-1 0 0,1 0 0,-1 0 0,1-1 0,-1 1 0,1 0 0,0 0 0,0-1 0,-1 1 0,1 0 1,0-1-1,0 1 0,0-1 0,0 1 0,0-1 0,0 1 0,-1-1 0,1 0 0,0 1 0,0-1 0,0 0 0,0 0 0,0 0 0,1 0 0,-1 0 0,0 0 0,0 0 0,0 0 0,0 0 0,0 0 1,0 0-1,0-1 0,0 1 0,0 0 0,-1-1 0,1 1 0,1-2 0,6 0 14,-1-1 0,0 0 1,-1 0-1,1-1 0,9-6 1,6-9 12,37-39 0,13-12-5,-71 69-27,-1 1 0,1-1 1,-1 0-1,1 1 0,-1-1 0,1 1 0,-1-1 1,1 1-1,0-1 0,-1 1 0,1-1 0,0 1 1,-1 0-1,1-1 0,0 1 0,0 0 0,-1 0 1,1-1-1,0 1 0,0 0 0,-1 0 0,1 0 1,0 0-1,0 0 0,0 0 0,-1 0 0,1 0 1,0 0-1,0 0 0,-1 1 0,1-1 0,0 0 1,0 1-1,-1-1 0,1 0 0,0 1 0,-1-1 1,1 1-1,0-1 0,-1 1 0,1-1 0,-1 1 0,1-1 1,-1 1-1,1 0 0,-1-1 0,1 1 0,-1 0 1,1-1-1,-1 1 0,0 0 0,0-1 0,1 1 1,-1 0-1,0 0 0,0 0 0,0-1 0,0 1 1,0 0-1,0 1 0,2 60-148,-3-47 138,0 4 60,0-13-28,1-1 0,-1 1 1,1-1-1,0 0 1,0 1-1,1-1 0,0 1 1,0-1-1,0 0 1,2 6-1,-2-11-20,-1 0 0,0 1 0,0-1 0,1 1 0,-1-1 0,0 0 0,1 1 0,-1-1 0,1 0 0,-1 0 0,0 1 0,1-1 0,-1 0 0,1 0 0,-1 1 0,1-1 0,-1 0 0,1 0 0,-1 0 0,0 0 0,1 0 0,-1 0 0,1 0 0,-1 0 0,1 0 0,-1 0 0,1 0 0,-1 0 0,1 0 0,-1 0 0,1 0 0,-1-1 0,1 1 0,-1 0 0,0 0 0,1-1 0,-1 1 0,1 0 0,-1 0 0,0-1 0,1 1 0,-1 0 0,0-1 0,1 1 0,-1-1 0,0 1 0,1 0 0,-1-1 0,0 1 0,0-1 0,0 1 0,1-1 0,-1 1 0,0-1 0,13-25 0,6-56 0,0-4 0,-17 80 0,0 0 0,1 1 0,-1-1 0,1 1 0,0-1 0,1 1 0,-1 0 0,1 1 0,0-1 0,0 1 0,8-7 0,-11 10 0,0 0 0,0 0 0,0 1 0,0-1 0,0 0 0,0 1 0,0-1 0,0 1 0,0-1 0,0 1 0,1-1 0,-1 1 0,0 0 0,0 0 0,0 0 0,1-1 0,-1 1 0,0 0 0,0 1 0,1-1 0,-1 0 0,0 0 0,0 0 0,1 1 0,0 0 0,0 0 0,0 0 0,-1 0 0,1 1 0,0-1 0,-1 1 0,0 0 0,1-1 0,-1 1 0,0 0 0,0 0 0,0 0 0,0 0 0,1 2 0,3 9 0,-2 0 0,1 0 0,2 22 0,-6-30 0,0-3 0,0 0 0,0 0 0,1 0 0,-1 0 0,0 0 0,1 0 0,-1 0 0,1 0 0,-1-1 0,1 1 0,0 0 0,0 0 0,0-1 0,0 1 0,0 0 0,0-1 0,0 1 0,1-1 0,-1 0 0,1 1 0,-1-1 0,3 2 0,-2-3 0,0-1 0,0 1 0,0 0 0,0-1 0,0 1 0,0-1 0,-1 1 0,1-1 0,0 0 0,0 0 0,-1 0 0,1 0 0,0 0 0,-1 0 0,1-1 0,-1 1 0,1 0 0,-1-1 0,0 1 0,0-1 0,0 0 0,2-2 0,26-34 0,-18 22 0,0 1 0,2 0 0,22-21 0,-35 35 0,0 1 0,1 0 0,-1 0 0,0-1 0,0 1 0,1 0 0,-1 0 0,0-1 0,1 1 0,-1 0 0,0 0 0,1 0 0,-1-1 0,0 1 0,1 0 0,-1 0 0,0 0 0,1 0 0,-1 0 0,0 0 0,1 0 0,-1 0 0,1 0 0,-1 0 0,0 0 0,1 0 0,-1 0 0,0 0 0,1 0 0,-1 0 0,0 1 0,1-1 0,-1 0 0,0 0 0,1 0 0,-1 0 0,0 1 0,1-1 0,-1 0 0,0 0 0,0 1 0,1-1 0,-1 0 0,0 1 0,6 23 0,-7 39 0,1-56 0,0-7 0,0 1 0,0-1 0,-1 0 0,1 0 0,0 0 0,0 1 0,0-1 0,1 0 0,-1 0 0,0 1 0,0-1 0,0 0 0,0 0 0,0 0 0,0 1 0,0-1 0,0 0 0,0 0 0,0 0 0,1 1 0,-1-1 0,0 0 0,0 0 0,0 0 0,0 0 0,0 1 0,1-1 0,-1 0 0,0 0 0,0 0 0,0 0 0,1 0 0,-1 0 0,0 0 0,0 1 0,1-1 0,-1 0 0,0 0 0,0 0 0,0 0 0,1 0 0,-1 0 0,0 0 0,0 0 0,1 0 0,-1 0 0,0 0 0,0-1 0,0 1 0,1 0 0,-1 0 0,0 0 0,0 0 0,0 0 0,1 0 0,-1 0 0,0 0 0,0-1 0,1 1 0,9-6 0,31-44 0,-36 43 0,0-1 0,1 1 0,-1 0 0,1 1 0,0-1 0,1 1 0,0 0 0,0 1 0,0 0 0,14-8 0,-21 13 0,1 0 0,-1 0 0,0 0 0,1 0 0,-1 0 0,1 0 0,-1 0 0,0 0 0,1 0 0,-1 0 0,0 0 0,1 0 0,-1 0 0,0 0 0,1 0 0,-1 0 0,0 0 0,1 1 0,-1-1 0,0 0 0,1 0 0,-1 0 0,0 1 0,1-1 0,-1 0 0,0 0 0,0 1 0,1-1 0,-1 0 0,0 0 0,0 1 0,0-1 0,0 0 0,1 1 0,-1-1 0,0 1 0,4 20 0,-5 22 0,0-42 0,-1 10-822,-1 16-4296,6-22 1592,8-13-130,1-6-6892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19.594"/>
    </inkml:context>
    <inkml:brush xml:id="br0">
      <inkml:brushProperty name="width" value="0.025" units="cm"/>
      <inkml:brushProperty name="height" value="0.025" units="cm"/>
    </inkml:brush>
  </inkml:definitions>
  <inkml:trace contextRef="#ctx0" brushRef="#br0">13 508 12364,'-3'-11'1217,"1"4"-990,0 0 0,0 0 0,1 0 0,0-1 0,0 1 0,1 0 0,0-1 0,0 1 0,1 0 0,-1-1 0,2 1 0,-1 0 0,1 0 0,0 0 0,0 0 0,1 0 0,0 0 0,6-10 0,17-20 805,1 0 1,2 2-1,59-55 0,-67 71-618,1 1 0,0 1 0,1 1 0,1 1 1,1 1-1,0 1 0,34-13 0,-47 23-298,-1 0-1,1 0 1,0 1 0,-1 1-1,17-1 1,-27 2-117,0 0-1,1 0 1,-1 1 0,0-1-1,1 0 1,-1 0 0,0 1-1,1-1 1,-1 1-1,0-1 1,0 1 0,1-1-1,-1 1 1,0 0 0,0 0-1,0 0 1,0-1 0,0 1-1,0 0 1,0 0 0,0 0-1,-1 1 1,1-1 0,0 0-1,0 0 1,-1 0 0,1 0-1,-1 1 1,1-1-1,-1 0 1,0 1 0,1-1-1,-1 0 1,0 1 0,0-1-1,0 0 1,0 1 0,0-1-1,0 0 1,0 1 0,-1-1-1,1 0 1,0 1 0,-1-1-1,1 0 1,-1 2 0,-2 7 24,0 0 0,-1-1 0,1 1 0,-2-1 0,-5 10 0,-116 155 407,92-134-71,2 2-1,3 1 0,-46 87 0,70-120-277,1 1 0,0-1 1,1 1-1,0-1 0,1 1 0,0 0 0,0 0 1,2 0-1,-1 17 0,2-24-74,-1 1 0,1-1 1,0 0-1,0 1 0,1-1 0,-1 0 0,1 0 0,0 0 1,0 0-1,1 0 0,-1-1 0,1 1 0,-1-1 0,1 1 0,0-1 1,0 0-1,1 0 0,-1 0 0,1-1 0,-1 1 0,1-1 0,0 0 1,0 0-1,0 0 0,8 2 0,7 2 47,0-1 0,0-2 0,0 0 0,34 2 0,83-8-2387,-98 2 99,-6-2-1845,-10-3-2065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23.578"/>
    </inkml:context>
    <inkml:brush xml:id="br0">
      <inkml:brushProperty name="width" value="0.025" units="cm"/>
      <inkml:brushProperty name="height" value="0.025" units="cm"/>
    </inkml:brush>
  </inkml:definitions>
  <inkml:trace contextRef="#ctx0" brushRef="#br0">142 47 16496,'-32'3'7597,"5"6"-3865,22-5-3544,0-1 0,0 1 0,1-1 0,-1 1 0,1 0 0,0 1 0,0-1 0,0 1 0,0 0 0,1 0 0,0 0 0,-5 10 0,5-8-142,-1-1 0,1 0 1,0 0-1,1 1 1,0 0-1,0 0 0,0-1 1,1 1-1,0 0 1,0 0-1,1 0 0,0 11 1,0-17-45,1 0 0,-1 0 0,1-1 1,0 1-1,-1-1 0,1 1 0,-1-1 0,1 1 1,0-1-1,0 1 0,-1-1 0,1 1 1,0-1-1,0 0 0,0 1 0,-1-1 0,1 0 1,0 0-1,0 0 0,0 0 0,0 0 0,-1 0 1,1 0-1,0 0 0,0 0 0,0 0 0,0 0 1,0 0-1,-1-1 0,3 1 0,26-10 85,-17 0-185,0-1 0,0 0 0,-1-1 0,-1 0 0,0-1 0,-1 0 0,14-26 0,3-2 60,-26 41 35,-1 0 1,1 0 0,0 0 0,0 0 0,0 0-1,0-1 1,0 1 0,0 0 0,1 0 0,-1 0-1,0 0 1,0 0 0,0-1 0,0 1 0,0 0 0,0 0-1,0 0 1,0 0 0,0 0 0,0 0 0,0-1-1,0 1 1,0 0 0,1 0 0,-1 0 0,0 0-1,0 0 1,0 0 0,0 0 0,0 0 0,0 0 0,1-1-1,-1 1 1,0 0 0,0 0 0,0 0 0,0 0-1,0 0 1,1 0 0,-1 0 0,0 0 0,0 0-1,0 0 1,0 0 0,0 0 0,1 0 0,-1 0-1,0 0 1,0 0 0,0 1 0,0-1 0,0 0 0,1 0-1,-1 0 1,0 0 0,0 0 0,0 0 0,0 0-1,0 0 1,0 0 0,0 0 0,1 1 0,-1 13 55,-6 19 202,0-9-69,1-9 182,1 1-1,0 0 1,2 0-1,-2 24 1,4-40-365,0 1 0,0-1 0,-1 0 0,1 1 0,0-1 0,0 1 1,0-1-1,0 0 0,1 1 0,-1-1 0,0 0 0,0 1 0,0-1 0,0 1 1,0-1-1,0 0 0,1 1 0,-1-1 0,0 0 0,0 0 0,0 1 0,1-1 1,-1 0-1,0 1 0,0-1 0,1 0 0,-1 0 0,0 1 0,1-1 1,-1 0-1,0 0 0,1 0 0,-1 0 0,0 1 0,1-1 0,-1 0 0,0 0 1,1 0-1,0 0 0,17-7 116,14-20 5,5-22-145,-26 33-40,0 1-1,2 0 1,22-22-1,-34 37 37,-1 0 0,0 0 0,0-1 0,0 1 0,0 0 0,1 0 0,-1 0 1,0-1-1,0 1 0,0 0 0,1 0 0,-1 0 0,0 0 0,0 0 0,1 0 0,-1-1 0,0 1 0,0 0 0,1 0 0,-1 0 0,0 0 0,0 0 0,1 0 1,-1 0-1,0 0 0,0 0 0,1 0 0,-1 0 0,0 0 0,0 1 0,1-1 0,-1 0 0,0 0 0,0 0 0,1 0 0,-1 0 0,0 0 0,0 0 0,0 1 0,1-1 1,-1 0-1,0 0 0,0 0 0,0 1 0,0-1 0,1 0 0,-1 1 0,3 18-307,-7 32 658,3-43-340,4 19 447,-3-27-422,0 1 0,1-1 0,-1 1 0,0-1 0,1 0 0,-1 1-1,0-1 1,1 1 0,-1-1 0,1 0 0,-1 1 0,1-1 0,-1 0 0,1 0 0,-1 1 0,1-1 0,-1 0-1,1 0 1,-1 0 0,1 0 0,-1 0 0,1 0 0,0 0 0,-1 1 0,1-2 0,0 1 0,3-1-5,-1 0 1,0 0-1,0-1 1,1 1-1,-1-1 1,0 0-1,0 0 1,-1 0-1,1 0 1,0-1-1,3-4 1,46-57-1139,-40 48 142,0 0 1,1 1-1,0 1 0,26-22 1,-42 77 893,0-29 417,-1 1 276,1-1 0,0 1 0,-1 17 0,4-26-568,0 0 0,0 0 0,0 0 0,1 0 0,-1 0 0,1 0 0,0 0 0,1 0 0,-1 0 0,0 0 0,1 0 0,0 0 0,0-1 0,4 6 0,10 12-583,-1 1 1,-1 1-1,-1 0 0,-2 0 1,12 31-1,-15-29 708,-1 1 0,-1-1 0,-1 1 1,-1 1-1,0 30 0,-3-30 237,0-3 455,0 0 0,-1 0 0,-5 26 0,5-45-744,-1-1-1,0 1 0,0-1 1,0 1-1,0-1 1,-1 0-1,1 1 0,-1-1 1,0 0-1,-1 0 0,1-1 1,-1 1-1,1 0 1,-1-1-1,0 1 0,-1-1 1,1 0-1,0 0 0,-1 0 1,0-1-1,0 1 1,-7 3-1,9-6-101,-1 1 0,1 0 0,-1-1 0,1 0 0,-1 1 0,0-1 0,1 0 0,-1 0 0,1-1 0,-1 1 0,0 0 0,1-1 0,-1 0 0,1 1 0,-1-1 0,1 0 0,0 0 0,-1-1 0,1 1 0,0 0 0,0-1 0,0 1 0,0-1 0,0 0 0,0 0 0,0 0 0,1 0 0,-1 0 0,1 0 0,-1 0 0,1 0 0,-1-3 0,-5-8 0,0 0 0,1-1 0,1 1 0,-5-19 0,5 11 0,0 0 0,1 0 0,1 0 0,1 0 0,0 0 0,2-1 0,2-21 0,0 27 0,1 2 0,1-1 0,0 0 0,0 0 0,1 1 0,1 0 0,1 0 0,0 1 0,1 0 0,14-20 0,7-1-1202,2 2-1,1 1 1,66-49-1,-20 21-6735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3:28.802"/>
    </inkml:context>
    <inkml:brush xml:id="br0">
      <inkml:brushProperty name="width" value="0.025" units="cm"/>
      <inkml:brushProperty name="height" value="0.025" units="cm"/>
    </inkml:brush>
  </inkml:definitions>
  <inkml:trace contextRef="#ctx0" brushRef="#br0">3611 34 5669,'0'0'2061,"-9"-2"-1479,-79-7-35,41 9 1984,-46 4-1,-49 15 1581,49-2-5251,-173 17-523,-7 2 2087,92 4 14,-319 117 1,-158 116-513,508-209 120,-608 301 301,720-343 52,1 1 0,0 2 0,3 1 0,-43 42 0,64-55-353,1 1-1,0 0 1,1 1 0,0 1-1,1-1 1,1 2 0,1-1 0,0 1-1,2 1 1,0-1 0,0 1-1,-4 32 1,6-30-51,2 1 0,1 0 0,1-1 1,0 1-1,1 0 0,2-1 0,0 1 0,1-1 0,11 32 0,-12-43-1,2 1-1,-1-1 1,1-1-1,1 1 1,-1-1-1,1 1 1,1-2-1,0 1 1,0-1-1,0 0 1,1 0-1,0-1 1,0 0-1,0 0 1,1-1-1,0 0 0,0-1 1,1 0-1,-1 0 1,1-1-1,14 3 1,14 1 48,-1-2 0,1-2 0,68-3-1,115-22 21,165-43 0,513-154-1,-632 132-232,-5-13 1,442-234-1,-629 292 174,-3-3 0,-1-3 0,-2-3 0,74-73 0,-115 96 11,-2-2 0,-1 0 0,-1-2 0,33-58 0,-45 66-8,-1 0 0,0-1 0,-2 0 0,-1-1 0,-1 0 0,-1 0 0,4-47 0,-10 65 7,1 1-1,-1-1 1,0 1-1,-1-1 1,0 1-1,0 0 1,-1-1-1,0 1 1,0 0-1,0 0 1,-1 0-1,0 0 1,-1 0-1,0 1 1,0-1-1,-6-7 1,2 6 29,0 1 0,0 0 1,-1 0-1,1 0 0,-2 1 1,1 1-1,-1 0 0,1 0 1,-1 1-1,-19-6 0,-12-1-13,0 1-1,-1 3 1,0 1 0,0 2-1,-76 3 1,-213 34-2973,286-27 1814,-79 9-4230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4:59.132"/>
    </inkml:context>
    <inkml:brush xml:id="br0">
      <inkml:brushProperty name="width" value="0.025" units="cm"/>
      <inkml:brushProperty name="height" value="0.025" units="cm"/>
    </inkml:brush>
  </inkml:definitions>
  <inkml:trace contextRef="#ctx0" brushRef="#br0">0 0 4260,'0'0'-32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0.439"/>
    </inkml:context>
    <inkml:brush xml:id="br0">
      <inkml:brushProperty name="width" value="0.025" units="cm"/>
      <inkml:brushProperty name="height" value="0.025" units="cm"/>
    </inkml:brush>
  </inkml:definitions>
  <inkml:trace contextRef="#ctx0" brushRef="#br0">46 156 10666,'-2'-1'560,"0"0"0,0-1 1,0 1-1,0-1 0,0 1 0,0-1 0,1 0 0,-1 1 0,0-1 0,1 0 1,-1 0-1,1 0 0,0 0 0,0 0 0,0-1 0,0 1 0,0 0 1,0-1-1,0 1 0,1 0 0,-1-1 0,1 1 0,0-4 0,0 3-227,1-1 0,0 1-1,0 0 1,0 0-1,1 0 1,-1 0-1,1 0 1,0 0-1,-1 0 1,1 0-1,1 0 1,-1 1 0,0-1-1,5-3 1,2-1-40,-1 0 1,1 1 0,1 0 0,-1 1 0,1 0-1,0 1 1,0-1 0,0 2 0,18-5 0,-27 8-286,0 0 0,0-1 1,0 1-1,0 0 0,1 0 1,-1 0-1,0 0 0,0 0 1,0 0-1,1 0 1,-1 0-1,0 1 0,0-1 1,0 0-1,0 1 0,0-1 1,1 1-1,-1-1 0,0 1 1,0-1-1,0 1 0,0 0 1,0-1-1,0 2 1,0-1 3,-1 1 1,1-1 0,-1 0-1,0 0 1,0 1 0,1-1-1,-1 0 1,0 0 0,0 1-1,0-1 1,-1 0 0,1 0-1,0 1 1,0-1 0,-1 0-1,1 0 1,0 1 0,-2 0-1,-2 7 45,0-1-1,-1 0 0,0 0 1,-11 14-1,-41 35-56,42-44 0,1 1 0,0 1 0,1 0 0,-15 22 0,27-36-49,0 0 0,1 0 0,-1 0 0,0 1 0,1-1 0,-1 0 0,1 0 0,-1 0 0,1 0 0,0 0 0,-1 1 0,1-1 0,0 0 0,0 0 0,0 1 0,0-1 0,0 0 0,0 0 0,0 1 0,0-1 0,0 0 0,1 0 0,-1 1 0,0-1 0,2 2-1,-1-2-132,1 0-1,-1 1 1,0-1-1,1 0 0,-1-1 1,1 1-1,-1 0 1,1 0-1,0-1 0,-1 1 1,1-1-1,0 1 1,-1-1-1,1 0 0,0 0 1,2 1-1,6-1-1047,0 0 0,0-1-1,-1 0 1,1-1 0,15-4 0,12-9-6335,-3-4-3731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0.813"/>
    </inkml:context>
    <inkml:brush xml:id="br0">
      <inkml:brushProperty name="width" value="0.025" units="cm"/>
      <inkml:brushProperty name="height" value="0.025" units="cm"/>
    </inkml:brush>
  </inkml:definitions>
  <inkml:trace contextRef="#ctx0" brushRef="#br0">56 14 15086,'0'0'10480,"-7"9"-8735,7-8-1726,-6 6 286,1 1-1,0-1 1,0 1-1,0 0 1,1 0-1,1 0 1,0 0-1,0 1 1,0-1-1,1 1 1,-2 17-1,4-24-302,1-1 0,-1 0 0,1 1 1,-1-1-1,1 0 0,0 0 0,0 0 0,-1 1 0,1-1 0,0 0 0,0 0 1,0 0-1,0 0 0,1 0 0,-1-1 0,0 1 0,0 0 0,0 0 1,1-1-1,-1 1 0,0-1 0,1 1 0,-1-1 0,0 0 0,1 1 0,-1-1 1,1 0-1,-1 0 0,0 0 0,1 0 0,-1 0 0,1 0 0,-1 0 1,3-1-1,3 0 30,1 1 0,-1-1 0,1 0 0,-1-1 0,12-3 0,-13 2 39,0 0 0,0 0 0,-1-1 0,0 0 0,1 0 0,-1 0 1,-1-1-1,1 0 0,-1 1 0,6-9 0,-8 11-38,0-1 1,0 0-1,-1 0 0,1 0 1,-1 0-1,1-1 1,-1 1-1,0 0 0,0-1 1,0 1-1,-1-1 0,1 1 1,-1 0-1,0-1 0,0 1 1,0-1-1,0 1 1,0-1-1,-1 1 0,0-1 1,-1-3-1,2 6-33,-1-1 0,0 1 0,0 0 0,0-1 0,1 1 0,-1 0 0,0 0 0,-1-1 0,1 1 0,0 0 0,0 0 0,0 0 0,-1 0 0,1 1 0,0-1 0,-1 0 0,1 1 0,-1-1 0,1 0 0,-1 1 0,1 0 0,-1-1 0,1 1 0,-1 0 0,1 0 0,-1 0 0,1 0 0,-1 0 0,1 0 0,-1 0 0,0 1 0,1-1 0,-1 0 0,1 1 0,-1-1 0,1 1 0,-2 1 0,-3 0 0,1 1 0,-1-1 0,1 1 0,0 1 0,0-1 0,1 1 0,-1 0 0,-5 6 0,8-8-439,0 0 1,0 1-1,0-1 0,0 0 0,1 1 1,-1-1-1,1 1 0,0-1 1,-1 1-1,1 0 0,1 0 1,-1-1-1,-1 6 0,3-7 173,-1 0-1,1 0 1,-1 0-1,1 0 1,-1 0-1,1 0 0,0 0 1,-1-1-1,1 1 1,0 0-1,0 0 1,-1 0-1,1-1 1,0 1-1,0 0 1,0-1-1,0 1 1,0-1-1,0 1 0,0-1 1,0 0-1,0 1 1,0-1-1,1 0 1,-1 0-1,0 0 1,0 1-1,0-1 1,0 0-1,0-1 1,0 1-1,1 0 0,-1 0 1,1-1-1,23 1-6875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1.154"/>
    </inkml:context>
    <inkml:brush xml:id="br0">
      <inkml:brushProperty name="width" value="0.025" units="cm"/>
      <inkml:brushProperty name="height" value="0.025" units="cm"/>
    </inkml:brush>
  </inkml:definitions>
  <inkml:trace contextRef="#ctx0" brushRef="#br0">134 0 16976,'0'0'5952,"-11"4"-3635,1 0-1870,0 0 1,1 0-1,0 1 0,-1 0 0,2 0 1,-15 12-1,19-14-342,0 1 1,1-1-1,-1 1 1,1 0-1,0 0 1,0 1-1,0-1 1,0 1-1,1-1 1,0 1 0,0 0-1,0 0 1,1 0-1,-1 0 1,1 0-1,0 0 1,1 0-1,-1 6 1,1-9-107,0 0 1,0-1-1,1 1 0,-1-1 1,0 1-1,1-1 1,-1 1-1,1-1 1,0 1-1,-1-1 0,1 1 1,0-1-1,0 0 1,0 1-1,0-1 0,0 0 1,0 0-1,0 0 1,0 1-1,1-1 1,-1-1-1,3 3 0,0-1 21,0 0 0,1 0-1,0 0 1,-1-1-1,1 0 1,0 0 0,8 1-1,-3-1 131,0-1-1,-1 1 1,1-2-1,-1 0 1,1 0 0,-1-1-1,18-4 1,-20 2-58,0 1-1,0-1 1,0-1 0,-1 1 0,1-1 0,8-8 0,-14 12-77,1-1 0,0 0 0,-1 1 0,1-1 0,-1 0 0,1 0-1,-1 0 1,0 0 0,0 0 0,0 0 0,0 0 0,0 0 0,0-1 0,-1 1 0,1 0 0,-1 0 0,0-1 0,1 1 0,-1 0 0,0-1-1,0 1 1,-1 0 0,1-1 0,0 1 0,-1 0 0,-1-4 0,1 4-15,0 0 0,-1 1 0,1 0 0,-1-1 0,0 1 0,1 0 0,-1 0 0,0 0 0,0 0 0,1 0 0,-1 0 0,0 1 0,0-1 0,0 1 0,0-1 0,0 1 0,0-1 0,0 1 0,0 0 0,-2 0 0,-52 1 0,42-1 0,-23 4 0,35-4 0,1 1 0,-1-1 0,1 1 0,-1-1 0,0 1 0,1 0 0,-1-1 0,1 1 0,-1 0 0,1 0 0,0 0 0,-1 0 0,1 0 0,0 0 0,0 0 0,0 1 0,-1-1 0,1 0 0,0 2 0,1-2-1,0-1 0,0 1 0,0-1 0,0 1 0,0-1 0,1 1 0,-1-1 0,0 0 0,0 1 0,0-1 0,1 1 0,-1-1 0,0 0 0,1 1 0,-1-1 0,0 0 0,1 1 0,-1-1 0,1 0 0,-1 0 0,0 1 0,1-1 0,-1 0 0,1 0 0,-1 0 1,1 1-1,-1-1 0,1 0 0,-1 0 0,1 0 0,-1 0 0,1 0 0,-1 0 0,0 0 0,1 0 0,-1 0 0,2-1 0,23 3-833,-23-2 541,47 0-6383,-32 0 2094,19 0-9421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1.699"/>
    </inkml:context>
    <inkml:brush xml:id="br0">
      <inkml:brushProperty name="width" value="0.025" units="cm"/>
      <inkml:brushProperty name="height" value="0.025" units="cm"/>
    </inkml:brush>
  </inkml:definitions>
  <inkml:trace contextRef="#ctx0" brushRef="#br0">77 92 12204,'0'0'5509,"-3"-8"-2909,-9-29-236,12 35-2116,0 1-1,-1 0 0,1-1 0,-1 1 0,0 0 0,1-1 0,-1 1 0,0 0 0,0 0 0,0 0 0,0 0 0,0 0 0,0 0 0,0 0 0,0 0 0,-2-1 1,2 1-142,0 1 1,0 0 0,1 0-1,-1 0 1,0 0 0,0 0 0,1 0-1,-1 0 1,0 0 0,0 0 0,1 0-1,-1 1 1,0-1 0,0 0-1,1 0 1,-1 1 0,0-1 0,1 0-1,-1 1 1,0-1 0,0 1 0,-2 2 50,1-1 0,-1 1 0,1-1 0,0 1 0,0 0 0,0 0 1,0 0-1,1 0 0,-2 4 0,1-4-82,1 1 0,0 0 0,0 0 0,0-1 0,0 1 0,1 0 0,-1 0 0,1 0 0,0 0 0,1 0 0,-1 0 0,0-1 0,1 1 0,1 4 0,-1-6-42,0 0-1,0 0 1,1 0-1,-1 0 1,0-1-1,1 1 1,-1 0-1,1-1 1,0 1-1,-1-1 1,1 0-1,0 1 1,0-1-1,0 0 1,0 0-1,0 0 1,0 0-1,0-1 1,0 1-1,0 0 1,1-1-1,-1 0 1,0 1-1,0-1 1,3 0-1,3 0-32,0 0 0,1-1 0,-1 1 0,0-2 0,0 1 0,0-1 0,0 0 0,0-1 0,0 0 0,0 0 0,8-5 0,-12 6 0,-1 0 0,1-1 0,-1 1 0,0-1 0,0 1 0,0-1 0,0 0 0,0 0 0,0 0 0,-1 0 0,0-1 0,0 1 0,0-1 0,0 1 0,0-1 0,0 0 0,-1 0 0,0 0 0,0 0 0,0 0 0,0 0 0,-1 0 0,0 0 0,1 0 0,-2-5 0,1 8-79,-1-1-1,0 0 1,1 0 0,-1 0-1,0 0 1,0 1 0,0-1 0,0 1-1,0-1 1,-1 0 0,1 1-1,0 0 1,-1-1 0,1 1-1,-1 0 1,1 0 0,-1 0 0,0 0-1,0 0 1,1 0 0,-1 0-1,0 0 1,0 1 0,0-1-1,0 1 1,0 0 0,0-1 0,0 1-1,0 0 1,-3 0 0,4 0-194,-1 0 0,0 0 0,0 0 0,0 0 0,0 0 0,0 0 0,0 1 0,0-1 0,0 1 0,0-1 0,0 1 0,1 0 0,-1-1 0,0 1 0,1 0 0,-1 0 0,0 1 0,1-1 0,-1 0 0,1 0 0,-1 1 0,1-1 0,0 1 0,0-1 0,0 1 0,0-1 0,0 1 0,0 0 0,0 0 0,0-1 0,1 1 0,-2 2 0,2 8-16735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2.791"/>
    </inkml:context>
    <inkml:brush xml:id="br0">
      <inkml:brushProperty name="width" value="0.025" units="cm"/>
      <inkml:brushProperty name="height" value="0.025" units="cm"/>
    </inkml:brush>
  </inkml:definitions>
  <inkml:trace contextRef="#ctx0" brushRef="#br0">90 242 8168,'0'0'14536,"4"-9"-12118,2-2-1520,-4 8-590,0-1-1,0 1 1,-1-1-1,1 1 1,-1-1-1,1 1 1,-1-1-1,0 0 1,0 0-1,-1 0 1,1 1-1,-1-7 1,0 10-274,0-1 1,-1 1-1,1-1 1,0 1-1,-1 0 0,1-1 1,0 1-1,-1 0 1,1-1-1,0 1 1,-1 0-1,1 0 1,-1-1-1,1 1 1,-1 0-1,1 0 0,-1-1 1,1 1-1,0 0 1,-1 0-1,1 0 1,-1 0-1,1 0 1,-1 0-1,1 0 0,-1 0 1,1 0-1,-1 0 1,1 0-1,-1 0 1,1 0-1,-1 1 1,1-1-1,-1 0 1,1 0-1,-1 0 0,1 1 1,0-1-1,-1 0 1,1 0-1,-1 1 1,1-1-1,-1 1 1,-22 12 8,16-7 21,1 1 1,-1 0-1,1 0 1,1 0 0,-1 1-1,1 0 1,0 0 0,1 0-1,0 0 1,0 1 0,1 0-1,0-1 1,1 1 0,0 1-1,0-1 1,1 0 0,-1 14-1,2-23-63,0 1 0,0-1 0,0 1-1,0-1 1,0 1 0,0-1 0,1 1-1,-1-1 1,0 1 0,0-1 0,0 0-1,0 1 1,1-1 0,-1 1 0,0-1-1,0 0 1,1 1 0,-1-1 0,0 0 0,1 1-1,-1-1 1,0 0 0,1 1 0,-1-1-1,0 0 1,1 0 0,-1 1 0,1-1-1,-1 0 1,1 0 0,-1 0 0,0 0-1,1 0 1,0 1 0,20-6 6,19-17-14,-23 6 7,-1-1 0,0 0 0,-1 0 0,0-2 0,-2 0 0,0-1 0,-2 0 0,0 0 0,-1-1 0,-1-1 0,-1 0 0,-1 0 0,0-1 0,2-27 0,-24 72 0,5 8 0,1 1 0,2 0 0,1 0 0,1 0 0,-1 62 0,7-92-183,-1 1 0,0 0 1,0 0-1,1-1 0,-1 1 0,0 0 0,1 0 1,0-1-1,-1 1 0,1-1 0,0 1 0,0-1 1,0 1-1,2 2 0,-2-3-142,0 0 0,1 0 0,-1 0 0,0 0 0,0 0 0,0 0 0,1 0 0,-1-1 0,1 1 0,-1-1 0,0 1 0,1-1 0,-1 1 0,1-1 0,-1 0 0,1 1 0,-1-1 1,1 0-1,-1 0 0,1 0 0,-1 0 0,1-1 0,-1 1 0,1 0 0,-1-1 0,1 1 0,-1 0 0,3-2 0,4-6-8841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3.551"/>
    </inkml:context>
    <inkml:brush xml:id="br0">
      <inkml:brushProperty name="width" value="0.025" units="cm"/>
      <inkml:brushProperty name="height" value="0.025" units="cm"/>
    </inkml:brush>
  </inkml:definitions>
  <inkml:trace contextRef="#ctx0" brushRef="#br0">102 229 17521,'0'0'11189,"-11"6"-11066,2-2-16,1 1 1,-1 0-1,1 1 1,0 0-1,-11 11 1,16-14 1,1 0 1,-1 1-1,0-1 1,1 0-1,0 1 1,-1 0-1,1-1 1,1 1-1,-1 0 1,1 0-1,-1 0 1,1 0-1,0 0 0,1 0 1,-1 1-1,1-1 1,-1 0-1,1 0 1,1 7-1,0-10-102,-1 0-1,1 0 0,0 0 1,0 0-1,0 0 1,-1 0-1,1 0 0,0 0 1,0 0-1,0 0 1,0 0-1,1-1 0,-1 1 1,0 0-1,0-1 0,0 1 1,1-1-1,-1 1 1,0-1-1,0 0 0,1 1 1,-1-1-1,0 0 1,1 0-1,-1 0 0,0 0 1,1 0-1,-1 0 0,0 0 1,1-1-1,-1 1 1,2-1-1,46-13 146,-40 9-118,0-1-1,-1 0 1,1-1-1,-2 1 1,1-2-1,-1 1 1,0-1-1,0 0 1,-1 0-1,0-1 1,-1 0-1,0 0 1,0 0-1,-1 0 1,0-1-1,-1 0 1,0 0-1,0 0 1,-1 0-1,-1 0 1,2-13-1,-3 23-33,0-1 0,0 1 0,0 0 0,-1-1 0,1 1 0,0 0 0,0-1 0,0 1 0,0 0 0,0-1 0,0 1 0,0 0 0,0-1 0,-1 1 0,1 0 0,0 0 0,0-1 0,0 1 0,-1 0 0,1 0 0,0 0 0,0-1 0,-1 1 0,1 0 0,0 0 0,0 0 0,-1 0 0,1-1 0,0 1 0,-1 0 0,1 0 0,0 0 0,-1 0 0,1 0 0,0 0 0,-1 0 0,1 0 0,0 0 0,-1 0 0,1 0 0,0 0 0,-1 0 0,1 0 0,0 0 0,0 0 0,-1 0 0,1 1 0,0-1 0,-1 0 0,1 0 0,0 0 0,0 0 0,-1 1 0,1-1 0,0 0 0,0 0 0,-1 1 0,1-1 0,-16 14 0,14-12-159,1 1 0,-1-1 0,1 0 0,0 1 0,0-1 0,0 1 0,0-1-1,0 1 1,1 0 0,-1-1 0,1 1 0,0 0 0,0-1 0,-1 1 0,2 0 0,-1 0 0,0-1 0,1 1 0,-1 0 0,2 3 0,-1-4-27,1 0 1,-1-1-1,1 1 1,0-1-1,-1 1 1,1-1-1,0 0 1,0 0-1,-1 0 1,1 0-1,0 0 1,0 0 0,0 0-1,1-1 1,-1 1-1,0-1 1,0 1-1,0-1 1,0 0-1,0 0 1,1 0-1,-1 0 1,0 0 0,0 0-1,3-1 1,2-1-497,0 0 0,0 0-1,-1-1 1,1 1 0,-1-1 0,1-1 0,-1 1 0,0-1 0,0 0 0,-1-1 0,1 1 0,-1-1 0,0 0 0,0-1 0,-1 1 0,0-1 0,0 0 0,6-9-1,1-5-1051,-1 0 0,0 0-1,-2 0 1,11-38-1,-16 34 6883,-3 24-4972,-1 0 0,1-1 0,0 1 0,0 0 0,0 0 0,0 0 0,-1 0 0,1 0 1,0 0-1,0-1 0,0 1 0,0 0 0,-1 0 0,1 0 0,0 0 0,0 0 0,0 0 0,-1 0 0,1 0 0,0 0 1,0 0-1,0 0 0,-1 0 0,1 0 0,0 0 0,0 0 0,0 0 0,-1 0 0,1 0 0,0 0 0,0 0 0,0 0 0,-1 1 1,1-1-1,0 0 0,0 0 0,0 0 0,0 0 0,-1 0 0,1 0 0,0 1 0,0-1 0,0 0 0,0 0 0,0 0 1,0 0-1,-1 1 0,-15 19 7007,5-4-8347,5-3 1551,0-1 1,0 1-1,2-1 1,-1 2-1,2-1 0,-1 0 1,2 1-1,0-1 1,1 1-1,0 0 0,1 16 1,1-19-595,0-1 1,1 1-1,0-1 1,1 0-1,0 0 1,1 0-1,0-1 1,0 1-1,9 14 1,-13-24 209,0 0 0,0 0 0,0 0 0,0 0 0,0 0 0,0 1 0,0-1 0,0 0 0,0 0 0,0 0 0,0 0 0,1 0 0,-1 1 0,0-1 0,0 0 0,0 0 0,0 0 0,0 0 0,0 0 0,0 0 0,0 0 0,0 0 0,1 1 0,-1-1 0,0 0 0,0 0 0,0 0 0,0 0 0,0 0 0,0 0 0,1 0 0,-1 0 0,0 0 0,0 0 0,0 0 0,0 0 0,0 0 0,1 0 0,-1 0 0,0 0 0,0 0 0,0 0 0,0 0 0,0 0 0,1 0 0,-1 0 0,0 0 0,0 0 0,0 0 0,0 0 1,0 0-1,0 0 0,1-1 0,-1 1 0,0 0 0,0 0 0,0 0 0,0 0 0,0 0 0,0 0 0,0-1 0,2-13 137,-5-20-19,0 25-50,-1 0 1,0 0-1,-1 1 0,0-1 0,0 1 1,-1 1-1,0-1 0,-13-13 0,-35-21 4119,54 42-4175,-1 0 0,1 0-1,0-1 1,-1 1-1,1 0 1,0 0 0,0 0-1,-1 0 1,1 0-1,0 0 1,0-1 0,-1 1-1,1 0 1,0 0-1,0 0 1,-1-1-1,1 1 1,0 0 0,0 0-1,0-1 1,0 1-1,-1 0 1,1 0 0,0-1-1,0 1 1,0 0-1,0 0 1,0-1 0,0 1-1,0 0 1,0-1-1,0 1 1,0 0 0,0-1-1,0 1 1,0 0-1,0 0 1,0-1-1,0 1 1,0 0 0,0-1-1,0 1 1,0 0-1,1 0 1,-1-1 0,0 1-1,18-8 714,26 1 163,-42 7-884,17-2-385,-4 1-1533,0-1-1,-1 0 1,23-7-1,-15 0-5855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3.893"/>
    </inkml:context>
    <inkml:brush xml:id="br0">
      <inkml:brushProperty name="width" value="0.025" units="cm"/>
      <inkml:brushProperty name="height" value="0.025" units="cm"/>
    </inkml:brush>
  </inkml:definitions>
  <inkml:trace contextRef="#ctx0" brushRef="#br0">1 45 16400,'0'0'12587,"60"13"-11626,-30-13-833,2-8-192,-4-2-1121,0-3-1409,-7 0-1442,-6-1-3331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20.176"/>
    </inkml:context>
    <inkml:brush xml:id="br0">
      <inkml:brushProperty name="width" value="0.025" units="cm"/>
      <inkml:brushProperty name="height" value="0.025" units="cm"/>
    </inkml:brush>
  </inkml:definitions>
  <inkml:trace contextRef="#ctx0" brushRef="#br0">45 128 10314,'0'0'13933,"4"-3"-13090,-3 3-1012,22-18 2743,-20 9-217,-22 5-1828,17 4-537,0 1 0,1-1 0,-1 1 0,0 0 0,0-1 0,0 1 0,0 0 0,1 0 0,-1 0 0,0 0 0,1 1 0,-1-1 0,1 0 0,0 1 0,-1-1 0,1 1 0,0-1 0,0 1 0,0-1 0,0 1 0,0 0 0,0 0 0,0 0 0,0-1 0,1 1 0,-1 3 0,-1-1-6,1 0-1,0 0 1,0 0-1,1 1 1,-1-1-1,1 0 1,0 1-1,0-1 1,0 0-1,1 0 1,1 8-1,-2-12 16,0 1-1,0-1 1,0 1 0,0-1-1,1 0 1,-1 1 0,0-1-1,0 1 1,0-1-1,1 0 1,-1 1 0,0-1-1,1 0 1,-1 1 0,0-1-1,0 0 1,1 1 0,-1-1-1,1 0 1,-1 0 0,0 1-1,1-1 1,-1 0-1,1 0 1,-1 0 0,0 0-1,1 1 1,-1-1 0,1 0-1,-1 0 1,1 0 0,-1 0-1,1 0 1,-1 0 0,0 0-1,1 0 1,-1 0-1,1-1 1,-1 1 0,1 0-1,-1 0 1,0 0 0,1 0-1,-1-1 1,1 1 0,-1 0-1,0 0 1,1-1 0,-1 1-1,0 0 1,1-1-1,-1 1 1,0 0 0,0-1-1,1 1 1,-1 0 0,1-1-1,13-23 203,-15-27 25,1 50-220,0 0-1,0-1 1,-1 1 0,1 0-1,-1 0 1,1-1 0,-1 1-1,1 0 1,-1 0 0,0 0-1,1-1 1,-1 1 0,0 0-1,0 0 1,-1-1 0,1 2-7,1 0 1,-1 0 0,0-1 0,0 1 0,1 0 0,-1 0 0,0 0-1,0 0 1,1 0 0,-1 0 0,0 0 0,0 0 0,0 1-1,1-1 1,-1 0 0,0 0 0,0 1 0,1-1 0,-1 0 0,0 1-1,1-1 1,-1 0 0,0 1 0,1-1 0,-1 1 0,1-1-1,-1 1 1,1 0 0,-1 0 0,-2 2-17,1 0 1,0 1-1,0-1 0,1 1 1,-1 0-1,1-1 0,0 1 1,-1 0-1,2 0 0,-1-1 1,0 1-1,1 0 0,0 0 0,0 0 1,1 7-1,-1-10 13,0 0 1,0-1-1,1 1 1,-1-1-1,1 1 0,-1 0 1,0-1-1,1 1 0,-1-1 1,1 1-1,-1-1 1,1 0-1,0 1 0,-1-1 1,1 1-1,-1-1 0,1 0 1,0 1-1,-1-1 1,1 0-1,0 0 0,-1 0 1,1 0-1,0 1 0,0-1 1,-1 0-1,1 0 1,0 0-1,-1 0 0,1-1 1,0 1-1,0 0 0,-1 0 1,1 0-1,0 0 1,0-1-1,27-9 51,-15 1 52,-1 0 0,0 0 1,0-1-1,19-23 0,-25 27-33,0 0 0,-1-1 0,0 0 0,-1 0 0,1 0 0,-1-1 0,-1 0 1,1 1-1,-1-1 0,2-12 0,-5 20-61,0 0 0,0-1 0,0 1 0,0 0 0,0-1 0,0 1 0,0 0 0,0-1 0,0 1 0,-1 0 0,1-1 0,0 1 0,0 0 0,0 0 0,0-1 0,-1 1 0,1 0 0,0 0 0,0-1 0,-1 1 0,1 0 0,0 0 0,0 0 0,-1 0 0,1-1 0,0 1 0,-1 0 0,1 0-1,0 0 1,-1 0 0,1 0 0,0 0 0,-1 0 0,1 0 0,0 0 0,-1 0 0,1 0 0,0 0 0,-1 0 0,1 0 0,0 0 0,-1 0 0,1 0 0,0 0 0,-1 0 0,1 0 0,0 1 0,-1-1 0,-16 7-45,14-5-18,0 1-1,0-1 0,0 1 1,0 0-1,1 0 1,-1 0-1,1 0 0,0 1 1,0-1-1,0 0 1,0 1-1,1 0 0,-2 5 1,-2 29-4453,11-30-1689,11-7-3843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4.238"/>
    </inkml:context>
    <inkml:brush xml:id="br0">
      <inkml:brushProperty name="width" value="0.025" units="cm"/>
      <inkml:brushProperty name="height" value="0.025" units="cm"/>
    </inkml:brush>
  </inkml:definitions>
  <inkml:trace contextRef="#ctx0" brushRef="#br0">134 1 17360,'0'0'8467,"-10"5"-8419,-1 2 99,1 1-1,-1 0 1,2 0-1,-1 1 1,-12 15-1,16-18 158,1 1-1,0 0 1,0 1-1,0-1 1,1 1-1,0 0 1,1 0-1,0 0 0,0 1 1,-3 15-1,6-22-301,-1 0 0,1 0-1,0 1 1,0-1 0,0 0-1,0 0 1,0 0 0,0 1-1,0-1 1,1 0 0,-1 0-1,1 0 1,0 0 0,0 0-1,0 0 1,0 0 0,0 0-1,0 0 1,0 0-1,0 0 1,1-1 0,-1 1-1,1 0 1,-1-1 0,1 1-1,0-1 1,0 0 0,-1 0-1,1 1 1,3 0 0,0-1-469,0 1 1,0-1 0,1 0-1,-1 0 1,0-1 0,1 0-1,-1 0 1,0 0 0,1 0-1,-1-1 1,0 0 0,6-1-1,18-11-6942,-1-8-6957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4.799"/>
    </inkml:context>
    <inkml:brush xml:id="br0">
      <inkml:brushProperty name="width" value="0.025" units="cm"/>
      <inkml:brushProperty name="height" value="0.025" units="cm"/>
    </inkml:brush>
  </inkml:definitions>
  <inkml:trace contextRef="#ctx0" brushRef="#br0">5 68 18834,'0'0'10089,"-2"6"-10035,1-6-49,1 1 1,0 0 0,-1 0-1,1 0 1,0 0-1,0 0 1,-1 0 0,1 0-1,0 0 1,0 0 0,0 0-1,0-1 1,0 1-1,1 0 1,-1 0 0,0 0-1,0 0 1,1 0 0,-1 0-1,0 0 1,1 0-1,-1-1 1,1 1 0,-1 0-1,1 0 1,-1 0 0,1-1-1,0 1 1,-1 0-1,1-1 1,0 1 0,1 0-1,0 0 39,0-1 0,1 1 1,-1-1-1,0 0 0,0 0 0,0 0 0,0 0 0,1 0 0,-1-1 0,0 1 0,0-1 1,0 1-1,0-1 0,0 0 0,0 0 0,0 0 0,0 0 0,0 0 0,3-2 0,16-13 289,-17 13-315,-1-1 0,1 1 0,0 0 0,1 1 0,-1-1 0,0 1 0,1 0 0,-1 0 0,7-2 0,-11 6 20,1-1-1,0 0 1,-1 1 0,1-1 0,-1 1-1,0-1 1,1 1 0,-1 0 0,0-1 0,0 1-1,0-1 1,0 1 0,0-1 0,0 1-1,-1 0 1,1-1 0,0 1 0,-1-1-1,1 1 1,-2 1 0,0 21 221,3-24-255,1 0 0,-1 1 0,0-1 0,1 0 0,-1 0 0,1 1 0,-1-1 0,0 0 0,1 0 0,-1-1 0,0 1 0,1 0 0,-1 0 0,0-1 0,1 1 0,-1-1 0,0 1 0,1-1 1,-1 1-1,0-1 0,2-1 0,29-22 66,-18 14-91,-8 5 16,-3 3 1,0 0 1,0 0-1,0 0 1,0 0-1,0 1 0,1-1 1,-1 1-1,0 0 1,1 0-1,-1 0 1,5-1-1,0 41 154,-7-38-133,1 1 1,-1-1-1,1 0 1,-1 0 0,1 0-1,-1 1 1,1-2-1,-1 1 1,1 0-1,0 0 1,0 0-1,-1-1 1,1 1-1,0-1 1,0 1-1,0-1 1,0 0 0,0 0-1,-1 0 1,1 0-1,0 0 1,0 0-1,0-1 1,0 1-1,0 0 1,-1-1-1,3 0 1,3-1 43,0-1 0,-1 1 0,1-1 0,-1 0 0,0 0 0,6-5 0,73-62-194,-84 69 138,-12 37 123,11-35-244,0-1 0,-1 1 0,1-1 0,0 1 1,0-1-1,0 1 0,0-1 0,0 1 0,0 0 0,0-1 0,0 1 0,0-1 1,0 1-1,0-1 0,1 1 0,-1-1 0,0 1 0,0-1 0,1 1 0,-1-1 1,0 1-1,0-1 0,1 1 0,-1-1 0,0 1 0,1-1 0,-1 1 0,1-1 0,18 0-9378,-8-7-6318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5.412"/>
    </inkml:context>
    <inkml:brush xml:id="br0">
      <inkml:brushProperty name="width" value="0.025" units="cm"/>
      <inkml:brushProperty name="height" value="0.025" units="cm"/>
    </inkml:brush>
  </inkml:definitions>
  <inkml:trace contextRef="#ctx0" brushRef="#br0">2 101 6566,'-2'-1'18930,"2"-6"-16399,15-3-1026,5-3-640,1 2-705,3-2-192,4 1-961,-1 0-1377,-3 1-1666,-4 1-3908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6.255"/>
    </inkml:context>
    <inkml:brush xml:id="br0">
      <inkml:brushProperty name="width" value="0.025" units="cm"/>
      <inkml:brushProperty name="height" value="0.025" units="cm"/>
    </inkml:brush>
  </inkml:definitions>
  <inkml:trace contextRef="#ctx0" brushRef="#br0">135 26 7751,'0'0'22283,"-8"-7"-22155,4 4-120,3 2-8,0-1 1,0 1 0,-1 0 0,1 0 0,0 0 0,0 0 0,-1 0 0,1 0-1,-1 0 1,1 1 0,-1-1 0,1 0 0,-1 1 0,1-1 0,-1 1 0,1-1 0,-1 1-1,0 0 1,1 0 0,-1 0 0,0 0 0,1 0 0,-1 0 0,0 0 0,1 0-1,-1 1 1,1-1 0,-1 1 0,0-1 0,1 1 0,-1 0 0,1-1 0,0 1-1,-1 0 1,1 0 0,0 0 0,-1 0 0,1 0 0,0 1 0,0-1 0,0 0-1,0 0 1,0 1 0,0-1 0,-1 2 0,-4 5 102,-1 0-1,1 0 1,1 0 0,0 1 0,0 0-1,1 0 1,0 0 0,0 0 0,1 1 0,0-1-1,-3 19 1,7-27-122,-1 0 1,1 0-1,-1 0 1,1-1-1,-1 1 1,1 0-1,0 0 0,-1-1 1,1 1-1,0 0 1,0-1-1,-1 1 0,1-1 1,0 1-1,0-1 1,0 1-1,0-1 0,0 0 1,0 1-1,-1-1 1,1 0-1,0 0 0,0 1 1,0-1-1,0 0 1,0 0-1,0 0 0,0 0 1,0-1-1,0 1 1,1 0-1,37-5-2370,-32 2 1324,0 0 0,-1-1 0,1 0 0,-1 0 0,0 0 0,0-1 0,8-7 0,14-14-6094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6.735"/>
    </inkml:context>
    <inkml:brush xml:id="br0">
      <inkml:brushProperty name="width" value="0.025" units="cm"/>
      <inkml:brushProperty name="height" value="0.025" units="cm"/>
    </inkml:brush>
  </inkml:definitions>
  <inkml:trace contextRef="#ctx0" brushRef="#br0">52 26 9033,'0'0'8311,"-5"10"-5310,-27 65 502,28-66-3067,2-1 1,0 1-1,0-1 1,0 1-1,1 0 0,0-1 1,1 1-1,1 16 1,-1-24-430,0-1 0,0 0 0,0 0 1,0 0-1,0 1 0,0-1 1,0 0-1,0 0 0,0 1 0,1-1 1,-1 0-1,0 0 0,0 0 1,0 1-1,0-1 0,1 0 0,-1 0 1,0 0-1,0 0 0,0 0 1,1 0-1,-1 1 0,0-1 0,0 0 1,0 0-1,1 0 0,-1 0 1,0 0-1,0 0 0,1 0 0,-1 0 1,0 0-1,0 0 0,1 0 1,-1 0-1,0 0 0,0 0 0,1 0 1,-1 0-1,0 0 0,0 0 1,0 0-1,1-1 0,-1 1 0,0 0 1,0 0-1,0 0 0,1 0 1,-1 0-1,0-1 0,0 1 0,0 0 1,0 0-1,1 0 0,-1 0 1,0-1-1,0 1 0,0 0 0,0-1 1,11-11 601,-8 2-373,0-1 1,0 1-1,2-21 1,-5 23-205,1 0 1,1 0 0,0 0-1,0 0 1,0 0-1,1 1 1,7-15-1,-5 99 150,-5-76-153,0 1-1,0-1 1,0 0-1,0 0 1,0 1 0,0-1-1,0 0 1,0 0-1,0 0 1,1 1 0,-1-1-1,0 0 1,1 0 0,-1 0-1,1 0 1,-1 0-1,1 0 1,0 1 0,0-2-1,-1 1 1,1 0 0,0 0-1,0 0 1,0 0-1,1 1 1,0-2 0,-1 0 0,1 0 0,-1 1 0,1-1 1,0 0-1,-1-1 0,1 1 0,-1 0 0,1 0 0,-1-1 0,0 1 0,1-1 0,-1 1 1,1-1-1,-1 0 0,0 1 0,2-2 0,6-4 85,0 0-1,-1-1 1,1 0 0,8-10-1,17-28 8,-28 35-108,1 0-1,1 1 1,-1 0 0,2 0 0,12-12 0,-17 68-387,-23 94 780,20-142-576,0 1-1,1 0 1,-1 0 0,0 0 0,0 0-1,0-1 1,0 1 0,1-1 0,-1 1 0,0-1-1,0 1 1,0-1 0,0 0 0,0 1-1,0-1 1,0 0 0,0-1 0,20-39-10053,-14 14 1548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7.182"/>
    </inkml:context>
    <inkml:brush xml:id="br0">
      <inkml:brushProperty name="width" value="0.025" units="cm"/>
      <inkml:brushProperty name="height" value="0.025" units="cm"/>
    </inkml:brush>
  </inkml:definitions>
  <inkml:trace contextRef="#ctx0" brushRef="#br0">0 0 17489,'0'0'8205,"11"2"-8414,53 2-2750,14-3-6712,-86 3 17317,-10 12-5189,8-8-1275,-2 1-502,6-6-247,1 0 1,0 1-1,0 0 1,0 0-1,1 0 1,-1 0-1,1 1 1,0-1-1,0 1 1,1 0-1,-1 1 1,-4 9-1,9-14-426,0 0-1,0-1 0,0 1 1,0 0-1,0-1 0,1 1 0,-1-1 1,0 1-1,0-1 0,0 0 1,1 0-1,-1 1 0,0-1 0,0 0 1,1 0-1,-1 0 0,0 0 0,0-1 1,3 1-1,29-2-126,-14-1-315,63-6-2942,-82 9 3365,1-1 0,-1 1 0,0 0-1,1 0 1,-1 0 0,1 0 0,-1 1-1,1-1 1,-1 0 0,1 0 0,-1 0 0,1 0-1,-1 0 1,0 1 0,1-1 0,-1 0 0,1 0-1,-1 1 1,0-1 0,1 0 0,-1 0-1,0 1 1,1-1 0,-1 0 0,0 1 0,1-1-1,-1 1 1,0-1 0,0 0 0,0 1 0,1-1-1,-1 1 1,0-1 0,0 1 0,-4 19 778,-18 14 1233,14-26-1418,-1-1 0,-1 1 0,1-2 0,-15 8 0,20-11-525,0-1 0,-1 0 0,1 0 0,0-1 0,-1 1 0,0-1 0,1 0 0,-1 0 0,0-1 0,1 1 0,-1-1 0,0 0 0,-6-1 0,10 1-133,1-1 0,0 1-1,-1 0 1,1 0 0,0-1-1,-1 1 1,1 0 0,-1-1-1,1 1 1,0 0 0,0-1-1,-1 1 1,1 0-1,0-1 1,0 1 0,-1-1-1,1 1 1,0 0 0,0-1-1,0 1 1,0-1 0,0 1-1,0-1 1,0 1 0,0-1-1,0 1 1,0-1 0,0 1-1,0-1 1,0 1 0,0 0-1,0-1 1,0 1 0,0-1-1,0 1 1,1-1 0,-1 1-1,0-1 1,0 1 0,1 0-1,-1-1 1,0 1 0,1 0-1,-1-1 1,0 1 0,1 0-1,-1-1 1,1 1 0,14-18-3917,4 2-896,0-1-1788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7.821"/>
    </inkml:context>
    <inkml:brush xml:id="br0">
      <inkml:brushProperty name="width" value="0.025" units="cm"/>
      <inkml:brushProperty name="height" value="0.025" units="cm"/>
    </inkml:brush>
  </inkml:definitions>
  <inkml:trace contextRef="#ctx0" brushRef="#br0">1 99 10090,'0'0'20953,"11"-3"-20745,-5 1-201,4-1 18,0 0 0,0-1 1,16-9-1,-23 12-26,-1 0 0,1-1-1,-1 1 1,0-1 0,1 0 0,-1 0 0,0 0-1,0 0 1,-1 0 0,1 0 0,0 0-1,-1-1 1,1 1 0,-1-1 0,0 1 0,0-1-1,0 0 1,0 1 0,0-1 0,0 0-1,-1 1 1,1-5 0,-1 7 2,0-1 0,0 1 0,-1-1 0,1 1 0,0-1-1,0 1 1,0 0 0,-1-1 0,1 1 0,0 0 0,0-1 0,-1 1 0,1 0 0,0-1 0,-1 1 0,1 0-1,-1 0 1,1-1 0,0 1 0,-1 0 0,1 0 0,-1 0 0,1 0 0,0-1 0,-1 1 0,1 0 0,-1 0-1,1 0 1,-1 0 0,1 0 0,0 0 0,-1 0 0,1 0 0,-1 0 0,1 0 0,-1 0 0,1 1 0,0-1-1,-1 0 1,1 0 0,-1 1 0,0-1 4,1 0-1,-1 0 0,1 1 1,-1-1-1,0 0 0,1 0 1,-1 0-1,1 0 1,-1 0-1,1 0 0,-1 0 1,1 0-1,-1 0 0,0 0 1,1 0-1,-1 0 0,1 0 1,-1 0-1,1 0 1,-1-1-1,1 1 0,-1 0 1,1 0-1,-1-1 0,1 1 1,-1 0-1,1-1 1,-1 1-1,1 0 0,0-1 1,-1 1-1,1-1 0,-1 1 1,1-1-1,0 1 1,0-1-1,-1 1 0,1-1 1,0 1-1,0-1 0,0 1 1,-1-1-1,1 1 0,0-2 1,-4 226 1196,4-224-1307,1 0 0,-1 1 0,0-1 0,0 0 0,0 0 0,0 1 0,0-1 0,1 0 0,-1 0 0,0 1 0,0-1 0,0 0 0,1 0 0,-1 0 0,0 1 0,0-1 0,1 0-1,-1 0 1,0 0 0,0 0 0,1 0 0,-1 1 0,0-1 0,1 0 0,-1 0 0,0 0 0,0 0 0,1 0 0,-1 0 0,0 0 0,1 0 0,-1 0 0,0 0 0,1 0 0,-1 0 0,0 0 0,0-1 0,1 1 0,-1 0 0,0 0 0,0 0 0,1 0 0,-1 0 0,0-1 0,0 1 0,1 0 0,-1 0 0,0 0 0,0-1 0,1 1 0,-1 0 0,0 0 0,0-1-1,0 1 1,0 0 0,15-15-9282,-10 0 1300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8.160"/>
    </inkml:context>
    <inkml:brush xml:id="br0">
      <inkml:brushProperty name="width" value="0.025" units="cm"/>
      <inkml:brushProperty name="height" value="0.025" units="cm"/>
    </inkml:brush>
  </inkml:definitions>
  <inkml:trace contextRef="#ctx0" brushRef="#br0">1 15 19154,'0'0'13613,"31"-14"-21460,-16 16 1761,3 0-3107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8.532"/>
    </inkml:context>
    <inkml:brush xml:id="br0">
      <inkml:brushProperty name="width" value="0.025" units="cm"/>
      <inkml:brushProperty name="height" value="0.025" units="cm"/>
    </inkml:brush>
  </inkml:definitions>
  <inkml:trace contextRef="#ctx0" brushRef="#br0">148 0 9897,'0'0'18332,"-10"6"-15993,8-6-2248,-11 7 415,0 0-1,-23 18 1,33-23-482,0 0 1,0 0 0,1 0-1,-1 0 1,1 0-1,0 1 1,0-1 0,0 1-1,0 0 1,0-1 0,0 1-1,1 0 1,-1 0 0,1 0-1,0 0 1,0 0 0,0 1-1,0-1 1,0 0-1,1 0 1,0 1 0,0-1-1,0 5 1,2-7-25,1 1 0,0-1 0,0 0 0,0 0 0,0 0 0,0-1 0,0 1 0,0-1 0,0 0 0,0 0 0,0 0 0,1 0 0,-1 0 0,5-1 0,1 0 0,62 0-363,-71 1 363,0 0 1,1 0-1,-1 0 1,0 0-1,0 0 1,1 0-1,-1 0 1,0 0-1,0 0 1,1 0-1,-1 0 1,0 0-1,0 0 0,1 1 1,-1-1-1,0 0 1,0 0-1,1 0 1,-1 0-1,0 0 1,0 1-1,0-1 1,1 0-1,-1 0 0,0 0 1,0 1-1,0-1 1,0 0-1,0 0 1,1 1-1,-1-1 1,0 0-1,0 0 1,0 1-1,0-1 1,0 0-1,0 0 0,0 1 1,0-1-1,0 0 1,0 0-1,0 1 1,0-1-1,0 1 1,-7 15 127,-15 13 86,12-20-218,-46 41-610,51-46 273,-1 0 1,1 0-1,-1 0 1,1-1-1,-1 0 0,0 0 1,-1-1-1,-10 4 1,1-6-6931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9.604"/>
    </inkml:context>
    <inkml:brush xml:id="br0">
      <inkml:brushProperty name="width" value="0.025" units="cm"/>
      <inkml:brushProperty name="height" value="0.025" units="cm"/>
    </inkml:brush>
  </inkml:definitions>
  <inkml:trace contextRef="#ctx0" brushRef="#br0">1 4 9769,'2'-4'7501,"2"12"-3095,6 30-1929,7 50-2250,-12-41 43,4 20-109,3-29-3570,-11-36 1274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29.455"/>
    </inkml:context>
    <inkml:brush xml:id="br0">
      <inkml:brushProperty name="width" value="0.025" units="cm"/>
      <inkml:brushProperty name="height" value="0.025" units="cm"/>
    </inkml:brush>
  </inkml:definitions>
  <inkml:trace contextRef="#ctx0" brushRef="#br0">254 12 448,'-3'-3'11105,"3"2"-10811,0 1-1,0-1 0,0 1 1,-1 0-1,1-1 1,0 1-1,0-1 0,-1 1 1,1 0-1,0-1 1,-1 1-1,1 0 0,0-1 1,-1 1-1,1 0 1,0 0-1,-1-1 1,1 1-1,0 0 0,-1 0 1,1 0-1,-1-1 1,1 1-1,-1 0 0,1 0 1,-1 0-1,1 0 1,0 0-1,-1 0 0,0 0 1,-17 65 2171,-16 110 0,10-38-2292,-34 120-4,-34 169 367,90-414-526,-2 9 26,0 1 0,0 26-1,4-46-56,7-22-75,12-37-2706,18-102 0,-15 13-6936,-15 88 2435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09.960"/>
    </inkml:context>
    <inkml:brush xml:id="br0">
      <inkml:brushProperty name="width" value="0.025" units="cm"/>
      <inkml:brushProperty name="height" value="0.025" units="cm"/>
    </inkml:brush>
  </inkml:definitions>
  <inkml:trace contextRef="#ctx0" brushRef="#br0">1 57 13933,'0'0'10474,"50"-14"-9993,-17 11-385,4-3-64,3-4-1474,0 0-2786,-3-3-4740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0.314"/>
    </inkml:context>
    <inkml:brush xml:id="br0">
      <inkml:brushProperty name="width" value="0.025" units="cm"/>
      <inkml:brushProperty name="height" value="0.025" units="cm"/>
    </inkml:brush>
  </inkml:definitions>
  <inkml:trace contextRef="#ctx0" brushRef="#br0">1 58 19538,'0'0'6124,"3"-9"-5345,-1 4-716,-1 3-27,-1-1 1,1 1 0,0 0 0,0 0 0,0 0 0,0 0 0,0 0 0,0 0-1,1 0 1,-1 0 0,1 0 0,-1 1 0,1-1 0,-1 1 0,1-1 0,0 1-1,0-1 1,0 1 0,0 0 0,0 0 0,0 0 0,0 0 0,0 0-1,1 1 1,-1-1 0,0 0 0,0 1 0,5 0 0,-5-1-33,-1 1-1,1 0 1,0 0 0,-1 0 0,1 0-1,0 0 1,-1 0 0,1 1 0,0-1-1,-1 0 1,1 1 0,-1 0 0,1-1-1,-1 1 1,1 0 0,-1 0 0,1-1 0,-1 1-1,0 0 1,3 3 0,-3-1 11,0 0-1,0 0 1,0 0-1,0 0 1,-1 1 0,1-1-1,-1 0 1,0 1 0,0-1-1,0 4 1,-1 2 173,0 0 1,-1 0-1,0 0 0,0 0 1,-1 0-1,0 0 0,-6 9 0,5-10 40,1 1-1,-1 0 1,1 0-1,1 0 1,0 1-1,0-1 0,-1 12 1,4-19-234,-1-1 0,0 0 0,0 1 0,0-1 0,0 1 0,1-1 0,-1 0 0,1 1 0,-1-1 0,1 0 0,0 0 0,-1 1 0,1-1 0,0 0 0,0 0 0,0 0 0,0 0 0,0 0 0,0 0 0,0 0 0,0 0 0,2 1 0,0-1-162,1 1 0,-1 0-1,1-1 1,0 0 0,-1 0 0,1 0 0,0 0-1,5 0 1,35-2-3954,-11-6-3840,-11-6-1690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0.654"/>
    </inkml:context>
    <inkml:brush xml:id="br0">
      <inkml:brushProperty name="width" value="0.025" units="cm"/>
      <inkml:brushProperty name="height" value="0.025" units="cm"/>
    </inkml:brush>
  </inkml:definitions>
  <inkml:trace contextRef="#ctx0" brushRef="#br0">85 5 17072,'0'0'4324,"-8"1"-2594,5-1-1667,0 1 1,0-1 0,0 1-1,0-1 1,0 1-1,0 0 1,0 0-1,0 0 1,1 0-1,-1 0 1,0 1-1,1 0 1,-1-1-1,1 1 1,-1 0 0,1 0-1,0 0 1,0 0-1,0 1 1,0-1-1,0 1 1,0-1-1,1 1 1,-1-1-1,1 1 1,0 0 0,0 0-1,0 0 1,0 0-1,-1 5 1,0-1 265,1 1 0,-1 0-1,1 1 1,0-1 0,1 0 0,0 0 0,0 0 0,3 14 0,-3-20-267,1-1 0,-1 1 1,0-1-1,1 1 0,0-1 1,-1 1-1,1-1 0,0 1 0,0-1 1,0 0-1,0 0 0,0 1 1,0-1-1,0 0 0,0 0 1,0 0-1,1 0 0,-1 0 1,0 0-1,2 0 0,0 0-3,-1-1-1,0 0 1,1 1-1,-1-1 1,1 0-1,-1 0 1,0-1 0,1 1-1,-1 0 1,0-1-1,1 0 1,-1 1-1,0-1 1,1 0-1,-1 0 1,0 0 0,4-3-1,0-1-16,0 1-1,0-2 1,0 1 0,-1-1 0,0 0-1,0 0 1,0 0 0,-1-1-1,0 1 1,0-1 0,-1 0-1,0 0 1,0-1 0,0 1-1,-1-1 1,0 1 0,-1-1 0,0 0-1,0 0 1,0-13 0,-1 20-153,0 0 0,0 1 0,0-1 1,-1 0-1,1 0 0,0 1 1,0-1-1,0 0 0,-1 1 1,1-1-1,0 0 0,-1 1 0,1-1 1,-1 0-1,1 1 0,-1-1 1,1 1-1,-1-1 0,1 0 0,-1 1 1,1 0-1,-1-1 0,0 1 1,1-1-1,-1 1 0,0 0 1,1-1-1,-1 1 0,0 0 0,0 0 1,1 0-1,-1-1 0,0 1 1,0 0-1,1 0 0,-1 0 0,0 0 1,0 0-1,1 0 0,-1 1 1,0-1-1,0 0 0,-1 0-504,1 1 0,-1-1 0,1 0-1,-1 1 1,1-1 0,-1 1-1,1 0 1,-1-1 0,1 1 0,0 0-1,-1 0 1,1 0 0,0 0 0,0 0-1,0 0 1,0 0 0,0 0 0,0 0-1,0 0 1,-1 3 0,-1 6-9282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0.999"/>
    </inkml:context>
    <inkml:brush xml:id="br0">
      <inkml:brushProperty name="width" value="0.025" units="cm"/>
      <inkml:brushProperty name="height" value="0.025" units="cm"/>
    </inkml:brush>
  </inkml:definitions>
  <inkml:trace contextRef="#ctx0" brushRef="#br0">93 24 14958,'0'0'10399,"-8"6"-9214,-1 1-959,0 0 0,0 1 0,1 1-1,1-1 1,-10 14 0,14-18-160,0 0 0,0 1 0,0 0 0,1-1 0,0 1 0,0 0 0,0 0 0,1 0 0,-1 1 0,1-1 0,0 0 0,1 1 0,-1-1 0,1 0 0,0 1 0,1 6 0,0-11-59,-1 0 0,1 0 1,0 0-1,-1 0 0,1-1 0,0 1 0,0 0 0,-1-1 0,1 1 0,0 0 0,0-1 0,0 1 0,0-1 0,0 1 0,0-1 0,0 0 0,0 1 0,0-1 0,0 0 0,0 0 0,0 0 0,0 0 0,0 0 0,0 0 0,0 0 0,0 0 0,0 0 0,0 0 0,0 0 0,0-1 0,0 1 0,0 0 0,0-1 0,0 1 0,-1-1 0,2 0 0,36-17 390,-31 11-287,0-1-1,0-1 1,0 1 0,-1-1 0,10-19-1,-13 23 12,-1 0-1,0 0 0,0 0 1,0-1-1,-1 1 1,1 0-1,-1-1 0,-1 1 1,1-1-1,-1 0 0,0 1 1,0-1-1,-2-7 1,2 12-114,-1-1 1,0 1-1,0 0 1,0-1-1,0 1 1,0 0-1,0 0 1,0 0-1,0 0 1,-1 0-1,1 0 1,0 0-1,0 0 1,-1 1-1,1-1 1,-1 0 0,1 1-1,-1-1 1,1 1-1,-1 0 1,1-1-1,-1 1 1,1 0-1,-1 0 1,1 0-1,-1 0 1,1 0-1,-1 0 1,0 0-1,-1 1 1,0-1-130,-1 1 1,1-1-1,0 1 1,0 0-1,-1-1 1,1 1-1,0 1 1,0-1-1,0 0 1,0 1-1,1-1 1,-1 1-1,-4 3 1,-6 23-2549,13-12-1696,8-6-3904,1-7 39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1.404"/>
    </inkml:context>
    <inkml:brush xml:id="br0">
      <inkml:brushProperty name="width" value="0.025" units="cm"/>
      <inkml:brushProperty name="height" value="0.025" units="cm"/>
    </inkml:brush>
  </inkml:definitions>
  <inkml:trace contextRef="#ctx0" brushRef="#br0">0 239 16015,'0'0'15161,"13"-13"-14467,27-34-395,-2-2 0,47-81 0,-85 130-299,0 1 0,0-1 0,0 0 0,0 0 0,0 0 0,0 0 0,0 0 0,0 1 0,1-1 0,-1 0 0,0 0 0,0 0 0,0 0 0,0 0 0,0 1 0,0-1 0,0 0 0,0 0 0,0 0 0,1 0 0,-1 0 0,0 0 0,0 0 0,0 1 0,0-1 0,0 0 0,1 0 0,-1 0 0,0 0 0,0 0 0,0 0 0,0 0 0,1 0 0,-1 0 0,0 0 0,0 0 0,0 0 0,0 0 0,0 0 0,1 0 0,-1 0 0,0 0 0,0 0 0,0 0 0,0 0 0,1 0 0,-1-1 0,0 1 0,0 0 0,0 0 0,0 0 0,0 0 0,0 0 0,1 0 0,-1 0 0,0 0 0,0-1 0,0 1 0,0 0 0,0 0 0,3 28 0,-5 37 0,1-52 0,-3 15 0,2 55 0,2-82-96,0 0 0,0 0 0,0 0 0,0-1 0,0 1 0,0 0 0,1 0 0,-1 0 0,0 0 0,0 0 0,1 0 0,-1-1 0,1 1 0,-1 0 0,0 0 0,1-1 0,0 1 1,-1 0-1,1 0 0,-1-1 0,1 1 0,0-1 0,-1 1 0,1-1 0,0 1 0,0-1 0,0 1 0,-1-1 0,1 0 0,0 1 0,0-1 0,0 0 0,0 0 0,0 1 0,-1-1 0,1 0 0,0 0 0,0 0 0,0 0 0,0 0 0,0 0 0,0-1 0,0 1 0,1 0 0,8-7-7148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2.756"/>
    </inkml:context>
    <inkml:brush xml:id="br0">
      <inkml:brushProperty name="width" value="0.025" units="cm"/>
      <inkml:brushProperty name="height" value="0.025" units="cm"/>
    </inkml:brush>
  </inkml:definitions>
  <inkml:trace contextRef="#ctx0" brushRef="#br0">147 94 13581,'-3'-26'8676,"-6"11"-3561,6 14-4872,0-1-1,0 1 0,0 0 0,0 0 0,0 1 0,0-1 0,0 0 0,0 1 0,-1 0 0,1 0 0,0 0 0,-5 1 1,4-1-205,1 1 1,-1 0 0,0-1 0,1 2 0,-1-1 0,1 0 0,0 1 0,-1-1-1,1 1 1,0 0 0,0 0 0,0 1 0,0-1 0,0 1 0,1-1-1,-1 1 1,1 0 0,-4 5 0,3-4-25,0 1-1,0 0 1,0 0 0,0 0-1,1 0 1,0 0 0,0 1-1,1-1 1,0 1-1,-1-1 1,1 10 0,1-14-10,0 0 1,0-1-1,1 1 1,-1-1 0,0 1-1,0-1 1,1 1-1,-1-1 1,0 1 0,1-1-1,-1 1 1,0-1-1,1 1 1,-1-1 0,1 0-1,-1 1 1,1-1-1,-1 0 1,1 1-1,-1-1 1,1 0 0,-1 0-1,1 1 1,0-1-1,-1 0 1,1 0 0,-1 0-1,1 0 1,0 0-1,-1 0 1,1 0 0,-1 0-1,1 0 1,-1 0-1,1 0 1,0 0-1,-1 0 1,1-1 0,-1 1-1,1 0 1,-1 0-1,2-1 1,25-10 177,-17 3-154,-1 0 1,0 0 0,0-1 0,-1-1-1,0 1 1,-1-1 0,0-1-1,-1 1 1,6-13 0,16-24 68,-42 102-92,-30 39 264,28-62-115,-22 59 0,37-91-188,1 0-1,0 1 1,0-1-1,-1 1 1,1-1 0,0 0-1,0 1 1,-1-1-1,1 1 1,0-1-1,0 1 1,0-1 0,0 1-1,0-1 1,0 0-1,0 1 1,0-1 0,0 1-1,0-1 1,0 1-1,0-1 1,0 1-1,0-1 1,0 1 0,0-1-1,0 1 1,1-1-1,-1 1 1,0-1 0,0 0-1,0 1 1,1-1-1,-1 1 1,0-1 0,1 0-1,-1 1 1,0-1-1,1 0 1,-1 1-1,1-1 1,-1 0 0,0 0-1,1 1 1,-1-1-1,1 0 1,-1 0 0,1 0-1,-1 0 1,1 0-1,-1 0 1,1 1 0,-1-1-1,0 0 1,1 0-1,-1 0 1,1 0-1,-1-1 1,1 1 0,-1 0-1,1 0 1,-1 0-1,1 0 1,-1 0 0,1-1-1,-1 1 1,0 0-1,1 0 1,-1-1-1,1 1 1,30-19-5089,-15 1-1449,-4 0-2514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3.129"/>
    </inkml:context>
    <inkml:brush xml:id="br0">
      <inkml:brushProperty name="width" value="0.025" units="cm"/>
      <inkml:brushProperty name="height" value="0.025" units="cm"/>
    </inkml:brush>
  </inkml:definitions>
  <inkml:trace contextRef="#ctx0" brushRef="#br0">197 1 21172,'0'0'2963,"-7"9"-481,-15 23-1376,1 0-1,2 1 1,-16 36 0,15-24-921,3 1 0,1 0 1,2 1-1,-9 65 0,22-109 155,-1 19-1867,2-21 1408,0-1 0,0 0 0,0 0 0,0 1 0,0-1 0,0 0 0,0 1 0,0-1 0,0 0 0,0 0 0,0 1 0,0-1 0,0 0 1,1 0-1,-1 1 0,0-1 0,0 0 0,0 0 0,0 1 0,0-1 0,1 0 0,-1 0 0,0 1 0,0-1 0,0 0 0,1 0 0,-1 0 1,0 0-1,0 1 0,0-1 0,1 0 0,-1 0 0,0 0 0,1 0 0,-1 0 0,0 0 0,0 0 0,1 0 0,-1 0 0,0 0 0,0 0 1,1 0-1,-1 0 0,0 0 0,1 0 0,-1 0 0,0 0 0,0 0 0,1 0 0,-1 0 0,0 0 0,0 0 0,1 0 0,-1-1 1,0 1-1,0 0 0,1 0 0,-1 0 0,0 0 0,0-1 0,0 1 0,1 0 0,10-14-6511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3.456"/>
    </inkml:context>
    <inkml:brush xml:id="br0">
      <inkml:brushProperty name="width" value="0.025" units="cm"/>
      <inkml:brushProperty name="height" value="0.025" units="cm"/>
    </inkml:brush>
  </inkml:definitions>
  <inkml:trace contextRef="#ctx0" brushRef="#br0">42 183 10570,'0'0'8766,"-6"9"-5403,-3 3-2229,-4 6 156,0 1 4470,45-55-3913,112-161-1810,-144 197-37,0 0 0,0 0 0,0-1 0,0 1 0,0 0 0,0-1 0,0 1 0,0 0 0,0 0 0,1-1 0,-1 1 0,0 0 0,0 0 0,0-1 0,0 1 0,0 0 0,1 0 0,-1-1 0,0 1 0,0 0 0,0 0 0,1 0 0,-1-1 0,0 1 0,0 0 0,0 0 0,1 0 0,-1 0 0,0-1 0,0 1 0,1 0 0,-1 0 0,0 0 0,1 0 0,-1 0 0,0 0 0,0 0 0,1 0 0,-1 0 0,0 0 0,1 0 0,-1 0 0,0 0 0,0 0 0,1 0 0,-1 0 0,-1 17 0,-10 27 0,-19 22 0,21-50 0,1 1 0,0 1 0,1-1 0,1 1 0,-7 36 0,13-54-6,0 0 0,0 0 0,0 1 0,0-1 0,0 0 0,0 0 1,0 0-1,0 0 0,0 1 0,0-1 0,0 0 0,0 0 0,0 0 0,0 1 0,0-1 0,0 0 0,0 0 0,0 0 1,0 0-1,0 1 0,1-1 0,-1 0 0,0 0 0,0 0 0,0 0 0,0 1 0,0-1 0,0 0 0,1 0 0,-1 0 0,0 0 1,0 0-1,0 0 0,0 0 0,0 0 0,1 1 0,-1-1 0,0 0 0,0 0 0,0 0 0,0 0 0,1 0 0,-1 0 1,0 0-1,0 0 0,0 0 0,1 0 0,-1 0 0,0 0 0,13-6-856,8-11-2411,-3-6-2039,0-3-1569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13.848"/>
    </inkml:context>
    <inkml:brush xml:id="br0">
      <inkml:brushProperty name="width" value="0.025" units="cm"/>
      <inkml:brushProperty name="height" value="0.025" units="cm"/>
    </inkml:brush>
  </inkml:definitions>
  <inkml:trace contextRef="#ctx0" brushRef="#br0">31 147 6919,'0'0'6315,"-3"9"-1788,2-5-3438,-13 43 2400,1-23 6832,29-39-10303,0-1 0,-2-1-1,0 0 1,-1-1-1,-1 0 1,18-36 0,10-13-35,-40 67 17,0-1 0,0 1 0,0 0 0,1-1 0,-1 1 0,0-1 0,0 1 0,0 0 0,0-1 0,0 1 0,1 0 0,-1-1 0,0 1 0,0 0 0,1-1 0,-1 1 0,0 0 0,1-1 0,-1 1 0,0 0 0,0 0 0,1 0 0,-1-1 0,1 1 0,-1 0 0,0 0 0,1 0 0,-1 0 0,0 0 0,1-1 0,-1 1 0,1 0 0,-1 0 0,0 0 0,1 0 0,-1 0 0,1 0 0,-1 0 0,0 1 0,2-1 0,0 19 0,-8 31 0,0-25-159,-13 61-3096,17-75 1819,1 1 1,0-1-1,1 1 1,0-1-1,4 19 1,-1-19-16070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49.306"/>
    </inkml:context>
    <inkml:brush xml:id="br0">
      <inkml:brushProperty name="width" value="0.025" units="cm"/>
      <inkml:brushProperty name="height" value="0.025" units="cm"/>
    </inkml:brush>
  </inkml:definitions>
  <inkml:trace contextRef="#ctx0" brushRef="#br0">0 103 6566,'0'0'8200,"11"1"-7084,28-2-505,0-1 1,-1-1 0,76-18-1,-64 11-451,-1 1-1,72-1 1,-100 10-152,0-1 0,36-7 0,-46 6-1123,0-1 0,0-1 0,18-8 0,2-5-4864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29.812"/>
    </inkml:context>
    <inkml:brush xml:id="br0">
      <inkml:brushProperty name="width" value="0.025" units="cm"/>
      <inkml:brushProperty name="height" value="0.025" units="cm"/>
    </inkml:brush>
  </inkml:definitions>
  <inkml:trace contextRef="#ctx0" brushRef="#br0">68 434 8456,'0'0'4559,"-10"2"-2445,8-2-1956,-1 0 1,1 0-1,-1 0 1,1 1-1,0-1 1,-1 1-1,1 0 1,0-1-1,-1 1 1,1 0-1,0 1 1,0-1-1,0 0 1,-1 1-1,2-1 0,-1 1 1,0-1-1,0 1 1,0 0-1,1 0 1,-1 0-1,1 0 1,-1 0-1,1 0 1,0 0-1,0 1 1,0-1-1,0 0 0,0 1 1,1-1-1,-1 0 1,1 1-1,0-1 1,-1 1-1,1-1 1,0 1-1,1 2 1,-2-3-53,1 0 1,0-1 0,0 1 0,1 0 0,-1 0 0,0-1-1,1 1 1,-1 0 0,1-1 0,-1 1 0,1 0-1,0-1 1,-1 1 0,1-1 0,2 3 0,-2-3-65,0 0 1,0-1-1,0 1 1,0-1-1,1 1 1,-1-1-1,0 0 1,0 0-1,0 1 1,0-1-1,1 0 1,-1 0-1,0 0 1,0 0-1,0 0 1,1-1-1,-1 1 0,0 0 1,0 0-1,0-1 1,0 1-1,0-1 1,0 1-1,1-1 1,-1 1-1,0-1 1,1 0-1,10-8 232,1-1 0,-1 0-1,-1 0 1,0-1-1,-1-1 1,0 0-1,15-23 1,-9 14-194,24-34 31,44-78-1,-72 112-139,-1-1 0,-1 0 0,-1-1 0,-1 0 0,-1-1 0,-1 0 0,3-26 1,-26 80-426,6-1 478,2 1 0,2-1 0,0 1 0,-4 59 0,10-74-321,1 1-1,1-1 0,0 0 0,1 1 0,1-1 0,0 0 0,1 0 0,1-1 1,0 1-1,1-1 0,13 23 0,37 42-5927,-28-45 75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50.398"/>
    </inkml:context>
    <inkml:brush xml:id="br0">
      <inkml:brushProperty name="width" value="0.025" units="cm"/>
      <inkml:brushProperty name="height" value="0.025" units="cm"/>
    </inkml:brush>
  </inkml:definitions>
  <inkml:trace contextRef="#ctx0" brushRef="#br0">1 189 6118,'0'0'10570,"53"-17"-9097,7 23-800,11-4-321,19-2-224,17-5-64,20-17-64,16-15-576,13-15-2211,5-12-2786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29.746"/>
    </inkml:context>
    <inkml:brush xml:id="br0">
      <inkml:brushProperty name="width" value="0.025" units="cm"/>
      <inkml:brushProperty name="height" value="0.025" units="cm"/>
    </inkml:brush>
  </inkml:definitions>
  <inkml:trace contextRef="#ctx0" brushRef="#br0">8 145 6054,'1'-8'245,"1"-23"1174,0-61 12969,-4 79-9870,-3 19-1726,-1 24-1785,15 252 241,-4-233-974,2-1 0,2 0 0,28 85 0,-32-122-274,-2-10 0,-3-23 0,-8-35 0,0 24 0,-1-7 0,-2 0 0,-21-49 0,32 89 0,0 0 0,0 0 0,0 1 0,0-1 0,0 0 0,0 0 0,0 0 0,0 0 0,0 0 0,0 1 0,0-1 0,0 0 0,0 0 0,0 0 0,0 0 0,0 0 0,0 0 0,0 1 0,0-1 0,0 0 0,0 0 0,0 0 0,0 0 0,0 0 0,-1 0 0,1 0 0,0 0 0,0 1 0,0-1 0,0 0 0,0 0 0,0 0 0,0 0 0,-1 0 0,1 0 0,0 0 0,0 0 0,0 0 0,0 0 0,0 0 0,0 0 0,-1 0 0,1 0 0,0 0 0,0 0 0,0 0 0,0 0 0,0 0 0,-1 0 0,1 0 0,0 0 0,0 0 0,0 1 0,0 0 0,0 0 0,0-1 0,1 1 0,-1 0 0,0 0 0,1 0 0,-1 0 0,0 0 0,1-1 0,-1 1 0,1 0 0,-1 0 0,1-1 0,0 1 0,-1 0 0,1-1 0,0 1 0,-1-1 0,1 1 0,1 0 0,0 0 0,0 1 0,1-1 0,-1 0 0,0-1 0,0 1 0,1 0 0,-1-1 0,1 1 0,-1-1 0,0 0 0,1 0 0,-1 0 0,1 0 0,-1 0 0,0 0 0,1-1 0,-1 1 0,0-1 0,1 0 0,-1 1 0,0-1 0,0 0 0,1 0 0,-1-1 0,0 1 0,0 0 0,0-1 0,-1 1 0,1-1 0,0 0 0,-1 1 0,1-1 0,0 0 0,-1 0 0,2-4 0,3-4 0,0-1 0,-1 0 0,-1 0 0,0 0 0,5-21 0,-9 32 0,0-1 0,0 1 0,0 0 0,0 0 0,0 0 0,-1-1 0,1 1 0,1 0 0,-1 0 0,0 0 0,0-1 0,0 1 0,0 0 0,0 0 0,0 0 0,0-1 0,0 1 0,0 0 0,0 0 0,0 0 0,0 0 0,0-1 0,1 1 0,-1 0 0,0 0 0,0 0 0,0 0 0,0 0 0,1-1 0,-1 1 0,0 0 0,0 0 0,0 0 0,0 0 0,1 0 0,-1 0 0,0 0 0,0 0 0,0 0 0,1 0 0,-1 0 0,0 0 0,0 0 0,0 0 0,1 0 0,-1 0 0,0 0 0,0 0 0,0 0 0,1 0 0,7 12 0,6 27 0,-12-34 0,-2-5 0,4 13 0,0-1 0,1 1 0,1-1 0,0-1 0,10 15 0,-15-24 0,0 0 0,1 0 0,-1 0 0,1-1 0,0 1 0,-1 0 0,1-1 0,0 1 0,0-1 0,0 0 0,0 0 0,0 0 0,0 0 0,0 0 0,0 0 0,1 0 0,-1-1 0,0 1 0,1-1 0,-1 0 0,0 0 0,1 0 0,-1 0 0,0 0 0,1 0 0,-1 0 0,0-1 0,0 1 0,1-1 0,-1 0 0,0 1 0,0-1 0,0 0 0,0 0 0,0-1 0,0 1 0,0 0 0,2-3 0,6-4 0,-1 0 0,0-1 0,-1 0 0,0-1 0,0 1 0,-1-2 0,10-19 0,26-33 0,-43 64 0,1-1 0,0 1 0,0-1 0,-1 1 0,1-1 0,0 1 0,-1 0 0,1-1 0,-1 1 0,1 0 0,-1 0 0,1-1 0,-1 1 0,1 0 0,-1 0 0,0 0 0,1-1 0,-1 1 0,0 0 0,0 0 0,0 0 0,1 0 0,-1 0 0,0 0 0,0 1 0,0 1 0,1-1 0,-1 1 0,1-1 0,0 1 0,0-1 0,0 1 0,0-1 0,1 1 0,-1-1 0,1 0 0,-1 0 0,3 2 0,-2-3 0,0-1 0,-1 0 0,1 0 0,0 0 0,0-1 0,0 1 0,0 0 0,-1-1 0,1 1 0,0-1 0,-1 1 0,1-1 0,0 0 0,-1 0 0,1 0 0,-1 0 0,1 0 0,-1 0 0,1 0 0,-1-1 0,0 1 0,2-2 0,33-41 0,-17 19 0,-17 23 0,-1 0 0,1 1 0,0-1 0,0 0 0,0 1 0,0 0 0,0-1 0,0 1 0,0 0 0,4-1 0,-5 1 0,0 1 0,-1 0 0,1 0 0,0 0 0,0 0 0,-1 0 0,1 0 0,0 0 0,0 0 0,-1 1 0,1-1 0,0 0 0,0 0 0,-1 1 0,1-1 0,0 0 0,-1 1 0,1-1 0,0 0 0,-1 1 0,1-1 0,0 2 0,2 2 0,0 1 0,0-1 0,-1 1 0,0-1 0,0 1 0,0 0 0,1 9 0,14 27 0,-17-41-35,0 1 0,0-1 0,0 0 0,0 1 1,0-1-1,0 0 0,0 1 0,0-1 0,0 0 0,1 0 0,-1 1 0,0-1 0,0 0 0,0 0 1,0 1-1,1-1 0,-1 0 0,0 0 0,0 1 0,1-1 0,-1 0 0,0 0 0,0 0 1,1 0-1,-1 1 0,0-1 0,1 0 0,-1 0 0,0 0 0,0 0 0,1 0 0,-1 0 1,0 0-1,1 0 0,-1 0 0,0 0 0,1 0 0,-1 0 0,0 0 0,1 0 0,-1 0 0,0 0 1,0 0-1,1 0 0,-1-1 0,0 1 0,1 0 0,-1 0 0,0 0 0,0 0 0,1-1 1,-1 1-1,0 0 0,0 0 0,0 0 0,1-1 0,-1 1 0,0 0 0,0 0 0,0-1 0,0 1 1,1 0-1,-1-1 0,0 1 0,0 0 0,0-1 0,0 1 0,0-1 0,2-24-5404,-2 22 4414,0-21-6406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0.071"/>
    </inkml:context>
    <inkml:brush xml:id="br0">
      <inkml:brushProperty name="width" value="0.025" units="cm"/>
      <inkml:brushProperty name="height" value="0.025" units="cm"/>
    </inkml:brush>
  </inkml:definitions>
  <inkml:trace contextRef="#ctx0" brushRef="#br0">12 55 5509,'0'0'22069,"-12"-54"-34433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0.974"/>
    </inkml:context>
    <inkml:brush xml:id="br0">
      <inkml:brushProperty name="width" value="0.025" units="cm"/>
      <inkml:brushProperty name="height" value="0.025" units="cm"/>
    </inkml:brush>
  </inkml:definitions>
  <inkml:trace contextRef="#ctx0" brushRef="#br0">58 161 6086,'0'0'5867,"4"-8"-4426,17-31 400,0 8 3413,-15 20 1522,-15 13-3416,-15 16-2686,13-5-666,2-1 0,0 1 1,1 1-1,0 0 0,-7 15 0,12-22-12,1 0 1,-1-1-1,1 1 0,0 0 0,0 1 0,1-1 0,0 0 0,1 0 0,-1 1 0,1-1 0,1 0 0,-1 1 1,3 8-1,-3-15 2,1-1 0,-1 1 1,0 0-1,1-1 1,-1 1-1,1 0 0,-1 0 1,1-1-1,0 1 1,-1-1-1,1 1 0,0-1 1,-1 1-1,1-1 1,0 1-1,0-1 0,-1 0 1,1 1-1,0-1 0,0 0 1,0 0-1,0 1 1,-1-1-1,1 0 0,0 0 1,0 0-1,0 0 1,0 0-1,0 0 0,-1 0 1,1-1-1,0 1 1,0 0-1,0 0 0,0-1 1,-1 1-1,1 0 1,0-1-1,0 1 0,-1-1 1,1 1-1,1-1 1,31-23 96,-16 5-57,-1-1 0,-1 0 0,-1-1 0,0 0 0,-2-1 1,0-1-1,13-40 0,-24 62 15,-1 38-331,-2-7 329,1-21 7,0 0 0,1 0 1,0 0-1,1 0 0,3 17 1,-4-25-42,0-1 0,1 1 0,-1-1 0,0 0 0,1 1 0,-1-1 0,0 0 1,1 1-1,-1-1 0,1 0 0,-1 0 0,1 1 0,-1-1 0,1 0 0,-1 0 0,1 0 1,-1 0-1,1 0 0,-1 0 0,1 0 0,-1 0 0,1 0 0,-1 0 0,1 0 0,-1 0 0,1 0 1,-1 0-1,1 0 0,-1 0 0,1 0 0,-1-1 0,1 1 0,-1 0 0,1 0 0,-1-1 1,1 1-1,17-11 257,-9 2-259,0-1-1,0 0 1,-1-1 0,13-22-1,21-26-28,-41 58 14,-1 1 0,0 0 0,1-1 0,-1 1 0,0-1 0,1 1 0,-1 0 0,1-1 0,-1 1 0,1 0 0,-1 0 0,1-1 0,-1 1 0,1 0 0,-1 0 0,1 0 0,-1 0 0,1 0 0,-1 0 0,1 0 0,0 0 0,-1 0 0,1 0 0,-1 0 0,1 0 0,-1 0 0,1 0 0,-1 0 0,1 0 0,-1 1 0,1-1 0,-1 0 0,1 0 0,-1 1 0,1-1 0,-1 0 0,1 1 0,-1-1 0,0 0 0,1 1 0,-1-1 0,0 1 0,1-1 0,-1 0 0,0 1 0,1-1 0,-1 1 0,0-1 0,0 1 0,0-1 0,1 1 0,-1-1 0,0 1 0,0 0 0,0-1 0,0 1 0,0-1 0,0 1 0,0 0 0,10 52 0,-6-27 0,-3-25 0,-1 0 0,0 0 0,0 0 0,0 0 0,1 0 0,-1 0 0,1-1 0,-1 1 0,0 0 0,1 0 0,0 0 0,-1-1 0,1 1 0,-1 0 0,1 0 0,0-1 0,0 1 0,-1-1 0,1 1 0,0 0 0,0-1 0,0 0 0,-1 1 0,1-1 0,0 1 0,0-1 0,0 0 0,0 0 0,1 1 0,0-2 0,0 1 0,0-1 0,0 1 0,0-1 0,-1 0 0,1 0 0,0 0 0,-1 0 0,1 0 0,0 0 0,-1 0 0,1-1 0,1-2 0,7-7 0,-1-1 0,16-24 0,-23 32 0,12-21 0,-12 19 0,1 0 0,-1 1 0,1-1 0,0 1 0,1-1 0,0 1 0,-1 0 0,2 1 0,-1-1 0,0 1 0,1-1 0,7-4 0,-12 9 0,1 1 0,0-1 0,-1 0 0,1 0 0,-1 0 0,1 1 0,-1-1 0,1 0 0,-1 1 0,1-1 0,-1 1 0,1-1 0,-1 0 0,1 1 0,-1-1 0,0 1 0,1-1 0,-1 1 0,0-1 0,1 1 0,-1 0 0,0-1 0,0 1 0,0-1 0,1 1 0,-1-1 0,0 1 0,0 0 0,0-1 0,0 1 0,0 0 0,0-1 0,0 1 0,0-1 0,0 1 0,-1 0 0,1 34 0,0-28 0,-2 16-2844,-1-5-5859,4-34 1416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1.365"/>
    </inkml:context>
    <inkml:brush xml:id="br0">
      <inkml:brushProperty name="width" value="0.025" units="cm"/>
      <inkml:brushProperty name="height" value="0.025" units="cm"/>
    </inkml:brush>
  </inkml:definitions>
  <inkml:trace contextRef="#ctx0" brushRef="#br0">140 0 18481,'0'0'12599,"-11"3"-11969,5-2-575,0 1 1,0 0-1,1 0 1,-1 1-1,0-1 1,1 1-1,0 0 1,0 1-1,0-1 1,0 1-1,0 0 1,1 0-1,0 1 0,0-1 1,0 1-1,0 0 1,-3 6-1,2-3-50,0 1-1,1 0 1,0 0-1,0 0 1,1 0-1,0 1 1,0-1-1,1 1 1,0 0-1,1-1 1,0 1-1,1 16 1,1-25-5,0 1 0,-1-1 0,1 1 0,0-1 0,0 0 0,0 0 0,-1 1 0,1-1 0,1 0 0,-1 0 0,0 0 0,0 0 0,0 0 0,0 0 0,1-1 0,-1 1 0,1 0 0,-1-1 0,0 1 0,1 0 0,-1-1 0,1 0 0,-1 1 0,1-1 0,-1 0 0,1 0 0,-1 0 0,1 0 0,-1 0 0,1 0 0,-1 0 0,1-1 0,-1 1 0,3-1 0,4 0 0,-1-1 0,1 1 0,-1-2 0,0 1 0,12-6 0,32-24-2191,18-25-5659,-43 32-78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1.692"/>
    </inkml:context>
    <inkml:brush xml:id="br0">
      <inkml:brushProperty name="width" value="0.025" units="cm"/>
      <inkml:brushProperty name="height" value="0.025" units="cm"/>
    </inkml:brush>
  </inkml:definitions>
  <inkml:trace contextRef="#ctx0" brushRef="#br0">24 125 12780,'0'0'17601,"-4"10"-16421,0 2-1035,0 1 1,0-1 0,2 1 0,-1 0 0,1 14 0,1-24-130,1 0 1,0 0-1,0 0 0,1 0 1,-1 0-1,1 0 0,-1 0 0,1 0 1,0 0-1,0-1 0,0 1 1,0 0-1,1-1 0,2 5 1,-3-6-14,1 0 0,0 1 1,-1-1-1,1 0 1,0 0-1,0 0 1,0 0-1,0-1 1,0 1-1,0 0 1,0-1-1,0 0 1,0 1-1,0-1 0,0 0 1,0 0-1,0 0 1,0 0-1,0 0 1,0-1-1,0 1 1,0 0-1,0-1 1,3-1-1,-2 1-262,-1 0 0,0 0 0,0 0 0,1 0 0,-1-1 0,0 1 0,0-1 0,0 1 0,-1-1-1,1 0 1,0 0 0,-1 0 0,1 0 0,-1 0 0,1 0 0,-1 0 0,0 0 0,0-1 0,0 1 0,0 0 0,-1-1 0,1 1 0,0-4 0,4-60-10150,-5 65 10123,0-30-9227</inkml:trace>
  <inkml:trace contextRef="#ctx0" brushRef="#br0" timeOffset="1">28 0 6919,'0'0'3651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2.499"/>
    </inkml:context>
    <inkml:brush xml:id="br0">
      <inkml:brushProperty name="width" value="0.025" units="cm"/>
      <inkml:brushProperty name="height" value="0.025" units="cm"/>
    </inkml:brush>
  </inkml:definitions>
  <inkml:trace contextRef="#ctx0" brushRef="#br0">53 379 8072,'0'0'9144,"9"-7"-7110,8-7-1165,2 1 533,0-3 2546,-25 17 1920,-26 8-5634,25-3-159,0-1-1,1 1 1,-1 0-1,1 1 0,0-1 1,1 1-1,0 1 1,-8 12-1,10-16-46,1 0 0,0 1-1,0-1 1,1 0 0,-1 0-1,1 1 1,0-1 0,0 1-1,0-1 1,1 1 0,0 0-1,0-1 1,0 1 0,0-1-1,1 1 1,-1 0 0,1-1-1,2 7 1,-1-9-28,-1-1 0,0 1 0,1-1 0,-1 1 0,1-1 0,-1 0 0,1 0 0,-1 0 0,1 0 0,0 0 0,0 0 0,-1 0 0,1-1 0,0 1 0,0 0 0,0-1 0,0 0 0,0 1 0,0-1 0,0 0 0,0 0 0,0 0 0,0 0 0,0-1 0,0 1 0,0 0 0,-1-1 0,1 0 0,3 0 0,1-1 0,0 0 0,1 0 0,-1 0 0,0-1 0,0 1 0,0-2 0,8-5 0,-6 2 0,0-1 0,0 0 0,-1-1 0,0 0 0,-1 0 0,0-1 0,-1 1 0,0-1 0,0 0 0,-1-1 0,0 1 0,-1-1 0,0 0 0,0 1 0,-2-1 0,1 0 0,-1-1 0,-1-19 0,0 31 0,0 0 0,-1 0 0,1 0 0,0-1 0,0 1 0,0 0 0,0 0 0,0 0 0,-1 0 0,1 0 0,0 0 0,0 0 0,0 0 0,0 0 0,-1 0 0,1 0 0,0 0 0,0 0 0,0 0 0,0 0 0,-1 0 0,1 0 0,0 0 0,0 0 0,0 0 0,0 0 0,-1 0 0,1 0 0,0 0 0,0 0 0,0 0 0,0 0 0,-1 0 0,1 0 0,0 1 0,0-1 0,0 0 0,0 0 0,0 0 0,0 0 0,0 0 0,-1 0 0,1 1 0,0-1 0,0 0 0,0 0 0,0 0 0,0 0 0,0 1 0,0-1 0,0 0 0,0 0 0,0 0 0,0 0 0,0 1 0,0-1 0,0 0 0,0 0 0,0 0 0,0 0 0,0 1 0,0-1 0,-7 12 0,3-2 0,1 0 0,0-1 0,1 1 0,-1 1 0,2-1 0,0 0 0,0 0 0,1 1 0,0-1 0,2 15 0,-2-25 0,1 1 0,-1 0 0,1 0 0,-1-1 0,1 1 0,0 0 0,-1-1 0,1 1 0,0 0 0,-1-1 0,1 1 0,0-1 0,0 1 0,0-1 0,0 0 0,-1 1 0,1-1 0,0 0 0,0 1 0,0-1 0,0 0 0,0 0 0,0 0 0,0 0 0,-1 0 0,1 0 0,0 0 0,0 0 0,0 0 0,0-1 0,0 1 0,0 0 0,0 0 0,-1-1 0,1 1 0,0-1 0,0 1 0,0-1 0,-1 1 0,2-2 0,31-20 0,-17 2 0,-1 0 0,-1 0 0,-1-2 0,-1 0 0,0 0 0,-2-1 0,-1 0 0,-1-1 0,0 0 0,-2 0 0,-1-1 0,-1 1 0,-1-1 0,-1 0 0,-2-28 0,0 53 0,0-1 0,0 1 0,0-1 0,0 1 0,0-1 0,0 1 0,0 0 0,0-1 0,0 1 0,0-1 0,0 1 0,-1 0 0,1-1 0,0 1 0,0-1 0,0 1 0,-1 0 0,1-1 0,0 1 0,0 0 0,-1-1 0,1 1 0,0 0 0,-1-1 0,1 1 0,0 0 0,-1 0 0,1 0 0,0-1 0,-1 1 0,1 0 0,-1 0 0,1 0 0,0 0 0,-2-1 0,-14 9 0,-12 20 0,19-12 0,2 0 0,0 0 0,1 1 0,0 0 0,2 0 0,0 0 0,1 0 0,0 1 0,2-1 0,0 35 0,1-48-4,0 0 1,1-1-1,-1 1 0,1 0 1,0-1-1,0 1 0,0-1 1,0 1-1,0-1 0,1 1 0,0-1 1,0 0-1,0 0 0,0 0 1,0 0-1,0 0 0,1 0 1,-1-1-1,1 1 0,0-1 1,0 0-1,0 1 0,0-1 1,0-1-1,1 1 0,-1 0 0,0-1 1,1 0-1,-1 0 0,1 0 1,0 0-1,-1 0 0,1-1 1,-1 1-1,1-1 0,0 0 1,4-1-1,3 1-218,-1-1 0,0 0 0,0-1 0,0 0 0,0-1 0,0 0-1,-1 0 1,1-1 0,-1 0 0,0-1 0,0 0 0,14-10 0,10-17-7737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3.282"/>
    </inkml:context>
    <inkml:brush xml:id="br0">
      <inkml:brushProperty name="width" value="0.025" units="cm"/>
      <inkml:brushProperty name="height" value="0.025" units="cm"/>
    </inkml:brush>
  </inkml:definitions>
  <inkml:trace contextRef="#ctx0" brushRef="#br0">114 37 13164,'1'-3'794,"-1"1"-1,1 0 1,-1 0-1,1-1 0,-1 1 1,0-1-1,0 1 1,0 0-1,0-1 0,-1 1 1,0-3-1,1 5-635,0-1 0,0 1 0,-1 0 0,1-1-1,0 1 1,0-1 0,-1 1 0,1 0 0,0 0 0,-1-1 0,1 1 0,0 0-1,-1 0 1,1-1 0,0 1 0,-1 0 0,1 0 0,-1 0 0,1-1 0,0 1-1,-1 0 1,1 0 0,-1 0 0,1 0 0,-1 0 0,1 0 0,0 0 0,-1 0-1,1 0 1,-1 0 0,1 0 0,0 0 0,-1 1 0,0-1 0,-3 2 0,0 0 0,0 1 1,0-1-1,0 1 0,0 0 0,0 0 1,1 0-1,0 0 0,-4 5 1,-1 2-29,2 0 1,-1 0 0,1 0 0,1 0-1,0 1 1,0 0 0,1 0 0,1 0 0,0 1-1,0-1 1,1 1 0,1 0 0,0 0 0,0-1-1,2 24 1,-1-34-126,1 0-1,-1 1 0,0-1 1,0 0-1,1 0 1,-1 1-1,0-1 0,1 0 1,-1 0-1,1 0 1,-1 0-1,1 0 1,0 0-1,0 0 0,-1 0 1,1 0-1,0 0 1,0 0-1,0 0 0,0-1 1,0 1-1,0 0 1,0 0-1,0-1 1,0 1-1,2 0 0,0-1-39,0 1 0,1 0-1,-1-1 1,0 0 0,0 0-1,1 0 1,-1 0 0,0 0-1,0-1 1,4 0 0,3-2-377,-1 0 1,1 0-1,-1-1 1,0 0-1,16-10 1,-13 5-864,-2 1 1,1-2 0,-1 1-1,10-15 1,10-25-7782,-19 21 1037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3.858"/>
    </inkml:context>
    <inkml:brush xml:id="br0">
      <inkml:brushProperty name="width" value="0.025" units="cm"/>
      <inkml:brushProperty name="height" value="0.025" units="cm"/>
    </inkml:brush>
  </inkml:definitions>
  <inkml:trace contextRef="#ctx0" brushRef="#br0">0 130 14798,'0'0'10260,"4"7"-9037,7 34 615,-2-1 0,8 71 0,-15-106-1722,-1-7 28,3-17 178,1-28 68,-5-2-390,0 30 0,0 0 0,1 0 0,6-36 0,-1 51 0,2 13 0,6 21 0,-11-24 0,-1-1 0,1 1 0,0-1 0,0 0 0,1 0 0,-1-1 0,1 1 0,0-1 0,0 0 0,1 0 0,-1 0 0,9 5 0,-11-8 0,0 0 0,0 0 0,1 0 0,-1 0 0,0-1 0,0 1 0,1-1 0,-1 0 0,0 1 0,1-1 0,-1 0 0,0 0 0,1 0 0,-1-1 0,0 1 0,1-1 0,-1 1 0,0-1 0,0 0 0,0 0 0,1 1 0,-1-2 0,0 1 0,0 0 0,0 0 0,-1-1 0,1 1 0,0-1 0,0 1 0,-1-1 0,1 0 0,1-3 0,7-7 0,-1-1 0,0 0 0,-1-1 0,-1 1 0,0-1 0,-1-1 0,0 0 0,-2 1 0,1-2 0,-2 1 0,3-19 0,-7 45 0,-5 37 0,2 0 0,4 66 0,0-113 1,0 0-1,0 0 1,0 0 0,1 0 0,-1 1-1,0-1 1,0 0 0,1 0 0,-1 0-1,0-1 1,1 1 0,-1 0 0,1 0-1,-1 0 1,1 0 0,0 0 0,-1 0-1,1-1 1,0 1 0,0 0 0,-1-1-1,1 1 1,0 0 0,0-1 0,0 1-1,0-1 1,0 1 0,0-1 0,0 0-1,0 1 1,0-1 0,0 0-1,0 0 1,0 1 0,0-1 0,0 0-1,0 0 1,0 0 0,0 0 0,0-1-1,0 1 1,0 0 0,0 0 0,0-1-1,0 1 1,0 0 0,0-1 0,0 1-1,0-1 1,0 1 0,-1-1 0,1 0-1,1 0 1,3-2-23,1 0 0,-1 0-1,0-1 1,0 0 0,-1 0 0,1 0-1,-1 0 1,4-6 0,4-12-2704,-7-4-4200,-5 5-398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4.231"/>
    </inkml:context>
    <inkml:brush xml:id="br0">
      <inkml:brushProperty name="width" value="0.025" units="cm"/>
      <inkml:brushProperty name="height" value="0.025" units="cm"/>
    </inkml:brush>
  </inkml:definitions>
  <inkml:trace contextRef="#ctx0" brushRef="#br0">1 12 19763,'0'0'11595,"53"-6"-12364,-27 6-1089,0-1-1761,-1-1-1186,-2 0-1281,-1 1-3523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30.279"/>
    </inkml:context>
    <inkml:brush xml:id="br0">
      <inkml:brushProperty name="width" value="0.025" units="cm"/>
      <inkml:brushProperty name="height" value="0.025" units="cm"/>
    </inkml:brush>
  </inkml:definitions>
  <inkml:trace contextRef="#ctx0" brushRef="#br0">88 237 11499,'-1'-8'1804,"0"1"-1466,0 0 1,0-1-1,1 1 0,0 0 0,1 0 0,0 0 1,0-1-1,0 1 0,1 0 0,0 0 0,0 0 1,1 1-1,0-1 0,0 1 0,0-1 0,6-6 1,-1 3 55,0 0 1,1 1 0,1 0-1,0 0 1,0 1-1,0 1 1,1-1 0,0 2-1,1 0 1,-1 0 0,1 1-1,14-4 1,-25 8-386,0 1 0,0 0 0,0-1 0,0 1 0,0 0 0,0 0 0,0 0 0,0 0 0,0 0 0,1 0 0,-1 0 0,0 1 0,0-1 0,0 0 0,0 1 0,0-1 0,0 0 1,0 1-1,0-1 0,0 1 0,0-1 0,0 1 0,-1 0 0,1 0 0,0-1 0,0 1 0,-1 0 0,1 0 0,0 0 0,-1 0 0,1-1 0,-1 1 0,1 0 0,-1 0 0,1 0 0,-1 0 0,0 0 0,1 1 0,-1-1 0,0 0 0,0 0 0,0 0 0,0 0 0,0 0 0,0 0 0,0 0 1,0 0-1,0 0 0,0 0 0,-1 0 0,0 1 0,0 9 10,-1 0 0,0-1 0,-1 1 1,-5 10-1,-16 34 88,-3-1 1,-49 75-1,46-82 118,1 1 0,3 2 0,-27 71 0,50-113-115,1 0-1,0 0 0,0 1 0,0-1 1,0 13-1,2-19-109,0-1 0,0 0 1,0 1-1,0-1 0,1 0 0,-1 0 0,0 1 0,1-1 0,-1 0 1,0 1-1,1-1 0,0 0 0,-1 0 0,1 0 0,0 0 1,-1 1-1,1-1 0,0 0 0,0 0 0,0-1 0,0 1 0,0 0 1,0 0-1,0 0 0,0-1 0,0 1 0,1 0 0,-1-1 0,0 1 1,0-1-1,1 1 0,-1-1 0,0 0 0,1 0 0,-1 1 0,0-1 1,1 0-1,-1 0 0,0 0 0,2-1 0,6 0-294,0 0 0,0-1 0,0 0 0,-1 0 0,1-1 0,-1 0 0,1-1 0,-1 0 0,0 0 0,14-11 0,7-6-3328,36-36 0,-50 43 1801,50-47-7644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4.576"/>
    </inkml:context>
    <inkml:brush xml:id="br0">
      <inkml:brushProperty name="width" value="0.025" units="cm"/>
      <inkml:brushProperty name="height" value="0.025" units="cm"/>
    </inkml:brush>
  </inkml:definitions>
  <inkml:trace contextRef="#ctx0" brushRef="#br0">81 80 12908,'0'0'11216,"-6"9"-9331,-5 5-1120,3-3-20,-1-1 0,2 1 0,0 0 1,0 1-1,1 0 0,0 0 0,-8 25 0,14-37-744,0 0 0,0 1 0,0-1 0,1 0 0,-1 0 0,0 1-1,0-1 1,0 0 0,0 1 0,1-1 0,-1 0 0,0 0 0,0 1 0,0-1 0,1 0 0,-1 0 0,0 1 0,0-1 0,1 0 0,-1 0 0,0 0-1,1 0 1,-1 1 0,0-1 0,1 0 0,-1 0 0,0 0 0,1 0 0,-1 0 0,0 0 0,1 0 0,-1 0 0,0 0 0,1 0 0,-1 0 0,0 0-1,1 0 1,-1 0 0,0 0 0,1 0 0,-1-1 0,1 1 0,12-4-9,24-15-460,-33 16 364,0 0 1,1 0-1,-1 0 1,1 1-1,0 0 1,-1 0-1,1 0 1,0 0-1,1 1 1,-1 0-1,0 0 1,0 0 0,0 0-1,1 1 1,-1 0-1,0 0 1,1 1-1,6 1 1,-10-1 114,-1 0 0,1 0 0,-1 1 0,1-1 0,-1 1 0,0-1 0,0 1 0,1-1 1,-1 1-1,0 0 0,0 0 0,-1 0 0,1-1 0,0 1 0,-1 0 0,1 0 0,-1 0 0,1 0 0,-1 0 1,0 0-1,0 0 0,0 0 0,0 4 0,-6 47 1596,3-45-1514,0-1-1,-1 1 0,0-1 0,-9 13 0,12-18-88,0 0 0,0 0 0,0 0 0,-1-1 0,1 1 0,-1 0 0,1-1 0,-1 1 0,1-1 0,-1 0 0,0 0 0,1 1 0,-1-1 0,0 0 0,0 0 0,0-1 0,0 1 0,0 0 0,0-1 0,0 1 0,0-1 0,0 0 0,0 1 0,-3-1 0,4-1-65,0 0-1,0 1 1,1-1-1,-1 0 1,0 0-1,0 0 1,1 0-1,-1 0 1,0 0-1,1 0 1,-1 0-1,1 0 1,-1 0-1,1 0 1,0 0-1,0 0 1,-1 0-1,1 0 1,0-1-1,0 1 1,0 0 0,0 0-1,0-1 1,1-34-3085,0 31 2450,0-2-840,0-1 1,1 1-1,0-1 0,0 1 1,5-12-1,7-13-5009</inkml:trace>
  <inkml:trace contextRef="#ctx0" brushRef="#br0" timeOffset="1">248 1 4260,'0'0'21428,"9"55"-19730,-6-33-225,0 1-352,2 2-288,0-5-224,3-2-321,-1-2-256,1-5-64,2-7-865,-2-4-640,-3 0-1058,0-2-672,-5-14-1185,0-4-3363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4.922"/>
    </inkml:context>
    <inkml:brush xml:id="br0">
      <inkml:brushProperty name="width" value="0.025" units="cm"/>
      <inkml:brushProperty name="height" value="0.025" units="cm"/>
    </inkml:brush>
  </inkml:definitions>
  <inkml:trace contextRef="#ctx0" brushRef="#br0">0 1 12460,'0'0'15599,"69"29"-20404,-46-27-832,-1-2-4069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5.279"/>
    </inkml:context>
    <inkml:brush xml:id="br0">
      <inkml:brushProperty name="width" value="0.025" units="cm"/>
      <inkml:brushProperty name="height" value="0.025" units="cm"/>
    </inkml:brush>
  </inkml:definitions>
  <inkml:trace contextRef="#ctx0" brushRef="#br0">6 1 14510,'0'0'16773,"22"25"-17286,13-12-1619,-33-13 2162,0 0-1,0 0 1,0 1-1,1-1 0,-1 1 1,0-1-1,0 1 1,0 0-1,0 0 1,0-1-1,0 1 0,-1 1 1,1-1-1,0 0 1,0 0-1,-1 1 1,1-1-1,-1 1 0,1 0 1,-1-1-1,1 1 1,-1 0-1,0 0 0,0 0 1,0 0-1,0-1 1,0 2-1,-1-1 1,1 0-1,-1 0 0,1 0 1,-1 0-1,1 4 1,-1 2 119,1-1 0,-1 1 0,-1-1 0,1 1 0,-1-1 0,-1 0-1,1 1 1,-1-1 0,0 0 0,-1 0 0,0 0 0,0 0 0,0 0 0,-1-1 0,0 0 0,0 1 0,-1-1 0,0-1 0,0 1 0,-6 5 0,9-10-331,1 0 0,-1 0 1,1-1-1,0 1 0,-1 0 0,0-1 1,1 1-1,-1-1 0,1 1 0,-1-1 1,0 0-1,1 0 0,-1 0 0,-2 0 0,3 0-261,0 0 0,0 0-1,0 0 1,0-1 0,0 1-1,0 0 1,0-1-1,0 1 1,0-1 0,0 1-1,0-1 1,0 0 0,0 1-1,1-1 1,-1 0-1,0 1 1,0-1 0,1 0-1,-1 0 1,0 0 0,1 0-1,-1-1 1,-7-19-19400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6:00.234"/>
    </inkml:context>
    <inkml:brush xml:id="br0">
      <inkml:brushProperty name="width" value="0.025" units="cm"/>
      <inkml:brushProperty name="height" value="0.025" units="cm"/>
    </inkml:brush>
  </inkml:definitions>
  <inkml:trace contextRef="#ctx0" brushRef="#br0">1 347 11979,'0'0'4469,"8"-11"-3338,14-14-688,0 2 1,1 0-1,1 2 0,1 0 0,1 2 0,44-25 0,-48 32-400,1 1-1,0 1 0,0 1 0,1 1 0,1 1 0,-1 1 0,1 1 0,0 1 1,39 0-1,-59 4-17,59 5-389,-62-5 359,0 1-1,1-1 1,-1 1 0,0 0 0,0 0-1,0 0 1,0 0 0,0 0 0,0 0-1,3 3 1,-4-3 21,-1 0 0,1-1 0,-1 1 0,1 0-1,-1 0 1,1 0 0,-1-1 0,0 1 0,0 0 0,1 0 0,-1 0 0,0 0-1,0 0 1,0 0 0,0 0 0,0 0 0,0 0 0,0 0 0,0-1 0,0 1-1,0 0 1,0 0 0,-1 0 0,1 0 0,0 0 0,-1 1 0,-1 0 44,0 1 1,0-1 0,0 0-1,0 0 1,0 0 0,0 0-1,0-1 1,0 1 0,-1-1-1,1 1 1,-1-1 0,1 0-1,-5 2 1,-42 14 384,34-12-330,-49 14 393,0-3 0,0-2 0,-2-3 0,1-3 0,-90 0 0,194-28-417,58-11-242,-1-5 0,-2-4 1,135-79-1,-229 119 157,-1 0 0,1 0 0,0-1 0,0 1 0,0 0 0,0 0 0,0 0 0,0 0 0,0 0 0,0 0 0,0 0 0,0 0 0,0 0 0,0 0 0,0-1 0,0 1 0,0 0 0,0 0 0,0 0 0,0 0 0,0 0 0,0 0 0,0 0 0,0 0 0,0 0 0,0-1 0,0 1 0,0 0 0,0 0 0,1 0 0,-1 0 0,0 0 0,-19 6 78,-28 13-9,-151 105 653,-2 1-500,188-121-821,21-24-9608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6:02.019"/>
    </inkml:context>
    <inkml:brush xml:id="br0">
      <inkml:brushProperty name="width" value="0.025" units="cm"/>
      <inkml:brushProperty name="height" value="0.025" units="cm"/>
    </inkml:brush>
  </inkml:definitions>
  <inkml:trace contextRef="#ctx0" brushRef="#br0">1 511 11851,'11'0'251,"514"-41"997,-410 28-788,474-21 181,-349 26 784,390-51 109,-224 15-1455,323 5-10,230-25-16,-869 53-50,972-79 32,-554 93 52,117-2 82,-471-10 32,198-38 1,-18 0-87,-314 45-505,62-4 1202,-78 6-1219,0 0 0,1 0-1,-1 0 1,1 1 0,-1 0-1,1 0 1,-1 0 0,0 0 0,0 0-1,1 1 1,-1 0 0,0 0-1,5 4 1,2 8-9821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6:52.924"/>
    </inkml:context>
    <inkml:brush xml:id="br0">
      <inkml:brushProperty name="width" value="0.025" units="cm"/>
      <inkml:brushProperty name="height" value="0.025" units="cm"/>
    </inkml:brush>
  </inkml:definitions>
  <inkml:trace contextRef="#ctx0" brushRef="#br0">0 55 11787,'0'0'8451,"6"3"-8056,5 0-196,0 0 0,0-1 0,0 0 0,0-1 0,1 0 0,-1-1 0,0 0 0,1-1 0,14-3 0,33 1 347,268 17 137,-320-14-822,0-1 0,-1 1 0,1-1 0,0 0 0,-1-1 0,1 1 1,-1-1-1,1-1 0,9-4 0,-12 4-659,0 1 0,1-1 1,-1 0-1,-1-1 0,1 1 1,0-1-1,-1 1 0,5-7 1,3-12-8754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6:53.919"/>
    </inkml:context>
    <inkml:brush xml:id="br0">
      <inkml:brushProperty name="width" value="0.025" units="cm"/>
      <inkml:brushProperty name="height" value="0.025" units="cm"/>
    </inkml:brush>
  </inkml:definitions>
  <inkml:trace contextRef="#ctx0" brushRef="#br0">0 29 17264,'0'0'1810,"11"6"-1260,25 11-306,0 0 1,1-3-1,1-1 1,0-2-1,1-1 1,0-3-1,0-1 1,1-1-1,0-2 1,57-4-1,47-10-288,225-46 1,-112 13 201,-79 25-1591,-60 14-3001,-45 5-1225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6:54.774"/>
    </inkml:context>
    <inkml:brush xml:id="br0">
      <inkml:brushProperty name="width" value="0.025" units="cm"/>
      <inkml:brushProperty name="height" value="0.025" units="cm"/>
    </inkml:brush>
  </inkml:definitions>
  <inkml:trace contextRef="#ctx0" brushRef="#br0">84 169 12236,'-8'1'320,"8"-1"-395,-57 4 2299,39-4-274,45-6-412,524-52 1143,-329 41-2634,114-19-766,-116-4-5320,-155 24 812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7:29.859"/>
    </inkml:context>
    <inkml:brush xml:id="br0">
      <inkml:brushProperty name="width" value="0.025" units="cm"/>
      <inkml:brushProperty name="height" value="0.025" units="cm"/>
    </inkml:brush>
  </inkml:definitions>
  <inkml:trace contextRef="#ctx0" brushRef="#br0">18696 293 17072,'-428'-50'580,"-590"-61"-647,303 75-1005,0 33 640,135 1 318,-980-42 862,-386-3 415,-96 108-1101,1 77-182,-228 77-812,1580-116 445,-857 237 0,1227-241 606,3 13 1,-348 173 0,457-176 73,4 9 0,6 8 0,-354 291 0,451-324 129,-91 107 0,135-130-260,2 2-1,-81 137 0,110-159-73,2 1 1,2 1 0,2 1 0,2 0-1,-18 92 1,29-103-1,2 0 0,1 1 0,2-1 0,2 1 0,2-1 0,1 1 0,1-1 0,19 62 0,-11-60-12,2-1 1,1 0 0,2-1-1,2-1 1,1-1 0,2-1 0,30 36-1,-14-26-14,2-2-1,2-2 0,1-2 1,72 49-1,-32-33-115,173 82-1,97 6-379,543 112-858,26-88 1108,411-22 279,10-62 500,-686-47-206,1811 67 801,2-149-1021,-1567-13-77,1202-60-48,-1590 104 57,497-20-51,-3-42-3,-15-82 80,-704 90 66,386-146 1,-498 142-14,-2-6 0,-5-9 0,-3-7 0,163-121 0,-210 124 61,-3-5-1,-5-5 1,-4-5 0,-5-5-1,145-200 1,-201 240-142,-4-1 0,-3-2 0,-3-2 0,-3-1 0,49-165 0,-72 193 5,-2-1 0,-2-1 0,-2 0 0,-3 0 0,-2 0 0,-2-1 0,-3 1 0,-1 0 0,-4 0 0,-1 1 0,-18-55 0,8 52-68,-2 0 0,-3 2 0,-2 1 0,-2 1 0,-3 1-1,-1 1 1,-3 2 0,-46-47 0,29 40-526,-2 3 1,-2 2-1,-2 3 0,-3 2 0,-127-68 1,-84-11-2867,270 121 3431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7:42.012"/>
    </inkml:context>
    <inkml:brush xml:id="br0">
      <inkml:brushProperty name="width" value="0.025" units="cm"/>
      <inkml:brushProperty name="height" value="0.025" units="cm"/>
    </inkml:brush>
  </inkml:definitions>
  <inkml:trace contextRef="#ctx0" brushRef="#br0">1158 585 6919,'-3'9'1633,"-16"68"1285,-17 138-1,10-46-2335,-199 814-420,81-390-111,-283 1462 257,175 27 634,227-316-937,81-991-18,47-6-34,-87-658 43,234 1269-34,-210-1228-7,6-2-1,6-2 0,7-2 0,98 176 0,-135-285-35,1-1 1,2-1 0,44 49-1,-54-69 56,-1-1 0,2 0 0,0-1 0,0-1 0,1-1 0,1 0 1,0-1-1,0-1 0,29 10 0,-37-16 10,0-1 0,0 0 1,0 0-1,1-1 0,-1-1 1,0 0-1,1 0 1,-1-1-1,0 0 0,1-1 1,-1 0-1,0 0 0,0-1 1,0-1-1,-1 0 0,14-7 1,9-7 104,0-3 1,-1-1 0,34-31 0,-13 11-109,33-29-18,-3-4 1,89-105-1,127-188-29,-129 154 199,-64 85-459,-5-5-1,99-177 0,113-326 525,-226 453-157,58-150-36,-14-6 1,-15-6 0,101-511-1,-35-100 111,-54-10 7,-87 341 45,-27-2 1,-28 1-1,-178-1160 1,148 1536-165,-11 2 1,-91-247 0,99 366 239,-6 3 0,-5 1 1,-6 4-1,-5 2 1,-119-154-1,48 106 43,-7 6 1,-247-209-1,353 335-214,-1 2 0,-1 1 1,-2 3-1,-2 1 0,-77-33 1,104 54-14,-1 1 1,1 1 0,-1 0 0,-1 2-1,1 1 1,-44-1 0,49 4 24,0 2 0,0 0 0,1 1 0,-1 1 1,1 0-1,-1 1 0,2 1 0,-1 0 0,0 1 0,-18 12 1,-1 5-29,0 1 1,1 2 0,2 1 0,-30 33 0,-107 138-205,22-24-1556,77-108-1069,5-26-2412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30.636"/>
    </inkml:context>
    <inkml:brush xml:id="br0">
      <inkml:brushProperty name="width" value="0.025" units="cm"/>
      <inkml:brushProperty name="height" value="0.025" units="cm"/>
    </inkml:brush>
  </inkml:definitions>
  <inkml:trace contextRef="#ctx0" brushRef="#br0">118 54 16592,'-11'11'2215,"6"-5"-1954,-12 12 790,1 0 1,-23 37 0,35-49-948,0 0 0,1 0 1,0 0-1,0 0 0,0 0 1,1 1-1,0 0 0,1-1 1,-1 1-1,1 0 0,0 0 0,1-1 1,0 1-1,0 0 0,0 0 1,3 12-1,-2-17-105,0 0 1,0 0-1,0 0 0,1 0 0,-1 0 1,1 0-1,-1 0 0,1 0 0,-1-1 1,1 1-1,0-1 0,0 1 0,0-1 1,0 0-1,0 0 0,0 0 0,0 0 1,1 0-1,-1 0 0,0-1 0,0 1 1,1-1-1,-1 1 0,1-1 0,-1 0 1,0 0-1,1 0 0,-1 0 1,4-1-1,0 0-3,0 1 0,0-1 0,0-1 1,0 1-1,0-1 0,0 0 0,0 0 0,-1 0 1,1-1-1,8-6 0,-2-1 166,-1-2 0,0 0 1,-1 0-1,0 0 0,-1-2 0,0 1 1,-1-1-1,-1 0 0,0 0 0,-1-1 0,0 0 1,-2 0-1,1-1 0,-2 0 0,0 1 1,-1-1-1,0-22 0,-2 37-154,0 0-1,0 0 1,-1 0-1,1 1 1,0-1-1,0 0 1,-1 0-1,1 0 1,-1 1-1,1-1 1,-1 0-1,1 0 1,-1 1-1,1-1 1,-1 0-1,1 1 1,-1-1-1,0 1 1,1-1-1,-1 1 1,0-1 0,0 1-1,1-1 1,-1 1-1,0 0 1,0 0-1,0-1 1,0 1-1,1 0 1,-1 0-1,0 0 1,0 0-1,0 0 1,0 0-1,0 0 1,0 0-1,1 0 1,-1 0-1,0 0 1,0 1-1,0-1 1,0 0-1,1 1 1,-1-1 0,0 0-1,0 1 1,0 0-1,-40 22-64,-14 32-137,52-51-85,-1 0-1,1 0 1,1 0-1,-1 1 1,0-1-1,1 1 1,0 0-1,0-1 1,0 1-1,1 0 1,0 0-1,-2 9 1,4-13 96,-1-1 0,0 1 0,1-1 1,-1 1-1,0-1 0,1 0 0,-1 1 0,1-1 0,-1 0 1,0 1-1,1-1 0,-1 0 0,1 0 0,-1 0 1,1 1-1,-1-1 0,1 0 0,-1 0 0,1 0 1,-1 0-1,1 0 0,0 0 0,-1 0 0,1 0 1,-1 0-1,1 0 0,-1 0 0,1 0 0,-1 0 1,1 0-1,-1-1 0,1 1 0,-1 0 0,1 0 0,-1-1 1,1 1-1,-1 0 0,0 0 0,1-1 0,0 0 1,25-18-6684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7:51.211"/>
    </inkml:context>
    <inkml:brush xml:id="br0">
      <inkml:brushProperty name="width" value="0.025" units="cm"/>
      <inkml:brushProperty name="height" value="0.025" units="cm"/>
    </inkml:brush>
  </inkml:definitions>
  <inkml:trace contextRef="#ctx0" brushRef="#br0">96 1 4356,'0'0'577,"-59"27"-737,41-20-897,0-1-2018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7:51.556"/>
    </inkml:context>
    <inkml:brush xml:id="br0">
      <inkml:brushProperty name="width" value="0.025" units="cm"/>
      <inkml:brushProperty name="height" value="0.025" units="cm"/>
    </inkml:brush>
  </inkml:definitions>
  <inkml:trace contextRef="#ctx0" brushRef="#br0">1 0 2819,'0'0'1025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7:52.239"/>
    </inkml:context>
    <inkml:brush xml:id="br0">
      <inkml:brushProperty name="width" value="0.025" units="cm"/>
      <inkml:brushProperty name="height" value="0.025" units="cm"/>
    </inkml:brush>
  </inkml:definitions>
  <inkml:trace contextRef="#ctx0" brushRef="#br0">394 190 8456,'-13'-1'2520,"6"1"-2343,-9-1 350,-1 1 0,1 0 0,-1 1 1,1 1-1,0 0 0,0 2 0,0 0 0,-22 8 1,25-5-429,-1 1 0,1 1 0,1 0 1,0 1-1,0 0 0,1 1 0,0 0 0,1 1 1,0 0-1,1 0 0,1 1 0,0 0 0,0 1 1,1 0-1,1 0 0,0 0 0,2 1 1,-5 15-1,2 5 181,1 0-1,1 0 1,2 0 0,2 0 0,1 1 0,9 65-1,-4-69 0,1-2 0,2 1 0,1-1 0,2 0 1,0-1-1,2 0 0,2-1 0,0 0 0,2-2 0,0 1 0,27 28 0,-26-35-338,0-1 0,2 0 0,0-2 0,1 0 1,1-1-1,0-2 0,1 0 0,1-1 0,0-1 1,0-2-1,1 0 0,1-1 0,39 7 0,-21-9-254,0-1 0,1-3-1,-1-2 1,1-1-1,-1-3 1,1-1-1,-1-2 1,45-13 0,-62 12 586,0-2 1,-1-1-1,0-1 1,0-1-1,-2-1 1,1-1 0,-1-1-1,-1-1 1,-1-2-1,-1 0 1,0-1-1,-1-1 1,30-40-1,-27 25-75,-1-1-1,-3-1 1,-1 0-1,-1-2 1,-2 0-1,-2-1 1,-2 0 0,-2-1-1,-1 0 1,-2 0-1,-2-1 1,-1 0-1,-3 1 1,-1-1-1,-11-63 1,7 81-573,-1 0 1,-1 0-1,-1 1 0,-1 0 1,-2 1-1,0 0 1,-1 0-1,-16-20 0,15 25-637,0 0 0,-1 1 0,-1 1 0,-1 0 0,-29-21 0,-34-10-4737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07.216"/>
    </inkml:context>
    <inkml:brush xml:id="br0">
      <inkml:brushProperty name="width" value="0.025" units="cm"/>
      <inkml:brushProperty name="height" value="0.025" units="cm"/>
    </inkml:brush>
  </inkml:definitions>
  <inkml:trace contextRef="#ctx0" brushRef="#br0">0 131 2819,'0'0'3181,"3"-10"-1846,6-19-1124,5-11 3911,-4 12 1831,1 4 3283,-12 28-8978,0 1-1,1-1 1,-1 0-1,1 1 0,0-1 1,0 1-1,0-1 1,2 7-1,-1 9-27,-18 368 314,22-439-10190,-5 15 3309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07.539"/>
    </inkml:context>
    <inkml:brush xml:id="br0">
      <inkml:brushProperty name="width" value="0.025" units="cm"/>
      <inkml:brushProperty name="height" value="0.025" units="cm"/>
    </inkml:brush>
  </inkml:definitions>
  <inkml:trace contextRef="#ctx0" brushRef="#br0">0 107 17489,'0'0'14701,"83"-41"-14220,-41 25-385,2 2-96,4 1 0,0 4 0,2 0-545,1 8-1120,-5 0-1506,-3 1-2114,-4-2-2691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08.193"/>
    </inkml:context>
    <inkml:brush xml:id="br0">
      <inkml:brushProperty name="width" value="0.025" units="cm"/>
      <inkml:brushProperty name="height" value="0.025" units="cm"/>
    </inkml:brush>
  </inkml:definitions>
  <inkml:trace contextRef="#ctx0" brushRef="#br0">0 90 14862,'0'0'15919,"58"-38"-15855,-35 31-64,-1 1-32,4-2-576,-1 4-770,1-3-1312,-2 0-898,-1 2-832,-5-3-2466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08.537"/>
    </inkml:context>
    <inkml:brush xml:id="br0">
      <inkml:brushProperty name="width" value="0.025" units="cm"/>
      <inkml:brushProperty name="height" value="0.025" units="cm"/>
    </inkml:brush>
  </inkml:definitions>
  <inkml:trace contextRef="#ctx0" brushRef="#br0">1 1 12556,'0'0'14488,"0"12"-13815,1 224-155,2-218-1109,6-21-2739,6-26-6725,-9 3-1674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09.745"/>
    </inkml:context>
    <inkml:brush xml:id="br0">
      <inkml:brushProperty name="width" value="0.025" units="cm"/>
      <inkml:brushProperty name="height" value="0.025" units="cm"/>
    </inkml:brush>
  </inkml:definitions>
  <inkml:trace contextRef="#ctx0" brushRef="#br0">1 59 14574,'0'0'13650,"1"10"-13506,0 4-80,13 164 1463,-12-166-926,2-22 346,4-23 313,-2-148-1260,-6 173 0,0 10-164,0 1 0,1-1 0,0 1 0,-1-1 0,1 0 0,0 1 0,1-1 0,-1 0 0,0 0 0,0 1 0,1-1 0,-1 0 0,1 0 0,0-1 0,0 1 0,0 0 0,0-1 0,0 1 0,0-1 0,0 1 0,0-1 0,0 0 1,1 0-1,-1 0 0,0 0 0,1-1 0,-1 1 0,1 0 0,2-1 0,-1 1-217,1 0 0,-1 0 0,0-1 1,1 1-1,-1-1 0,1 0 0,-1 0 1,1-1-1,-1 1 0,0-1 0,1 0 1,-1 0-1,0-1 0,0 1 0,0-1 1,8-4-1,-7 1-971,1 0-1,-1 0 1,0 0-1,0-1 1,0 0 0,-1 0-1,5-8 1,-4 1 2842,-3-1 6232,-11 25-3591,-4 19-2662,12-26-1058,0-4-425,0 1-1,1 0 1,-1 0 0,1 0 0,-1 0-1,1 0 1,-1 0 0,1 0-1,0 0 1,-1 0 0,1 0 0,0 0-1,0 0 1,0 0 0,0 0-1,0 0 1,0 0 0,0 0 0,0 0-1,0 0 1,0 0 0,1 0-1,-1 0 1,0 0 0,1 0-1,-1 0 1,1 0 0,-1-1 0,1 1-1,-1 0 1,1 0 0,-1 0-1,1 0 1,0-1 0,0 1 0,-1 0-1,3 0 1,1 1-218,1-2 0,-1 1 0,1 0 0,-1-1 0,1 0 0,-1 0 0,8 0 0,6-1 37,-16 1 220,1-1 0,0 1 1,-1 0-1,1 0 0,0 1 1,-1-1-1,1 1 0,-1-1 1,1 1-1,-1 0 1,1 0-1,-1 0 0,1 0 1,-1 0-1,0 0 0,1 1 1,-1-1-1,0 1 0,0 0 1,0-1-1,0 1 0,-1 0 1,3 3-1,-1 1 233,-1-1 0,-1 1 0,1 0 0,-1-1-1,0 1 1,0 0 0,0 0 0,-1 0 0,-1 9 0,1-8 103,-1 0 0,0-1 0,-1 1 0,1 0 0,-1-1 1,-1 1-1,1-1 0,-1 0 0,0 0 0,-1 0 0,-5 8 1,8-11-302,-1-1 1,0 0 0,1 0 0,-1 1 0,0-1-1,0 0 1,0-1 0,-1 1 0,1 0 0,0 0 0,-1-1-1,1 0 1,-1 1 0,1-1 0,-1 0 0,1 0-1,-1 0 1,0-1 0,0 1 0,1-1 0,-1 1-1,0-1 1,0 0 0,0 0 0,0 0 0,1-1 0,-1 1-1,0-1 1,0 1 0,-3-2 0,4 0-261,0 1 0,0-1 1,0 0-1,0 0 0,1 0 0,-1 0 1,0 0-1,1 0 0,0 0 0,-1-1 1,1 1-1,0 0 0,0-1 0,0 1 1,1-1-1,-1 1 0,0-1 0,1 0 1,0 1-1,0-1 0,-1 1 0,2-1 1,-1 0-1,0 1 0,1-3 0,-1-3-929,1 0 0,0 0 0,1 1 0,0-1 0,0 1-1,1-1 1,3-8 0,11-11-5063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0.117"/>
    </inkml:context>
    <inkml:brush xml:id="br0">
      <inkml:brushProperty name="width" value="0.025" units="cm"/>
      <inkml:brushProperty name="height" value="0.025" units="cm"/>
    </inkml:brush>
  </inkml:definitions>
  <inkml:trace contextRef="#ctx0" brushRef="#br0">75 1 17969,'0'0'10036,"-3"10"-8765,-1 5-1042,1 0 0,0 0 0,1 1 0,1-1 0,0 1 0,1-1 0,1 1 0,1-1 0,0 0 0,7 27 0,-5-31-328,0 1-1,1-1 0,0 0 0,1 0 0,1-1 0,-1 1 1,2-1-1,-1-1 0,18 18 0,-13-24-1541,-12-12 212,-14-16 581,-3 5 694,-1 1 0,-28-22 0,-19-20 1908,65 60-1715,0 1 1,-1 0-1,1 0 0,0-1 1,0 1-1,0 0 1,0 0-1,0-1 1,0 1-1,0 0 1,0-1-1,0 1 0,0 0 1,1 0-1,-1-1 1,0 1-1,0 0 1,0 0-1,0-1 1,0 1-1,0 0 0,1 0 1,-1 0-1,0-1 1,0 1-1,0 0 1,0 0-1,1 0 1,-1-1-1,0 1 0,0 0 1,0 0-1,1 0 1,-1 0-1,0 0 1,0 0-1,1 0 1,-1-1-1,0 1 0,1 0 1,-1 0-1,0 0 1,0 0-1,1 0 1,-1 0-1,0 0 1,0 0-1,1 0 0,-1 0 1,0 1-1,20-4 49,-18 2 49,54-4 183,14-2-1852,-24-1-4462,-7-4-5196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0.876"/>
    </inkml:context>
    <inkml:brush xml:id="br0">
      <inkml:brushProperty name="width" value="0.025" units="cm"/>
      <inkml:brushProperty name="height" value="0.025" units="cm"/>
    </inkml:brush>
  </inkml:definitions>
  <inkml:trace contextRef="#ctx0" brushRef="#br0">176 130 17040,'0'0'3369,"1"-10"-332,3-34-608,-4 42-2316,0 0 0,0 0 0,0 0-1,0 1 1,0-1 0,-1 0 0,1 0 0,-1 0-1,1 1 1,-1-1 0,0 0 0,0 1 0,1-1-1,-1 0 1,-1 1 0,1-1 0,0 1 0,0 0-1,0-1 1,-1 1 0,1 0 0,-1 0 0,1 0-1,-1 0 1,1 0 0,-1 0 0,1 0 0,-1 0-1,0 1 1,0-1 0,1 1 0,-1-1 0,0 1 0,0 0-1,0-1 1,0 1 0,-2 1 0,-1-2-98,1 1 1,0 0 0,0 0-1,-1 1 1,1-1 0,0 1-1,0 0 1,0 0 0,0 0-1,0 1 1,0-1 0,0 1-1,0 0 1,-4 3 0,1 3-28,0 1 0,1-1 0,0 1 0,0 0 0,1 1 0,0-1 0,1 1 0,0 0 0,0 0 0,-2 11 1,4-12 42,0-1 1,0 1 0,1 0 0,0 0 0,0 0 0,1 0 0,0 0-1,1 0 1,0 0 0,0 0 0,1 0 0,4 11 0,-5-17-13,1 0 0,-1 0-1,1-1 1,0 1 0,0-1 0,0 1 0,0-1 0,0 0 0,1 1 0,-1-1 0,1-1 0,-1 1 0,1 0-1,0 0 1,-1-1 0,1 0 0,0 1 0,0-1 0,0 0 0,0-1 0,0 1 0,1 0 0,-1-1 0,0 0-1,0 0 1,0 0 0,0 0 0,1 0 0,5-2 0,-1 1 69,1-1 0,-1 0 0,0-1 0,0 0 0,0 0 0,-1-1 0,1 1 0,-1-2-1,14-9 1,-9 4-32,-1-1 1,0 0-1,-1 0 0,0-1 0,-1 0 0,10-19 0,-15 24-38,0 0-1,-1-1 1,0 1 0,0-1-1,-1 1 1,0-1 0,0 0 0,-1 0-1,0 0 1,0 0 0,-1 0 0,0 0-1,-2-15 1,1 19-83,0 0 1,-1 1-1,1-1 1,-1 1-1,0 0 1,0-1-1,-1 1 0,1 0 1,0 0-1,-1 0 1,0 1-1,0-1 1,0 1-1,0-1 0,0 1 1,0 0-1,0 0 1,-1 0-1,1 1 1,-7-3-1,7 3-29,1 0 0,-1 0-1,0 0 1,0 0 0,1 1 0,-1-1-1,0 1 1,0 0 0,0 0 0,0 0-1,0 0 1,1 0 0,-1 1 0,0-1-1,0 1 1,0 0 0,1 0 0,-1 0-1,0 0 1,1 0 0,-1 1 0,1-1-1,0 1 1,-1-1 0,1 1 0,0 0-1,0 0 1,-3 3 0,2 1-712,-1-1 1,1 1-1,1 0 1,-1 0-1,1 0 1,0 0-1,-2 11 1,-1 26-6364,5-9-2163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30.976"/>
    </inkml:context>
    <inkml:brush xml:id="br0">
      <inkml:brushProperty name="width" value="0.025" units="cm"/>
      <inkml:brushProperty name="height" value="0.025" units="cm"/>
    </inkml:brush>
  </inkml:definitions>
  <inkml:trace contextRef="#ctx0" brushRef="#br0">69 51 15759,'0'0'6080,"9"-7"-4873,-2 2-936,0 0 0,0 0 0,0 1 1,1 0-1,-1 0 0,1 1 0,0 0 0,0 0 1,0 1-1,1 0 0,-1 1 0,0-1 0,1 2 0,15-1 1,-23 2-274,1-1-1,0 1 1,-1 0 0,1-1 0,-1 1 0,1 0 0,-1 0 0,1 0 0,-1 0-1,0 0 1,1 1 0,-1-1 0,0 0 0,0 1 0,0-1 0,0 0 0,0 1 0,0-1-1,0 1 1,-1 0 0,1-1 0,-1 1 0,1 0 0,-1-1 0,1 1 0,-1 0-1,0-1 1,0 1 0,0 0 0,0 0 0,0-1 0,0 1 0,0 0 0,-1 0-1,0 1 1,0 7-54,0 0-1,-1 0 0,-1 0 1,0 0-1,-4 10 0,-14 22-53,-1 0-1,-34 46 0,32-55 298,2 2 0,2 1 1,-27 63-1,45-95-141,1 1 1,0-1 0,-1 0 0,1 1-1,1-1 1,-1 1 0,1-1 0,-1 0-1,1 1 1,0-1 0,2 8 0,-2-11-40,1 0 0,0 1 0,0-1 0,0 0 0,0 0-1,0 0 1,0 0 0,0 0 0,0 0 0,0 0 0,0 0 0,0 0 0,1 0 0,-1 0 0,0-1 0,1 1 0,-1-1 0,1 1 0,-1-1 0,1 1 0,-1-1 0,1 0 0,-1 0 0,0 0 0,1 1 0,0-2-1,-1 1 1,0 0 0,1 0 0,-1 0 0,1-1 0,-1 1 0,1-1 0,-1 1 0,3-2 0,10-2-260,0-1 0,0-1-1,0-1 1,-1 0 0,0 0-1,0-1 1,0-1 0,18-17 0,4-6-5307,44-53 0,-34 30-5026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1.221"/>
    </inkml:context>
    <inkml:brush xml:id="br0">
      <inkml:brushProperty name="width" value="0.025" units="cm"/>
      <inkml:brushProperty name="height" value="0.025" units="cm"/>
    </inkml:brush>
  </inkml:definitions>
  <inkml:trace contextRef="#ctx0" brushRef="#br0">21 1 22421,'0'0'10186,"-18"60"-10122,16-34-64,2-4-577,0 0-1473,0-3-1377,2-6-1249,3-8-1762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1.560"/>
    </inkml:context>
    <inkml:brush xml:id="br0">
      <inkml:brushProperty name="width" value="0.025" units="cm"/>
      <inkml:brushProperty name="height" value="0.025" units="cm"/>
    </inkml:brush>
  </inkml:definitions>
  <inkml:trace contextRef="#ctx0" brushRef="#br0">1 1 15599,'0'0'11040,"5"9"-9450,0-1-1265,0 0 0,-1 1-1,-1 0 1,1 0-1,-1 0 1,-1 0-1,1 0 1,-2 0 0,2 16-1,-2 44 435,-2-44-705,1 1 0,1 0 1,1-1-1,11 45 0,-1-49-1629,-4-18-2626,0-13-3449,-4-5-1756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1.931"/>
    </inkml:context>
    <inkml:brush xml:id="br0">
      <inkml:brushProperty name="width" value="0.025" units="cm"/>
      <inkml:brushProperty name="height" value="0.025" units="cm"/>
    </inkml:brush>
  </inkml:definitions>
  <inkml:trace contextRef="#ctx0" brushRef="#br0">0 0 14382,'0'0'13452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2.491"/>
    </inkml:context>
    <inkml:brush xml:id="br0">
      <inkml:brushProperty name="width" value="0.025" units="cm"/>
      <inkml:brushProperty name="height" value="0.025" units="cm"/>
    </inkml:brush>
  </inkml:definitions>
  <inkml:trace contextRef="#ctx0" brushRef="#br0">0 68 12716,'0'0'14574,"50"15"-13485,-21-21-352,4-6-449,0-2-224,-4 1-577,-6 0-1985,-9-1-2819,-10 3-5830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3.144"/>
    </inkml:context>
    <inkml:brush xml:id="br0">
      <inkml:brushProperty name="width" value="0.025" units="cm"/>
      <inkml:brushProperty name="height" value="0.025" units="cm"/>
    </inkml:brush>
  </inkml:definitions>
  <inkml:trace contextRef="#ctx0" brushRef="#br0">232 1 19090,'0'0'2899,"-9"4"-2216,-3 2-606,0 1 0,1 1 1,0 0-1,0 1 0,0 0 0,1 1 0,1 0 0,0 0 1,0 1-1,-8 14 0,4-5 365,0 0-1,1 1 1,2 1-1,0 0 1,1 0 0,1 1-1,1 0 1,1 1 0,1-1-1,-2 41 1,7-62-430,0 0 1,0 0-1,1 0 0,-1 0 1,1 0-1,-1 0 1,1 0-1,0 0 1,0-1-1,0 1 0,0 0 1,0 0-1,0-1 1,0 1-1,1 0 0,-1-1 1,1 0-1,-1 1 1,1-1-1,-1 0 0,1 0 1,0 1-1,0-1 1,-1-1-1,1 1 0,0 0 1,0 0-1,0-1 1,0 1-1,0-1 0,0 1 1,0-1-1,0 0 1,0 0-1,0 0 0,0 0 1,3-1-1,7 1 31,-1-1-1,1 0 1,0-1-1,-1 0 0,16-5 1,7-5-466,42-20-1,-41 13-2768,-4-4-3579,-14 7-4285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4"/>
    </inkml:context>
    <inkml:brush xml:id="br0">
      <inkml:brushProperty name="width" value="0.025" units="cm"/>
      <inkml:brushProperty name="height" value="0.025" units="cm"/>
    </inkml:brush>
  </inkml:definitions>
  <inkml:trace contextRef="#ctx0" brushRef="#br0">1 57 16239,'0'0'12311,"7"8"-11858,-2-1-343,-1 0-1,1 0 0,-1 0 0,0 0 1,0 1-1,-1-1 0,0 1 0,-1 0 1,0 0-1,0 0 0,0 1 0,0 8 0,0 10 617,0-19-13,-1-20-240,-1-23-329,-2 0 0,-8-52 0,12 93-144,0 1 0,0-1 0,1 0 0,0 1 0,0-1 0,1 0 0,-1-1 0,1 1 0,1-1 0,-1 0 0,9 8 0,-11-11 0,0 0 0,1 0 0,-1 0 0,0 0 0,1-1 0,0 1 0,-1-1 0,1 1 0,0-1 0,-1 0 0,1 0 0,0-1 0,0 1 0,0 0 0,0-1 0,0 0 0,0 0 0,0 0 0,0 0 0,0 0 0,0 0 0,0-1 0,0 0 0,0 1 0,0-1 0,-1 0 0,1 0 0,0-1 0,0 1 0,-1 0 0,5-4 0,3-5 0,0 0 0,-1-1 0,-1 0 0,1-1 0,-2 0 0,0 0 0,0 0 0,7-21 0,-21 58 0,0 1 0,2 0 0,0 1 0,-1 52 0,6-78-87,0 1-1,1-1 1,-1 0 0,0 0-1,0 0 1,0 1 0,1-1 0,-1 0-1,1 0 1,-1 0 0,1 0-1,-1 0 1,1 0 0,0 0-1,-1 0 1,1 0 0,0 0-1,0 0 1,0 0 0,-1 0-1,1 0 1,0-1 0,0 1 0,0 0-1,1-1 1,-1 1 0,0-1-1,0 1 1,0-1 0,0 0-1,0 1 1,1-1 0,-1 0-1,0 0 1,0 0 0,0 0-1,2 0 1,-1 0-170,0 0-1,-1 0 1,1 0-1,0-1 1,-1 1-1,1 0 0,0-1 1,-1 0-1,1 1 1,0-1-1,-1 0 1,1 0-1,-1 0 1,1 0-1,-1 0 1,0 0-1,1 0 1,-1 0-1,0-1 1,0 1-1,0 0 1,0-1-1,0 1 1,0-1-1,0 1 0,1-3 1,3-20-8082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4.343"/>
    </inkml:context>
    <inkml:brush xml:id="br0">
      <inkml:brushProperty name="width" value="0.025" units="cm"/>
      <inkml:brushProperty name="height" value="0.025" units="cm"/>
    </inkml:brush>
  </inkml:definitions>
  <inkml:trace contextRef="#ctx0" brushRef="#br0">0 0 15983,'0'0'14190,"53"18"-26810,-40-11 2050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4.683"/>
    </inkml:context>
    <inkml:brush xml:id="br0">
      <inkml:brushProperty name="width" value="0.025" units="cm"/>
      <inkml:brushProperty name="height" value="0.025" units="cm"/>
    </inkml:brush>
  </inkml:definitions>
  <inkml:trace contextRef="#ctx0" brushRef="#br0">72 1 18802,'0'0'10452,"-8"8"-9048,2-3-1174,1-1-160,0 0 0,1 0 1,-1 0-1,1 0 1,0 0-1,0 1 0,1 0 1,-1 0-1,1 0 1,0 0-1,1 1 1,-1-1-1,1 1 0,0-1 1,-2 13-1,45-16-956,6-6 346,-36 2 383,0 1-1,1 1 1,22 1 0,-34-1 160,1 1 0,0-1 0,-1 1 1,1-1-1,0 1 0,-1 0 0,1-1 0,-1 1 0,1 0 1,-1 0-1,0-1 0,1 1 0,-1 0 0,0 0 0,1 0 1,-1-1-1,0 1 0,0 0 0,0 0 0,0 0 0,0 0 1,0 0-1,0-1 0,0 1 0,0 0 0,0 0 0,0 0 0,0 0 1,-1-1-1,1 1 0,0 0 0,-1 1 0,-11 28 795,9-25-698,-1 0 1,-1 0-1,1-1 0,-1 1 1,0-1-1,0 0 0,0-1 1,0 1-1,-1-1 0,0 0 1,1-1-1,-1 1 0,0-1 0,0 0 1,0-1-1,0 1 0,-1-1 1,-9 0-1,16-1-178,-1 0 0,1 0 0,0 0 0,0 0 0,-1 0 1,1 0-1,0 0 0,0 0 0,0 0 0,-1-1 0,1 1 0,0 0 0,0 0 0,0 0 0,-1 0 1,1-1-1,0 1 0,0 0 0,0 0 0,0 0 0,0-1 0,-1 1 0,1 0 0,0 0 0,0-1 1,0 1-1,0 0 0,0 0 0,0-1 0,0 1 0,0 0 0,0 0 0,0-1 0,0 1 0,0 0 0,0 0 1,0-1-1,0 1 0,0 0 0,0 0 0,0-1 0,0 1 0,1 0 0,-1 0 0,0 0 0,0-1 1,0 1-1,0 0 0,0 0 0,1 0 0,-1-1 0,0 1 0,0 0 0,0 0 0,1 0 0,-1 0 0,0 0 1,1-1-1,10-12-7882,0 6 273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5.023"/>
    </inkml:context>
    <inkml:brush xml:id="br0">
      <inkml:brushProperty name="width" value="0.025" units="cm"/>
      <inkml:brushProperty name="height" value="0.025" units="cm"/>
    </inkml:brush>
  </inkml:definitions>
  <inkml:trace contextRef="#ctx0" brushRef="#br0">0 0 18514,'0'0'14253,"42"64"-14253,-36-44 0,1-2 0,0-3 0,-1-2 0,-4-3-1249,1-5-1089,-4-14-13998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5.395"/>
    </inkml:context>
    <inkml:brush xml:id="br0">
      <inkml:brushProperty name="width" value="0.025" units="cm"/>
      <inkml:brushProperty name="height" value="0.025" units="cm"/>
    </inkml:brush>
  </inkml:definitions>
  <inkml:trace contextRef="#ctx0" brushRef="#br0">1 32 10570,'0'0'20595,"32"-32"-22869,-21 36-1025,1 6-1441,-2-1-2307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31.336"/>
    </inkml:context>
    <inkml:brush xml:id="br0">
      <inkml:brushProperty name="width" value="0.025" units="cm"/>
      <inkml:brushProperty name="height" value="0.025" units="cm"/>
    </inkml:brush>
  </inkml:definitions>
  <inkml:trace contextRef="#ctx0" brushRef="#br0">31 1 14286,'0'0'11755,"-2"8"-10149,-5 26-523,1-9-959,1 0 0,0 1-1,3-1 1,0 1 0,1 0-1,4 34 1,-3-59-226,0 0-1,0 0 1,0 0 0,1 0 0,-1 0-1,0 0 1,1-1 0,-1 1-1,1 0 1,-1 0 0,1 0 0,-1-1-1,1 1 1,-1 0 0,1-1-1,0 1 1,-1 0 0,1-1-1,0 1 1,0-1 0,-1 1 0,1-1-1,0 0 1,0 1 0,0-1-1,0 0 1,0 1 0,-1-1 0,1 0-1,0 0 1,0 0 0,0 0-1,0 0 1,0 0 0,0 0 0,0 0-1,0 0 1,0-1 0,-1 1-1,1 0 1,0 0 0,1-1 0,2-1-486,0 1 1,-1-1 0,1 0 0,-1 0-1,0 0 1,1 0 0,-1 0-1,5-6 1,6-8-2673,-1 0 1,-1-2-1,20-35 0,-13 6 1149,-26 61 13107,-6 9-6926,-20 36-858,20-30-1265,-15 50-1,25-67-1716,0 0 0,0 0 0,1 0 0,1 0 1,0 1-1,1-1 0,2 18 0,-2-28-269,0 0 0,0 0 1,1 0-1,0 0 0,-1 0 0,1 0 1,0 0-1,0 0 0,0 0 0,0 0 1,0-1-1,0 1 0,0 0 0,1-1 1,-1 1-1,0-1 0,1 1 1,0-1-1,2 2 0,26 5-4354,-4-8-2301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0:15.738"/>
    </inkml:context>
    <inkml:brush xml:id="br0">
      <inkml:brushProperty name="width" value="0.025" units="cm"/>
      <inkml:brushProperty name="height" value="0.025" units="cm"/>
    </inkml:brush>
  </inkml:definitions>
  <inkml:trace contextRef="#ctx0" brushRef="#br0">120 1 21556,'0'0'7912,"-10"9"-6369,-3 1-1106,-43 38 503,52-44-906,-1 0 1,1 0-1,1 1 1,-1 0-1,0 0 1,1 0-1,0 0 1,1 0-1,-1 1 1,-3 10-1,6-16-34,1 1 0,-1 0 0,1-1 0,-1 1 0,0 0 0,1-1 0,-1 1 0,1 0 0,-1-1 0,1 1 0,0-1 0,-1 1 0,1-1 0,-1 1 0,1-1 0,0 0 0,-1 1 0,1-1 0,0 0 0,0 1 0,-1-1 0,1 0 0,0 0 0,0 0 0,-1 0 0,1 0 0,0 0 0,0 0 0,0 0 0,-1 0 0,1 0 0,1 0 0,38 0 0,-30-1 0,3 0 0,0 0 0,0-1 0,19-5 0,-19 3 0,0 1 0,-1 1 0,22-1 0,-34 3 0,1 1 0,-1-1 0,1 1 0,-1-1 0,0 1 0,1-1 0,-1 1 0,0-1 0,0 1 0,1-1 0,-1 1 0,0-1 0,0 1 0,0-1 0,1 1 0,-1 0 0,0-1 0,0 1 0,0-1 0,0 1 0,0 0 0,0-1 0,0 1 0,-1-1 0,1 1 0,0 0 0,0-1 0,0 1 0,-1-1 0,1 1 0,-6 22 0,0-14 0,0 0 0,0-1 0,-1 1 0,0-1 0,0 0 0,-1-1 0,-11 9 0,14-11 0,-1-1 0,0 0 0,0 0 0,0 0 0,0-1 0,0 0 0,-1 0 0,1-1 0,-1 1 0,0-2 0,1 1 0,-9 0 0,15-2-60,0 0 1,-1-1-1,1 1 0,0 0 0,0 0 1,0-1-1,0 1 0,0 0 1,0-1-1,0 1 0,0 0 0,-1-1 1,1 1-1,0 0 0,0-1 1,0 1-1,1 0 0,-1-1 0,0 1 1,0 0-1,0-1 0,0 1 1,0 0-1,0-1 0,0 1 0,0 0 1,1 0-1,-1-1 0,0 1 1,0 0-1,0 0 0,1-1 0,-1 1 1,0 0-1,0 0 0,1-1 1,-1 1-1,0 0 0,1 0 0,-1 0 1,0 0-1,1-1 0,11-12-8049,4-4-5429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7:53.191"/>
    </inkml:context>
    <inkml:brush xml:id="br0">
      <inkml:brushProperty name="width" value="0.025" units="cm"/>
      <inkml:brushProperty name="height" value="0.025" units="cm"/>
    </inkml:brush>
  </inkml:definitions>
  <inkml:trace contextRef="#ctx0" brushRef="#br0">180 1 11403,'-15'10'-539,"3"-2"629,0 1 0,1 0 1,-1 1-1,2 0 0,0 1 1,0 0-1,1 1 0,0 0 1,1 0-1,0 1 0,1 0 1,-8 19-1,7-6-4,1 0 0,2 1 0,0-1 0,2 1 0,0 0 0,2 0 0,1 0 0,2 0 0,0 0 0,9 39 0,-3-32 123,2-1 0,2 0 0,0 0 1,3-1-1,0-1 0,2 0 1,35 46-1,-29-46-65,1-2 0,2 0 1,1-2-1,1-1 0,1-1 0,1-1 0,1-2 1,1-1-1,1-1 0,1-2 0,1-2 1,0-1-1,1-1 0,1-2 0,60 11 0,-53-17-282,1-3 0,-1-1 0,1-2 0,-1-2 0,1-3 0,-1-1 0,-1-2 0,1-1 0,-1-3 0,-1-2 0,0-1 0,-1-3 0,64-36 0,-91 46-11,-1-1-1,0-1 1,0 0 0,-1 0 0,0-2 0,-1 1-1,0-1 1,-1-1 0,0 0 0,12-23 0,-16 23 538,0-1 1,0 0 0,-2 0 0,0-1 0,0 0 0,-2 1 0,0-1 0,0 0 0,-1 0 0,-1 0 0,-3-24-1,-1 12 30,-1 1 0,-2 0 1,-1 0-1,0 0 0,-2 1 0,-1 1 0,-1 0 0,-1 0 0,-20-26 0,13 21-801,-2 2 0,0 1 0,-2 0 0,-1 2 0,-1 0 0,-48-32 0,56 44-809,-1 1 1,-25-10-1,-38-7-5023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6.539"/>
    </inkml:context>
    <inkml:brush xml:id="br0">
      <inkml:brushProperty name="width" value="0.025" units="cm"/>
      <inkml:brushProperty name="height" value="0.025" units="cm"/>
    </inkml:brush>
  </inkml:definitions>
  <inkml:trace contextRef="#ctx0" brushRef="#br0">174 21 13901,'0'0'11697,"-11"-5"-10806,5 2-788,4 2-90,0-1-1,0 1 1,0 0 0,-1 0-1,1 0 1,0 0 0,0 0-1,0 0 1,-1 1-1,1-1 1,0 1 0,-1-1-1,1 1 1,-1 0 0,1 0-1,0 0 1,-1 0-1,1 1 1,0-1 0,-1 0-1,1 1 1,0 0 0,-1 0-1,1 0 1,0 0-1,0 0 1,0 0 0,0 0-1,0 0 1,0 1 0,-2 1-1,-6 12 196,0 0 1,0 1-1,2 0 0,0 0 0,1 1 0,0 0 1,1 0-1,2 0 0,-1 1 0,2 0 0,0 0 1,2 0-1,-1 0 0,3 27 0,-1-43-203,0 1 0,0-1 1,0 0-1,1 0 0,-1 1 0,1-1 0,-1 0 0,1 0 0,0 0 1,-1 1-1,1-1 0,0 0 0,1 0 0,-1 0 0,0-1 0,1 1 1,-1 0-1,0 0 0,1-1 0,0 1 0,0-1 0,-1 1 0,5 1 1,-3-1-83,1-1 1,0 0-1,0 0 1,-1-1-1,1 1 1,0-1-1,0 1 1,0-1-1,0-1 1,0 1 0,-1 0-1,8-3 1,3 0-665,-1-1 0,0-1 1,0 0-1,-1-1 0,0 0 1,0-1-1,11-9 0,11-14-4063,-7 0-2568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7.037"/>
    </inkml:context>
    <inkml:brush xml:id="br0">
      <inkml:brushProperty name="width" value="0.025" units="cm"/>
      <inkml:brushProperty name="height" value="0.025" units="cm"/>
    </inkml:brush>
  </inkml:definitions>
  <inkml:trace contextRef="#ctx0" brushRef="#br0">80 42 14446,'0'0'11760,"-7"-1"-11162,5 0-557,0 1-1,0 0 0,0-1 1,1 1-1,-1 0 1,0 0-1,0 0 1,0 0-1,1 1 1,-1-1-1,0 0 1,0 1-1,0 0 1,1-1-1,-1 1 1,0 0-1,1 0 1,-1-1-1,1 1 1,-1 1-1,1-1 1,-1 0-1,1 0 1,0 0-1,-2 3 1,0 1 35,0 0 0,0 0 1,1 1-1,0-1 1,0 1-1,1 0 1,-1-1-1,0 13 0,0-10-5,0 1 18,1 0 0,0 1 1,0-1-1,1 0 0,0 1 1,0-1-1,3 14 0,-2-22-79,-1 0 0,0-1 0,0 1 0,1 0 0,-1-1 0,1 1 0,-1 0 0,0-1 0,1 1 0,-1-1 0,1 1 0,-1-1 0,1 1 0,0-1 0,-1 1 0,1-1 0,0 1 0,-1-1 0,1 0 0,0 1 0,-1-1 0,1 0 0,0 0 0,0 1 0,-1-1 0,1 0 0,0 0 0,0 0 0,-1 0 0,1 0 0,0 0 0,0 0 0,-1 0 0,1-1 0,0 1 0,0 0 0,-1 0 0,1-1 0,0 1 0,-1 0 0,1-1 0,0 1 0,-1 0 0,1-1 0,-1 1 0,1-1 0,0 1 0,-1-1 0,1 0 0,-1 1 0,0-1 0,1 1 0,0-2 0,25-33 806,-20 21-700,0 1 0,-2-1 0,1 0 0,-2-1 0,0 1 0,-1-1 0,0 1 0,-1-1 0,-1 0 0,-1-15 0,1 29-112,0 1 1,0 0 0,0 0-1,0-1 1,0 1-1,0 0 1,0 0-1,0 0 1,0-1-1,0 1 1,0 0 0,0 0-1,0-1 1,0 1-1,0 0 1,0 0-1,-1-1 1,1 1-1,0 0 1,0 0 0,0 0-1,0-1 1,0 1-1,-1 0 1,1 0-1,0 0 1,0 0-1,0-1 1,-1 1 0,1 0-1,0 0 1,0 0-1,0 0 1,-1 0-1,1 0 1,0 0-1,0 0 1,-1 0 0,1 0-1,0 0 1,0 0-1,-1 0 1,1 0-1,-12 8 6,-5 16-49,7-9 118,4-5-1313,14-18-1439,18-19-6482,-12 13 1729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7.412"/>
    </inkml:context>
    <inkml:brush xml:id="br0">
      <inkml:brushProperty name="width" value="0.025" units="cm"/>
      <inkml:brushProperty name="height" value="0.025" units="cm"/>
    </inkml:brush>
  </inkml:definitions>
  <inkml:trace contextRef="#ctx0" brushRef="#br0">0 0 6406,'0'0'6342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7.829"/>
    </inkml:context>
    <inkml:brush xml:id="br0">
      <inkml:brushProperty name="width" value="0.025" units="cm"/>
      <inkml:brushProperty name="height" value="0.025" units="cm"/>
    </inkml:brush>
  </inkml:definitions>
  <inkml:trace contextRef="#ctx0" brushRef="#br0">1 0 6598,'0'0'19683,"5"11"-19117,7 23 28,-1-1 1,-2 2 0,-1 0 0,5 57-1,-12-153 880,-7-79-1,6 139-1494,0 0 0,0 1 0,1-1 0,-1 0 0,0 1 1,1-1-1,-1 1 0,0-1 0,1 0 0,-1 1 0,1-1 0,-1 1 0,1-1 0,-1 1 0,1-1 0,-1 1 1,1 0-1,0-1 0,-1 1 0,1 0 0,0-1 0,-1 1 0,1 0 0,0 0 0,-1 0 0,1-1 0,0 1 1,0 0-1,-1 0 0,1 0 0,0 0 0,-1 0 0,1 0 0,0 1 0,1-1 0,40 2-1604,-27-1 725,-11-1 506,44-2-5754,-16-6-1200,-17 0 269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8.560"/>
    </inkml:context>
    <inkml:brush xml:id="br0">
      <inkml:brushProperty name="width" value="0.025" units="cm"/>
      <inkml:brushProperty name="height" value="0.025" units="cm"/>
    </inkml:brush>
  </inkml:definitions>
  <inkml:trace contextRef="#ctx0" brushRef="#br0">72 83 2050,'0'0'24722,"-5"-1"-23665,4 0-983,-1 1 0,0-1 0,1 1 0,-1 0 0,0 0 0,1 0 0,-1-1 0,0 2-1,1-1 1,-1 0 0,0 0 0,1 1 0,-1-1 0,0 0 0,1 1 0,-1 0 0,1-1 0,-1 1 0,1 0 0,-1 0 0,1 0 0,-1 0 0,0 1 0,-1 1 5,1 0 0,-1 0 0,1 0 0,0 1 0,0-1 0,1 0 0,-1 1 0,1 0 0,-1-1 0,1 1 0,-1 4 0,1 2 25,-1 0 1,1 0-1,1 1 1,0-1 0,0 0-1,3 16 1,-3-25-98,0 1 0,0-1 1,1 1-1,-1 0 0,0-1 0,1 1 0,-1-1 1,0 1-1,1-1 0,0 1 0,-1-1 0,1 1 1,0-1-1,0 0 0,0 1 0,0-1 0,0 0 1,0 0-1,0 0 0,0 0 0,1 0 0,-1 0 1,0 0-1,1 0 0,-1 0 0,1 0 0,-1-1 1,0 1-1,1-1 0,0 1 0,-1-1 0,1 1 1,-1-1-1,1 0 0,-1 0 0,1 0 0,0 0 1,-1 0-1,1 0 0,0 0 0,-1-1 0,1 1 1,-1-1-1,1 1 0,-1-1 0,1 1 1,-1-1-1,1 0 0,-1 0 0,2-1 0,1-1 28,-1 0 0,0 0 0,0-1 0,0 1 0,0-1 0,0 1 0,-1-1 0,0 0 0,1 0 0,-1 0 0,-1-1 1,1 1-1,-1 0 0,0-1 0,0 1 0,1-9 0,1-8 106,0-1 0,-2-24 1,-1 44-139,0 1-1,0-1 1,1 0 0,-1 0-1,0 0 1,1 0 0,-1 0-1,1 0 1,0 0 0,-1 1-1,1-1 1,0 0 0,0 0-1,0 1 1,0-1 0,1 1-1,-1-1 1,2-1 0,-2 3-7,0-1 1,0 1 0,0-1-1,0 1 1,0-1 0,1 1-1,-1 0 1,0-1 0,0 1 0,0 0-1,1 0 1,-1 0 0,0 0-1,0 0 1,0 0 0,1 0-1,-1 1 1,0-1 0,0 0-1,0 1 1,1-1 0,-1 1-1,0-1 1,0 1 0,0 0-1,0-1 1,0 1 0,0 0-1,0 0 1,0-1 0,-1 1-1,2 1 1,1 2-3,0-1-1,0 1 1,0 0-1,-1 0 0,1 0 1,-1 0-1,0 1 1,-1-1-1,1 0 1,1 8-1,-1-6 24,-1 0-1,1-1 0,1 0 1,-1 1-1,6 8 1,-7-14-16,-1 1-1,0-1 1,0 0-1,0 0 1,0 0 0,1 1-1,-1-1 1,0 0 0,0 0-1,0 0 1,1 0-1,-1 1 1,0-1 0,0 0-1,1 0 1,-1 0 0,0 0-1,0 0 1,1 0-1,-1 0 1,0 0 0,0 0-1,1 0 1,-1 0 0,0 0-1,0 0 1,1 0-1,-1 0 1,0 0 0,0 0-1,1 0 1,-1 0 0,0 0-1,0-1 1,0 1 0,1 0-1,-1 0 1,0 0-1,1-1 1,9-11 37,5-21 24,-14 30-59,9-22-3,-7 16 0,1 0 0,-1 0 0,1 1 0,1-1 0,0 1 0,0 0 0,7-9 0,-11 17 0,-1-1 0,0 1 0,1-1 0,-1 1 0,1 0 0,-1-1 0,0 1 0,1 0 0,-1-1 0,1 1 0,-1 0 0,1-1 0,-1 1 0,1 0 0,-1 0 0,1 0 0,0-1 0,-1 1 0,1 0 0,-1 0 0,1 0 0,-1 0 0,1 0 0,-1 0 0,1 0 0,0 0 0,-1 0 0,1 1 0,-1-1 0,1 0 0,0 0 0,7 18 0,-5 30 0,-3-44 0,0 4-247,3 41-5831,-3-49 5942,0 0-1,0 1 1,0-1 0,1 1 0,-1-1 0,0 0-1,0 1 1,0-1 0,0 0 0,0 1 0,1-1 0,-1 0-1,0 1 1,0-1 0,0 0 0,1 1 0,-1-1-1,0 0 1,1 0 0,-1 1 0,0-1 0,0 0-1,1 0 1,-1 1 0,1-1 0,-1 0 0,0 0 0,1 0-1,-1 0 1,0 0 0,1 0 0,-1 0 0,1 1-1,17-19-4426,-6 1-7304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5:38.935"/>
    </inkml:context>
    <inkml:brush xml:id="br0">
      <inkml:brushProperty name="width" value="0.025" units="cm"/>
      <inkml:brushProperty name="height" value="0.025" units="cm"/>
    </inkml:brush>
  </inkml:definitions>
  <inkml:trace contextRef="#ctx0" brushRef="#br0">68 87 16015,'0'0'14174,"-9"5"-13940,5-3-180,0 1 0,0 0 0,0 0 0,0 0 0,0 0 0,1 1 0,0 0 0,-1-1 0,1 1 0,1 0 0,-1 1-1,1-1 1,-1 0 0,1 1 0,0-1 0,1 1 0,-1 0 0,1 0 0,0-1 0,0 1 0,0 0 0,1 0 0,0 0-1,0 0 1,0 0 0,1 0 0,-1 0 0,1 0 0,2 6 0,-3-10-44,1 0-1,-1 0 1,0 0-1,1 0 1,-1 0-1,1 0 1,-1 0-1,1 0 1,-1 0 0,1-1-1,0 1 1,-1 0-1,1 0 1,0-1-1,0 1 1,0 0 0,-1-1-1,1 1 1,0-1-1,0 1 1,0-1-1,0 1 1,0-1-1,0 0 1,0 1 0,1-1-1,1 0 9,-1 0-1,0 0 0,1-1 1,-1 1-1,0-1 0,0 1 1,0-1-1,1 0 0,-1 0 1,0 0-1,3-1 0,2-3 23,0 0 0,0 0-1,0-1 1,-1 1 0,8-10 0,10-19-35,-1 0 0,-1-1 1,24-56-1,-46 91-5,0 0 0,0 0 0,0 0 0,0 0 0,0 1 0,0-1 0,0 0 0,0 0 0,0 0 0,0 0 0,0 0 0,0 1 0,0-1 0,0 0 0,0 0 0,0 0 0,1 0 0,-1 0 0,0 0 0,0 1 0,0-1 0,0 0 0,0 0 0,0 0 0,1 0 0,-1 0 0,0 0 0,0 0 0,0 0 0,0 0 0,0 0 0,0 0 0,1 0 0,-1 1 0,0-1 0,0 0 0,0 0 0,0 0 0,1 0 0,-1 0 0,0 0 0,0-1 0,0 1 0,0 0 0,0 0 0,1 0 0,-1 0 0,0 0 0,0 0 0,0 0 0,0 0 0,0 0 0,1 0 0,-1 0 0,0 0 0,0-1 0,3 31 0,-1 38 0,-2-67 0,-1 11-100,4 37-1717,-3-48 1653,1 1 1,-1 0-1,1-1 0,-1 1 0,1 0 0,0-1 0,0 1 0,-1-1 0,1 1 0,0-1 0,0 1 0,1-1 0,-1 0 0,0 1 0,0-1 1,1 0-1,-1 0 0,0 0 0,1 0 0,-1 0 0,1 0 0,0-1 0,2 2 0,15 0-6669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1.588"/>
    </inkml:context>
    <inkml:brush xml:id="br0">
      <inkml:brushProperty name="width" value="0.025" units="cm"/>
      <inkml:brushProperty name="height" value="0.025" units="cm"/>
    </inkml:brush>
  </inkml:definitions>
  <inkml:trace contextRef="#ctx0" brushRef="#br0">7 57 6150,'-1'20'11839,"-1"15"-6284,0 19-3994,1 85-3432,2-96 3893,0-33-1906,0 0 1,1 0-1,0 0 1,1 0 0,0 0-1,5 11 1,-7-20-58,-1 1 1,1 0 0,0 0 0,0-1-1,-1 1 1,1-1 0,0 1 0,0-1-1,1 1 1,-1-1 0,0 1 0,0-1-1,1 0 1,-1 0 0,1 0-1,-1 0 1,1 0 0,0 0 0,-1 0-1,1 0 1,0-1 0,-1 1 0,1 0-1,0-1 1,0 0 0,0 1 0,-1-1-1,1 0 1,0 0 0,0 0 0,0 0-1,0 0 1,-1-1 0,1 1 0,0 0-1,0-1 1,0 0 0,-1 1 0,1-1-1,0 0 1,-1 0 0,3-1-1,2-3 180,-1 1 0,1-1 1,-1-1-1,0 1 0,-1-1 0,1 0 0,-1 0 0,0 0 0,0 0 0,3-9 0,27-72 948,-21 43-1125,-2-1 0,-1-1 0,-3 0 0,2-67 0,-11 203-62,0-38 0,7 95 0,-4-146-148,-1 1 0,0 0 1,1-1-1,0 1 0,-1 0 0,1-1 0,0 1 1,0-1-1,-1 1 0,1-1 0,1 1 0,-1-1 1,0 0-1,0 1 0,0-1 0,1 0 0,-1 0 1,0 0-1,1 0 0,1 1 0,-2-2-184,1 1 0,-1 0-1,1-1 1,-1 1 0,1-1 0,0 1 0,-1-1-1,1 0 1,-1 1 0,1-1 0,0 0-1,-1 0 1,1 0 0,0 0 0,-1-1-1,1 1 1,0 0 0,-1-1 0,1 1-1,-1-1 1,1 0 0,-1 1 0,1-1-1,-1 0 1,0 0 0,1 0 0,-1 0-1,0 0 1,1 0 0,-1 0 0,2-3-1,5-9-10530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2.178"/>
    </inkml:context>
    <inkml:brush xml:id="br0">
      <inkml:brushProperty name="width" value="0.025" units="cm"/>
      <inkml:brushProperty name="height" value="0.025" units="cm"/>
    </inkml:brush>
  </inkml:definitions>
  <inkml:trace contextRef="#ctx0" brushRef="#br0">0 0 7751,'0'0'18162,"2"9"-17089,6 32-459,-2 1 0,-2-1 0,-1 46 0,5 68 133,-8-154-702,0 0 1,0 1-1,0-1 1,0 0 0,0 0-1,0 1 1,0-1-1,1 0 1,-1 1-1,0-1 1,1 0 0,-1 0-1,1 0 1,-1 1-1,1-1 1,0 0 0,-1 0-1,1 0 1,0 0-1,0 0 1,0 0 0,0 0-1,0-1 1,0 1-1,0 0 1,0 0 0,0-1-1,0 1 1,0 0-1,2 0 1,-1-2 12,0 0 0,0 1 1,0-1-1,0 0 0,-1 0 0,1 0 1,0 0-1,-1 0 0,1 0 0,-1 0 1,1-1-1,-1 1 0,1-1 0,-1 1 1,0-1-1,0 1 0,0-1 1,0 0-1,2-2 0,12-22-340,0-1-1,-1 0 1,-2-1-1,0 0 1,-2-1 0,-2 0-1,0-1 1,-2 1-1,3-48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04:30.276"/>
    </inkml:context>
    <inkml:brush xml:id="br0">
      <inkml:brushProperty name="width" value="0.025" units="cm"/>
      <inkml:brushProperty name="height" value="0.025" units="cm"/>
    </inkml:brush>
  </inkml:definitions>
  <inkml:trace contextRef="#ctx0" brushRef="#br0">904 395 993,'0'0'5589,"-12"-8"-2081,-232-145 3506,236 149-6904,0 1 1,-1 0-1,1 0 0,-1 1 0,1 0 1,-1 1-1,0-1 0,0 2 1,1-1-1,-1 1 0,0 1 0,0 0 1,0 0-1,1 0 0,-1 1 0,0 0 1,1 1-1,0 0 0,0 1 0,0-1 1,0 1-1,-8 6 0,-16 12-87,1 0 1,1 3-1,-49 50 0,44-40 359,12-12-176,2 1 0,0 1-1,2 1 1,1 1 0,1 1 0,1 0 0,1 1-1,-14 41 1,16-30-110,1 1 0,2 0 1,2 1-1,1 0 0,-1 79 0,7-75 0,2 0 1,3 0-1,13 69 1,-13-97-84,1 1 0,2-1 0,0 0 1,0 0-1,2-1 0,0 0 0,1-1 1,1 0-1,0 0 0,1-1 0,17 16 1,-10-14-16,1 0 1,1-1 0,0-2 0,1 0-1,0-1 1,1-1 0,0-1 0,41 12-1,14-1 96,115 16 0,-123-27-21,0 4 0,93 31 0,10 34 71,-8-3 26,-141-67-79,1-2-1,0-1 1,0-1 0,1-2 0,28 3 0,23-5 289,0-3-1,149-21 1,147-64-302,-312 66-48,-1-3 0,-1-2 0,93-56-1,147-127 701,-276 191-680,-1-1-1,-1-1 1,-1-2 0,18-22-1,-31 33-56,0 0-1,0-1 0,-1 1 1,-1-1-1,0 0 1,-1-1-1,0 1 0,0-1 1,-1 1-1,-1-1 1,0 0-1,0-14 0,1-35 128,-2 0-1,-4-1 0,-2 1 1,-3 1-1,-2-1 0,-19-58 0,22 94-29,-2 2 0,0-1 0,-2 1 1,0 0-1,-1 1 0,-2 1 0,0 0 0,-1 1 0,-2 0 0,1 1 0,-2 1 0,-1 1 0,0 0 0,-1 2 0,0 0 0,-2 1 0,-29-14 0,-20 0-89,-2 3 0,0 4 0,-115-19 0,56 13 0,-351-98-89,249 62-646,171 46-89,-2 3-1,-78-6 0,115 18-226,0 2-1,-53 6 1,63-4-85,-1 2 1,1 1 0,0 0 0,0 1 0,-20 10 0,-47 32-10728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39.462"/>
    </inkml:context>
    <inkml:brush xml:id="br0">
      <inkml:brushProperty name="width" value="0.025" units="cm"/>
      <inkml:brushProperty name="height" value="0.025" units="cm"/>
    </inkml:brush>
  </inkml:definitions>
  <inkml:trace contextRef="#ctx0" brushRef="#br0">178 167 8168,'0'0'4089,"-11"0"-2626,-63 0 855,15 0 5480,88 8-6698,33-8-245,1-2 1,69-13 0,125-33-459,-16 2-276,-129 28-74,240-27 136,-396 57 140,-54 24 0,41-14-174,-346 140-437,-35 13 170,406-162 157,-1-2-1,-1-2 1,1-1-1,-51 5 1,83-13-29,0 0 0,-1 0 0,1 0 1,0 0-1,0 0 0,-1 0 1,1 0-1,0 0 0,0-1 0,-1 1 1,1 0-1,0-1 0,0 1 1,0-1-1,-1 0 0,-1-1 0,3 2-5,0-1-1,-1 1 0,1-1 1,0 1-1,-1-1 0,1 1 0,0-1 1,0 0-1,0 1 0,-1-1 0,1 1 1,0-1-1,0 0 0,0 1 1,0-1-1,0 0 0,0 1 0,0-1 1,0 1-1,1-1 0,-1 0 0,0 1 1,0-1-1,1 0 0,0-3-20,1 1-1,0 0 1,0-1 0,0 1-1,1 0 1,-1 0-1,1 1 1,0-1-1,6-4 1,19-12-111,1 1 0,1 2 0,1 1-1,0 1 1,1 2 0,51-13 0,-19 10-1190,0 3-1,98-5 1,-95 16-60,-67 1 1360,0 0 0,1 0 0,-1 0 0,0 1 0,1-1 0,-1 0 0,1 1 0,-1-1 0,0 0 0,0 1 0,1-1 0,-1 0 0,0 1 0,0-1 0,1 1 0,-1-1 0,0 1 0,0-1 0,0 0 0,0 1 0,1-1 0,-1 1 0,0-1 0,0 1 0,0-1 0,0 1 0,0-1 0,0 1 0,0-1 0,-1 1 0,1-1 0,0 0 0,0 1 0,0-1 0,0 1 0,-1-1 0,1 1 0,0-1 0,0 0 0,-1 1 0,1-1 0,0 0 0,0 1 0,-1-1 0,1 0 0,-1 1 0,1-1 0,0 0 0,-1 1 0,1-1 0,-1 0 0,1 0 0,-1 1 0,-13 12-276,0-1 1,-1 0 0,-1-1-1,-31 18 1,-76 32-5106,35-24-1996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2.537"/>
    </inkml:context>
    <inkml:brush xml:id="br0">
      <inkml:brushProperty name="width" value="0.025" units="cm"/>
      <inkml:brushProperty name="height" value="0.025" units="cm"/>
    </inkml:brush>
  </inkml:definitions>
  <inkml:trace contextRef="#ctx0" brushRef="#br0">0 1 18289,'0'0'12065,"1"9"-11254,9 39-1035,25 79 0,-34-126 105,-1 0-1,0 0 1,1 0-1,-1-1 1,1 1-1,0 0 1,-1 0-1,1 0 1,0 0 0,-1-1-1,1 1 1,0 0-1,0 0 1,0-1-1,-1 1 1,1-1-1,2 2 1,-2-2-193,0 0 0,-1 0 0,1 0-1,0 0 1,0 0 0,-1 0 0,1 0 0,0 0 0,0 0-1,-1 0 1,1 0 0,0 0 0,-1-1 0,1 1 0,0 0 0,0-1-1,-1 1 1,1 0 0,0-1 0,-1 1 0,1-1 0,-1 1 0,1-1-1,-1 1 1,1-1 0,-1 1 0,2-2 0,8-12-6062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2.877"/>
    </inkml:context>
    <inkml:brush xml:id="br0">
      <inkml:brushProperty name="width" value="0.025" units="cm"/>
      <inkml:brushProperty name="height" value="0.025" units="cm"/>
    </inkml:brush>
  </inkml:definitions>
  <inkml:trace contextRef="#ctx0" brushRef="#br0">0 22 14318,'0'0'12833,"4"7"-12406,2 3-209,-1 1-1,-1 0 1,0 1 0,0-1 0,-1 0-1,0 1 1,-1 0 0,0 14-1,0-167 3013,40 143-5937,-17-3-5983,-12-4 869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3.897"/>
    </inkml:context>
    <inkml:brush xml:id="br0">
      <inkml:brushProperty name="width" value="0.025" units="cm"/>
      <inkml:brushProperty name="height" value="0.025" units="cm"/>
    </inkml:brush>
  </inkml:definitions>
  <inkml:trace contextRef="#ctx0" brushRef="#br0">46 112 13229,'0'0'14520,"-6"10"-14472,0 1 122,0 0 0,1 0 0,1 0 0,0 1 0,0-1 0,1 1 0,1 0 0,0 0 0,0 0 0,1 0 0,1 1 0,1 14 0,-1-27-159,0 1 0,0 0 0,0 0 0,0-1 0,0 1 0,1 0 0,-1 0 0,0-1 0,0 1 0,1 0 0,-1-1 0,1 1-1,-1-1 1,1 1 0,-1 0 0,1-1 0,-1 1 0,1-1 0,-1 1 0,1-1 0,-1 1 0,1-1 0,0 0 0,-1 1 0,1-1 0,0 0 0,0 1 0,-1-1 0,1 0 0,0 0 0,-1 0 0,1 0 0,0 0 0,0 0 0,0 0-1,-1 0 1,1 0 0,0 0 0,0 0 0,-1 0 0,1 0 0,0-1 0,-1 1 0,1 0 0,0 0 0,-1-1 0,1 1 0,0-1 0,-1 1 0,1 0 0,0-1 0,-1 1 0,1-1 0,-1 0 0,1 0 0,32-32 267,-25 19-113,-1-1 1,0 0-1,-1 0 1,-1-1-1,0 0 1,-1 0-1,-1 0 0,-1 0 1,0 0-1,0-20 1,-10 103-108,5-52-60,1 0 1,1 0-1,0 0 0,0 0 1,4 23-1,-3-37 2,0 0 0,0 0 0,0 0 0,0 0 0,0-1 0,1 1 0,-1 0 0,0 0 0,1 0 0,-1 0 0,0-1 0,1 1 0,-1 0 0,1-1 0,0 1 0,-1 0 0,1-1 0,-1 1 0,1 0 0,0-1 0,-1 1 0,1-1 0,0 1 0,0-1 0,0 0 0,-1 1 0,1-1 0,0 0 0,0 1 0,0-1 0,0 0 0,0 0 0,-1 0 0,1 0 0,0 0 0,0 0 0,0 0 0,0 0 0,0 0 0,0 0 0,-1-1 0,1 1 0,0 0 0,0 0 0,0-1 0,0 1 0,-1-1 0,1 1 0,0-1 0,0 1 0,-1-1 0,1 1 0,0-1 0,-1 0 0,1 0 0,5-3 0,-1-1 0,0 1 0,0-1 0,0 0 0,6-9 0,-5 5-2,-1 0 0,0 0 0,0-1 0,-1 0 0,-1 0 0,0 0 0,0 0 0,-1 0 1,0-1-1,1-10 0,-3 20-142,-9 38-326,-2-9 688,10-21 57,15-19-133,-13 12-142,-1-1 0,1 1 0,-1 0 0,1 0 0,-1-1 0,1 1 0,-1 0 0,1 0 0,-1 0 0,1 0 0,-1 0 0,1-1 0,-1 1 0,1 0 0,-1 0 0,1 0 0,-1 0 0,1 0 0,-1 1 0,1-1 0,-1 0 0,1 0 0,-1 0 0,1 0 0,-1 1 0,1-1 0,-1 0 0,1 0 0,-1 1 0,1-1 0,-1 0 0,0 1 0,1-1 0,-1 0 0,1 1 0,-1-1 0,0 1 0,0-1 0,1 1 0,-1-1 0,0 1 0,0-1 0,1 1 0,-1-1 0,0 1 0,10 8 0,-9-9 0,0 0 0,-1 0 0,1-1 0,0 1 0,0 0 0,-1-1 0,1 1 0,0-1 0,-1 1 0,1-1 0,-1 1 0,1-1 0,-1 1 0,1-1 0,-1 0 0,1 1 0,-1-1 0,1 0 0,-1 1 0,0-1 0,1 0 0,-1 0 0,0 1 0,0-2 0,19-42 0,10-20 0,-29 64 0,0-1 0,0 1 0,1 0 0,-1-1 0,0 1 0,0 0 0,0-1 0,1 1 0,-1 0 0,0-1 0,0 1 0,1 0 0,-1 0 0,0 0 0,0-1 0,1 1 0,-1 0 0,0 0 0,1 0 0,-1-1 0,0 1 0,1 0 0,-1 0 0,0 0 0,1 0 0,-1 0 0,0 0 0,1 0 0,-1 0 0,0 0 0,1 0 0,-1 0 0,1 0 0,-1 0 0,0 0 0,1 0 0,-1 0 0,0 1 0,1-1 0,-1 0 0,0 0 0,0 0 0,1 1 0,-1-1 0,0 0 0,1 0 0,-1 0 0,0 1 0,1-1 0,13 22 0,1-2 0,-14-20 0,1 0 0,-1 1 0,0-1 0,1 0 0,-1 0 0,0 0 0,1-1 0,-1 1 0,0 0 0,0 0 0,1-1 0,-1 1 0,0-1 0,0 1 0,0-1 0,1 1 0,-1-1 0,0 0 0,0 1 0,0-1 0,0 0 0,0 0 0,0 0 0,-1 0 0,1 0 0,1-2 0,18-38 0,-19 36 0,0 1 0,1 0 0,0 0 0,-1 0 0,1 1 0,1-1 0,-1 0 0,0 1 0,1-1 0,4-3 0,-7 7 0,1 0 0,0 0 0,-1 1 0,1-1 0,-1 0 0,1 0 0,-1 1 0,1-1 0,0 1 0,-1-1 0,1 0 0,-1 1 0,0-1 0,1 1 0,-1-1 0,1 1 0,-1-1 0,0 1 0,1-1 0,-1 1 0,0 0 0,1-1 0,-1 1 0,0-1 0,0 1 0,0 0 0,0-1 0,0 1 0,1 0 0,-1-1 0,0 1 0,-1 0 0,1-1 0,0 1 0,0 0 0,0 0 0,3 32 0,-3-32 0,0 94 0,0-95 0,0 0 0,0 1 0,0-1 0,0 0 0,0 0 0,0 0 1,0 0-1,0 1 0,0-1 0,0 0 0,0 0 0,0 0 0,0 0 0,0 1 0,0-1 0,0 0 0,0 0 0,0 0 0,0 0 0,0 1 1,0-1-1,0 0 0,1 0 0,-1 0 0,0 0 0,0 0 0,0 1 0,0-1 0,0 0 0,0 0 0,0 0 0,1 0 0,-1 0 1,0 0-1,0 0 0,0 0 0,0 0 0,1 1 0,-1-1 0,0 0 0,0 0 0,0 0 0,0 0 0,1 0 0,-1 0 0,0 0 0,0 0 1,0 0-1,0 0 0,1 0 0,-1 0 0,0-1 0,9-8 4,5-13-44,-9 3-1153,-4 5-4591,-1 6-916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4.223"/>
    </inkml:context>
    <inkml:brush xml:id="br0">
      <inkml:brushProperty name="width" value="0.025" units="cm"/>
      <inkml:brushProperty name="height" value="0.025" units="cm"/>
    </inkml:brush>
  </inkml:definitions>
  <inkml:trace contextRef="#ctx0" brushRef="#br0">2 33 24375,'-1'-6'3331,"1"-1"-1345,0 2-897,0-1-897,0 2-1121,1 0-4067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4.613"/>
    </inkml:context>
    <inkml:brush xml:id="br0">
      <inkml:brushProperty name="width" value="0.025" units="cm"/>
      <inkml:brushProperty name="height" value="0.025" units="cm"/>
    </inkml:brush>
  </inkml:definitions>
  <inkml:trace contextRef="#ctx0" brushRef="#br0">0 210 15727,'0'0'15727,"11"2"-15033,-9-1-675,1 0-1,0 0 1,0-1 0,0 1 0,0-1-1,0 1 1,0-1 0,0 0 0,0 0-1,0-1 1,0 1 0,0-1 0,-1 1-1,1-1 1,0 0 0,0 0 0,0 0 0,-1 0-1,1 0 1,0-1 0,-1 0 0,1 1-1,-1-1 1,0 0 0,0 0 0,1 0-1,-1 0 1,0 0 0,-1-1 0,1 1-1,0-1 1,1-3 0,4-5-19,-1-1 0,0 0 0,0 0 0,-1 0 0,-1 0 0,0-1 0,-1 0 0,0 1 0,-1-1 0,-1 0 0,1-17 0,-3 31 0,1-1 0,0 1 0,-1-1 0,1 1 0,-1-1 0,1 1 0,0-1 0,-1 1 0,1-1 0,-1 0 0,1 1 0,-1-1 0,1 0 0,-1 1 0,0-1 0,1 0 0,-1 0 0,1 0 0,-1 1 0,1-1 0,-1 0 0,0 0 0,1 0 0,-1 0 0,0 0 0,1 0 0,-1 0 0,1 0 0,-1 0 0,0-1 0,1 1 0,-1 0 0,1 0 0,-1 0 0,1-1 0,-1 1 0,1 0 0,-1-1 0,1 1 0,-1 0 0,1-1 0,-1 1 0,1-1 0,-1 1 0,1-1 0,0 1 0,-1-1 0,1 1 0,0-1 0,-1 1 0,1-1 0,0 1 0,0-1 0,-1 1 0,1-1 0,0 0 0,0 1 0,0-1 0,0 1 0,0-1 0,0 0 0,0 1 0,0-1 0,0 0 0,0 1 0,0-1 0,1 1 0,-1-1 0,0 0 0,-31 37 0,21-20 0,1 1 0,0 1 0,2-1 0,0 1 0,1 1 0,1-1 0,0 1 0,2 0 0,0 0 0,0 36 0,3-54 0,0 1 0,0 0 0,0 0 0,0 0 0,1-1 0,-1 1 0,1 0 0,-1 0 0,1-1 0,0 1 0,-1 0 0,1-1 0,0 1 0,0-1 0,0 1 0,0-1 0,1 0 0,-1 1 0,0-1 0,1 0 0,-1 0 0,3 2 0,-1-2 0,0 0 0,-1 0 0,2 0 0,-1 0 0,0-1 0,0 1 0,0-1 0,0 0 0,0 1 0,0-2 0,7 0 0,0 0 0,-1-1 0,1-1 0,0 0 0,-1 0 0,0-1 0,0 0 0,11-7 0,19-17-2030,-5-7-5277,-19 14-6033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6.229"/>
    </inkml:context>
    <inkml:brush xml:id="br0">
      <inkml:brushProperty name="width" value="0.025" units="cm"/>
      <inkml:brushProperty name="height" value="0.025" units="cm"/>
    </inkml:brush>
  </inkml:definitions>
  <inkml:trace contextRef="#ctx0" brushRef="#br0">1 0 11275,'0'0'9865,"4"9"-8237,33 84 904,-23-54-2129,2-1 1,29 52-1,-45-89-351,1-1-1,-1 1 1,0 0-1,1-1 1,-1 1-1,0 0 1,1-1-1,-1 1 0,1-1 1,0 1-1,-1 0 1,1-1-1,-1 1 1,1-1-1,0 0 1,-1 1-1,1-1 1,0 0-1,-1 1 0,1-1 1,0 0-1,1 1 1,5-12-802,-5-27-5177,-8 18-73,-6-2-4052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6.572"/>
    </inkml:context>
    <inkml:brush xml:id="br0">
      <inkml:brushProperty name="width" value="0.025" units="cm"/>
      <inkml:brushProperty name="height" value="0.025" units="cm"/>
    </inkml:brush>
  </inkml:definitions>
  <inkml:trace contextRef="#ctx0" brushRef="#br0">0 232 11115,'0'0'17840,"20"-26"-16654,6 2-386,7-3-511,3-2-225,0 0-64,-1 2-737,-1 1-1858,-6 4-2113,-4 1-2243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7.664"/>
    </inkml:context>
    <inkml:brush xml:id="br0">
      <inkml:brushProperty name="width" value="0.025" units="cm"/>
      <inkml:brushProperty name="height" value="0.025" units="cm"/>
    </inkml:brush>
  </inkml:definitions>
  <inkml:trace contextRef="#ctx0" brushRef="#br0">0 231 10282,'0'0'14504,"7"7"-14077,6 11-40,0 0-1,-1 1 1,-1 0-1,10 26 1,-15-37 1853,-3-11-815,0-26-294,-7-42-669,-5 39-231,8 30-230,1 1 1,0 0-1,-1-1 0,1 1 0,-1 0 0,0 0 1,1-1-1,-1 1 0,0 0 0,1 0 0,-1 0 1,0 0-1,0 0 0,0 0 0,0 0 0,0 0 0,0 0 1,-1 1-1,1-1 0,-2-1 0,3 47-342,0-44 341,-1 0 1,1 0-1,0 0 1,0 0 0,0 0-1,0 0 1,0 0 0,0 0-1,1 0 1,-1 0-1,0 0 1,0 0 0,1-1-1,-1 1 1,0 0 0,1 0-1,-1 0 1,1 0-1,0 0 1,-1-1 0,1 1-1,-1 0 1,1 0 0,0-1-1,0 1 1,-1 0-1,1-1 1,0 1 0,0-1-1,1 1 1,0-1 2,0 0 0,0 0 0,0 0 0,0 0 0,0 0 1,0-1-1,0 1 0,0-1 0,0 0 0,0 1 0,0-1 0,0 0 0,3-2 0,4-3 9,-1 0 0,1 0 0,-1-1-1,-1 0 1,8-9 0,-1-7 41,-2 4-154,-9 21 8,-1 14-17,-2-8 114,0 0 0,1 0-1,0 0 1,1 0 0,-1-1 0,2 1 0,3 10-1,-5-17-2,-1 1-1,1-1 1,0 0-1,-1 1 1,1-1-1,0 0 0,0 0 1,0 0-1,0 0 1,0 0-1,0 0 1,1 0-1,-1 0 0,0 0 1,0-1-1,1 1 1,-1 0-1,0-1 1,2 1-1,-1-1 4,0 0 1,0 0-1,0 0 0,0-1 0,0 1 0,-1 0 0,1-1 1,0 1-1,0-1 0,0 0 0,-1 0 0,1 0 1,0 0-1,-1 0 0,1 0 0,-1 0 0,1 0 1,-1-1-1,2-1 0,10-11 44,0-1 0,0-1 0,-2 0 0,19-34 0,-12 21-26,-18 29-23,0-1 1,0 1 0,0 0 0,0 0 0,0 0 0,0 0 0,0-1 0,0 1 0,0 0 0,1 0 0,-1 0-1,0 0 1,0 0 0,0 0 0,0-1 0,0 1 0,0 0 0,1 0 0,-1 0 0,0 0 0,0 0 0,0 0-1,0 0 1,1 0 0,-1 0 0,0 0 0,0 0 0,0 0 0,0 0 0,1 0 0,-1 0 0,0 0 0,0 0-1,0 0 1,1 0 0,-1 0 0,0 0 0,0 0 0,0 0 0,0 0 0,0 0 0,1 0 0,-1 1 0,0-1-1,0 0 1,0 0 0,0 0 0,0 0 0,1 0 0,-1 0 0,0 1 0,0-1 0,0 0 0,0 0 0,0 0-1,0 0 1,0 0 0,0 1 0,0-1 0,8 18-9,-8-17 9,1 1 0,-1 0 1,1-1-1,-1 1 0,1 0 0,0-1 1,0 1-1,-1-1 0,1 1 0,0-1 1,0 0-1,1 1 0,-1-1 1,2 2-1,0-3 4,-1-1 0,0 1 0,0-1 0,0 1 0,0-1 0,0 0 0,0 0 0,-1 0 0,1 0 0,0 0 0,0 0 0,-1 0 0,1-1 0,0 1 0,-1-1 0,0 1 0,3-4 0,27-37 91,-16 20-70,-13 18-39,1 1 0,1-1 0,-1 1 0,1-1 0,-1 1 0,1 0-1,0 1 1,0-1 0,0 1 0,7-4 0,-10 6 9,0-1 0,0 1 0,0 0 0,1 0 0,-1 0 0,0-1 0,0 1 0,0 0 0,0 1 0,0-1-1,0 0 1,0 0 0,0 0 0,0 1 0,0-1 0,0 0 0,0 1 0,0-1 0,0 1 0,1 0 0,-1 0 2,0 1-1,1-1 1,-1 1 0,0-1 0,0 1-1,0 0 1,0 0 0,0-1 0,0 1 0,0 0-1,-1 0 1,1 0 0,-1 0 0,1 3-1,1 5 18,3 24 61,-5-33-73,0 0 1,0 0-1,0-1 1,1 1-1,-1 0 0,0 0 1,0 0-1,1 0 1,-1 0-1,0 0 0,1 0 1,-1-1-1,1 1 1,-1 0-1,1 0 1,-1 0-1,1-1 0,0 1 1,-1 0-1,1-1 1,0 1-1,0 0 1,3-4 6,-2-1 0,1 1 0,0-1 0,-1 1 0,1-1 0,-1 0 0,0 0 0,-1 0 0,1 0 0,2-8 0,1-1-157,2-3-342,18-32-1007,-23 46 1081,-1 0-1,0 0 1,1 1 0,-1-1-1,1 1 1,-1 0 0,1-1-1,0 1 1,0 0 0,-1 0-1,1 0 1,0 0 0,0 0 0,0 0-1,0 0 1,0 1 0,0-1-1,0 1 1,1 0 0,-1 0-1,3-1 1,-4 2 198,0-1 0,0 1 0,0-1 0,0 1 0,0-1-1,0 1 1,-1 0 0,1-1 0,0 1 0,0 0 0,-1 0 0,1 0 0,-1 0 0,1-1 0,-1 1 0,1 0-1,-1 0 1,1 0 0,-1 0 0,0 0 0,1 2 0,5 8-3819,-3-8 145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18.162"/>
    </inkml:context>
    <inkml:brush xml:id="br0">
      <inkml:brushProperty name="width" value="0.025" units="cm"/>
      <inkml:brushProperty name="height" value="0.025" units="cm"/>
    </inkml:brush>
  </inkml:definitions>
  <inkml:trace contextRef="#ctx0" brushRef="#br0">0 121 12844,'0'0'10928,"1"10"-9353,0 7-905,20 169 1835,-16-162-2517,1 0 0,0 0-1,2 0 1,0-1 0,23 41-1,-18-49 85,-7-25 485,-5-37 670,-1 36-1150,-12-154 845,0-1-873,13 161-60,0-1-1,0 1 1,1 0-1,-1 0 0,1 0 1,0 0-1,1 0 1,-1 1-1,1-1 0,0 1 1,0 0-1,0-1 1,1 1-1,0 1 0,-1-1 1,1 0-1,1 1 1,-1 0-1,0 0 0,1 0 1,6-3-1,-1 1 2,1-1 0,-1 2-1,1-1 1,0 1 0,0 1 0,0 0-1,0 1 1,1 0 0,12-1 0,-24 3 12,1 0 1,-1 0 0,1 0 0,-1 0 0,1 0 0,-1 0 0,1 1-1,-1-1 1,0 0 0,1 0 0,-1 0 0,1 0 0,-1 1-1,0-1 1,1 0 0,-1 0 0,0 1 0,1-1 0,-1 0 0,0 0-1,1 1 1,-1-1 0,0 0 0,1 1 0,-1-1 0,0 1-1,0-1 1,0 0 0,1 1 0,-1-1 0,0 1 0,0-1-1,0 1 1,-2 19 319,-15 16 253,-38 31 116,49-61-737,1-1 1,-1 1 0,0-1-1,-1 0 1,0 0 0,1-1-1,-1 0 1,-11 5 0,17-9-409,-5 1-231,3-5-4203,3-14-2971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2.848"/>
    </inkml:context>
    <inkml:brush xml:id="br0">
      <inkml:brushProperty name="width" value="0.025" units="cm"/>
      <inkml:brushProperty name="height" value="0.025" units="cm"/>
    </inkml:brush>
  </inkml:definitions>
  <inkml:trace contextRef="#ctx0" brushRef="#br0">79 1 16207,'0'0'9193,"-9"11"-8953,1 1-33,-1 0-1,2 0 0,0 1 0,0 0 1,1 1-1,1 0 0,0-1 0,1 2 1,0-1-1,-2 21 0,5-22 125,1-1 1,0 1-1,1-1 0,0 0 0,1 0 1,0 0-1,6 18 0,-7-27-337,0 0-1,1-1 1,-1 1 0,0-1 0,1 0-1,0 1 1,-1-1 0,1 0 0,0 0-1,0 0 1,0 0 0,1 0-1,-1-1 1,0 1 0,5 2 0,-3-3-154,-1 0 0,1 0 0,-1-1 0,1 1 0,0-1 0,-1 0-1,1 0 1,0 0 0,-1 0 0,1-1 0,-1 1 0,1-1 0,0 0 0,-1 0 0,6-3 0,-3 1-738,1 0-1,-1-1 1,1 0-1,-1 0 0,0-1 1,-1 1-1,1-1 0,-1-1 1,0 1-1,0-1 0,4-7 1,9-13-6704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1.545"/>
    </inkml:context>
    <inkml:brush xml:id="br0">
      <inkml:brushProperty name="width" value="0.025" units="cm"/>
      <inkml:brushProperty name="height" value="0.025" units="cm"/>
    </inkml:brush>
  </inkml:definitions>
  <inkml:trace contextRef="#ctx0" brushRef="#br0">211 0 17264,'0'0'11638,"-7"14"-11131,-33 63-477,-3-2 1,-77 103-1,128-191-6009,3-15 2381,2-1 208,10-17-3053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3.284"/>
    </inkml:context>
    <inkml:brush xml:id="br0">
      <inkml:brushProperty name="width" value="0.025" units="cm"/>
      <inkml:brushProperty name="height" value="0.025" units="cm"/>
    </inkml:brush>
  </inkml:definitions>
  <inkml:trace contextRef="#ctx0" brushRef="#br0">2 1 13196,'0'0'9604,"-1"8"-8643,1 12-251,0 1-1,1-1 0,2 0 1,0 0-1,1 0 1,0 0-1,2 0 0,8 18 1,-14-37-689,1 0 1,-1 0 0,0 0-1,1 0 1,-1 0-1,1 0 1,0 0 0,-1 0-1,1 0 1,0 0-1,-1-1 1,1 1-1,0 0 1,0 0 0,0-1-1,0 1 1,-1 0-1,1-1 1,0 1 0,0-1-1,0 0 1,0 1-1,1-1 1,-1 0-1,0 1 1,0-1 0,0 0-1,0 0 1,0 0-1,0 0 1,0 0 0,0 0-1,1 0 1,-1 0-1,0-1 1,0 1-1,0 0 1,0-1 0,0 1-1,0 0 1,0-1-1,0 1 1,0-1 0,0 0-1,0 1 1,-1-1-1,1 0 1,0 0-1,0 1 1,-1-1 0,2-1-1,6-8 70,0-1-1,-1 1 0,12-23 1,-1 4-22,-18 28-74,1 0 0,-1 0 0,1 1 0,0-1-1,-1 1 1,1-1 0,0 0 0,-1 1 0,1-1 0,0 1-1,0-1 1,-1 1 0,1 0 0,0-1 0,0 1-1,0 0 1,0 0 0,0-1 0,-1 1 0,1 0 0,0 0-1,0 0 1,0 0 0,0 0 0,0 0 0,0 0 0,0 0-1,0 1 1,-1-1 0,1 0 0,0 1 0,0-1-1,0 0 1,0 1 0,-1-1 0,1 1 0,0-1 0,0 1-1,-1-1 1,1 1 0,-1 0 0,1-1 0,0 1 0,-1 0-1,1-1 1,-1 1 0,1 0 0,-1 0 0,0 0-1,1-1 1,-1 1 0,0 0 0,0 0 0,1 0 0,-1 1-1,19 61 93,-16-50-38,-2-10-30,0 0 1,0 0 0,0 1 0,0-1 0,0 0 0,1 0 0,-1 0-1,1 0 1,0-1 0,4 6 0,-6-8-11,0 0 1,1 0-1,-1 1 0,0-1 0,1 0 1,-1 0-1,0 0 0,1 0 0,-1 0 1,0 0-1,0 0 0,1 0 0,-1 0 1,0 0-1,1 0 0,-1 0 0,0-1 1,1 1-1,-1 0 0,0 0 0,1 0 0,-1 0 1,0 0-1,0-1 0,1 1 0,-1 0 1,0 0-1,0 0 0,1-1 0,-1 1 1,0 0-1,0 0 0,0-1 0,1 1 1,9-25 61,-4 9-970,-1 1-1294,-2 0-3384,-2 5-2313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3.874"/>
    </inkml:context>
    <inkml:brush xml:id="br0">
      <inkml:brushProperty name="width" value="0.025" units="cm"/>
      <inkml:brushProperty name="height" value="0.025" units="cm"/>
    </inkml:brush>
  </inkml:definitions>
  <inkml:trace contextRef="#ctx0" brushRef="#br0">1 61 12908,'0'0'15770,"3"7"-15535,22 72 854,-25-78-1073,0-1 0,0 1 0,0-1-1,0 1 1,1 0 0,-1-1 0,0 1 0,0-1 0,1 1 0,-1-1 0,0 1 0,0-1 0,1 1 0,-1-1 0,1 0 0,-1 1 0,0-1-1,1 1 1,-1-1 0,1 0 0,-1 1 0,1-1 0,-1 0 0,1 0 0,0 1 0,-1-1 0,1 0 0,-1 0 0,1 0 0,-1 0 0,1 0 0,0 0-1,-1 0 1,1 0 0,0 0 0,16-16 300,7-29-49,-24 44-265,28-82 222,-24 82 186,1 10-289,0 11-11,-4-11-41,4 24 4,-5-33-69,0 1 1,0 0-1,0-1 1,0 1-1,0-1 1,0 1-1,0 0 1,1-1-1,-1 1 1,0-1-1,0 1 1,1 0-1,-1-1 1,0 1-1,0-1 1,1 1 0,-1-1-1,1 1 1,-1-1-1,0 1 1,1-1-1,-1 0 1,1 1-1,-1-1 1,1 0-1,0 1 1,-1-1-1,1 0 1,-1 0-1,1 1 1,-1-1-1,1 0 1,0 0-1,-1 0 1,2 0-1,1-3 27,0 0-1,-1 0 1,1 0-1,-1-1 0,1 0 1,-1 1-1,0-1 1,0 0-1,-1 0 1,1 0-1,-1 0 1,0 0-1,1-5 0,4-9-141,-5 16 90,-1 1 1,0 0-1,1-1 0,-1 1 0,1 0 1,0-1-1,-1 1 0,1 0 0,0 0 0,0 0 1,-1 0-1,1 0 0,0-1 0,0 2 0,0-1 1,1 0-1,-1 0 0,0 0 0,0 0 0,2 0 1,-2 1 6,0 1 0,0-1 0,0 1 0,-1-1 0,1 1 1,0-1-1,-1 1 0,1 0 0,-1-1 0,1 1 0,0 0 0,-1 0 1,0 0-1,1-1 0,-1 1 0,1 0 0,-1 0 0,0 0 0,0 0 1,1 0-1,-1-1 0,0 3 0,8 65-58,-8-67 93,1 33 185,-1-29-3681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4.232"/>
    </inkml:context>
    <inkml:brush xml:id="br0">
      <inkml:brushProperty name="width" value="0.025" units="cm"/>
      <inkml:brushProperty name="height" value="0.025" units="cm"/>
    </inkml:brush>
  </inkml:definitions>
  <inkml:trace contextRef="#ctx0" brushRef="#br0">0 0 18225,'0'0'9513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4.556"/>
    </inkml:context>
    <inkml:brush xml:id="br0">
      <inkml:brushProperty name="width" value="0.025" units="cm"/>
      <inkml:brushProperty name="height" value="0.025" units="cm"/>
    </inkml:brush>
  </inkml:definitions>
  <inkml:trace contextRef="#ctx0" brushRef="#br0">38 143 14734,'0'0'13234,"5"-2"-12807,-1 0-383,-1 0 0,-1 0 0,1 0 0,0-1-1,0 1 1,-1-1 0,0 0 0,1 0 0,-1 0 0,0 0 0,0 0 0,-1 0 0,1 0 0,-1-1 0,1 1 0,0-5 0,-1 3-20,1 1 0,-1 0 1,0-1-1,0 1 1,0-1-1,-1 0 0,0 1 1,0-1-1,0 1 1,0-1-1,-1 0 0,0 1 1,0-1-1,0 1 1,-2-5-1,3 8-23,-1 1 1,1-1 0,0 0-1,-1 0 1,0 1-1,1-1 1,-1 0-1,1 1 1,-1-1-1,0 1 1,1-1 0,-1 1-1,0-1 1,0 1-1,1-1 1,-1 1-1,0 0 1,0 0-1,1-1 1,-1 1 0,0 0-1,0 0 1,0 0-1,0 0 1,0 0-1,1 0 1,-1 0-1,0 0 1,0 0 0,0 0-1,0 0 1,0 0-1,1 1 1,-1-1-1,0 0 1,0 1-1,-1 0 1,0 0-8,0 0 0,0 0 1,0 1-1,0-1 0,0 1 0,0 0 1,0-1-1,1 1 0,-1 0 0,1 0 0,-1 0 1,-1 2-1,-3 15 343,0-1 0,1 1 0,1 0 0,1 1 0,1-1 0,0 0 0,3 35 0,-1-53-343,0-1-1,0 1 1,-1 0 0,2 0-1,-1 0 1,0-1 0,0 1 0,0 0-1,0 0 1,0-1 0,1 1 0,-1 0-1,0-1 1,1 1 0,-1 0-1,0-1 1,1 1 0,-1 0 0,1-1-1,-1 1 1,1-1 0,-1 1-1,1-1 1,-1 1 0,1-1 0,0 1-1,-1-1 1,1 0 0,0 1 0,-1-1-1,1 0 1,0 1 0,0-1-1,-1 0 1,1 0 0,0 0 0,0 0-1,-1 0 1,1 0 0,0 0 0,0 0-1,-1 0 1,1 0 0,0 0-1,0 0 1,-1-1 0,1 1 0,0 0-1,0 0 1,-1-1 0,1 1-1,0-1 1,-1 1 0,1 0 0,-1-1-1,2 0 1,36-26-3373,-15 1-1554,-2-2-2850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4.933"/>
    </inkml:context>
    <inkml:brush xml:id="br0">
      <inkml:brushProperty name="width" value="0.025" units="cm"/>
      <inkml:brushProperty name="height" value="0.025" units="cm"/>
    </inkml:brush>
  </inkml:definitions>
  <inkml:trace contextRef="#ctx0" brushRef="#br0">60 1 14734,'0'0'10303,"-9"9"-10260,-28 31-17,36-39-15,0 0-1,0 0 1,0 0-1,0 0 1,0 1-1,0-1 1,0 0-1,0 0 1,0 1-1,1-1 1,-1 1-1,0-1 0,1 1 1,-1-1-1,1 1 1,0-1-1,-1 1 1,1-1-1,0 1 1,0 2-1,1-4 2,-1 1-1,1 0 0,0-1 1,-1 1-1,1 0 0,0-1 1,0 1-1,-1-1 1,1 1-1,0-1 0,0 0 1,0 1-1,-1-1 0,1 0 1,0 1-1,0-1 0,0 0 1,0 0-1,0 0 1,0 0-1,0 0 0,-1 0 1,3 0-1,52-11-973,-52 10 921,-1 0 0,0 0 0,1 0 0,-1 0 0,1 1 0,-1-1 1,1 1-1,0-1 0,-1 1 0,1 0 0,4 0 0,-6 1 162,0 0 1,-1 0-1,1 0 0,0 1 0,0-1 0,-1 0 0,1 0 0,0 0 0,-1 1 1,1-1-1,-1 0 0,0 1 0,1-1 0,-1 0 0,0 1 0,0-1 0,0 0 1,0 1-1,0-1 0,0 0 0,0 1 0,-1 1 0,1-1 122,-1 1 0,0-1-1,1 1 1,-1-1 0,0 1-1,0-1 1,0 0 0,-1 1-1,1-1 1,-1 0 0,1 0-1,-1 0 1,1 0 0,-1 0-1,0-1 1,0 1 0,0 0 0,0-1-1,0 0 1,-5 3 0,5-3-274,0 0 0,-1 0 0,1 0 1,0 0-1,-1 0 0,1 0 0,0-1 0,-1 1 1,1-1-1,-1 0 0,1 0 0,-1 0 1,-3 0-1,6-24-15205,4 10 2942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5.276"/>
    </inkml:context>
    <inkml:brush xml:id="br0">
      <inkml:brushProperty name="width" value="0.025" units="cm"/>
      <inkml:brushProperty name="height" value="0.025" units="cm"/>
    </inkml:brush>
  </inkml:definitions>
  <inkml:trace contextRef="#ctx0" brushRef="#br0">2 62 15535,'0'0'14648,"5"-4"-14594,-3 2-45,1 0 1,-1 0 0,0-1 0,0 1 0,0 0 0,0-1 0,-1 0 0,1 1-1,0-1 1,-1 0 0,0 0 0,0 0 0,0 0 0,0 0 0,0 0 0,-1 0 0,1 0-1,-1 0 1,0-4 0,-18 42-127,14-21 264,1-1 0,0 1 0,0 1 0,2-1 1,0 0-1,1 19 0,0-32-150,0 0-1,1 0 1,-1-1-1,1 1 1,-1 0-1,1 0 1,-1-1-1,1 1 1,0 0-1,-1-1 1,1 1-1,0-1 1,0 1-1,-1-1 1,1 1-1,0-1 1,0 1-1,0-1 1,0 0-1,-1 1 1,1-1 0,0 0-1,0 0 1,0 0-1,0 0 1,0 0-1,0 0 1,0 0-1,0 0 1,0 0-1,0 0 1,-1 0-1,1-1 1,0 1-1,0 0 1,1-1-1,35-12-3118,-13-3-2836,3-5-5130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5.837"/>
    </inkml:context>
    <inkml:brush xml:id="br0">
      <inkml:brushProperty name="width" value="0.025" units="cm"/>
      <inkml:brushProperty name="height" value="0.025" units="cm"/>
    </inkml:brush>
  </inkml:definitions>
  <inkml:trace contextRef="#ctx0" brushRef="#br0">0 0 9673,'0'0'16079,"57"53"-15854,-36-29-129,-1 3-96,-2 0-257,-2-1-415,-3-4-770,-2-4-960,-4-5-1089,-7-6-1986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6.195"/>
    </inkml:context>
    <inkml:brush xml:id="br0">
      <inkml:brushProperty name="width" value="0.025" units="cm"/>
      <inkml:brushProperty name="height" value="0.025" units="cm"/>
    </inkml:brush>
  </inkml:definitions>
  <inkml:trace contextRef="#ctx0" brushRef="#br0">30 194 15022,'0'0'4986,"-6"-9"-2333,3 5-2320,1 1-188,0 1 0,0 0 1,0-1-1,0 0 0,1 1 0,-1-1 1,1 0-1,0 0 0,0 0 0,0 0 1,0 0-1,0 0 0,0 0 1,1 0-1,0 0 0,-1 0 0,1 0 1,1 0-1,-1-1 0,0 1 0,1 0 1,-1 0-1,1 0 0,0 0 1,0 0-1,2-4 0,2-1-31,1 1 0,0 0 0,0 0 0,0 0 0,1 1-1,0 0 1,0 0 0,0 0 0,1 1 0,0 0 0,0 1 0,1 0 0,-1 0 0,1 1-1,-1 0 1,1 0 0,0 1 0,0 0 0,0 1 0,16-1 0,-22 3-76,-1 0 1,1-1-1,-1 1 1,1 0-1,-1 0 1,1 1-1,-1-1 1,1 0 0,-1 1-1,0-1 1,0 1-1,0 0 1,0 0-1,0 0 1,0 0-1,-1 0 1,1 0-1,-1 0 1,1 1-1,-1-1 1,0 1 0,0-1-1,0 1 1,0-1-1,0 1 1,-1-1-1,1 1 1,-1 0-1,1 0 1,-1-1-1,0 5 1,0-2 34,0 0 1,0-1-1,0 1 0,0-1 1,0 1-1,-1-1 0,0 1 1,0-1-1,0 0 0,-1 1 1,1-1-1,-1 0 0,0 0 1,0 0-1,-1 0 0,1 0 1,-1-1-1,-5 6 0,-16 5 76,17-10-4766,26-7-1367,5-3-150,1-3-2712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6.521"/>
    </inkml:context>
    <inkml:brush xml:id="br0">
      <inkml:brushProperty name="width" value="0.025" units="cm"/>
      <inkml:brushProperty name="height" value="0.025" units="cm"/>
    </inkml:brush>
  </inkml:definitions>
  <inkml:trace contextRef="#ctx0" brushRef="#br0">57 17 15855,'0'0'9358,"-8"10"-9144,6-8-213,-5 6 92,1 1 0,-1-1-1,-8 19 1,13-24-13,1 0 1,-1-1 0,1 1-1,0 1 1,0-1 0,0 0-1,0 0 1,1 0-1,-1 0 1,1 0 0,0 1-1,0-1 1,0 0-1,0 0 1,1 1 0,-1-1-1,1 0 1,0 0-1,0 0 1,0 0 0,0 0-1,3 4 1,-4-6-36,1 0-1,-1 0 1,1 0 0,0 0 0,-1 0 0,1 0 0,0 0-1,0-1 1,0 1 0,0 0 0,0 0 0,0-1 0,0 1-1,0-1 1,0 1 0,0-1 0,0 1 0,0-1 0,0 0-1,0 1 1,0-1 0,0 0 0,1 0 0,-1 0 0,0 0-1,2 0 1,-1-1 37,0 1 1,0-1-1,0 0 0,0 0 0,0 0 0,0-1 1,-1 1-1,1 0 0,0-1 0,-1 1 0,1-1 1,-1 0-1,2-1 0,3-5 161,-1 1-1,-1-1 1,1 0 0,-1 0-1,5-14 1,-7 12-50,0 0 0,0 0 0,-1 0 0,0 0 0,0-16 0,-1 25-193,0 0-1,0 1 1,-1-1 0,1 1-1,0-1 1,0 1 0,0-1-1,0 0 1,0 1 0,-1-1-1,1 1 1,0-1-1,0 1 1,-1-1 0,1 1-1,0-1 1,-1 1 0,1 0-1,-1-1 1,1 1-1,-1-1 1,1 1 0,0 0-1,-1-1 1,1 1 0,-1 0-1,0 0 1,1-1 0,-1 1-1,1 0 1,-1 0-1,1 0 1,-1 0 0,1 0-1,-1 0 1,0 0 0,1 0-1,-1 0 1,1 0 0,-1 0-1,1 0 1,-1 0-1,0 0 1,1 0 0,-1 1-1,1-1 1,-1 0 0,1 0-1,-1 1 1,1-1-1,-1 0 1,0 1 0,-1 0-55,0 1 0,-1-1 0,1 0 0,0 1 0,0-1 0,0 1 1,0 0-1,1-1 0,-1 1 0,0 0 0,-2 4 0,-1 14 387,5-19-536,0 0 0,0-1 1,0 1-1,0 0 0,0 0 0,0 0 1,0-1-1,0 1 0,0 0 0,1 0 1,-1 0-1,0-1 0,0 1 0,1 0 1,-1 0-1,1-1 0,-1 1 1,1 0-1,-1-1 0,1 1 0,0 0 1,0-1-95,0 1 1,0-1-1,0 0 1,1 0-1,-1 0 1,0 0-1,0-1 1,0 1-1,0 0 1,0 0 0,0-1-1,0 1 1,0 0-1,0-1 1,0 1-1,0-1 1,0 1-1,0-1 1,0 0-1,0 1 1,-1-1 0,1 0-1,0 0 1,0 0-1,-1 1 1,1-1-1,0 0 1,-1 0-1,1 0 1,-1 0-1,1 0 1,-1 0-1,1-2 1,11-20-5634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6.879"/>
    </inkml:context>
    <inkml:brush xml:id="br0">
      <inkml:brushProperty name="width" value="0.025" units="cm"/>
      <inkml:brushProperty name="height" value="0.025" units="cm"/>
    </inkml:brush>
  </inkml:definitions>
  <inkml:trace contextRef="#ctx0" brushRef="#br0">15 0 18001,'0'0'2087,"-2"9"262,-2 4-1446,1 1-1,1-1 1,0 1-1,1-1 1,0 1-1,3 25 1,-2-34-780,1 1-1,0-1 1,0 1 0,0-1-1,1 1 1,-1-1 0,1 0-1,1 0 1,-1 0 0,1 0-1,0 0 1,0 0 0,0-1-1,0 1 1,1-1 0,0 0-1,0 0 1,0 0 0,1-1-1,-1 0 1,7 4 0,-9-6-111,-1 0-1,1 0 1,-1 0 0,1-1 0,0 1 0,0-1 0,-1 0-1,1 1 1,0-1 0,-1 0 0,1 0 0,0 0 0,0 0-1,0 0 1,-1 0 0,1-1 0,0 1 0,-1-1 0,1 1-1,0-1 1,-1 1 0,1-1 0,0 0 0,-1 0 0,1 0-1,-1 0 1,0 0 0,1 0 0,-1 0 0,0 0 0,0-1-1,1 1 1,-1-1 0,0 1 0,0 0 0,-1-1 0,1 0-1,0 1 1,0-1 0,0-1 0,3-7 22,-1 0 1,0 0-1,0 0 1,1-18-1,-2 20-99,-1 14-79,-1-1 158,1 1 0,0-1-1,0 0 1,1 0 0,-1 0-1,1 0 1,0 0 0,1 0 0,-1 0-1,1-1 1,0 1 0,0-1-1,6 7 1,-8-10-7,0 0-1,0 0 0,0 0 1,0-1-1,1 1 1,-1 0-1,0 0 1,1-1-1,-1 1 0,0-1 1,1 1-1,-1-1 1,1 1-1,-1-1 1,1 0-1,-1 0 1,1 0-1,-1 0 0,1 0 1,1 0-1,-1-1 2,0 0 0,1 0 1,-1 0-1,0 0 0,0 0 0,0-1 0,0 1 0,0-1 0,0 1 0,-1-1 0,1 0 0,-1 1 0,1-1 0,-1 0 0,1 0 1,1-4-1,8-20-3026,-9 7-6248,-2 11 201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1.877"/>
    </inkml:context>
    <inkml:brush xml:id="br0">
      <inkml:brushProperty name="width" value="0.025" units="cm"/>
      <inkml:brushProperty name="height" value="0.025" units="cm"/>
    </inkml:brush>
  </inkml:definitions>
  <inkml:trace contextRef="#ctx0" brushRef="#br0">117 0 10218,'0'0'7308,"2"10"-5061,-2 9-1593,0 1 0,-2-1 0,0 0 0,-1 0 0,0 0 0,-2 0 0,-8 22 0,5-15-59,1 0-1,1 0 1,2 0 0,-2 33-1,6-53-572,1 15-272,0-20 169,-1 0 1,0-1-1,0 1 1,1-1-1,-1 1 1,1-1-1,-1 1 1,0-1-1,1 1 1,-1-1 0,1 0-1,-1 1 1,1-1-1,-1 0 1,1 1-1,-1-1 1,1 0-1,-1 0 1,1 1-1,0-1 1,-1 0-1,1 0 1,-1 0-1,1 0 1,0 0-1,-1 0 1,1 0 0,1 0-1,-2 0-51,0 0 0,0 0 0,0 0 0,1 0 0,-1 0 0,0 0 0,0 0 0,1 0-1,-1 0 1,0 0 0,0 0 0,0 0 0,1 0 0,-1-1 0,0 1 0,0 0 0,0 0 0,0 0 0,1 0 0,-1 0 0,0-1 0,0 1 0,0 0 0,0 0-1,0 0 1,0-1 0,1 1 0,-1 0 0,0 0 0,0 0 0,0-1 0,0 1 0,0 0 0,0 0 0,0 0 0,0-1 0,0 1 0,0 0 0,0 0-1,0-1 1,0 1 0,0 0 0,0-1 0,-6-14-4001,-10-11-2894,-1 9 2254,-8-8 5528,15 13 4019,3-1 3866,9 4-2235,9 1-3906,18-3-1977,-23 8 211,4 0-768,1 0 1,-1 1 0,1 0-1,13-1 1,-1 2-2934,-1 0-3779,-11 1-2333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7.221"/>
    </inkml:context>
    <inkml:brush xml:id="br0">
      <inkml:brushProperty name="width" value="0.025" units="cm"/>
      <inkml:brushProperty name="height" value="0.025" units="cm"/>
    </inkml:brush>
  </inkml:definitions>
  <inkml:trace contextRef="#ctx0" brushRef="#br0">0 1 16688,'0'0'13741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7.579"/>
    </inkml:context>
    <inkml:brush xml:id="br0">
      <inkml:brushProperty name="width" value="0.025" units="cm"/>
      <inkml:brushProperty name="height" value="0.025" units="cm"/>
    </inkml:brush>
  </inkml:definitions>
  <inkml:trace contextRef="#ctx0" brushRef="#br0">43 0 13773,'0'0'15882,"-7"4"-15829,5-2-22,-1 0-1,0 0 0,1 0 1,0 0-1,-1 0 1,1 0-1,0 1 0,0-1 1,0 1-1,1 0 1,-1-1-1,0 1 0,1 0 1,0 0-1,0 0 1,0 0-1,0 0 1,0 0-1,1 0 0,-1 1 1,1-1-1,0 0 1,0 0-1,0 0 0,0 1 1,0-1-1,1 0 1,0 0-1,-1 0 1,1 0-1,0 0 0,2 4 1,-2-6-47,0 0 0,0 0 1,0 0-1,0 0 0,0 0 1,0 0-1,0 0 0,1 0 1,-1-1-1,0 1 0,0-1 1,1 1-1,-1-1 0,0 1 1,1-1-1,-1 1 0,0-1 1,1 0-1,-1 0 0,0 0 1,1 0-1,-1 0 0,1 0 1,-1 0-1,0 0 0,1-1 1,-1 1-1,0 0 0,1-1 1,-1 1-1,0-1 0,0 0 1,1 1-1,1-3 0,2 0-612,0 0-1,0 0 1,0-1-1,-1 0 0,0 0 1,8-9-1,7-17-4795,-3-3-2904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8:27.923"/>
    </inkml:context>
    <inkml:brush xml:id="br0">
      <inkml:brushProperty name="width" value="0.025" units="cm"/>
      <inkml:brushProperty name="height" value="0.025" units="cm"/>
    </inkml:brush>
  </inkml:definitions>
  <inkml:trace contextRef="#ctx0" brushRef="#br0">13 52 17040,'-1'11'2103,"-10"91"4101,11-102-6181,0 1 0,0-1 1,0 1-1,0-1 0,0 0 0,0 1 1,0-1-1,0 1 0,0-1 1,0 1-1,0-1 0,0 0 1,0 1-1,0-1 0,0 1 0,0-1 1,0 1-1,1-1 0,-1 0 1,0 1-1,0-1 0,0 0 1,1 1-1,-1-1 0,0 0 0,1 1 1,-1-1-1,0 0 0,1 0 1,-1 1-1,0-1 0,1 0 1,-1 0-1,0 0 0,1 1 0,-1-1 1,1 0-1,-1 0 0,0 0 1,1 0-1,-1 0 0,1 0 1,-1 0-1,1 0 0,-1 0 0,0 0 1,1 0-1,-1 0 0,1 0 1,-1 0-1,1 0 0,-1 0 1,0-1-1,1 1 0,-1 0 0,0 0 1,1-1-1,20-17 361,-14 5-301,-1-1 1,0 1-1,-1-2 0,5-24 1,10-25-266,-6 134-1756,-12-50 2245,0 1 1,2 0 0,0-1-1,2 0 1,0 0 0,1 0-1,1-1 1,1 0 0,1 0 0,23 33-1,-31-50-347,11 17-530,0 0 0,19 38 0,-29-52 574,-1-1 0,0 1 0,0 0-1,-1 1 1,1-1 0,-1 0 0,0 0 0,0 1 0,-1-1 0,0 0 0,0 1 0,0-1 0,0 0-1,-1 1 1,0-1 0,0 0 0,-1 0 0,-2 8 0,3-11 69,0 0 0,1 0 0,-1-1 0,0 1 0,-1 0 0,1-1 0,0 1 0,0 0 0,-1-1 0,1 0 0,-1 1 0,1-1 0,-1 0 0,1 0 0,-1 0 0,0 0 0,0 0 0,1 0 0,-1 0 0,0 0 0,0-1 0,0 1 0,0-1-1,0 0 1,0 1 0,0-1 0,0 0 0,0 0 0,0 0 0,0 0 0,0-1 0,0 1 0,0 0 0,0-1 0,0 0 0,0 1 0,1-1 0,-1 0 0,0 0 0,-3-2 0,0 0 134,0-1 0,0 1-1,1-1 1,-1 0 0,1 0 0,0-1-1,0 1 1,1-1 0,-1 0 0,1 0-1,0 0 1,-4-10 0,3 4-266,0-1-1,1 0 1,1 0-1,0 0 1,0 0-1,2 0 0,-1 0 1,1 0-1,1 0 1,0 0-1,4-14 1,0 7-305,0 0 0,2 1 0,1 0 0,0 0 0,1 1 0,13-19 0,-3 5-5791,0-4-6401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29:51.009"/>
    </inkml:context>
    <inkml:brush xml:id="br0">
      <inkml:brushProperty name="width" value="0.025" units="cm"/>
      <inkml:brushProperty name="height" value="0.025" units="cm"/>
    </inkml:brush>
  </inkml:definitions>
  <inkml:trace contextRef="#ctx0" brushRef="#br0">237 1 6022,'0'0'8210,"-7"13"-7777,3-7-361,-1 2 40,0 1 0,0 0 0,1-1-1,0 1 1,1 1 0,0-1 0,0 0-1,1 1 1,-1 15 0,-4 737 2738,5-96-2438,-13-309 7,-68 1023-37,81-1367-389,-77 1155 1839,82-1003-1637,32 216 0,-17-190-137,-10-81 172,-7-102-231,0-1 0,0 0-1,0 0 1,1 0 0,0 0-1,0 0 1,1 0 0,0-1-1,0 1 1,1-1 0,0 0-1,0 0 1,0 0 0,1 0-1,-1-1 1,2 0 0,-1 0-1,0 0 1,11 7 0,0-4-11,-1 0 1,1-1-1,1 0 1,-1-2 0,1 0-1,0-1 1,20 3 0,937 121-886,-19-14 884,5 1 15,547 77 376,-1483-189-377,327 38-38,416-5 0,-377-39 75,461 9 68,-254 39-120,247 6-26,733-92 254,-1468 34-158,151 10 0,-206 8 30,-45-9-67,0 1-1,0-1 0,1-1 0,-1 1 1,1-2-1,-1 1 0,1-1 1,16-3-1,-24 2-15,0 0 0,1 0 0,-1 0 0,0-1 1,0 1-1,0-1 0,-1 0 0,1 1 0,0-1 0,0 0 1,-1 0-1,1 0 0,-1 0 0,0 0 0,2-3 0,16-40 61,-16 38-61,65-184-47,71-325-1,-7-212-142,-16 79 95,91-240 153,-103 463-10,-94 384-195,-1 0-1,-3 0 1,2-50 0,-8 77 120,0 0-1,-1 0 1,-1 0 0,0 0 0,-1 0 0,-1 1 0,0-1-1,-1 1 1,-1 0 0,0 0 0,-1 1 0,-11-19 0,-13-7 46,-1 0 0,-2 3 1,-2 1-1,0 1 1,-3 2-1,-1 2 1,-1 2-1,-61-33 1,1 10-91,-2 4 1,-172-52 0,70 41-89,-406-57 0,-223 35 173,444 48-16,-939-112 400,-118-11-172,1266 140-251,-1806-172 1005,1910 178-917,-814-84 743,-3 51 104,-57 61 5,929-18-1021,1-2-1,0 0 0,0-2 0,-38-9 0,50 9-283,0 0 0,1-1-1,-1 0 1,1 0 0,-11-9-1,13 8-490,-1 0 0,1-1 0,0 1 0,1-1 0,-1-1 0,-7-12-1,-13-33-9386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37.248"/>
    </inkml:context>
    <inkml:brush xml:id="br0">
      <inkml:brushProperty name="width" value="0.025" units="cm"/>
      <inkml:brushProperty name="height" value="0.025" units="cm"/>
    </inkml:brush>
  </inkml:definitions>
  <inkml:trace contextRef="#ctx0" brushRef="#br0">1 0 20595,'0'0'-64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5.194"/>
    </inkml:context>
    <inkml:brush xml:id="br0">
      <inkml:brushProperty name="width" value="0.025" units="cm"/>
      <inkml:brushProperty name="height" value="0.025" units="cm"/>
    </inkml:brush>
  </inkml:definitions>
  <inkml:trace contextRef="#ctx0" brushRef="#br0">659 320 7271,'-12'-1'860,"-24"-3"1336,1 3 0,-57 3-1,81-1-1989,0 1-1,0 0 0,0 1 1,0 0-1,0 1 0,1 0 0,-1 0 1,1 1-1,0 1 0,1 0 1,-1 0-1,-10 10 0,-8 11 24,1 1 0,1 2 0,2 0 0,1 2 0,2 0 0,1 2 0,-19 43 0,15-23-25,3 0 0,3 1-1,1 2 1,-10 67 0,17-51-21,3 0 1,2 0-1,5 1 0,2-1 1,3 1-1,16 72 0,-11-95-182,2 0-1,3-1 0,1-1 1,3 0-1,2-1 0,2-1 0,2-2 1,2 0-1,40 51 0,-50-76-9,1-1 0,0 0-1,2-1 1,0-2-1,1 0 1,0-1-1,2-1 1,-1-1 0,2 0-1,-1-2 1,50 15-1,-55-21 0,-1-1 0,1-1-1,0 0 1,0-1 0,0-1-1,1-1 1,-1-1 0,0 0-1,0-1 1,0-1 0,0-1-1,-1-1 1,1 0-1,-1-1 1,0-1 0,-1 0-1,0-2 1,16-10 0,-2-3 96,-1-1-1,-2-2 1,0-1 0,-1-1 0,-2-1 0,-1-1 0,-2-1 0,26-46 0,-4-6 902,-3-1 0,35-108 0,-31 59-264,-5-1 0,-7-2 0,-5-1 1,-6-2-1,4-208 0,-24 300-688,-3 0 0,-1 0 0,-3 0 0,-1 1 0,-3 0 0,-20-62 0,23 90-30,0 0 1,-1 1-1,-1 0 1,0 1-1,-1 0 1,-1 1-1,0 0 1,-19-18 0,20 23-31,0 1 0,-1 1 0,1-1 0,-2 2 0,1-1 0,-1 2 0,0-1 0,0 2 1,0 0-1,-1 0 0,1 1 0,-25-3 0,22 5-185,0 1 0,0 0 0,0 1 0,1 1 0,-1 0 0,0 1-1,1 1 1,-1 0 0,1 1 0,0 0 0,-22 13 0,-7 7-1522,1 3 0,-45 37 0,49-35 43,-67 48-4478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7.498"/>
    </inkml:context>
    <inkml:brush xml:id="br0">
      <inkml:brushProperty name="width" value="0.025" units="cm"/>
      <inkml:brushProperty name="height" value="0.025" units="cm"/>
    </inkml:brush>
  </inkml:definitions>
  <inkml:trace contextRef="#ctx0" brushRef="#br0">314 78 8168,'-1'-1'589,"1"0"-1,-1 0 1,0 0 0,0 0 0,0 0 0,0 0-1,0 1 1,0-1 0,0 0 0,0 1 0,0-1 0,0 1-1,0-1 1,0 1 0,-2-1 0,-24-1 2229,-24 12-1177,38-5-1488,1 0 0,1 1 0,-1 1 0,1 0 0,0 1 0,1 0 0,0 1 0,0 0 0,1 0 0,0 1 0,0 0 0,1 1 0,1 0 0,0 0 0,-9 19 0,6-10-62,2 0 0,0 1 0,2-1 0,0 1 0,1 1 0,1-1 0,1 1 0,0 36 0,3-54-38,0-1 1,0 1-1,0 0 1,1-1-1,-1 1 1,1 0-1,0-1 1,0 1-1,0-1 1,0 1-1,0-1 1,1 1-1,0-1 1,0 0-1,0 0 1,0 0-1,0 0 1,0 0-1,1 0 1,0-1-1,-1 1 1,1-1-1,0 0 1,0 0-1,0 0 1,1 0-1,-1 0 1,0-1-1,1 1 1,-1-1-1,1 0 1,-1 0-1,1 0 1,0-1-1,-1 1 1,1-1-1,0 0 1,-1 0-1,1 0 1,0 0-1,-1-1 1,1 1-1,0-1 1,-1 0-1,4-2 1,4-1 219,0-1 0,0 0 0,-1-1 1,0 0-1,0-1 0,-1 0 0,1 0 1,-2-1-1,11-11 0,5-8 309,36-51 1,-46 57-420,-1 0 1,-1-1 0,17-44 0,-24 54-115,-1-1-1,-1-1 1,0 1 0,0 0 0,-2-1 0,0 1-1,0-1 1,-3-24 0,2 34-49,-1 0 1,-1 0-1,1 0 1,0 0-1,-1 0 0,0 0 1,0 1-1,0-1 1,0 1-1,-1-1 0,1 1 1,-1 0-1,0 0 1,0 0-1,0 0 1,0 0-1,0 0 0,-1 1 1,1 0-1,-1 0 1,0 0-1,-7-3 0,4 2-41,-1 1 0,0 0 0,1 0-1,-1 1 1,0-1 0,0 2 0,0-1-1,0 1 1,0 0 0,0 1-1,-10 2 1,-2 7-3608,11 1-2412,4-2-1328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7.858"/>
    </inkml:context>
    <inkml:brush xml:id="br0">
      <inkml:brushProperty name="width" value="0.025" units="cm"/>
      <inkml:brushProperty name="height" value="0.025" units="cm"/>
    </inkml:brush>
  </inkml:definitions>
  <inkml:trace contextRef="#ctx0" brushRef="#br0">193 1 1505,'0'0'23190,"-13"59"-20787,-4-16-834,-7 8-416,0 8-288,-1 3-545,0-2-224,5-3-64,4-7 0,6-11-64,5-9-288,2-9-737,3-11-929,-10-26-11242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8.231"/>
    </inkml:context>
    <inkml:brush xml:id="br0">
      <inkml:brushProperty name="width" value="0.025" units="cm"/>
      <inkml:brushProperty name="height" value="0.025" units="cm"/>
    </inkml:brush>
  </inkml:definitions>
  <inkml:trace contextRef="#ctx0" brushRef="#br0">192 55 9353,'-9'0'8621,"2"1"-8207,1 0 0,-1 0-1,0 0 1,0 1-1,1 0 1,-1 0 0,1 1-1,-1-1 1,1 1-1,0 1 1,0-1 0,1 1-1,-1 0 1,1 1-1,0-1 1,0 1 0,0 0-1,0 0 1,1 1-1,-5 6 1,2 0-171,0 0 1,0 0-1,1 0 0,1 0 1,0 1-1,1 0 0,0 0 1,1 1-1,0-1 0,1 1 1,0 18-1,2-31-241,0 1 0,0-1-1,0 0 1,0 1 0,0-1 0,0 0 0,1 0 0,-1 1 0,0-1-1,1 0 1,-1 0 0,1 0 0,0 1 0,-1-1 0,1 0-1,0 0 1,-1 0 0,1 0 0,0 0 0,0 0 0,0 0-1,0-1 1,0 1 0,0 0 0,0 0 0,0-1 0,0 1-1,1-1 1,-1 1 0,0-1 0,0 1 0,1-1 0,-1 0-1,0 1 1,0-1 0,1 0 0,-1 0 0,0 0 0,1 0-1,-1 0 1,0 0 0,3-1 0,2 0 22,0 0 0,0-1 0,0 0-1,0 0 1,-1 0 0,1 0 0,0-1 0,5-4 0,7-6 20,0 0 0,-1-1 0,-1-1 1,0-1-1,18-24 0,-27 31-10,0-1 0,0 0 0,-1 0 0,0-1 0,-1 0 0,0 0 0,-1 0 0,0 0 0,-1-1-1,0 1 1,2-20 0,-5 29-10,0 0 0,0 0 0,0 0 0,0 0 0,0 0 0,0 0 0,0 0-1,-1 1 1,1-1 0,0 0 0,-1 0 0,0 0 0,1 0 0,-1 1 0,0-1 0,0 0 0,0 1 0,0-1-1,0 1 1,-1-1 0,1 1 0,0 0 0,-1-1 0,1 1 0,-1 0 0,1 0 0,-1 0 0,0 0-1,1 0 1,-1 0 0,0 1 0,0-1 0,1 0 0,-1 1 0,0-1 0,0 1 0,0 0 0,0 0-1,0 0 1,1 0 0,-1 0 0,0 0 0,0 0 0,-3 1 0,-3 1 69,-1-1 0,1 1 0,0 0 1,0 1-1,0 0 0,1 1 0,-1-1 0,1 1 0,-8 6 0,0 2-207,0 0-1,0 2 1,1 0-1,-23 31 1,32-39 7,1 0-1,0 0 1,0 1 0,0 0-1,1 0 1,0 0-1,0 0 1,1 0 0,0 0-1,0 1 1,1-1 0,0 1-1,0 0 1,1-1 0,1 14-1,-1-19-174,0 0 0,1-1 0,-1 1 0,1 0 0,-1 0 0,1-1 0,0 1 0,0-1 0,0 1 0,0-1 0,0 1 0,0-1 0,0 1 0,0-1 0,1 0 0,-1 0 0,0 0 0,1 1 0,-1-1 0,1-1 0,-1 1 0,1 0 0,0 0 0,-1 0 0,1-1 0,0 1 0,-1-1 0,4 1 0,31 5-6621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8.575"/>
    </inkml:context>
    <inkml:brush xml:id="br0">
      <inkml:brushProperty name="width" value="0.025" units="cm"/>
      <inkml:brushProperty name="height" value="0.025" units="cm"/>
    </inkml:brush>
  </inkml:definitions>
  <inkml:trace contextRef="#ctx0" brushRef="#br0">66 70 22709,'-5'12'2131,"-1"-2"-1696,1-1-57,0-1 0,1 1 1,-1 0-1,2 1 0,-1-1 1,2 1-1,-1-1 0,1 1 1,0 0-1,1 0 1,0 11-1,2-20-364,-1 0-1,0 0 1,1 0 0,0-1 0,-1 1-1,1 0 1,-1 0 0,1-1 0,0 1-1,0 0 1,-1-1 0,1 1-1,0-1 1,0 1 0,0-1 0,-1 1-1,1-1 1,0 0 0,0 1 0,0-1-1,0 0 1,0 0 0,0 0 0,0 1-1,0-1 1,0 0 0,0 0-1,0-1 1,0 1 0,0 0 0,0 0-1,0 0 1,-1-1 0,1 1 0,0 0-1,1-1 1,35-15 247,-30 11-180,0-1 1,-1 0 0,0 0-1,0-1 1,-1 1 0,0-1-1,0-1 1,0 1 0,-1-1 0,0 1-1,-1-1 1,0 0 0,4-13-1,-7 18-53,1-1-1,-1 1 0,1 0 1,-1 0-1,0-1 1,0 1-1,0 0 0,-1-1 1,1 1-1,-1 0 0,0-1 1,1 1-1,-2 0 0,1 0 1,0 0-1,-1 0 0,1 0 1,-1 0-1,0 1 1,0-1-1,0 0 0,0 1 1,0-1-1,-1 1 0,1 0 1,-1 0-1,1 0 0,-1 0 1,0 0-1,0 1 0,0-1 1,0 1-1,0 0 1,0 0-1,0 0 0,-1 0 1,-4 0-1,2-1-30,-1 1 0,1 0-1,-1 0 1,0 0 0,1 1 0,-1 0 0,-9 2 0,15-2-23,-1 0 0,1 0 1,0 1-1,-1-1 0,1 0 1,-1 1-1,1-1 0,0 1 1,0 0-1,-1-1 0,1 1 1,0 0-1,0 0 0,0 0 1,0 0-1,0 0 0,0 0 1,0 0-1,0 0 0,0 0 1,1 0-1,-1 0 1,0 1-1,1-1 0,-1 0 1,1 0-1,-1 1 0,1-1 1,-1 1-1,1-1 0,0 0 1,0 1-1,0-1 0,0 1 1,0-1-1,0 0 0,0 1 1,0-1-1,1 3 0,0-3-318,-1 0-1,1 0 1,-1 0-1,1 0 0,-1-1 1,1 1-1,-1 0 1,1 0-1,0 0 1,0 0-1,-1-1 0,1 1 1,0 0-1,0-1 1,0 1-1,0-1 0,0 1 1,0-1-1,0 1 1,0-1-1,0 0 1,0 1-1,0-1 0,0 0 1,0 0-1,0 0 1,0 0-1,0 0 1,0 0-1,2 0 0,-3 0 292,29 1-11574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2.359"/>
    </inkml:context>
    <inkml:brush xml:id="br0">
      <inkml:brushProperty name="width" value="0.025" units="cm"/>
      <inkml:brushProperty name="height" value="0.025" units="cm"/>
    </inkml:brush>
  </inkml:definitions>
  <inkml:trace contextRef="#ctx0" brushRef="#br0">77 0 20948,'0'0'2573,"-4"12"-480,-4 24-1437,1 0 1,3 0-1,-2 66 1,8-32-67,0-30 1045,-6 64 0,6-133-1434,-2-46 1,-1 47-70,4-52 0,-2 75-132,17-95 0,-16 91 0,0 0 0,1 0 0,1 0 0,-1 1 0,1-1 0,1 1 0,0 0 0,10-13 0,-15 19-13,1 1 1,0 0-1,0 0 1,0 0-1,0 0 0,0 0 1,0 0-1,0 0 1,0 0-1,0 0 0,0 0 1,1 0-1,-1 1 1,0-1-1,1 0 0,-1 1 1,0-1-1,1 1 1,-1 0-1,1-1 0,-1 1 1,0 0-1,1 0 1,-1 0-1,1 0 0,-1 0 1,1 0-1,-1 1 1,1-1-1,-1 0 0,0 1 1,1-1-1,-1 1 1,0-1-1,1 1 0,-1 0 1,0-1-1,0 1 1,1 0-1,-1 0 0,0 0 1,1 1-1,0 0-11,-1 1-1,0-1 0,0 0 1,1 1-1,-1-1 1,0 1-1,-1-1 1,1 1-1,0-1 0,-1 1 1,0 0-1,1-1 1,-1 1-1,0 0 0,0-1 1,-1 1-1,1 0 1,-1-1-1,1 1 1,-1-1-1,0 1 0,0-1 1,-1 4-1,-2 0 18,0 1 0,-1 0 0,1-1 1,-1 0-1,-1 0 0,1-1 0,-1 1 0,-10 6 0,-60 37 34,35-23-200,105-72-16109,-33 19 3347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9.355"/>
    </inkml:context>
    <inkml:brush xml:id="br0">
      <inkml:brushProperty name="width" value="0.025" units="cm"/>
      <inkml:brushProperty name="height" value="0.025" units="cm"/>
    </inkml:brush>
  </inkml:definitions>
  <inkml:trace contextRef="#ctx0" brushRef="#br0">26 0 12588,'0'0'11339,"10"63"-10603,-7-6-31,-1 13-417,-2 11-96,0 2-95,-5 1-97,-4-6-321,0-8-704,0-13-256,5-18-481,2-16-1120,0-15-1859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49.711"/>
    </inkml:context>
    <inkml:brush xml:id="br0">
      <inkml:brushProperty name="width" value="0.025" units="cm"/>
      <inkml:brushProperty name="height" value="0.025" units="cm"/>
    </inkml:brush>
  </inkml:definitions>
  <inkml:trace contextRef="#ctx0" brushRef="#br0">7 276 6150,'-1'13'10159,"-2"6"-9122,1 1-1,1-1 1,2 26 0,0-37-741,0-1 0,0 0 0,1 0 1,0 0-1,0 0 0,1 0 0,-1 0 0,1 0 0,1-1 1,0 0-1,-1 1 0,2-1 0,-1-1 0,8 9 0,-9-11-174,1 0 1,0 0-1,0 0 0,0 0 0,0 0 1,0-1-1,1 1 0,-1-1 0,1-1 0,-1 1 1,1 0-1,0-1 0,0 0 0,0 0 0,0-1 1,-1 1-1,1-1 0,0 0 0,0-1 1,0 1-1,0-1 0,0 0 0,0 0 0,-1 0 1,1 0-1,0-1 0,-1 0 0,1 0 0,-1-1 1,0 1-1,0-1 0,1 0 0,3-3 1,13-11 167,-2-1 0,0-1 0,0 0 0,26-38 0,24-35-24,64-81-1990,-99 130-3026,-15 13-1977,-2-6-7831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0.457"/>
    </inkml:context>
    <inkml:brush xml:id="br0">
      <inkml:brushProperty name="width" value="0.025" units="cm"/>
      <inkml:brushProperty name="height" value="0.025" units="cm"/>
    </inkml:brush>
  </inkml:definitions>
  <inkml:trace contextRef="#ctx0" brushRef="#br0">0 49 15471,'1'-9'2493,"-1"4"-2700,1-26 4540,0 28-1922,-1 21-1645,11 241 890,-7-227-1799,1 1-1,2-2 1,1 1-1,1-1 1,27 60-1,-35-89-164,0 1 0,1 0-1,-1-1 1,0 1 0,1-1 0,0 0 0,-1 1-1,1-1 1,0 0 0,0 0 0,0 0 0,1 0-1,-1 0 1,3 1 0,-4-5-3578,-3-12 752,-11-10-3566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0.815"/>
    </inkml:context>
    <inkml:brush xml:id="br0">
      <inkml:brushProperty name="width" value="0.025" units="cm"/>
      <inkml:brushProperty name="height" value="0.025" units="cm"/>
    </inkml:brush>
  </inkml:definitions>
  <inkml:trace contextRef="#ctx0" brushRef="#br0">0 270 15855,'0'0'11883,"81"-60"-10377,-33 30-706,4-6-415,2 0-321,0 3 0,-8 3-64,-3 6-224,-6 10-1634,-11 8-2178,-11 6-1569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1.158"/>
    </inkml:context>
    <inkml:brush xml:id="br0">
      <inkml:brushProperty name="width" value="0.025" units="cm"/>
      <inkml:brushProperty name="height" value="0.025" units="cm"/>
    </inkml:brush>
  </inkml:definitions>
  <inkml:trace contextRef="#ctx0" brushRef="#br0">0 245 20595,'0'0'7047,"11"-54"-7015,21 20 32,10-1-32,4 0-96,2 7-1345,-2 3-1634,-2 7-1377,-6 3-2082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1.530"/>
    </inkml:context>
    <inkml:brush xml:id="br0">
      <inkml:brushProperty name="width" value="0.025" units="cm"/>
      <inkml:brushProperty name="height" value="0.025" units="cm"/>
    </inkml:brush>
  </inkml:definitions>
  <inkml:trace contextRef="#ctx0" brushRef="#br0">0 367 14798,'0'0'10874,"2"10"-10473,1 4-332,0 0 0,1 0 1,12 26-1,-13-34-58,-1 1 0,2-1-1,-1 0 1,1 0 0,0 0-1,0 0 1,1-1 0,-1 0-1,1 0 1,0 0 0,1 0-1,6 4 1,-10-9 25,-1 1 0,1 0 0,0-1-1,0 1 1,0-1 0,0 1 0,0-1 0,0 0 0,0 0 0,0 0-1,0 0 1,0 0 0,0-1 0,0 1 0,0 0 0,0-1 0,-1 0-1,1 1 1,0-1 0,0 0 0,0 0 0,-1 0 0,1 0 0,0 0-1,-1 0 1,1 0 0,-1-1 0,0 1 0,1-1 0,-1 1 0,0-1-1,1-1 1,6-8 243,-1 1-1,-1-1 1,10-22 0,-10 20-362,8-18 151,-6 13 125,0 0 0,21-31-1,-28 49-178,-1-1 0,0 1 0,1-1-1,-1 0 1,0 1 0,1 0-1,-1-1 1,0 1 0,1-1-1,-1 1 1,1-1 0,-1 1 0,1 0-1,-1-1 1,1 1 0,-1 0-1,1 0 1,0-1 0,-1 1-1,1 0 1,-1 0 0,1 0 0,0 0-1,-1-1 1,1 1 0,-1 0-1,1 0 1,0 0 0,-1 1-1,1-1 1,-1 0 0,1 0-1,0 0 1,-1 0 0,1 0 0,-1 1-1,1-1 1,-1 0 0,1 1-1,-1-1 1,1 0 0,-1 1-1,1-1 1,-1 0 0,1 1 0,-1-1-1,1 1 1,-1-1 0,0 1-1,1-1 1,-1 1 0,0-1-1,1 2 1,17 40 549,-9-19-264,-8-21-281,0-1-1,0 1 1,0-1-1,0 1 1,0-1-1,0 1 1,0-1 0,1 0-1,-1 0 1,1 1-1,-1-1 1,1 0 0,-1 0-1,1-1 1,-1 1-1,1 0 1,0 0-1,0-1 1,-1 1 0,1-1-1,0 0 1,0 1-1,0-1 1,-1 0 0,1 0-1,0 0 1,0 0-1,0 0 1,0-1 0,-1 1-1,1 0 1,0-1-1,0 0 1,-1 1-1,1-1 1,0 0 0,-1 0-1,1 0 1,2-2-1,6-5 115,1 0 0,-2-1 0,1 0 0,13-17 0,-8 9-160,-1 0 38,20-19 23,-32 34-44,0 0 0,1 0 0,-1 1 0,0-1 0,0 1 0,1-1-1,-1 1 1,1 0 0,-1 0 0,1 0 0,0 0 0,-1 0 0,6 0-1,-7 2-23,0 0 1,0-1-1,0 1 0,-1 0 0,1 0 0,0 0 0,-1 0 0,1 0 0,-1 0 0,1 0 0,-1 0 0,0 0 0,1 0 0,-1 0 0,0 0 0,0 1 0,0-1 0,1 0 0,-1 0 0,-1 0 0,1 0 0,0 0 0,0 2 0,-1 33-1955,1-34 1584,0 2-384,-1-1-1,1 0 1,0 0-1,-1 0 1,0 0-1,0 1 1,0-1-1,0 0 1,0 0-1,-1-1 1,-1 4-1,-8 4-8412</inkml:trace>
  <inkml:trace contextRef="#ctx0" brushRef="#br0" timeOffset="1">374 0 21620,'0'0'3556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2.339"/>
    </inkml:context>
    <inkml:brush xml:id="br0">
      <inkml:brushProperty name="width" value="0.025" units="cm"/>
      <inkml:brushProperty name="height" value="0.025" units="cm"/>
    </inkml:brush>
  </inkml:definitions>
  <inkml:trace contextRef="#ctx0" brushRef="#br0">118 182 12780,'0'0'3166,"-1"-10"53,1 8-3161,-1-4 636,0-1 0,0 1-1,-1 0 1,1 0 0,-6-11 0,6 16-544,1 0 1,-1-1-1,0 1 0,0 0 1,1 0-1,-1-1 0,0 1 1,0 0-1,0 0 0,-1 0 1,1 0-1,0 0 1,0 1-1,0-1 0,-1 0 1,1 0-1,0 1 0,-1-1 1,1 1-1,-1-1 0,1 1 1,-1 0-1,1-1 0,0 1 1,-1 0-1,1 0 1,-1 0-1,1 0 0,-1 0 1,1 1-1,-1-1 0,1 0 1,-1 1-1,1-1 0,-1 1 1,1-1-1,-3 2 1,0 1-84,1 0 1,-1 0 0,0 0 0,1 1-1,0-1 1,0 1 0,0 0 0,0 0-1,1 0 1,-1 0 0,1 0 0,0 0 0,1 1-1,-1-1 1,1 1 0,-1-1 0,0 8-1,0-3-70,0 0 0,1 1 0,0-1 0,1 1 0,-1 0 0,2-1 0,2 18 0,-3-26 3,0 0 0,1 1-1,-1-1 1,1 0 0,0 0-1,-1 0 1,1 1-1,0-1 1,-1 0 0,1 0-1,0 0 1,0 0 0,0 0-1,0 0 1,0-1 0,0 1-1,0 0 1,1 0 0,-1-1-1,0 1 1,0-1-1,0 1 1,1-1 0,-1 1-1,0-1 1,1 0 0,-1 0-1,0 1 1,1-1 0,-1 0-1,0 0 1,1 0 0,-1-1-1,0 1 1,1 0-1,-1 0 1,0-1 0,0 1-1,1-1 1,-1 1 0,0-1-1,0 1 1,0-1 0,1 0-1,0-1 1,7-2 17,-1-1 0,0-1 0,0 1 1,14-13-1,13-20 39,36-47 1,-31 34-5,-40 51-57,0-1 1,0 1-1,1 0 0,-1-1 1,0 1-1,0 0 0,0 0 0,1-1 1,-1 1-1,0 0 0,0 0 0,1 0 1,-1-1-1,0 1 0,0 0 0,1 0 1,-1 0-1,0 0 0,1-1 1,-1 1-1,0 0 0,1 0 0,-1 0 1,0 0-1,1 0 0,-1 0 0,0 0 1,1 0-1,-1 0 0,0 0 0,1 0 1,-1 0-1,0 0 0,0 0 1,1 0-1,-1 1 0,1-1 0,5 15-27,0 36 316,-4-28 61,-2-22-335,0 0 1,0-1-1,0 1 1,0 0-1,0 0 1,0-1 0,0 1-1,0 0 1,1-1-1,-1 1 1,0 0-1,0-1 1,1 1 0,-1 0-1,1-1 1,-1 1-1,1-1 1,-1 1-1,1-1 1,-1 1 0,1-1-1,-1 1 1,1-1-1,-1 0 1,1 1-1,0-1 1,-1 0 0,1 1-1,0-1 1,-1 0-1,1 0 1,0 1-1,-1-1 1,2 0 0,0-1 40,0 1 0,0-1 1,0 0-1,0 1 0,-1-1 1,1 0-1,0 0 0,0-1 1,-1 1-1,1 0 1,2-3-1,35-42 783,-22 19-834,-10 15 0,0 0 0,1 1 0,0 0 0,1 0 0,1 1 0,12-11 0,-21 20-10,-1 0 1,1 0-1,0 1 1,0-1-1,0 1 1,0-1-1,0 1 1,0-1-1,0 1 1,1-1-1,-1 1 1,0 0-1,0 0 1,0-1-1,0 1 0,0 0 1,1 0-1,-1 0 1,0 0-1,0 0 1,0 1-1,0-1 1,0 0-1,0 1 1,1-1-1,-1 0 1,0 1-1,0-1 1,0 1-1,1 0 1,22 31-809,-23-30 715,0 1 0,0 0 0,1-1 1,-1 1-1,1-1 0,-1 0 0,1 1 0,0-1 0,0 0 1,0 0-1,0 0 0,0-1 0,1 1 0,-1 0 0,0-1 1,1 1-1,-1-1 0,1 0 0,0 0 0,5 2 1,-8-3-285,1-1 1,0 1 0,0 0-1,-1 0 1,1 0 0,0 0 0,-1 0-1,1-1 1,0 1 0,-1 0 0,1-1-1,0 1 1,-1-1 0,1 1 0,-1 0-1,1-1 1,0 1 0,-1-1-1,1 0 1,-1 1 0,0-1 0,1 1-1,-1-1 1,1 0 0,-1 1 0,0-1-1,1-1 1,7-14-11951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2.698"/>
    </inkml:context>
    <inkml:brush xml:id="br0">
      <inkml:brushProperty name="width" value="0.025" units="cm"/>
      <inkml:brushProperty name="height" value="0.025" units="cm"/>
    </inkml:brush>
  </inkml:definitions>
  <inkml:trace contextRef="#ctx0" brushRef="#br0">92 0 23895,'0'0'6213,"-9"2"-5070,8-2-1137,-5 1 41,-1 1 0,1-1 1,0 1-1,0 0 0,0 0 0,-11 7 0,15-7-54,-1-1-1,1 1 0,0 0 0,0 0 1,0 1-1,1-1 0,-1 0 0,0 1 0,1-1 1,-1 1-1,1-1 0,0 1 0,0-1 1,0 1-1,0 0 0,1 0 0,-1 0 0,1-1 1,-1 1-1,1 0 0,0 5 0,0-5-10,0 0 1,0 0-1,0 0 0,0 0 0,1 0 0,-1 0 0,1 0 0,0-1 0,0 1 0,0 0 0,0 0 1,0-1-1,0 1 0,1 0 0,0-1 0,-1 1 0,4 3 0,-2-4-185,0 0-1,1 0 1,-1-1-1,0 1 1,1-1-1,-1 0 1,0 0 0,1 0-1,0 0 1,-1 0-1,1-1 1,-1 0-1,1 1 1,5-2 0,-5 1-421,0 0 1,0 0-1,0 0 1,0-1 0,-1 1-1,1-1 1,0 0 0,-1 0-1,1-1 1,0 1 0,-1-1-1,6-3 1,16-15-6696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3.041"/>
    </inkml:context>
    <inkml:brush xml:id="br0">
      <inkml:brushProperty name="width" value="0.025" units="cm"/>
      <inkml:brushProperty name="height" value="0.025" units="cm"/>
    </inkml:brush>
  </inkml:definitions>
  <inkml:trace contextRef="#ctx0" brushRef="#br0">40 146 17809,'0'0'2696,"-1"9"64,0 0-2474,0-4-8,0 1 1,1 0-1,-1 0 0,1 0 1,0 0-1,0 0 1,1 0-1,0 0 1,0-1-1,0 1 1,1 0-1,0 0 1,0-1-1,0 1 1,1-1-1,0 0 1,0 0-1,0 0 1,0 0-1,8 7 0,-6-7-334,1-1 0,0 0 0,0 0 0,0 0-1,10 3 1,-16-7-65,1 1-1,0-1 1,0 1 0,0-1-1,0 1 1,0-1-1,0 0 1,0 0 0,0 1-1,0-1 1,0 0-1,0 0 1,0 0 0,0 0-1,0 0 1,0 0-1,0 0 1,0 0 0,0-1-1,0 1 1,0 0-1,-1 0 1,1-1 0,0 1-1,0-1 1,0 1-1,0-1 1,0 1 0,0-1-1,-1 0 1,1 1-1,0-1 1,-1 0 0,1 0-1,0 1 1,-1-1-1,1 0 1,-1 0 0,1 0-1,-1 0 1,1 0-1,-1 0 1,0 0 0,0 1-1,1-1 1,-1-2-1,2-46-9150,-2 15-2441</inkml:trace>
  <inkml:trace contextRef="#ctx0" brushRef="#br0" timeOffset="1">0 0 19026,'0'0'13100,"4"5"-13100,3-5-1057,-2 2-2530,1 0-2371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3.553"/>
    </inkml:context>
    <inkml:brush xml:id="br0">
      <inkml:brushProperty name="width" value="0.025" units="cm"/>
      <inkml:brushProperty name="height" value="0.025" units="cm"/>
    </inkml:brush>
  </inkml:definitions>
  <inkml:trace contextRef="#ctx0" brushRef="#br0">68 458 8456,'0'0'16186,"-9"8"-14467,4-4-1580,0 0 32,1 0 1,-1 0-1,1 0 0,0 1 0,0-1 0,1 1 0,0 0 0,-1 0 0,2 0 0,-1 1 1,0-1-1,1 1 0,0-1 0,1 1 0,-1 0 0,0 7 0,1-11-118,1 1 0,0-1 0,0 1-1,0-1 1,1 1 0,-1-1 0,1 1 0,-1-1-1,1 0 1,0 1 0,-1-1 0,1 0 0,0 1-1,1-1 1,-1 0 0,0 0 0,1 0 0,-1 0-1,3 2 1,-2-3-42,0 0 0,0 0 0,0-1 1,0 1-1,-1-1 0,1 1 0,0-1 0,0 0 0,0 0 0,0 0 0,0 0 0,0 0 1,0 0-1,0-1 0,0 1 0,0 0 0,0-1 0,0 0 0,0 1 0,-1-1 0,1 0 1,0 0-1,0 0 0,-1 0 0,1 0 0,1-3 0,7-3 32,-1-1-1,-1-1 1,0 0 0,0 0-1,0 0 1,-1-1 0,-1 0-1,0-1 1,0 1-1,-1-1 1,6-17 0,-5 11-268,0 0-1,-1-1 1,-1 1 0,4-34 0,-8 61 239,1 1-1,-1-1 1,2 1 0,0-1-1,0 0 1,7 20 0,-8-29 1,0 1 1,-1 0-1,1 0 0,0-1 1,0 1-1,0-1 1,1 1-1,-1-1 1,0 0-1,1 1 1,-1-1-1,0 0 0,1 0 1,-1 0-1,1 0 1,0 0-1,-1 0 1,1 0-1,2 0 1,-2-1 8,0 0 1,1 0 0,-1 0 0,1 0 0,-1-1-1,1 1 1,-1-1 0,1 0 0,-1 1 0,0-1-1,0 0 1,1 0 0,-1-1 0,0 1 0,0 0-1,0-1 1,0 1 0,3-4 0,10-9 37,-1-1 1,0 0-1,-1-1 1,0 0-1,-2-1 0,0-1 1,-1 0-1,0 0 1,10-31-1,-11 24-213,-1 0-1,-2-1 0,0 0 0,-2 0 0,0-1 1,-1-51-1,-3 77 142,0 0-1,0 0 1,0 0 0,0 1-1,0-1 1,0 0 0,0 0-1,0 0 1,0 0 0,0 0-1,-1 0 1,1 0 0,0 0-1,-1 1 1,1-1 0,-1 0-1,1 0 1,-1 0 0,1 1-1,-1-1 1,1 0 0,-1 0-1,0 1 1,0-2 0,0 2 3,0 1 0,0-1 0,0 0 0,0 0 0,1 0 0,-1 0 0,0 1 0,0-1 0,0 0 0,1 1 0,-1-1 0,0 1 0,0-1 0,1 1-1,-1-1 1,0 1 0,1-1 0,-1 1 0,1 0 0,-2 0 0,-26 42-46,22-30 134,2-1 0,0 1 0,0 0 1,1 0-1,0 0 0,1 0 0,1 0 0,0 0 1,2 23-1,-1-32-106,1 1 1,0-1-1,0 1 1,0-1-1,1 1 1,-1-1-1,1 0 1,0 0 0,0 0-1,0 0 1,1 0-1,0 0 1,0 0-1,0-1 1,0 1-1,0-1 1,0 0-1,1 0 1,0 0-1,0-1 1,-1 1-1,1-1 1,1 0-1,-1 0 1,0 0 0,0-1-1,1 1 1,-1-1-1,1 0 1,7 0-1,3 1-1857,0-1 1,-1-1-1,25-2 0,4-5-6521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3.112"/>
    </inkml:context>
    <inkml:brush xml:id="br0">
      <inkml:brushProperty name="width" value="0.025" units="cm"/>
      <inkml:brushProperty name="height" value="0.025" units="cm"/>
    </inkml:brush>
  </inkml:definitions>
  <inkml:trace contextRef="#ctx0" brushRef="#br0">81 239 18225,'0'0'2317,"-4"10"646,-19 38 133,14-32-2144,0 0 0,2 1 0,0 0 0,0 0 0,-6 34 0,13-50-951,-1 0-1,1-1 1,0 1 0,0-1-1,0 1 1,0-1 0,0 1-1,0-1 1,0 1-1,0 0 1,0-1 0,0 1-1,0-1 1,1 1-1,-1-1 1,0 1 0,0-1-1,0 1 1,1-1-1,-1 1 1,0-1 0,1 1-1,-1-1 1,0 1 0,1-1-1,-1 0 1,1 1-1,-1-1 1,1 1 0,-1-1-1,0 0 1,1 0-1,0 1 1,0-1 0,20-6 66,17-25-65,-33 24-33,-1 0 0,1-1 1,-1 0-1,-1 0 0,1 0 0,-1 0 0,-1 0 1,0-1-1,0 1 0,0-1 0,-1 0 0,0-13 1,-1 22 26,0 0 1,0 0 0,0 0 0,0 0 0,0 0-1,0 0 1,0 0 0,0-1 0,0 1 0,0 0 0,0 0-1,0 0 1,0 0 0,0 0 0,0 0 0,0 0-1,0 0 1,0 0 0,0 0 0,0-1 0,0 1-1,0 0 1,0 0 0,0 0 0,0 0 0,0 0-1,-1 0 1,1 0 0,0 0 0,0 0 0,0 0-1,0 0 1,0 0 0,0 0 0,0-1 0,0 1 0,0 0-1,0 0 1,0 0 0,-1 0 0,1 0 0,0 0-1,0 0 1,0 0 0,0 0 0,0 0 0,0 0-1,0 0 1,0 0 0,0 0 0,-1 0 0,1 0-1,0 0 1,0 0 0,0 1 0,0-1 0,0 0 0,0 0-1,0 0 1,0 0 0,0 0 0,0 0 0,-1 0-1,1 0 1,0 0 0,0 0 0,0 0 0,-8 9-42,-6 11 141,10-13-46,-12 27 464,20-23-259,16-11-145,-11-3-142,-2 0 0,1-1 0,0 0 1,-1 0-1,1-1 0,-1 1 0,0-2 0,7-7 0,22-14-209,-36 27 229,0 0 1,0 0 0,1 0 0,-1-1 0,0 1 0,0 0-1,0 0 1,0 0 0,0 0 0,0 0 0,0 0 0,0 0-1,0 0 1,1 0 0,-1 0 0,0 0 0,0 0 0,0 0-1,0 0 1,0 0 0,0 0 0,0 0 0,1 0 0,-1 0 0,0 0-1,0 0 1,0 0 0,0 0 0,0 0 0,0 0 0,0 0-1,1 0 1,-1 0 0,0 0 0,0 0 0,0 0 0,0 0-1,0 0 1,0 0 0,0 0 0,0 0 0,1 1 0,-1-1-1,0 0 1,0 0 0,0 0 0,0 0 0,0 0 0,0 0 0,0 0-1,0 0 1,0 1 0,0-1 0,0 0 0,0 0 0,0 0-1,0 0 1,0 0 0,0 0 0,0 0 0,0 1 0,0-1-1,0 0 1,0 0 0,0 0 0,0 0 0,-3 14-121,-9 15 205,0-12 115,8-13-112,1-1 1,0 1-1,0 0 1,0 0-1,1 1 1,-1-1-1,1 0 1,0 1-1,1 0 1,-1-1-1,1 1 1,-1 0-1,2 0 1,-2 6-1,6-10-76,-1 0 0,1 0 0,-1 0 0,1-1 0,0 1 0,0-1 0,-1 0 0,1 0 0,6-2 0,-5 2 0,4 0 0,0-1 0,-1 0 0,1-1 0,-1 0 0,1 0 0,-1-1 0,0 0 0,0 0 0,0-1 0,-1 0 0,14-9 0,-9 3 0,0 0 0,0-1 0,-2 0 0,1 0 0,-1-1 0,9-14 0,3-11 0,-2 0 0,-1-1 0,25-75 0,-38 97 0,-3 7 0,0 1 0,0-1 0,0 0 0,1-15 0,-8 19 0,-5 11 0,-5 10 0,-11 21 0,1 1 0,3 1 0,1 1 0,2 0 0,-17 57 0,33-90 0,0 0 0,1 0 0,0 0 0,0 0 0,1 0 0,-1 0 0,2 9 0,-1-15 0,1 1 0,-1 0 0,1 0 0,-1-1 0,1 1 0,0 0 0,0-1 0,0 1 0,0-1 0,0 1 0,0-1 0,0 1 0,0-1 0,0 0 0,1 1 0,-1-1 0,1 0 0,-1 0 0,1 0 0,-1 0 0,1 0 0,-1-1 0,1 1 0,0 0 0,0-1 0,-1 1 0,1-1 0,0 1 0,0-1 0,-1 0 0,4 0 0,6 1-533,0 0-1,-1-1 1,1 0-1,0-1 1,-1 0-1,12-3 1,-19 3 247,-1 0 0,1 1 0,0-1-1,0-1 1,-1 1 0,1 0 0,-1-1 0,1 1 0,-1-1 0,0 0 0,1 0 0,-1 1 0,0-2 0,0 1 0,0 0 0,-1 0-1,1-1 1,0 1 0,-1-1 0,0 1 0,0-1 0,1 0 0,-1 1 0,-1-1 0,1 0 0,0 0 0,0-4 0,0-19-9719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4.138"/>
    </inkml:context>
    <inkml:brush xml:id="br0">
      <inkml:brushProperty name="width" value="0.025" units="cm"/>
      <inkml:brushProperty name="height" value="0.025" units="cm"/>
    </inkml:brush>
  </inkml:definitions>
  <inkml:trace contextRef="#ctx0" brushRef="#br0">149 5 17489,'0'0'4276,"-10"-1"-657,6 0-3437,0 0 0,-1 0 0,1 1 0,-1 0 0,1 0 0,0 0 0,-1 0 0,1 1 0,0 0 0,-1-1 0,1 2 0,0-1 1,0 0-1,-1 1 0,1 0 0,1 0 0,-1 0 0,0 1 0,0-1 0,1 1 0,-1 0 0,1 0 0,0 0 0,0 0 0,0 0 0,1 1 0,-1-1 0,1 1 0,-4 7 0,2-1-132,0 0 1,0 0-1,1 0 0,1 0 1,0 0-1,0 1 0,1-1 1,0 0-1,1 1 0,0-1 0,1 1 1,4 19-1,-5-26-65,1-1 0,0 0 0,0 1 1,0-1-1,0 0 0,0 0 0,1 0 0,0 0 1,-1 0-1,1 0 0,0 0 0,0-1 0,1 1 0,-1 0 1,1-1-1,-1 0 0,1 0 0,0 0 0,-1 0 0,1 0 1,0 0-1,0-1 0,1 1 0,-1-1 0,0 0 0,0 0 1,1 0-1,-1-1 0,0 1 0,1-1 0,-1 0 0,1 1 1,-1-2-1,0 1 0,1 0 0,-1-1 0,1 1 0,-1-1 1,0 0-1,1 0 0,-1 0 0,4-3 0,0 1-322,-1 0 0,0 0 0,0-1 0,-1 0 0,1 0-1,-1 0 1,0 0 0,0-1 0,0 0 0,7-10 0,-2 2-1619,-1-1 0,-1 0 1,10-22-1,-1-8-4786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4.621"/>
    </inkml:context>
    <inkml:brush xml:id="br0">
      <inkml:brushProperty name="width" value="0.025" units="cm"/>
      <inkml:brushProperty name="height" value="0.025" units="cm"/>
    </inkml:brush>
  </inkml:definitions>
  <inkml:trace contextRef="#ctx0" brushRef="#br0">13 165 15375,'-1'12'1131,"-2"17"-146,-1-4 386,2-1 1,0 1-1,2 0 1,4 40-1,-4-65-1362,0 1-1,0-1 1,0 0-1,0 1 1,0-1-1,0 0 1,0 1 0,0-1-1,0 1 1,1-1-1,-1 0 1,0 1-1,0-1 1,0 0-1,0 1 1,1-1-1,-1 0 1,0 1-1,0-1 1,1 0-1,-1 0 1,0 1-1,0-1 1,1 0-1,-1 0 1,0 0-1,1 1 1,-1-1-1,0 0 1,1 0-1,-1 0 1,0 0-1,1 1 1,7-11 303,3-21 154,-7-159 2273,-2 196-2691,-1-1 1,1 0-1,0 0 0,0 0 1,0-1-1,1 1 1,-1 0-1,1-1 1,0 1-1,1-1 1,-1 0-1,7 6 1,-9-9-24,1 0 0,0 0 0,-1 0 0,1 0 1,0 0-1,0 0 0,0 0 0,0 0 0,-1-1 1,1 1-1,0-1 0,0 1 0,0-1 0,0 0 1,0 0-1,0 0 0,0 0 0,0 0 1,0 0-1,0-1 0,0 1 0,0-1 0,0 1 1,0-1-1,0 0 0,0 1 0,0-1 0,-1 0 1,1 0-1,0-1 0,-1 1 0,1 0 0,-1 0 1,1-1-1,2-2 0,9-12 59,-1-1 0,0 0 0,-1-1 0,-1 0 0,-1-1 0,0 0 1,9-32-1,-8 25-20,-10 26-69,0 0 0,0 0 0,0-1-1,0 1 1,0 0 0,0 0 0,0-1 0,0 1 0,0 0 0,0-1 0,0 1 0,0 0 0,1 0 0,-1-1 0,0 1-1,0 0 1,0 0 0,0 0 0,0-1 0,1 1 0,-1 0 0,0 0 0,0 0 0,0-1 0,1 1 0,-1 0 0,0 0-1,0 0 1,0 0 0,1-1 0,-1 1 0,0 0 0,1 0 0,-1 0 0,0 0 0,0 0 0,1 0 0,-1 0 0,0 0-1,0 0 1,1 0 0,-1 0 0,1 0 0,4 15-103,1 36 119,-5-41 22,2 35 38,-2-26 169,0 0 0,2 1 0,0-1-1,11 36 1,-14-54-228,0 0 1,1 1-1,-1-1 0,0 0 1,0 0-1,1 0 0,-1 0 1,1 0-1,-1 0 0,1 0 1,-1-1-1,1 1 0,-1 0 1,1 0-1,0 0 0,0 0 1,-1-1-1,1 1 0,0 0 1,0-1-1,0 1 0,0-1 1,0 1-1,0-1 0,0 1 1,0-1-1,0 1 0,0-1 1,0 0-1,0 0 0,0 0 1,0 0-1,0 1 0,0-1 1,0 0-1,0-1 0,0 1 1,0 0-1,0 0 0,0 0 1,0-1-1,0 1 0,0 0 1,0-1-1,1 0 0,1-1-102,0 0 0,-1 0 0,0-1 0,1 1 0,-1 0-1,0-1 1,0 0 0,-1 0 0,1 1 0,0-1 0,-1 0 0,0 0 0,1 0-1,0-4 1,2-56-8408,-4 23 688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4.980"/>
    </inkml:context>
    <inkml:brush xml:id="br0">
      <inkml:brushProperty name="width" value="0.025" units="cm"/>
      <inkml:brushProperty name="height" value="0.025" units="cm"/>
    </inkml:brush>
  </inkml:definitions>
  <inkml:trace contextRef="#ctx0" brushRef="#br0">1 1 20243,'0'0'6182,"77"19"-6182,-47-19-1537,3 0-1795,1 0-1312,-6-1-2082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5.323"/>
    </inkml:context>
    <inkml:brush xml:id="br0">
      <inkml:brushProperty name="width" value="0.025" units="cm"/>
      <inkml:brushProperty name="height" value="0.025" units="cm"/>
    </inkml:brush>
  </inkml:definitions>
  <inkml:trace contextRef="#ctx0" brushRef="#br0">45 138 12780,'0'0'6486,"-4"9"-4681,1-3-1702,-3 5 773,0 1 0,1-1 0,0 1 0,1 0 0,1 0 0,0 0-1,-2 17 1,5-28-890,1-1-1,0 1 1,-1 0 0,1 0-1,-1-1 1,1 1-1,0-1 1,0 1 0,-1-1-1,1 1 1,0-1-1,0 1 1,0-1-1,-1 1 1,1-1 0,0 0-1,0 0 1,0 1-1,0-1 1,0 0-1,0 0 1,0 0 0,0 0-1,-1 0 1,1 0-1,0 0 1,0 0-1,0-1 1,2 1 0,31-5-1598,2-5-511,-14 3 1656,1 1 0,0 2 0,0 0 0,33-1 0,-56 5 519,1 0 1,0 1-1,0-1 0,-1 1 0,1-1 1,-1 1-1,1-1 0,0 1 1,-1-1-1,1 1 0,-1-1 0,1 1 1,-1 0-1,0-1 0,1 1 0,-1 0 1,0-1-1,1 1 0,-1 0 0,0 0 1,0-1-1,1 1 0,-1 0 0,0 0 1,0 0-1,0-1 0,0 1 0,0 0 1,0 0-1,0-1 0,-1 1 0,1 0 1,0 0-1,0-1 0,-1 1 0,1 1 1,-10 33 2193,-1-12-1259,-2 0 0,-1-1 0,0-1-1,-2 0 1,-1 0 0,-26 24 0,60-80-6550,20-35-5882,-19 25 1772</inkml:trace>
  <inkml:trace contextRef="#ctx0" brushRef="#br0" timeOffset="1">340 0 12172,'0'0'14637,"1"65"-12811,-1-38-673,0-4-865,7-1-256,0-4-480,1-4-1410,-1-6-1024,-4-5-450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5.697"/>
    </inkml:context>
    <inkml:brush xml:id="br0">
      <inkml:brushProperty name="width" value="0.025" units="cm"/>
      <inkml:brushProperty name="height" value="0.025" units="cm"/>
    </inkml:brush>
  </inkml:definitions>
  <inkml:trace contextRef="#ctx0" brushRef="#br0">1 5 16239,'0'0'10186,"63"-4"-16112,-37 8-159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39:56.038"/>
    </inkml:context>
    <inkml:brush xml:id="br0">
      <inkml:brushProperty name="width" value="0.025" units="cm"/>
      <inkml:brushProperty name="height" value="0.025" units="cm"/>
    </inkml:brush>
  </inkml:definitions>
  <inkml:trace contextRef="#ctx0" brushRef="#br0">48 0 9577,'0'0'21354,"-6"9"-20143,-1 0-862,4-6-328,1 0 1,-1 0-1,1 0 0,0 0 0,0 1 0,0-1 1,0 1-1,0-1 0,1 1 0,0-1 1,0 1-1,-1 6 0,2-9-58,0 0 0,0 1-1,0-1 1,0 0 0,1 0 0,-1 0-1,0 0 1,1 0 0,-1 1 0,1-1-1,0 0 1,-1 0 0,1 0 0,0 0-1,-1-1 1,1 1 0,0 0 0,0 0-1,0 0 1,0 0 0,0-1 0,0 1 0,0-1-1,0 1 1,0 0 0,0-1 0,0 0-1,0 1 1,0-1 0,1 0 0,-1 1-1,0-1 1,0 0 0,0 0 0,2 0-1,54 2-2070,-45-2 1751,16-2-600,-21 1 899,1 1 0,-1-1 0,1 1 0,-1 0 0,0 1 0,1 0 0,-1 0 0,12 4 0,-18-4 110,0-1 1,0 1-1,0 0 1,0 0-1,-1 0 1,1 0-1,0 0 0,-1 0 1,1 0-1,0 0 1,-1 0-1,0 0 1,1 1-1,-1-1 0,1 0 1,-1 0-1,0 0 1,0 1-1,0-1 1,0 0-1,0 0 0,0 0 1,0 1-1,0-1 1,0 0-1,-1 0 1,1 0-1,0 1 1,-1-1-1,1 0 0,-1 0 1,1 0-1,-1 0 1,0 0-1,1 0 1,-1 0-1,0 0 0,-1 1 1,-31 39 1746,26-35-1543,-65 63 1248,66-64-1757,0 0 1,0-1-1,-1 1 0,0-1 0,0-1 1,0 1-1,0-1 0,0 0 0,-1-1 1,-8 3-1,-3-5-6287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09.375"/>
    </inkml:context>
    <inkml:brush xml:id="br0">
      <inkml:brushProperty name="width" value="0.025" units="cm"/>
      <inkml:brushProperty name="height" value="0.025" units="cm"/>
    </inkml:brush>
  </inkml:definitions>
  <inkml:trace contextRef="#ctx0" brushRef="#br0">35 2 6118,'0'0'14221,"8"-1"-12753,-6 1-1405,-1 0 0,1-1-1,-1 1 1,1 0 0,-1 0-1,1 0 1,-1 0 0,1 1 0,-1-1-1,1 0 1,-1 1 0,1-1-1,-1 0 1,1 1 0,-1 0-1,1-1 1,-1 1 0,0 0 0,0 0-1,1 0 1,-1 0 0,0 0-1,0 0 1,0 0 0,0 0-1,0 0 1,0 1 0,0-1 0,0 0-1,-1 0 1,2 3 0,0 6 303,0 0 0,0-1 0,-1 1 0,0 20 0,0-23-268,-18 826 2101,-3-217-2119,20-615-79,-33 883 2075,11-597-1310,21-226-5173,0 1-4764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0.092"/>
    </inkml:context>
    <inkml:brush xml:id="br0">
      <inkml:brushProperty name="width" value="0.025" units="cm"/>
      <inkml:brushProperty name="height" value="0.025" units="cm"/>
    </inkml:brush>
  </inkml:definitions>
  <inkml:trace contextRef="#ctx0" brushRef="#br0">1 228 384,'0'0'19069,"16"-1"-19037,364-60 3045,-43 5-1574,734-21-1034,5 83-500,-292 5 1399,-209-5-1439,-568-6 187,18-3-2377,-25 3 2073,1-1-1,-1 0 1,1 0-1,-1 1 0,1-1 1,-1 0-1,0 0 1,1 0-1,-1 0 1,0 1-1,0-1 1,0 0-1,0 0 1,0 0-1,0 0 1,0 0-1,0 0 1,0 1-1,0-1 1,0 0-1,-1 0 1,1 0-1,0 0 1,0 0-1,-1 1 0,1-1 1,-1 0-1,0-1 1,-12-25-6213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0.466"/>
    </inkml:context>
    <inkml:brush xml:id="br0">
      <inkml:brushProperty name="width" value="0.025" units="cm"/>
      <inkml:brushProperty name="height" value="0.025" units="cm"/>
    </inkml:brush>
  </inkml:definitions>
  <inkml:trace contextRef="#ctx0" brushRef="#br0">1 1 20499,'0'0'2632,"12"2"-1372,-5-1-1037,216 44 2613,-195-38-2818,1 2 0,-2 1 1,1 1-1,-2 1 0,1 2 1,24 17-1,-46-28 24,-1 0 0,0 0 0,0 1 0,0-1 0,0 1-1,-1 0 1,1 0 0,-1 0 0,0 1 0,0-1 0,-1 1 0,1-1 0,-1 1 0,0 0-1,0 0 1,-1 0 0,0 0 0,0 1 0,0-1 0,0 0 0,-1 0 0,0 1 0,0-1 0,0 0-1,0 0 1,-1 1 0,0-1 0,0 0 0,-1 0 0,1 0 0,-1 0 0,0 0 0,-1 0-1,-3 6 1,-8 12 367,-1 0 0,-1-1-1,-1-1 1,-1 0 0,-26 22-1,3-4-165,-69 50 0,75-65-2936,-40 21 0,30-24-5069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1.104"/>
    </inkml:context>
    <inkml:brush xml:id="br0">
      <inkml:brushProperty name="width" value="0.025" units="cm"/>
      <inkml:brushProperty name="height" value="0.025" units="cm"/>
    </inkml:brush>
  </inkml:definitions>
  <inkml:trace contextRef="#ctx0" brushRef="#br0">0 632 6470,'0'0'15327,"11"-2"-13555,1-1-1406,0 0 0,1-1 0,-2-1 1,1 0-1,0-1 0,-1 0 0,0 0 0,15-13 0,90-78 1014,-89 72-1154,397-408 718,-406 417-942,-17 15-3,-1 1 0,0 0-1,0 0 1,0 0-1,1 0 1,-1 0-1,0 0 1,0-1 0,1 1-1,-1 0 1,0 0-1,0 0 1,1 0-1,-1 0 1,0 0 0,0 0-1,1 0 1,-1 0-1,0 0 1,0 0-1,1 0 1,-1 0 0,0 0-1,0 1 1,1-1-1,-1 0 1,0 0-1,0 0 1,1 0 0,-1 0-1,0 0 1,0 1-1,0-1 1,1 0-1,-1 0 1,0 0-1,0 1 1,2 34-129,-3-22 120,-2 46-122,0-14-639,2 1 0,7 70 0,-4-103 413,0 1 1,1-1 0,1 1 0,0-1 0,0 0-1,2 0 1,-1-1 0,2 0 0,0 0 0,0 0-1,1-1 1,17 20 0,6-3-7234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3.457"/>
    </inkml:context>
    <inkml:brush xml:id="br0">
      <inkml:brushProperty name="width" value="0.025" units="cm"/>
      <inkml:brushProperty name="height" value="0.025" units="cm"/>
    </inkml:brush>
  </inkml:definitions>
  <inkml:trace contextRef="#ctx0" brushRef="#br0">0 79 23190,'0'0'9577,"6"-51"-9961,6 38-5862,-1-1-8841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2.022"/>
    </inkml:context>
    <inkml:brush xml:id="br0">
      <inkml:brushProperty name="width" value="0.025" units="cm"/>
      <inkml:brushProperty name="height" value="0.025" units="cm"/>
    </inkml:brush>
  </inkml:definitions>
  <inkml:trace contextRef="#ctx0" brushRef="#br0">115 201 18834,'0'12'630,"5"488"4377,-5-493-4990,0 1 1,-1-1-1,0 0 0,0 1 0,-4 9 0,4-16-34,1 0-1,0 0 0,-1 0 1,1 0-1,0 0 0,-1 0 1,0 0-1,1 0 0,-1-1 1,1 1-1,-1 0 0,0 0 1,0-1-1,1 1 0,-1-1 1,0 1-1,0 0 0,0-1 1,0 1-1,-1-1 0,1 0-38,0 0-1,-1 0 1,1 0-1,0 0 1,-1-1-1,1 1 1,0-1-1,0 1 1,0-1-1,0 1 1,-1-1-1,1 1 1,0-1-1,0 0 1,0 0-1,0 0 1,0 0-1,1 0 1,-1 0-1,0 0 1,-1-1-1,-4-6-290,1-1-1,0 0 1,0 0-1,0 0 1,1-1-1,1 1 1,0-1-1,-4-17 1,-10-87-837,16 104 1054,-4-35-78,1 0 1,3-1-1,4-47 0,-2 79 346,1 0-1,0 0 1,2 1 0,-1-1-1,2 0 1,-1 1-1,2 0 1,0 0 0,1 1-1,0 0 1,0 0-1,2 0 1,-1 1-1,11-10 1,-5 8 314,0 1-1,0 0 1,1 2 0,1 0-1,0 0 1,0 1-1,25-9 1,-29 14-290,-1 0 1,1 1-1,0 0 0,0 1 0,0 0 1,0 1-1,0 0 0,0 1 1,0 1-1,0-1 0,0 2 0,16 3 1,-25-4-148,0 0 1,0 0-1,0 0 0,0 0 1,-1 0-1,1 1 1,0-1-1,-1 1 0,1 0 1,-1 0-1,0 0 0,1 0 1,-1 0-1,0 0 1,0 1-1,0-1 0,-1 1 1,1-1-1,-1 1 1,1 0-1,-1 0 0,0 0 1,0-1-1,0 1 1,0 0-1,-1 0 0,1 0 1,-1 0-1,0 4 1,0-1 104,0 0 1,-1-1 0,0 1 0,0 0 0,0-1 0,-1 1-1,1-1 1,-2 1 0,1-1 0,0 0 0,-1 0-1,0 0 1,0 0 0,-7 8 0,-12 9 235,0-1 0,-1-1 0,-1-1-1,-1-1 1,0-1 0,-2-1 0,0-2 0,-48 20 0,75-34-381,-1 0 0,1 0 0,0 0 0,0 1 0,0-1 0,-1 0 0,1 0 0,0 0-1,0 0 1,-1 0 0,1 0 0,0 0 0,-1 1 0,1-1 0,0 0 0,0 0 0,-1 0 0,1 0 0,0 0 0,0 0 0,-1 0 0,1-1 0,0 1 0,-1 0 0,1 0 0,0 0 0,0 0-1,-1 0 1,1 0 0,0 0 0,0 0 0,-1-1 0,1 1 0,0 0 0,0 0 0,0 0 0,-1-1 0,1 1 0,0 0 0,0-1 0,4-11-2381,23-21-4955,11-10-6679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2.751"/>
    </inkml:context>
    <inkml:brush xml:id="br0">
      <inkml:brushProperty name="width" value="0.025" units="cm"/>
      <inkml:brushProperty name="height" value="0.025" units="cm"/>
    </inkml:brush>
  </inkml:definitions>
  <inkml:trace contextRef="#ctx0" brushRef="#br0">1 0 16303,'0'0'7720,"20"70"-6247,-7-29-352,4 8-352,3 4-449,1 3-224,-2 5-32,1 0-32,-7 0-32,-4 1-993,-9-2-800,0-5-1346,-7-12-1826,-16-9-2018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3.111"/>
    </inkml:context>
    <inkml:brush xml:id="br0">
      <inkml:brushProperty name="width" value="0.025" units="cm"/>
      <inkml:brushProperty name="height" value="0.025" units="cm"/>
    </inkml:brush>
  </inkml:definitions>
  <inkml:trace contextRef="#ctx0" brushRef="#br0">3 521 13485,'0'0'2370,"-3"-84"289,13 52-449,19-1-225,12-6-639,15-4-481,5-8-417,11-3-352,2-5-1377,-5-4-4388,-8 0-11019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3.548"/>
    </inkml:context>
    <inkml:brush xml:id="br0">
      <inkml:brushProperty name="width" value="0.025" units="cm"/>
      <inkml:brushProperty name="height" value="0.025" units="cm"/>
    </inkml:brush>
  </inkml:definitions>
  <inkml:trace contextRef="#ctx0" brushRef="#br0">82 1947 32,'0'0'10303,"-10"0"-6102,-2 1-3264,-18-1 539,0 0 2603,35-17-945,10-2-2818,1 0 1,1 1-1,35-29 1,-13 11-30,867-742 1115,48 57-2003,-576 450 638,-376 270-38,20-17-904,-25 16-246,-13 4-529,-15 6-3391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4.217"/>
    </inkml:context>
    <inkml:brush xml:id="br0">
      <inkml:brushProperty name="width" value="0.025" units="cm"/>
      <inkml:brushProperty name="height" value="0.025" units="cm"/>
    </inkml:brush>
  </inkml:definitions>
  <inkml:trace contextRef="#ctx0" brushRef="#br0">1 0 19026,'0'0'603,"12"12"-480,84 83 1657,308 319 294,261 283-1839,-530-573-122,6-5 1,4-6-1,196 114 1,-334-223-155,19 11 190,-25-15-182,0 1 0,-1-1 0,1 0 0,0 1 0,-1-1 0,1 1 0,0-1 0,-1 1 0,1-1 0,-1 1 1,1-1-1,-1 1 0,1-1 0,-1 1 0,0 0 0,1-1 0,-1 1 0,1 0 0,-1-1 0,0 1 0,0 0 0,1-1 0,-1 1 1,0 1-1,-2-2-557,-1 1 1,1-1-1,0 0 1,0 0-1,-1-1 1,1 1 0,0 0-1,0-1 1,-1 1-1,1-1 1,-4-2-1,-25-14-11976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4.716"/>
    </inkml:context>
    <inkml:brush xml:id="br0">
      <inkml:brushProperty name="width" value="0.025" units="cm"/>
      <inkml:brushProperty name="height" value="0.025" units="cm"/>
    </inkml:brush>
  </inkml:definitions>
  <inkml:trace contextRef="#ctx0" brushRef="#br0">50 1 21620,'0'0'2339,"-16"65"-1795,4-16-480,2 6 32,1-1-32,6-1 0,3-4-96,0-6-128,0-8-1313,0-6-1538,0-13-1665,0-7-2179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5.058"/>
    </inkml:context>
    <inkml:brush xml:id="br0">
      <inkml:brushProperty name="width" value="0.025" units="cm"/>
      <inkml:brushProperty name="height" value="0.025" units="cm"/>
    </inkml:brush>
  </inkml:definitions>
  <inkml:trace contextRef="#ctx0" brushRef="#br0">3 195 13837,'0'0'1575,"-1"-11"464,1 5-1733,-1 4-203,1-1 0,0 0 0,-1 1 0,1-1 0,0 1 0,1-1 0,-1 0 0,0 1 0,1-1 0,-1 1 0,1-1 0,0 1 0,0-1 0,0 1 0,0 0 0,0-1 0,1 1 0,-1 0 0,1 0 0,-1 0 0,1 0 0,0 0 0,0 0 0,-1 0 0,5-2 0,22-13 811,0 2 0,1 0 0,1 2 0,0 1 0,60-15-1,-66 22-808,-1 1 0,1 1 0,0 1 0,0 0 0,0 2 0,-1 1 0,1 1 0,40 9 0,-55-9-113,-1 1 1,0 0 0,0 0-1,0 0 1,-1 1 0,1 1 0,-1-1-1,0 1 1,0 0 0,0 1-1,-1-1 1,9 12 0,-12-14 47,-1 0 0,1 1 0,-1-1 0,0 1 0,-1 0 0,1-1 0,0 1 0,-1 0 1,0 0-1,0 0 0,0 0 0,-1 0 0,1 0 0,-1 0 0,0 0 0,0 1 0,0-1 0,-1 0 1,0 0-1,1 0 0,-1 0 0,-1 0 0,1 0 0,0 0 0,-1-1 0,0 1 0,0 0 0,-3 3 0,-3 5 261,-2 0-1,0-1 1,0 0-1,-1-1 1,0 0-1,0-1 1,-23 14-1,-98 50 2034,106-61-2235,24-10-99,-124 55 16,112-51-26,0-2 0,0 1 0,-1-2 0,1 0 0,-1-1 0,0 0 0,-18-1 0,32-1-128,0-1-1,-1 1 1,1 0 0,0-1-1,-1 1 1,1-1 0,0 1-1,0-1 1,0 0 0,-1 1-1,1-1 1,0 0 0,0 0-1,0 0 1,0 0 0,0 0-1,0 0 1,1 0 0,-1 0-1,0 0 1,0 0 0,1-1-1,-1 1 1,1 0 0,-1 0-1,1-1 1,0 1 0,-1 0-1,1-1 1,0 1 0,0 0-1,0-1 1,0 1 0,0-2-1,5-51-11237,5 15-3443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5.523"/>
    </inkml:context>
    <inkml:brush xml:id="br0">
      <inkml:brushProperty name="width" value="0.025" units="cm"/>
      <inkml:brushProperty name="height" value="0.025" units="cm"/>
    </inkml:brush>
  </inkml:definitions>
  <inkml:trace contextRef="#ctx0" brushRef="#br0">361 0 22229,'0'0'2178,"-53"62"-1409,14-14-161,-6 10-319,-5 5-129,2 3 32,4-7-64,5-10-64,12-11 0,12-11-128,15-16-576,4-11-1250,25-27-833,9-18-736,7-12-3011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5.913"/>
    </inkml:context>
    <inkml:brush xml:id="br0">
      <inkml:brushProperty name="width" value="0.025" units="cm"/>
      <inkml:brushProperty name="height" value="0.025" units="cm"/>
    </inkml:brush>
  </inkml:definitions>
  <inkml:trace contextRef="#ctx0" brushRef="#br0">250 1 13325,'0'0'4302,"-7"12"-2599,-6 12-898,1 1-1,2 0 1,0 1 0,1 0-1,2 1 1,-6 33-1,13-46-819,0 0 0,1-1-1,0 1 1,1 0-1,1 0 1,0-1 0,10 26-1,24 45-3735,-35-79 3349,3 12-1383</inkml:trace>
  <inkml:trace contextRef="#ctx0" brushRef="#br0" timeOffset="1">1 282 20179,'0'0'6086,"83"0"-4421,-29 0-896,7 0-641,3 0-160,-5 0-2594,-10 0-4709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6.520"/>
    </inkml:context>
    <inkml:brush xml:id="br0">
      <inkml:brushProperty name="width" value="0.025" units="cm"/>
      <inkml:brushProperty name="height" value="0.025" units="cm"/>
    </inkml:brush>
  </inkml:definitions>
  <inkml:trace contextRef="#ctx0" brushRef="#br0">325 0 11211,'0'0'10506,"-43"62"-10250,15-26-160,-5 6-64,-1 2-32,-3-2 32,2-3-32,2-6 0,6-7 0,5-8-513,4-11-1120,7-7-321,8-7-2498,3-18-3107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4.175"/>
    </inkml:context>
    <inkml:brush xml:id="br0">
      <inkml:brushProperty name="width" value="0.025" units="cm"/>
      <inkml:brushProperty name="height" value="0.025" units="cm"/>
    </inkml:brush>
  </inkml:definitions>
  <inkml:trace contextRef="#ctx0" brushRef="#br0">1 45 9321,'0'0'11819,"8"-4"-9465,11-4-1353,-1 1-1,1 1 0,0 1 0,1 0 1,-1 2-1,1 0 0,32-1 0,-51 4-983,1 0-1,-1 0 1,0 0-1,0 0 0,1 0 1,-1 1-1,0-1 1,1 0-1,-1 1 0,0-1 1,0 0-1,0 1 1,1 0-1,-1-1 0,0 1 1,0 0-1,0-1 0,0 1 1,0 0-1,0 0 1,0 0-1,0 0 0,-1 0 1,1 0-1,0 0 1,0 0-1,-1 0 0,1 0 1,-1 0-1,1 1 0,-1-1 1,1 0-1,-1 0 1,0 1-1,0-1 0,0 0 1,1 1-1,-1-1 1,0 0-1,-1 0 0,1 1 1,0-1-1,0 0 1,0 0-1,-1 1 0,1-1 1,-1 0-1,1 0 0,-2 3 1,-2 5 58,1 0 0,-2-1 0,1 1 1,-1-1-1,-9 11 0,-34 33-75,37-42 0,1 1 0,0 0 0,0 0 0,1 0 0,1 1 0,0 1 0,0 0 0,-8 21 0,15-33 2,1 0 0,-1 0-1,1 0 1,0 1 0,0-1 0,-1 0-1,1 0 1,0 1 0,0-1 0,0 0-1,0 0 1,1 0 0,-1 1 0,0-1-1,1 0 1,-1 0 0,0 0 0,1 1-1,-1-1 1,1 0 0,0 0 0,-1 0 0,1 0-1,0 0 1,0 0 0,0 0 0,-1 0-1,2 0 1,1 1 3,0 0 0,0-1 0,1 0 0,-1 1 0,0-1 0,0 0 0,0-1 0,1 1-1,-1-1 1,6 1 0,10-1-164,-1-1 0,37-6 0,-53 7 109,43-11-2715,-3-3-3940,-4-1-3710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6.875"/>
    </inkml:context>
    <inkml:brush xml:id="br0">
      <inkml:brushProperty name="width" value="0.025" units="cm"/>
      <inkml:brushProperty name="height" value="0.025" units="cm"/>
    </inkml:brush>
  </inkml:definitions>
  <inkml:trace contextRef="#ctx0" brushRef="#br0">258 1 12556,'0'0'8338,"-4"14"-7772,-8 25-418,-3-1-1,-1-1 0,-2 0 1,-35 54-1,7-26-65,25-37-38,2 0 0,-29 57 0,47-84-47,0 0 0,1 1 1,-1-1-1,1 0 0,-1 0 1,1 1-1,-1-1 0,1 0 1,0 1-1,0-1 0,-1 0 1,1 1-1,0-1 0,0 0 1,0 1-1,1-1 0,-1 0 1,0 1-1,0-1 0,1 0 1,0 3-1,0-3-3,0-1 0,0 1 0,0-1 0,0 1 0,0-1 0,0 1 0,0-1 0,0 0 0,0 1 0,0-1 0,0 0 0,0 0 0,0 0 0,0 0 0,0 0 0,0 0 0,0 0 0,0 0 0,0 0 0,0 0 0,2-1 0,9-2-51,0-1 1,0 0-1,17-9 0,-25 11 53,258-136-3028,-164 84-999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7.524"/>
    </inkml:context>
    <inkml:brush xml:id="br0">
      <inkml:brushProperty name="width" value="0.025" units="cm"/>
      <inkml:brushProperty name="height" value="0.025" units="cm"/>
    </inkml:brush>
  </inkml:definitions>
  <inkml:trace contextRef="#ctx0" brushRef="#br0">1 0 8136,'0'0'10890,"0"11"-10308,0-4-403,1 0 0,0 0-1,0 0 1,1 0 0,0 0 0,0 0 0,0-1 0,6 11-1,40 61 1405,246 317 1222,-232-322-2734,4-2 1,3-4 0,88 66-1,224 116 219,15 10-195,-386-252-228,-3-2-17,0 0 0,-1 0 0,0 0 0,1 1 0,-2-1 0,1 1 0,-1 1 0,0-1 0,0 1 0,0 0 0,4 10 0,-14-36-15609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8.144"/>
    </inkml:context>
    <inkml:brush xml:id="br0">
      <inkml:brushProperty name="width" value="0.025" units="cm"/>
      <inkml:brushProperty name="height" value="0.025" units="cm"/>
    </inkml:brush>
  </inkml:definitions>
  <inkml:trace contextRef="#ctx0" brushRef="#br0">1 1 19955,'0'0'4740,"41"56"-4676,-31-27-32,-2 2-1281,-2 1-1153,-5-4-1089,-1-4-2947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8.533"/>
    </inkml:context>
    <inkml:brush xml:id="br0">
      <inkml:brushProperty name="width" value="0.025" units="cm"/>
      <inkml:brushProperty name="height" value="0.025" units="cm"/>
    </inkml:brush>
  </inkml:definitions>
  <inkml:trace contextRef="#ctx0" brushRef="#br0">1 163 17585,'0'0'1793,"0"-10"-154,-1 6-1503,2-1-1,-1 1 1,0 0 0,1-1-1,0 1 1,0 0 0,0 0-1,1 0 1,-1 0 0,1 0-1,0 0 1,0 0-1,0 0 1,1 1 0,-1-1-1,1 1 1,0 0 0,0 0-1,0 0 1,0 0 0,1 0-1,-1 1 1,1-1-1,-1 1 1,1 0 0,4-2-1,9-5-16,0 1 1,0 1-1,1 0 0,0 1 0,0 1 0,0 0 0,1 2 0,-1 0 0,1 1 0,0 1 0,0 0 0,25 4 0,-39-2-118,-1-1-1,0 1 1,1 1-1,-1-1 1,0 1-1,0-1 1,0 1-1,0 0 1,0 1-1,-1-1 1,1 1-1,-1-1 1,0 1-1,1 0 1,-1 0-1,0 1 1,-1-1-1,1 1 1,-1-1-1,1 1 0,-1 0 1,0 0-1,0 0 1,-1 0-1,1 0 1,-1 0-1,0 1 1,0-1-1,0 0 1,-1 1-1,0-1 1,0 7-1,1 1 230,-2-1-1,1 0 1,-2 1 0,1-1-1,-1 0 1,-1 0-1,0 0 1,-1 0-1,0-1 1,0 1 0,-12 17-1,6-14-62,-1-1 0,-1-1 0,1 0 0,-2-1 0,0 0-1,0-1 1,-1 0 0,0-1 0,-1-1 0,0 0 0,0-1 0,-1 0 0,0-2 0,0 0 0,0 0-1,-1-2 1,1 0 0,-26 1 0,41-4-267,-1 0 0,1 0-1,0 0 1,0 0 0,0 0 0,0-1-1,-1 1 1,1 0 0,0-1-1,0 1 1,0-1 0,0 1 0,0-1-1,0 0 1,0 1 0,0-1 0,0 0-1,0 0 1,0 0 0,1 0 0,-1 1-1,0-1 1,0 0 0,1 0-1,-1-1 1,1 1 0,-1 0 0,1 0-1,-1 0 1,1 0 0,0 0 0,-1 0-1,1-1 1,0 1 0,0 0 0,0 0-1,0 0 1,0-1 0,0 1-1,1-1 1,-1-4-930,1 1 0,0 0-1,0-1 1,0 1 0,1 0 0,0 0-1,0 0 1,3-5 0,12-18-7570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18.876"/>
    </inkml:context>
    <inkml:brush xml:id="br0">
      <inkml:brushProperty name="width" value="0.025" units="cm"/>
      <inkml:brushProperty name="height" value="0.025" units="cm"/>
    </inkml:brush>
  </inkml:definitions>
  <inkml:trace contextRef="#ctx0" brushRef="#br0">0 0 26009,'0'0'5349,"56"0"-5477,-37 22-65,-7 9-1536,-6 2-1891,-6 6-2465,-1 1-8233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21.997"/>
    </inkml:context>
    <inkml:brush xml:id="br0">
      <inkml:brushProperty name="width" value="0.025" units="cm"/>
      <inkml:brushProperty name="height" value="0.025" units="cm"/>
    </inkml:brush>
  </inkml:definitions>
  <inkml:trace contextRef="#ctx0" brushRef="#br0">0 42 13997,'0'0'13421,"50"-5"-13357,-5-1 32,4 1-64,3-2-1505,-1 0-2339,-4-4-3715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22.340"/>
    </inkml:context>
    <inkml:brush xml:id="br0">
      <inkml:brushProperty name="width" value="0.025" units="cm"/>
      <inkml:brushProperty name="height" value="0.025" units="cm"/>
    </inkml:brush>
  </inkml:definitions>
  <inkml:trace contextRef="#ctx0" brushRef="#br0">0 39 18289,'0'0'9673,"68"-21"-9544,-38 13-65,3 1-192,1 4-1218,-3 3 65,-1 0 32,-3 13-96,-4 0-321,-5-5-1345,-1-7-4196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22.697"/>
    </inkml:context>
    <inkml:brush xml:id="br0">
      <inkml:brushProperty name="width" value="0.025" units="cm"/>
      <inkml:brushProperty name="height" value="0.025" units="cm"/>
    </inkml:brush>
  </inkml:definitions>
  <inkml:trace contextRef="#ctx0" brushRef="#br0">0 118 13357,'0'0'1281,"77"-2"801,-31-8-224,14-2-930,9-4-511,8 0-257,3-1-128,4 0-1473,-2 3-2691,-3 0-6246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23.041"/>
    </inkml:context>
    <inkml:brush xml:id="br0">
      <inkml:brushProperty name="width" value="0.025" units="cm"/>
      <inkml:brushProperty name="height" value="0.025" units="cm"/>
    </inkml:brush>
  </inkml:definitions>
  <inkml:trace contextRef="#ctx0" brushRef="#br0">0 7 17489,'0'0'1729,"9"0"375,136 0 1674,214 0-6275,-369-3-1555,-10 0-3384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23.628"/>
    </inkml:context>
    <inkml:brush xml:id="br0">
      <inkml:brushProperty name="width" value="0.025" units="cm"/>
      <inkml:brushProperty name="height" value="0.025" units="cm"/>
    </inkml:brush>
  </inkml:definitions>
  <inkml:trace contextRef="#ctx0" brushRef="#br0">45 0 11243,'0'0'16388,"1"12"-16323,3 24-818,1-2 1535,0 69 0,-6-92-1410,0 1 1,-1 0 0,-5 21 0,5-27-324,0 0-1,0-1 1,-1 1-1,0-1 1,0 0-1,0 0 1,-1 0 0,-6 8-1,-7 2-5849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4.718"/>
    </inkml:context>
    <inkml:brush xml:id="br0">
      <inkml:brushProperty name="width" value="0.025" units="cm"/>
      <inkml:brushProperty name="height" value="0.025" units="cm"/>
    </inkml:brush>
  </inkml:definitions>
  <inkml:trace contextRef="#ctx0" brushRef="#br0">126 123 3619,'0'0'5259,"8"-10"-1453,-2 3-2884,27-43 3920,-31 46-3868,0 0-1,0 0 1,-1 0-1,0 0 1,0-1-1,0 1 1,0 0-1,0-6 1,-1 9-891,-1 0 0,1 1 0,0-1 1,-1 0-1,1 1 0,-1-1 0,1 0 1,-1 1-1,1-1 0,-1 1 0,1-1 0,-1 1 1,1-1-1,-1 1 0,0-1 0,1 1 1,-1 0-1,0-1 0,0 1 0,1 0 0,-1-1 1,0 1-1,0 0 0,1 0 0,-1 0 1,0 0-1,0 0 0,1 0 0,-1 0 0,0 0 1,0 0-1,0 0 0,1 0 0,-1 0 1,0 1-1,0-1 0,1 0 0,-1 1 0,0-1 1,1 0-1,-2 1 0,-34 15 1979,24-6-2062,1 1 0,1 0 0,0 1 0,1 0 0,0 1 0,1 0 0,0 0 0,1 1 0,0 0 0,2 0 0,-1 1 0,2-1 0,0 1 0,0 0 0,2 0 0,0 0 0,0 1 0,2 17 0,0-31 0,0 0 0,0 0 0,0 0 0,1 0 0,-1 0 0,1 0 0,-1 0 0,1 0 0,0 0 0,0 0 0,0 0 0,0 0 0,0 0 0,0-1 0,0 1 0,1 0 0,-1-1 0,1 1 0,-1-1 0,1 0 0,-1 1 0,1-1 0,0 0 0,0 0 0,0 0 0,0 0 0,-1 0 0,1-1 0,0 1 0,0-1 0,0 1 0,1-1 0,-1 1 0,0-1 0,0 0 0,0 0 0,0 0 0,0-1 0,0 1 0,0 0 0,0-1 0,3 0 0,3-1 0,0 0 0,-1 0 0,1-1 0,-1 0 0,1 0 0,-1 0 0,0-1 0,0 0 0,12-11 0,-10 6 0,0-1 0,-1 0 0,0 0 0,-1-1 0,0 0 0,0-1 0,-1 1 0,-1-1 0,0-1 0,-1 1 0,0 0 0,-1-1 0,0 0 0,-1 0 0,0 0 0,-1 0 0,-1 0 0,0 0 0,-3-20 0,3 32-143,0-1 1,-1 1-1,1-1 0,-1 1 0,1 0 1,-1-1-1,0 1 0,1 0 0,-1-1 1,0 1-1,0 0 0,0 0 0,0 0 1,-2-2-1,2 2-186,-1 0 1,1 0-1,0 1 1,-1-1-1,1 0 1,0 1-1,-1-1 1,1 1-1,-1 0 1,1 0-1,-1-1 1,1 1-1,-1 0 1,1 0-1,-1 0 1,1 0-1,-1 1 0,1-1 1,0 0-1,-1 1 1,1-1-1,-1 1 1,1-1-1,0 1 1,-1 0-1,1-1 1,0 1-1,0 0 1,-1 0-1,1 0 1,0 0-1,0 0 0,0 0 1,-1 2-1,-9 14-6947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0:23.958"/>
    </inkml:context>
    <inkml:brush xml:id="br0">
      <inkml:brushProperty name="width" value="0.025" units="cm"/>
      <inkml:brushProperty name="height" value="0.025" units="cm"/>
    </inkml:brush>
  </inkml:definitions>
  <inkml:trace contextRef="#ctx0" brushRef="#br0">8 49 12780,'0'0'8002,"-2"12"-6752,0-3-1082,1 0 0,0 1 1,0-1-1,1 0 0,0 1 1,1-1-1,0 1 0,0-1 1,1 0-1,0 1 0,1-1 1,0 0-1,0-1 0,9 17 1,-9-21-101,0 1 1,0 0-1,1-1 1,-1 0-1,1 0 0,0 0 1,0 0-1,0-1 1,1 1-1,-1-1 1,1 0-1,0 0 1,0-1-1,0 1 1,0-1-1,0 0 1,1-1-1,-1 1 1,0-1-1,1 0 1,-1-1-1,1 1 1,0-1-1,-1 0 1,1 0-1,-1-1 1,1 0-1,-1 0 1,1 0-1,-1 0 1,0-1-1,1 0 1,-1 0-1,0 0 1,0-1-1,-1 0 1,1 0-1,0 0 1,-1 0-1,7-8 1,9-8 199,-1-1 1,-1-1-1,23-32 1,-17 9-2246,-7-1-3292,-10 6-4521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21.789"/>
    </inkml:context>
    <inkml:brush xml:id="br0">
      <inkml:brushProperty name="width" value="0.025" units="cm"/>
      <inkml:brushProperty name="height" value="0.025" units="cm"/>
    </inkml:brush>
  </inkml:definitions>
  <inkml:trace contextRef="#ctx0" brushRef="#br0">1 72 6726,'0'0'12914,"11"-5"-12487,17-5-262,0 1 0,1 1 0,0 2-1,48-5 1,138-3-60,-172 12-94,58-4-113,0 5 1,1 5-1,169 27 1,-360-21 2236,-24-1-2002,-539 13 1085,634-22-1215,7 0 2,-1 0 0,0-1 0,0 0-1,1-1 1,-1-1 0,-19-6 0,31 9-10,0 0 1,0 0-1,0 0 0,0-1 0,0 1 1,0 0-1,0 0 0,-1-1 0,1 1 0,0 0 1,0 0-1,0 0 0,0-1 0,0 1 1,0 0-1,1 0 0,-1-1 0,0 1 1,0 0-1,0 0 0,0-1 0,0 1 1,0 0-1,0 0 0,0 0 0,0-1 0,1 1 1,-1 0-1,0 0 0,0 0 0,0 0 1,0-1-1,1 1 0,-1 0 0,0 0 1,0 0-1,0 0 0,1 0 0,-1 0 1,0 0-1,0-1 0,0 1 0,1 0 0,-1 0 1,0 0-1,0 0 0,1 0 0,-1 0 1,0 0-1,0 0 0,1 0 0,-1 0 1,0 0-1,0 0 0,1 1 0,32-8-14,0 1 0,1 2 1,-1 1-1,56 3 0,-35 0 22,487 8 24,-538-8-27,22 2-7,-26-2 8,1 0-1,0 0 1,0 0-1,0 0 1,0 0-1,0 0 1,0 0 0,0 1-1,0-1 1,-1 0-1,1 0 1,0 0-1,0 0 1,0 0-1,0 0 1,0 0-1,0 0 1,0 0 0,0 0-1,0 0 1,0 1-1,0-1 1,0 0-1,-1 0 1,1 0-1,0 0 1,0 0-1,0 0 1,0 0 0,0 0-1,0 1 1,0-1-1,0 0 1,0 0-1,0 0 1,0 0-1,0 0 1,0 0-1,0 0 1,0 1 0,0-1-1,0 0 1,1 0-1,-1 0 1,0 0-1,0 0 1,0 0-1,0 0 1,0 0-1,0 1 1,0-1 0,0 0-1,0 0 1,0 0-1,0 0 1,0 0-1,1 0 1,-1 0-1,0 0 1,0 0-1,0 0 1,0 0 0,0 0-1,0 0 1,0 0-1,0 0 1,1 0-1,-1 0 1,0 0-1,-41 13 231,26-9-222,-620 137-301,542-130-1966,32-10-2243,5-6-5433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4.357"/>
    </inkml:context>
    <inkml:brush xml:id="br0">
      <inkml:brushProperty name="width" value="0.025" units="cm"/>
      <inkml:brushProperty name="height" value="0.025" units="cm"/>
    </inkml:brush>
  </inkml:definitions>
  <inkml:trace contextRef="#ctx0" brushRef="#br0">1 0 7976,'0'0'10607,"8"2"-10490,42 11-87,-11-3-631,1-1 1,70 6-1,27-13-7850,-93-2 4330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4.728"/>
    </inkml:context>
    <inkml:brush xml:id="br0">
      <inkml:brushProperty name="width" value="0.025" units="cm"/>
      <inkml:brushProperty name="height" value="0.025" units="cm"/>
    </inkml:brush>
  </inkml:definitions>
  <inkml:trace contextRef="#ctx0" brushRef="#br0">0 31 2274,'10'0'2477,"-7"0"-2427,18-1 1484,-1 0 0,0 2 0,0 0 0,26 6-1,-35-6-1952,1 1-1,-1-2 0,0 1 1,1-1-1,-1-1 0,1 0 0,-1-1 1,0 0-1,22-8 0,-17 6 1680,0 0 1,0 1-1,30-2 0,15 6-567,-29 0-3292,-6-1-2019</inkml:trace>
  <inkml:trace contextRef="#ctx0" brushRef="#br0" timeOffset="1">714 0 8008,'0'0'10890,"31"59"-10570,-19-44-288,6-1-704,5-6-2211,0-8-1762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5.069"/>
    </inkml:context>
    <inkml:brush xml:id="br0">
      <inkml:brushProperty name="width" value="0.025" units="cm"/>
      <inkml:brushProperty name="height" value="0.025" units="cm"/>
    </inkml:brush>
  </inkml:definitions>
  <inkml:trace contextRef="#ctx0" brushRef="#br0">1 25 16784,'0'0'1890,"61"33"-1506,-27-24-256,4-7-544,5-2-2051,0-1-3746</inkml:trace>
  <inkml:trace contextRef="#ctx0" brushRef="#br0" timeOffset="1">613 29 14798,'0'0'1537,"63"18"257,-26-13-961,8-3-641,3-2-192,0 0-1569,3-1-2787,-1-12-3332</inkml:trace>
  <inkml:trace contextRef="#ctx0" brushRef="#br0" timeOffset="2">1201 0 10634,'0'0'3812,"53"9"-1154,-24 0-1216,3 3-1186,5-2-160,7-2-32,4-6-833,0-2-2210,2 0-1857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5.411"/>
    </inkml:context>
    <inkml:brush xml:id="br0">
      <inkml:brushProperty name="width" value="0.025" units="cm"/>
      <inkml:brushProperty name="height" value="0.025" units="cm"/>
    </inkml:brush>
  </inkml:definitions>
  <inkml:trace contextRef="#ctx0" brushRef="#br0">0 55 11563,'0'0'3043,"70"30"-513,-32-15-1761,8-2-609,3-4-64,6-6-1121,3-3-2979,3-5-6469</inkml:trace>
  <inkml:trace contextRef="#ctx0" brushRef="#br0" timeOffset="1">887 73 18834,'0'0'1377,"59"17"289,-23-7-930,8-3-640,4-5-288,1-2-2082,2-2-4228</inkml:trace>
  <inkml:trace contextRef="#ctx0" brushRef="#br0" timeOffset="2">1721 1 18834,'0'0'1633,"75"8"225,-30-3-1281,3-1-481,7 1-288,-1-5-1634,0 0-2370,0 0-2370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5.799"/>
    </inkml:context>
    <inkml:brush xml:id="br0">
      <inkml:brushProperty name="width" value="0.025" units="cm"/>
      <inkml:brushProperty name="height" value="0.025" units="cm"/>
    </inkml:brush>
  </inkml:definitions>
  <inkml:trace contextRef="#ctx0" brushRef="#br0">1 57 10890,'0'0'3748,"69"27"31,-34-13-1761,4 2-1121,3-1-577,8 0-223,3-5-290,4-9-1857,3-1-2818,3-8-7720</inkml:trace>
  <inkml:trace contextRef="#ctx0" brushRef="#br0" timeOffset="1">1035 56 19603,'0'0'2498,"68"19"-544,-25-6-1346,5-2-544,6-3-64,5-4-1569,3-4-3172,1-10-5028</inkml:trace>
  <inkml:trace contextRef="#ctx0" brushRef="#br0" timeOffset="2">2194 0 17777,'0'0'1409,"90"23"-160,-37-14 353,4-2-1378,5-3-768,1-4-2724,2 0-4355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3.325"/>
    </inkml:context>
    <inkml:brush xml:id="br0">
      <inkml:brushProperty name="width" value="0.025" units="cm"/>
      <inkml:brushProperty name="height" value="0.025" units="cm"/>
    </inkml:brush>
  </inkml:definitions>
  <inkml:trace contextRef="#ctx0" brushRef="#br0">17 155 2755,'-5'-32'3311,"1"15"-313,1 0 0,1 0 0,0-1 1,2 1-1,1-19 0,-1 36-2892,1 0 1,0 0-1,-1 0 1,1-1-1,0 1 1,-1 0-1,1 0 1,0 0-1,0 0 1,-1 0 0,1 1-1,0-1 1,-1 0-1,1 0 1,0 0-1,-1 1 1,1-1-1,0 0 1,-1 1-1,1-1 1,0 1-1,8 8 262,0 0 0,-1 1-1,0-1 1,-1 2-1,0-1 1,9 20-1,-6-12-52,245 493 1322,-149-285-2062,-103-221 1282,7 20-5794,-12-21-492,-11-11-356,-12-14-5287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3.698"/>
    </inkml:context>
    <inkml:brush xml:id="br0">
      <inkml:brushProperty name="width" value="0.025" units="cm"/>
      <inkml:brushProperty name="height" value="0.025" units="cm"/>
    </inkml:brush>
  </inkml:definitions>
  <inkml:trace contextRef="#ctx0" brushRef="#br0">1 354 15118,'5'15'3294,"6"16"-1825,1-1 0,2 0 0,1-1 1,35 50-1,8-16 1028,-54-59-2336,0 0 0,1 0 0,0-1 0,0 1 0,0-1 0,0-1 0,0 1 0,0-1 1,1 0-1,-1 0 0,1 0 0,7 1 0,-11-3-122,0-1 0,0 1 1,0 0-1,-1-1 0,1 1 1,0-1-1,0 0 0,-1 0 1,1 0-1,0 1 0,-1-1 1,1-1-1,-1 1 0,1 0 1,-1 0-1,0 0 0,1-1 1,-1 1-1,0-1 0,0 1 1,0-1-1,0 1 0,0-1 1,0 0-1,-1 0 0,1 1 1,0-1-1,-1 0 0,1 0 1,-1-3-1,11-68 1112,-10 62-1103,15-278-967,-13 96-2534,-3 131-5468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4.600"/>
    </inkml:context>
    <inkml:brush xml:id="br0">
      <inkml:brushProperty name="width" value="0.025" units="cm"/>
      <inkml:brushProperty name="height" value="0.025" units="cm"/>
    </inkml:brush>
  </inkml:definitions>
  <inkml:trace contextRef="#ctx0" brushRef="#br0">107 209 16367,'0'0'3171,"-6"-9"-576,2 4-2197,-22-31 2043,24 34-2270,0 0 0,0 0 1,0 0-1,-1 0 0,1 1 0,-1-1 0,1 0 1,-1 1-1,1 0 0,-1-1 0,0 1 1,1 0-1,-1 1 0,0-1 0,-4 0 1,6 1-151,0 0 0,0 0 0,0 0 0,0 0 0,1 0 0,-1 1 0,0-1 0,0 0 0,0 1 0,0-1 0,1 0 0,-1 1 0,0-1 0,0 1 0,1-1 0,-1 1 0,0 0 1,1-1-1,-1 1 0,1 0 0,-1-1 0,0 1 0,1 0 0,0 0 0,-1-1 0,0 2 0,-6 31 28,10 32-117,-1-51 150,1 0 0,1 0-1,0-1 1,11 26 0,-13-34-62,0-1 1,0 0 0,0 1-1,1-1 1,-1 0-1,1 0 1,0 0 0,1-1-1,-1 1 1,1-1 0,-1 1-1,1-1 1,0 0-1,0-1 1,0 1 0,1-1-1,5 3 1,-7-5-5,-1 0 0,0 0 0,0 0 0,1 0 0,-1 0 0,0 0 0,0-1 0,0 0 0,1 1 0,-1-1 0,0 0 0,0 0 0,0 0 0,0 0 0,0 0 0,0 0 0,-1-1 0,1 1 0,0-1 0,0 1 0,-1-1 0,1 1 0,-1-1 0,0 0 0,1 0 0,-1 0 0,0 0 0,0 0 0,0 0 0,-1 0 0,2-3 1,4-9 251,-1-1 0,0 0 0,2-17 1,-6 31-254,5-26 251,-1 1-1,-1-1 1,-1-1 0,-1 1-1,-2 0 1,-1 0-1,-7-47 1,8 72-266,0 0 0,-1 1 0,1-1 0,-1 0 0,1 0 0,-1 1 0,0-1 0,0 0 0,0 1 0,0-1 0,0 1 0,0-1 0,0 1 0,-3-3 0,0 9 0,5 15 0,10 20 0,2-1 0,1 0 0,38 71 0,-51-108-51,0 0-1,-1 0 1,1 0 0,0-1 0,0 1-1,0 0 1,1-1 0,-1 1 0,0 0-1,0-1 1,1 1 0,-1-1 0,1 0-1,0 1 1,-1-1 0,1 0 0,0 0-1,2 1 1,-3-2-38,-1-1 1,1 1-1,0 0 1,0 0-1,0-1 0,0 1 1,0 0-1,-1-1 0,1 1 1,0-1-1,0 1 0,-1-1 1,1 1-1,0-1 0,-1 0 1,1 1-1,0-1 1,-1 0-1,1 0 0,-1 1 1,1-1-1,-1 0 0,0 0 1,1 0-1,-1 0 0,1-1 1,2-8-891,0 0 0,0 0 0,-1 0 0,-1-1 0,1-13 0,-1-19-5448,-1-6-3529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5.062"/>
    </inkml:context>
    <inkml:brush xml:id="br0">
      <inkml:brushProperty name="width" value="0.025" units="cm"/>
      <inkml:brushProperty name="height" value="0.025" units="cm"/>
    </inkml:brush>
  </inkml:definitions>
  <inkml:trace contextRef="#ctx0" brushRef="#br0">91 36 20531,'0'0'4100,"11"-6"-5,32-19-1303,-43 25-2765,1-1 0,-1 1 0,1-1-1,-1 1 1,1 0 0,-1-1 0,1 1 0,0 0 0,-1-1 0,1 1 0,0 0 0,-1 0 0,1 0 0,0 0 0,-1-1-1,1 1 1,0 0 0,-1 0 0,1 0 0,0 0 0,-1 1 0,1-1 0,0 0 0,-1 0 0,1 0 0,1 1 0,-5 14 343,-16 18-218,-31 27-152,36-46 0,1 1 0,0 1 0,1 0 0,1 0 0,-10 21 0,20-36 1,0 0-1,1 1 1,-1-1 0,0 1-1,1-1 1,-1 0 0,1 1-1,-1-1 1,1 1 0,0 0-1,0-1 1,-1 1 0,1-1-1,0 1 1,0-1 0,1 1-1,-1-1 1,0 1 0,0-1 0,1 1-1,-1-1 1,1 1 0,-1-1-1,1 1 1,0-1 0,0 0-1,-1 1 1,1-1 0,0 0-1,0 0 1,0 0 0,0 1-1,1-1 1,-1 0 0,0-1-1,0 1 1,1 0 0,-1 0-1,0 0 1,1-1 0,-1 1-1,1-1 1,-1 1 0,1-1-1,-1 1 1,1-1 0,-1 0-1,4 0 1,9 2-27,-1-2 1,1 1-1,0-2 0,18-2 0,-25 2-11,22-6-1721,-3-7-4716,-4-5-4699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5.532"/>
    </inkml:context>
    <inkml:brush xml:id="br0">
      <inkml:brushProperty name="width" value="0.025" units="cm"/>
      <inkml:brushProperty name="height" value="0.025" units="cm"/>
    </inkml:brush>
  </inkml:definitions>
  <inkml:trace contextRef="#ctx0" brushRef="#br0">1 174 19667,'0'9'1703,"1"13"-928,1-1 1,1 1 0,1-1-1,1 0 1,1-1 0,1 1-1,0-1 1,2 0 0,14 25-1,19 24 104,60 77 0,-39-59-832,-73-125 860,-74-100-1691,52 88-306,32 48 881,0 0 0,0 0 0,1 0 0,-1-1 0,1 1-1,0 0 1,-1 0 0,1 0 0,0 0 0,0 0 0,0 0-1,1 1 1,-1-1 0,0 0 0,1 0 0,-1 1-1,3-3 1,18-29-1263,-17 14 1359,0 0 0,-1 0-1,-1-1 1,-1 1-1,0 0 1,-2-1 0,-2-19-1,2 25 187,-2 1-1,0 0 1,-1 0-1,0 0 1,0 0-1,-2 0 1,0 1-1,0 0 1,-1 0-1,0 0 1,-10-12-1,16 25-65,0-1-1,0 0 1,0 0 0,0 1 0,0-1-1,0 0 1,0 1 0,0-1 0,0 0-1,0 1 1,0-1 0,-1 0-1,1 0 1,0 1 0,0-1 0,0 0-1,-1 0 1,1 1 0,0-1 0,0 0-1,-1 0 1,1 1 0,0-1-1,0 0 1,-1 0 0,1 0 0,0 0-1,0 0 1,-1 1 0,1-1 0,0 0-1,-1 0 1,1 0 0,0 0 0,-1 0-1,1 0 1,0 0 0,-1 0-1,1 0 1,0 0 0,-1 0 0,1 0-1,0 0 1,-1-1 0,1 1 0,0 0-1,0 0 1,-1 0 0,1 0-1,0 0 1,0-1 0,-1 1 0,1 0-1,0 0 1,-1-1 0,5 32 54,7 14 661,3-1-1,1-1 1,2 0 0,45 80 0,-60-120-694,-1 0 1,1 0 0,0 0 0,0 0-1,0-1 1,1 1 0,-1-1 0,0 1 0,1-1-1,0 0 1,-1 0 0,6 2 0,-8-3-22,1-1-1,-1 0 1,1 0 0,-1 0 0,1 0 0,-1 0 0,0 0 0,1 0-1,-1 0 1,1 0 0,-1 0 0,1 0 0,-1 0 0,1-1 0,-1 1-1,0 0 1,1 0 0,-1 0 0,1 0 0,-1-1 0,0 1 0,1 0-1,-1-1 1,0 1 0,1 0 0,-1-1 0,0 1 0,1 0 0,-1-1-1,0 1 1,1-1 0,4-27 323,-5 20-321,0 1 0,-1-1 0,0 1 0,0-1 1,0 1-1,-1-1 0,0 1 0,0 0 0,-1 0 0,0 0 0,-1 0 0,1 0 0,-1 1 1,0-1-1,-1 1 0,-10-11 0,15 27-755,5 7 702,-4-15 40,1 0 1,-1 0-1,0 0 1,0 0-1,1 0 1,-1 0-1,1-1 1,0 1-1,0 0 1,-1-1 0,1 1-1,0-1 1,0 0-1,0 1 1,1-1-1,-1 0 1,0 0-1,0 0 1,0-1-1,1 1 1,-1-1-1,1 1 1,-1-1-1,0 0 1,1 0-1,-1 0 1,1 0-1,-1 0 1,0 0-1,3-1 1,-2-1 26,0 1-1,0-1 1,0 0 0,0 0-1,0 0 1,-1-1 0,1 1-1,-1 0 1,0-1 0,0 0-1,0 0 1,0 1 0,0-1-1,0 0 1,-1 0 0,1-1-1,-1 1 1,0 0 0,0 0-1,0-5 1,3-10 209,-2-1 1,0 1-1,-1-25 0,28 91-205,-24-39-21,1 1 0,0-1 0,0 0-1,1-1 1,0 0 0,0 0 0,1 0 0,0-1 0,10 7 0,-15-13 11,-1 1 1,0-1-1,1 0 0,-1 0 0,1 0 1,-1 0-1,1 0 0,-1-1 1,1 1-1,0-1 0,-1 1 0,1-1 1,0 0-1,0 0 0,-1 0 1,6-1-1,-5-1 53,0 1 1,0 0-1,0-1 1,-1 0 0,1 0-1,0 0 1,-1 0-1,0 0 1,1 0-1,-1 0 1,0-1-1,0 1 1,0-1-1,0 0 1,-1 0 0,1 1-1,1-7 1,-1 5-54,0 0 1,0 0 0,0-1 0,-1 1 0,0 0-1,0-1 1,0 1 0,-1-1 0,1 0 0,-1 1-1,0-1 1,0 1 0,-1-1 0,1 1 0,-1-1 0,0 1-1,0-1 1,-1 1 0,1-1 0,-1 1 0,0 0-1,0 0 1,0 0 0,-1 0 0,1 0 0,-1 1-1,0-1 1,0 1 0,-1 0 0,1 0 0,-5-4-1,-3 0 4,0 0-1,0 0 1,0 1-1,-1 0 1,0 1-1,0 1 1,0 0-1,-1 0 1,1 1 0,-16-1-1,32 3-302,1 1-1,-1 0 1,1-1-1,-1 0 1,0 0-1,1 0 1,-1-1-1,0 0 1,0 1-1,0-1 1,0-1 0,0 1-1,4-4 1,2-1-2383,-1 0 1,0 0 0,15-18 0,0-6-14659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6.106"/>
    </inkml:context>
    <inkml:brush xml:id="br0">
      <inkml:brushProperty name="width" value="0.025" units="cm"/>
      <inkml:brushProperty name="height" value="0.025" units="cm"/>
    </inkml:brush>
  </inkml:definitions>
  <inkml:trace contextRef="#ctx0" brushRef="#br0">62 27 14798,'1'-1'572,"-1"-1"0,0 1-1,1 0 1,-1-1 0,0 1 0,0 0-1,0 0 1,0-1 0,0 1 0,0 0-1,0-1 1,0 1 0,0 0 0,-1-1 0,1 1-1,-1 0 1,1 0 0,-2-2 0,-11 14 4124,-13 40-3798,21-33-839,0 0 0,1 0 0,-2 35 0,6-43-26,-1-1 1,1 1-1,1-1 1,0 0 0,0 1-1,1-1 1,0 0-1,0 0 1,6 13-1,-8-20-31,1 0-1,0-1 1,0 1-1,0 0 0,0-1 1,0 1-1,0-1 1,1 1-1,-1-1 0,0 0 1,1 1-1,-1-1 1,1 0-1,-1 0 0,1 0 1,-1 0-1,1 0 0,0-1 1,0 1-1,-1 0 1,1-1-1,0 1 0,0-1 1,0 0-1,2 1 1,0-2-69,-1 0 1,0 1-1,0-1 1,1-1-1,-1 1 1,0 0-1,0-1 1,0 1 0,0-1-1,0 0 1,-1 0-1,6-5 1,5-6-1286,-1-1 1,0 0-1,-1 0 0,9-17 1,3-10-5509,-2 2-5237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6.933"/>
    </inkml:context>
    <inkml:brush xml:id="br0">
      <inkml:brushProperty name="width" value="0.025" units="cm"/>
      <inkml:brushProperty name="height" value="0.025" units="cm"/>
    </inkml:brush>
  </inkml:definitions>
  <inkml:trace contextRef="#ctx0" brushRef="#br0">52 298 7623,'0'0'2579,"0"-9"-150,2-31-56,-1 38-2024,-1 0 0,0 1 0,0-1 0,0 0 0,0 0 0,0 1 0,0-1 0,0 0 0,0 0 0,-1 1 0,1-1 0,-1 0 0,1 0 0,-1 1 0,0-1 0,0 1 0,1-1 0,-1 1 0,0-1 0,0 1 0,-1-1 0,1 1 0,0 0 0,-3-3 0,3 5-231,-1-1 1,1 0-1,0 0 0,-1 1 1,1-1-1,0 1 0,0-1 1,-1 1-1,1 0 0,0-1 0,0 1 1,0 0-1,0 0 0,0 0 1,0 0-1,0 0 0,0 0 1,0 0-1,0 0 0,1 0 0,-1 0 1,0 1-1,1-1 0,-1 0 1,1 0-1,-1 1 0,1-1 0,-1 0 1,1 1-1,0-1 0,0 2 1,-7 48 160,7-49-185,-1 22 158,-2 65 614,3-83-799,1 1-1,-1-1 1,1 1 0,1-1 0,-1 0-1,1 0 1,0 1 0,1-1 0,-1-1-1,7 11 1,-9-15-59,0 0 0,1-1 0,-1 1 0,0 0-1,1 0 1,-1-1 0,1 1 0,-1 0 0,1-1 0,0 1 0,-1 0 0,1-1-1,0 1 1,-1-1 0,1 1 0,0-1 0,0 1 0,-1-1 0,1 0-1,0 1 1,0-1 0,0 0 0,-1 0 0,1 0 0,0 1 0,0-1-1,0 0 1,0 0 0,0 0 0,0 0 0,-1 0 0,1-1 0,0 1 0,0 0-1,0 0 1,0-1 0,-1 1 0,1 0 0,0-1 0,0 1 0,-1 0-1,1-1 1,0 0 0,-1 1 0,1-1 0,0 1 0,-1-1 0,1 0 0,-1 1-1,1-1 1,-1 0 0,1 1 0,-1-1 0,1 0 0,-1 0 0,0 0-1,1 1 1,-1-1 0,0 0 0,0-1 0,3-5 161,0-1 0,-1 1 0,0-1 1,0 0-1,1-9 0,-1 4-51,-1 0 0,0 0-1,0 0 1,-2 0 0,0-1 0,0 1 0,-1 0 0,0 0 0,-2 0-1,1 0 1,-1 1 0,-11-23 0,14 34-139,33 1-182,-27-2 185,0 1 1,1-1 0,-1 0 0,0 0-1,-1 0 1,1-1 0,0 1-1,-1-1 1,1-1 0,-1 1-1,0 0 1,6-7 0,-5 5-28,1 0 1,0 0 0,0 1-1,0-1 1,1 1 0,11-5-1,-16 9 40,0-1 0,0 1 0,0 0 0,-1 0 0,1 0 1,0 0-1,0 0 0,0 0 0,0 0 0,0 1 0,0-1 0,-1 0 0,1 1 0,0 0 0,0-1 0,-1 1 0,1 0 0,0 0 0,-1 0 0,1 0 0,-1 0 0,1 1 0,-1-1 0,0 0 0,1 1 1,-1-1-1,0 1 0,0-1 0,0 1 0,0-1 0,1 3 0,4 8 25,-6-10-14,1 0 0,0 0 1,0 0-1,0 0 0,0 0 1,0 0-1,0 0 1,0 0-1,1-1 0,-1 1 1,0 0-1,1-1 0,0 1 1,-1-1-1,1 0 1,2 2-1,-2-5 36,-1-1 0,0 1 0,0-1 0,0 0 0,0 1 0,0-1 0,-1 0 0,1 0-1,-1 0 1,1 1 0,-1-1 0,0-4 0,0 4 11,2-48 66,-1 28-101,0 0 1,2 0-1,5-24 0,-8 47-19,0-1 0,0 1 0,0-1-1,0 1 1,0-1 0,0 1 0,0-1 0,0 1 0,1-1 0,-1 1-1,0-1 1,0 1 0,0 0 0,0-1 0,1 1 0,-1-1 0,0 1-1,0 0 1,1-1 0,-1 1 0,0-1 0,1 1 0,-1 0 0,1 0-1,-1-1 1,0 1 0,1 0 0,-1 0 0,1-1 0,-1 1 0,0 0-1,1 0 1,-1 0 0,1 0 0,-1 0 0,1 0 0,-1-1 0,1 1-1,-1 0 1,1 0 0,0 1 0,14 16-103,7 32-32,-19-33 157,-2-11-13,0 0 1,0 0-1,0 0 0,0 0 1,1 0-1,0-1 0,0 1 1,5 7-1,-7-12-44,1 0 0,-1 0 1,1-1-1,0 1 0,-1 0 1,1-1-1,-1 1 0,1-1 1,-1 1-1,1 0 0,-1-1 0,1 1 1,-1-1-1,0 1 0,1-1 1,-1 1-1,0-1 0,1 0 1,-1 1-1,0-1 0,0 1 0,1-1 1,-1 0-1,0 1 0,0-1 1,0 0-1,0 1 0,0-1 1,0 1-1,0-1 0,0 0 0,0 1 1,0-1-1,-1-1 0,4-27-5638,-3 16-455,0 2-4232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7.866"/>
    </inkml:context>
    <inkml:brush xml:id="br0">
      <inkml:brushProperty name="width" value="0.025" units="cm"/>
      <inkml:brushProperty name="height" value="0.025" units="cm"/>
    </inkml:brush>
  </inkml:definitions>
  <inkml:trace contextRef="#ctx0" brushRef="#br0">47 275 8680,'0'0'5301,"-7"1"2537,-11 4-5666,15-1-1999,0 1 0,1 0 0,0 0 0,-1 0 0,2 0 0,-1 1 0,1-1 0,0 0 1,0 1-1,0-1 0,0 9 0,1-1 198,0-1 0,0 1 0,5 24-1,-5-35-348,0-1 0,0 1 0,1 0 0,-1 0 0,1-1 0,-1 1 0,1-1 0,0 1 0,0 0 0,0-1 0,0 1 0,0-1 0,0 0 0,0 1 0,0-1 0,0 0 0,1 0 0,-1 0 0,2 1 0,-2-1-9,0-1 1,1 0 0,-1 1-1,0-1 1,0 0 0,1 0-1,-1 0 1,0 0 0,0 0-1,1 0 1,-1-1 0,0 1-1,0 0 1,0-1-1,1 1 1,-1-1 0,0 1-1,0-1 1,0 1 0,1-2-1,3-1 86,0-1-1,0 0 1,-1-1-1,1 1 1,-1-1-1,0 0 1,0 0-1,5-9 1,2-10 290,-1-1 1,8-26 0,11-28 368,-29 79-756,0-1 0,0 1 0,0-1 0,0 1-1,0 0 1,0-1 0,0 1 0,0 0 0,1-1 0,-1 1 0,0 0 0,0-1 0,0 1 0,1 0 0,-1-1 0,0 1 0,1 0 0,-1 0 0,0-1 0,0 1 0,1 0 0,-1 0-1,0 0 1,1-1 0,-1 1 0,1 0 0,-1 0 0,0 0 0,1 0 0,-1 0 0,0 0 0,1 0 0,-1 0 0,1 0 0,-1 0 0,0 0 0,1 0 0,10 14 64,5 36 62,-12-38-76,-4-11-38,1 1-1,-1 0 0,1 0 1,0-1-1,-1 1 1,1 0-1,0-1 1,0 1-1,0-1 1,0 1-1,1-1 1,-1 1-1,0-1 1,0 0-1,1 0 1,-1 0-1,1 0 1,3 2-1,-4-3 18,0 0 0,0 0 0,0 0 0,0 0-1,0-1 1,0 1 0,0 0 0,0-1 0,0 1 0,0-1 0,0 1-1,0-1 1,0 1 0,0-1 0,0 0 0,0 1 0,0-1 0,0 0 0,-1 0-1,1 0 1,0 1 0,-1-1 0,1 0 0,0 0 0,-1 0 0,0 0 0,1 0-1,-1 0 1,1 0 0,-1-1 0,0 0 0,18-48 89,-15 37-121,2 1 1,-1-1-1,1 1 0,1-1 0,0 2 0,1-1 0,0 1 0,9-11 0,-15 21 1,-1 0 0,1 0 0,0 0 0,0 0 0,0 0 0,0 0 0,0 0 0,0 0 0,0 0 0,0 1 0,0-1 0,0 0 0,0 1 0,0-1 0,1 1 0,-1-1 0,0 1 0,0-1 0,1 1 0,-1 0 0,0 0 0,1 0 0,-1 0 0,0 0 0,0 0 0,1 0 0,-1 0 0,0 0 0,1 1 0,-1-1 0,0 0 0,0 1 0,1-1 0,-1 1 0,2 1 0,1 2 0,0 1 0,0 0 0,0-1 0,-1 1 0,0 1 0,5 9 0,13 21 0,-20-35 0,0 0 0,0 0 0,-1 0 0,1 0 0,0 0 0,0 0 0,0 0 0,0-1 0,1 1 0,-1 0 0,0 0 0,0-1 0,0 1 0,1-1 0,-1 1 0,0-1 0,0 0 0,1 1 0,-1-1 0,0 0 0,2 0 0,-1 0 0,0-1 0,-1 0 0,1 1 0,0-1 0,-1 0 0,1 0 0,-1 0 0,1 0 0,-1 0 0,1-1 0,-1 1 0,0 0 0,0-1 0,0 1 0,0-1 0,0 1 0,0-1 0,1-2 0,17-37 0,-13 27 0,6-12 0,-9 15 0,1 1 0,0 1 0,0-1 0,1 1 0,1 0 0,0 0 0,0 0 0,1 1 0,11-12 0,-18 20-39,1-1 0,-1 1-1,1-1 1,-1 1 0,1 0 0,-1-1 0,1 1 0,0 0-1,-1 0 1,1-1 0,0 1 0,-1 0 0,1 0 0,0 0-1,-1 0 1,1 0 0,0 0 0,-1 0 0,1 0 0,0 0-1,0 0 1,-1 0 0,1 0 0,0 0 0,-1 0 0,1 1-1,-1-1 1,1 0 0,0 1 0,-1-1 0,1 0-1,-1 1 1,1-1 0,-1 1 0,1 0 0,6 14-3681,-7-2-4859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8.723"/>
    </inkml:context>
    <inkml:brush xml:id="br0">
      <inkml:brushProperty name="width" value="0.025" units="cm"/>
      <inkml:brushProperty name="height" value="0.025" units="cm"/>
    </inkml:brush>
  </inkml:definitions>
  <inkml:trace contextRef="#ctx0" brushRef="#br0">0 0 5926,'0'0'-961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9.126"/>
    </inkml:context>
    <inkml:brush xml:id="br0">
      <inkml:brushProperty name="width" value="0.025" units="cm"/>
      <inkml:brushProperty name="height" value="0.025" units="cm"/>
    </inkml:brush>
  </inkml:definitions>
  <inkml:trace contextRef="#ctx0" brushRef="#br0">1 3692 11915,'0'0'5632,"1"8"-5301,7 27-171,-7-35-140,-1 1-1,0 0 1,0-1-1,0 1 0,1-1 1,-1 1-1,0 0 1,1-1-1,-1 1 0,1-1 1,-1 1-1,0-1 1,1 1-1,-1-1 0,1 0 1,-1 1-1,1-1 1,-1 0-1,1 1 0,0-1 1,-1 0-1,1 1 1,-1-1-1,1 0 0,0 0 1,-1 0-1,1 0 1,0 0-1,-1 0 1,1 0-1,0 0 0,-1 0 1,1 0-1,-1 0 1,1 0-1,0 0 0,-1 0 1,1 0-1,0-1 1,-1 1-1,1 0 0,-1 0 1,1-1-1,-1 1 1,1-1-1,-1 1 0,1 0 1,-1-1-1,1 1 1,-1-1-1,1 1 0,-1-1 1,0 1-1,1-1 1,-1 1-1,1-2 0,21-29 562,13-55 211,-4-1 1,27-121-1,-26 90-697,82-311-33,168-538 944,372-664-83,-635 1590-906,-9 21-5,-1-1 1,0 0 0,-2-1 0,8-32-1,-37 73-764,17-13 590,-48 81-310,49-79-629,0 0 0,1 1 0,0-1 0,0 1 1,-1 11-1,3-11-4029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2:49.526"/>
    </inkml:context>
    <inkml:brush xml:id="br0">
      <inkml:brushProperty name="width" value="0.025" units="cm"/>
      <inkml:brushProperty name="height" value="0.025" units="cm"/>
    </inkml:brush>
  </inkml:definitions>
  <inkml:trace contextRef="#ctx0" brushRef="#br0">10 782 16239,'0'0'6529,"-3"-11"-5627,1 5-824,1 0-1,0-1 0,0 1 1,0-1-1,1 0 1,0 1-1,0-1 0,1 0 1,-1 1-1,4-12 0,3-6 245,1 1-1,11-25 0,17-33-24,3 2 0,3 2 0,4 2 0,94-119 0,-133 187-293,-2 0 6,0 0 0,0 0 0,1 1 0,0 0 0,1 0 0,-1 0 0,1 1 0,0 0 0,1 0 0,-1 1 0,1 0 0,0 0 0,12-4 0,-19 8-12,1 0 0,-1 0 0,0 0 0,0 0 0,1 1 0,-1-1 0,0 0 0,1 0 0,-1 1 0,0-1 0,0 1 0,1-1 0,-1 1 0,0 0 0,0-1 0,0 1 0,0 0 0,0 0 0,0 0 0,0 0 0,0 0 0,0 0 0,0 0 0,-1 0 0,1 0 1,0 0-1,-1 0 0,1 1 0,0-1 0,0 2 0,11 47 159,-10-39-99,12 91 646,2 182-1,-15-189-1263,4 0 1,26 139-1,-20-193-4057,0-13-2740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0.981"/>
    </inkml:context>
    <inkml:brush xml:id="br0">
      <inkml:brushProperty name="width" value="0.025" units="cm"/>
      <inkml:brushProperty name="height" value="0.025" units="cm"/>
    </inkml:brush>
  </inkml:definitions>
  <inkml:trace contextRef="#ctx0" brushRef="#br0">0 40 11147,'1'-7'3196,"1"-18"757,0 17-1807,0 10 1403,6 28-2754,-1 1 0,-2-1 1,2 61-1,-4-39-677,29 428-461,-26-319-4031,-4-2-5771,-2-136 1753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1.321"/>
    </inkml:context>
    <inkml:brush xml:id="br0">
      <inkml:brushProperty name="width" value="0.025" units="cm"/>
      <inkml:brushProperty name="height" value="0.025" units="cm"/>
    </inkml:brush>
  </inkml:definitions>
  <inkml:trace contextRef="#ctx0" brushRef="#br0">17 217 18962,'-3'14'1516,"-3"19"-993,2 0-1,1 1 1,2-1-1,3 39 1,-1-59-344,0-1 1,1 1 0,0-1-1,1 0 1,0 0 0,1 0 0,0 0-1,1-1 1,0 0 0,1 0-1,1 0 1,-1-1 0,2 1-1,-1-2 1,16 16 0,-20-22-92,1-1 0,-1 1 0,0-1 0,1 0 0,-1 0 0,1 0 0,0-1 0,0 1-1,0-1 1,0 0 0,-1 0 0,1 0 0,1-1 0,-1 0 0,0 1 0,0-1 0,0 0 0,0-1 0,0 1 0,0-1 0,0 0 0,0 0 0,0 0 0,0-1 0,-1 1 0,1-1 0,0 0 0,-1 0-1,1 0 1,-1 0 0,5-4 0,7-7 379,-1 0 0,0-1 0,-1 0 0,0-1 0,12-20 0,34-55-101,-4-2 1,57-130 0,-90 166-1515,-14 19-2909,-7 6-4074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2.537"/>
    </inkml:context>
    <inkml:brush xml:id="br0">
      <inkml:brushProperty name="width" value="0.025" units="cm"/>
      <inkml:brushProperty name="height" value="0.025" units="cm"/>
    </inkml:brush>
  </inkml:definitions>
  <inkml:trace contextRef="#ctx0" brushRef="#br0">0 84 5862,'0'0'12918,"0"-9"-9928,1 6-2951,-1-25 3105,1 25-1408,-1 19-1066,0 9-572,2 1-1,0-1 0,2 0 1,1 0-1,0 0 1,2 0-1,12 28 1,-18-51-83,0 0 0,0 1 0,0-1 0,0 0 0,0 1 0,1-1 0,-1 0 0,1 0 0,0 0 0,-1 0 0,1-1 0,0 1 0,0 0 0,0-1 0,0 1 1,0-1-1,1 0 0,-1 1 0,0-1 0,4 1 0,-3-2 19,-1 0 1,1 0-1,-1 0 0,1 0 1,-1-1-1,1 1 1,-1-1-1,0 0 1,1 0-1,-1 1 0,0-1 1,1-1-1,-1 1 1,0 0-1,0-1 1,0 1-1,2-3 0,6-5 184,0-1 0,-1-1 0,0 0-1,-1 0 1,14-24 0,32-83 1552,-49 106-1416,-5 12-351,0 1-1,0-1 0,0 0 0,1 0 0,-1 0 0,0 0 0,0 0 0,0 0 0,0 0 1,0 0-1,0 1 0,0-1 0,1 0 0,-1 0 0,0 0 0,0 0 0,0 0 0,0 0 1,0 0-1,1 0 0,-1 0 0,0 0 0,0 0 0,0 0 0,0 0 0,0 0 0,1 0 1,-1 0-1,0 0 0,0 0 0,0 0 0,0 0 0,0 0 0,0 0 0,1 0 1,-1 0-1,0-1 0,0 1 0,0 0 0,0 0 0,0 0 0,0 0 0,0 0 0,1 0 1,-1 0-1,0 0 0,0-1 0,0 1 0,0 0 0,0 0 0,0 0 0,0 0 0,0 0 1,0 0-1,0-1 0,0 1 0,0 0 0,0 0 0,0 0 0,0 0 0,0 0 0,0-1 1,5 22 75,6 22-34,-10-42-43,-1 0-1,0 0 0,1 1 0,-1-1 0,1 0 1,-1 0-1,1 0 0,0 0 0,-1 0 1,1 0-1,0 0 0,0 0 0,0 0 0,0 0 1,0 0-1,0-1 0,0 1 0,0 0 0,0 0 1,0-1-1,0 1 0,0-1 0,0 1 1,0-1-1,2 1 0,0-2 0,0 1 0,0-1 0,-1 0 0,1 1 0,0-1 0,-1 0 0,1-1 0,-1 1 0,1 0 0,-1-1 0,0 1 0,1-1 0,-1 0 0,3-3 0,30-34 0,-24 25 0,6-7 0,27-29 0,-41 46 0,1 1 0,0 0 0,-1 0 0,1 0 0,0 1 0,1-1 0,-1 1 0,0 0 0,1 0 0,8-2 0,-12 4 0,0 0 0,0 0 0,0 0 0,0 0 0,0 1 0,1-1 0,-1 0 0,0 1 0,0-1 0,0 1 0,0-1 0,0 1 0,0 0 0,0-1 0,-1 1 0,1 0 0,0 0 0,0 0 0,0-1 0,-1 1 0,1 0 0,0 0 0,-1 0 0,1 0 0,-1 0 0,1 0 0,-1 0 0,0 1 0,1-1 0,-1 0 0,0 0 0,0 0 0,0 0 0,0 0 0,0 0 0,0 1 0,0-1 0,0 1 0,0 61 0,-1-47 0,1-16-22,-1 16-3971,1-16 3875,0 0 1,0 0-1,0 0 0,-1 0 1,1-1-1,0 1 0,0 0 1,0 0-1,0 0 0,0 0 0,0 0 1,-1 0-1,1-1 0,0 1 1,0 0-1,0 0 0,0 0 1,-1 0-1,1 0 0,0 0 1,0 0-1,0 0 0,0 0 0,-1 0 1,1 0-1,0 0 0,0 0 1,0 0-1,-1 0 0,1 0 1,0 0-1,0 0 0,0 0 0,0 0 1,-1 0-1,1 0 0,0 0 1,0 0-1,0 0 0,0 0 1,-1 0-1,1 1 0,0-1 1,0 0-1,0 0 0,0 0 0,0 0 1,-1 0-1,1 1 0,0-1 1,0 0-1,0 0 0,0 0 1,0 0-1,0 1 0,0-1 0,0 0 1,0 0-1,0 0 0,0 0 1,0 1-1,-9-17-8653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5.389"/>
    </inkml:context>
    <inkml:brush xml:id="br0">
      <inkml:brushProperty name="width" value="0.025" units="cm"/>
      <inkml:brushProperty name="height" value="0.025" units="cm"/>
    </inkml:brush>
  </inkml:definitions>
  <inkml:trace contextRef="#ctx0" brushRef="#br0">111 1 23286,'0'0'7837,"-7"8"-6401,4-3-1352,-2 2-55,0-1 0,0 1 0,1 0 1,0 0-1,-5 13 0,9-18-30,-1-1 0,1 0 0,0 1 0,-1-1-1,1 1 1,0-1 0,0 1 0,0-1 0,0 1 0,0-1-1,0 1 1,0-1 0,1 0 0,-1 1 0,0-1 0,1 1-1,0-1 1,-1 0 0,1 1 0,0-1 0,-1 0 0,1 0-1,0 1 1,0-1 0,0 0 0,0 0 0,0 0 0,0 0-1,0 0 1,1 0 0,-1 0 0,0-1 0,0 1 0,1 0-1,-1-1 1,0 1 0,1-1 0,-1 1 0,1-1 0,-1 0-1,1 0 1,-1 1 0,3-1 0,35 4-142,-32-4 97,0 1 0,1-1 0,-1 1 0,0 1 0,0-1 0,0 1 0,0 1 0,0-1 0,9 5 0,-15-6 52,0 0 1,0 0-1,0 0 0,-1 0 1,1 0-1,0 0 1,0 0-1,0 0 1,-1 0-1,1 0 0,-1 1 1,1-1-1,-1 0 1,1 0-1,-1 1 0,0-1 1,0 0-1,1 0 1,-1 1-1,0-1 1,0 0-1,0 1 0,0-1 1,-1 0-1,1 0 1,0 1-1,0-1 0,-1 0 1,1 1-1,-1-1 1,1 0-1,-1 0 1,0 0-1,1 0 0,-1 0 1,0 0-1,0 0 1,0 0-1,1 0 0,-1 0 1,-2 1-1,-42 38 325,42-38-328,-10 8-3,0 0 0,0-1 0,-1 0 0,0-1 0,0-1 0,-1-1 0,0 0 0,-23 6 0,37-12-18,0 0 1,1 0-1,-1 0 0,0 0 0,0 0 1,1 0-1,-1 0 0,0 0 1,0 0-1,0 0 0,1 0 0,-1-1 1,0 1-1,1 0 0,-1-1 1,0 1-1,0 0 0,1-1 0,-1 1 1,1-1-1,-1 1 0,0-1 1,1 1-1,-1-1 0,1 0 0,-1 1 1,1-1-1,0 0 0,-1 1 1,1-1-1,0 0 0,-1 1 0,1-1 1,0 0-1,0 0 0,-1-1 1,1-35-2737,0 22 467,0-29-6335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2.876"/>
    </inkml:context>
    <inkml:brush xml:id="br0">
      <inkml:brushProperty name="width" value="0.025" units="cm"/>
      <inkml:brushProperty name="height" value="0.025" units="cm"/>
    </inkml:brush>
  </inkml:definitions>
  <inkml:trace contextRef="#ctx0" brushRef="#br0">1 0 13485,'0'0'13517,"62"19"-16176,-41-8-3299,-2-1-8423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3.204"/>
    </inkml:context>
    <inkml:brush xml:id="br0">
      <inkml:brushProperty name="width" value="0.025" units="cm"/>
      <inkml:brushProperty name="height" value="0.025" units="cm"/>
    </inkml:brush>
  </inkml:definitions>
  <inkml:trace contextRef="#ctx0" brushRef="#br0">113 1 22357,'0'0'8034,"-10"11"-6945,-5 5-865,1 1 0,1 0 0,-16 27 0,24-36-191,1 1-1,0 0 1,0 0-1,1 0 1,0 1-1,0-1 1,1 1 0,1-1-1,-1 1 1,2 0-1,0 19 1,0-28-37,0 1 0,0-1 0,0 1 0,1-1 0,-1 1 0,0-1 0,1 0 0,-1 1 0,1-1 0,0 0 0,-1 1 0,1-1 0,0 0 0,0 0 0,0 0 0,0 1-1,0-1 1,0 0 0,0 0 0,0-1 0,0 1 0,1 0 0,1 1 0,0-1-23,0 0 0,-1-1 0,1 1 0,0-1 0,0 1 0,0-1 0,0 0 0,0 0 0,-1 0-1,1-1 1,5 0 0,-1-1-144,1 0-1,0 0 1,-1-1 0,1 0-1,-1-1 1,0 0-1,0 0 1,7-5-1,21-28-4814,-9-8-3833,-11 11-843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3.563"/>
    </inkml:context>
    <inkml:brush xml:id="br0">
      <inkml:brushProperty name="width" value="0.025" units="cm"/>
      <inkml:brushProperty name="height" value="0.025" units="cm"/>
    </inkml:brush>
  </inkml:definitions>
  <inkml:trace contextRef="#ctx0" brushRef="#br0">9 98 20179,'0'0'3176,"-1"13"-245,0-3-2443,-3 23 1548,1 55 1,3-79-1946,1 1 0,0-1 0,0 1 0,1-1 0,0 0 0,1 0 0,0 0 0,0 0 0,1 0 0,0-1 0,10 16 1,-14-23-87,0-1 1,0 0 0,0 1 0,1-1 0,-1 0-1,0 1 1,0-1 0,0 0 0,1 1 0,-1-1 0,0 0-1,0 1 1,1-1 0,-1 0 0,0 0 0,0 1-1,1-1 1,-1 0 0,0 0 0,1 1 0,-1-1 0,1 0-1,-1 0 1,0 0 0,1 0 0,-1 0 0,0 0-1,1 0 1,-1 0 0,1 0 0,-1 0 0,0 0 0,1 0-1,-1 0 1,1 0 0,-1 0 0,0 0 0,1 0-1,-1 0 1,0 0 0,1-1 0,-1 1 0,1 0 0,-1 0-1,0 0 1,0-1 0,1 1 0,-1 0 0,0-1-1,1 1 1,-1 0 0,0 0 0,0-1 0,1 1 0,-1 0-1,0-1 1,0 1 0,0-1 0,0 1 0,0 0-1,1-1 1,-1 1 0,0 0 0,0-1 0,0 1 0,0-1-1,0 1 1,4-32 423,-4 31-426,0-94-3,-1 88 0,0-1 0,0 1 0,0 0 0,-1-1 0,0 1 0,-1 0 0,0 0 0,0 0 0,0 1 0,-7-12 0,9 18 0,1-1 0,-1 0 0,1 1 0,0-1 0,-1 0 0,1 1 0,-1-1 0,0 1 0,1-1 0,-1 0 0,1 1 0,-1 0 0,0-1 0,1 1 0,-1-1 0,0 1 0,0 0 0,1-1 0,-1 1 0,0 0 0,0 0 0,0 0 0,1-1 0,-1 1 0,0 0 0,-1 0 0,1 1 0,1-1 0,-1 1 0,1 0 0,-1-1 0,0 1 0,1-1 0,-1 1 0,1 0 0,-1 0 0,1-1 0,-1 1 0,1 0 0,0 0 0,-1-1 0,1 1 0,0 0 0,0 0 0,0 0 0,-1 1 0,1 1 0,-1 0 0,1 0 0,0 0 0,0-1 0,0 1 0,0 0 0,1 0 0,-1 0 0,1-1 0,0 1 0,-1 0 0,1 0 0,0-1 0,1 1 0,1 3 0,0-3 0,1 0 0,-1-1 0,1 1 0,-1-1 0,1 0 0,0 0 0,0 0 0,0-1 0,0 1 0,0-1 0,0 0 0,0 0 0,1 0 0,-1-1 0,0 0 0,0 1 0,1-1 0,-1-1 0,0 1 0,1-1 0,-1 0 0,0 1 0,0-2 0,8-2 0,-2 0 0,-1 0 0,1-1 0,-1 0 0,0 0 0,0-1 0,0 0 0,-1-1 0,15-14 0,-15 13 0,-1-1 0,0 0 0,-1 0 0,0 0 0,0-1 0,-1 0 0,0 0 0,0-1 0,-1 1 0,-1-1 0,0 0 0,0 0 0,0-13 0,-3 24 0,0 0 0,0 1 0,0-1 0,0 0 0,0 0 0,0 1 0,0-1 0,-1 0 0,1 0 0,0 1 0,0-1 0,0 0 0,-1 0 0,1 0 0,0 1 0,0-1 0,0 0 0,-1 0 0,1 0 0,0 0 0,0 0 0,-1 0 0,1 1 0,0-1 0,-1 0 0,1 0 0,0 0 0,0 0 0,-1 0 0,1 0 0,0 0 0,0 0 0,-1 0 0,1 0 0,0 0 0,-1 0 0,1-1 0,0 1 0,0 0 0,-1 0 0,1 0 0,0 0 0,0 0 0,-1 0 0,1-1 0,0 1 0,0 0 0,0 0 0,-1 0 0,1-1 0,0 1 0,0 0 0,0 0 0,0-1 0,-1 1 0,1 0 0,0 0 0,0-1 0,0 1 0,0 0 0,0 0 0,0-1 0,0 1 0,0 0 0,0-1 0,0 1 0,-16 20 0,8-7 0,2 0 0,-1 0 0,1 1 0,1 0 0,1 0 0,0 0 0,1 0 0,0 1 0,1 0 0,0-1 0,2 30 0,0-43-2,1 1 0,-1 0 0,0 0 0,1-1-1,-1 1 1,1 0 0,0-1 0,-1 1 0,1-1 0,0 1 0,0-1 0,0 1-1,0-1 1,0 0 0,1 1 0,-1-1 0,0 0 0,0 0 0,1 0 0,-1 0-1,3 1 1,0 0-24,0 0 0,0-1 0,0 0 0,0 0 0,1 0 0,-1 0 0,0 0 0,8-1-1,-2 0-202,0-1 0,1 0 0,-1 0 0,0-1 1,0 0-1,19-8 0,-17 4-2231,-1 0 0,1 0 1,14-13-1,0-4-5388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3.891"/>
    </inkml:context>
    <inkml:brush xml:id="br0">
      <inkml:brushProperty name="width" value="0.025" units="cm"/>
      <inkml:brushProperty name="height" value="0.025" units="cm"/>
    </inkml:brush>
  </inkml:definitions>
  <inkml:trace contextRef="#ctx0" brushRef="#br0">77 24 16944,'0'0'14408,"-9"5"-13981,5-4-412,0 1 0,0 0-1,0 1 1,0-1 0,1 1-1,-1 0 1,1-1-1,-1 2 1,1-1 0,0 0-1,1 1 1,-1-1-1,0 1 1,1 0 0,0 0-1,0 0 1,0 0 0,0 0-1,1 0 1,0 0-1,0 1 1,-1 4 0,0-1 27,1 0 0,0 0-1,1 0 1,0 0 0,1 15 0,-1-22-36,1 1 0,-1-1 0,1 1 0,-1-1 0,1 0 0,0 1 1,-1-1-1,1 0 0,0 1 0,0-1 0,0 0 0,0 0 0,0 0 0,0 0 0,0 0 0,0 0 0,1 0 0,-1 0 0,0 0 0,0-1 0,1 1 0,-1-1 0,1 1 0,-1-1 0,0 1 0,1-1 0,-1 0 0,1 1 0,-1-1 1,1 0-1,-1 0 0,1 0 0,-1 0 0,1 0 0,-1-1 0,4 0 0,-1 0 0,1-1 0,-1 1 0,0-1 1,0 0-1,1-1 0,-1 1 0,-1-1 0,1 0 1,0 0-1,-1 0 0,1 0 0,-1-1 1,0 1-1,0-1 0,0 0 0,-1 0 0,1 0 1,-1 0-1,3-8 0,4-8 11,0-1 1,9-36-1,-16 48-17,3-13 0,-2 20 0,-3 12 0,-3 38 36,2-34-87,0 1 1,0-1 0,3 22 0,-2-34-114,0-1 0,1 0 0,-1 1 0,1-1 1,-1 0-1,1 1 0,0-1 0,0 0 0,-1 0 1,1 1-1,0-1 0,0 0 0,0 0 1,0 0-1,0 0 0,1 0 0,-1 0 0,0-1 1,0 1-1,0 0 0,1 0 0,-1-1 1,0 1-1,1-1 0,-1 0 0,1 1 0,-1-1 1,1 0-1,-1 0 0,1 1 0,1-2 0,0 2-542,1-1 0,0-1 0,-1 1 1,1 0-1,0-1 0,-1 0 0,1 0 0,-1 0 0,0 0 0,1-1 0,-1 1 0,4-3 0,16-16-5722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4.221"/>
    </inkml:context>
    <inkml:brush xml:id="br0">
      <inkml:brushProperty name="width" value="0.025" units="cm"/>
      <inkml:brushProperty name="height" value="0.025" units="cm"/>
    </inkml:brush>
  </inkml:definitions>
  <inkml:trace contextRef="#ctx0" brushRef="#br0">95 1 11627,'0'0'12502,"-9"5"-9726,0 0-2085,0 1-1,0 0 0,1 0 0,-11 10 1,16-13-550,0 0 1,0 0 0,1 1 0,-1-1 0,1 1-1,0 0 1,-1-1 0,2 1 0,-1 0 0,0 0-1,1 1 1,0-1 0,0 0 0,0 0-1,0 1 1,0 5 0,2-10-170,0 1 0,-1 0 0,1 0 1,0 0-1,0 0 0,0-1 0,0 1 0,-1 0 0,1-1 1,0 1-1,0-1 0,0 1 0,0-1 0,0 1 0,1-1 0,-1 0 1,0 1-1,0-1 0,0 0 0,0 0 0,0 0 0,0 0 0,0 0 1,1 0-1,-1 0 0,0 0 0,0-1 0,0 1 0,1-1 1,38-6-1209,-10-8 330,-23 12 668,0-1 0,0 1 0,0 0-1,0 0 1,1 1 0,12-3 0,-19 5 255,-1 0 1,1 1-1,-1-1 1,0 0-1,1 1 1,-1-1-1,0 0 1,0 1-1,1-1 1,-1 0-1,0 1 1,0-1-1,0 1 1,1-1-1,-1 1 1,0-1-1,0 1 0,0-1 1,0 1-1,0-1 1,0 0-1,0 1 1,0-1-1,0 1 1,0-1-1,0 1 1,0-1-1,0 1 1,0-1-1,-1 1 1,1-1-1,0 0 1,0 1-1,-1-1 1,1 1-1,0 0 1,-8 19 877,-1-6-397,0-1 0,-19 21 0,18-22-556,0 0-1,1 0 1,-12 20-1,24-35-5305,6-5 1632,6-5-587,3-9-3294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4.575"/>
    </inkml:context>
    <inkml:brush xml:id="br0">
      <inkml:brushProperty name="width" value="0.025" units="cm"/>
      <inkml:brushProperty name="height" value="0.025" units="cm"/>
    </inkml:brush>
  </inkml:definitions>
  <inkml:trace contextRef="#ctx0" brushRef="#br0">1 89 12844,'0'0'19218,"17"2"-18513,-15 0-705,0 0 0,0 1 0,0-1 0,0 0 0,0 1 0,-1-1 0,0 1 0,1 0 0,1 4 0,15 25 0,-15-30 0,-1 0 0,0 0 0,1 0 0,-1-1 0,1 1 0,-1-1 0,1 1 0,0-1 0,0 0 0,0 0 0,-1 0 0,1-1 0,0 1 0,0-1 0,0 1 0,0-1 0,0 0 0,0 0 0,0 0 0,0-1 0,0 1 0,0-1 0,0 0 0,0 1 0,0-1 0,0-1 0,4-1 0,4-4 0,1 0 0,-1-1 0,0 0 0,17-18 0,-12 12 0,-11 10-242,-1 2 0,1-1 0,0 1 0,0-1 0,0 1-1,1 1 1,-1-1 0,0 1 0,1 0 0,-1 0 0,1 0 0,-1 1 0,1 0 0,7 1 0,-5-1-632,0 0 0,0-1 1,0 0-1,0 0 1,11-3-1,-16 3 569,0-1 1,0 1-1,-1 0 0,1-1 0,-1 1 0,1-1 1,-1 0-1,0 0 0,0 0 0,0 0 0,0 0 1,0-1-1,0 1 0,0-1 0,-1 1 0,1-1 1,-1 1-1,0-1 0,1-3 0,4-14-13105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4.947"/>
    </inkml:context>
    <inkml:brush xml:id="br0">
      <inkml:brushProperty name="width" value="0.025" units="cm"/>
      <inkml:brushProperty name="height" value="0.025" units="cm"/>
    </inkml:brush>
  </inkml:definitions>
  <inkml:trace contextRef="#ctx0" brushRef="#br0">1 1 23702,'0'0'9065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5.414"/>
    </inkml:context>
    <inkml:brush xml:id="br0">
      <inkml:brushProperty name="width" value="0.025" units="cm"/>
      <inkml:brushProperty name="height" value="0.025" units="cm"/>
    </inkml:brush>
  </inkml:definitions>
  <inkml:trace contextRef="#ctx0" brushRef="#br0">65 1 21332,'0'0'7042,"-8"5"-6525,4-3-499,0 1 0,0 0-1,1 0 1,-1 1 0,1-1-1,0 1 1,0-1-1,0 1 1,0 0 0,1 0-1,-1 0 1,1 1 0,0-1-1,1 0 1,-1 1 0,1-1-1,-1 1 1,2 0-1,-1-1 1,0 1 0,1 0-1,0 8 1,-2 8 24,1-10-26,-1-1-1,2 1 1,-1 0-1,2-1 1,-1 1-1,1 0 1,1-1-1,0 1 1,5 14 0,-6-23-13,-1-1 0,1 1 0,0-1 0,0 1 0,0-1 1,0 0-1,0 0 0,0 1 0,0-1 0,0 0 0,0 0 1,0 0-1,1 0 0,-1 0 0,1 0 0,-1-1 1,1 1-1,-1 0 0,1-1 0,-1 1 0,1-1 0,-1 1 1,1-1-1,-1 0 0,1 0 0,0 0 0,-1 0 0,1 0 1,0 0-1,-1 0 0,1 0 0,-1 0 0,1-1 0,0 1 1,-1-1-1,1 0 0,-1 1 0,1-1 0,1-1 1,7-4 36,-1-1 0,0 1 0,0-1 1,13-15-1,-6 6-16,-15 16-31,-1-1 1,1 1-1,-1-1 0,1 1 1,-1 0-1,1-1 0,-1 1 1,1-1-1,-1 1 0,1 0 1,0 0-1,-1-1 1,1 1-1,0 0 0,-1 0 1,1 0-1,-1 0 0,1-1 1,0 1-1,-1 0 0,1 0 1,0 0-1,-1 1 0,1-1 1,0 0-1,-1 0 1,1 0-1,0 0 0,-1 1 1,1-1-1,-1 0 0,2 1 1,10 22-153,-5 39 28,-7-58 133,1 17 111,3 33-296,-6 70 0,1-111 489,0 1-1,-1-1 1,-1 1-1,0-1 0,-1 0 1,0 0-1,-1 0 1,-1-1-1,1 0 0,-14 20 1,19-32-300,-1 1 0,1 0-1,-1 0 1,1 0 0,-1 0 0,1 0 0,-1 0 0,1-1 0,-1 1 0,0 0 0,1-1 0,-1 1-1,0 0 1,0-1 0,1 1 0,-1-1 0,0 1 0,0-1 0,0 1 0,0-1 0,0 0 0,0 1-1,0-1 1,0 0 0,0 0 0,0 0 0,0 0 0,0 0 0,0 0 0,0 0 0,0 0 0,0 0-1,0 0 1,0 0 0,0-1 0,1 1 0,-1 0 0,0-1 0,0 1 0,0-1 0,0 1 0,0-1-1,0 1 1,1-1 0,-1 1 0,0-1 0,1 0 0,-1 0 0,0 1 0,1-1 0,-1 0 0,1 0-1,-1 0 1,1 0 0,-1 0 0,1 0 0,-5-8-9,2 0 0,-1 0-1,1 0 1,-2-13 0,-2-5 3,2-1 0,1 0 0,0-44 0,4 64 0,0 0 0,0 0 0,1 0 0,0 0 0,1 0 0,-1 0 0,2 0 0,-1 1 0,1-1 0,0 1 0,1-1 0,0 1 0,0 0 0,0 0 0,1 1 0,11-13 0,0 6-1277,1 1-1,22-13 1,-2 2-3331,7-8-5946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6.127"/>
    </inkml:context>
    <inkml:brush xml:id="br0">
      <inkml:brushProperty name="width" value="0.025" units="cm"/>
      <inkml:brushProperty name="height" value="0.025" units="cm"/>
    </inkml:brush>
  </inkml:definitions>
  <inkml:trace contextRef="#ctx0" brushRef="#br0">170 241 18642,'0'0'7623,"-9"-6"-4933,5 2-2401,1 2-221,1 0 0,-1 0 1,1 0-1,-1 0 1,0 0-1,0 0 0,0 1 1,0-1-1,0 1 1,0 0-1,0 0 1,0 0-1,0 1 0,-1-1 1,1 1-1,0-1 1,-1 1-1,1 0 0,0 0 1,-1 1-1,1-1 1,0 1-1,0-1 0,0 1 1,-1 0-1,-4 3 1,1 1-69,2 0 1,-1 1 0,1 0 0,0 0-1,0 0 1,0 0 0,1 1 0,0 0-1,0 0 1,1 0 0,0 0-1,0 1 1,1-1 0,0 1 0,0 0-1,0-1 1,1 1 0,1 0 0,-1 0-1,1 0 1,2 14 0,-2-20-3,1-1 1,-1 0 0,1 0-1,-1 0 1,1 0 0,-1 0-1,1-1 1,0 1 0,0 0-1,-1 0 1,1 0 0,0-1-1,0 1 1,0 0 0,0-1-1,0 1 1,0 0 0,0-1-1,0 1 1,0-1 0,0 0-1,0 1 1,0-1-1,0 0 1,0 0 0,0 0-1,0 1 1,1-1 0,-1 0-1,0-1 1,0 1 0,0 0-1,0 0 1,0 0 0,0-1-1,0 1 1,1 0 0,-1-1-1,0 1 1,0-1 0,0 1-1,-1-1 1,3-1 0,3-1 18,1 0 1,-1-1 0,1 0 0,-1 0 0,8-8 0,2-4 83,-2-1-1,0-1 1,-1-1 0,0 0 0,-2 0-1,-1-1 1,0 0 0,-1-1 0,-1 0-1,-1-1 1,-1 0 0,-1 0 0,-1 0-1,-1 0 1,0-42 0,-6 145-101,1 45 0,3-110 0,0 0 0,1 0 0,1 0 0,0-1 0,9 25 0,-11-37-105,0-1-1,0 1 1,0-1-1,0 1 1,1-1-1,-1 0 1,0 1 0,1-1-1,0 0 1,0 0-1,-1 0 1,1 0-1,0 0 1,1-1 0,-1 1-1,0 0 1,0-1-1,1 0 1,-1 0-1,1 1 1,-1-1-1,1-1 1,-1 1 0,1 0-1,0-1 1,-1 1-1,1-1 1,3 0-1,-3 0-222,0-1-1,1 0 1,-1 0-1,0 0 0,0 0 1,0 0-1,0-1 1,0 1-1,0-1 0,0 0 1,0 0-1,-1 0 0,1 0 1,-1-1-1,0 1 1,1-1-1,-1 1 0,0-1 1,0 0-1,-1 0 1,4-5-1,5-19-9115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6.785"/>
    </inkml:context>
    <inkml:brush xml:id="br0">
      <inkml:brushProperty name="width" value="0.025" units="cm"/>
      <inkml:brushProperty name="height" value="0.025" units="cm"/>
    </inkml:brush>
  </inkml:definitions>
  <inkml:trace contextRef="#ctx0" brushRef="#br0">1 120 19506,'0'0'10955,"8"7"-9893,-2-2-864,-5-3-164,1-1 1,0 1-1,-1 0 1,1-1-1,0 1 1,0-1-1,0 1 0,0-1 1,0 0-1,0 0 1,0 0-1,0 0 0,0 0 1,1 0-1,-1-1 1,0 1-1,1-1 0,-1 1 1,0-1-1,1 0 1,-1 0-1,1 0 1,-1 0-1,0-1 0,1 1 1,-1-1-1,0 1 1,4-2-1,5-4-24,-1-1 0,-1 0 0,1 0 0,-1-1 0,13-13 0,-19 17-11,1 0 0,-1 0 1,0 0-1,0-1 0,0 1 0,-1-1 0,1 0 1,-1 0-1,0 0 0,-1 0 0,1 0 0,-1 0 1,0 0-1,0-9 0,-1 13 1,0 1 0,0-1 0,0 1 0,0-1 0,0 1 0,0-1 0,0 1 0,0-1 0,-1 1 0,1-1 0,0 1 0,0-1 0,-1 1 0,1-1 0,0 1 0,0-1 0,-1 1 0,1 0 0,-1-1 0,1 1 0,0 0 0,-1-1 0,1 1 0,-1 0 0,1-1 0,-1 1 0,1 0 0,-1 0 0,1-1 0,-1 1 0,1 0 0,-1 0 0,1 0 0,-1 0 0,1 0 0,-1 0 0,1 0 0,-1 0 0,1 0 0,-1 0 0,1 0 0,-1 0 0,1 0 0,-2 1 0,0-1 0,0 1 0,1-1 0,-1 1 0,0 0 0,0-1 0,0 1 0,0 0 0,1 0 0,-1 0 0,1 1 0,-1-1 0,-1 2 0,-4 7 0,1 0 0,0 1 0,1 0 0,0 0 0,1 0 0,0 1 0,0 0 0,2-1 0,-1 1 0,2 0 0,-1 0 0,2 0 0,0 21 0,0-31 0,0 0 0,0 0 0,0 0 0,1 0 0,-1 0 0,0 0 0,1 0 0,0 1 0,-1-1 0,1 0 0,0-1 0,0 1 0,0 0 0,0 0 0,0 0 0,1-1 0,-1 1 0,1 0 0,-1-1 0,1 1 0,-1-1 0,4 2 0,-2-2 0,-1 0 0,1 0 0,0 0 0,0 0 0,0-1 0,0 0 0,0 1 0,0-1 0,0 0 0,0 0 0,-1-1 0,1 1 0,0-1 0,4-1 0,4-1 0,-1-1 0,1 0 0,-1-1 0,0 0 0,0 0 0,-1-1 0,14-11 0,53-62 0,-56 56 0,1 1 0,31-25 0,-52 46 0,0 1 0,1 0 0,-1-1 0,1 1 0,-1-1 0,1 1 0,-1 0 0,1-1 0,-1 1 0,1 0 0,-1-1 0,1 1 0,-1 0 0,1 0 0,-1 0 0,1 0 0,-1-1 0,1 1 0,0 0 0,-1 0 0,1 0 0,-1 0 0,1 0 0,0 0 0,-1 1 0,1-1 0,-1 0 0,1 0 0,-1 0 0,1 0 0,-1 1 0,2-1 0,4 21 0,-12 48 0,3-45 0,2-24 0,1 1 0,0 0 0,0 0 0,0 0 0,0 0 0,0-1 0,0 1 0,0 0 0,0 0 0,0 0 0,1 0 0,-1 0 0,0-1 0,0 1 0,1 0 0,-1 0 0,1-1 0,-1 1 0,0 0 0,1 0 0,0-1 0,-1 1 0,1-1 0,-1 1 0,1 0 0,0-1 0,-1 1 0,1-1 0,0 1 0,-1-1 0,1 0 0,0 1 0,1 0 0,1-1 0,0 0 0,-1-1 0,1 1 0,-1 0 0,1-1 0,-1 1 0,1-1 0,-1 0 0,1 0 0,-1 0 0,4-2 0,60-42 0,-65 44 0,30-26 0,-24 19 0,0 1 0,1 0 0,0 0 0,1 1 0,0-1 0,0 2 0,0-1 0,0 2 0,12-5 0,-20 11 0,1 0 0,-1 0 0,0 0 0,0 1 0,0-1 0,0 1 0,0-1 0,-1 0 0,1 1 0,-1 0 0,1-1 0,-1 1 0,0-1 0,0 1 0,-1 2 0,5 19 0,-3-23 0,0 1 0,0-1 0,0 1 0,0-1 0,0 1 0,0-1 0,0 0 0,1 0 0,-1 0 0,1 0 0,-1 0 0,1 0 0,-1 0 0,1 0 0,-1-1 0,1 1 0,0 0 0,-1-1 0,1 1 0,0-1 0,0 0 0,-1 0 0,1 0 0,0 0 0,0 0 0,-1 0 0,1 0 0,0 0 0,0-1 0,-1 1 0,1-1 0,0 1 0,-1-1 0,4-1 0,4-1 0,0-1 0,0 0 0,0-1 0,14-9 0,-5 0-205,-13 10-177,0-1 0,0 1 0,0 0 0,1 0 0,0 1 0,-1 0-1,1 0 1,0 0 0,0 1 0,1-1 0,-1 1 0,0 1 0,1 0 0,6-1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05:39.305"/>
    </inkml:context>
    <inkml:brush xml:id="br0">
      <inkml:brushProperty name="width" value="0.025" units="cm"/>
      <inkml:brushProperty name="height" value="0.025" units="cm"/>
    </inkml:brush>
  </inkml:definitions>
  <inkml:trace contextRef="#ctx0" brushRef="#br0">192 67 11659,'0'0'384,"-63"-2"-63,29 2 127,8 0-31,6 0-385,5 0-97,4 0-671,7-12-770,1-5-576,-3-1-1409,-3 1 576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5.748"/>
    </inkml:context>
    <inkml:brush xml:id="br0">
      <inkml:brushProperty name="width" value="0.025" units="cm"/>
      <inkml:brushProperty name="height" value="0.025" units="cm"/>
    </inkml:brush>
  </inkml:definitions>
  <inkml:trace contextRef="#ctx0" brushRef="#br0">1 11 20948,'0'0'7239,"71"-9"-5285,-38 8-1090,0 0-736,-3 1-416,0 0-2787,-10 0-4804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7.771"/>
    </inkml:context>
    <inkml:brush xml:id="br0">
      <inkml:brushProperty name="width" value="0.025" units="cm"/>
      <inkml:brushProperty name="height" value="0.025" units="cm"/>
    </inkml:brush>
  </inkml:definitions>
  <inkml:trace contextRef="#ctx0" brushRef="#br0">111 36 13293,'0'-1'494,"0"-1"0,0 1 0,0-1 0,0 1 0,0-1 0,0 1 0,-1 0 0,1-1 0,-1 1 0,1 0 0,-1-1 0,1 1 0,-1 0 0,0 0 0,1-1 0,-1 1 0,0 0 0,0 0 0,0 0 0,0 0 0,0 0 0,0 0 0,0 0 0,-1 0 0,-1-1 0,1 2-306,0-1 0,0 1 0,0-1 0,-1 1 0,1 0 0,0 0 0,0 0 0,0 0 0,0 0 0,-1 0 0,1 1-1,0-1 1,0 1 0,0-1 0,0 1 0,0 0 0,0 0 0,-2 1 0,1 0-171,-1 0 1,1 1-1,0-1 1,0 1-1,0 0 0,1 0 1,-1 0-1,1 0 1,0 0-1,-1 0 0,1 1 1,1-1-1,-1 1 0,0-1 1,1 1-1,0 0 1,-1 4-1,-1 4-5,1 1 0,0-1 0,1 1 1,0 13-1,1-25-4,0 1 1,0-1-1,0 1 1,1-1-1,-1 1 0,0-1 1,1 1-1,-1-1 1,1 1-1,0-1 1,-1 0-1,1 1 1,0-1-1,0 0 1,0 0-1,0 0 0,0 0 1,0 1-1,0-1 1,0 0-1,0-1 1,0 1-1,1 0 1,-1 0-1,0 0 0,1-1 1,-1 1-1,1-1 1,-1 1-1,1-1 1,-1 0-1,0 1 1,1-1-1,-1 0 0,1 0 1,-1 0-1,1 0 1,0 0-1,-1 0 1,0-1-1,3 0 1,3 0 52,0 0 0,0 0 1,-1-1-1,1 0 1,-1 0-1,1-1 0,-1 0 1,8-5-1,7-8 436,-1-1-1,34-36 1,-22 19-209,-32 34-288,0 0 0,0 0 0,1 0 0,-1 0 0,0 0 0,0 0 0,0 0 0,0-1 0,1 1 0,-1 0 0,0 0 0,0 0 0,0 0 0,0 0 0,1 0 0,-1 0 0,0 0 0,0 0 0,0 0 0,1 0 0,-1 0 0,0 0 0,0 0 0,0 0 0,0 0 0,1 0 0,-1 0 0,0 1 0,0-1 0,0 0 0,0 0 0,1 0 0,-1 0 0,0 0 0,0 0 0,0 0 0,0 1 0,0-1 0,1 0 0,-1 0 0,0 0 0,0 0 0,0 0 0,0 1 0,0-1 0,0 0 0,0 0 0,0 0 0,0 0 0,0 1 0,0-1 0,0 0 0,0 0 0,0 0 0,0 1 0,0-1 0,0 0 0,4 23 0,-3 31 0,-1-47 0,-1-7 0,1 1 0,0 0 0,0-1 0,0 1 0,0 0 0,0 0 0,0-1 0,0 1 0,0 0 0,0-1 0,1 1 0,-1 0 0,0-1 0,0 1 0,1-1 0,-1 1 0,0 0 0,0-1 0,1 1 0,-1-1 0,1 1 0,-1-1 0,1 1 0,-1-1 0,1 1 0,-1-1 0,1 1 0,-1-1 0,1 0 0,-1 1 0,1-1 0,0 0 0,-1 1 0,1-1 0,0 0 0,2 0 0,-1 0 0,0 0 0,0-1 0,0 1 0,0-1 0,0 0 0,0 1 0,0-1 0,0 0 0,0 0 0,3-2 0,45-37 0,-30 19 0,21-19 0,-38 38 0,0 0 0,-1 0 0,1 0 0,0 0 0,0 0 0,0 1 0,0 0 0,0-1 0,0 1 0,0 0 0,0 0 0,7 0 0,-8 40-187,-2-37-181,0 0 1,1 0-1,-1-1 0,0 1 0,1 0 0,-1 0 1,1 0-1,0-1 0,0 1 0,-1 0 0,1-1 0,0 1 1,2 2-1,-1-3-592,-1 0 0,0 0 0,0-1-1,1 1 1,-1 0 0,1 0 0,-1-1 0,0 1 0,1-1 0,-1 1 0,1-1 0,-1 0 0,1 1-1,-1-1 1,1 0 0,2 0 0,4 0-8483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28.144"/>
    </inkml:context>
    <inkml:brush xml:id="br0">
      <inkml:brushProperty name="width" value="0.025" units="cm"/>
      <inkml:brushProperty name="height" value="0.025" units="cm"/>
    </inkml:brush>
  </inkml:definitions>
  <inkml:trace contextRef="#ctx0" brushRef="#br0">72 277 15663,'0'0'7570,"1"-8"-4773,7-39 870,-8 47-3614,0-1-1,0 1 1,-1 0-1,1 0 0,0-1 1,-1 1-1,1 0 1,0 0-1,-1 0 0,1-1 1,0 1-1,-1 0 1,1 0-1,0 0 1,-1 0-1,1 0 0,0 0 1,-1-1-1,1 1 1,-1 0-1,1 0 0,0 0 1,-1 0-1,1 1 1,-1-1-1,1 0 0,0 0 1,-1 0-1,1 0 1,0 0-1,-1 0 0,1 1 1,0-1-1,-1 0 1,1 0-1,0 0 0,-1 1 1,1-1-1,0 0 1,-1 0-1,1 1 1,0-1-1,-1 1 0,-15 10-51,-20 38 408,34-47-390,0 0 0,1 1-1,0 0 1,-1-1-1,1 1 1,0 0 0,0 0-1,1-1 1,-1 1-1,1 0 1,-1 0 0,1 0-1,0 0 1,0 0 0,0 0-1,0 0 1,1-1-1,0 6 1,0-8-19,0 1 0,-1 0 0,1-1 0,0 1 0,0-1 0,0 1 0,0-1 0,0 1 0,0-1 0,0 0 0,-1 1 0,1-1 0,0 0 0,0 0 0,0 0 0,0 0 0,0 0 0,0 0 0,0 0 0,0 0 0,0 0 0,0 0 0,2-1 0,25-6 0,-15 1 0,0-1 0,-1 0 0,0-1 0,0-1 0,-1 0 0,0 0 0,0-1 0,16-21 0,-11 11 0,-1 0 0,-1-1 0,-1 0 0,14-32 0,-22 42 0,0 0 0,-1-1 0,0 0 0,0 0 0,-2 0 0,3-24 0,-35 85 0,21-28-163,2-1 0,1 1 1,0 1-1,2-1 0,0 1 0,1-1 0,1 24 0,2-39 12,0 0 0,1 0-1,0 0 1,0 0 0,0 0-1,1 0 1,0 0 0,0 0-1,1-1 1,-1 1 0,1-1-1,6 10 1,-6-12-15,1 1 1,-1-1-1,1 0 0,0 0 1,0-1-1,0 1 1,0-1-1,0 0 0,1 0 1,-1 0-1,1 0 1,-1-1-1,1 0 0,0 0 1,-1 0-1,1 0 0,0-1 1,8 0-1,17 0-9720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3.413"/>
    </inkml:context>
    <inkml:brush xml:id="br0">
      <inkml:brushProperty name="width" value="0.025" units="cm"/>
      <inkml:brushProperty name="height" value="0.025" units="cm"/>
    </inkml:brush>
  </inkml:definitions>
  <inkml:trace contextRef="#ctx0" brushRef="#br0">1 137 18930,'20'-13'833,"8"-2"-65,11-2 353,7-2-960,6 1-97,2-1-32,2 2-1730,-7-1-3875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4.066"/>
    </inkml:context>
    <inkml:brush xml:id="br0">
      <inkml:brushProperty name="width" value="0.025" units="cm"/>
      <inkml:brushProperty name="height" value="0.025" units="cm"/>
    </inkml:brush>
  </inkml:definitions>
  <inkml:trace contextRef="#ctx0" brushRef="#br0">1 156 19410,'0'0'4324,"62"-15"-2081,-18-1-1347,10-4-575,5-2 255,3 3-352,-3-2-576,-8 1-4548,-10-3-7817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4.754"/>
    </inkml:context>
    <inkml:brush xml:id="br0">
      <inkml:brushProperty name="width" value="0.025" units="cm"/>
      <inkml:brushProperty name="height" value="0.025" units="cm"/>
    </inkml:brush>
  </inkml:definitions>
  <inkml:trace contextRef="#ctx0" brushRef="#br0">215 1 17873,'0'0'7020,"-9"0"-6070,4 0-895,0 0 0,0 1 1,0-1-1,0 1 0,0 0 0,1 1 0,-1-1 0,0 1 1,1 0-1,-1 0 0,1 0 0,0 1 0,-1 0 0,1 0 1,1 0-1,-1 0 0,0 0 0,1 1 0,-1-1 0,-4 8 1,-48 65 820,52-69-782,0 0-1,1 0 1,-1 0 0,2 0 0,-1 0 0,1 0 0,0 1 0,0-1 0,-1 16 0,3-21-96,1-1 1,-1 0 0,0 0 0,1 0 0,-1 0 0,1 0-1,-1 0 1,1 0 0,0 0 0,0 0 0,-1 0 0,1 0-1,0 0 1,0 0 0,0 0 0,0-1 0,0 1-1,0 0 1,0-1 0,0 1 0,0-1 0,0 1 0,0-1-1,1 1 1,-1-1 0,0 0 0,0 1 0,0-1 0,1 0-1,-1 0 1,0 0 0,2 0 0,53-1 137,-37 0-132,-17 1-10,-1 0 0,1 0 0,0 0 0,0 1 0,0-1-1,0 0 1,-1 1 0,1-1 0,0 1 0,0 0 0,-1 0 0,1-1 0,0 1 0,-1 0 0,1 0 0,-1 1-1,1-1 1,-1 0 0,0 0 0,0 1 0,1-1 0,-1 1 0,1 2 0,0 0 40,0 0 1,-1 0-1,1 0 0,-1 0 1,0 0-1,-1 0 1,1 0-1,-1 1 1,0-1-1,0 6 1,0-1 170,-1 1 1,-1-1 0,1 1 0,-2-1-1,1 0 1,-1 0 0,-1 0 0,1 0-1,-7 10 1,5-13-110,0-1-1,0 0 1,0 0-1,0 0 1,-1-1 0,0 1-1,1-2 1,-2 1-1,-8 4 1,13-7-74,-1 1 0,1-1 1,-1 0-1,0 0 0,1 0 1,-1-1-1,0 1 1,1 0-1,-1-1 0,0 0 1,0 0-1,0 0 0,1 0 1,-1 0-1,0 0 0,0-1 1,1 1-1,-1-1 0,0 0 1,1 0-1,-1 0 0,0 0 1,1 0-1,-1-1 0,1 1 1,-3-3-1,4 3-201,-1-1 0,1 1 0,0 0 0,0-1 0,0 1 0,0-1 0,1 0 0,-1 1 0,0-1 0,1 0 0,-1 1 0,1-1 0,-1 0 0,1 0 0,0 1 0,0-1 0,0 0 0,0 0 0,0 0 0,0 1 0,0-1 0,1 0 0,-1 0 0,0 1 0,1-1 0,0 0 0,-1 1 0,1-1 0,0 0 0,0 1 0,0-1 0,0 1 0,0-1 0,0 1 0,1 0 0,-1 0 1,0-1-1,1 1 0,-1 0 0,1 0 0,-1 0 0,1 0 0,-1 1 0,1-1 0,0 0 0,-1 1 0,1-1 0,0 1 0,0-1 0,-1 1 0,1 0 0,3 0 0,13-1-6494,2 0-4170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5.158"/>
    </inkml:context>
    <inkml:brush xml:id="br0">
      <inkml:brushProperty name="width" value="0.025" units="cm"/>
      <inkml:brushProperty name="height" value="0.025" units="cm"/>
    </inkml:brush>
  </inkml:definitions>
  <inkml:trace contextRef="#ctx0" brushRef="#br0">40 0 18001,'0'0'5904,"-6"8"-5375,1 3-153,0-1 0,0 1 1,1 0-1,1 0 1,0 0-1,0 0 0,1 1 1,0-1-1,1 1 0,1 0 1,0 11-1,0-16-253,0 8 319,0 1 1,1-1 0,1 0-1,6 27 1,-8-40-412,0 0 1,1 0-1,0 0 1,-1 0-1,1 0 1,0 0-1,0 0 1,0-1-1,0 1 1,0 0-1,0-1 1,1 1-1,-1 0 1,0-1 0,1 0-1,-1 1 1,1-1-1,0 0 1,-1 0-1,1 0 1,0 0-1,0 0 1,0 0-1,0 0 1,-1-1-1,1 1 1,0-1-1,0 1 1,0-1-1,0 0 1,0 0-1,1 0 1,-1 0-1,0 0 1,0 0-1,0-1 1,0 1-1,0-1 1,0 1-1,-1-1 1,1 0-1,0 1 1,0-1 0,0 0-1,-1 0 1,4-3-1,4-1-31,-1-2 0,1 1 0,-1-1 0,0 0 0,-1-1 0,10-12 0,-10 12 0,0-1 0,1 1 0,0 1 0,1-1 0,13-8 0,-21 16 0,-1 0 0,1 0 0,0 1 0,-1-1 0,1 0 0,-1 1 0,1-1 0,-1 1 0,0-1 0,1 0 0,-1 1 0,1-1 0,-1 1 0,0-1 0,1 1 0,-1 0 0,0-1 0,0 1 0,1-1 0,-1 1 0,0 0 0,0-1 0,0 1 0,0-1 0,0 1 0,0 0 0,0-1 0,0 1 0,0 0 0,0-1 0,0 1 0,0-1 0,0 1 0,-1 0 0,2 37 0,-1-32 0,0 86 0,0-91-4,0-1 1,0 0-1,0 0 0,0 1 1,0-1-1,1 0 0,-1 0 1,0 1-1,0-1 0,0 0 0,1 0 1,-1 0-1,0 0 0,0 1 1,1-1-1,-1 0 0,0 0 1,0 0-1,1 0 0,-1 0 1,0 0-1,1 0 0,-1 1 1,0-1-1,0 0 0,1 0 0,-1 0 1,0 0-1,1 0 0,-1 0 1,0 0-1,0-1 0,1 1 1,-1 0-1,0 0 0,1 0 1,-1 0-1,0 0 0,0 0 1,1 0-1,-1-1 0,0 1 0,0 0 1,1 0-1,-1 0 0,0-1 1,0 1-1,0 0 0,0 0 1,1-1-1,-1 1 0,0 0 1,0 0-1,0-1 0,14-11-1352,13-23-7447,-13 13 1196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5.579"/>
    </inkml:context>
    <inkml:brush xml:id="br0">
      <inkml:brushProperty name="width" value="0.025" units="cm"/>
      <inkml:brushProperty name="height" value="0.025" units="cm"/>
    </inkml:brush>
  </inkml:definitions>
  <inkml:trace contextRef="#ctx0" brushRef="#br0">88 311 9801,'0'0'14296,"-1"-8"-13126,-4-25 330,5 33-1424,0-1 0,0 1 1,0-1-1,0 0 0,0 1 1,0-1-1,0 1 0,0-1 1,-1 1-1,1-1 0,0 1 1,0-1-1,-1 1 0,1-1 1,0 1-1,-1-1 0,1 1 1,0-1-1,-1 1 0,1-1 1,-1 1-1,1 0 0,-1-1 1,1 1-1,0 0 0,-1-1 1,0 1-1,1 0 1,-1 0-1,1 0 0,-1-1 1,1 1-1,-1 0 0,1 0 1,-1 0-1,0 0 0,1 0 1,-1 0-1,1 0 0,-1 0 1,1 0-1,-1 0 0,0 1 1,1-1-1,-1 0 0,1 0 1,-1 0-1,0 1 0,-18 13 871,-11 28-130,29-39-784,-1-1 0,0 1 0,1 0 0,0-1 0,0 1 0,0 0 0,0 0 0,0 0 0,0 0 1,1 0-1,-1 0 0,1 0 0,0 0 0,0 5 0,4-8-33,-1 1 0,0-1 0,0 1 0,1-1 0,-1 0 0,0-1 0,0 1 0,0 0 0,1-1 0,-1 0 0,0 0 0,5-1 0,49-28 0,-49 25 0,0 0 0,0 0 0,1 1 0,-1 0 0,1 1 0,0 0 0,0 0 0,0 0 0,16-1 0,-14 6 0,-10-1 0,0-1 0,-1 0 0,1 0 0,-1 0 0,1 1 0,0-1 0,-1 0 0,1 0 0,0 0 0,-1 0 0,1 0 0,0 0 0,-1 0 0,1 0 0,0-1 0,-1 1 0,1 0 0,-1 0 0,1 0 0,0-1 0,-1 1 0,1 0 0,-1-1 0,1 1 0,-1-1 0,1 1 0,-1 0 0,1-1 0,-1 1 0,1-1 0,-1 1 0,0-1 0,1 0 0,-1 1 0,0-1 0,1 1 0,-1-1 0,0 0 0,43-71-3305,-34 53 798,0-1 0,-1 0 1,-1-1-1,-1 0 1,-1 0-1,4-42 0,-8 39-9184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5.941"/>
    </inkml:context>
    <inkml:brush xml:id="br0">
      <inkml:brushProperty name="width" value="0.025" units="cm"/>
      <inkml:brushProperty name="height" value="0.025" units="cm"/>
    </inkml:brush>
  </inkml:definitions>
  <inkml:trace contextRef="#ctx0" brushRef="#br0">47 1 11659,'0'0'8066,"0"10"-7436,6 99 1315,-5-96-1780,2 0 0,-1-1-1,2 0 1,-1 1-1,2-1 1,0 0-1,10 18 1,-11-23-117,-2-4-33,0 1-1,0 0 1,0 0-1,0-1 1,1 0-1,0 1 1,0-1 0,0 0-1,0 0 1,6 4-1,-29-34 408,-26-18 643,36 36-15,1 0 0,-1 0 0,1-1 0,-13-19 0,21 29-1007,1-1 0,0 1 0,0 0 0,-1-1 0,1 1 0,0-1 0,0 1 0,0 0 0,0-1 0,0 1 0,-1-1 0,1 1 0,0-1 0,0 1 0,0 0 0,0-1 0,0 1 0,0-1 0,0 1 0,1-1 0,-1 1 0,0-1 0,0 1 0,0 0 0,0-1 0,1 1 0,-1-1 0,0 1 0,0 0 0,0-1 0,1 1 0,-1 0 0,0-1 0,1 1 0,-1 0 0,1-1 0,21-6 378,33 4-1010,-47 3 522,2 0-184,40-2-4371,-2-7-5180,-20 0 2424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7.012"/>
    </inkml:context>
    <inkml:brush xml:id="br0">
      <inkml:brushProperty name="width" value="0.025" units="cm"/>
      <inkml:brushProperty name="height" value="0.025" units="cm"/>
    </inkml:brush>
  </inkml:definitions>
  <inkml:trace contextRef="#ctx0" brushRef="#br0">86 212 16752,'0'0'3518,"-8"4"-646,3 0-2548,-1-1-1,1 1 1,0 0-1,0 0 1,0 0 0,1 1-1,0 0 1,-1-1-1,2 2 1,-1-1 0,0 0-1,1 1 1,0 0-1,1-1 1,-1 1 0,1 0-1,0 1 1,1-1-1,-1 0 1,0 11 0,1-6-216,0 0 0,1 0 0,0 0 0,1 0 0,0 0 0,1 0 0,0-1 0,1 1-1,0 0 1,1-1 0,0 0 0,0 1 0,1-2 0,0 1 0,1-1 0,0 1 0,1-2 0,0 1 0,0-1 0,1 0 0,9 8 0,-16-15-114,0 0 0,-1-1 0,1 1 0,0 0-1,0 0 1,0 0 0,0-1 0,0 1 0,0 0 0,0-1 0,0 1-1,0-1 1,0 0 0,1 1 0,-1-1 0,0 0 0,0 1-1,0-1 1,0 0 0,1 0 0,-1 0 0,0 0 0,0 0 0,3-1-1,-4 0-9,1 1 0,0-1-1,0 0 1,-1 0-1,1 0 1,0 0 0,-1 0-1,1 0 1,-1-1-1,1 1 1,-1 0 0,0 0-1,1 0 1,-1 0-1,0 0 1,0-1 0,0 1-1,0 0 1,0-2-1,0-4-42,-1 0 0,0-1 0,0 1 0,0 0-1,-1 0 1,0 1 0,-4-10 0,-21-21 30,22 32 16,0-1 0,0-1 0,1 1 0,0 0 0,-6-14 0,13 20-496,0 0 0,0 1 0,0-1 0,0 1-1,0-1 1,0 1 0,-1 0 0,1 0 0,0 0 0,3 2 0,7 2-983,-1-2 0,0 1 0,1-1 0,-1-1 1,14 1-1,-20-2 1370,0-1 0,-1 0 1,1 0-1,0 0 0,-1-1 0,1 1 1,0-1-1,-1-1 0,1 1 0,-1-1 1,1 0-1,-1 0 0,7-4 1,-11 5 371,0 0 0,0 0 0,0 1 0,0-1 1,0 0-1,0 0 0,0 0 0,0 0 0,0 0 1,0 0-1,0 0 0,-1-1 0,1 1 1,0 0-1,-1 0 0,1-1 0,-1 1 0,0 0 1,1-1-1,-1 1 0,0 0 0,0-1 1,0 1-1,0 0 0,0-1 0,0 1 0,0 0 1,0-1-1,0 1 0,-1 0 0,1-1 1,-1 1-1,1 0 0,-1-1 0,1 1 0,-1 0 1,0 0-1,1 0 0,-1 0 0,0 0 0,0 0 1,0 0-1,-1-1 0,1 1-34,-1 0-1,1 0 1,0 0 0,-1 0-1,1 1 1,0-1-1,-1 0 1,1 1 0,-1 0-1,1-1 1,-1 1-1,1 0 1,-1-1 0,1 1-1,-1 0 1,-2 1-1,2-1-207,0 0-1,0 1 1,0 0-1,0-1 1,1 1-1,-1 0 0,0 0 1,1 0-1,-1 0 1,0 0-1,1 0 1,0 0-1,-1 1 0,1-1 1,0 1-1,-1-1 1,0 2-1,-1 2 104,0-1 1,0 1-1,1 0 0,0-1 1,0 1-1,0 0 0,0 0 1,1 0-1,0 1 0,0-1 0,0 0 1,0 8-1,1-11-94,0 0 0,1 0 0,-1 0 0,0 0 0,1-1 0,-1 1 0,1 0 0,0 0 0,-1 0 0,1-1 0,0 1 0,0-1 0,0 1 0,0 0 0,1-1 0,-1 0 0,0 1 0,1-1 0,-1 0 0,0 0 0,1 1 0,0-1 0,-1 0 1,1-1-1,0 1 0,-1 0 0,1 0 0,0-1 0,0 1 0,0-1 0,-1 1 0,1-1 0,0 0 0,0 0 0,0 0 0,3 0 0,3 0 7,-1-1 0,0 0 1,1 0-1,-1-1 0,0 1 0,0-2 1,0 1-1,0-1 0,0 0 0,0 0 1,-1-1-1,1 0 0,-1 0 0,0 0 1,0-1-1,-1 0 0,0 0 0,1-1 1,-2 1-1,1-1 0,4-7 0,-2 2-36,-1 0-1,1-1 0,-2 0 0,0 0 0,0 0 0,-1-1 0,-1 0 0,0 1 0,0-1 1,-2 0-1,1-19 0,-5 29-172,-4 11 135,-5 9 71,9-9 51,0-1 0,1 1 1,0 0-1,0 0 0,0 0 0,1 1 0,0-1 0,1 0 0,1 16 0,-1-23-72,0 0 0,0-1 0,1 1 0,-1 0 0,0 0 0,0 0 0,1-1 0,-1 1 0,0 0 0,1-1 0,-1 1 0,1 0 0,-1-1 0,1 1 0,-1 0 0,1-1 0,-1 1 0,1-1 0,0 1 0,-1-1 0,1 1 0,0-1 0,-1 0 0,1 1 0,0-1 0,0 0 0,-1 1 0,2-1 0,28-2 0,-23 1 0,0-2 0,0 1 0,0-1 0,0 0 0,12-8 0,-8 2 0,0 0 0,-1-1 0,0 0 0,-1-1 0,0 0 0,-1 0 0,0-1 0,-1 0 0,0-1 0,-1 1 0,0-1 0,-1-1 0,-1 1 0,0-1 0,-1 1 0,0-1 0,-1 0 0,1-27 0,-3 40 0,0 1 0,0-1 0,0 1 0,0 0 0,0-1 0,0 1 0,0-1 0,0 1 0,0-1 0,0 1 0,0-1 0,0 1 0,0-1 0,0 1 0,0-1 0,0 1 0,-1 0 0,1-1 0,0 1 0,0-1 0,0 1 0,-1 0 0,1-1 0,0 1 0,-1 0 0,1-1 0,0 1 0,-1 0 0,1-1 0,0 1 0,-1 0 0,1 0 0,-1-1 0,1 1 0,-1 0 0,1 0 0,0 0 0,-1 0 0,1 0 0,-1 0 0,1 0 0,-1-1 0,1 1 0,-1 0 0,1 1 0,-1-1 0,1 0 0,0 0 0,-1 0 0,1 0 0,-1 0 0,1 0 0,-1 0 0,1 1 0,0-1 0,-1 0 0,1 0 0,-1 1 0,1-1 0,0 0 0,-1 1 0,1-1 0,0 0 0,-1 1 0,1-1 0,0 0 0,0 1 0,-1 0 0,-23 26 0,17-15 0,1 0 0,0 1 0,1 0 0,1 0 0,0 1 0,0-1 0,2 1 0,0 0 0,0-1 0,1 1 0,1 0 0,0 0 0,3 15 0,-3-26 0,0 0 0,1-1 0,0 1 0,0 0 0,0 0 0,0-1 0,0 1 0,0-1 0,1 1 0,-1-1 0,1 1 0,0-1 0,0 0 0,-1 0 0,1 0 0,1 0 0,-1 0 0,0 0 0,0-1 0,1 1 0,-1-1 0,1 1 0,-1-1 0,1 0 0,0 0 0,0 0 0,-1 0 0,5 0 0,-3-1 0,0 1 0,0-1 0,0 0 0,0 0 0,0-1 0,0 0 0,0 1 0,0-1 0,-1 0 0,1-1 0,0 1 0,0-1 0,-1 1 0,1-1 0,-1 0 0,1-1 0,-1 1 0,0 0 0,0-1 0,3-3 0,9-11 0,-1-2 0,-1 0 0,0 0 0,-2-1 0,0-1 0,-1 0 0,-1 0 0,-1-1 0,-1 0 0,-1 0 0,-1-1 0,0 0 0,0-36 0,-4 59 0,-1-1 0,0 1 0,0 0 0,0-1 0,0 1 0,0-1 0,0 1 0,0 0 0,0-1 0,0 1 0,0-1 0,0 1 0,0 0 0,0-1 0,0 1 0,0-1 0,0 1 0,-1 0 0,1-1 0,0 1 0,0 0 0,0-1 0,-1 1 0,1 0 0,0-1 0,0 1 0,-1 0 0,1 0 0,0-1 0,-1 1 0,1 0 0,0 0 0,-1 0 0,1-1 0,-1 1 0,-11 9 0,-8 22 0,16-19-500,0 0 0,1 0 0,0 1 0,1-1 0,1 1 0,0 0 0,0 0 0,2-1 1,2 25-1,-2-29-56,1-1 0,-1 0 1,1 0-1,1 1 1,-1-2-1,1 1 0,0 0 1,1 0-1,-1-1 0,2 0 1,-1 0-1,0 0 1,1 0-1,0 0 0,1-1 1,-1 0-1,1 0 1,7 4-1,6 1-13484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7.355"/>
    </inkml:context>
    <inkml:brush xml:id="br0">
      <inkml:brushProperty name="width" value="0.025" units="cm"/>
      <inkml:brushProperty name="height" value="0.025" units="cm"/>
    </inkml:brush>
  </inkml:definitions>
  <inkml:trace contextRef="#ctx0" brushRef="#br0">84 8 18930,'-4'-2'498,"1"1"1,-1 0-1,1 0 0,-1 0 1,0 0-1,1 1 0,-1-1 0,0 1 1,0 0-1,1 0 0,-1 1 1,-6 0-1,8 0-359,1-1 1,-1 1-1,1-1 0,-1 1 0,1 0 0,-1 0 1,1 0-1,-1-1 0,1 1 0,0 1 1,0-1-1,-1 0 0,1 0 0,0 0 0,0 1 1,0-1-1,0 0 0,1 1 0,-1-1 1,0 1-1,0-1 0,1 1 0,-1 0 1,1-1-1,0 1 0,-1-1 0,1 1 0,0 0 1,0-1-1,0 4 0,0-4-143,1 0 0,-1 0 0,1 0-1,-1 0 1,1 0 0,0 0 0,-1 0 0,1 0-1,0 0 1,-1-1 0,1 1 0,0 0 0,0 0 0,0-1-1,0 1 1,0 0 0,0-1 0,0 1 0,0-1-1,0 1 1,0-1 0,0 0 0,0 1 0,1-1 0,-1 0-1,0 0 1,0 0 0,0 0 0,0 0 0,2 0 0,43 1-273,-38-1 192,156-6-753,-164 8 972,-1-1 1,1 0-1,0 1 0,-1-1 1,0 0-1,1 0 0,-1 0 1,0 1-1,0-1 0,1 0 1,-1 0-1,0 0 0,0 0 1,0 0-1,0 0 0,0-1 1,-2 2-1,-77 45 1771,59-36-2182,-1 1 0,-23 18-1,43-29-1035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6.230"/>
    </inkml:context>
    <inkml:brush xml:id="br0">
      <inkml:brushProperty name="width" value="0.025" units="cm"/>
      <inkml:brushProperty name="height" value="0.025" units="cm"/>
    </inkml:brush>
  </inkml:definitions>
  <inkml:trace contextRef="#ctx0" brushRef="#br0">1 385 16303,'0'0'4752,"12"0"-2254,38-7-1129,0-2 0,0-2 0,63-23 0,-25 8-679,189-44 305,3 12-1,332-26 1,-253 45-1924,-426 51 1281,-75 22 0,17-2-63,-427 74-289,388-84 0,-232 2 0,393-24 0,-1 0 0,0 0 0,0 0 0,0-1 0,0 1 0,1-1 0,-1 0 0,0 0 0,1 0 0,-1-1 0,1 1 0,-7-4 0,10 5 0,0-1 0,-1 1 0,1 0 0,0-1 0,0 1 0,-1-1 0,1 1 0,0 0 0,0-1 0,0 1 0,-1-1 0,1 1 0,0 0 0,0-1 0,0 1 0,0-1 0,0 1 0,0-1 0,0 1 0,0-1 0,0 1 0,0 0 0,0-1 0,0 1 0,0-1 0,1 1 0,-1-1 0,0 1 0,0 0 0,0-1 0,1 1 0,-1 0 0,0-1 0,0 1 0,1-1 0,29-18 0,53-11 0,2 4 0,157-28 0,-218 49 0,219-39-1349,2 10 0,334-2 1,-599 37 1520,-1 1 0,-30 8 1,-2 1 132,-644 95 2654,231-56-4317,459-50 1055,-58 4-2839,26-5-5793,20-3-9060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8.918"/>
    </inkml:context>
    <inkml:brush xml:id="br0">
      <inkml:brushProperty name="width" value="0.025" units="cm"/>
      <inkml:brushProperty name="height" value="0.025" units="cm"/>
    </inkml:brush>
  </inkml:definitions>
  <inkml:trace contextRef="#ctx0" brushRef="#br0">1 71 8264,'0'0'16837,"5"9"-16202,3 5-592,-3-6 139,-1 0-1,2 1 1,-1-2-1,1 1 1,0-1-1,9 9 0,-13-15-130,0 1-1,0-1 0,0 1 0,0-1 0,0 0 0,0 0 1,1 0-1,-1 0 0,0 0 0,1-1 0,-1 1 0,1-1 0,-1 1 1,1-1-1,-1 0 0,1 0 0,-1 0 0,1 0 0,-1 0 0,1-1 1,-1 1-1,1-1 0,-1 0 0,0 0 0,1 1 0,-1-1 1,0-1-1,0 1 0,0 0 0,0-1 0,0 1 0,2-2 0,32-34 310,-31 31-166,0 0 0,0 0 0,1 1 0,0 0 0,0 0 0,0 0 0,7-4 0,-12 9-174,-1 0 0,1 0 1,-1 1-1,1-1 1,-1 0-1,1 0 0,-1 1 1,1-1-1,-1 0 1,1 1-1,-1-1 0,0 0 1,1 1-1,-1-1 1,1 1-1,-1-1 0,0 1 1,1-1-1,-1 0 0,0 1 1,0-1-1,1 1 1,-1 0-1,0-1 0,0 1 1,0-1-1,0 1 1,0-1-1,0 1 0,0-1 1,0 1-1,0 0 1,0-1-1,0 1 0,0-1 1,0 1-1,0 0 1,1 34 8,-1-26 69,0-5-76,0 0 0,1 0 0,-1 0 0,1 0 1,0 0-1,0 0 0,1 0 0,-1-1 0,1 1 0,3 5 1,-5-8-11,1-1 0,-1 1 1,1 0-1,0-1 0,-1 1 0,1-1 1,0 1-1,0-1 0,-1 1 0,1-1 1,0 1-1,0-1 0,-1 0 1,1 1-1,0-1 0,0 0 0,0 0 1,0 0-1,0 1 0,1-1 1,0-1 24,0 1 0,0-1 1,0 1-1,0-1 0,0 0 1,-1 0-1,1 0 1,0 1-1,0-2 0,-1 1 1,1 0-1,-1 0 0,2-2 1,10-10 3,-1-1 0,-1 0 0,0-1 1,11-20-1,-10 17-35,-1 0 0,24-25 0,-35 43-6,0-1 0,0 1 0,1-1 0,-1 1 0,0 0 0,0-1 0,1 1 0,-1 0 0,0 0 0,1-1 0,-1 1 0,0 0 0,1 0 0,-1-1 0,1 1 0,-1 0 0,0 0 0,1 0 0,-1 0 0,1 0 0,-1-1 0,1 1 0,-1 0 0,0 0 0,1 0 0,-1 0 0,1 0 0,-1 0 0,1 1 0,-1-1 0,1 0 0,-1 0 0,1 0 0,5 15 0,-3 27 0,-3-38 0,1 61 0,5-60 35,1-13-1,3-12-381,-6-1-2394,-3-1-3908,-3 6-83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39.262"/>
    </inkml:context>
    <inkml:brush xml:id="br0">
      <inkml:brushProperty name="width" value="0.025" units="cm"/>
      <inkml:brushProperty name="height" value="0.025" units="cm"/>
    </inkml:brush>
  </inkml:definitions>
  <inkml:trace contextRef="#ctx0" brushRef="#br0">0 0 20435,'0'0'8905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2.284"/>
    </inkml:context>
    <inkml:brush xml:id="br0">
      <inkml:brushProperty name="width" value="0.025" units="cm"/>
      <inkml:brushProperty name="height" value="0.025" units="cm"/>
    </inkml:brush>
  </inkml:definitions>
  <inkml:trace contextRef="#ctx0" brushRef="#br0">1 29 4100,'5'-26'13588,"-5"25"-13466,0 1-1,0 0 0,0 0 0,1-1 1,-1 1-1,0 0 0,1 0 1,-1 0-1,0 0 0,0 0 1,1-1-1,-1 1 0,0 0 0,1 0 1,-1 0-1,0 0 0,1 0 1,-1 0-1,0 0 0,1 0 0,-1 0 1,0 0-1,1 0 0,-1 0 1,0 0-1,0 0 0,1 1 0,-1-1 1,0 0-1,1 0 0,-1 0 1,0 0-1,0 0 0,1 1 0,-1-1 1,0 0-1,0 0 0,1 1 1,2 2 40,0 1 1,0-1-1,-1 1 1,0-1-1,1 1 1,-1 0-1,0 0 1,-1 0 0,2 4-1,22 99 1440,-17-65-1246,15 44-1,-20-75-328,1-1-1,0-1 1,0 1-1,1 0 1,1-1-1,0 0 1,0 0-1,0-1 1,12 12 0,-17-19-43,0 0 0,0 0 0,0 0 0,0-1 0,0 1 0,0 0 0,0 0 0,0-1 0,1 1 0,-1 0 0,0-1 0,0 1 0,1-1 0,-1 0 0,0 1 0,3-1 0,-4 0-99,1 0 0,-1 0 0,1 0 0,-1-1 0,0 1 0,1 0 0,-1 0 0,0-1 0,1 1 0,-1 0 0,0-1 0,1 1 0,-1 0 0,0-1 0,0 1 0,1 0 0,-1-1-1,0 1 1,0-1 0,0 1 0,1 0 0,-1-1 0,0 1 0,0-1 0,0 1 0,0-1 0,0 1 0,0 0 0,0-1 0,0 1 0,0-2 0,0 0-494,-1 0 0,1-1 0,-1 1 0,1 0 0,-1 0 0,0-1 0,0 1 0,0 0 0,0 0 0,0 0 0,0 0 0,-1 0 0,1 0 0,0 0 0,-1 1 0,0-1 0,1 0 0,-1 1 0,-2-2 0,-20-10-9881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2.645"/>
    </inkml:context>
    <inkml:brush xml:id="br0">
      <inkml:brushProperty name="width" value="0.025" units="cm"/>
      <inkml:brushProperty name="height" value="0.025" units="cm"/>
    </inkml:brush>
  </inkml:definitions>
  <inkml:trace contextRef="#ctx0" brushRef="#br0">1 179 12684,'0'0'15791,"18"-57"-15150,5 35-161,2-1-320,7 2-160,1 4-64,0 1-1377,-2 5-1858,-5 4-2211,-1 2-4867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2.975"/>
    </inkml:context>
    <inkml:brush xml:id="br0">
      <inkml:brushProperty name="width" value="0.025" units="cm"/>
      <inkml:brushProperty name="height" value="0.025" units="cm"/>
    </inkml:brush>
  </inkml:definitions>
  <inkml:trace contextRef="#ctx0" brushRef="#br0">1 0 18866,'0'0'7313,"3"13"-6848,1 1-282,11 45 59,2 0-1,31 68 0,-36-113 1005,-7-25 92,-4-33 454,-2 35-1758,1-6 28,-1-1 0,0 1 0,-1-1 0,-1 1 0,-1 0 0,0 0 0,-1 0 0,0 0 0,-1 1 0,-1 0 0,-1 0 0,-13-19 0,21 33-65,0 1 0,0-1 0,0 0 0,0 0 0,0 1 0,0-1 0,0 0 0,0 1 0,0-1-1,0 0 1,0 0 0,0 1 0,0-1 0,-1 0 0,1 0 0,0 1 0,0-1 0,0 0 0,0 0 0,0 0 0,-1 1 0,1-1 0,0 0 0,0 0 0,0 0 0,-1 0 0,1 1 0,0-1 0,0 0-1,-1 0 1,1 0 0,0 0 0,0 0 0,-1 0 0,1 0 0,0 0 0,-1 0 0,1 0 0,0 0 0,0 0 0,-1 0 0,1 0 0,0 0 0,0 0 0,-1 0 0,1 0 0,0 0 0,0 0 0,-1 0-1,1 0 1,0 0 0,0-1 0,-1 1 0,1 0 0,0 0 0,0 0 0,0 0 0,-1-1 0,1 1 0,0 0 0,0 0 0,-1-1 0,1 2-42,0 1 0,1-1 0,-1 0 0,0 0 1,0 1-1,0-1 0,1 0 0,-1 0 0,1 1 0,-1-1 1,1 0-1,-1 0 0,1 0 0,0 0 0,-1 0 0,1 0 1,0 0-1,0 0 0,1 1 0,4 0-1341,0 0 0,0-1 0,0 1 0,0-1 0,0-1 0,1 1 0,-1-1 0,0 0 0,0-1 0,10-1 0,7-2-6078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3.305"/>
    </inkml:context>
    <inkml:brush xml:id="br0">
      <inkml:brushProperty name="width" value="0.025" units="cm"/>
      <inkml:brushProperty name="height" value="0.025" units="cm"/>
    </inkml:brush>
  </inkml:definitions>
  <inkml:trace contextRef="#ctx0" brushRef="#br0">61 19 14318,'0'0'10885,"-7"8"-10581,2-3-236,0 0 0,0 0 1,0 1-1,1 0 0,0 0 0,1 0 1,-1 1-1,1-1 0,0 1 0,1 0 1,-1-1-1,1 1 0,-2 14 0,3-6 84,0-1 0,1 1 1,3 22-1,-3-35-147,0 0 0,1 0 0,-1 0 1,1 1-1,0-1 0,-1 0 0,1 0 1,0 0-1,0 0 0,0-1 1,0 1-1,1 0 0,-1 0 0,3 2 1,-3-3-1,1-1 0,-1 1 0,0-1 0,0 0 1,1 1-1,-1-1 0,0 0 0,0 0 0,1 0 1,-1 0-1,0 0 0,1 0 0,-1 0 0,0-1 1,0 1-1,1 0 0,-1-1 0,0 1 0,0-1 1,0 1-1,0-1 0,1 1 0,-1-1 0,0 0 1,0 0-1,0 0 0,0 1 0,1-3 0,3-2 91,0 0 0,0-1 0,0 0 0,-1 0-1,1-1 1,-2 1 0,1-1 0,-1 0 0,0 0-1,0 0 1,-1 0 0,1 0 0,-2-1-1,2-9 1,1-12 1027,-1-1-1,-1-35 1,-6 94-1040,1-1 0,2 1-1,2 34 1,-1-61-160,0-1 1,0 0-1,1 1 1,-1-1-1,0 0 1,1 0-1,-1 0 1,1 1-1,0-1 1,-1 0-1,1 0 1,0 0-1,0 0 1,0 0-1,0 0 1,0 0-1,0-1 0,0 1 1,0 0-1,0 0 1,0-1-1,0 1 1,0-1-1,0 1 1,1-1-1,-1 1 1,0-1-1,0 0 1,1 1-1,-1-1 1,0 0-1,0 0 1,1 0-1,-1 0 0,0 0 1,1 0-1,-1-1 1,0 1-1,0 0 1,1-1-1,1 0 1,2 0-1052,0-1 0,0 0-1,0-1 1,0 1 0,0-1 0,-1 0 0,1 0 0,5-5 0,9-11-6314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3.930"/>
    </inkml:context>
    <inkml:brush xml:id="br0">
      <inkml:brushProperty name="width" value="0.025" units="cm"/>
      <inkml:brushProperty name="height" value="0.025" units="cm"/>
    </inkml:brush>
  </inkml:definitions>
  <inkml:trace contextRef="#ctx0" brushRef="#br0">68 203 17649,'0'0'3699,"-9"0"-2311,6 0-1327,1 0 0,0 0 0,0 0 0,0 0 0,0 0 1,0 0-1,0 1 0,0-1 0,0 0 0,0 1 1,1 0-1,-1-1 0,0 1 0,0 0 0,0 0 1,1 0-1,-1 0 0,0 0 0,1 0 0,-1 1 1,1-1-1,0 1 0,-1-1 0,1 1 0,0-1 1,0 1-1,0-1 0,0 1 0,0 0 0,0 0 0,0 0 1,1-1-1,-1 1 0,1 0 0,-1 0 0,1 3 1,-2 5 173,1 0 0,0 1 0,0-1 0,1 1 0,3 20 0,-3-29-212,1-1-1,-1 1 1,0 0 0,1 0 0,0-1-1,-1 1 1,1 0 0,0 0-1,0-1 1,0 1 0,0-1 0,0 1-1,0-1 1,0 1 0,1-1 0,-1 0-1,0 0 1,1 0 0,-1 1-1,1-1 1,-1 0 0,1-1 0,0 1-1,-1 0 1,1 0 0,0-1 0,0 1-1,-1-1 1,1 0 0,0 1-1,0-1 1,0 0 0,0 0 0,0 0-1,-1 0 1,1 0 0,0-1 0,0 1-1,0-1 1,-1 1 0,3-2 0,2 0 1,-1 0 0,1-1 0,-1 0 0,0 0 1,1-1-1,-2 1 0,1-1 0,0 0 0,-1-1 1,0 1-1,0-1 0,0 1 0,0-1 0,-1-1 1,0 1-1,5-11 0,2-5 454,-1 0-1,-1 0 1,6-28 0,6-87 1799,-16 106-1701,-3 24-409,-1 9-107,-9 103-60,5-72 0,-1 56 0,5-89 0,0 0 0,0 1 0,0-1 0,0 0 0,0 1 0,0-1 0,0 0 0,0 1 0,1-1 0,-1 0 0,1 1 0,-1-1 0,1 0 0,-1 0 0,1 1 0,-1-1 0,1 0 0,0 0 0,0 0 0,0 0 0,0 0 0,-1 0 0,1 0 0,1 0 0,-1-1 0,0 1 0,0 0 0,0 0 0,0-1 0,0 1 0,1-1 0,-1 1 0,0-1 0,1 1 0,-1-1 0,0 0 0,1 0 0,-1 0 0,0 0 0,1 0 0,-1 0 0,2 0 0,1-1 0,0 0 0,-1 0 0,1 0 0,-1-1 0,1 1 0,-1-1 0,0 0 0,1 0 0,-1 0 0,0 0 0,0-1 0,-1 1 0,1-1 0,3-3 0,2-6 0,-1 0 0,0-1 0,0 0 0,-1 0 0,-1-1 0,-1 1 0,1-1 0,1-17 0,-7 52 0,0 0 0,4 27 0,-2-16 0,-1-32 0,0 1 0,0 0 0,0-1 0,0 1 0,0 0 0,0 0 0,0-1 0,1 1 0,-1 0 0,0-1 0,0 1 0,0 0 0,1-1 0,-1 1 0,0-1 0,1 1 0,-1 0 0,1-1 0,-1 1 0,0-1 0,1 1 0,-1-1 0,1 1 0,0-1 0,-1 1 0,1-1 0,-1 0 0,1 1 0,0-1 0,0 1 0,23-6 0,16-24 0,9-28-112,-49 67-14163,-5-4 5248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4.614"/>
    </inkml:context>
    <inkml:brush xml:id="br0">
      <inkml:brushProperty name="width" value="0.025" units="cm"/>
      <inkml:brushProperty name="height" value="0.025" units="cm"/>
    </inkml:brush>
  </inkml:definitions>
  <inkml:trace contextRef="#ctx0" brushRef="#br0">0 78 9417,'0'0'20905,"9"-2"-20222,-6 2-664,0-1 3,0 0 0,1 0-1,-1 1 1,1 0 0,-1 0 0,1 0-1,0 0 1,-1 0 0,1 1 0,-1-1-1,0 1 1,1 0 0,-1 0 0,0 0-1,1 1 1,-1-1 0,0 1 0,0 0-1,5 3 1,-7-4-29,0 0 0,1 0-1,-1 0 1,1 0 0,-1-1 0,1 1 0,-1 0-1,1-1 1,0 0 0,-1 1 0,1-1-1,0 0 1,0 0 0,-1 0 0,1 0 0,0 0-1,-1 0 1,1 0 0,0 0 0,-1-1-1,1 1 1,0-1 0,-1 1 0,3-2 0,38-27-103,-38 25 47,1 0 0,0 0-1,0 1 1,0 0 0,0-1 0,1 2 0,6-4 0,-10 6 38,1-1 1,-1 0-1,1 0 1,-1 0-1,1 0 1,-1-1 0,0 1-1,0-1 1,0 1-1,0-1 1,0 0-1,3-3 1,12-10-363,-6 70-451,-5-33 851,1 0 0,0-1 0,2 0 0,0-1 0,1 1 0,1-2 0,15 20 0,12 23 171,-36-56-40,1 0 1,-1 0-1,0 0 0,0 0 0,-1 0 1,0 0-1,0 1 0,0-1 0,-1 0 1,0 1-1,-1 7 0,1-12-88,0-1 0,-1 1 0,1 0 0,-1-1 1,1 1-1,-1-1 0,1 1 0,-1-1 0,0 1 0,0-1 0,1 1 0,-1-1 0,0 0 0,0 1 0,-1-1 1,1 0-1,0 0 0,0 0 0,-2 1 0,1-1-32,0 0 0,0-1 0,0 0 0,0 1 0,0-1 0,0 0 0,0 0 0,0 0 0,0 0 0,0 0 0,0-1 0,0 1 1,0-1-1,0 1 0,0-1 0,0 0 0,0 0 0,1 1 0,-1-1 0,-2-2 0,-2-1-24,0-1 0,0 1 0,1-1 0,-1-1 0,1 1 0,0-1 0,1 0 0,-1 0 0,1 0 0,-5-11 0,0-2 0,0-1 0,-9-29 0,14 40-182,2 0 1,0-1-1,0 1 1,0-1-1,1 1 1,1-1-1,0-18 1,1 23-36,0-1 0,1 1 0,-1 0 0,1 0 1,0 0-1,0 0 0,1 0 0,-1 1 0,1-1 0,0 1 0,0-1 1,1 1-1,-1 0 0,1 0 0,6-4 0,6-7-5468,-4-1-3311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4.957"/>
    </inkml:context>
    <inkml:brush xml:id="br0">
      <inkml:brushProperty name="width" value="0.025" units="cm"/>
      <inkml:brushProperty name="height" value="0.025" units="cm"/>
    </inkml:brush>
  </inkml:definitions>
  <inkml:trace contextRef="#ctx0" brushRef="#br0">0 1 23030,'0'0'7367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6.774"/>
    </inkml:context>
    <inkml:brush xml:id="br0">
      <inkml:brushProperty name="width" value="0.025" units="cm"/>
      <inkml:brushProperty name="height" value="0.025" units="cm"/>
    </inkml:brush>
  </inkml:definitions>
  <inkml:trace contextRef="#ctx0" brushRef="#br0">0 90 11499,'0'0'5797,"2"-9"-3085,4-26-320,-6 35-2343,1 0 0,-1 1 0,0-1 0,0 0 0,0 0 0,0 1-1,1-1 1,-1 0 0,0 0 0,0 0 0,1 0 0,-1 1 0,0-1 0,0 0 0,1 0 0,-1 0 0,0 0 0,0 0 0,1 0 0,-1 0 0,0 0 0,0 0 0,1 0 0,-1 0 0,0 0-1,1 0 1,-1 0 0,0 0 0,0 0 0,1 0 0,-1 0 0,0 0 0,1 0 0,-1 0 0,0 0 0,0 0 0,1 0 0,-1-1 0,0 1 0,0 0 0,0 0 0,1 0 0,-1-1-1,0 1 1,0 0 0,0 0 0,1 0 0,-1-1 0,0 1 0,0 0 0,0 0 0,0-1 0,0 1 0,0 0 0,0 0 0,1-1 0,-1 1 0,0 0 0,0-1 0,0 1 0,0 0-1,0 0 1,0-1 0,0 1 0,0 0 0,-1-1 0,1 1 0,0 0 0,7 15 1176,4 41 346,-10-45-1502,0 1 1,1-1 0,0 0 0,1 0 0,1 0 0,0-1 0,8 16 0,-12-25-46,1 0 0,-1 0 0,1 0 0,0 0 0,0-1 0,-1 1 0,1 0 0,0-1 0,0 1 0,0 0 0,0-1 0,0 1 0,0-1 0,0 0 0,0 1 0,0-1 0,0 0 0,0 1 0,0-1 0,0 0 0,0 0 0,0 0 0,0 0 0,0 0 0,0 0 0,0 0 0,0-1 0,1 1 0,-1 0 0,0 0 0,0-1 0,0 1 1,0-1-1,-1 1 0,1-1 0,0 1 0,0-1 0,0 0 0,0 1 0,0-1 0,-1 0 0,1 0 0,0 1 0,-1-1 0,1 0 0,1-2 0,32-46 905,-33 46-884,34-65 330,12-21 430,-40 85-699,-3 14 0,0 19 29,-4-26-130,1 9-4,8 63-7,-8-68-13,0-1 1,1 0-1,0 0 0,0 0 0,0 0 1,1 0-1,0-1 0,0 1 1,5 6-1,-7-11-112,0 0 0,-1 0 1,1-1-1,0 1 0,-1-1 0,1 1 1,0 0-1,0-1 0,0 1 0,-1-1 1,1 0-1,0 1 0,0-1 0,0 0 1,0 1-1,0-1 0,0 0 0,0 0 1,0 0-1,0 0 0,0 0 0,0 0 1,0 0-1,0 0 0,0 0 1,0 0-1,0-1 0,-1 1 0,1 0 1,0-1-1,0 1 0,0-1 0,0 1 1,0-1-1,-1 1 0,1-1 0,0 1 1,0-1-1,-1 0 0,1 0 0,0 1 1,-1-1-1,1-1 0,22-36-10772,-14 10-724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0.095"/>
    </inkml:context>
    <inkml:brush xml:id="br0">
      <inkml:brushProperty name="width" value="0.025" units="cm"/>
      <inkml:brushProperty name="height" value="0.025" units="cm"/>
    </inkml:brush>
  </inkml:definitions>
  <inkml:trace contextRef="#ctx0" brushRef="#br0">4 0 13100,'0'0'10373,"0"11"-9620,-3 46 26,2 0 0,4 0 1,15 95-1,-14-135-480,1 0-1234,-4-9-6506,-1-15 1404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7.149"/>
    </inkml:context>
    <inkml:brush xml:id="br0">
      <inkml:brushProperty name="width" value="0.025" units="cm"/>
      <inkml:brushProperty name="height" value="0.025" units="cm"/>
    </inkml:brush>
  </inkml:definitions>
  <inkml:trace contextRef="#ctx0" brushRef="#br0">1 143 18289,'0'0'6300,"5"8"-5099,-3-5-1048,0 1 1,0-1 0,0 0-1,1 1 1,-1-1 0,1 0-1,0-1 1,0 1-1,4 3 1,-6-6-99,1 1 1,-1 0-1,1 0 0,0-1 0,-1 1 1,1-1-1,0 0 0,0 1 0,-1-1 1,1 0-1,0 0 0,0 0 0,-1 0 1,1 0-1,0-1 0,-1 1 0,1 0 1,0-1-1,-1 1 0,1-1 0,0 0 1,-1 0-1,1 1 0,-1-1 0,1 0 1,-1 0-1,1 0 0,-1-1 0,0 1 1,0 0-1,2-2 0,2-3 142,0 0-1,-1 0 1,1 0-1,-1-1 0,0 1 1,-1-1-1,0 0 1,0 0-1,2-9 1,-3 13-107,-1-1 0,0 0-1,0 0 1,0 0 0,-1 0 0,1 0 0,-1 0 0,0 0 0,0 0 0,-1-1 0,1 1 0,-1 0 0,0 0-1,0 1 1,0-1 0,0 0 0,-1 0 0,-3-7 0,4 10-90,0 0 0,0-1 0,0 1 0,0 0 0,-1 0 0,1 0 0,0-1 0,0 1 0,-1 1 0,1-1 0,-1 0 0,1 0 0,-1 0 0,1 1 0,-1-1 0,1 1 0,-1-1 0,1 1 0,-1 0 0,0 0 0,1-1 0,-1 1 0,0 0 0,1 0 0,-1 1 0,1-1 0,-1 0 0,0 0 0,1 1 0,-1-1 0,1 1 0,-1 0 0,1-1 0,-1 1 0,1 0 0,-1 0 0,0 1 0,-3 1 0,1 0 0,1 1 0,-1 0 0,1 0 0,-1 0 0,1 0 0,0 0 0,0 0 0,1 1 0,-4 8 0,1-1 0,0 1 0,1-1 0,1 1 0,0 0 0,1 0 0,0 0 0,1 1 0,1-1 0,0 0 0,0 0 0,4 16 0,-4-27-23,1 1 0,0-1 0,0 0 0,0 0 0,0 1 0,1-1 0,-1 0 0,1 0 1,-1 0-1,1-1 0,-1 1 0,1 0 0,0 0 0,0-1 0,0 0 0,0 1 0,0-1 0,0 0 0,3 1 0,0 0-108,0 0 0,0-1-1,0 0 1,0 0 0,0-1 0,0 1-1,0-1 1,10-1 0,-4 0-289,0-1-1,0 0 1,0-1 0,0 0 0,-1 0-1,1-1 1,18-11 0,-21 10-1312,-1 0 0,0-1 1,0 0-1,12-13 0,-1-4-4178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7.504"/>
    </inkml:context>
    <inkml:brush xml:id="br0">
      <inkml:brushProperty name="width" value="0.025" units="cm"/>
      <inkml:brushProperty name="height" value="0.025" units="cm"/>
    </inkml:brush>
  </inkml:definitions>
  <inkml:trace contextRef="#ctx0" brushRef="#br0">38 183 8104,'0'0'18027,"9"-4"-16420,-4 2-1512,0 0 0,0-1 0,0 1 0,0-1 0,0 0 0,-1-1 0,1 1 0,-1-1 0,0 0 0,0 0 0,-1 0 1,1-1-1,-1 1 0,0-1 0,0 0 0,0 0 0,-1 0 0,0 0 0,0 0 0,0-1 0,0 1 0,-1 0 0,0-1 0,1-10 0,-2 12 42,1 0 0,-1 0 0,0 0 1,0 0-1,-1-1 0,1 1 0,-1 0 0,0 0 1,0 0-1,-2-5 0,3 8-116,-1 0 0,0 0 0,0 0 0,1 0-1,-1 0 1,0 0 0,0 0 0,0 1 0,0-1 0,0 0 0,0 1 0,0-1-1,0 1 1,0-1 0,0 1 0,0-1 0,-1 1 0,1 0 0,0 0-1,0-1 1,0 1 0,-1 0 0,1 0 0,0 0 0,0 0 0,0 0 0,-1 1-1,1-1 1,0 0 0,0 0 0,0 1 0,0-1 0,0 1 0,0-1 0,0 1-1,-1 0 1,1-1 0,1 1 0,-1 0 0,-2 1 0,-1 1-17,0 1 0,0-1 0,0 1 0,1 0 0,-1 0 0,1 1 0,0-1 0,0 1 0,0-1 0,1 1 0,0 0 0,-3 9 0,-18 67 13,21-73-17,-1 3 24,0 1 1,1 0-1,0 0 0,1-1 1,0 1-1,1 0 0,1 0 1,1 16-1,-1-27-47,0 1 0,0-1-1,0 0 1,-1 1 0,1-1 0,1 0 0,-1 1-1,0-1 1,0 0 0,0 0 0,1 0-1,-1 0 1,0 0 0,1 0 0,-1 0 0,1-1-1,-1 1 1,1 0 0,-1-1 0,1 1 0,-1-1-1,1 0 1,0 1 0,-1-1 0,1 0-1,0 0 1,-1 0 0,1 0 0,0 0 0,-1-1-1,1 1 1,2-1 0,2 0-195,0-1 0,0 1 0,0-1 0,0 0 1,0-1-1,-1 1 0,9-6 0,30-31-5127,-18 8-1807,-8 5-1544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7.889"/>
    </inkml:context>
    <inkml:brush xml:id="br0">
      <inkml:brushProperty name="width" value="0.025" units="cm"/>
      <inkml:brushProperty name="height" value="0.025" units="cm"/>
    </inkml:brush>
  </inkml:definitions>
  <inkml:trace contextRef="#ctx0" brushRef="#br0">105 248 9769,'0'0'14099,"-10"6"-13533,3-1-412,0-1 1,0 1-1,1 0 1,0 1-1,0-1 0,1 1 1,-1 0-1,1 1 1,0-1-1,1 1 1,0 0-1,0 0 0,-6 14 1,8-14 9,-1 0 0,1 0-1,0 1 1,1-1 0,0 0 0,0 1 0,0-1 0,1 1 0,1 8 0,-1-15-161,0-1 0,0 1 0,0-1 0,0 1 0,0-1 0,0 1 0,1 0 0,-1-1 0,0 1 0,0-1 0,1 1 1,-1-1-1,0 1 0,1-1 0,-1 1 0,1-1 0,-1 0 0,0 1 0,1-1 0,-1 1 0,1-1 0,-1 0 0,1 0 0,-1 1 0,1-1 0,0 0 1,-1 0-1,1 1 0,-1-1 0,1 0 0,1 0 0,20-7 61,16-22 73,-24 10 183,0-2 1,-1 0 0,-1 0 0,-1-1-1,15-45 1,28-123 1930,-48 163-2193,1 6-58,-13 53 0,-2 8 0,0-7 0,1-1 0,2 1 0,1 0 0,2 1 0,2 47 0,1-79-129,-1 1 0,0-1 0,1 0-1,-1 0 1,1 0 0,-1 0 0,1 0 0,0-1 0,0 1-1,0 0 1,0 0 0,0 0 0,0-1 0,1 1 0,-1-1 0,0 1-1,1-1 1,0 1 0,-1-1 0,1 0 0,0 0 0,-1 0 0,1 0-1,0 0 1,0 0 0,0 0 0,0-1 0,0 1 0,0 0-1,0-1 1,0 0 0,0 0 0,0 1 0,3-2 0,-1 1-298,0 0 1,0 0-1,0-1 1,0 0-1,0 0 1,0 0-1,0 0 1,0-1-1,-1 1 1,1-1-1,0 0 0,-1 0 1,0-1-1,1 1 1,-1-1-1,5-4 1,10-19-6103,-5-4-2813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8.247"/>
    </inkml:context>
    <inkml:brush xml:id="br0">
      <inkml:brushProperty name="width" value="0.025" units="cm"/>
      <inkml:brushProperty name="height" value="0.025" units="cm"/>
    </inkml:brush>
  </inkml:definitions>
  <inkml:trace contextRef="#ctx0" brushRef="#br0">14 59 10730,'0'0'4767,"-2"10"-1436,-2 3-2309,2-8-693,1-1-1,0 0 0,0 1 1,0-1-1,0 1 1,1 0-1,-1-1 0,1 1 1,0 0-1,2 7 0,-2-11-241,1 1 1,-1-1-1,1 0 0,0 1 1,0-1-1,-1 0 0,1 0 0,0 0 1,0 1-1,0-1 0,0 0 1,0-1-1,1 1 0,-1 0 0,0 0 1,0 0-1,1-1 0,-1 1 1,0 0-1,1-1 0,-1 1 0,0-1 1,1 0-1,-1 0 0,1 1 1,-1-1-1,1 0 0,-1 0 1,0 0-1,1 0 0,-1 0 0,1-1 1,1 1-1,3-1 175,0 0 1,0 0-1,0 0 1,0-1-1,-1 1 0,11-5 1,-8 0 49,1 1-1,-1-1 1,0 0 0,-1-1 0,0 0 0,0 0-1,7-9 1,-11 11-158,1 1 1,0-2-1,-1 1 0,0 0 1,0-1-1,-1 1 0,0-1 0,0 0 1,0 1-1,0-1 0,-1 0 1,1-10-1,-2 15-154,0 1 0,-1 0 0,1-1 0,0 1 0,0-1 0,-1 1 0,1-1 0,0 1 0,-1 0 0,1-1 0,-1 1 0,1 0 0,0-1 0,-1 1 0,1 0 0,-1 0 0,1 0 0,-1-1 0,1 1 0,-1 0 0,1 0 0,-1 0 0,1 0 0,-1 0 0,1 0 0,-1 0 0,1 0 0,-1 0 0,1 0 0,-1 0 0,1 0 0,-1 0 0,1 0 0,-1 0 0,1 0 0,0 0 0,-1 1 0,1-1 0,-1 0 0,1 0 0,-1 1 0,-23 9 0,13-1 0,1 0 0,0 1 0,1 0 0,0 0 0,0 1 0,1 0 0,-9 17 0,12-20 0,1 1 0,-1-1 0,2 1 0,-1 0 0,1 0 0,1 1 0,0-1 0,0 0 0,1 1 0,0 0 0,0 13 0,1-22-29,1 0 0,-1 1 0,0-1 0,1 0-1,-1 1 1,1-1 0,-1 0 0,1 1 0,0-1 0,-1 0 0,1 0 0,0 0-1,0 0 1,0 0 0,0 0 0,0 0 0,0 0 0,0 0 0,0 0 0,0 0-1,0-1 1,1 1 0,1 0 0,1 1-189,1-1 0,0 1-1,-1-1 1,1-1 0,0 1 0,-1 0-1,7-1 1,1-1-536,0 1-1,0-2 1,-1 0-1,1 0 1,13-5-1,11-10-4679,-2-5-3140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8.590"/>
    </inkml:context>
    <inkml:brush xml:id="br0">
      <inkml:brushProperty name="width" value="0.025" units="cm"/>
      <inkml:brushProperty name="height" value="0.025" units="cm"/>
    </inkml:brush>
  </inkml:definitions>
  <inkml:trace contextRef="#ctx0" brushRef="#br0">145 140 9801,'0'0'10704,"-9"-1"-6375,5 1-4173,0-1 0,0 1 0,0 0 1,0 0-1,0 0 0,0 1 0,0-1 0,0 1 0,0 0 0,0 0 0,0 0 0,0 1 0,0 0 0,1-1 1,-1 1-1,1 0 0,-1 1 0,1-1 0,0 1 0,0-1 0,0 1 0,0 0 0,0 0 0,-2 4 1,-1 1-117,1 1 0,0 0 0,1 1 0,-1-1 0,2 1 0,-1-1 0,1 1 0,1 0 0,0 1 0,0-1 0,0 21 0,2-30-34,0 0 0,0 1 0,1-1 1,-1 0-1,0 0 0,0 1 0,1-1 0,-1 0 0,0 0 1,1 0-1,0 0 0,-1 1 0,1-1 0,-1 0 0,1 0 1,0 0-1,0 0 0,0 0 0,0 0 0,0-1 0,0 1 0,0 0 1,0 0-1,0-1 0,0 1 0,0 0 0,0-1 0,0 1 1,0-1-1,1 0 0,-1 1 0,0-1 0,0 0 0,1 0 1,-1 0-1,0 0 0,0 0 0,1 0 0,-1 0 0,0 0 1,1 0-1,-1-1 0,2 0 0,2 0 24,1 0-1,-1 0 0,0-1 1,0 0-1,1 0 1,-1 0-1,-1-1 1,1 0-1,6-4 1,7-10 183,-2-1 0,0 0 0,-2-1 0,0-1 1,0 0-1,-2-1 0,-1-1 0,-1 1 0,0-2 0,-2 1 1,0-1-1,-2 0 0,4-28 0,-20 102-213,3-15 0,0 0 0,3-1 0,-1 50 0,5-82-241,0 1 0,0-1 1,0 0-1,1 1 0,0-1 0,-1 0 1,1 1-1,1-1 0,-1 0 0,0 0 1,1 0-1,-1 0 0,1 0 0,0 0 1,0 0-1,0-1 0,1 1 0,-1-1 1,0 1-1,1-1 0,0 0 0,-1 0 0,1 0 1,0 0-1,0-1 0,0 1 0,0-1 1,1 0-1,3 2 0,14-2-6533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9.488"/>
    </inkml:context>
    <inkml:brush xml:id="br0">
      <inkml:brushProperty name="width" value="0.025" units="cm"/>
      <inkml:brushProperty name="height" value="0.025" units="cm"/>
    </inkml:brush>
  </inkml:definitions>
  <inkml:trace contextRef="#ctx0" brushRef="#br0">0 71 20916,'0'0'1911,"0"9"-811,4 16-831,0 0 0,1-1 0,2 1 0,16 38 0,5 22-45,-7 1 1317,-4 2 0,5 93 0,-39-617-767,16 389-770,-1 30-5,1 1 0,1-1 0,1 1 0,0-1 0,1 1 0,1-1 0,0 1 0,8-20 0,-10 34-3,0 0 0,0 0-1,0 1 1,0-1 0,0 0 0,1 0 0,-1 1 0,1-1-1,-1 1 1,1-1 0,0 1 0,-1 0 0,1 0 0,0-1-1,0 1 1,0 0 0,0 1 0,0-1 0,0 0-1,0 1 1,0-1 0,0 1 0,0-1 0,1 1 0,-1 0-1,0 0 1,0 0 0,0 0 0,0 0 0,1 1 0,1 0-1,-1 0-2,0 0-1,0 0 1,0 0-1,0 0 1,-1 0-1,1 1 1,0-1-1,-1 1 1,1 0-1,-1 0 1,0 0-1,1 0 1,-1 0-1,0 1 1,0-1-1,-1 1 1,1-1-1,0 1 1,-1 0-1,0-1 0,2 5 1,-1 1 8,-1 1 1,0 0-1,0 0 1,-1-1-1,0 1 1,0 0-1,-1 0 1,0-1-1,-1 1 1,0 0-1,0-1 1,-1 1-1,0-1 1,0 0-1,-6 10 1,1-4 17,0 0 0,-1-1 0,-1 0 0,0 0 0,-1-1 0,0 0 0,-17 14 0,11-17-910,14-18-2205,18-23-1704,5 3 695,4-1-1917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49.845"/>
    </inkml:context>
    <inkml:brush xml:id="br0">
      <inkml:brushProperty name="width" value="0.025" units="cm"/>
      <inkml:brushProperty name="height" value="0.025" units="cm"/>
    </inkml:brush>
  </inkml:definitions>
  <inkml:trace contextRef="#ctx0" brushRef="#br0">14 23 14990,'0'0'9967,"-1"9"-8782,-6 209 2290,8-219-3468,-1 1 0,0 0-1,0-1 1,1 1 0,-1 0-1,0 0 1,1 0 0,-1-1-1,0 1 1,0 0 0,1 0-1,-1 0 1,0 0-1,1 0 1,-1-1 0,1 1-1,-1 0 1,0 0 0,1 0-1,-1 0 1,0 0 0,1 0-1,-1 0 1,0 0 0,1 0-1,-1 1 1,0-1 0,1 0-1,-1 0 1,1 0 0,-1 0-1,0 0 1,0 1-1,1-1 1,-1 0 0,0 0-1,1 0 1,-1 1 0,0-1-1,0 0 1,1 1 0,-1-1-1,0 0 1,0 0 0,0 1-1,1-1 1,-1 0 0,0 1-1,0-1 1,0 0 0,0 1-1,0-1 1,0 0-1,0 1 1,0-1 0,0 1-1,0 0 1,18-30 648,-14 15-576,-1 0 1,0 0-1,-1 0 0,-1-1 0,0 1 0,-2-17 0,1 24-51,0-1-1,-1 1 1,0-1-1,0 1 1,-1 0-1,0-1 1,0 1 0,-1 0-1,0 0 1,0 0-1,0 1 1,-1-1-1,-6-6 1,10 12-33,0 1 1,0 0-1,0-1 1,-1 1 0,1 0-1,0 0 1,0-1-1,-1 1 1,1 0-1,0 0 1,0-1-1,-1 1 1,1 0-1,0 0 1,-1 0-1,1 0 1,0-1-1,-1 1 1,1 0-1,0 0 1,-1 0-1,1 0 1,0 0-1,-1 0 1,1 0 0,-1 0-1,1 0 1,0 0-1,-1 0 1,1 0-1,0 0 1,-1 0-1,1 1 1,0-1-1,-1 0 1,1 0-1,0 0 1,-1 0-1,1 1 1,0-1-1,0 0 1,-1 0-1,1 1 1,0-1-1,0 0 1,-1 0 0,1 1-1,0-1 1,0 0-1,0 1 1,0-1-1,-1 0 1,1 1-1,0-1 1,0 0-1,0 1 1,0-1-1,0 0 1,0 1-1,0-1 1,0 0-1,0 1 1,0-1-1,0 0 1,0 1-1,0 0 1,-1 29-36,1-26 28,-1-2-133,1 0 1,0 1-1,0-1 1,0 1 0,1-1-1,-1 1 1,1-1 0,-1 1-1,1-1 1,0 0 0,-1 1-1,1-1 1,1 0 0,-1 0-1,0 1 1,0-1-1,1 0 1,-1 0 0,1 0-1,0-1 1,0 1 0,-1 0-1,1-1 1,4 3 0,-1-2-1103,1 0 1,1 0 0,-1-1 0,0 1 0,0-1-1,1-1 1,-1 1 0,12-2 0,14 1-5918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0.171"/>
    </inkml:context>
    <inkml:brush xml:id="br0">
      <inkml:brushProperty name="width" value="0.025" units="cm"/>
      <inkml:brushProperty name="height" value="0.025" units="cm"/>
    </inkml:brush>
  </inkml:definitions>
  <inkml:trace contextRef="#ctx0" brushRef="#br0">53 9 10186,'0'0'13831,"-8"12"-13046,2-2-553,0 0-1,1 0 1,0 0-1,1 1 1,0-1-1,0 1 1,1 0-1,1 0 1,0 1-1,-1 21 1,2-32-210,1 0 0,0 0 1,0 0-1,0 0 1,0 0-1,0 0 1,1 0-1,-1 0 1,0 0-1,0 0 1,1 0-1,-1 0 0,0 0 1,1 0-1,-1 0 1,1 0-1,-1 0 1,1 0-1,0-1 1,-1 1-1,1 0 0,0 0 1,0-1-1,-1 1 1,1 0-1,0-1 1,0 1-1,0-1 1,0 1-1,0-1 1,0 0-1,0 1 0,0-1 1,0 0-1,0 0 1,0 1-1,0-1 1,0 0-1,0 0 1,0 0-1,0 0 1,0 0-1,0-1 0,0 1 1,0 0-1,0 0 1,0-1-1,0 1 1,0 0-1,0-1 1,1 0-1,1 0 141,1-1 1,0 1-1,-1-1 0,0 0 1,1 0-1,-1-1 0,0 1 1,0 0-1,0-1 0,0 0 1,0 0-1,-1 0 0,3-4 0,-1-2 92,0-1-1,-1 0 0,0 0 0,0 0 0,-1 0 0,1-18 0,-3 25-315,1-1 0,-2 1 0,1-1 0,0 0 0,-1 1 0,1-1 0,-1 1 0,0 0 0,0-1 0,-3-3 0,4 5-106,-1 1 0,0 0-1,0-1 1,0 1 0,0 0 0,0 0 0,-1 0 0,1 0 0,0 0-1,0 0 1,-1 0 0,1 0 0,0 1 0,-1-1 0,1 0 0,-1 1-1,1-1 1,-1 1 0,1 0 0,-1 0 0,0-1 0,1 1 0,-4 0-1,5 0-52,-1 1 0,1-1 1,-1 0-1,0 0 0,1 1 0,-1-1 0,1 0 0,-1 1 0,1-1 0,-1 0 0,1 1 0,-1-1 0,1 1 0,-1-1 0,1 1 0,0-1 0,-1 1 0,1-1 0,0 1 0,-1-1 0,1 1 0,0-1 0,0 1 1,0 0-1,-1-1 0,1 1 0,0 0 0,0-1 0,0 1 0,0-1 0,0 2 0,0-1-24,0-1 1,0 0-1,0 1 1,0-1-1,0 1 0,0-1 1,0 1-1,1-1 1,-1 0-1,0 1 0,0-1 1,0 1-1,0-1 1,1 0-1,-1 1 0,0-1 1,0 0-1,1 1 1,-1-1-1,0 0 1,0 1-1,1-1 0,-1 0 1,1 0-1,-1 1 1,0-1-1,1 0 0,-1 0 1,0 0-1,1 1 1,14-1-3393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0.779"/>
    </inkml:context>
    <inkml:brush xml:id="br0">
      <inkml:brushProperty name="width" value="0.025" units="cm"/>
      <inkml:brushProperty name="height" value="0.025" units="cm"/>
    </inkml:brush>
  </inkml:definitions>
  <inkml:trace contextRef="#ctx0" brushRef="#br0">157 195 9865,'0'0'10730,"-10"-1"-8263,6-1-2384,0 1 1,-1 0-1,1 1 1,0-1-1,0 1 1,-1 0-1,1 0 1,0 0-1,0 0 1,-1 1-1,1 0 1,0 0-1,0 0 1,0 0-1,0 1 1,0 0-1,0-1 1,0 1-1,0 1 1,1-1-1,-1 0 1,1 1-1,0 0 1,0 0-1,0 0 1,0 0 0,-5 7-1,3-1 185,-1 1-1,2-1 1,-8 20 0,11-25-188,0-1-1,0 1 1,0 0 0,0 0 0,1 0 0,-1-1 0,1 1 0,0 0-1,0 0 1,0 0 0,1 0 0,-1 0 0,3 7 0,-2-10-72,0 0-1,-1 0 1,1-1 0,0 1 0,0 0-1,0 0 1,0 0 0,0-1 0,0 1 0,0-1-1,0 1 1,0-1 0,0 1 0,0-1-1,1 0 1,-1 1 0,0-1 0,0 0 0,0 0-1,1 0 1,-1 0 0,0 0 0,0 0-1,0 0 1,0 0 0,1 0 0,-1-1 0,0 1-1,0 0 1,0-1 0,0 1 0,0-1-1,2 0 1,35-21 347,-27 11-212,-1 0-1,0 0 1,-1-1 0,0 0-1,0 0 1,-1-1 0,-1 0-1,-1-1 1,10-25-1,-9 16 172,-1 1 0,-1-1 0,-1 0 0,-2 0 0,1-36 0,-6 44-334,-4 16-171,-8 22 44,8-2 216,1 0 0,0 0 0,2 1-1,1-1 1,0 1 0,2 0 0,1 0 0,4 41-1,-4-61-59,1 1-1,-1-1 1,1 1 0,0-1-1,0 1 1,0-1-1,0 1 1,1-1-1,-1 0 1,0 0-1,1 1 1,0-1-1,0 0 1,-1-1-1,1 1 1,0 0-1,1 0 1,-1-1-1,0 1 1,0-1 0,1 0-1,-1 0 1,0 0-1,1 0 1,-1 0-1,1 0 1,0 0-1,-1-1 1,1 0-1,0 1 1,-1-1-1,1 0 1,0 0-1,-1-1 1,1 1 0,-1 0-1,6-2 1,-1 0 10,0 0 0,1 0 0,-1 0 0,0-1 0,0 0 0,0-1 0,0 1 0,-1-1 0,0-1 0,1 1 0,-2-1 0,8-6 0,-7 3 0,1 0 0,-1 0 0,-1-1 0,1 1 0,-2-1 0,1-1 0,-1 1 0,0 0 0,-1-1 0,0 0 0,-1 0 0,0 0 0,1-18 1,-6 24-42,-3 11-50,-5 13 37,5-4 75,1 0 0,1 0-1,0 0 1,1 0 0,1 1-1,0 23 1,2-39-40,0-1 0,0 1 0,0-1 0,0 1 0,0 0 0,0-1 0,1 1 0,-1-1 0,0 1 0,0 0 0,1-1 0,-1 1 0,0-1 0,1 1 0,-1-1 0,0 1 0,1-1 0,-1 1 0,1-1 0,-1 0 0,1 1 0,-1-1 0,1 0 0,-1 1 0,1-1 0,-1 0 0,1 1 0,-1-1 0,1 0 0,0 0 0,-1 0 0,1 0 0,-1 1 0,1-1 0,0 0 0,-1 0 0,1 0 0,-1 0 0,1-1 0,0 1 0,-1 0 0,1 0 0,0 0 0,-1 0 0,1-1 0,0 1 0,28-14 0,-19 3 0,0 1 0,-2-1 0,1-1 0,-2 1 0,1-1 0,-1-1 0,-1 0 0,5-14 0,19-35 0,-27 109 0,-3-40-190,2 33-3838,-2-39 3708,0 0 0,0 0-1,0 0 1,0 0 0,0 0 0,1 0-1,-1 0 1,0 1 0,1-1-1,-1 0 1,1 0 0,-1 0 0,1 0-1,0-1 1,-1 1 0,1 0-1,0 0 1,0 0 0,0 0-1,-1-1 1,1 1 0,0 0 0,0-1-1,0 1 1,0-1 0,0 1-1,2 0 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1.323"/>
    </inkml:context>
    <inkml:brush xml:id="br0">
      <inkml:brushProperty name="width" value="0.025" units="cm"/>
      <inkml:brushProperty name="height" value="0.025" units="cm"/>
    </inkml:brush>
  </inkml:definitions>
  <inkml:trace contextRef="#ctx0" brushRef="#br0">181 25 12300,'0'0'19816,"-10"-5"-19325,7 3-469,0 0-17,0 0 0,0 0-1,0 0 1,0 0 0,-1 1 0,1 0 0,0-1 0,-1 1 0,1 0 0,-1 1 0,1-1 0,-1 1 0,0-1 0,1 1 0,-1 0 0,1 0 0,-1 1 0,0-1 0,1 1-1,-1 0 1,1 0 0,-1 0 0,1 0 0,0 0 0,0 1 0,-1 0 0,-5 4 0,3-1-5,-1 1 0,1 0 0,0 0 0,0 1 0,1 0 0,0 0 0,-5 8 0,8-11 0,0 0 0,0 0 0,0 0 0,0 1 0,1-1 0,0 0 0,0 1 0,0-1 0,0 1 0,1-1 0,-1 1 0,1-1 0,0 1 0,1-1 0,0 6 0,0-8-1,0-1 0,0 1 1,0-1-1,0 0 0,0 1 0,0-1 1,0 0-1,1 0 0,-1 0 0,0 0 1,1 0-1,-1 0 0,1 0 0,-1-1 0,1 1 1,0 0-1,-1-1 0,1 0 0,0 1 1,-1-1-1,1 0 0,0 1 0,-1-1 1,1 0-1,3-1 0,47-3-155,-38 0-342,1 0-1,-1-1 1,-1-1 0,1 0 0,23-15 0,27-22-6181,-27 12-1030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00.439"/>
    </inkml:context>
    <inkml:brush xml:id="br0">
      <inkml:brushProperty name="width" value="0.025" units="cm"/>
      <inkml:brushProperty name="height" value="0.025" units="cm"/>
    </inkml:brush>
  </inkml:definitions>
  <inkml:trace contextRef="#ctx0" brushRef="#br0">1 308 5221,'0'0'21556,"11"10"-19164,-8-9-2312,-1-1 0,1 0 0,0 0 1,0 0-1,-1 0 0,1-1 0,0 1 0,0-1 1,-1 0-1,1 1 0,0-1 0,-1 0 0,1-1 1,-1 1-1,1 0 0,-1-1 0,0 0 0,0 1 0,0-1 1,0 0-1,0 0 0,2-3 0,44-51 583,-47 55-650,15-21 193,-1-1 0,21-43 1,-31 53-150,1 1 1,-2-1-1,0 0 0,0 0 1,-1 0-1,-1-1 1,1-20-1,-2 64-549,1 0-1,12 58 1,-12-77 226,1 0 1,0-1 0,0 1 0,1-1-1,0 0 1,1 0 0,0 0 0,1-1-1,0 1 1,0-1 0,12 12 0,-1-10-4556,-1-10-2610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1.822"/>
    </inkml:context>
    <inkml:brush xml:id="br0">
      <inkml:brushProperty name="width" value="0.025" units="cm"/>
      <inkml:brushProperty name="height" value="0.025" units="cm"/>
    </inkml:brush>
  </inkml:definitions>
  <inkml:trace contextRef="#ctx0" brushRef="#br0">0 1 7239,'0'0'22613,"7"13"-21913,49 123 4,-31-71-589,36 70 0,-44-112-102,-16-23-15,-1 0 0,0-1 0,1 1 0,-1 0 0,0-1 1,0 1-1,1 0 0,-1 0 0,0-1 0,0 1 0,1-1 0,-1 1 0,0 0 1,0-1-1,0 1 0,0 0 0,0-1 0,0 1 0,1-1 0,-1 1 0,0 0 1,0-1-1,0 1 0,0-1 0,0 1 0,-1 0 0,1-1 0,0 1 0,0-1 1,0 1-1,0 0 0,0-1 0,-1 0 0,0-6-2,-1-1 0,0 1 0,0-1 0,0 1 0,-7-12 0,0 5 5,-1 1 0,0 1 0,-18-17 0,-8-9 171,91 33 95,-33 5-1355,27-1-4233,-18-4-3511,-8-4-3905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2.258"/>
    </inkml:context>
    <inkml:brush xml:id="br0">
      <inkml:brushProperty name="width" value="0.025" units="cm"/>
      <inkml:brushProperty name="height" value="0.025" units="cm"/>
    </inkml:brush>
  </inkml:definitions>
  <inkml:trace contextRef="#ctx0" brushRef="#br0">111 7 19635,'0'0'10212,"-8"-2"-7735,5 1-2446,1 0-1,-1 0 1,1 1 0,-1-1 0,1 1 0,-1-1-1,1 1 1,-1 0 0,1 0 0,-1 1-1,0-1 1,1 0 0,-1 1 0,1-1-1,-1 1 1,1 0 0,-5 2 0,3 0-40,1 0-1,-1 0 1,1 1 0,0-1 0,-1 1-1,2-1 1,-1 1 0,0 0 0,1 0-1,0 1 1,-3 7 0,2-7 9,1 0 0,0 0 0,0 0 0,1 1 0,-1-1 0,1 1 0,1-1 0,-1 7 0,1-11 0,0 0 0,0 1 0,0-1 0,0 0 0,1 1 0,-1-1 0,0 0 0,1 0 0,-1 1 0,1-1 0,0 0 0,-1 0 0,1 0 0,0 0 0,0 0 0,-1 0 0,1 0 0,0 0 0,0 0 0,0 0 0,0 0 0,0-1 0,0 1 0,1 0 0,-1-1 0,0 1 0,0-1 0,0 1 0,1-1 0,-1 0 0,0 1 0,1-1 0,-1 0 0,0 0 0,0 0 0,1 0 0,1 0 0,18-1-228,1-1 1,35-7-1,-38 5 37,1 1 0,-1 1 0,25 0 0,-43 2 197,-1 0 0,1 0-1,-1 0 1,1 0 0,-1 1 0,1-1-1,-1 0 1,1 1 0,-1-1 0,1 0-1,-1 1 1,1-1 0,-1 0-1,1 1 1,-1-1 0,0 1 0,1-1-1,-1 1 1,0-1 0,0 1-1,1-1 1,-1 1 0,0-1 0,0 1-1,0-1 1,1 1 0,-1-1 0,0 1-1,0-1 1,0 1 0,0 0-1,0-1 1,0 1 0,0-1 0,0 1-1,0-1 1,-1 1 0,1-1-1,0 1 1,0-1 0,0 1 0,-1-1-1,1 1 1,0-1 0,-1 1 0,1-1-1,0 1 1,-1-1 0,0 1-1,-16 27 585,-6-5-599,0-2 0,-46 33 1,15-20-5550,28-22-2444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2.804"/>
    </inkml:context>
    <inkml:brush xml:id="br0">
      <inkml:brushProperty name="width" value="0.025" units="cm"/>
      <inkml:brushProperty name="height" value="0.025" units="cm"/>
    </inkml:brush>
  </inkml:definitions>
  <inkml:trace contextRef="#ctx0" brushRef="#br0">1 209 18674,'0'0'4708,"63"1"-2177,-19-15-834,10-6-288,5-5-287,-1-1-706,2-1-320,-7 3-352,-9 1-2307,-16-2-4772,-10-1-11883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3.956"/>
    </inkml:context>
    <inkml:brush xml:id="br0">
      <inkml:brushProperty name="width" value="0.025" units="cm"/>
      <inkml:brushProperty name="height" value="0.025" units="cm"/>
    </inkml:brush>
  </inkml:definitions>
  <inkml:trace contextRef="#ctx0" brushRef="#br0">1 315 13773,'0'0'6524,"12"4"-5361,-4-1-993,-4-1-90,0 0-1,0-1 1,0 1 0,1-1 0,-1 0 0,0 0 0,1 0 0,-1-1 0,1 0-1,-1 1 1,1-2 0,-1 1 0,1 0 0,-1-1 0,1 0 0,-1 0 0,0 0-1,9-4 1,-2-2 233,0-1 0,0 1 0,-1-2-1,0 0 1,0 0 0,-1-1 0,-1 0-1,1 0 1,-2-1 0,1 0 0,-1-1 0,-1 1-1,0-1 1,-1 0 0,0-1 0,-1 1 0,0-1-1,-1 0 1,-1 0 0,0 0 0,0-25-1,-2 36-273,0 1 0,0-1 0,0 0-1,0 1 1,0-1 0,-1 0-1,1 1 1,-1-1 0,1 0 0,-1 1-1,0-1 1,1 1 0,-1-1 0,0 1-1,0 0 1,0-1 0,0 1-1,0 0 1,-1-1 0,1 1 0,0 0-1,-1 0 1,1 0 0,0 0-1,-1 0 1,1 1 0,-1-1 0,0 0-1,1 1 1,-1-1 0,1 1 0,-4-1-1,2 1-35,0 0-1,1 0 1,-1 0 0,1 0-1,-1 1 1,1-1-1,-1 1 1,1 0-1,0 0 1,-1 0 0,1 0-1,0 0 1,0 0-1,-1 0 1,1 1 0,0-1-1,0 1 1,0 0-1,1 0 1,-1-1-1,-2 5 1,-3 5-14,1 0-1,0 1 1,1 0-1,1 0 1,0 0-1,0 0 1,1 0 0,-2 20-1,3-13-94,0 0-1,2 0 1,0 0-1,1 0 0,4 21 1,-4-36 92,-1-1 0,1 0 0,0 0 0,0 0 0,0 0 1,0 0-1,0 0 0,1 0 0,-1 0 0,1 0 0,0-1 0,0 1 0,0-1 0,0 1 1,0-1-1,4 3 0,-4-4 6,0 0 0,1 0 1,-1 0-1,0 0 0,1 0 0,-1 0 1,1-1-1,-1 1 0,1-1 1,-1 0-1,1 0 0,-1 0 0,1 0 1,-1 0-1,1 0 0,3-2 1,3 0 13,-1-1 1,1-1 0,-1 0 0,0 0 0,0 0 0,0-1-1,-1-1 1,1 1 0,11-13 0,18-22 182,-2-2 1,47-74-1,-43 58 129,-25 45-243,-7 22-70,-5 33 31,-2-29 72,1 22 69,-2-19-151,2 0-1,0 0 1,0 0-1,7 23 1,-8-38-25,0-1 1,0 1 0,0 0 0,1 0-1,-1 0 1,0 0 0,1 0-1,-1 0 1,0 0 0,1-1-1,-1 1 1,1 0 0,0 0 0,-1-1-1,1 1 1,0 0 0,-1-1-1,1 1 1,0 0 0,0-1-1,-1 1 1,1-1 0,0 0 0,0 1-1,0-1 1,0 1 0,0-1-1,-1 0 1,3 0 0,-1 0 20,0 0 0,0-1 0,-1 1 0,1-1 0,0 0 0,0 0 0,-1 0 0,1 0 0,0 0 0,-1 0 0,1 0 1,-1 0-1,3-3 0,4-5 129,0-1 1,0 1-1,8-16 1,28-63-72,-34 64-86,1 1 1,21-34 0,-32 57 6,0 0-1,0 1 1,0-1-1,0 1 1,0-1 0,0 0-1,0 1 1,0-1-1,0 0 1,0 1 0,0-1-1,0 0 1,1 1-1,-1-1 1,0 0 0,0 1-1,0-1 1,0 0 0,1 1-1,-1-1 1,0 0-1,0 0 1,1 1 0,-1-1-1,0 0 1,0 0-1,1 0 1,-1 1 0,0-1-1,1 0 1,-1 0-1,0 0 1,1 0 0,-1 1-1,0-1 1,1 0-1,-1 0 1,0 0 0,1 0-1,-1 0 1,0 0-1,1 0 1,-1 0 0,0 0-1,1 0 1,-1 0-1,0 0 1,1-1 0,-1 1-1,0 0 1,1 0-1,-1 0 1,0 0 0,1-1-1,-1 1 1,0 0 0,0 0-1,1 0 1,-1-1-1,0 1 1,0 0 0,1 0-1,-1-1 1,0 1-1,0 0 1,0-1 0,1 1-1,-1-1 1,4 37-102,-3-30-16,5 38-2526,0-16-3928,-3-18-599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4.812"/>
    </inkml:context>
    <inkml:brush xml:id="br0">
      <inkml:brushProperty name="width" value="0.025" units="cm"/>
      <inkml:brushProperty name="height" value="0.025" units="cm"/>
    </inkml:brush>
  </inkml:definitions>
  <inkml:trace contextRef="#ctx0" brushRef="#br0">89 208 13100,'0'0'12813,"3"-9"-11265,1-2-993,-1-1 1,-1 0-1,1 1 1,-1-15-1,-2 24-463,1 0-1,-1 0 0,0 0 0,-1 0 0,1 0 0,0 0 0,0 0 0,-1 0 1,0 0-1,1 0 0,-1 1 0,0-1 0,0 0 0,0 0 0,0 0 0,-2-2 1,2 3-92,-1 0 1,1 1-1,-1-1 1,1 1-1,-1-1 1,1 1-1,-1-1 1,0 1-1,1 0 1,-1 0-1,1 0 1,-1 0-1,0 0 1,1 0-1,-1 0 1,0 0-1,1 1 1,-1-1-1,1 0 1,-1 1-1,1 0 1,-1-1-1,1 1 1,-1 0-1,-1 1 1,-1 1-15,1-1 0,-1 1 0,1 0 0,0 1-1,-1-1 1,2 0 0,-1 1 0,0 0 0,1-1 0,-1 1 0,1 0 0,0 0 0,1 1 0,-1-1 0,1 0 0,-1 1 0,1-1 0,0 5 0,-2 6 16,1 1 1,0 0 0,2 30 0,0-45-5,0 1 0,-1-1 0,2 1 1,-1-1-1,0 1 0,0-1 0,0 0 1,1 1-1,-1-1 0,1 1 0,-1-1 1,1 0-1,-1 1 0,1-1 0,0 0 1,0 0-1,0 1 0,-1-1 0,1 0 1,0 0-1,0 0 0,1 0 0,-1 0 1,0 0-1,0-1 0,0 1 0,1 0 1,-1-1-1,0 1 0,1 0 0,-1-1 1,0 0-1,1 1 0,-1-1 0,1 0 1,-1 0-1,1 0 0,-1 0 0,1 0 1,-1 0-1,3 0 0,1-1 4,0 0 1,1-1-1,-1 0 0,0 0 1,0 0-1,-1 0 0,1 0 1,0-1-1,-1 0 0,6-5 0,18-18 65,-3-2-1,0-1 0,25-38 0,-19 26 97,-31 41-166,0-1 0,0 1 0,1-1 0,-1 1 1,0-1-1,0 1 0,1-1 0,-1 1 1,0-1-1,1 1 0,-1 0 0,0-1 1,1 1-1,-1 0 0,1-1 0,-1 1 1,1 0-1,-1 0 0,1-1 0,-1 1 1,1 0-1,-1 0 0,1 0 0,-1 0 1,1-1-1,-1 1 0,1 0 0,-1 0 1,1 0-1,-1 0 0,1 0 0,-1 1 0,1-1 1,-1 0-1,1 0 0,-1 0 0,1 0 1,-1 0-1,1 1 0,-1-1 0,1 0 1,-1 0-1,1 1 0,-1-1 0,1 0 1,-1 1-1,0-1 0,1 1 0,-1-1 1,0 0-1,1 1 0,-1-1 0,0 1 1,0-1-1,1 1 0,-1-1 0,0 1 0,0-1 1,0 1-1,0-1 0,1 2 0,10 42-35,-8-30 71,0-4-21,0-1-1,0 1 0,1-1 0,0 0 0,8 12 1,-11-19 2,0-1-1,0 0 1,-1 0 0,1 0 0,0 0 0,0 0 0,0 0 0,0 0 0,0 0 0,0 0 0,0-1 0,0 1 0,1 0 0,-1-1 0,0 1 0,0 0 0,1-1 0,-1 0 0,0 1 0,1-1 0,-1 0 0,0 0 0,1 0 0,-1 0 0,0 0 0,1 0 0,-1 0 0,0 0 0,1 0 0,-1 0-1,0-1 1,1 1 0,-1-1 0,0 1 0,0-1 0,1 0 0,-1 1 0,0-1 0,0 0 0,0 0 0,0 0 0,0 1 0,0-1 0,0 0 0,0 0 0,0-1 0,-1 1 0,1 0 0,0 0 0,0-3 0,6-6 2,0 0 0,-1-1 0,-1 0 0,1 0 0,-2 0 0,0-1 0,0 0 0,-1 0 0,-1 0 0,0 0 0,0 0 0,-1 0 0,-1 0 0,-1-17 0,1 29-15,1-1-1,-1 1 1,0-1 0,0 1-1,0-1 1,0 1 0,0-1 0,0 1-1,0-1 1,0 1 0,0-1-1,0 1 1,0-1 0,0 1-1,0-1 1,0 1 0,0-1-1,-1 1 1,1-1 0,0 1 0,0-1-1,-1 1 1,1 0 0,0-1-1,0 1 1,-1-1 0,1 1-1,-1 0 1,1-1 0,0 1-1,-1 0 1,1-1 0,-1 1 0,1 0-1,0 0 1,-1 0 0,1-1-1,-1 1 1,1 0 0,-1 0-1,1 0 1,-1 0 0,1 0-1,-1 0 1,1 0 0,-1 0-1,1 0 1,-1 0 0,1 0 0,-1 0-1,1 0 1,-1 0 0,1 0-1,-1 1 1,1-1 0,-1 0-1,1 0 1,0 1 0,-1-1-1,-1 1-13,1 1-1,-1-1 0,1 0 0,0 1 0,-1-1 1,1 1-1,0-1 0,0 1 0,0 0 0,0-1 1,0 1-1,0 0 0,1 0 0,-1 2 1,0 0-346,0-1 0,1 1 1,0-1-1,0 1 1,0-1-1,0 1 1,0-1-1,1 1 1,0-1-1,-1 1 1,1-1-1,1 1 1,-1-1-1,3 5 1,-4-7 86,1 0 0,0-1 0,-1 1 0,1 0 0,0 0 0,0-1 0,0 1 1,0 0-1,0-1 0,0 1 0,0-1 0,-1 1 0,2-1 0,-1 1 0,0-1 0,0 0 0,0 0 1,0 1-1,2-1 0,-1 0-245,1-1 0,-1 1 0,1-1 0,-1 1 0,1-1 0,-1 0 0,1 0 0,-1 0 1,0 0-1,0 0 0,5-3 0,18-18-5265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5.356"/>
    </inkml:context>
    <inkml:brush xml:id="br0">
      <inkml:brushProperty name="width" value="0.025" units="cm"/>
      <inkml:brushProperty name="height" value="0.025" units="cm"/>
    </inkml:brush>
  </inkml:definitions>
  <inkml:trace contextRef="#ctx0" brushRef="#br0">19 60 3972,'0'0'16389,"-2"10"-15770,-3 10-155,1 0 1,1 1-1,1-1 1,0 0-1,2 1 0,1 20 1,-1-40-448,0 0-1,1-1 1,-1 1 0,0 0 0,0-1-1,0 1 1,0 0 0,1-1 0,-1 1-1,0 0 1,0-1 0,1 1 0,-1-1-1,1 1 1,-1-1 0,0 1 0,1-1-1,-1 1 1,1-1 0,-1 1 0,1-1 0,0 1-1,-1-1 1,1 0 0,-1 1 0,1-1-1,0 0 1,-1 0 0,1 1 0,1-1-1,20-8 431,15-25 407,-29 22-716,-6 8-137,0 1 1,0-1-1,1 1 0,-1-1 1,0 1-1,1-1 1,0 1-1,4-3 1,-6 5 10,0 0 0,0 0 0,0 0 0,0 0 0,0 0 0,0 0 1,0 1-1,0-1 0,0 0 0,0 0 0,0 1 0,0-1 0,-1 1 0,1-1 0,0 1 0,0-1 0,0 1 0,-1-1 1,1 1-1,0 0 0,0-1 0,-1 1 0,1 0 0,-1 0 0,1 0 0,-1-1 0,1 1 0,-1 0 0,1 0 1,-1 0-1,0 0 0,1 0 0,-1 0 0,0 0 0,0 0 0,0 1 0,6 19 564,-1 0 0,0 0 0,-2 1 0,-1-1 0,0 34 0,1 7-39,-2-55-504,1 16 346,-1 44 1,-1-62-313,-1 0 0,1 0 0,-1-1 0,0 1 0,0 0 0,0 0 0,-1-1 0,0 1 0,0-1-1,0 0 1,0 1 0,-1-1 0,1 0 0,-1 0 0,-6 6 0,8-9-63,0 0 0,0 0 0,0 0 0,0-1 0,0 1-1,-1 0 1,1 0 0,0 0 0,0-1 0,-1 1-1,1-1 1,-1 1 0,1-1 0,0 0 0,-1 1 0,1-1-1,-1 0 1,1 0 0,-1 0 0,1 0 0,-1 0 0,1 0-1,-1-1 1,1 1 0,-2-1 0,0 0 2,1-1 0,0 1 0,0-1 0,1 1 0,-1-1 0,0 0 0,0 0 0,1 0-1,-1 0 1,1 0 0,0 0 0,0 0 0,-2-4 0,-1-5 7,0 0 1,1 0-1,0 0 0,1-1 0,-2-15 0,3 2-13,2 0 0,0 1 0,1-1 0,1 1 0,2 0 0,0 0 0,2 0 0,1 0 0,0 1 0,2 1 0,17-32 0,-12 25-1883,-7 9-2913,0-1 0,7-25 0,-7 6 995,-6 26 555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5.806"/>
    </inkml:context>
    <inkml:brush xml:id="br0">
      <inkml:brushProperty name="width" value="0.025" units="cm"/>
      <inkml:brushProperty name="height" value="0.025" units="cm"/>
    </inkml:brush>
  </inkml:definitions>
  <inkml:trace contextRef="#ctx0" brushRef="#br0">5 0 8008,'0'0'15321,"0"9"-14649,-1 6-412,-1-4 49,1-1 1,1 1-1,0-1 0,0 1 0,1-1 0,0 0 0,4 15 1,-5-25-315,0 1 0,1-1 0,-1 1 1,0-1-1,0 1 0,1-1 0,-1 0 0,0 1 1,1-1-1,-1 1 0,0-1 0,1 0 0,-1 1 1,1-1-1,-1 0 0,0 1 0,1-1 1,-1 0-1,1 0 0,-1 1 0,1-1 0,-1 0 1,1 0-1,-1 0 0,1 0 0,0 0 1,-1 0-1,1 0 0,-1 0 0,1 0 0,-1 0 1,1 0-1,0 0 0,16-14 35,8-25 70,-24 38-115,0-3 2,1 1 1,-1 1 0,1-1-1,0 0 1,-1 0-1,1 1 1,1-1 0,-1 1-1,0-1 1,0 1 0,1 0-1,3-3 1,-5 5 4,-1 0 0,1 0 0,-1 0 0,1 0-1,-1 0 1,1 0 0,-1 0 0,1 0 0,-1 0 0,1 0 0,-1 0-1,1 0 1,-1 1 0,1-1 0,-1 0 0,1 0 0,-1 0 0,0 1-1,1-1 1,-1 0 0,1 1 0,-1-1 0,0 0 0,1 0 0,-1 1-1,0-1 1,1 1 0,-1 0 0,11 26-124,11 70 165,-4-28 1098,-4 0 1,-2 1-1,3 95 1,-15-164-1119,0 0-1,0 1 1,0-1-1,0 0 0,0 1 1,0-1-1,0 1 1,0-1-1,0 0 1,-1 1-1,1-1 1,0 0-1,-1 0 1,0 1-1,1-1 1,-1 0-1,1 0 1,-1 0-1,0 0 1,0 0-1,0 1 1,0-2-1,0 1 1,0 0-1,0 0 1,0 0-1,0 0 1,0-1-1,0 1 0,-1 0 1,1-1-1,0 1 1,0-1-1,-1 1 1,1-1-1,-2 0 1,1 0 22,0 0 1,-1 0-1,1-1 1,0 1-1,0-1 1,0 0-1,-1 1 1,1-1-1,0 0 0,0 0 1,0-1-1,0 1 1,0 0-1,1-1 1,-1 1-1,0-1 1,0 1-1,1-1 1,-1 0-1,0-2 1,-6-8 5,1 0 0,1-1 0,1 0 1,-1 0-1,2-1 0,0 1 1,1-1-1,0 0 0,1 0 0,0 0 1,1 0-1,1 0 0,0-1 1,4-19-1,-3 28-203,1-1 1,0 1 0,0 0-1,0-1 1,1 1-1,0 0 1,1 0-1,-1 1 1,1-1 0,0 1-1,5-6 1,33-31-5810,-32 32 3437,25-23-8260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6.288"/>
    </inkml:context>
    <inkml:brush xml:id="br0">
      <inkml:brushProperty name="width" value="0.025" units="cm"/>
      <inkml:brushProperty name="height" value="0.025" units="cm"/>
    </inkml:brush>
  </inkml:definitions>
  <inkml:trace contextRef="#ctx0" brushRef="#br0">110 71 17232,'0'0'2616,"1"-8"117,-6-36 759,5 43-3380,0 0 0,-1 0 0,1 0 0,-1 0 0,1 0-1,-1 0 1,1 0 0,-1 0 0,0 0 0,1 0 0,-1 0 0,0 0 0,0 0 0,1 1 0,-1-1 0,0 0 0,0 1-1,-2-2 1,2 2-61,-1 0-1,1 0 0,0 0 0,-1 0 1,1 0-1,-1 0 0,1 0 0,0 0 0,-1 1 1,1-1-1,-1 1 0,1-1 0,0 1 1,0-1-1,-1 1 0,1 0 0,0-1 1,0 1-1,0 0 0,-2 1 0,-2 3-26,0 0 0,1 0-1,0 1 1,0-1-1,0 1 1,0 0 0,1 0-1,0 0 1,0 0-1,1 1 1,0-1 0,-3 13-1,0 3 42,2-1 0,-3 39 0,6-58-70,0 0 1,0 0-1,0-1 0,0 1 0,0 0 0,0 0 1,0 0-1,1 0 0,-1-1 0,1 1 0,-1 0 1,1 0-1,0-1 0,-1 1 0,1 0 0,0-1 1,0 1-1,0-1 0,1 1 0,-1-1 1,2 2-1,-1-2-32,1 0-1,-1 0 1,1 0 0,-1 0 0,1-1 0,-1 1 0,1-1 0,-1 1 0,1-1 0,0 0-1,-1 0 1,1 0 0,-1-1 0,1 1 0,3-1 0,-1 0-318,0-1 0,1 1 0,-1-1-1,0 0 1,0-1 0,0 1 0,0-1 0,-1 0 0,6-3 0,35-38-6600,-13 6-738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7.271"/>
    </inkml:context>
    <inkml:brush xml:id="br0">
      <inkml:brushProperty name="width" value="0.025" units="cm"/>
      <inkml:brushProperty name="height" value="0.025" units="cm"/>
    </inkml:brush>
  </inkml:definitions>
  <inkml:trace contextRef="#ctx0" brushRef="#br0">24 114 11339,'-3'9'2343,"-2"3"-1914,1 2-1,1-1 0,0 0 1,0 1-1,1 0 1,1-1-1,1 22 1,3-27 296,2-16 587,2-13-408,-3 2-768,1-4 598,-2-1 0,3-35 998,-10 79-221,1-8-211,10-20-689,-7 6-698,1 1-1,0 0 1,0 0-1,0 0 1,0-1-1,0 1 1,0 0-1,0 0 0,0 0 1,0 1-1,0-1 1,0 0-1,1 0 1,-1 1-1,0-1 1,1 0-1,-1 1 0,0-1 1,3 0 891,-2 4-623,-1-1 1,1 0-1,-1 0 1,1 0-1,0 0 1,0 0-1,0 0 1,0-1-1,0 1 1,0-1-1,1 1 1,-1-1-1,0 0 1,1 0-1,-1 0 1,1 0-1,-1-1 1,1 1-1,-1 0 1,1-1-1,4 0 1,-5 0-159,0 0 1,1 0-1,-1-1 1,1 1-1,-1-1 1,1 0-1,-1 1 1,0-1-1,0 0 1,1 0-1,-1-1 1,0 1-1,0 0 1,0-1-1,0 0 1,0 1-1,-1-1 1,3-3-1,0 0 98,0 0 0,0-1 0,-1 0 0,0 1 0,0-1 0,2-9 0,10-54 1068,-22 107-1196,2 1 0,-1 69 0,6-107-54,0 0 0,0-1 0,0 1 0,0 0 0,0 0 0,1 0 0,-1-1 0,0 1-1,0 0 1,1 0 0,-1-1 0,0 1 0,1 0 0,-1 0 0,1-1 0,-1 1 0,1 0 0,-1-1 0,1 1 0,-1-1 0,1 1 0,0-1 0,-1 1 0,1-1 0,0 1-1,-1-1 1,1 0 0,0 1 0,0-1 0,-1 0 0,1 0 0,0 1 0,0-1 0,-1 0 0,1 0 0,0 0 0,0 0 0,0 0 0,0 0 0,-1 0 0,1 0 0,0 0-1,1-1 1,0 1-309,1-1-1,-1 0 0,0 1 0,0-1 1,0 0-1,1 0 0,-1 0 0,0 0 1,0 0-1,0-1 0,-1 1 0,1-1 1,0 1-1,2-4 0,5-9-6393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7.613"/>
    </inkml:context>
    <inkml:brush xml:id="br0">
      <inkml:brushProperty name="width" value="0.025" units="cm"/>
      <inkml:brushProperty name="height" value="0.025" units="cm"/>
    </inkml:brush>
  </inkml:definitions>
  <inkml:trace contextRef="#ctx0" brushRef="#br0">21 1 19218,'0'0'10826,"-20"53"-11947,30-40-1505,3-3-545,2 0-993,0-8-673,3-2-2434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2:17.774"/>
    </inkml:context>
    <inkml:brush xml:id="br0">
      <inkml:brushProperty name="width" value="0.025" units="cm"/>
      <inkml:brushProperty name="height" value="0.025" units="cm"/>
    </inkml:brush>
  </inkml:definitions>
  <inkml:trace contextRef="#ctx0" brushRef="#br0">8 241 6438,'0'0'14969,"-3"-5"-14184,3 5-772,-1-1-1,1 1 1,0-1 0,-1 1 0,1-1 0,0 1 0,-1-1-1,1 1 1,0-1 0,0 1 0,-1-1 0,1 1 0,0-1 0,0 0-1,0 1 1,0-1 0,0 1 0,0-1 0,0 0 0,0 1-1,0-1 1,0 1 0,0-1 0,0 0 0,0 1 0,0-1 0,0 1-1,1-1 1,-1 1 0,0-1 0,1 1 0,-1-1 0,0 1 0,1-1-1,-1 1 1,1-1 0,24-2 396,7 2-172,-2-7-120,0-1 0,0-1 0,-1-1 0,43-24 0,-2 2-35,127-52-7,-505 242 1638,208-93-1446,138-95-254,1 3 0,1 1-1,1 1 1,2 3 0,0 1-1,1 3 1,88-27 0,-195 67 50,2 3 0,0 2 0,2 3 0,-85 55 0,143-83-57,-21 16 40,17-9-47,18-8-2,15-9 25,-1 0 0,0-2 0,0-1 1,30-18-1,5-3 11,164-75-380,-225 108 340,0 0 1,0 0-1,0-1 1,0 1 0,-1 0-1,1-1 1,0 1-1,0-1 1,-1 1-1,1-1 1,0 0-1,-1 1 1,1-1-1,0 1 1,-1-1-1,1 0 1,-1 0 0,1 1-1,-1-1 1,1 0-1,-1-1 1,-14-2-43,-32 6 16,19 3 44,0 0 0,0 2 1,1 1-1,0 0 0,1 2 1,0 2-1,-30 17 0,49-25-52,1-1-1,-1 1 1,1 0-1,0 0 0,1 1 1,-6 5-1,1 10-4428,9-15-2134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7.958"/>
    </inkml:context>
    <inkml:brush xml:id="br0">
      <inkml:brushProperty name="width" value="0.025" units="cm"/>
      <inkml:brushProperty name="height" value="0.025" units="cm"/>
    </inkml:brush>
  </inkml:definitions>
  <inkml:trace contextRef="#ctx0" brushRef="#br0">113 0 6758,'0'0'16432,"-6"8"-15364,-3 5-689,1 0 0,0 0 0,1 1 0,0 0 0,1 0 0,0 0 0,2 1 0,0 0 0,0 0 0,-2 26 0,6-41-382,0 1 0,0-1 0,0 0 0,0 0 0,0 0 0,0 1 0,0-1 0,0 0 0,0 0 0,0 1 0,0-1 0,0 0 0,0 0 0,0 0 0,0 1 0,0-1 0,0 0 0,1 0 1,-1 0-1,0 0 0,0 1 0,0-1 0,0 0 0,0 0 0,1 0 0,-1 0 0,0 0 0,0 1 0,0-1 0,0 0 0,1 0 0,-1 0 0,0 0 0,0 0 0,0 0 0,1 0 0,-1 0 0,0 0 0,0 0 0,0 0 0,1 0 0,-1 0 0,0 0 0,0 0 0,1 0 0,12-6-457,9-14-1383,-20 17 1588,0 0 0,-1 0 0,1 0 0,-1 0 0,0 0 0,0 0 0,0 0 0,0 0 0,-1-1 0,1 1 0,-1 0 0,0-6 0,0 8 252,0 1-1,0 0 1,-1 0-1,1 0 1,0-1 0,0 1-1,-1 0 1,1 0-1,0 0 1,-1 0 0,1 0-1,0 0 1,0 0-1,-1 0 1,1 0 0,0-1-1,-1 1 1,1 0-1,0 1 1,-1-1 0,1 0-1,0 0 1,-1 0-1,1 0 1,0 0-1,0 0 1,-1 0 0,1 0-1,0 0 1,-1 1-1,1-1 1,0 0 0,0 0-1,0 0 1,-1 1-1,1-1 1,0 0 0,0 0-1,-1 1 1,1-1-1,0 0 1,0 0-1,0 1 1,0-1 0,-11 11-127,-10 24 1257,-27 38 2636,47-72-3736,26-8-1116,17-15-3044,-14 7-1529,-18 9 2719,9-3-5251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8.330"/>
    </inkml:context>
    <inkml:brush xml:id="br0">
      <inkml:brushProperty name="width" value="0.025" units="cm"/>
      <inkml:brushProperty name="height" value="0.025" units="cm"/>
    </inkml:brush>
  </inkml:definitions>
  <inkml:trace contextRef="#ctx0" brushRef="#br0">6 1 21044,'0'0'11568,"0"13"-11429,-2 11-324,-1 11-340,2 1 0,2-1 0,4 38 0,-5-74 382,0 1 0,1 0 0,-1 0 1,0 0-1,0 0 0,0-1 0,0 1 0,1 0 0,-1 0 0,0 0 0,0 0 1,0 0-1,1-1 0,-1 1 0,0 0 0,0 0 0,1 0 0,-1 0 0,0 0 0,0 0 1,0 0-1,1 0 0,-1 0 0,0 0 0,0 0 0,1 0 0,-1 0 0,0 0 0,0 0 1,1 0-1,-1 0 0,0 0 0,0 1 0,1-1 0,-1 0 0,0 0 0,0 0 0,0 0 1,1 0-1,-1 0 0,0 1 0,0-1 0,0 0 0,0 0 0,0 0 0,1 1 0,-1-1 1,0 0-1,0 0 0,0 0 0,0 1 0,0-1 0,0 0 0,0 0 0,0 1 0,0-1 1,0 0-1,0 0 0,0 1 0,0-1 0,0 0 0,0 0 0,0 1 0,0-1 0,0 0 1,8-18-7174,-2-7-2336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4:58.737"/>
    </inkml:context>
    <inkml:brush xml:id="br0">
      <inkml:brushProperty name="width" value="0.025" units="cm"/>
      <inkml:brushProperty name="height" value="0.025" units="cm"/>
    </inkml:brush>
  </inkml:definitions>
  <inkml:trace contextRef="#ctx0" brushRef="#br0">0 1 11915,'0'0'16480,"1"4"-16683,-1-1 49,0-1 1,1 0-1,-1 0 1,1 0-1,0 0 0,0 0 1,0 0-1,0 0 0,0 0 1,0 0-1,0 0 1,1 0-1,-1-1 0,1 1 1,-1 0-1,1-1 0,3 3 1,0-1-1072,1 0 0,-1 0 0,0 0 1,1-1-1,0 0 0,9 2 0,19 3-2768,0-4 3363,6-2 8558,-40 6-1745,-12 23-5159,-6 5-445,11-23-391,0 0 0,1 0 0,1 0 0,0 1 0,0 0 0,-3 18 0,8-31-193,0 1-1,0-1 1,0 0 0,0 0 0,0 1 0,0-1 0,0 0 0,0 1-1,0-1 1,0 0 0,0 0 0,0 1 0,0-1 0,0 0-1,0 0 1,0 1 0,0-1 0,1 0 0,-1 1 0,0-1 0,0 0-1,0 0 1,0 0 0,1 1 0,-1-1 0,0 0 0,0 0 0,0 0-1,1 1 1,-1-1 0,0 0 0,0 0 0,1 0 0,-1 0 0,0 0-1,1 0 1,-1 0 0,0 1 0,0-1 0,1 0 0,15-3-391,13-12-727,-22 11 884,0 0-1,1 1 1,-1-1 0,0 2-1,1-1 1,0 1 0,0 0-1,0 1 1,0-1 0,0 2-1,9-1 1,-16 1 304,-1 1 0,1-1-1,0 1 1,0-1 0,-1 0 0,1 1-1,0-1 1,0 1 0,-1 0 0,1-1-1,-1 1 1,1-1 0,-1 1 0,1 0-1,-1 0 1,1-1 0,-1 1 0,1 0-1,-1 0 1,0-1 0,1 1 0,-1 0-1,0 0 1,0 0 0,0 0 0,0-1-1,0 1 1,0 0 0,0 0 0,0 0-1,0 0 1,0 0 0,0-1 0,0 1-1,-1 0 1,1 0 0,-1 1 0,-10 34 1894,-34 28-147,15-37-2679,28-25 337,0-1 1,-1 1-1,1-1 0,-1 0 0,1 0 0,0 0 0,-1 0 0,0-1 1,1 1-1,-1-1 0,-3 1 0,-5-1-7152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0.248"/>
    </inkml:context>
    <inkml:brush xml:id="br0">
      <inkml:brushProperty name="width" value="0.025" units="cm"/>
      <inkml:brushProperty name="height" value="0.025" units="cm"/>
    </inkml:brush>
  </inkml:definitions>
  <inkml:trace contextRef="#ctx0" brushRef="#br0">7 85 7783,'1'-9'2883,"1"-18"-1453,2-18 7687,-4 41-7029,0 7-504,-2 26-775,-9 206 402,11-234-1210,0 0 0,0 1 0,-1-1 0,1 1 0,0-1-1,0 0 1,0 1 0,0-1 0,1 0 0,-1 1 0,0-1 0,0 0-1,1 1 1,-1-1 0,1 0 0,-1 0 0,1 1 0,0-1-1,-1 0 1,1 0 0,0 0 0,0 0 0,0 0 0,0 0-1,0 0 1,0 0 0,0 0 0,0-1 0,0 1 0,0 0-1,0 0 1,1-1 0,-1 1 0,0-1 0,0 1 0,1-1 0,-1 0-1,0 0 1,1 1 0,-1-1 0,0 0 0,1 0 0,-1 0-1,1 0 1,-1-1 0,0 1 0,1 0 0,-1 0 0,0-1-1,0 1 1,1-1 0,-1 1 0,2-2 0,10-4 33,-1 0 0,0-1 0,0 0 0,12-10 0,-16 11 1,2-1-32,0 0-1,1 1 1,0 0-1,1 1 1,16-6 0,-26 10 11,0 0 0,0 1 0,0-1 0,0 1 0,0-1 0,0 1 0,0 0 1,0 0-1,0-1 0,0 1 0,0 1 0,0-1 0,0 0 0,0 0 0,0 1 1,0-1-1,0 1 0,0 0 0,0 0 0,-1-1 0,1 1 0,0 0 0,0 1 1,-1-1-1,1 0 0,-1 0 0,1 1 0,-1-1 0,1 1 0,-1-1 1,0 1-1,0 0 0,0-1 0,0 1 0,0 0 0,0 0 0,0 0 0,0 0 1,-1-1-1,1 1 0,-1 3 0,2 4 153,0 1-1,-1 0 1,-1 0-1,0 0 1,0 0-1,-1 0 1,0-1 0,-1 1-1,0 0 1,0-1-1,-1 1 1,0-1-1,-1 0 1,0 0 0,-7 11-1,8-15-85,0 0-1,0-1 1,-1 1-1,1-1 1,-1 0 0,0 0-1,-1-1 1,1 1-1,0-1 1,-1 0 0,0 0-1,0 0 1,0-1-1,0 0 1,0 0-1,0 0 1,-1 0 0,1-1-1,-1 0 1,1 0-1,-1 0 1,1-1-1,-1 0 1,0 0 0,1 0-1,-1-1 1,1 0-1,-9-2 1,12 2-131,-1 0 1,1 0-1,0 0 1,0 0-1,0-1 1,0 1-1,0-1 0,0 1 1,0-1-1,0 0 1,1 1-1,-1-1 1,1 0-1,-1 0 0,1 0 1,0 0-1,0 0 1,0-1-1,0 1 1,0 0-1,0 0 0,0-1 1,1 1-1,-1-1 1,1 1-1,0 0 1,0-1-1,0 1 0,0-1 1,0 1-1,0-1 1,1 1-1,-1 0 1,1-1-1,0 1 0,0 0 1,0-1-1,0 1 1,0 0-1,0 0 1,0 0-1,1 0 0,-1 0 1,1 0-1,-1 0 1,1 1-1,0-1 1,2-2-1,6 0-1290,-1 0 0,1 0 1,0 1-1,0 0 0,0 1 0,1 0 1,14-1-1,-13 2-888,13-3-3761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0.745"/>
    </inkml:context>
    <inkml:brush xml:id="br0">
      <inkml:brushProperty name="width" value="0.025" units="cm"/>
      <inkml:brushProperty name="height" value="0.025" units="cm"/>
    </inkml:brush>
  </inkml:definitions>
  <inkml:trace contextRef="#ctx0" brushRef="#br0">10 181 4612,'0'0'23655,"11"3"-22924,-4-2-596,-5 0-95,0 0 0,1 0 1,-1-1-1,1 1 1,-1-1-1,1 1 0,-1-1 1,1 0-1,-1 0 0,1 0 1,-1 0-1,1-1 1,-1 1-1,1-1 0,-1 1 1,1-1-1,-1 0 0,1 0 1,-1 0-1,0 0 1,0 0-1,0-1 0,0 1 1,0-1-1,0 1 1,0-1-1,3-3 0,0-3 150,1-1 1,-1 1-1,0-1 0,-1-1 0,0 1 0,-1-1 0,1 1 0,-2-1 0,0 0 1,0 0-1,0 0 0,-1-19 0,-1 28-189,0 0 0,0 0 0,0 0 0,0 0-1,0 0 1,0 0 0,0 0 0,0 0 0,-1 0 0,1 0 0,0 0 0,-1 0 0,1 0-1,0 0 1,-1 0 0,1 0 0,-1 0 0,0 0 0,1 0 0,-1 1 0,0-1 0,1 0-1,-1 1 1,0-1 0,0 0 0,0 1 0,0-1 0,0 1 0,1-1 0,-1 1 0,0 0-1,0-1 1,0 1 0,0 0 0,0 0 0,0-1 0,0 1 0,0 0 0,0 0 0,-1 0-1,1 0 1,0 0 0,0 1 0,-1-1 0,-1 1-2,0 0 1,0 0-1,0 0 1,0 1-1,0-1 1,0 1-1,1-1 0,-1 1 1,0 0-1,1 0 1,0 0-1,-1 1 1,-2 4-1,-6 12 1,1 0 0,1 1 0,1 1 0,1-1 0,1 1 0,0 0 0,2 1 0,0 0 0,2-1 0,0 1 0,2 25 0,0-46 0,-1 1 0,1-1 0,0 1 0,0-1-1,0 0 1,0 1 0,1-1 0,-1 0 0,0 1 0,0-1 0,1 0 0,-1 1-1,1-1 1,-1 0 0,1 0 0,0 1 0,-1-1 0,1 0 0,0 0 0,0 0-1,0 0 1,0 0 0,0 0 0,0 0 0,0 0 0,1 0 0,0 0-8,0-1 1,0 0 0,0 0 0,0 0 0,0 0-1,0 0 1,0 0 0,0 0 0,-1-1 0,1 1-1,0-1 1,0 1 0,0-1 0,0 0-1,3-1 1,7-6-293,0 1 0,0-2 0,17-14 0,8-14-4215,-13 10-2073,5-7-6742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1.472"/>
    </inkml:context>
    <inkml:brush xml:id="br0">
      <inkml:brushProperty name="width" value="0.025" units="cm"/>
      <inkml:brushProperty name="height" value="0.025" units="cm"/>
    </inkml:brush>
  </inkml:definitions>
  <inkml:trace contextRef="#ctx0" brushRef="#br0">115 80 9577,'0'0'3566,"1"-10"-203,2-2-2273,-2 7-592,0 0 1,-1 0-1,1 0 1,-1 0-1,0 1 0,0-1 1,-2-9-1,2 13-393,0 1 0,0-1 0,-1 1 0,1-1-1,-1 0 1,1 1 0,-1-1 0,1 1 0,-1-1 0,1 1 0,-1 0-1,1-1 1,-1 1 0,1 0 0,-1-1 0,1 1 0,-1 0 0,0-1 0,1 1-1,-1 0 1,0 0 0,1 0 0,-1 0 0,0 0 0,1 0 0,-1 0-1,0 0 1,1 0 0,-1 0 0,0 0 0,1 0 0,-1 0 0,0 0 0,0 1-1,-24 8 550,18-2-609,1-1 0,0 1 0,1 0-1,0 0 1,0 1 0,1-1 0,-1 1-1,2 0 1,-1 0 0,1 1 0,0-1 0,-2 17-1,0 2 153,1-1-1,1 1 0,1 27 0,2-51-210,0 0 0,0 0 1,0 1-1,1-1 0,-1 0 1,1 0-1,0 0 0,-1 0 1,1 1-1,1-1 0,-1 0 1,0-1-1,1 1 0,0 0 1,-1 0-1,1-1 0,0 1 1,5 4-1,-5-6-143,0 0-1,1 0 1,-1 0 0,0 0 0,1 0 0,-1 0-1,1-1 1,-1 1 0,1-1 0,0 0-1,-1 0 1,1 0 0,-1 0 0,1 0-1,0 0 1,-1-1 0,1 1 0,-1-1 0,1 0-1,-1 0 1,1 0 0,-1 0 0,0 0-1,4-3 1,4-2-946,-1-1-1,1 0 1,-2 0-1,1-1 1,-1-1-1,9-10 1,16-25-4935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2.017"/>
    </inkml:context>
    <inkml:brush xml:id="br0">
      <inkml:brushProperty name="width" value="0.025" units="cm"/>
      <inkml:brushProperty name="height" value="0.025" units="cm"/>
    </inkml:brush>
  </inkml:definitions>
  <inkml:trace contextRef="#ctx0" brushRef="#br0">23 159 10346,'0'0'1612,"-3"10"-459,-3 16 196,1 1-1,1 0 0,1 0 1,1 50-1,2-76-1301,0 0-1,0 0 1,0 0 0,0 0-1,0 0 1,1 0-1,-1 0 1,0 0-1,0 0 1,1-1-1,-1 1 1,1 0-1,-1 0 1,1 0-1,-1 0 1,1 0-1,-1-1 1,1 1-1,0 0 1,-1 0-1,1-1 1,0 1-1,0-1 1,-1 1 0,1 0-1,0-1 1,0 0-1,0 1 1,0-1-1,0 1 1,0-1-1,0 0 1,0 0-1,0 0 1,0 1-1,0-1 1,0 0-1,0 0 1,0 0-1,0 0 1,1-1-1,2 0 30,-1 0-1,0 0 0,0 0 0,0 0 0,0-1 0,0 1 1,0-1-1,0 0 0,0 0 0,-1 0 0,5-4 0,5-8 176,0 0-1,-1-1 0,-1 0 0,0 0 0,-1-1 1,8-20-1,-13 25 110,1-1 0,-2 1 0,1-1 0,-2 1 0,1-1 0,-2 0 0,0 0 0,0 0 0,-1 0 0,-2-18 1,2 30-338,0-1 0,0 1 1,0-1-1,0 0 1,0 1-1,0-1 1,0 0-1,0 1 1,-1-1-1,1 1 1,0-1-1,0 0 1,-1 1-1,1-1 1,0 1-1,-1-1 1,1 1-1,-1-1 0,1 1 1,-1-1-1,1 1 1,-1-1-1,1 1 1,-1 0-1,1-1 1,-1 1-1,1 0 1,-1 0-1,1-1 1,-1 1-1,0 0 1,1 0-1,-1 0 0,0 0 1,1 0-1,-1-1 1,1 1-1,-1 1 1,0-1-1,0 0 1,0 0-14,-1 1 1,1-1 0,0 1-1,0-1 1,0 1-1,-1 0 1,1 0 0,0-1-1,0 1 1,0 0 0,0 0-1,1 0 1,-1 0-1,0 0 1,0 0 0,0 1-1,1-1 1,-1 0-1,0 2 1,-7 25-2,1 0 0,1 0 0,2 1 1,0 0-1,2 0 0,4 54 0,-2-82-9,0 0 1,0-1-1,0 1 1,0 0-1,0 0 1,0-1-1,0 1 0,0 0 1,1 0-1,-1-1 1,0 1-1,1 0 0,-1-1 1,0 1-1,1 0 1,-1-1-1,1 1 0,-1-1 1,1 1-1,-1-1 1,1 1-1,-1-1 1,1 1-1,0-1 0,-1 1 1,1-1-1,0 0 1,-1 1-1,1-1 0,0 0 1,-1 0-1,1 1 1,0-1-1,0 0 0,-1 0 1,1 0-1,0 0 1,0 0-1,-1 0 1,1 0-1,0 0 0,0 0 1,-1-1-1,1 1 1,0 0-1,0 0 0,-1-1 1,1 1-1,0 0 1,-1-1-1,1 1 0,-1-1 1,1 1-1,1-2 1,3 0 15,0-1-1,0 0 1,-1-1 0,1 1 0,-1-1 0,6-5 0,9-16 191,-1-1 0,-1-1 0,-1 0 0,-1-1 0,-2 0 0,-1-1 0,-1-1 1,-1 0-1,8-45 0,-27 222-234,6-128-92,2-12-208,-1 0 0,1 1 0,1-1-1,0 0 1,0 1 0,0-1-1,1 0 1,2 11 0,-3-18 141,0 0 0,1 0 0,-1 1 0,1-1-1,-1 0 1,1 0 0,-1 0 0,1 0 0,-1 0 0,1 0 0,-1 0 0,1 0 0,-1 0 0,1 0-1,-1 0 1,1 0 0,-1 0 0,1 0 0,-1 0 0,1 0 0,-1 0 0,1-1 0,-1 1 0,1 0-1,-1 0 1,1-1 0,-1 1 0,0 0 0,1-1 0,-1 1 0,1 0 0,-1-1 0,0 1 0,1-1-1,-1 1 1,0 0 0,0-1 0,1 0 0,13-15-5667,-1-7-5358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2.576"/>
    </inkml:context>
    <inkml:brush xml:id="br0">
      <inkml:brushProperty name="width" value="0.025" units="cm"/>
      <inkml:brushProperty name="height" value="0.025" units="cm"/>
    </inkml:brush>
  </inkml:definitions>
  <inkml:trace contextRef="#ctx0" brushRef="#br0">155 6 15535,'0'0'12401,"-9"-2"-11654,6 1-735,0 0 1,0 1-1,0-1 0,0 1 1,-1 0-1,1 0 0,0 0 0,0 0 1,0 1-1,0-1 0,0 1 0,0 0 1,0 0-1,0 0 0,0 0 1,0 0-1,0 1 0,0-1 0,1 1 1,-1 0-1,1 0 0,-1 0 1,1 0-1,0 0 0,0 0 0,0 1 1,0-1-1,0 1 0,-2 3 0,-4 5-15,0-3-10,2 1-1,-1 0 1,1 0-1,0 1 0,1-1 1,0 1-1,-6 19 0,11-28-3,0-1 0,1 1 0,-1-1-1,0 0 1,0 1 0,0-1 0,1 0 0,-1 1-1,0-1 1,0 0 0,1 1 0,-1-1-1,0 0 1,1 0 0,-1 1 0,0-1-1,1 0 1,-1 0 0,0 1 0,1-1 0,-1 0-1,0 0 1,1 0 0,-1 0 0,1 0-1,-1 0 1,0 0 0,1 0 0,-1 0-1,1 0 1,-1 0 0,0 0 0,1 0 0,-1 0-1,1 0 1,-1 0 0,0 0 0,1 0-1,-1 0 1,1-1 0,-1 1 0,0 0-1,1 0 1,-1 0 0,0-1 0,1 1-1,-1 0 1,1-1 0,21-8-174,-11 3 151,0 0 0,1 1 0,-1 0 1,1 1-1,0 1 0,1-1 0,-1 2 0,0 0 1,1 0-1,15 1 0,-27 1 26,0 0-1,1 0 1,-1 0 0,0 1-1,0-1 1,1 0 0,-1 0-1,0 1 1,0-1 0,0 1-1,0-1 1,0 1-1,1-1 1,-1 1 0,0 0-1,0 0 1,0-1 0,-1 1-1,1 0 1,0 0 0,0 0-1,0 0 1,-1 0 0,2 2-1,-1 0 39,0 0-1,0 0 0,0 0 0,0 0 0,0 0 1,-1 0-1,0 0 0,1 1 0,-2 4 0,1 0 160,-1 0 0,0 0-1,-1 0 1,1-1 0,-2 1-1,1 0 1,-5 9 0,0-5 183,-1 0 0,0 0 1,-14 14-1,19-22-360,-1 0 0,0 0 0,0-1 0,0 0 0,0 1 0,-1-1 0,1-1 0,-1 1 0,0-1 0,0 0-1,1 0 1,-9 2 0,13-4-113,-1 0-1,0 0 1,0 0-1,0 0 1,1 0-1,-1 0 1,0 0-1,0 0 1,1 0-1,-1 0 1,0 0-1,0-1 1,1 1-1,-1 0 1,0 0-1,0-1 1,1 1-1,-1-1 1,0 1-1,1-1 1,-1 1-1,1-1 1,-1 1-1,1-1 1,-1 1-1,1-1 0,-1 0 1,1 1-1,-1-1 1,1 0-1,0 1 1,-1-1-1,1 0 1,0 0-1,0 1 1,-1-2-1,-1-33-5431,2 27 3878,0-23-4788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2.935"/>
    </inkml:context>
    <inkml:brush xml:id="br0">
      <inkml:brushProperty name="width" value="0.025" units="cm"/>
      <inkml:brushProperty name="height" value="0.025" units="cm"/>
    </inkml:brush>
  </inkml:definitions>
  <inkml:trace contextRef="#ctx0" brushRef="#br0">43 120 20820,'0'0'7014,"8"0"-6645,-3 0-340,-1 0 0,0-1 0,1 0 0,-1 0 0,0 0 0,1 0 0,-1-1 1,0 0-1,0 1 0,0-2 0,0 1 0,-1 0 0,1-1 0,0 0 0,-1 1 0,0-1 0,0-1 1,0 1-1,0 0 0,0-1 0,-1 1 0,1-1 0,-1 0 0,0 0 0,0 0 0,0 0 0,-1 0 1,0-1-1,1 1 0,0-7 0,-2 10-1,0 0 0,0 0 0,1 0 1,-1 0-1,0 0 0,0 0 0,0 0 0,0 0 1,0 0-1,0 0 0,-1 0 0,1 0 0,0 0 1,0 0-1,-1 0 0,1 0 0,-1 0 0,1 0 1,-1 0-1,1 0 0,-1 1 0,1-1 0,-1 0 1,0 0-1,1 1 0,-1-1 0,0 0 0,0 1 1,0-1-1,0 0 0,1 1 0,-1-1 0,0 1 1,0 0-1,0-1 0,0 1 0,0 0 0,0 0 1,0-1-1,0 1 0,0 0 0,0 0 0,0 0 1,0 0-1,0 0 0,-1 1 0,-2-1-19,0 1-1,1 0 1,-1 0-1,1 0 1,-1 1-1,1-1 1,0 1-1,0-1 1,-1 1-1,1 0 1,1 1-1,-5 2 1,-1 5-14,0 1 0,0-1 0,1 1 0,0 1 0,1-1 0,0 1 0,1 0 0,1 0 0,0 1-1,0 0 1,1-1 0,1 1 0,0 0 0,1 0 0,0 0 0,1 1 0,3 21 0,-2-33 9,0 1-1,0 0 1,1 0-1,-1-1 1,1 1 0,-1-1-1,1 1 1,0-1-1,0 0 1,0 1-1,0-1 1,1 0 0,-1 0-1,0-1 1,1 1-1,0 0 1,-1-1 0,1 0-1,0 1 1,0-1-1,-1 0 1,1-1-1,0 1 1,0 0 0,0-1-1,0 0 1,0 1-1,6-2 1,0 2-475,0-1 0,0 0 0,0-1 0,-1 0-1,1-1 1,0 0 0,-1 0 0,1-1 0,7-3 0,17-14-6912,-1-4-7137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4.028"/>
    </inkml:context>
    <inkml:brush xml:id="br0">
      <inkml:brushProperty name="width" value="0.025" units="cm"/>
      <inkml:brushProperty name="height" value="0.025" units="cm"/>
    </inkml:brush>
  </inkml:definitions>
  <inkml:trace contextRef="#ctx0" brushRef="#br0">109 1 11531,'0'18'7482,"-1"5"-3309,-2 9-3047,2 1 0,4 37 0,-2-65-1099,1-1 0,-1 1 0,0-1 0,1 0 0,0 1 0,0-1 0,1 0 0,-1 0 0,4 3-1,-4-4-13,0 1 0,1-1 0,-1 1 0,0-1-1,0 1 1,-1-1 0,1 1 0,-1 0-1,0 0 1,0 0 0,0 0 0,-1 0-1,1 4 1,-1-3 102,0-1-1,0 0 1,0 1-1,-1-1 1,0 0 0,0 1-1,0-1 1,0 0-1,-1 0 1,1 0-1,-1 0 1,0 0-1,0 0 1,-1-1-1,1 1 1,-1-1 0,0 1-1,0-1 1,-3 3-1,1-3 112,0 0 1,0 0-1,0 0 0,0-1 1,0 0-1,-1 0 0,1 0 1,-1-1-1,1 1 0,-1-2 0,0 1 1,1 0-1,-1-1 0,-7-1 1,12 2-243,0-1 1,0 0 0,0 0 0,0 0 0,0 0 0,0-1 0,0 1 0,0 0-1,0 0 1,0-1 0,0 1 0,0 0 0,0-1 0,0 1 0,0-1 0,0 1-1,0-1 1,1 0 0,-1 1 0,0-1 0,0 0 0,1 1 0,-1-1 0,0 0-1,1 0 1,-1 0 0,1 0 0,-1 0 0,1 0 0,-1 0 0,1 1 0,0-1-1,-1 0 1,1 0 0,0-1 0,0 1 0,0 0 0,0 0 0,0 0 0,0 0 0,0 0-1,0 0 1,0 0 0,0 0 0,1-1 0,0-3-861,1 1 0,-1 0 0,1-1 0,0 1 1,0 0-1,0 0 0,0 0 0,1 0 0,3-3 0,12-12-7313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4:51.585"/>
    </inkml:context>
    <inkml:brush xml:id="br0">
      <inkml:brushProperty name="width" value="0.025" units="cm"/>
      <inkml:brushProperty name="height" value="0.025" units="cm"/>
    </inkml:brush>
  </inkml:definitions>
  <inkml:trace contextRef="#ctx0" brushRef="#br0">95 53 5189,'0'0'5504,"-9"0"-2563,8 0-2617,-41-5 1946,40 5-1808,0 0 1,-1-1 0,1 1-1,0-1 1,0 1-1,0-1 1,0 0 0,0 0-1,0 0 1,0 0 0,0 0-1,0 0 1,1-1-1,-1 1 1,0 0 0,1-1-1,-1 0 1,1 1-1,-3-5 898,31 7 145,101 11-1012,39 1-388,-106-13-194,90-2-287,-131 0-653,-1-1 0,0-1 1,20-7-1,-86 13-2881,14-1 3704,-37 0 1509,-69-7-1,-35 1 1142,147 5-2167,0 3 0,0 0-1,0 1 1,-36 12 0,164-12 443,42-8-1096,205-33 0,-469 33 862,-328 16 2690,605-26-3171,225 10-1344,-246 5-1859,-169 16-1292,22-14 1897,1-1 0,0 0 0,-24 0 0,14-2-4785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5.515"/>
    </inkml:context>
    <inkml:brush xml:id="br0">
      <inkml:brushProperty name="width" value="0.025" units="cm"/>
      <inkml:brushProperty name="height" value="0.025" units="cm"/>
    </inkml:brush>
  </inkml:definitions>
  <inkml:trace contextRef="#ctx0" brushRef="#br0">155 480 15150,'0'0'3999,"-3"-8"-2195,0 2-1400,0-1 1,0 1-1,0 0 1,-1 1-1,0-1 0,0 1 1,-7-7-1,9 10-343,1 1 1,0 0-1,-1-1 0,1 1 1,-1 0-1,0 0 0,1 0 1,-1 0-1,0 0 0,1 1 1,-1-1-1,0 1 0,0-1 1,1 1-1,-1-1 0,0 1 1,0 0-1,0 0 0,0 0 1,0 0-1,0 0 0,1 0 1,-1 1-1,0-1 0,0 0 1,0 1-1,0 0 0,1-1 1,-1 1-1,0 0 0,1 0 1,-1 0-1,0 0 0,1 0 1,0 0-1,-1 1 0,1-1 1,-3 3-1,-1 2-31,1 0 0,0 0 1,0 1-1,0-1 0,0 1 1,1 0-1,1 0 0,-1 0 1,-3 14-1,3-3 25,0-1 0,1 1 0,1 20 0,0-36-38,1-1 0,0 1 0,0-1 0,0 1 0,0-1 0,0 1 0,1-1 0,-1 1 0,0-1 0,1 1 0,-1-1 0,1 0 0,-1 1 0,1-1 0,0 1 0,0-1 0,0 0 0,-1 0 0,1 1 0,0-1 0,0 0 0,3 2 0,-3-3 2,1 1 1,-1-1-1,1 0 0,-1 1 0,1-1 0,0 0 0,-1 0 0,1 0 0,-1 0 0,1 0 0,0 0 0,-1-1 0,1 1 0,-1 0 0,1-1 0,-1 0 0,3-1 0,4-1 68,-1-1-1,0-1 1,0 1-1,-1-1 0,1 0 1,-1-1-1,8-9 0,-1-1 140,0-2 0,-1 1 0,-1-2-1,-1 0 1,0 0 0,-1 0-1,-2-1 1,0-1 0,-1 1 0,0-1-1,-2 0 1,-1 0 0,1-24 0,-4 44-223,1 1 0,-1-1 0,0 1 0,0-1 0,0 1 1,0-1-1,0 1 0,0-1 0,0 1 0,0-1 0,0 0 0,0 1 1,0-1-1,-1 1 0,1-1 0,0 1 0,0-1 0,0 1 0,-1 0 1,1-1-1,0 1 0,0-1 0,-1 1 0,1-1 0,0 1 1,-1 0-1,1-1 0,-1 1 0,1 0 0,0-1 0,-1 1 0,1 0 1,-1 0-1,1-1 0,-1 1 0,1 0 0,-1 0 0,0 0 0,0 0-10,0 0-1,0 1 0,1-1 0,-1 1 1,0-1-1,0 1 0,1-1 0,-1 1 1,0-1-1,1 1 0,-1 0 0,0-1 0,1 1 1,-1 0-1,1 0 0,-1 0 0,1-1 1,0 1-1,-1 0 0,1 0 0,-1 2 1,-2 7-42,0 1 0,1 0 1,0 0-1,1 0 1,0 1-1,0-1 1,1 0-1,1 0 0,3 21 1,-3-31 37,-1 0 1,0 0 0,1 0-1,-1-1 1,0 1-1,1 0 1,-1 0 0,1-1-1,0 1 1,-1 0-1,1-1 1,0 1 0,-1 0-1,1-1 1,0 1-1,0-1 1,-1 1 0,1-1-1,0 0 1,0 1-1,0-1 1,-1 0 0,1 0-1,0 1 1,0-1 0,0 0-1,0 0 1,0 0-1,0 0 1,0 0 0,0 0-1,-1 0 1,1 0-1,0-1 1,0 1 0,0 0-1,0-1 1,0 1-1,-1 0 1,1-1 0,0 1-1,0-1 1,0 1-1,-1-1 1,1 1 0,0-1-1,0-1 1,4-1 8,0-1 1,-1-1 0,0 1-1,1 0 1,5-10 0,8-17 165,-1 0 0,-2 0 1,-1-2-1,-2 0 1,-1 0-1,-2-1 1,-1 0-1,-1-1 0,2-54 1,-20 269-187,3-80-66,7 173 0,2-265 86,0 0-1,1 0 1,0 0-1,0 0 1,0 0-1,1-1 0,0 1 1,1-1-1,0 0 1,5 7-1,3 3-10,2-2 0,24 24 0,-30-32 11,16 21 2,-23-28 6,0 1 1,-1 0 0,1 0-1,0 0 1,0 1-1,-1-1 1,1 0-1,-1 0 1,1 0 0,-1 0-1,1 1 1,-1-1-1,0 0 1,0 0-1,1 1 1,-1-1 0,0 0-1,0 0 1,0 1-1,0-1 1,-1 0-1,1 0 1,0 1 0,-1-1-1,0 2 1,1-3 2,-1 1-1,0-1 1,1 1 0,-1-1-1,0 1 1,1-1 0,-1 0 0,0 1-1,0-1 1,0 0 0,1 0 0,-1 1-1,0-1 1,0 0 0,0 0 0,0 0-1,1 0 1,-1 0 0,0 0-1,0 0 1,0 0 0,0-1 0,1 1-1,-1 0 1,0 0 0,0-1 0,0 1-1,1-1 1,-1 1 0,0 0 0,1-1-1,-1 1 1,0-1 0,0-1-1,-22-20 258,13 7-266,1-1 0,0-1 0,1 1 0,1-1 0,1-1 0,1 1 0,0-1 0,1 0 0,1 0 0,1 0 0,0 0 0,1-1 0,1 1 0,4-26 0,-2 37-333,1 1-1,0-1 1,0 1 0,1-1 0,-1 1-1,1 0 1,1 1 0,-1-1 0,1 1-1,0 0 1,0 0 0,1 0 0,-1 1-1,1 0 1,0 0 0,9-4 0,21-19-3520,-5 1-6167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6.951"/>
    </inkml:context>
    <inkml:brush xml:id="br0">
      <inkml:brushProperty name="width" value="0.025" units="cm"/>
      <inkml:brushProperty name="height" value="0.025" units="cm"/>
    </inkml:brush>
  </inkml:definitions>
  <inkml:trace contextRef="#ctx0" brushRef="#br0">1 84 8104,'0'-1'274,"0"1"0,-1-1 1,1 1-1,0 0 0,0-1 1,0 1-1,0-1 0,0 1 1,0-1-1,0 1 0,0 0 0,0-1 1,0 1-1,0-1 0,1 1 1,-1 0-1,0-1 0,0 1 1,0-1-1,0 1 0,1 0 1,-1-1-1,0 1 0,0 0 1,1-1-1,-1 1 0,0 0 1,1 0-1,-1-1 0,0 1 0,1 0 1,-1 0-1,0-1 0,1 1 1,-1 0-1,0 0 0,1 0 1,-1 0-1,1-1 0,-1 1 1,0 0-1,1 0 0,-1 0 1,1 0-1,0 0 0,12 21 3646,9 47-3570,-20-62 629,10 36-679,-3 1 0,-1 0 0,-1 0 0,-1 69 0,-4-95-112,1-30 29,1-31-50,-4 17-110,1 11-32,0-1 1,-2 1 0,1 0-1,-2 0 1,-1-1 0,0 1-1,0 1 1,-10-25 0,15 48 53,-2-3-83,1 0-1,1 0 1,-1 0-1,1 0 0,0 0 1,0 0-1,3 5 1,-3-6-1,1-1 0,0 1 0,-1-1 0,1 0 0,1 0 0,-1 0 0,0 0 0,1 0 0,-1-1 1,1 1-1,0-1 0,0 0 0,0 0 0,0-1 0,0 1 0,0-1 0,0 0 0,9 1 1,-10-2 38,1 0 1,0-1-1,0 1 1,0-1-1,-1 0 1,1 0-1,0 0 1,-1-1 0,1 1-1,-1-1 1,1 0-1,-1 0 1,0 0-1,0 0 1,0-1-1,0 1 1,0-1 0,0 0-1,-1 0 1,1 0-1,2-5 1,5-8 265,-2 0 0,0-1 1,0 0-1,-2 0 0,0-1 1,-1 0-1,-1 0 0,-1 0 0,0 0 1,-1 0-1,-2-37 0,-4 36-186,-5 15-278,7 5 136,1 0-1,-1 0 1,1 1-1,0-1 1,-1 0 0,1 0-1,0 1 1,0-1-1,0 0 1,-1 1-1,1-1 1,1 1-1,-1 0 1,0-1-1,0 1 1,0 3-1,-11 39 11,1 1-1,3 0 0,2 1 1,1-1-1,3 59 0,2-98 26,0-1-1,0 0 0,0 1 0,1-1 1,0 0-1,0 1 0,1-1 1,-1 0-1,1 0 0,0 0 0,0 0 1,1 0-1,3 4 0,-5-7 0,1 0 0,0 0 0,0-1 0,1 1-1,-1-1 1,0 1 0,1-1 0,-1 0 0,0 0-1,1 0 1,-1 0 0,1 0 0,0 0 0,-1-1-1,1 0 1,0 1 0,-1-1 0,1 0 0,0 0-1,-1 0 1,1-1 0,0 1 0,-1-1 0,1 1-1,0-1 1,-1 0 0,1 0 0,2-1 0,3-2 18,0-1 1,0 1 0,0-2-1,0 1 1,-1-1 0,0 0-1,0 0 1,-1-1 0,0 0-1,0 0 1,7-12 0,-1 2 18,-2 0 0,0-1 1,-2 0-1,10-26 0,-15 35-43,-1 0 0,0 0 0,0 0 0,-1-1 0,0-13 0,-1 22 0,0 1 0,0-1 0,0 0 0,0 1 0,-1-1 0,1 1 0,0-1 0,0 0 0,-1 1 0,1-1 0,-1 1 0,1-1 0,0 1 0,-1-1 0,1 1 0,-1-1 0,1 1 0,-1-1 0,1 1 0,-1 0 0,1-1 0,-1 1 0,0 0 0,1-1 0,-1 1 0,1 0 0,-1 0 0,0 0 0,1 0 0,-1-1 0,0 1 0,1 0 0,-1 0 0,0 0 0,1 0 0,-1 0 0,0 1 0,1-1 0,-1 0 0,0 0 0,1 0 0,-1 0 0,1 1 0,-1-1 0,0 1 0,-32 14 0,25-8 0,1 0 0,0 1 0,0 0 0,0 0 0,1 0 0,1 1 0,-1 0 0,1 0 0,1 1 0,0-1 0,0 1 0,1 0 0,0 0 0,1 0 0,0 0 0,-1 16 0,3-25-27,0 0 0,0 1 0,0-1 1,0 0-1,1 0 0,-1 0 0,0 0 0,1 0 0,-1 0 0,1 0 0,-1 0 1,1 0-1,0 0 0,-1 0 0,1 0 0,0 0 0,0 0 0,-1-1 0,1 1 1,0 0-1,0 0 0,0-1 0,0 1 0,0-1 0,2 2 0,1-1-223,1 1-1,-1-1 1,1 0-1,-1 0 1,1-1-1,-1 1 1,6-1-1,2 0-1223,0-1 0,0 0 0,0 0 0,21-7-1,-2-6-10136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7.689"/>
    </inkml:context>
    <inkml:brush xml:id="br0">
      <inkml:brushProperty name="width" value="0.025" units="cm"/>
      <inkml:brushProperty name="height" value="0.025" units="cm"/>
    </inkml:brush>
  </inkml:definitions>
  <inkml:trace contextRef="#ctx0" brushRef="#br0">179 11 13741,'0'-1'218,"0"1"0,0 0-1,0-1 1,0 1 0,0 0 0,0-1-1,0 1 1,0-1 0,0 1 0,0 0-1,0-1 1,0 1 0,-1 0 0,1-1-1,0 1 1,0 0 0,0-1-1,0 1 1,-1 0 0,1 0 0,0-1-1,0 1 1,-1 0 0,1 0 0,0-1-1,-1 1 1,1 0 0,0 0 0,0 0-1,-1-1 1,1 1 0,0 0 0,-1 0-1,0 0 1,-14 4 2111,-13 16-1955,7 2-133,2 1-1,0 0 0,2 2 0,0 0 1,-12 27-1,28-50-214,0 0 0,0-1 0,1 1 0,-1 0 0,0 0 0,1-1 0,0 1 0,-1 0 0,1 0 1,0 0-1,0 0 0,0 0 0,0 3 0,1-5-30,-1 1 0,0 0 1,1 0-1,-1-1 0,0 1 1,1 0-1,-1-1 0,1 1 0,-1-1 1,1 1-1,0 0 0,-1-1 1,1 1-1,-1-1 0,1 0 1,0 1-1,-1-1 0,1 1 0,0-1 1,0 0-1,-1 0 0,2 1 1,5 0-48,-1-1 1,1 0 0,0 0 0,-1 0 0,1-1 0,7-1 0,-7 1 78,30-6-203,-16 2 127,1 2-1,0 0 1,0 1 0,28 1-1,-47 1 52,1 0 0,-1 0 0,0 1 0,1-1 0,-1 1 0,0 0 0,1 0 0,-1 0-1,0 0 1,0 0 0,0 1 0,0-1 0,0 1 0,0 0 0,-1 0 0,1 0 0,0 0 0,-1 0 0,0 1-1,1-1 1,-1 1 0,0 0 0,0 0 0,-1-1 0,1 1 0,0 0 0,-1 1 0,0-1 0,0 0 0,0 0 0,0 0-1,0 1 1,-1-1 0,1 5 0,-1 0 247,0 1-1,-1 0 1,0 0-1,0 0 1,-1 0-1,0-1 1,-1 1-1,1-1 0,-2 0 1,1 0-1,-1 0 1,-1 0-1,-6 10 1,7-13-129,0 1 0,-1-1 0,0 1 0,1-1 0,-2-1-1,1 1 1,-1-1 0,1 0 0,-1 0 0,0 0 0,0-1 0,-1 0 0,1 0 0,-1-1 0,0 0 0,1 0 0,-12 2-1,16-4-203,1 0-1,0 0 0,-1 0 0,1 0 0,0-1 0,-1 1 0,1 0 0,0-1 0,0 1 0,-1 0 0,1-1 1,0 0-1,0 1 0,-1-1 0,1 0 0,0 1 0,0-1 0,0 0 0,0 0 0,0 0 0,0 0 0,1 0 1,-1 0-1,0 0 0,0 0 0,1 0 0,-1-1 0,0 1 0,1 0 0,-1 0 0,1-1 0,0 1 0,-1 0 1,1-1-1,0 1 0,0 0 0,0-1 0,0 1 0,0 0 0,0-1 0,0 1 0,1-2 0,0-8-1338,0-1-1,1 1 0,5-20 0,10-20-3483,3-5-1521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8.045"/>
    </inkml:context>
    <inkml:brush xml:id="br0">
      <inkml:brushProperty name="width" value="0.025" units="cm"/>
      <inkml:brushProperty name="height" value="0.025" units="cm"/>
    </inkml:brush>
  </inkml:definitions>
  <inkml:trace contextRef="#ctx0" brushRef="#br0">1 0 17200,'0'0'2242,"0"10"-181,2 41 137,2 1 1,19 86-1,-6-65-1238,37 98 0,-52-166-951,-1-3-14,-1 0 0,1 0 0,-1 0 0,1 0 0,0 1 0,0-2 0,0 1 0,0 0 0,0 0 0,0 0 0,1 0 0,-1-1 0,0 1 0,1 0 0,-1-1 0,1 1 0,0-1 0,2 2 0,-2-42-646,-4 24 645,-1 0 0,0 1-1,-1-1 1,-1 0 0,0 1-1,-1 0 1,-12-21 0,9 17 12,1 0 0,0 0 0,-7-30-1,15 47-30,0 1 0,1-1 1,-1 1-1,0-1 0,1 1 0,-1 0 0,1-1 0,-1 1 0,0 0 0,1-1 0,-1 1 0,1 0 0,-1 0 0,1-1 0,-1 1 0,1 0 0,-1 0 0,1 0 0,0 0 0,-1 0 0,1 0 0,-1 0 0,1 0 1,-1 0-1,1 0 0,-1 0 0,1 0 0,-1 0 0,1 0 0,0 0 0,-1 0 0,1 1 0,0-1 0,29 5-1735,-24-4 722,69 4-9078,-45-5 5066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8.435"/>
    </inkml:context>
    <inkml:brush xml:id="br0">
      <inkml:brushProperty name="width" value="0.025" units="cm"/>
      <inkml:brushProperty name="height" value="0.025" units="cm"/>
    </inkml:brush>
  </inkml:definitions>
  <inkml:trace contextRef="#ctx0" brushRef="#br0">88 159 7815,'0'0'14409,"-9"1"-13139,6-1-1195,0 0 0,-1 1-1,1-1 1,0 1 0,0 0-1,0 0 1,0 0 0,0 0 0,1 1-1,-1-1 1,0 1 0,1-1-1,-1 1 1,0 0 0,-2 4 0,1-2 34,1 0 0,0 1 0,1-1 0,-1 1 0,1 0 0,0-1 0,0 1 0,0 0 0,1 1 0,0-1 0,-1 5 0,-1 47 1695,3-56-1787,0-1 0,1 0 0,-1 0 0,0 1 0,0-1 0,0 0 0,0 0 0,0 1 0,0-1-1,1 0 1,-1 0 0,0 1 0,0-1 0,0 0 0,1 0 0,-1 0 0,0 0 0,0 1 0,1-1 0,-1 0-1,0 0 1,0 0 0,1 0 0,-1 0 0,0 0 0,1 0 0,-1 0 0,0 0 0,0 0 0,1 0 0,-1 0-1,0 0 1,1 0 0,-1 0 0,0 0 0,0 0 0,1 0 0,-1 0 0,0 0 0,1 0 0,-1 0 0,0 0 0,0-1-1,1 1 1,-1 0 0,0 0 0,0 0 0,0 0 0,1-1 0,-1 1 0,0 0 0,0 0 0,0-1 0,1 1-1,14-12 373,17-29 285,18-17-474,-47 54-202,1 1 1,-1 0-1,1 0 1,0 0 0,0 1-1,1-1 1,-1 1-1,0 0 1,1 0 0,0 1-1,-1-1 1,1 1-1,5-1 1,-8 2-4,-1 0-1,1 0 1,0 1 0,0-1-1,0 0 1,0 1 0,-1-1-1,1 1 1,0-1 0,0 1-1,-1 0 1,1 0 0,0 0-1,-1 0 1,1 0 0,-1 0-1,1 0 1,-1 0 0,0 1-1,1-1 1,-1 1 0,0-1-1,0 1 1,0-1 0,1 4-1,21 53 87,-5-13-23,-18-44-52,0-1-1,1 0 1,-1 1-1,0-1 1,0 0-1,0 1 1,0-1-1,1 0 1,-1 1-1,0-1 1,0 0-1,1 0 1,-1 1 0,0-1-1,1 0 1,-1 0-1,0 0 1,1 1-1,-1-1 1,0 0-1,1 0 1,-1 0-1,0 0 1,1 0-1,-1 0 1,1 0 0,-1 0-1,0 0 1,1 0-1,-1 0 1,0 0-1,1 0 1,-1 0-1,1 0 1,7-12 342,0-23 126,-7 34-481,6-100 198,-3 33-2854,-4 66 2142,1 0 0,-1 0 0,1 0 0,0 0 0,0 1 1,0-1-1,0 0 0,0 0 0,0 0 0,1 1 0,-1-1 0,0 0 0,1 1 0,-1 0 0,1-1 0,0 1 0,-1 0 0,3-2 0,19-19-5639,-11 1 657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8.774"/>
    </inkml:context>
    <inkml:brush xml:id="br0">
      <inkml:brushProperty name="width" value="0.025" units="cm"/>
      <inkml:brushProperty name="height" value="0.025" units="cm"/>
    </inkml:brush>
  </inkml:definitions>
  <inkml:trace contextRef="#ctx0" brushRef="#br0">65 146 7207,'0'-14'5178,"1"7"-4284,-1-55 2346,0 58-3039,0-1 0,0 1 0,-1 0 0,0-1 0,0 1 0,0 0 1,0 0-1,-1-1 0,1 1 0,-1 0 0,0 1 0,-5-8 0,7 11-197,0 0 1,0-1-1,0 1 0,-1 0 1,1 0-1,0 0 0,0 0 1,0 0-1,0 0 1,0 0-1,0 0 0,-1 0 1,1 0-1,0 0 0,0 0 1,0 0-1,0 0 1,0 0-1,-1 0 0,1 0 1,0 0-1,0 0 0,0 0 1,0 0-1,0 0 1,-1 0-1,1 0 0,0 0 1,0 0-1,0 0 1,0 0-1,0 0 0,0 1 1,0-1-1,-1 0 0,1 0 1,0 0-1,0 0 1,0 0-1,0 0 0,0 0 1,0 0-1,0 1 0,0-1 1,0 0-1,0 0 1,0 0-1,0 0 0,0 0 1,0 1-1,0-1 0,0 0 1,0 0-1,0 0 1,0 0-1,0 1 0,-3 15 242,2 20 204,1-34-408,-1 51 706,-1-12 602,7 62 0,-4-93-1238,0 0 0,1 0 0,0 1 1,1-1-1,0-1 0,1 1 0,0 0 0,1-1 1,-1 0-1,2 0 0,6 9 0,-9-15-253,0 0-1,-1 0 1,1 0-1,0-1 1,0 1-1,1-1 1,-1 0 0,0 0-1,1 0 1,0 0-1,-1-1 1,1 1-1,0-1 1,0 0-1,-1 0 1,1 0-1,0-1 1,0 1-1,7-1 1,-10-1 111,0 1 1,0 0-1,0-1 0,-1 1 1,1-1-1,0 1 1,-1-1-1,1 0 0,0 1 1,-1-1-1,1 0 1,0 1-1,-1-1 0,1 0 1,-1 0-1,0 1 0,1-1 1,-1 0-1,0 0 1,1 0-1,-1 0 0,0 1 1,0-1-1,0 0 1,0 0-1,1 0 0,-1 0 1,-1 0-1,1 0 1,0 0-1,0 0 0,0 1 1,0-1-1,-1 0 0,1 0 1,0 0-1,-1-1 1,-12-33 150,0 20 735,0 1-1,-1 0 0,-30-22 1,27 22 660,0-1 0,-18-18 0,35 32-1492,-1 1 0,0-1 0,1 1 0,-1-1 0,1 1 0,-1-1-1,1 1 1,-1-1 0,1 1 0,0-1 0,-1 0 0,1 1-1,0-1 1,-1 0 0,1 1 0,0-1 0,0 0 0,-1 1-1,1-1 1,0 0 0,0 0 0,0 1 0,0-1 0,0 0-1,0 1 1,0-1 0,0 0 0,1 0 0,-1 1 0,0-1-1,0 0 1,0 1 0,1-1 0,-1 0 0,0 1 0,1-1-1,-1 0 1,1 1 0,-1-1 0,1 1 0,-1-1 0,1 1-1,-1-1 1,1 1 0,-1-1 0,1 1 0,0 0 0,-1-1 0,1 1-1,0 0 1,0-1 0,47-10-4159,-26 7-870,8-7-3654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09.723"/>
    </inkml:context>
    <inkml:brush xml:id="br0">
      <inkml:brushProperty name="width" value="0.025" units="cm"/>
      <inkml:brushProperty name="height" value="0.025" units="cm"/>
    </inkml:brush>
  </inkml:definitions>
  <inkml:trace contextRef="#ctx0" brushRef="#br0">80 421 16367,'0'0'3940,"-1"-8"-1420,-3-26-118,4 34-2342,0-1 0,0 0-1,0 1 1,-1-1 0,1 0 0,0 0 0,0 1-1,0-1 1,0 0 0,-1 1 0,1-1-1,0 1 1,-1-1 0,1 0 0,0 1-1,-1-1 1,1 1 0,-1-1 0,1 1-1,-1-1 1,1 1 0,-1-1 0,1 1-1,-1 0 1,0-1 0,1 1 0,-1 0 0,1-1-1,-1 1 1,0 0 0,1 0 0,-1 0-1,0 0 1,1-1 0,-1 1 0,0 0-1,1 0 1,-1 0 0,0 0 0,0 1-1,1-1 1,-1 0 0,0 0 0,1 0-1,-1 0 1,1 1 0,-1-1 0,0 0 0,1 1-1,-2 0 1,0 0 4,0 1-1,-1 0 1,1-1-1,0 1 1,0 0-1,0 0 1,0 1 0,1-1-1,-3 4 1,-2 8-71,2 0 0,-1 0 0,2 0 1,0 1-1,1-1 0,0 1 0,1 0 0,1-1 1,0 1-1,3 17 0,-3-31 11,0 0 0,0 1-1,0-1 1,0 0 0,0 0 0,0 1-1,0-1 1,0 0 0,1 0 0,-1 1 0,1-1-1,-1 0 1,1 0 0,-1 0 0,1 0 0,-1 0-1,1 0 1,0 0 0,0 0 0,0 0 0,-1 0-1,1 0 1,0 0 0,0 0 0,0 0-1,0-1 1,1 1 0,-1-1 0,0 1 0,0-1-1,0 1 1,0-1 0,1 1 0,-1-1 0,0 0-1,0 0 1,1 0 0,-1 1 0,0-1 0,0 0-1,1-1 1,-1 1 0,0 0 0,0 0-1,1-1 1,-1 1 0,0 0 0,0-1 0,0 1-1,1-1 1,-1 0 0,0 1 0,0-1 0,0 0-1,1-1 1,5-3 64,1 0 0,-1 0 0,-1-1 0,1 0 0,-1-1 1,9-11-1,1-6 75,-1 0 1,-1-1 0,-1-1-1,-1 0 1,-2-1 0,-1 0-1,0-1 1,-2 0 0,-2 0 0,0 0-1,1-55 1,-8 78-847,-1 15 372,-1 20 201,3-10 132,0-2-46,0-1 0,2 0 0,2 20 0,-3-35 35,0 1 0,1-1 0,-1 1 1,1-1-1,-1 1 0,1-1 1,0 0-1,0 1 0,0-1 0,0 0 1,0 0-1,0 1 0,1-1 1,-1 0-1,1 0 0,0-1 1,-1 1-1,1 0 0,0 0 0,0-1 1,0 1-1,0-1 0,0 0 1,1 0-1,-1 1 0,0-1 0,1-1 1,3 2-1,-4-2 9,1 0-1,-1 0 1,0 0-1,1-1 1,-1 1-1,0-1 0,0 1 1,0-1-1,0 0 1,1 0-1,-1 0 1,0 0-1,0 0 1,-1-1-1,1 1 1,0 0-1,0-1 1,-1 0-1,1 1 1,-1-1-1,1 0 1,-1 0-1,2-3 1,27-54 301,-25 48-216,9-28 54,-2-1-1,-1 0 1,-2-1 0,6-63 0,-17 262-213,5 193 484,-1-327-331,0 0 0,2 0 0,1 0-1,8 24 1,-11-40-79,1 0 0,0 0-1,1 0 1,-1 0 0,2 0-1,-1-1 1,1 0 0,0 0 0,1 0-1,0 0 1,0-1 0,0 0-1,0 0 1,12 7 0,-18-13 3,0 0 1,1 1 0,-1-1-1,0 0 1,0 0 0,1 0-1,-1 1 1,0-1 0,0 0-1,1 0 1,-1 0 0,0 0-1,0 0 1,1 0 0,-1 1-1,0-1 1,0 0 0,1 0-1,-1 0 1,0 0 0,1 0-1,-1 0 1,0 0 0,1 0-1,-1 0 1,0 0 0,0 0-1,1-1 1,-1 1 0,0 0-1,0 0 1,1 0-1,-1 0 1,0 0 0,1 0-1,-1-1 1,0 1 0,0 0-1,0 0 1,1 0 0,-1-1-1,0 1 1,0 0 0,0 0-1,0-1 1,1 1 0,-1 0-1,0 0 1,0-1 0,0 1-1,0 0 1,0-1 0,-3-23 373,-14-25 274,-52-119-537,60 140-119,1 1 1,2-1-1,0-1 1,-1-37-1,6 64-52,1-1 0,0 1 0,0 0 0,1 0 0,-1-1 0,0 1-1,1 0 1,-1 0 0,1 0 0,0 0 0,0-1 0,0 1 0,0 0 0,0 1 0,0-1 0,0 0 0,1 0 0,-1 0 0,3-1 0,35-20-2871,-8 8 196,0-8-4080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0.376"/>
    </inkml:context>
    <inkml:brush xml:id="br0">
      <inkml:brushProperty name="width" value="0.025" units="cm"/>
      <inkml:brushProperty name="height" value="0.025" units="cm"/>
    </inkml:brush>
  </inkml:definitions>
  <inkml:trace contextRef="#ctx0" brushRef="#br0">6 141 10570,'0'0'12358,"-1"11"-11786,-2 37-12,1 0 1,3 0-1,2 0 1,14 80-1,-16-124-527,0 0-1,1-1 1,-1 1-1,1-1 1,-1 1-1,1-1 1,0 0-1,0 1 1,0-1-1,1 0 1,2 2-1,-4-4-16,0 0 0,0 0 0,0-1 0,0 1 0,1-1 0,-1 1 0,0-1 0,0 1 0,1-1 0,-1 0 0,0 0 0,0 1 0,1-1 0,-1 0 0,0 0 0,1 0 0,-1 0 0,0-1 0,0 1 0,1 0 0,-1-1 0,0 1 0,0 0 0,0-1 0,1 1 0,-1-1 0,0 0 0,0 1 0,0-1 0,0 0 0,0 0 0,0 0 0,0 0 0,0 0 0,0 1 0,0-3 0,10-10 231,0 0-1,-2 0 0,1-1 0,-2-1 0,0 1 1,12-32-1,-4 0 32,13-54 0,-19 52 215,-3-1 0,3-88 0,-11 221-580,-1-24-35,2-1-1,14 100 1,-12-152-219,-1-1 0,1 1 0,0-1 0,1 1 0,0-1 0,0 0-1,7 11 1,-9-16 71,-1 0 0,1 0 0,0 0 0,0 0 0,0-1 0,0 1 0,0 0 0,0 0 0,0 0 0,0-1 0,0 1 0,0 0 0,0-1 0,0 1 0,0-1 0,1 0 0,-1 1 0,0-1 0,0 0 0,0 0 0,1 0 0,-1 0 0,0 1 0,1-2 0,-1 1 0,0 0 0,0 0 0,0 0 0,1-1 0,-1 1 0,0 0 0,0-1 0,0 1 0,0-1 0,1 0 0,-1 1 0,0-1 0,0 0 0,0 0 0,0 1 0,-1-1 0,1 0 0,0 0 0,0 0 0,0 0 0,-1 0 0,1 0 0,-1 0 0,2-3 0,14-25-10887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0.732"/>
    </inkml:context>
    <inkml:brush xml:id="br0">
      <inkml:brushProperty name="width" value="0.025" units="cm"/>
      <inkml:brushProperty name="height" value="0.025" units="cm"/>
    </inkml:brush>
  </inkml:definitions>
  <inkml:trace contextRef="#ctx0" brushRef="#br0">9 19 18033,'-1'17'678,"-6"78"2963,10 182 0,-2-270-3528,0 0 1,1 0-1,0 0 1,0-1-1,0 1 1,1-1-1,0 1 1,1-1-1,3 6 1,-6-11-57,0 0 0,0 1 1,-1-1-1,1-1 1,0 1-1,0 0 1,0 0-1,1 0 0,-1 0 1,0-1-1,0 1 1,0-1-1,1 1 0,-1-1 1,0 1-1,0-1 1,1 0-1,-1 1 0,0-1 1,3 0-1,-2 0 56,0-1-1,0 0 1,0 0-1,0 1 1,0-1 0,0 0-1,0-1 1,0 1-1,-1 0 1,1 0-1,0-1 1,-1 1 0,1-1-1,-1 1 1,0-1-1,1 0 1,0-3-1,21-32 232,-2-1 0,-2-1 0,-1 0 0,-2-2 0,-2 0 0,15-73 0,-25 91-483,0 0 0,-1-45 1,-3 68 76,0 0 1,0 0 0,0-1 0,0 1-1,1 0 1,-1 0 0,0 0 0,0 0-1,0 0 1,0-1 0,0 1 0,0 0 0,0 0-1,0 0 1,0 0 0,0 0 0,0-1-1,0 1 1,-1 0 0,1 0 0,0 0-1,0 0 1,0 0 0,0 0 0,0-1 0,0 1-1,0 0 1,0 0 0,0 0 0,0 0-1,0 0 1,-1 0 0,1 0 0,0 0-1,0-1 1,0 1 0,0 0 0,0 0-1,0 0 1,-1 0 0,1 0 0,0 0 0,0 0-1,0 0 1,0 0 0,0 0 0,-1 0-1,1 0 1,0 0 0,0 0 0,0 0-1,0 0 1,0 0 0,-1 0 0,1 0-1,0 0 1,0 0 0,0 0 0,0 0 0,0 1-1,-11 8-3467,-5 14-2173,1 8-2007,-3 4-3838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1.668"/>
    </inkml:context>
    <inkml:brush xml:id="br0">
      <inkml:brushProperty name="width" value="0.025" units="cm"/>
      <inkml:brushProperty name="height" value="0.025" units="cm"/>
    </inkml:brush>
  </inkml:definitions>
  <inkml:trace contextRef="#ctx0" brushRef="#br0">0 349 15407,'0'0'6475,"10"-6"-3544,106-94 1836,-113 97-4737,1-1 0,0 1 0,0 0 0,0 1 0,1-1-1,-1 1 1,1 0 0,-1 0 0,7-2 0,-10 4-36,0 0 0,1 0 0,-1 0-1,0 0 1,1 0 0,-1 1 0,0-1 0,0 0 0,1 1-1,-1-1 1,0 1 0,0-1 0,0 1 0,0-1 0,0 1-1,0 0 1,0 0 0,0-1 0,0 1 0,0 0 0,0 0-1,0 0 1,0 0 0,-1 0 0,1 0 0,0 0 0,-1 1 0,1-1-1,-1 0 1,1 0 0,-1 0 0,0 1 0,1-1 0,-1 0-1,0 0 1,0 1 0,0-1 0,0 3 0,4 45 154,-4-37-137,1 0 0,0-1 0,4 20 0,-5-31-4,1-1 0,-1 1 0,0 0 0,0 0 0,0-1 0,1 1 0,-1 0 0,0 0 0,0-1 0,0 1 0,1 0 0,-1 0 0,0 0 0,0 0 0,1 0 0,-1-1 0,0 1 0,1 0 0,-1 0 0,0 0 0,0 0 0,1 0 0,-1 0 0,0 0 0,1 0 0,-1 0 0,0 0 0,0 0 0,1 0 0,-1 0 0,0 0 0,1 0 0,-1 0 0,0 1 0,0-1 0,1 0 0,-1 0 0,0 0 0,0 0 0,1 0 0,-1 1 0,0-1 0,0 0 0,0 0 0,1 0 0,-1 1 0,0-1 0,0 0 0,0 0 0,1 1 0,5-30 581,-5 14-444,-1 1 0,0-1 0,-1 1 0,0 0 0,-1-1 1,-1 1-1,0 0 0,-1 0 0,0 0 0,-1 1 0,-13-25 0,13 35-908,4 12-132,1-7 737,1-1 0,-1 1 0,0-1 0,1 1 0,0-1 0,-1 1 0,1-1 0,0 0 0,-1 1 0,1-1 0,0 0 0,0 1 0,0-1 0,0 0 0,0 0 0,0 0 0,1 0 0,0 1 0,2 0-321,-1 0 0,0-1 1,1 1-1,0-1 0,-1 0 1,1 0-1,0 0 0,-1 0 1,1-1-1,0 1 0,0-1 1,-1 0-1,1 0 0,0-1 1,5 0-1,-5-1 164,0 1 0,0-1 1,0 1-1,0-1 0,0 0 0,-1-1 0,1 1 0,-1-1 1,1 1-1,-1-1 0,0 0 0,3-4 0,-1 1 308,-1 0-1,1 0 0,-1-1 0,-1 0 1,1 0-1,3-10 0,-5 10 752,1-1 0,-1 1 0,-1-1 0,1 0 1,-1-14-1,-1 22-685,0 1 1,0-1 0,0 0-1,-1 0 1,1 0 0,0 1-1,0-1 1,0 0-1,-1 0 1,1 0 0,0 0-1,0 0 1,0 1 0,-1-1-1,1 0 1,0 0 0,0 0-1,-1 0 1,1 0 0,0 0-1,-1 0 1,1 0 0,0 0-1,0 0 1,-1 0-1,1 0 1,0 0 0,0 0-1,-1 0 1,1 0 0,0 0-1,0-1 1,-1 1 0,1 0-1,0 0 1,0 0 0,0 0-1,-1 0 1,1-1 0,0 1-1,0 0 1,0 0-1,-1 0 1,1-1 0,0 1-1,0 0 1,0 0 0,0 0-1,0-1 1,0 1 0,-1 0-1,1 0 1,0-1 0,0 1-1,0 0 1,0 0 0,0-1-1,0 1 1,0 0-1,0 0 1,0-1 0,0 1-1,0 0 1,0 0 0,0-1-1,1 1 1,-1-1 0,-14 19 485,6 3-398,0 0 0,1 0 0,1 1 0,2 0 0,0 0-1,1 0 1,1 0 0,1 29 0,1-51-138,0 1-1,0 0 1,0 0-1,0-1 1,0 1-1,0 0 1,0 0-1,0-1 1,0 1-1,1 0 1,-1-1 0,0 1-1,1 0 1,-1-1-1,0 1 1,1 0-1,-1-1 1,1 1-1,-1-1 1,1 1-1,-1-1 1,1 1-1,-1-1 1,1 1-1,0-1 1,-1 1-1,1-1 1,0 0 0,-1 1-1,1-1 1,0 0-1,-1 0 1,1 0-1,0 1 1,0-1-1,-1 0 1,1 0-1,0 0 1,0 0-1,-1 0 1,1 0-1,0 0 1,0-1-1,-1 1 1,1 0 0,0 0-1,-1-1 1,1 1-1,0 0 1,-1-1-1,1 1 1,0 0-1,0-2 1,3 0 84,0 0 1,0 0-1,0-1 1,-1 0-1,1 1 0,-1-1 1,0-1-1,3-2 1,3-10 110,-1-1 0,-1 0 1,-1 0-1,0 0 1,-1-1-1,-1 0 0,0 0 1,-2 0-1,1-36 1,-7 110-222,2-42 49,1 1-1,0 0 1,1 0-1,0-1 1,4 23-1,-4-37-26,0 0 0,0 1 0,0-1 0,0 0 0,1 1 0,-1-1 0,0 0 0,0 1 0,0-1 0,0 0 0,0 1 0,1-1 0,-1 0 0,0 0 0,0 1 0,0-1 0,1 0 0,-1 0 0,0 1 0,0-1 0,1 0 0,-1 0 0,0 0 0,1 1 0,-1-1 0,0 0 0,1 0 1,-1 0-1,0 0 0,1 0 0,-1 0 0,0 0 0,1 0 0,-1 0 0,0 0 0,1 0 0,13-8 105,7-16 39,15-39-43,-27 45-90,1 0 0,20-27-1,-30 44-7,0 1-1,0-1 0,1 1 1,-1 0-1,0-1 1,0 1-1,1 0 0,-1-1 1,0 1-1,1 0 0,-1-1 1,0 1-1,1 0 1,-1-1-1,0 1 0,1 0 1,-1 0-1,1 0 0,-1-1 1,1 1-1,-1 0 1,0 0-1,1 0 0,-1 0 1,1 0-1,-1 0 0,1 0 1,-1 0-1,1 0 0,-1 0 1,0 0-1,1 0 1,-1 0-1,1 1 0,7 15 202,-4 40 80,-3-39-249,-1-17-25,0 1-1,0 0 1,0-1 0,0 1-1,0-1 1,0 1-1,0 0 1,0-1-1,0 1 1,1-1-1,-1 1 1,0-1-1,0 1 1,0-1 0,1 1-1,-1-1 1,0 1-1,1-1 1,-1 1-1,0-1 1,1 1-1,-1-1 1,1 1-1,-1-1 1,0 0 0,1 1-1,-1-1 1,1 0-1,-1 1 1,1-1-1,0 0 1,-1 0-1,1 0 1,-1 1-1,1-1 1,-1 0 0,1 0-1,0 0 1,-1 0-1,1 0 1,-1 0-1,1 0 1,-1 0-1,1 0 1,0 0 0,-1-1-1,1 1 1,-1 0-1,1 0 1,-1 0-1,1-1 1,-1 1-1,1 0 1,-1-1-1,1 1 1,-1 0 0,1-1-1,-1 1 1,1-1-1,-1 1 1,0-1-1,1 1 1,-1-1-1,32-34 813,-29 31-837,7-9 35,39-43 5,-46 53-31,1 1 1,-1-1 0,1 0-1,-1 1 1,1 0-1,0 0 1,0 0 0,0 0-1,0 1 1,0-1 0,0 1-1,1 0 1,-1 1-1,7-2 1,-9 3 17,-1-1 0,1 1 0,-1 0 0,0-1 0,1 1-1,-1 0 1,0 0 0,1 0 0,-1 0 0,0 0 0,0 0 0,0 0 0,0 0 0,0 1 0,0-1 0,0 0 0,-1 1-1,1-1 1,0 0 0,-1 1 0,1-1 0,-1 1 0,1-1 0,-1 1 0,0-1 0,1 1 0,-1-1 0,0 1-1,0 0 1,-1 1 0,3 34-753,-3-19-4440,1-12-810,0-22-2672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4:51.930"/>
    </inkml:context>
    <inkml:brush xml:id="br0">
      <inkml:brushProperty name="width" value="0.025" units="cm"/>
      <inkml:brushProperty name="height" value="0.025" units="cm"/>
    </inkml:brush>
  </inkml:definitions>
  <inkml:trace contextRef="#ctx0" brushRef="#br0">34 51 12011,'0'0'12775,"-7"-8"-11136,-20-25-470,27 32-1147,1 1 0,-1 0-1,0-1 1,0 1 0,0-1-1,0 1 1,0-1 0,1 1 0,-1 0-1,0-1 1,0 1 0,1 0 0,-1-1-1,0 1 1,0 0 0,1-1-1,-1 1 1,1 0 0,-1 0 0,0-1-1,1 1 1,-1 0 0,0 0 0,1 0-1,-1-1 1,1 1 0,-1 0-1,1 0 1,-1 0 0,0 0 0,1 0-1,-1 0 1,1 0 0,-1 0 0,1 0-1,-1 0 1,0 0 0,1 0-1,-1 0 1,1 0 0,-1 1 0,1-1-1,29-1 127,-27 2-71,30-1-66,-1 2 0,1 2 1,-1 1-1,0 1 1,-1 2-1,38 14 1,-67-22-18,-1 1 0,1-1 0,0 1 0,-1 0 1,1-1-1,-1 1 0,1 0 0,-1 0 0,1 0 1,-1 0-1,1 0 0,-1 0 0,0 0 0,0 0 1,0 1-1,0-1 0,1 1 0,-2-1 0,1 0 0,0 1 1,0 0-1,0-1 0,0 3 0,-1-2 23,0 0 1,0 0-1,-1 0 0,1 0 0,-1 0 0,1 0 0,-1 0 0,0 0 1,0 0-1,0-1 0,0 1 0,0 0 0,0 0 0,0-1 1,0 1-1,-4 2 0,-7 8 252,-2-1 1,1 0 0,-27 14-1,28-18-85,-36 23 542,14-9 38,-49 37-1,66-36-559,16-11-1536,12-7-3636,3-3-3083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2.026"/>
    </inkml:context>
    <inkml:brush xml:id="br0">
      <inkml:brushProperty name="width" value="0.025" units="cm"/>
      <inkml:brushProperty name="height" value="0.025" units="cm"/>
    </inkml:brush>
  </inkml:definitions>
  <inkml:trace contextRef="#ctx0" brushRef="#br0">0 1 13164,'0'0'18738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2.413"/>
    </inkml:context>
    <inkml:brush xml:id="br0">
      <inkml:brushProperty name="width" value="0.025" units="cm"/>
      <inkml:brushProperty name="height" value="0.025" units="cm"/>
    </inkml:brush>
  </inkml:definitions>
  <inkml:trace contextRef="#ctx0" brushRef="#br0">1 282 16271,'0'0'9834,"8"-6"-8329,14-11-675,-1-2 0,-1 0 0,24-30-1,-35 39-680,-1 0-1,-1 0 0,0-1 0,-1 0 0,0 0 0,0-1 0,-1 1 0,-1-1 1,0 0-1,4-21 0,-8 32-143,0 0 0,1 0 0,-1 0 1,0 0-1,0 1 0,0-1 0,0 0 0,0 0 0,0 0 1,0 0-1,0 0 0,0 0 0,0 1 0,0-1 0,-1 0 1,1 0-1,0 0 0,-1 0 0,1 1 0,0-1 0,-1 0 1,1 0-1,-1 1 0,1-1 0,-1 0 0,0 1 1,1-1-1,-1 0 0,0 1 0,1-1 0,-1 1 0,0-1 1,0 1-1,1 0 0,-1-1 0,0 1 0,0 0 0,0-1 1,1 1-1,-1 0 0,0 0 0,0 0 0,-2 0 1,1 0-10,-1 1 1,1-1 0,-1 1 0,1 0 0,-1 0 0,1 0 0,-1 0 0,1 0 0,0 0 0,0 1 0,0-1 0,0 1-1,0-1 1,-3 4 0,-3 5-9,0 1 0,1 1-1,0-1 1,1 1 0,0 0-1,1 1 1,1-1 0,0 1-1,0 0 1,1 0 0,1 0-1,0 1 1,1-1-1,0 0 1,1 14 0,1-23 26,-1-1 0,1 1 0,-1-1 0,1 0 0,0 0 0,0 1 0,0-1 0,1 0 0,-1 0 0,1 0 0,0 0 0,0 0 0,0 0 0,0-1 0,0 1 0,0-1 0,1 1 0,-1-1 0,1 0 0,0 0 0,0 0 0,0 0 0,0-1 0,0 1 0,0-1 0,0 1 0,0-1 0,6 1 0,-3-1-221,0 1-1,1-2 0,-1 1 1,0-1-1,0 1 0,12-3 1,-13 2-501,1-1 1,-1 0-1,0-1 1,0 1-1,0-1 0,-1 0 1,1-1-1,5-2 1,16-17-8566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3.222"/>
    </inkml:context>
    <inkml:brush xml:id="br0">
      <inkml:brushProperty name="width" value="0.025" units="cm"/>
      <inkml:brushProperty name="height" value="0.025" units="cm"/>
    </inkml:brush>
  </inkml:definitions>
  <inkml:trace contextRef="#ctx0" brushRef="#br0">5 140 7559,'0'0'17158,"0"10"-16555,-2 18-343,1-10-182,0 0-1,1 0 1,1 0 0,0 0-1,5 20 1,-6-37-51,0 0 0,1 0 0,-1 0 0,0 0 0,1 0 0,-1 0 0,1 0 0,-1 0 0,1 0 0,0 0 0,-1 0 0,1 0 0,0 0 1,-1-1-1,1 1 0,0 0 0,0 0 0,0-1 0,0 1 0,0-1 0,0 1 0,0-1 0,0 1 0,0-1 0,0 1 0,0-1 0,0 0 0,0 0 0,1 1 0,1-2 52,-1 1 0,0-1 0,0 0 0,0 1 0,1-1 0,-1 0 0,0 0-1,0 0 1,0-1 0,0 1 0,-1 0 0,1-1 0,2-1 0,4-5 233,0-1 0,-1 1 0,0-1-1,9-15 1,-5 2-43,0-1 1,-2-1-1,0 0 0,-2 0 0,-1-1 1,6-42-1,-12 87-275,1 0 1,1 0-1,1-1 1,5 23-1,-6-36 7,0 1 0,0-1-1,0 0 1,1 0 0,-1 0-1,2 0 1,-1 0 0,1-1-1,-1 1 1,2-1 0,-1 0-1,0 0 1,1-1 0,0 1-1,0-1 1,10 6 0,-13-9 8,0 1 1,0-1 0,0 0 0,1 0 0,-1-1-1,0 1 1,1 0 0,-1-1 0,1 1 0,-1-1-1,0 0 1,1 0 0,-1 0 0,1 0-1,-1 0 1,1-1 0,-1 1 0,0-1 0,1 1-1,-1-1 1,3-1 0,-1-1 26,-1 1 1,0 0-1,0-1 1,0 1-1,0-1 0,-1 0 1,1 0-1,-1 0 1,0-1-1,0 1 1,0 0-1,2-5 0,2-6 79,-1-1 0,0 1 0,-1-1-1,-1 0 1,3-25 0,-5 31-111,1-56 43,-2 64-55,0-1 0,0 1 0,0-1 0,0 1 1,0-1-1,-1 0 0,1 1 0,-1-1 0,1 1 0,-1-1 0,1 1 1,-1 0-1,0-1 0,0 1 0,1 0 0,-1-1 0,0 1 1,0 0-1,-1 0 0,1 0 0,0 0 0,0 0 0,0 0 0,-1 0 1,1 0-1,0 0 0,-1 0 0,1 1 0,-1-1 0,1 1 0,-1-1 1,-2 1-1,3 0-230,0 0 1,0 0-1,0 1 1,0-1 0,0 1-1,1-1 1,-1 1-1,0-1 1,0 1-1,0 0 1,0-1-1,1 1 1,-1 0-1,0 0 1,1-1 0,-1 1-1,0 0 1,1 0-1,-1 0 1,1 0-1,0 0 1,-1 0-1,1 0 1,0 0-1,-1 0 1,1 0 0,0 0-1,0 0 1,0 0-1,0 0 1,0 0-1,0 0 1,0 0-1,0 0 1,0 0-1,1 0 1,0 2 0,-1 0-536,0 0-1,0 1 1,1-1 0,0 0 0,0 0 0,0 1 0,0-1 0,0 0 0,0 0 0,1 0 0,2 3 0,11 5-3973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13.737"/>
    </inkml:context>
    <inkml:brush xml:id="br0">
      <inkml:brushProperty name="width" value="0.025" units="cm"/>
      <inkml:brushProperty name="height" value="0.025" units="cm"/>
    </inkml:brush>
  </inkml:definitions>
  <inkml:trace contextRef="#ctx0" brushRef="#br0">60 270 8680,'0'0'18023,"-8"0"-17506,6 0-502,0 0-1,0-1 0,0 1 0,1 1 0,-1-1 1,0 0-1,0 0 0,0 1 0,1-1 0,-1 1 1,0-1-1,0 1 0,1 0 0,-1 0 0,1 0 1,-1 0-1,1 0 0,-1 0 0,1 0 0,-1 0 1,1 1-1,0-1 0,0 0 0,-2 3 0,1 1 29,0 1 0,1 0 0,-1-1 0,1 1 0,0 0 0,1 0 0,-1 0 0,2 10 0,-1-8 32,3 26 597,-3-33-657,1-1 1,-1 1-1,1 0 1,-1-1-1,1 1 1,-1 0-1,1-1 1,-1 1-1,1-1 1,0 1-1,-1-1 1,1 1-1,0-1 1,-1 0-1,1 1 1,0-1-1,0 0 1,-1 0-1,1 1 1,0-1-1,0 0 1,0 0-1,-1 0 1,1 0-1,0 0 1,0 0-1,0 0 1,0 0-1,-1 0 1,1-1-1,0 1 1,0 0-1,-1 0 1,1-1 0,0 1-1,0 0 1,-1-1-1,1 1 1,0-1-1,4-2 13,0 0 0,0 0-1,0 0 1,-1-1 0,0 1-1,1-1 1,-1 0 0,-1 0 0,1 0-1,3-6 1,32-55 16,-14 22-179,-25 43 128,0-1 0,0 1 1,1-1-1,-1 1 1,0-1-1,1 1 1,-1-1-1,0 1 1,1 0-1,-1-1 0,0 1 1,1-1-1,-1 1 1,1 0-1,-1-1 1,1 1-1,-1 0 1,1 0-1,-1-1 0,1 1 1,-1 0-1,1 0 1,-1 0-1,1 0 1,-1 0-1,1 0 1,0 0-1,-1 0 0,1 0 1,-1 0-1,1 0 1,0 0-1,12 17-118,7 43 71,-15-41 81,-1-7-33,1-1 0,0 1 0,1-1-1,10 16 1,-14-25 24,-1 0 0,1 0 0,0 0-1,-1 0 1,1-1 0,0 1 0,0 0 0,0-1-1,0 1 1,1-1 0,-1 0 0,0 0 0,3 1-1,-3-2 22,-1 1 0,1-1-1,0 0 1,-1 0 0,1 0-1,-1-1 1,1 1 0,-1 0-1,1-1 1,-1 1 0,1 0-1,-1-1 1,1 0 0,-1 1 0,0-1-1,1 0 1,-1 0 0,0 0-1,0 0 1,1 0 0,-1 0-1,0 0 1,0 0 0,1-2-1,5-6 64,0 0-1,-1 0 0,0-1 0,-1 0 0,1 0 0,-2 0 0,0-1 1,0 0-1,-1 1 0,0-2 0,-1 1 0,0 0 0,0-14 0,-1 16-46,-1 0 1,0 0-1,-1 0 0,0 1 0,0-1 0,-1 0 0,0 0 0,0 1 0,-1-1 0,0 1 0,-1-1 0,0 1 1,0 0-1,-1 1 0,0-1 0,0 1 0,-8-8 0,13 15-55,0 0 0,-1-1 0,1 1 0,-1 0 0,1-1 0,0 1 0,-1-1 0,1 1 0,0 0 0,0-1 0,-1 1 0,1-1 0,0 1 0,0-1 0,0 1 0,0-1 0,0 1 0,-1-1 0,1 1 0,0-1 0,0 1 0,0-1 0,0 1 0,0 0 0,0-1 0,1 1 0,-1-1 0,0 1 0,0-1 0,0 1 0,0-1 0,0 1 0,1-1 0,-1 0 0,19-11 0,35-2 0,-45 12 0,3-1-84,8-1-1925,1-2 0,-1 0 0,23-10 0,-7-4-7680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6.126"/>
    </inkml:context>
    <inkml:brush xml:id="br0">
      <inkml:brushProperty name="width" value="0.025" units="cm"/>
      <inkml:brushProperty name="height" value="0.025" units="cm"/>
    </inkml:brush>
  </inkml:definitions>
  <inkml:trace contextRef="#ctx0" brushRef="#br0">1 96 15663,'52'9'4132,"-1"0"-3011,3 0 352,4 2-1185,4-4-256,5-7-1569,4 0-2563,4-13-6021</inkml:trace>
  <inkml:trace contextRef="#ctx0" brushRef="#br0" timeOffset="1">1293 0 18353,'53'10'2499,"-4"-3"-866,8 1-159,2 0-1186,6-4-224,6-4-1762,1 0-2530,7-12-4804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6.479"/>
    </inkml:context>
    <inkml:brush xml:id="br0">
      <inkml:brushProperty name="width" value="0.025" units="cm"/>
      <inkml:brushProperty name="height" value="0.025" units="cm"/>
    </inkml:brush>
  </inkml:definitions>
  <inkml:trace contextRef="#ctx0" brushRef="#br0">0 185 18578,'57'11'3331,"-4"2"-929,4 1-1281,4-1-929,5 0-96,7-7-704,4-6-2307,8 0-2754,0-14-4837</inkml:trace>
  <inkml:trace contextRef="#ctx0" brushRef="#br0" timeOffset="1">1397 106 14798,'65'0'5733,"-5"4"-2562,-3 7-1089,3 1-1697,1 1-321,2-1-545,3-10-1665,5-2-2562,3-6-3908</inkml:trace>
  <inkml:trace contextRef="#ctx0" brushRef="#br0" timeOffset="2">2843 0 19667,'0'0'2754,"90"20"-1184,-44-8 63,3 1-1280,4-3-289,9-4-1474,5-6-3010,7 0-3459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5:36.823"/>
    </inkml:context>
    <inkml:brush xml:id="br0">
      <inkml:brushProperty name="width" value="0.025" units="cm"/>
      <inkml:brushProperty name="height" value="0.025" units="cm"/>
    </inkml:brush>
  </inkml:definitions>
  <inkml:trace contextRef="#ctx0" brushRef="#br0">1 1 17617,'0'0'4003,"87"5"-1600,-51 7-1026,-3-1-1089,-2 2-224,2 0-64,3-3-480,2-7-2018,4-3-1634,2 0-2146,1-3-5029</inkml:trace>
  <inkml:trace contextRef="#ctx0" brushRef="#br0" timeOffset="1">587 29 6022,'0'0'7719,"51"0"-3779,-30 7-1954,5 8-1442,1-2-544,8-9-4965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6.001"/>
    </inkml:context>
    <inkml:brush xml:id="br0">
      <inkml:brushProperty name="width" value="0.025" units="cm"/>
      <inkml:brushProperty name="height" value="0.025" units="cm"/>
    </inkml:brush>
  </inkml:definitions>
  <inkml:trace contextRef="#ctx0" brushRef="#br0">90 1614 6983,'0'0'8600,"-10"4"-7549,8-3-961,-5 2 182,-1 1 0,0 0 0,1 0 1,-12 9-1,16-10 138,0 0 0,0 0 0,0 0 0,0 0 1,0 1-1,1-1 0,0 1 0,-1 0 0,-1 5 0,8-24 5319,10-18-4779,195-213 880,-64 83-1648,-76 86 88,2 4 0,4 2 0,2 4 0,162-106-1,-68 69-826,281-125 0,-319 174 439,207-57 0,150-7 157,-241 62-39,107-28 133,-338 79-504,-33 6-860,-8 2-413,-29 0-3817,-14 2-4260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6.455"/>
    </inkml:context>
    <inkml:brush xml:id="br0">
      <inkml:brushProperty name="width" value="0.025" units="cm"/>
      <inkml:brushProperty name="height" value="0.025" units="cm"/>
    </inkml:brush>
  </inkml:definitions>
  <inkml:trace contextRef="#ctx0" brushRef="#br0">171 0 15695,'0'0'8979,"-5"10"-8621,-41 88 490,-63 201 1,106-292-652,1 0-1,0 0 1,1 0-1,0 1 1,0-1-1,0 14 1,2-20-163,-1 0 1,0 0-1,0 0 1,0 0-1,1 0 0,-1 0 1,1 0-1,-1 0 1,1 0-1,-1 0 1,1 0-1,0 0 0,-1 0 1,1 0-1,0-1 1,0 1-1,-1 0 1,1-1-1,0 1 0,1 0 1,0 0 9,1 0 0,-1 0-1,0-1 1,0 1 0,1-1 0,-1 0 0,0 0-1,1 0 1,-1 0 0,0 0 0,1 0 0,-1-1-1,3 0 1,23-7 394,-1-1-1,0-2 1,0-1-1,47-29 0,3 0-104,119-47-441,-47 22-4818,-77 31-3327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7.854"/>
    </inkml:context>
    <inkml:brush xml:id="br0">
      <inkml:brushProperty name="width" value="0.025" units="cm"/>
      <inkml:brushProperty name="height" value="0.025" units="cm"/>
    </inkml:brush>
  </inkml:definitions>
  <inkml:trace contextRef="#ctx0" brushRef="#br0">1 1 15855,'0'0'8114,"0"9"-5674,0 10-1287,2 76 1788,-2-84-2870,1 0 1,1-1 0,0 1 0,1 0 0,0-1-1,8 20 1,-10-29-51,0 0 0,0 1 0,0-1-1,0 0 1,0 0 0,0 0 0,1 0-1,-1 0 1,0 0 0,1 0 0,-1 0-1,1 0 1,-1-1 0,1 1 0,-1-1-1,1 1 1,0-1 0,-1 0 0,1 1-1,0-1 1,-1 0 0,1 0 0,0 0-1,-1 0 1,1 0 0,-1-1 0,1 1-1,0 0 1,-1-1 0,1 1 0,-1-1-1,1 0 1,-1 1 0,1-1 0,-1 0-1,1 0 1,-1 0 0,2-1 0,9-6 212,0 0 1,-1-1-1,14-12 1,-21 17-216,21-21-18,-18 18 0,0-1 0,0 1 0,1 0 0,0 0 0,0 1 0,1 0 0,-1 1 0,1 0 0,14-6 0,-22 11 0,0 1 0,-1-1 0,1 0 0,0 1 0,-1-1 0,1 0 0,0 1 0,-1-1 0,1 1 0,-1 0 0,1-1 0,0 1 0,-1-1 0,1 1 0,-1 0 0,0-1 0,1 1 0,-1 0 0,0-1 0,1 1 0,-1 0 0,0 0 0,0-1 0,1 1 0,-1 0 0,0 0 0,0 0 0,0-1 0,0 1 0,0 0 0,0 0 0,0 0 0,-1 1 0,2 41 0,-2-28 0,1-14 0,0 0 0,0 0 0,0 0 0,0 0 0,0 0 0,0 0 0,1 0 0,-1 0 0,0 0 0,0 0 0,1 0 0,-1 0 0,1 0 0,-1-1 0,1 1 0,-1 0 0,1 0 0,-1 0 0,1 0 0,0-1 0,0 1 0,-1 0 0,1-1 0,0 1 0,0 0 0,0-1 0,-1 1 0,1-1 0,0 1 0,2-1 0,-1 1 0,1-1 0,0 0 0,-1-1 0,1 1 0,-1 0 0,1-1 0,-1 1 0,1-1 0,-1 0 0,1 0 0,4-2 0,7-6 0,1 1 0,23-20 0,-37 26 0,23-18 0,-17 13 0,-1 1 0,2-1 0,-1 1 0,1 1 0,0 0 0,0 0 0,0 0 0,1 1 0,12-4 0,-21 8 0,0-1 0,1 1 0,-1 0 0,0 0 0,0 0 0,1 0 0,-1 0 0,0 0 0,1 0 0,-1 0 0,0 0 0,1 0 0,-1 1 0,0-1 0,1 0 0,-1 0 0,0 0 0,0 0 0,1 0 0,-1 0 0,0 1 0,0-1 0,1 0 0,-1 0 0,0 0 0,0 1 0,1-1 0,-1 0 0,0 0 0,0 1 0,0-1 0,0 0 0,1 0 0,-1 1 0,0-1 0,0 0 0,0 1 0,0-1 0,0 0 0,0 1 0,0-1 0,0 1 0,-3 19 0,-15 16 0,17-34-131,-15 20-4063,15-21 3967,1 0 0,0-1 0,-1 1 1,1-1-1,-1 1 0,1 0 0,-1-1 1,1 1-1,-1-1 0,1 1 0,-1-1 1,1 0-1,-1 1 0,0-1 0,1 1 1,-1-1-1,0 0 0,1 0 0,-1 1 1,0-1-1,0 0 0,1 0 0,-1 0 1,0 0-1,1 0 0,-1 0 0,0 0 1,0 0-1,-4-6-7289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08.565"/>
    </inkml:context>
    <inkml:brush xml:id="br0">
      <inkml:brushProperty name="width" value="0.025" units="cm"/>
      <inkml:brushProperty name="height" value="0.025" units="cm"/>
    </inkml:brush>
  </inkml:definitions>
  <inkml:trace contextRef="#ctx0" brushRef="#br0">1 256 7207,'0'0'9705,"11"0"-8269,48-3 346,-1-4 1,94-22-1,-31 5-242,661-66 2666,5 64-2834,0 13-1078,-785 11-55,-9-2-165,-9-4-67,-64-7-111,-1 3-1,-89-2 0,-167 12-759,181 3 595,-1073 73 510,1191-69-208,-27 2-24,1 2 0,0 4 0,-87 28 0,150-41-19,-1 1-1,0-1 1,1 1 0,-1-1-1,0 1 1,1 0-1,-1 0 1,1 0 0,-1 0-1,1 0 1,0 0 0,-1 0-1,1 0 1,0 0 0,-1 2-1,2-2-1,0-1 0,0 1 0,1-1-1,-1 1 1,0-1 0,1 1 0,-1-1-1,0 0 1,1 1 0,-1-1 0,1 1 0,-1-1-1,1 0 1,-1 1 0,1-1 0,-1 0 0,1 0-1,-1 1 1,1-1 0,-1 0 0,1 0-1,-1 0 1,1 0 0,-1 0 0,1 0 0,0 0-1,-1 0 1,1 0 0,60 4-215,406-32 313,-202 7-82,587-16-23,-211 12 1,-439 20-67,-202 5 83,0 0 1,0 0-1,0 0 1,0 0-1,-1 1 1,1-1-1,0 0 1,0 0-1,0 0 1,0 0-1,0 0 1,0 0-1,0 0 1,0 0-1,0 1 1,0-1-1,0 0 1,0 0-1,-1 0 1,1 0-1,0 0 0,0 0 1,0 1-1,0-1 1,0 0-1,0 0 1,0 0-1,0 0 1,0 0-1,0 1 1,1-1-1,-1 0 1,0 0-1,0 0 1,0 0-1,0 0 1,0 0-1,0 1 1,0-1-1,0 0 1,0 0-1,0 0 1,0 0-1,0 0 1,1 0-1,-1 0 1,0 0-1,0 0 1,0 0-1,0 1 1,0-1-1,0 0 1,0 0-1,1 0 1,-1 0-1,0 0 1,0 0-1,0 0 1,0 0-1,0 0 1,0 0-1,1 0 1,-1 0-1,0 0 1,0 0-1,0 0 1,0 0-1,-10 7 179,-19 0-90,0-1 0,-1-1-1,1-2 1,-1-1 0,0-1-1,-37-4 1,-15 2 11,-63 3-64,-916-3-9,1049 1-83,2 0-167,0 0 1,-1 0 0,1-1 0,0-1-1,-1 1 1,1-2 0,0 1-1,-15-7 1,23 8 23,1 0-1,0 1 1,0-1 0,-1 0-1,1 0 1,0 0-1,0 0 1,0 0 0,0 0-1,0-1 1,0 1-1,1 0 1,-1 0 0,0-1-1,1 1 1,-1 0 0,0-1-1,1 1 1,0 0-1,-1-3 1,7-18-5409,25-13-7058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8.196"/>
    </inkml:context>
    <inkml:brush xml:id="br0">
      <inkml:brushProperty name="width" value="0.025" units="cm"/>
      <inkml:brushProperty name="height" value="0.025" units="cm"/>
    </inkml:brush>
  </inkml:definitions>
  <inkml:trace contextRef="#ctx0" brushRef="#br0">1 0 18610,'0'0'6790,"19"50"-8327,3-44-4101,4-5-11306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8.524"/>
    </inkml:context>
    <inkml:brush xml:id="br0">
      <inkml:brushProperty name="width" value="0.025" units="cm"/>
      <inkml:brushProperty name="height" value="0.025" units="cm"/>
    </inkml:brush>
  </inkml:definitions>
  <inkml:trace contextRef="#ctx0" brushRef="#br0">280 1 18866,'0'0'5258,"-10"11"-2375,-3 3-2162,1 0 1,0 1-1,1 1 1,1 0-1,0 0 1,-13 33-1,14-21-662,2 0 0,1 1 0,1 0 1,1 0-1,2 0 0,1 0 0,1 0 0,2 0 0,1 0 1,1 0-1,12 43 0,-13-63-59,-2-6 0,1 0 0,-1 0 0,0-1 0,0 1 0,-1 0 0,1 0 0,-1 0 0,1 0 0,-1 0 0,0 0 0,0 0 0,0 0 0,0 0 0,-2 5 0,-11-26 0,6 7 0,-18-32 0,-2 1 0,-2 2 0,-49-53 0,131 91 0,-26 2-1253,0-2 1,0-1-1,53-12 1,-71 13 631,1 0 0,-1-1-1,0-1 1,0 0 0,0 0 0,-1 0-1,1-1 1,-1 0 0,0-1 0,-1 0 0,1 0-1,-1-1 1,0 0 0,10-13 0,-4-3-9618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8.880"/>
    </inkml:context>
    <inkml:brush xml:id="br0">
      <inkml:brushProperty name="width" value="0.025" units="cm"/>
      <inkml:brushProperty name="height" value="0.025" units="cm"/>
    </inkml:brush>
  </inkml:definitions>
  <inkml:trace contextRef="#ctx0" brushRef="#br0">14 0 5701,'0'0'20179,"0"8"-17483,1 37-1299,-1-1 0,-9 54 0,7-86-1748,0-1 0,1 1-1,1 0 1,0-1 0,0 1 0,3 14 0,-2-24 237,-1 0 0,0 0 0,1 0 1,0 0-1,-1 0 0,1-1 0,0 1 1,0 0-1,0 0 0,0-1 0,0 1 1,1 0-1,-1-1 0,0 0 1,1 1-1,-1-1 0,1 0 0,-1 1 1,1-1-1,0 0 0,0 0 0,-1 0 1,1 0-1,0-1 0,0 1 0,0 0 1,0-1-1,0 0 0,0 1 0,0-1 1,0 0-1,0 0 0,0 0 0,0 0 1,0 0-1,0-1 0,0 1 0,0 0 1,0-1-1,0 0 0,-1 1 0,1-1 1,2-1-1,15-10-6725,2-7-3394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9.225"/>
    </inkml:context>
    <inkml:brush xml:id="br0">
      <inkml:brushProperty name="width" value="0.025" units="cm"/>
      <inkml:brushProperty name="height" value="0.025" units="cm"/>
    </inkml:brush>
  </inkml:definitions>
  <inkml:trace contextRef="#ctx0" brushRef="#br0">99 8 16464,'0'0'12128,"-10"5"-10035,1 1-1797,-1-1 1,1 1-1,0 1 0,-14 13 0,20-18-268,0 1-1,1 0 0,0 0 1,-1 0-1,1 0 0,0 0 1,0 0-1,1 0 0,-1 1 0,1-1 1,0 0-1,-1 1 0,2 0 1,-1-1-1,0 1 0,1-1 1,-1 1-1,1 0 0,0-1 0,0 1 1,2 6-1,-1-8-27,0-1 0,0 0 0,0 1 0,0-1 0,0 0 0,0 0 0,1 0 0,-1 0 0,0 0 0,1 0 0,-1 0 0,0-1 0,1 1 0,-1 0 0,1-1 0,0 1 0,-1-1 0,1 1 0,-1-1 0,1 0 0,0 0 0,-1 0 0,1 0 0,0 0 0,2 0 0,44-6 0,-37 2 0,-1 0 1,0-1-1,-1-1 1,1 0-1,-1 0 0,-1-1 1,1 0-1,-1-1 1,0 1-1,-1-2 0,10-11 1,40-38-33,-56 95-913,-3-25 715,-4 30-1091,6-41 1040,0 0-1,-1 0 1,1 0 0,1 0 0,-1 0 0,0 0 0,0 0 0,0 0 0,0 0 0,1 0 0,-1-1-1,0 1 1,1 0 0,-1 0 0,1 0 0,-1 0 0,1 0 0,-1-1 0,1 1 0,0 0 0,-1 0-1,1-1 1,0 1 0,-1 0 0,1-1 0,0 1 0,0-1 0,0 1 0,0-1 0,0 1 0,0-1-1,-1 0 1,3 1 0,14 0-6184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9.599"/>
    </inkml:context>
    <inkml:brush xml:id="br0">
      <inkml:brushProperty name="width" value="0.025" units="cm"/>
      <inkml:brushProperty name="height" value="0.025" units="cm"/>
    </inkml:brush>
  </inkml:definitions>
  <inkml:trace contextRef="#ctx0" brushRef="#br0">61 1 16784,'-7'10'1415,"-1"5"-702,0 0 0,1 0 0,1 0 0,0 1 1,1-1-1,1 1 0,1 1 0,0-1 0,0 21 1,2-24-305,2 1 1,-1-1 0,2 0 0,5 23-1,-7-33-460,1-1 0,-1 0-1,1 1 1,0-1 0,0 0 0,-1 1-1,2-1 1,-1 0 0,0 0-1,0 0 1,1 0 0,-1 0-1,1 0 1,-1 0 0,1 0-1,0-1 1,0 1 0,0-1 0,0 1-1,0-1 1,0 0 0,0 0-1,0 0 1,1 0 0,-1 0-1,0 0 1,1 0 0,-1-1-1,1 0 1,-1 1 0,0-1-1,1 0 1,3 0 0,-5 0 58,0-1-1,0 1 1,0-1 0,0 1-1,-1-1 1,1 1 0,0-1 0,0 0-1,0 1 1,-1-1 0,1 0 0,0 0-1,-1 1 1,1-1 0,0 0-1,-1 0 1,1 0 0,-1 0 0,0 0-1,1 0 1,-1 0 0,0 0-1,1 0 1,-1 0 0,0 0 0,0 0-1,0-1 1,1-35 496,-1 29-271,0 2-128,0 1-1,0 0 0,0-1 0,-1 1 0,0 0 1,0-1-1,0 1 0,-1 0 0,0 0 1,0 0-1,0 0 0,-1 0 0,1 1 0,-1-1 1,0 1-1,0-1 0,-5-3 0,8 8-70,0 0 0,0 0-1,-1 0 1,1 0 0,0 0 0,0 0 0,-1 0-1,1 0 1,0 0 0,0 0 0,0 0-1,-1 0 1,1 0 0,0 0 0,0 1-1,-1-1 1,1 0 0,0 0 0,0 0-1,0 0 1,-1 0 0,1 1 0,0-1-1,0 0 1,0 0 0,0 0 0,0 1 0,-1-1-1,1 0 1,0 0 0,0 0 0,0 1-1,0-1 1,0 0 0,0 0 0,0 1-1,0-1 1,0 0 0,0 0 0,0 1-1,0-1 1,0 0 0,0 0 0,0 1-1,0-1 1,0 0 0,0 0 0,0 0-1,0 1 1,0-1 0,1 0 0,-1 0 0,0 1-1,0-1 1,0 0 0,0 0 0,0 0-1,1 0 1,-1 1 0,0-1 0,0 0-1,9 20 676,-6-17-737,1-1 0,0 1 0,1 0 0,-1-1 0,0 0 1,1 0-1,-1-1 0,1 1 0,0-1 0,-1 0 0,1 0 0,0 0 0,0-1 1,0 1-1,-1-1 0,1-1 0,0 1 0,0-1 0,0 1 0,0-1 0,5-2 1,0 0-58,-1 0 0,0-1 0,0 0 0,0 0 0,0-1 0,-1 0 0,0-1 0,0 0 0,10-9 0,-2 0 360,-19 24 316,-8 17 19,9-20-459,0 0-1,1 0 1,-1 1-1,1-1 1,1 1-1,-1-1 1,1 1-1,0-1 1,1 1-1,1 11 1,-1-16-182,0 0 0,-1 0 0,1 0 0,0-1 0,0 1 0,1 0 0,-1-1 0,0 1-1,1 0 1,-1-1 0,0 1 0,1-1 0,0 0 0,-1 0 0,1 0 0,0 1 0,0-1 0,0-1 0,-1 1 0,1 0 0,0 0 0,0-1 0,0 1 0,0-1 0,0 0 0,0 1 0,1-1 0,-1 0 0,0 0 0,0-1 0,0 1 0,0 0 0,0-1 0,0 1 0,0-1 0,3-1 0,-2 1-418,-1 1 0,1-1 0,-1 0 0,0-1 0,0 1 0,1 0 0,-1-1 0,0 1 0,0-1 0,0 0 1,0 1-1,-1-1 0,1 0 0,0 0 0,-1-1 0,1 1 0,0-3 0,12-22-8630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09.939"/>
    </inkml:context>
    <inkml:brush xml:id="br0">
      <inkml:brushProperty name="width" value="0.025" units="cm"/>
      <inkml:brushProperty name="height" value="0.025" units="cm"/>
    </inkml:brush>
  </inkml:definitions>
  <inkml:trace contextRef="#ctx0" brushRef="#br0">1 0 15663,'0'0'6662,"-1"53"-5637,13-35-929,6-2-929,4-1-2338,-2-1-2530,1-2-5446</inkml:trace>
  <inkml:trace contextRef="#ctx0" brushRef="#br0" timeOffset="1">167 164 4612,'0'0'21802,"-10"6"-19901,5-2-1776,-33 23 1737,36-25-1719,0 0 0,0 1 0,0-1 0,0 0 1,0 1-1,1-1 0,-1 1 0,1-1 0,0 1 0,-1 0 0,1-1 0,0 1 0,1 0 1,-1 0-1,0 0 0,1 4 0,0-5-142,1-1 1,0 0-1,0 1 1,0-1-1,0 0 1,0 1-1,0-1 1,0 0-1,0 0 1,1 0-1,-1 0 1,0 0-1,1 0 1,-1-1-1,1 1 1,-1 0-1,1-1 1,-1 1-1,1-1 1,-1 1-1,1-1 1,0 0-1,-1 0 1,1 0-1,-1 0 1,1 0-1,0 0 1,-1 0-1,2 0 1,55-2-338,-57 2 317,16-3-824,0 0 0,31-10 0,11-3-946,-19 12 3358,-30 17 75,-8-11-1499,-1 1 0,0-1-1,1 0 1,0 0 0,-1 0-1,1 0 1,0 0 0,0 0-1,4 3 1,0-4-255,-1 1 0,1-1 0,-1 0 0,1-1 0,-1 1 0,1-1 0,0 0 1,9-2-1,23-9-3716,-10-5-6157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0.597"/>
    </inkml:context>
    <inkml:brush xml:id="br0">
      <inkml:brushProperty name="width" value="0.025" units="cm"/>
      <inkml:brushProperty name="height" value="0.025" units="cm"/>
    </inkml:brush>
  </inkml:definitions>
  <inkml:trace contextRef="#ctx0" brushRef="#br0">131 1 14606,'0'0'5712,"-2"8"-2867,-10 54 814,-8 90-1,19-134-3530,0 1 0,1 0 0,1-1 0,1 1-1,0-1 1,1 1 0,2-1 0,0 0 0,0-1-1,9 18 1,-16-51 39,-11-21-1263,-6 3 89,-1 2-1,-2 0 0,-33-38 1,64 73 1342,1-1 1,0 0-1,0-1 0,0 0 1,18-1-1,31 0-2012,-9 0-3409,-6-1-3061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1.045"/>
    </inkml:context>
    <inkml:brush xml:id="br0">
      <inkml:brushProperty name="width" value="0.025" units="cm"/>
      <inkml:brushProperty name="height" value="0.025" units="cm"/>
    </inkml:brush>
  </inkml:definitions>
  <inkml:trace contextRef="#ctx0" brushRef="#br0">154 40 20243,'0'0'3870,"-11"-5"-378,5 2-3120,-3-2-83,0 1 0,0 1 0,0-1 0,0 2-1,0-1 1,-12-1 0,18 4-280,1 0 0,0 0 0,0 0 0,-1 0 0,1 0 0,0 0 0,0 1 0,0-1 0,-1 1-1,1 0 1,0-1 0,0 1 0,0 0 0,0 0 0,0 1 0,0-1 0,1 0 0,-1 1 0,0-1 0,1 1-1,-1-1 1,0 1 0,1 0 0,0-1 0,-1 1 0,1 0 0,0 0 0,0 0 0,0 0 0,0 0 0,1 0 0,-1 1-1,1-1 1,-1 0 0,1 0 0,-1 0 0,1 4 0,0-5-1,-1 1 0,1-1 0,-1 1 1,1 0-1,0 0 0,0-1 0,0 1 0,0 0 0,0-1 0,0 1 1,0 0-1,1-1 0,-1 1 0,1 0 0,-1-1 0,1 1 0,-1-1 1,1 1-1,0-1 0,0 1 0,0-1 0,0 1 0,0-1 0,0 0 1,0 0-1,0 1 0,1-1 0,-1 0 0,0 0 0,1 0 0,2 1 1,2 0 25,0-1 0,1 0 0,-1 0 1,0 0-1,1-1 0,-1 0 1,8-1-1,3 1 13,5-1-92,0-2 0,0 0 1,31-9-1,-31 6 7,0 2 0,0 0 0,34-1 0,-55 5 53,-1 0 1,1 0-1,-1 0 1,1 0-1,-1 0 1,1 1-1,-1-1 1,1 0-1,-1 0 1,1 1-1,-1-1 1,1 0-1,-1 0 1,0 1-1,1-1 1,-1 1-1,1-1 0,-1 0 1,0 1-1,1-1 1,-1 1-1,0-1 1,0 1-1,1-1 1,-1 1-1,0-1 1,0 1-1,0-1 1,0 1-1,1-1 1,-1 1-1,0-1 1,0 1-1,0 1 1,-1 27 922,1 2-240,1-31-698,-1 0 0,1 1 0,-1-1 0,0 0 0,1 0 0,-1 1 0,1-1 0,-1 0 0,1 0 0,-1 0 0,1 0 0,-1 0 0,0 0 0,1 0 0,-1 0 0,1 0 0,-1 0 0,1 0 0,-1 0 0,1 0 0,-1 0 0,1 0 0,-1 0 0,0-1 0,1 1 0,-1 0 0,1 0 0,-1-1 0,0 1 0,1 0 0,-1 0 0,1-1 0,-1 1 0,0 0 0,0-1 0,1 1 0,-1 0 0,1-2 0,12-13 0,-10 8 0,0-1 0,0 0 0,0 1 0,-1-1 0,-1 0 0,2-12 0,8-30 0,-10 49-214,0 0 0,0 0 0,0 0 0,1 0 0,-1 0 0,0 0-1,0 0 1,1 0 0,-1 1 0,0-1 0,1 1 0,-1-1 0,1 1 0,-1-1 0,1 1 0,-1 0 0,1-1 0,-1 1-1,1 0 1,-1 0 0,3 1 0,43 1-7801,-32-1 5755,14-1-2155,-1 0-3251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1.851"/>
    </inkml:context>
    <inkml:brush xml:id="br0">
      <inkml:brushProperty name="width" value="0.025" units="cm"/>
      <inkml:brushProperty name="height" value="0.025" units="cm"/>
    </inkml:brush>
  </inkml:definitions>
  <inkml:trace contextRef="#ctx0" brushRef="#br0">36 228 4132,'0'0'13762,"2"12"-13239,5 71 376,12 92 2617,-15-152-3395,-1 0 0,0 32 0,-2-49 44,-1 0-1,0 0 1,-1 0 0,0 0 0,0 0 0,0 0-1,-1-1 1,1 1 0,-1 0 0,-1-1 0,1 1 0,-1-1-1,0 1 1,-5 5 0,8-10-93,-1 0 0,1 0-1,0 0 1,-1-1 0,1 1 0,-1 0 0,1-1-1,-1 1 1,0 0 0,1-1 0,-1 1 0,0-1-1,1 1 1,-1-1 0,0 1 0,0-1 0,1 1-1,-1-1 1,0 0 0,0 1 0,0-1 0,0 0-1,1 0 1,-1 0 0,0 1 0,0-1 0,0 0 0,0 0-1,0 0 1,0-1 0,1 1 0,-1 0 0,0 0-1,0 0 1,0-1 0,0 1 0,1 0 0,-1-1-1,0 1 1,0-1 0,0 1 0,1-1 0,-1 1-1,0-1 1,1 1 0,-1-1 0,1 0 0,-1 1-1,1-1 1,-1 0 0,1 0 0,-1 1 0,1-1-1,-1 0 1,1 0 0,0 0 0,0 1 0,-1-1 0,1 0-1,0 0 1,0-1 0,-2-7-6,0 0 0,0 0 1,1 0-1,0-14 0,2 11-128,0 1 0,0-1 0,1 1 1,1-1-1,0 1 0,1 0 0,0 0 0,0 0 0,1 0 0,1 1 0,0 0 0,0 0 0,1 1 0,14-17 1,9-5-61,2 2 0,60-44 0,-38 32 279,-42 25 142,-12 16-284,0-1 0,0 1 0,0 0-1,0-1 1,-1 1 0,1 0 0,0-1 0,0 1-1,0 0 1,-1-1 0,1 1 0,0 0 0,0 0 0,-1-1-1,1 1 1,0 0 0,0 0 0,-1-1 0,1 1-1,0 0 1,-1 0 0,1 0 0,0 0 0,-1 0-1,1-1 1,0 1 0,-1 0 0,1 0 0,0 0-1,-1 0 1,0 0 0,-1 0 11,0 0 0,0 0 0,0 0 0,0 0 1,0 0-1,0 1 0,-1-1 0,1 1 0,0-1 0,0 1 0,0 0 0,0 0 0,0 0 0,1 0 0,-3 2 1,1-1 24,0 1 0,1-1 0,0 1 1,0 0-1,0 0 0,0 0 0,0 0 1,0 0-1,1 0 0,0 0 0,-1 1 1,1-1-1,1 1 0,-1-1 1,0 0-1,1 1 0,-1 6 0,1-8-30,1 0-1,-1 0 1,0 0-1,1-1 0,-1 1 1,1 0-1,0 0 1,-1 0-1,1 0 0,0-1 1,0 1-1,0 0 1,0-1-1,0 1 0,1-1 1,-1 1-1,0-1 1,1 0-1,-1 1 0,1-1 1,0 0-1,-1 0 1,1 0-1,0 0 0,-1 0 1,1-1-1,0 1 1,0 0-1,0-1 0,0 0 1,0 1-1,3-1 1,8 1-18,0-1 1,0-1 0,1 0-1,-1-1 1,0 0 0,0-1-1,-1 0 1,1-1 0,-1-1 0,1 0-1,-1 0 1,-1-1 0,1-1-1,-1 0 1,0 0 0,-1-1-1,0-1 1,0 0 0,15-17-1,-12 10 11,0 1 0,0-2 0,-1 0 1,-2 0-1,1-1 0,-2 0 0,0-1 0,-2 0 0,0 0 0,-1-1 0,-1 0 0,3-21 0,-12 83 133,2 0 0,4 71 1,0-93-240,1 0 0,1-1 0,0 1 0,1-1 1,2 0-1,-1 0 0,2-1 0,17 30 1,-24-46 49,0-1 0,1 1 0,-1 0 0,1 0 0,-1-1 0,1 1 1,-1-1-1,1 1 0,0-1 0,0 0 0,0 1 0,4 0 1,-6-1 37,1-1 1,-1 0-1,1 0 1,0 0-1,-1 0 1,1 0 0,0 0-1,-1 0 1,1-1-1,-1 1 1,1 0 0,0 0-1,-1 0 1,1-1-1,-1 1 1,1 0-1,-1-1 1,1 1 0,-1 0-1,1-1 1,-1 1-1,1-1 1,-1 1 0,1 0-1,-1-1 1,0 1-1,1-1 1,-1 0-1,0 1 1,1-1 0,-1 1-1,0-1 1,0 1-1,0-1 1,1 0-1,-1 1 1,0-1 0,0 1-1,0-1 1,0 0-1,0 1 1,0-1 0,0 0-1,0 1 1,-1-1-1,1 0 1,0-9-655,-1 0 1,0 0-1,-1 1 1,1-1 0,-2 0-1,0 1 1,0 0-1,0 0 1,-1 0-1,-1 0 1,0 0-1,0 1 1,0 0-1,-1 0 1,0 0-1,-1 1 1,0 0-1,-10-9 1,0 1-675,0 1-1,-1 1 1,-34-19 0,-19 0 3090,64 29-794,0 1-1,0 0 1,0 0 0,0 1 0,0-1 0,-1 2 0,1-1 0,-11 1 0,18 1-852,0-1 1,0 0 0,0 1 0,0-1-1,0 1 1,0-1 0,0 0 0,0 1-1,1-1 1,-1 1 0,0-1 0,0 0-1,0 1 1,0-1 0,1 1 0,-1-1-1,0 0 1,0 1 0,0-1 0,1 0-1,-1 1 1,0-1 0,1 0 0,-1 0-1,0 1 1,1-1 0,-1 0 0,0 0-1,1 0 1,-1 1 0,0-1 0,1 0-1,9 4 285,0 0-1,0 0 0,0-1 1,0-1-1,0 0 0,1 0 1,13 0-1,83-2-234,-62 0-233,-13 0-1545,0-2 1,47-7-1,-9-8-5788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2.903"/>
    </inkml:context>
    <inkml:brush xml:id="br0">
      <inkml:brushProperty name="width" value="0.025" units="cm"/>
      <inkml:brushProperty name="height" value="0.025" units="cm"/>
    </inkml:brush>
  </inkml:definitions>
  <inkml:trace contextRef="#ctx0" brushRef="#br0">108 271 18578,'-5'2'436,"0"1"1,-1 0-1,1 0 1,0 0-1,1 1 1,-1 0-1,0 0 1,1 0 0,0 0-1,0 0 1,0 1-1,1 0 1,0 0-1,-6 10 1,3-3-12,0 0-1,1 0 1,0 1 0,1 0-1,-4 20 1,7-31-379,0 1 0,1-1 0,0 1 0,-1-1-1,1 0 1,0 1 0,0-1 0,0 1 0,1-1 0,-1 1 0,1-1-1,-1 0 1,1 1 0,0-1 0,0 0 0,0 1 0,0-1 0,0 0 0,0 0-1,0 0 1,1 0 0,-1 0 0,3 2 0,-1-3-2,-1 0 1,1 1-1,0-1 1,0-1-1,0 1 1,-1 0 0,1-1-1,0 1 1,0-1-1,0 0 1,0 0-1,0 0 1,0 0-1,0 0 1,0-1-1,0 0 1,-1 1-1,1-1 1,5-2-1,3-2 57,-1 0 0,1 0 0,-1-1 0,0-1 0,0 0 0,0 0 0,-1-1 0,0 0 0,-1-1 0,0 1 0,8-13 0,-7 9-58,0-1 0,-1 0 1,0 0-1,-1-1 0,-1 1 1,0-2-1,-1 1 1,5-21-1,-8-8 179,-6 29-170,3 14-55,0 0 0,1 0 0,-1 0 0,1 1 0,-1-1 0,1 0 0,-1 0 0,1 1 0,-1-1 0,1 0 0,-1 1 0,1-1 0,0 0 0,-1 1 0,1-1 0,-1 1 0,1-1 0,0 0 0,-1 1 0,1-1 0,0 1 0,0-1 0,-1 1 0,1 0 0,0-1 0,0 1 0,0-1 0,0 2 0,-3 4 31,0 1 1,1 0-1,0 0 0,1 0 1,0 1-1,0-1 1,0 0-1,1 0 1,0 9-1,0-13-18,0 0 1,0 0-1,1 0 1,-1 0-1,1 0 1,-1 0-1,1-1 0,0 1 1,0 0-1,0-1 1,0 1-1,1 0 0,-1-1 1,1 1-1,-1-1 1,1 0-1,0 0 1,0 1-1,0-1 0,0 0 1,0-1-1,1 1 1,-1 0-1,0-1 1,5 3-1,-1-3 1,0 1 0,-1-1 0,1 0 0,0 0-1,0-1 1,0 0 0,0 0 0,0 0 0,0-1 0,0 0 0,0 0 0,0 0 0,0-1 0,9-4-1,-5 1 22,0 0 0,-1-1 0,0 0 0,0-1 0,0 0 0,-1 0 0,12-13 0,-3-1 25,0-1-1,-2-1 1,0 0-1,-2-1 1,18-42-1,-25 50-56,0 2 0,0-1 0,-1 0 0,6-30 0,-47 159-160,25-72 180,2 0 0,2 1 0,-3 74 0,10-93-11,0-1 0,2 0 0,1 0 0,1 0-1,1 0 1,1 0 0,0-1 0,16 34 0,7-6-394,-22-41 258,-1 0 1,0 1 0,-1-1-1,0 1 1,0 1-1,-1-1 1,-1 1-1,0-1 1,4 20-1,-10-30 265,1-1 0,0 0 0,-1 1 0,1-1 0,0 0-1,0 0 1,0 0 0,0-1 0,0 1 0,-3-2 0,-14-14-126,0-1 0,1-1 0,1 0 0,0-1 0,2-1 0,0-1 0,2 0 1,0-1-1,2 0 0,-14-37 0,24 56-5,0 0 0,0 0 0,0 1 0,1-1 0,-1 0 0,1 0-1,0 0 1,0 0 0,0 0 0,0 0 0,1 1 0,0-1 0,0 0 0,0 0 0,2-4 0,0 4-44,-1 1 0,1 0 0,0 0 0,0 0 0,0 0 0,0 0 0,1 1 0,-1-1 0,1 1 1,0 0-1,-1 0 0,1 0 0,0 1 0,5-2 0,96-30-8569,-41 13-1307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09.907"/>
    </inkml:context>
    <inkml:brush xml:id="br0">
      <inkml:brushProperty name="width" value="0.025" units="cm"/>
      <inkml:brushProperty name="height" value="0.025" units="cm"/>
    </inkml:brush>
  </inkml:definitions>
  <inkml:trace contextRef="#ctx0" brushRef="#br0">112 121 2114,'-10'0'6732,"-91"-1"1462,110-1-3544,49-3-4298,269-7 1624,1278-32-487,-1518 43-1470,190 2-86,-252 3 6,-51 0 223,-602-1 1202,432-6-1228,-99 2-75,-581-22 321,848 22-257,20 1-87,1 0 0,-1 0 0,0 0 1,1-1-1,-1 0 0,1-1 0,0 0 0,-1 0 0,1 0 1,-9-5-1,16 7-36,0 0 1,-1 0-1,1-1 1,0 1-1,0 0 0,0 0 1,0 0-1,0 0 1,0 0-1,0 0 1,0 0-1,-1-1 1,1 1-1,0 0 0,0 0 1,0 0-1,0 0 1,0 0-1,0-1 1,0 1-1,0 0 0,0 0 1,0 0-1,0 0 1,0 0-1,0-1 1,0 1-1,0 0 0,0 0 1,0 0-1,0 0 1,0 0-1,1-1 1,-1 1-1,0 0 0,0 0 1,0 0-1,0 0 1,0 0-1,0 0 1,0-1-1,0 1 1,0 0-1,1 0 0,-1 0 1,0 0-1,0 0 1,0 0-1,0 0 1,0 0-1,1 0 0,-1 0 1,0 0-1,0 0 1,0 0-1,0 0 1,0 0-1,1 0 0,-1 0 1,0 0-1,0 0 1,0 0-1,0 0 1,0 0-1,1 0 0,-1 0 1,0 0-1,22-5-26,1 0 0,-1 2 0,1 1 0,43 1 0,-31 0 27,1045 29-1594,-504-5 1543,-2267 7 1425,1557-25-1383,-20 2-113,75 1-3407,105-13-368,-1-1 1,31-12-1,19-12-6750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3.575"/>
    </inkml:context>
    <inkml:brush xml:id="br0">
      <inkml:brushProperty name="width" value="0.025" units="cm"/>
      <inkml:brushProperty name="height" value="0.025" units="cm"/>
    </inkml:brush>
  </inkml:definitions>
  <inkml:trace contextRef="#ctx0" brushRef="#br0">204 7 7143,'-2'-4'10607,"-3"2"-4759,-13 1-1776,-15 7-2712,23-1-1080,0 0-1,0 0 1,1 1-1,0 1 1,0-1-1,1 2 1,0-1 0,0 1-1,-11 14 1,14-16-219,0 1 0,1-1 0,-1 1 0,1 0 0,0 0 0,1 0 1,0 1-1,0-1 0,1 1 0,-1 0 0,2 0 0,-1-1 0,0 16 1,2-22-62,1 0 0,-1 1 0,1-1 0,-1 0 0,1 0 0,-1 0 0,1 0 0,0 0 0,-1 0 0,1 0 0,0 0 0,0 0 0,0 0 0,0 0 0,0-1 1,0 1-1,0 0 0,0-1 0,0 1 0,0 0 0,0-1 0,1 0 0,-1 1 0,0-1 0,0 1 0,0-1 0,1 0 0,-1 0 0,0 0 0,2 0 0,48 1-71,-35-2-30,5 1-940,0-2 1,38-7 0,7-8-4573,-12 0-2854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4.150"/>
    </inkml:context>
    <inkml:brush xml:id="br0">
      <inkml:brushProperty name="width" value="0.025" units="cm"/>
      <inkml:brushProperty name="height" value="0.025" units="cm"/>
    </inkml:brush>
  </inkml:definitions>
  <inkml:trace contextRef="#ctx0" brushRef="#br0">0 164 17809,'0'0'7570,"9"1"-5707,10-1-1216,0-1 0,0-1 0,-1 0 0,32-8 0,-34 6-653,-1-1-1,0-1 1,0 0 0,-1 0-1,0-1 1,0-1 0,-1-1-1,1 0 1,-2-1 0,21-18-1,-32 26-27,1 1-1,-1-1 1,0 0-1,1 1 1,-1-1-1,0 0 1,0 0-1,0 0 1,0 0-1,0 0 1,-1 0-1,1 0 1,-1 0-1,1-2 1,-1 3 18,0 0 0,0 1 0,0-1 1,0 0-1,0 0 0,-1 1 0,1-1 0,0 0 0,0 0 1,-1 1-1,1-1 0,-1 0 0,1 1 0,-1-1 0,1 0 1,-1 1-1,1-1 0,-1 1 0,1-1 0,-1 0 0,0 1 1,1 0-1,-1-1 0,0 1 0,0-1 0,-2 0 3,0 0-1,0 0 1,0 1-1,-1-1 1,1 1-1,0 0 1,0 0-1,0 0 1,0 0-1,-1 0 1,1 1-1,0-1 1,0 1-1,0 0 1,0 0-1,-5 3 1,-2 1 90,2 1 0,-1 0 0,1 1 1,0 0-1,0 0 0,1 1 0,-1 0 0,2 0 0,-1 1 1,2 0-1,-1 0 0,1 0 0,0 1 0,1-1 0,0 1 1,0 0-1,1 0 0,1 1 0,0-1 0,0 1 0,0 12 1,2-21-62,1 0-1,-1 0 1,1 0 0,0 0 0,-1 0 0,1 0 0,0-1 0,0 1 0,0 0 0,0 0 0,0-1 0,1 1 0,-1 0 0,0-1 0,1 0 0,-1 1 0,1-1-1,0 0 1,-1 0 0,1 1 0,0-1 0,0-1 0,-1 1 0,1 0 0,0 0 0,0-1 0,0 1 0,0-1 0,0 1 0,0-1 0,0 0 0,0 0 0,3 0-1,7 1 28,1-1-1,-1 0 0,1 0 0,15-4 0,-9-1-233,-1 0-1,0-2 0,0 0 1,-1 0-1,28-18 0,35-15-569,-80 40 770,0 0 1,1 0-1,-1 0 0,1 0 0,-1-1 0,1 1 0,-1 0 1,1 0-1,-1 0 0,1 0 0,-1 0 0,0 0 0,1 0 1,-1 0-1,1 0 0,-1 0 0,1 0 0,-1 1 0,1-1 1,-1 0-1,0 0 0,1 0 0,-1 1 0,1-1 0,-1 0 1,0 0-1,1 1 0,-1-1 0,0 0 0,1 1 0,-1-1 1,0 0-1,1 1 0,4 20 718,-7 40 880,0-38-1274,3-22-333,-1 0 0,1 0 0,0 0 0,-1 0 0,1-1 0,0 1 0,0 0 0,-1 0 0,1 0 0,0-1 0,0 1 0,0 0 0,0-1 0,0 1 0,0-1 0,0 1 0,0-1 0,1 0 0,-1 1 0,0-1 0,0 0 0,0 0 0,0 0 0,0 0 0,1 0 0,-1 0 0,0 0 0,0 0 0,2-1 0,40-2 0,8-5-1960,67-20-9367,-92 19 3538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4.679"/>
    </inkml:context>
    <inkml:brush xml:id="br0">
      <inkml:brushProperty name="width" value="0.025" units="cm"/>
      <inkml:brushProperty name="height" value="0.025" units="cm"/>
    </inkml:brush>
  </inkml:definitions>
  <inkml:trace contextRef="#ctx0" brushRef="#br0">87 0 18866,'0'0'7041,"-7"12"-5818,-5 10-689,2 1 1,0 0-1,1 0 1,2 1 0,0 0-1,-4 30 1,9-37-373,-9 77 710,11-85-820,-1 0 0,2 1 0,-1-1 1,1 0-1,0 0 0,1 0 1,5 15-1,-6-22-53,0 0 0,0 0 0,0 0 0,0-1 1,0 1-1,1 0 0,-1-1 0,0 1 0,1-1 0,0 1 0,-1-1 1,1 0-1,0 0 0,-1 1 0,1-1 0,0 0 0,0-1 0,0 1 1,0 0-1,0 0 0,0-1 0,0 0 0,0 1 0,0-1 0,1 0 1,-1 0-1,0 0 0,0 0 0,0 0 0,0 0 0,0-1 0,0 1 1,0-1-1,0 1 0,2-2 0,11-4-276,-1 1 0,0-2 0,26-16 0,-11 7-180,-25 13 473,1 1 0,0 0 0,0 0 0,0 0 0,0 1 0,0-1 0,0 1 0,0 1 0,0-1 0,0 1 0,0 0 0,7 0 0,-10 1-3,0 0-1,0-1 0,0 1 1,0 0-1,0 0 1,-1 1-1,1-1 0,0 0 1,-1 1-1,1-1 0,0 1 1,-1-1-1,0 1 1,1-1-1,-1 1 0,0 0 1,0 0-1,0 0 1,0 0-1,0 0 0,-1 0 1,1 0-1,0 0 1,-1 0-1,0 0 0,1 0 1,-1 0-1,0 0 1,0 1-1,-1 3 0,1-6 4,0 1 0,0 0-1,0 0 1,0-1 0,0 1-1,-1 0 1,1-1 0,0 1 0,1 0-1,-1 0 1,0-1 0,0 1-1,0 0 1,0 0 0,1-1-1,-1 1 1,0 0 0,1-1 0,-1 1-1,0 0 1,1-1 0,-1 1-1,1-1 1,-1 1 0,1-1-1,-1 1 1,2 0 0,12-13 729,0-3-483,0 6-316,-1 0 0,1 1 0,1 1 0,-1 0 1,1 1-1,0 1 0,0 0 0,19-2 0,48-18-1014,-64 15-2400,-12-2-2754,-5-2-3643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5.035"/>
    </inkml:context>
    <inkml:brush xml:id="br0">
      <inkml:brushProperty name="width" value="0.025" units="cm"/>
      <inkml:brushProperty name="height" value="0.025" units="cm"/>
    </inkml:brush>
  </inkml:definitions>
  <inkml:trace contextRef="#ctx0" brushRef="#br0">1 60 12268,'0'0'10634,"53"-33"-10218,-8 23-416,3 2-1569,11 0-5254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5.377"/>
    </inkml:context>
    <inkml:brush xml:id="br0">
      <inkml:brushProperty name="width" value="0.025" units="cm"/>
      <inkml:brushProperty name="height" value="0.025" units="cm"/>
    </inkml:brush>
  </inkml:definitions>
  <inkml:trace contextRef="#ctx0" brushRef="#br0">91 271 25368,'-9'2'2493,"8"-1"-2396,-7 1 508,-1 0-1,1 1 0,0 1 0,-13 7 0,19-11-546,1 1-1,-1 1 1,0-1 0,1 0-1,-1 0 1,0 1 0,1-1-1,0 0 1,-1 1 0,1 0-1,0-1 1,0 1 0,0 0 0,0 0-1,0-1 1,0 1 0,0 0-1,1 0 1,-1 0 0,1 0-1,-1 0 1,1 0 0,0 0-1,0 0 1,0 0 0,0 0-1,0 0 1,0 0 0,0 0-1,2 4 1,-1-4-58,0 0 0,1 0 0,-1 0 0,1 0 0,0 0 0,-1 0 0,1 0 0,0 0 0,0-1 0,0 1 0,0-1 0,1 0 0,-1 1 0,0-1 0,1 0 0,-1 0 0,0-1 0,1 1 0,-1 0 0,1-1 0,2 1 0,56 5 0,-50-6-82,0 0 0,0-1 0,0 0 0,-1 0 0,1-1 0,0-1 1,-1 1-1,0-2 0,1 1 0,-2-2 0,1 1 0,0-1 0,-1-1 0,0 0 0,0 0 0,0-1 0,-1 0 0,0 0 0,-1-1 1,1 0-1,-1 0 0,-1-1 0,0 0 0,0 0 0,5-11 0,-15 28 143,1 0 1,1 0 0,-1 1-1,1-1 1,1 1-1,-1-1 1,2 1-1,-1 13 1,1-19-47,0-1 0,0 1 1,0 0-1,0-1 1,0 1-1,1-1 1,-1 1-1,1 0 1,0-1-1,-1 1 0,1-1 1,1 1-1,-1-1 1,0 0-1,0 1 1,1-1-1,-1 0 0,1 0 1,0 0-1,0 0 1,0 0-1,0 0 1,0-1-1,0 1 0,0-1 1,0 1-1,1-1 1,-1 0-1,1 0 1,-1 0-1,1 0 0,-1 0 1,4 0-1,5-1 6,-1-1-1,1 0 0,-1 0 1,1-1-1,-1-1 0,0 1 0,0-2 1,0 1-1,0-2 0,-1 1 1,1-1-1,-1-1 0,0 1 0,-1-1 1,12-11-1,1-1-153,-1-1-1,0-1 1,-1-1 0,26-38 0,-34 43 12,-2-1-1,0 0 1,10-25 0,-16 34 86,0 0 0,-1-1 1,0 0-1,0 0 0,0 1 0,-2-1 0,1 0 1,-1 0-1,-1-13 0,1 22 40,0-1 1,0 1-1,0-1 0,0 1 1,0 0-1,0-1 1,0 1-1,-1-1 0,1 1 1,0-1-1,0 1 0,0 0 1,-1-1-1,1 1 1,0 0-1,-1-1 0,1 1 1,0 0-1,0-1 0,-1 1 1,1 0-1,-1-1 1,1 1-1,0 0 0,-1 0 1,1 0-1,-1-1 0,1 1 1,0 0-1,-1 0 1,1 0-1,-1 0 0,1 0 1,-1 0-1,1 0 1,-1 0-1,1 0 0,0 0 1,-1 0-1,1 0 0,-1 0 1,1 0-1,-1 0 1,1 0-1,0 1 0,-1-1 1,1 0-1,-1 0 0,1 0 1,0 1-1,-1-1 1,0 1-1,-18 15 233,12-7-112,1 0-1,0 1 1,0 0 0,1 0 0,0 0-1,1 0 1,0 1 0,1 0-1,0 0 1,1 0 0,0 0 0,0 0-1,1 0 1,1 18 0,1-22-242,0 0 1,0 1 0,0-1 0,1 0 0,0 0-1,0 0 1,0-1 0,1 1 0,0 0 0,6 8-1,-5-10-449,-1-1-1,1 0 0,-1 0 0,1 0 0,1-1 0,-1 1 1,0-1-1,1 0 0,0 0 0,-1 0 0,1-1 1,0 0-1,0 0 0,1 0 0,4 1 0,35 4-14632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5.999"/>
    </inkml:context>
    <inkml:brush xml:id="br0">
      <inkml:brushProperty name="width" value="0.025" units="cm"/>
      <inkml:brushProperty name="height" value="0.025" units="cm"/>
    </inkml:brush>
  </inkml:definitions>
  <inkml:trace contextRef="#ctx0" brushRef="#br0">35 0 23126,'0'0'2931,"-1"11"-145,-7 51-592,-4 45-464,12-105-1730,0 0 0,0-1 0,1 1 0,-1 0 0,1 0 0,-1 0 0,1 0 0,-1-1 0,1 1 0,0 0 0,0-1 0,0 1 0,0 0 0,0-1 0,0 1 0,1-1 0,-1 0 0,0 1 0,1-1 0,-1 0 0,1 0 0,-1 0 0,1 0 0,-1 0 0,1 0 0,0 0 0,0-1 0,-1 1 0,1-1 0,0 1 0,3 0 0,7 1 0,1-1 0,-1 0 0,24-2 0,-16 1 0,71-4-2125,34 2-1905,-123 2 4007,-1-1 0,1 2 0,0-1 0,-1 0 0,1 0 0,-1 0 0,1 1 0,-1-1 0,1 1 0,-1-1 0,1 1 0,-1 0 0,0-1 0,1 1 0,-1 0 0,0 0 0,0 0 0,1 0 0,1 2 0,-3-2 97,1 0 0,-1 0-1,0 0 1,1 1-1,-1-1 1,0 0-1,0 0 1,0 0-1,0 1 1,0-1-1,0 0 1,0 0 0,0 0-1,0 1 1,0-1-1,-1 0 1,1 0-1,0 0 1,-2 2-1,0 2 374,-1 1-1,0-1 0,-1 0 1,1 0-1,-1 0 1,0-1-1,0 0 0,-7 6 1,-3 0-377,-1 0 0,0-1 1,-1-1-1,0 0 1,0-1-1,0-1 0,-1 0 1,0-1-1,0-1 1,-1-1-1,1-1 0,-1 0 1,1-1-1,-1-1 1,-24-2-1,38 1-64,-1 0 0,1 0 1,0-1-1,-1 1 0,1-1 0,0 0 1,0 0-1,0 0 0,0-1 0,1 1 1,-6-6-1,8 8-13,0-1-1,0 0 1,0 1 0,1-1 0,-1 0 0,0 0-1,1 0 1,-1 0 0,0 0 0,1 0 0,-1 0 0,1 0-1,0 0 1,-1 0 0,1 0 0,0 0 0,0 0-1,-1 0 1,1 0 0,0 0 0,0-1 0,0 1-1,0 0 1,1 0 0,-1 0 0,0 0 0,0 0 0,1 0-1,-1 0 1,0 0 0,1 0 0,-1 0 0,1 0-1,0 0 1,-1 0 0,1 0 0,0 0 0,-1 0-1,1 1 1,0-1 0,0 0 0,0 1 0,0-1 0,-1 0-1,1 1 1,0-1 0,0 1 0,0-1 0,0 1-1,1 0 1,1-1 0,10-4-1275,0 0-1,0 2 0,1-1 1,0 2-1,-1 0 1,19-1-1,-7 1-1243,32-4-4601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6.360"/>
    </inkml:context>
    <inkml:brush xml:id="br0">
      <inkml:brushProperty name="width" value="0.025" units="cm"/>
      <inkml:brushProperty name="height" value="0.025" units="cm"/>
    </inkml:brush>
  </inkml:definitions>
  <inkml:trace contextRef="#ctx0" brushRef="#br0">171 68 19571,'0'0'11349,"-11"-4"-10191,8 2-1133,-1 0 0,0 1-1,0-1 1,0 1-1,0 0 1,0 0 0,0 1-1,0-1 1,-1 1-1,1 0 1,0 0-1,0 1 1,0-1 0,0 1-1,0-1 1,0 1-1,0 1 1,0-1 0,0 1-1,0-1 1,0 1-1,1 0 1,-1 0 0,1 1-1,-1-1 1,1 1-1,-6 5 1,3-1-25,0-1 0,1 1 0,0 0 0,0 1 0,-6 11 0,10-18 0,0 0 0,0 0 0,1 0 0,-1 0 0,1 1 0,-1-1 0,0 0 0,1 0 0,0 0 0,-1 1 0,1-1 0,0 0 0,0 0 0,0 1 0,-1-1 0,1 0 0,1 1 0,-1-1 0,0 0 0,0 0 0,0 1 0,1-1 0,-1 0 0,0 0 0,1 1 0,-1-1 0,1 0 0,0 0 0,-1 0 0,1 0 0,0 0 0,0 0 0,0 0 0,0 0 0,-1 0 0,1 0 0,1 0 0,-1-1 0,0 1 0,0 0 0,0-1 0,0 1 0,0-1 0,1 1 0,1 0 0,10 1-31,1 0-1,-1-1 1,1-1-1,0 0 1,-1 0-1,1-1 1,0-1-1,-1-1 1,1 0-1,22-8 1,12-8-271,69-37 0,-57 26 136,-57 29 117,32-12-57,-34 13 133,-1 0 0,1 0 0,0 0 0,0 1 0,-1-1 0,1 0 0,0 0 0,-1 0 0,1 1 0,0-1 0,-1 0 0,1 1 0,0-1 0,-1 1-1,1-1 1,-1 1 0,1-1 0,-1 1 0,1-1 0,-1 1 0,1-1 0,-1 1 0,0 0 0,1-1 0,-1 1 0,0-1 0,1 1 0,-1 0 0,0 0 0,0-1 0,1 1 0,-1 0 0,0-1 0,0 1 0,0 0-1,0 0 1,0-1 0,0 1 0,0 0 0,-1 0 0,1 0 0,-1 8 8,0 0 0,0-1-1,-1 1 1,-4 12 0,3-13-42,1 0 0,0 1 0,1-1 0,-2 15 0,3-23 7,0 1 0,0 0 0,0-1 0,0 1 0,1 0 0,-1-1 0,0 1 0,0 0 0,0-1 0,1 1 0,-1-1 0,0 1 0,1 0 0,-1-1 0,1 1 0,-1-1 0,0 1 0,1-1 0,-1 1 0,1-1 0,-1 0 0,1 1 0,0-1 0,-1 1 0,1-1 0,-1 0 0,1 0 0,0 1 0,-1-1 0,2 0 0,27 1 0,27-17 0,14-23-1753,-36 16-1595,-2-2-1,49-46 1,-52 42-3880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6.749"/>
    </inkml:context>
    <inkml:brush xml:id="br0">
      <inkml:brushProperty name="width" value="0.025" units="cm"/>
      <inkml:brushProperty name="height" value="0.025" units="cm"/>
    </inkml:brush>
  </inkml:definitions>
  <inkml:trace contextRef="#ctx0" brushRef="#br0">68 1 15695,'0'0'16677,"-1"8"-16325,-25 89-303,16-63-50,1 1 0,1 0 0,2 0-1,-1 36 1,6-65 1,1 0 0,0 0 0,1 0 0,-1 0 0,1 0 0,0 0 0,1-1 0,2 7 0,-4-11 0,1 1 0,0-1 0,0 1 0,1-1 0,-1 0 0,0 0 0,0 0 0,1 1 0,-1-1 0,0 0 0,1-1 0,-1 1 0,1 0 0,-1 0 0,1-1 0,0 1 0,-1-1 0,1 1 0,0-1 0,-1 0 0,1 1 0,0-1 0,-1 0 0,1 0 0,0 0 0,-1 0 0,1-1 0,0 1 0,-1 0 0,1-1 0,0 1 0,-1-1 0,3-1 0,3 0 0,-1-1 0,1 0 0,0 0 0,-1-1 0,0 1 0,0-2 0,0 1 0,0-1 0,6-6 0,47-56 0,-29 32 0,-9 9-612,-16 18 100,1 1 0,0 0 0,0 0-1,0 0 1,1 1 0,0 0 0,0 0 0,1 1 0,9-6 0,-15 11-1351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7.076"/>
    </inkml:context>
    <inkml:brush xml:id="br0">
      <inkml:brushProperty name="width" value="0.025" units="cm"/>
      <inkml:brushProperty name="height" value="0.025" units="cm"/>
    </inkml:brush>
  </inkml:definitions>
  <inkml:trace contextRef="#ctx0" brushRef="#br0">13 1 17040,'0'0'9321,"-13"64"-5894,17-44-1409,14-2-1057,5-3-961,7-1 0,1-2 0,4-3-2915,-2-3-6181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7:48:17.449"/>
    </inkml:context>
    <inkml:brush xml:id="br0">
      <inkml:brushProperty name="width" value="0.025" units="cm"/>
      <inkml:brushProperty name="height" value="0.025" units="cm"/>
    </inkml:brush>
  </inkml:definitions>
  <inkml:trace contextRef="#ctx0" brushRef="#br0">262 370 20275,'-74'24'1261,"40"-14"-116,1 2-1,0 1 1,-49 27 0,76-33 172,24-6-621,67-6 6,-1-4 0,106-24 0,-49 7-176,2086-213-873,-654 130-838,-1275 88 588,26-2-6558,-224 12-516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5.718"/>
    </inkml:context>
    <inkml:brush xml:id="br0">
      <inkml:brushProperty name="width" value="0.025" units="cm"/>
      <inkml:brushProperty name="height" value="0.025" units="cm"/>
    </inkml:brush>
  </inkml:definitions>
  <inkml:trace contextRef="#ctx0" brushRef="#br0">1 82 16239,'0'0'4789,"12"-1"-4261,7-1-218,62-3-481,-74 5 412,-1 1 0,1-1-1,-1 1 1,1 1 0,-1-1-1,0 1 1,1 0 0,-1 0-1,0 1 1,-1 0 0,8 4-1,-10-5-79,1 0 0,-1 0 0,1 0 0,0-1-1,0 1 1,-1-1 0,1 0 0,0 0 0,0 0-1,0-1 1,0 1 0,0-1 0,0 0 0,0 0 0,0 0-1,0-1 1,0 0 0,0 1 0,0-1 0,0-1-1,0 1 1,0 0 0,-1-1 0,5-2 0,-2 1-104,0-1-1,0 0 1,0 0 0,-1 0 0,0-1-1,0 0 1,0 0 0,0 0 0,-1-1-1,0 1 1,0-1 0,0 0 0,3-8-1,-4 2 618,-4 3-3405,1 9 2448,0 0 0,-1-1 0,1 1 0,0 0 0,0-1 0,-1 1-1,1 0 1,0 0 0,-1-1 0,1 1 0,-1 0 0,1 0 0,0 0-1,-1-1 1,1 1 0,-1 0 0,1 0 0,0 0 0,-1 0 0,1 0 0,-1 0-1,1 0 1,-1 0 0,1 0 0,0 0 0,-1 0 0,1 0 0,-1 0-1,1 1 1,-1-1 0,1 0 0,0 0 0,-1 0 0,1 1 0,0-1-1,-1 0 1,1 0 0,0 1 0,-1-1 0,1 0 0,0 1 0,-1-1-1,-4 6-8700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05:40.333"/>
    </inkml:context>
    <inkml:brush xml:id="br0">
      <inkml:brushProperty name="width" value="0.025" units="cm"/>
      <inkml:brushProperty name="height" value="0.025" units="cm"/>
    </inkml:brush>
  </inkml:definitions>
  <inkml:trace contextRef="#ctx0" brushRef="#br0">2777 1 2723,'-16'2'2258,"-76"20"1505,-124 46 1,177-58-3606,-1-1 1,0-2 0,-1-2-1,1-2 1,-70-3-1,59-1-73,1 3 0,0 1 1,-56 12-1,-70 33 1121,-258 107 1,321-109-1134,3 4 0,3 6 1,-145 98-1,227-136 132,1 1 0,1 1 0,0 2 0,2 0 0,1 1 0,-24 35 0,33-42-182,2 0 0,0 1 0,0 0-1,2 0 1,0 1 0,1 0 0,1 0 0,0 0-1,2 1 1,0 0 0,0 29 0,4-13-72,2-1 0,2 1 0,1-1 1,2 0-1,1 0 0,1-1 1,2 0-1,30 57 0,-23-54 124,2-1 0,2-1 0,1 0-1,2-2 1,1-1 0,1-1 0,39 31 0,-26-31-55,1-2 1,1-2-1,1-2 1,2-2-1,0-2 1,1-2-1,1-2 1,0-2-1,54 8 1,65 5 36,224 5 1,-355-30-47,3 0 7,177 11-126,292-20 0,-386-10 39,-1-5-1,-1-5 1,-2-5 0,152-63-1,-199 65 128,-1-2 1,101-64-1,-129 68-45,-2-1-1,-1-2 1,-1-1 0,-2-3-1,33-39 1,-54 52-2,0 0 1,-1-1-1,-1 0 1,-1-1-1,-1 0 1,-1-1-1,-1 0 0,9-47 1,-9 24 12,-2 0-1,-3 0 1,-2-94 0,-3 125-16,-1 1 0,-1-1 0,0 1 0,-1 0 0,0 0 0,-2 0 0,0 0 0,0 1 0,-2 0 0,0 0 0,-15-21 0,8 18 20,-1 0 0,0 0 0,-1 2 0,-1 0 0,-1 1 0,0 1 0,-28-16 0,-4 4 47,-2 2-1,0 2 1,-1 3 0,-1 2 0,-108-19-1,-357-34 702,209 32-660,143 18 42,-269 0 0,341 23-93,1 4-1,1 5 1,0 4 0,-127 37 0,83-6-129,1 6-1,3 6 0,2 5 0,-194 129 0,-6 54-2584,233-168-1819,5-11-4933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6.061"/>
    </inkml:context>
    <inkml:brush xml:id="br0">
      <inkml:brushProperty name="width" value="0.025" units="cm"/>
      <inkml:brushProperty name="height" value="0.025" units="cm"/>
    </inkml:brush>
  </inkml:definitions>
  <inkml:trace contextRef="#ctx0" brushRef="#br0">0 258 18001,'0'0'10202,"9"-2"-9188,5-4-876,0 0-1,-1 0 1,1-2 0,-1 0 0,-1 0-1,0-1 1,19-17 0,84-91-217,-80 79-15,-29 31 68,9-9-43,-15 16 55,0 0 0,0 0 0,0 0 0,0 0 0,0 0 0,0 0 0,0 1 0,0-1 0,0 0 0,0 0 0,0 0 0,1 0 0,-1 0 0,0 0 0,0 0 0,0 0 0,0 1 0,0-1 0,0 0 0,0 0 0,0 0 0,0 0 0,1 0 0,-1 0 0,0 0 0,0 0 0,0 0 0,0 0 0,0 0 0,0 0 0,1 0 0,-1 0 0,0 0 0,-50 93-225,38-75 281,1 0 1,0 1-1,2 0 1,0 1 0,1-1-1,2 2 1,0-1-1,-4 22 1,10-41-75,0-1 0,0 0 0,0 1 1,0-1-1,0 1 0,0-1 0,0 1 0,0-1 1,0 1-1,0-1 0,0 1 0,0-1 1,0 1-1,0-1 0,0 0 0,1 1 0,-1-1 1,0 1-1,0-1 0,1 1 0,-1-1 0,0 0 1,0 1-1,1-1 0,-1 0 0,0 1 0,1-1 1,-1 0-1,1 0 0,-1 1 0,0-1 0,1 0 1,-1 0-1,1 0 0,0 1 0,19-5-1794,18-20-2309,-5-11-1641,2-4-3726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6.389"/>
    </inkml:context>
    <inkml:brush xml:id="br0">
      <inkml:brushProperty name="width" value="0.025" units="cm"/>
      <inkml:brushProperty name="height" value="0.025" units="cm"/>
    </inkml:brush>
  </inkml:definitions>
  <inkml:trace contextRef="#ctx0" brushRef="#br0">151 1 12748,'-9'12'6038,"-76"115"-631,77-113-4841,0 1-1,0 0 0,1 1 1,1 0-1,1 0 0,0 0 0,1 1 1,-1 17-1,4-33-553,2 1 1,-1-1-1,0 1 0,0-1 1,0 1-1,1-1 0,-1 1 1,1-1-1,-1 0 0,1 1 0,-1-1 1,1 0-1,0 1 0,0-1 1,-1 0-1,1 0 0,0 0 1,0 0-1,0 0 0,1 0 1,-1 0-1,0 0 0,0 0 0,0 0 1,1-1-1,-1 1 0,0 0 1,1-1-1,-1 1 0,0-1 1,1 0-1,-1 1 0,1-1 1,-1 0-1,1 0 0,-1 0 0,1 0 1,-1 0-1,1 0 0,-1 0 1,3-1-1,3 0 68,1 0 0,-1 0 1,0 0-1,0-1 0,0-1 0,0 1 0,9-5 0,-8 3-28,0-1 0,-1 0 0,0 0 0,0 0 0,0-1 0,-1 0 0,0 0 0,0 0 0,0-1 0,-1 0 0,0 0 0,-1-1 0,1 0 0,-1 1 0,-1-1 0,1 0 0,-2-1 0,1 1-1,-1-1 1,0 1 0,-1-1 0,1 0 0,-2 1 0,0-1 0,0-9 0,0 16-36,-1 0-1,1 0 0,-1 0 1,0 0-1,0 0 1,1 0-1,-1 0 1,-1 0-1,1 0 1,0 0-1,0 0 0,-1 0 1,1 1-1,-1-1 1,1 1-1,-1-1 1,0 1-1,1 0 1,-1-1-1,0 1 1,0 0-1,0 0 0,0 0 1,0 1-1,0-1 1,-1 0-1,1 1 1,0-1-1,0 1 1,0 0-1,0 0 0,-1 0 1,1 0-1,0 0 1,0 0-1,0 0 1,-1 1-1,1-1 1,-3 2-1,2-1-132,1-1 0,-1 1-1,0 0 1,0 1 0,0-1 0,1 0 0,-1 1 0,0-1-1,1 1 1,-1 0 0,1 0 0,0 0 0,-3 3-1,4-3-209,-1 0 0,1 0 0,0 0 0,0-1 0,0 1 0,0 0 0,1 0 0,-1 1 0,1-1 0,-1 0 0,1 0 0,0 0 0,-1 0 0,1 0 0,0 0 0,0 1 0,1-1 0,-1 0 0,0 0 0,2 4 0,-2-5-55,1 0-1,-1-1 1,1 1-1,-1 0 1,1 0 0,0 0-1,-1-1 1,1 1-1,0 0 1,0-1 0,-1 1-1,1-1 1,0 1 0,0-1-1,0 1 1,0-1-1,0 1 1,0-1 0,0 0-1,0 0 1,0 1-1,0-1 1,0 0 0,0 0-1,0 0 1,1 0 0,19 0-6532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6.762"/>
    </inkml:context>
    <inkml:brush xml:id="br0">
      <inkml:brushProperty name="width" value="0.025" units="cm"/>
      <inkml:brushProperty name="height" value="0.025" units="cm"/>
    </inkml:brush>
  </inkml:definitions>
  <inkml:trace contextRef="#ctx0" brushRef="#br0">208 1 17424,'0'0'9711,"-4"12"-8312,-10 19-860,-2 0 1,-1-1-1,-1-1 1,-34 42 0,-28 45-57,74-105 503,5-4-4363,2-7 3114,-1 0 0,1 0 0,-1 0 0,0 0 0,1 0 0,-1 0 0,1 0 0,-1 0 0,0 0 0,1 0 0,-1 0 0,0 0 0,1 0 0,-1-1 0,1 1 0,-1 0 1,0 0-1,1 0 0,-1 0 0,0-1 0,1 1 0,-1 0 0,0 0 0,1-1 0,-1 1 0,0 0 0,0-1 0,1 1 0,-1 0 0,0-1 0,0 1 0,1 0 0,-1-1 0,0 1 0,0 0 1,0-1-1,0 1 0,0-1 0,12-16-7724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7.151"/>
    </inkml:context>
    <inkml:brush xml:id="br0">
      <inkml:brushProperty name="width" value="0.025" units="cm"/>
      <inkml:brushProperty name="height" value="0.025" units="cm"/>
    </inkml:brush>
  </inkml:definitions>
  <inkml:trace contextRef="#ctx0" brushRef="#br0">136 37 11531,'0'0'8216,"-10"0"-5350,-34 0-538,41 0-2132,1 0 1,-1 1 0,1-1-1,-1 1 1,1-1-1,-1 1 1,1 0-1,-1 0 1,1 0-1,0 1 1,0-1-1,-1 0 1,1 1-1,0-1 1,0 1-1,0 0 1,1 0-1,-1 0 1,0 0 0,1 0-1,-1 0 1,-1 3-1,1-1-68,0 1 0,0-1-1,1 1 1,-1 0 0,1-1-1,0 1 1,0 0 0,0 0 0,0 6-1,1-10-125,1-1 0,-1 1-1,0-1 1,0 1 0,0 0 0,0-1-1,0 1 1,1-1 0,-1 1-1,0-1 1,1 1 0,-1-1-1,0 1 1,1-1 0,-1 1-1,0-1 1,1 1 0,-1-1-1,1 1 1,-1-1 0,1 0-1,-1 1 1,1-1 0,-1 0 0,1 1-1,0-1 1,-1 0 0,1 0-1,0 0 1,25 3 99,24-14 132,-43 7-206,-1 0 0,0-1 0,1 1 0,-2-1 1,1 0-1,0-1 0,6-8 0,-11 12-17,1 1 1,-1-1-1,0 1 0,1-1 0,-1 1 1,0-1-1,0 0 0,0 0 0,0 0 1,-1 1-1,1-1 0,0 0 0,-1 0 1,1 0-1,-1 0 0,0 0 0,0 0 1,0 0-1,0 0 0,0 0 0,0 0 1,0 0-1,-1 0 0,1 0 0,-1 0 1,1 0-1,-1 0 0,0 0 0,0 0 1,0 0-1,0 0 0,0 1 0,-2-3 1,1 2-22,0 1 0,0-1 1,-1 1-1,1-1 0,-1 1 1,1 0-1,-1 0 0,0 0 1,0 0-1,1 1 1,-1-1-1,0 1 0,0-1 1,1 1-1,-1 0 0,0 0 1,0 1-1,0-1 0,0 0 1,1 1-1,-1 0 0,0-1 1,1 1-1,-1 0 0,-2 2 1,-2 0-42,0 0 0,1 0 1,0 1-1,-1 0 0,1 0 1,0 1-1,1 0 0,-8 7 1,10-8-139,0 0 1,0 0-1,0 0 1,1 0-1,-1 0 1,1 1 0,0-1-1,0 1 1,1-1-1,-1 1 1,1 0-1,0 0 1,1-1 0,-1 1-1,1 0 1,0 5-1,0-7-232,0-1 0,1 1 0,0-1 0,-1 1 0,1-1-1,0 1 1,0-1 0,0 0 0,0 0 0,1 1 0,-1-1 0,1 0 0,1 2-1,-1-2-313,1 0-1,-1 0 1,1 0-1,0 0 1,-1-1-1,1 1 0,0-1 1,0 1-1,0-1 1,0 0-1,0 0 0,4 0 1,21 3-7245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7.499"/>
    </inkml:context>
    <inkml:brush xml:id="br0">
      <inkml:brushProperty name="width" value="0.025" units="cm"/>
      <inkml:brushProperty name="height" value="0.025" units="cm"/>
    </inkml:brush>
  </inkml:definitions>
  <inkml:trace contextRef="#ctx0" brushRef="#br0">146 1 18257,'-10'5'2184,"9"-4"-2132,-19 10 1615,1 0 1,-21 18-1,35-26-1351,1 1-1,-1-1 1,1 1 0,0 0-1,0 0 1,1 0 0,-1 1-1,1-1 1,0 1 0,0 0-1,1 0 1,-1 0 0,1 0-1,0 0 1,1 1 0,-3 9-1,4-14-310,0 0 0,0-1 0,0 1 0,1 0 0,-1 0 0,0-1 0,0 1 0,0 0 0,1-1 0,-1 1 0,0 0 0,1-1 0,-1 1 0,1-1 0,-1 1 0,1-1 0,-1 1 0,1 0 0,-1-1 0,1 0 0,-1 1 0,1-1 0,0 1 0,-1-1 0,1 0 0,-1 1 0,1-1 0,1 0 0,28 5 123,28-13 202,-52 6-301,0-1 0,0 1 0,0-1 0,0 0 0,0 0 0,-1-1 1,8-6-1,-10 8 27,-1-1 1,0 1-1,0 0 1,0-1-1,0 1 1,0-1-1,0 0 1,-1 1-1,1-1 1,-1 0-1,0 0 1,0 0-1,0 0 1,0 0-1,0 0 1,-1 0-1,1-5 1,-1 7-56,0 0 0,-1 0 0,1 0 0,0 0 1,0 0-1,-1 0 0,1 0 0,-1 0 0,1 0 0,-1 0 1,1 0-1,-1 0 0,1 1 0,-1-1 0,0 0 0,1 0 1,-1 1-1,0-1 0,0 0 0,0 1 0,0-1 1,0 1-1,-1-1 0,-31-10 61,-34 6-473,54 7-2395,10 6-4408,3-2-2347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8.681"/>
    </inkml:context>
    <inkml:brush xml:id="br0">
      <inkml:brushProperty name="width" value="0.025" units="cm"/>
      <inkml:brushProperty name="height" value="0.025" units="cm"/>
    </inkml:brush>
  </inkml:definitions>
  <inkml:trace contextRef="#ctx0" brushRef="#br0">51 0 16752,'0'0'7831,"-1"11"-7516,-24 190 414,0-28-171,26-173-539,-1 0 1,0 0-1,0 0 1,0-1-1,0 1 0,0 0 1,0 0-1,1 0 1,-1 0-1,0 0 1,0 0-1,0 0 1,0 0-1,0 0 1,1 0-1,-1 0 0,0 0 1,0 0-1,0 0 1,0 0-1,0 0 1,1 0-1,-1 0 1,0 0-1,0 0 1,0 0-1,0 0 0,1 0 1,-1 0-1,0 0 1,0 0-1,0 0 1,0 0-1,0 0 1,0 1-1,1-1 1,-1 0-1,0 0 0,0 0 1,0 0-1,0 0 1,0 0-1,0 0 1,0 1-1,0-1 1,0 0-1,0 0 0,1 0 1,15-27 416,18-40-218,3-34-408,22-48 65,-58 148 127,-1-1 1,1 1-1,-1 0 1,1 0-1,-1 0 1,1 0-1,-1 0 1,1 0-1,0 0 0,0 0 1,-1 0-1,1 1 1,0-1-1,0 0 1,0 0-1,0 1 1,0-1-1,2 0 1,-2 1-10,-1 0 0,1 0 0,-1 1 0,1-1 0,-1 0 0,0 1 0,1-1 0,-1 0 1,1 1-1,-1-1 0,0 1 0,1-1 0,-1 1 0,0-1 0,1 1 0,-1-1 0,0 1 0,0-1 0,1 1 0,-1-1 0,0 1 1,0-1-1,0 1 0,0 0 0,0 0 0,1 5 4,0-1 0,-1 1-1,0 0 1,0 0 0,0-1 0,-2 11 0,-3-7 193,0 0 0,0 0 1,-1 0-1,0 0 0,-1-1 0,0 0 0,0 0 1,0-1-1,-1 0 0,0-1 0,-1 1 0,1-1 1,-1-1-1,0 0 0,-1 0 0,1-1 1,-1 0-1,-14 4 0,20-10-859,9-4-517,12-7-1507,39-15-9682,-21 11-1574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9.024"/>
    </inkml:context>
    <inkml:brush xml:id="br0">
      <inkml:brushProperty name="width" value="0.025" units="cm"/>
      <inkml:brushProperty name="height" value="0.025" units="cm"/>
    </inkml:brush>
  </inkml:definitions>
  <inkml:trace contextRef="#ctx0" brushRef="#br0">36 41 14926,'0'0'16239,"-36"49"-15214,36-48-768,8-5-1122,11-10-929,0-6-1793,4-6-2531,-1 0-4452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29.368"/>
    </inkml:context>
    <inkml:brush xml:id="br0">
      <inkml:brushProperty name="width" value="0.025" units="cm"/>
      <inkml:brushProperty name="height" value="0.025" units="cm"/>
    </inkml:brush>
  </inkml:definitions>
  <inkml:trace contextRef="#ctx0" brushRef="#br0">126 41 20115,'-8'5'2856,"6"-4"-2643,-67 44 4604,65-42-4597,1 0 0,-1 0-1,1 0 1,-1 0 0,1 0-1,0 1 1,0 0 0,1-1 0,-1 1-1,1 0 1,0 1 0,0-1-1,0 0 1,1 0 0,-1 1-1,1-1 1,-1 7 0,3-10-217,-1 0 0,1 0 0,0 0 0,0 0 0,0-1 0,-1 1 1,1 0-1,0 0 0,0-1 0,0 1 0,0-1 0,0 1 0,1-1 1,-1 1-1,0-1 0,0 0 0,0 1 0,0-1 0,0 0 1,1 0-1,-1 0 0,0 0 0,0 0 0,0 0 0,0 0 0,1-1 1,-1 1-1,0 0 0,2-1 0,41-8 169,-31 4-127,-1 0 0,0-2-1,0 1 1,-1-1 0,0-1-1,20-17 1,-25 19-27,0 1 0,0-1-1,-1 0 1,0-1 0,0 1 0,-1-1 0,0 0 0,0 0 0,0 0-1,-1-1 1,0 1 0,3-15 0,-6 22-18,0 1 0,0-1 0,0 0 0,0 0 0,0 0 0,0 0 0,-1 0 0,1 0 0,0 0 0,0 0 0,0 0 0,0 0 0,-1 0 0,1 1 0,0-1 0,0 0 0,0 0 0,0 0 0,0 0 0,-1 0 0,1 0 0,0-1 0,0 1 0,0 0 0,0 0 0,-1 0 0,1 0 0,0 0 0,0 0 0,0 0 0,0 0 0,0 0 0,-1 0 0,1 0 0,0 0 0,0-1 0,0 1 0,0 0 0,0 0 0,0 0 0,-1 0 0,1 0 0,0-1 0,0 1 0,0 0 0,0 0 0,0 0 0,0 0 0,0 0 0,0-1 0,0 1 0,0 0 0,0 0 0,-9 11 0,4-3 0,0 0 0,0 1 0,1 0 0,1 0 0,-1 0 0,2 1 0,-1-1 0,1 1 0,0-1 0,1 1 0,1 0 0,0 16 0,0-24-103,1 0-1,0 0 1,0 0 0,0 0-1,1 0 1,-1-1 0,0 1 0,1 0-1,-1-1 1,1 1 0,-1-1-1,1 0 1,0 1 0,-1-1-1,1 0 1,0 0 0,0 0 0,0 0-1,0-1 1,0 1 0,0 0-1,0-1 1,0 1 0,0-1-1,0 0 1,0 0 0,0 0-1,1 0 1,-1 0 0,0 0 0,3-1-1,2 1-837,1-1 1,0 0-1,-1 0 0,1-1 1,-1 0-1,1 0 0,10-6 0,15-13-9431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0.212"/>
    </inkml:context>
    <inkml:brush xml:id="br0">
      <inkml:brushProperty name="width" value="0.025" units="cm"/>
      <inkml:brushProperty name="height" value="0.025" units="cm"/>
    </inkml:brush>
  </inkml:definitions>
  <inkml:trace contextRef="#ctx0" brushRef="#br0">76 1 14446,'0'0'11386,"4"13"-10638,0 4-621,0-1 0,-1 1 1,-1 0-1,-1 0 0,-2 32 0,1-47-122,-1 1 0,1-1 0,0 0 0,-1 1 0,1-1 0,0 1 0,1-1 0,-1 1 0,0-1 0,1 1 0,-1-1 0,1 0 0,0 1 0,0-1 0,0 0 1,0 0-1,0 1 0,3 2 0,-2-3-26,1-1 0,0 0 1,-1 0-1,1 0 0,0-1 0,0 1 1,-1-1-1,1 1 0,0-1 1,0 0-1,0 0 0,0 0 1,0 0-1,-1-1 0,1 1 1,3-2-1,16-2-461,-15 2 324,0 0-1,1 1 0,-1 0 1,0 1-1,12 0 1,-17 0 140,-1 0 0,1 0 0,-1 1 0,1-1 0,-1 0 0,1 1 0,-1 0 1,1-1-1,-1 1 0,0 0 0,0 0 0,1-1 0,-1 1 0,0 0 0,0 0 1,0 1-1,0-1 0,0 0 0,0 0 0,0 0 0,0 1 0,0-1 0,-1 0 1,1 1-1,-1-1 0,1 1 0,-1-1 0,1 1 0,-1-1 0,0 1 1,1-1-1,-1 3 0,0 5 213,-1 1 0,1 0 0,-2 0 1,1 0-1,-2 0 0,1 0 0,-1-1 1,0 1-1,-1-1 0,0 0 0,-1 0 1,0-1-1,0 1 0,-13 14 0,14-17 9,0 0-1,-1-1 1,0 0-1,0 1 1,0-2-1,-1 1 1,0-1-1,0 0 0,0 0 1,0 0-1,0-1 1,-1 0-1,0 0 1,1-1-1,-1 0 0,0 0 1,0 0-1,0-1 1,-1 0-1,1 0 1,-11-1-1,15-1-331,0 0 0,0 0 0,1 0 0,-1-1 0,1 1 0,-1 0 0,1-1-1,-1 0 1,1 0 0,0 1 0,0-1 0,0-1 0,0 1 0,0 0 0,0 0 0,1-1 0,-1 1 0,1-1 0,0 1 0,-1-1 0,1 0-1,0 1 1,1-1 0,-2-6 0,-2-7-1477,1 0 0,1-1 0,0-16 0,2 31 1431,-1-65-6873,1-3-4542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0.542"/>
    </inkml:context>
    <inkml:brush xml:id="br0">
      <inkml:brushProperty name="width" value="0.025" units="cm"/>
      <inkml:brushProperty name="height" value="0.025" units="cm"/>
    </inkml:brush>
  </inkml:definitions>
  <inkml:trace contextRef="#ctx0" brushRef="#br0">1 61 9801,'20'0'7175,"-4"0"-5221,4-1 1121,3 0-1217,4-2-1026,5-2-287,6 1-385,4-2-384,1-3-1922,-4-7-2595,-4 1-5092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9.731"/>
    </inkml:context>
    <inkml:brush xml:id="br0">
      <inkml:brushProperty name="width" value="0.025" units="cm"/>
      <inkml:brushProperty name="height" value="0.025" units="cm"/>
    </inkml:brush>
  </inkml:definitions>
  <inkml:trace contextRef="#ctx0" brushRef="#br0">88 199 7335,'-10'0'678,"-6"0"312,-21 0 745,12 0 3158,1167-7-1189,-246 6-3143,-314-38-24,73 0-375,-342 41-284,-1618-31-962,-215 24 1658,1328 5-566,544-10-1,-48 0 2,731 14-676,-313 1 85,-651-4 581,-28 1 12,0-3 0,83-11 0,-93 0 2,-32 12-8,-1 0 1,0 0-1,1 0 1,-1 0-1,1-1 1,-1 1-1,1 0 1,-1 0-1,0-1 1,1 1-1,-1 0 0,0-1 1,1 1-1,-1 0 1,0-1-1,1 1 1,-1 0-1,0-1 1,0 1-1,0-1 1,1 1-1,-1-1 0,0 1 1,0-1-1,0 1 1,0 0-1,0-1 1,0 1-1,0-1 1,0 1-1,0-1 1,0 1-1,0-1 0,0 1 1,0-1-1,0 1 1,0-1-1,0 1 1,-1 0-1,1-1 1,0 1-1,0-1 1,0 1-1,-1 0 0,1-1 1,0 1-1,-1-1 1,1 1-1,0 0 1,-1-1-1,1 1 1,0 0-1,-1 0 1,1-1-1,-1 1 0,1 0 1,0 0-1,-1 0 1,1 0-1,-1-1 1,1 1-1,-1 0 1,1 0-1,-1 0 1,1 0-1,-1 0 0,1 0 1,-1 0-1,-21-6 39,-1 0-1,1 1 1,-1 2-1,0 0 0,0 1 1,-28 2-1,9-1 22,-808 20-113,687-9-1628,24-5-2291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0.917"/>
    </inkml:context>
    <inkml:brush xml:id="br0">
      <inkml:brushProperty name="width" value="0.025" units="cm"/>
      <inkml:brushProperty name="height" value="0.025" units="cm"/>
    </inkml:brush>
  </inkml:definitions>
  <inkml:trace contextRef="#ctx0" brushRef="#br0">159 0 16207,'0'0'3043,"-35"64"-64,14-24-993,-5 5-833,4 5-256,2 0-705,4-6-96,3-5-416,8-5-1122,5-14 257,0-8-704,3-31-15023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1.245"/>
    </inkml:context>
    <inkml:brush xml:id="br0">
      <inkml:brushProperty name="width" value="0.025" units="cm"/>
      <inkml:brushProperty name="height" value="0.025" units="cm"/>
    </inkml:brush>
  </inkml:definitions>
  <inkml:trace contextRef="#ctx0" brushRef="#br0">291 7 9417,'0'0'1644,"-9"-2"-453,0 1-395,0-1 1,0 1-1,1 1 1,-1-1-1,0 2 1,0-1-1,0 1 0,1 0 1,-1 1-1,0 0 1,1 1-1,0 0 1,-1 0-1,-13 7 1,9 0 43,0 1 1,1 0-1,0 0 0,-20 25 0,24-26-753,1 1 0,0 0 0,0 0 0,1 1 0,1 0 0,-7 22 0,11-33-90,0 1 0,1 0 1,0 0-1,-1-1 0,1 1 0,0 0 1,0 0-1,0 0 0,0 0 0,0 0 1,0-1-1,0 1 0,1 0 0,-1 0 1,1 0-1,-1-1 0,1 1 0,0 0 0,0-1 1,0 1-1,0-1 0,2 4 1,-1-3-3,0-1 1,1 1-1,-1 0 1,1-1 0,-1 0-1,1 1 1,-1-1-1,1 0 1,0 0 0,0-1-1,-1 1 1,1-1 0,4 1-1,1 0 14,0-1 0,0 0-1,0-1 1,0 1 0,0-2 0,0 1-1,0-1 1,0 0 0,14-6-1,-12 2 26,1-1 0,-1 0 0,0 0-1,-1-1 1,1-1 0,-2 1 0,14-17-1,-18 20 13,0 0-1,-1-1 0,0 0 0,1 1 0,-2-1 0,1 0 0,-1 0 0,0-1 0,0 1 0,0 0 0,-1-1 0,0 1 0,-1-1 0,1 1 0,-1-1 0,-1-6 0,1 11-7,0 1-1,-1-1 0,1 1 1,-1-1-1,1 1 1,-1 0-1,1-1 1,-1 1-1,0 0 1,0-1-1,0 1 0,0 0 1,0 0-1,0 0 1,0 0-1,0 0 1,0 0-1,0 0 1,0 0-1,-1 1 1,1-1-1,-3-1 0,0 1-13,0 0-1,0 0 0,0 0 1,0 0-1,0 0 0,-1 1 1,1 0-1,-5 0 0,1 1-52,0-1 1,1 1-1,-1 1 0,1 0 0,-1 0 0,1 0 0,0 1 0,-14 6 0,17-6-172,1 0-1,-1 1 0,0-1 0,1 1 0,-1-1 0,1 1 0,0 0 0,1 0 0,-1 1 0,1-1 0,-1 0 1,1 1-1,0-1 0,1 1 0,-1 0 0,0 7 0,0-2-1442,1 1 0,1-1-1,0 0 1,1 12 0,3 6-4997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1.588"/>
    </inkml:context>
    <inkml:brush xml:id="br0">
      <inkml:brushProperty name="width" value="0.025" units="cm"/>
      <inkml:brushProperty name="height" value="0.025" units="cm"/>
    </inkml:brush>
  </inkml:definitions>
  <inkml:trace contextRef="#ctx0" brushRef="#br0">140 281 12940,'0'0'7303,"-10"8"-4143,-8 7-2243,0 1 0,1 0 0,-15 20 0,27-31-783,1 0 1,0 1 0,0-1-1,0 1 1,1 0-1,0 0 1,0 0 0,0 0-1,1 0 1,-1 1-1,2-1 1,-1 1-1,1 0 1,0-1 0,0 1-1,1 0 1,0-1-1,1 8 1,-1-13-135,1 0 0,0 0 0,-1 0 0,1 0 0,0 0 0,0 0 0,-1 0 0,1-1 0,0 1 0,0 0 0,0-1 0,0 1 0,0 0 0,0-1 1,0 1-1,0-1 0,0 0 0,1 1 0,-1-1 0,0 0 0,0 0 0,0 1 0,0-1 0,0 0 0,1 0 0,-1 0 0,0-1 0,0 1 0,0 0 0,0 0 0,2-1 0,38-12 298,-32 7-239,-1 0 0,0 0 1,0 0-1,-1-1 0,0-1 0,0 1 0,-1-1 1,1 0-1,-2-1 0,9-16 0,-11 20-38,0-1 0,0 1 0,-1-1 1,0 0-1,0 0 0,0 0 0,-1 0 0,0-1 0,0 1 0,-1 0 0,1 0 0,-1-1 0,-1 1 0,1 0 0,-1 0 0,0-1 1,-1 1-1,-3-11 0,4 16-79,0-1-1,0 0 1,0 1 0,0-1 0,-1 1 0,1-1 0,0 1 0,-1-1-1,1 1 1,-1 0 0,1 0 0,-1 0 0,0 0 0,-2-1 0,-5-1-2571,-2 2-3437</inkml:trace>
  <inkml:trace contextRef="#ctx0" brushRef="#br0" timeOffset="1">404 0 12588,'0'0'192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2.368"/>
    </inkml:context>
    <inkml:brush xml:id="br0">
      <inkml:brushProperty name="width" value="0.025" units="cm"/>
      <inkml:brushProperty name="height" value="0.025" units="cm"/>
    </inkml:brush>
  </inkml:definitions>
  <inkml:trace contextRef="#ctx0" brushRef="#br0">92 12 15599,'0'0'11595,"-8"10"-11334,2-4-126,1 0 1,0 0-1,1 1 0,-1 0 0,1 0 0,0 0 0,1 0 0,0 1 0,0-1 0,0 1 0,1 0 1,-2 13-1,-2 178 1057,6-148-1690,0-51 87,-14-12-476,11 4 833,0 0-1,1 0 0,1 0 1,-1 0-1,1-1 0,1 1 0,-1 0 1,1-1-1,1 1 0,0 0 0,0-1 1,0 1-1,1 0 0,1 0 1,-1 0-1,1 0 0,0 1 0,1-1 1,7-11-1,8-11 337,1 0-1,1 1 1,27-28-1,-44 52-148,-1 1-47,0 1 1,0-1-1,0 1 1,0 0 0,0 0-1,0 0 1,1 0 0,0 0-1,-1 1 1,1 0 0,0-1-1,0 2 1,5-3 0,-9 7-55,0 0 1,1 0-1,-1 0 1,-1 0-1,1 0 1,0-1-1,-1 1 1,1 0-1,-1 0 0,0 0 1,-2 4-1,-3 3 107,-1-1 0,0 0 0,-1 0 0,0 0-1,0-1 1,-1 0 0,0-1 0,0 0 0,-1 0-1,0-1 1,0 0 0,0-1 0,-1 0 0,0-1-1,0 0 1,-15 3 0,58-19-12481,-9 0 4793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2.711"/>
    </inkml:context>
    <inkml:brush xml:id="br0">
      <inkml:brushProperty name="width" value="0.025" units="cm"/>
      <inkml:brushProperty name="height" value="0.025" units="cm"/>
    </inkml:brush>
  </inkml:definitions>
  <inkml:trace contextRef="#ctx0" brushRef="#br0">1 1 11499,'0'0'19955,"10"29"-31838,6-44 2434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33.057"/>
    </inkml:context>
    <inkml:brush xml:id="br0">
      <inkml:brushProperty name="width" value="0.025" units="cm"/>
      <inkml:brushProperty name="height" value="0.025" units="cm"/>
    </inkml:brush>
  </inkml:definitions>
  <inkml:trace contextRef="#ctx0" brushRef="#br0">78 34 18065,'0'0'8392,"-10"4"-7111,8-3-1268,-42 19 1214,43-19-1181,-1 0-1,1 0 1,-1 0-1,1 0 1,0 0-1,-1 1 1,1-1-1,0 0 1,0 1-1,0-1 1,0 1-1,0-1 1,0 1-1,0-1 1,1 1-1,-1 0 1,0-1-1,1 1 1,0 0-1,-1 0 1,1-1-1,0 1 1,0 0-1,0 0 1,0-1-1,0 1 1,0 0-1,0 0 1,1-1-1,-1 1 1,1 2-1,0-3-44,0-1 0,0 1 0,0 0 0,0 0 1,0-1-1,0 1 0,0-1 0,0 1 0,0-1 0,1 1 0,-1-1 0,0 0 0,0 1 0,0-1 0,1 0 0,-1 0 1,0 0-1,0 0 0,0 0 0,1 0 0,-1 0 0,2-1 0,30-6 97,-25 2-142,1 0-1,-1 0 1,-1-1 0,1 0 0,-1 0 0,0 0-1,0-1 1,-1 0 0,0-1 0,0 1-1,-1-1 1,0 0 0,8-17 0,-32 77-464,-6 25 558,18-22-5582,8-47 76</inkml:trace>
  <inkml:trace contextRef="#ctx0" brushRef="#br0" timeOffset="1">211 151 17969,'0'0'8744,"-17"55"-7879,17-46-897,0-4-3171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5:43.246"/>
    </inkml:context>
    <inkml:brush xml:id="br0">
      <inkml:brushProperty name="width" value="0.025" units="cm"/>
      <inkml:brushProperty name="height" value="0.025" units="cm"/>
    </inkml:brush>
  </inkml:definitions>
  <inkml:trace contextRef="#ctx0" brushRef="#br0">2523 181 3844,'0'0'507,"-12"-11"-176,-11-10-185,-2 2 1,0 1-1,-1 0 0,0 2 1,-1 1-1,-41-15 1,34 20 82,0 3 1,-1 1-1,0 1 1,-1 2 0,1 1-1,0 2 1,-1 2-1,1 1 1,-55 12-1,-30 13 239,-158 59 0,249-77-427,-57 21 136,1 3 0,2 3-1,2 5 1,2 3 0,1 3 0,3 3-1,2 4 1,-109 107 0,118-98-119,3 3 0,3 3 1,3 3-1,4 1 0,3 3 0,3 2 1,3 2-1,4 1 0,4 2 0,-29 109 1,40-97-51,3 0 1,5 1-1,4 0 1,3 160-1,10-229 2,1 1-1,2 0 0,1-1 0,1 1 1,2-2-1,0 1 0,2-1 1,1-1-1,1 0 0,1-1 0,2 0 1,0-1-1,1-1 0,2 0 0,0-2 1,45 39-1,-33-34 20,2-1 0,1-1 0,1-2 1,1-2-1,1-1 0,0-2 0,1-1 0,1-3 0,0 0 0,1-3 0,60 8 0,-39-13 181,-1-2 0,1-4 0,-1-2 0,1-2 0,-1-3 0,79-22 0,342-131 2099,-306 96-1876,120-29 12,-175 60-397,-1-5-1,166-80 1,-253 101-35,0-1 0,-2-2 0,0 0 0,-2-3 0,0 0 0,-1-2 0,27-35 0,-25 24 177,-2-1 0,-1-2 1,-3-1-1,-1-1 0,19-50 1,-17 24 126,-3-1 0,-3-1 1,-3-1-1,-4 0 0,-2 0 1,-4-1-1,-5-105 1,-3 129-305,-3 0-1,-1 0 1,-3 1 0,-2 0 0,-2 0 0,-1 2 0,-3 0 0,-2 1 0,-2 0 0,-1 2 0,-2 1 0,-2 1 0,-2 1 0,-2 2-1,-1 1 1,-1 1 0,-2 2 0,-65-47 0,16 24-425,-2 4-1,-137-59 1,102 52-2109,58 25-303,8-2-1639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03.456"/>
    </inkml:context>
    <inkml:brush xml:id="br0">
      <inkml:brushProperty name="width" value="0.025" units="cm"/>
      <inkml:brushProperty name="height" value="0.025" units="cm"/>
    </inkml:brush>
  </inkml:definitions>
  <inkml:trace contextRef="#ctx0" brushRef="#br0">3029 116 8712,'0'0'2968,"-10"-1"-1825,-33-3 425,-8 0-2797,0-1 0,-64-17-1,74 12 2183,-1 2 0,0 2 0,0 1 0,0 3 0,-1 1 0,-57 7-1,-255 52 403,268-41-1436,-157 28 196,-223 48 58,360-66 179,1 5 1,-133 60-1,170-61 128,1 4 1,1 2-1,-78 59 0,119-76-446,1 2 1,0 0 0,2 2-1,0 0 1,2 2-1,1 0 1,1 2-1,1 0 1,2 1 0,-16 35-1,2 18-35,-38 157 0,5 93 24,58-303-17,-10 58 116,3 1-1,4 0 1,4 1 0,11 123 0,-3-175-41,1 0 0,2 0 0,2-1 1,1 0-1,2-1 0,1 0 0,2-1 0,2-1 0,0 0 1,2-1-1,2-1 0,1-1 0,29 31 0,-17-27-48,2-2 0,1-1-1,1-2 1,2-1-1,1-3 1,1-1 0,0-2-1,2-2 1,1-1-1,81 20 1,-45-20 2,1-4 1,1-4-1,0-3 1,1-4-1,116-9 1,-101-4 5,-1-5 0,187-52 1,179-97 20,-270 84-11,-5-8 0,266-165-1,-366 191-63,-2-3-1,105-101 0,-138 110-52,-2-1 0,-2-3 0,-4-2 1,41-70-1,-64 93 63,-3-1 0,-2-1 0,-1-1 0,-2 0 0,-2-1-1,-1-1 1,-3 0 0,7-73 0,-14 78 58,-1-1-1,-2 1 1,-2 0-1,-2 0 0,-1 0 1,-2 0-1,-1 1 1,-2 0-1,-2 1 0,-21-43 1,3 21 188,-2 1 0,-3 1 0,-2 2 0,-3 2 0,-1 1 0,-3 2 0,-2 3 0,-72-56 0,72 67 57,-3 1 0,0 3-1,-2 1 1,-1 4-1,-1 1 1,-1 3 0,-1 2-1,-1 3 1,-89-16-1,67 24-171,0 2 0,-1 5-1,1 2 1,0 4 0,0 4-1,-153 35 1,94-4-1079,2 5 0,-254 121 0,236-88-3277,19-10-2616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24.074"/>
    </inkml:context>
    <inkml:brush xml:id="br0">
      <inkml:brushProperty name="width" value="0.025" units="cm"/>
      <inkml:brushProperty name="height" value="0.025" units="cm"/>
    </inkml:brush>
  </inkml:definitions>
  <inkml:trace contextRef="#ctx0" brushRef="#br0">121 266 6054,'0'0'512,"-11"-5"743,-4-3-782,-39-17 449,19 2 2439,34 23-3321,1 0 0,0 0 1,-1-1-1,1 1 0,0 0 0,-1 0 0,1-1 0,0 1 0,0 0 0,-1 0 0,1-1 0,0 1 1,0 0-1,-1-1 0,1 1 0,0 0 0,0-1 0,0 1 0,0 0 0,0-1 0,0 1 0,-1 0 1,1-1-1,0 1 0,0-1 0,0 1 0,0 0 0,0-1 0,0 1 0,1 0 0,-1-1 1,0 1-1,0-1 0,0 1 0,0 0 0,0-1 0,0 1 0,1 0 0,-1-1 0,0 1 0,0 0 1,1-1-1,-1 1 0,0 0 0,0 0 0,1-1 0,-1 1 0,0 0 0,1 0 0,-1 0 0,0-1 1,1 1-1,-1 0 0,0 0 0,1 0 0,-1 0 0,0 0 0,1 0 0,-1 0 0,0 0 0,1 0 1,-1 0-1,1 0 0,-1 0 0,29-6 191,-27 5-31,262-22 2210,-61 6-950,687-3 2014,-847 20-3462,6 1-6,130 4 55,314-34 0,5-69 83,-513 100-58,-1-1-1,-1 0 1,1-1-1,-17-3 1,-15 1-49,-124 5-16,1 7 0,-186 36 1,33 17 1,-104 18 26,-4-33 60,374-46-113,11-2 7,0 3 0,0 1 0,1 3 0,-56 15 0,102-19-201,13 2 93,13 1 56,92 8 102,1-5 0,208-11 1,79-34 393,-80 5-163,582-2-92,-871 32-192,201-17 0,-237 18 2,0 0-1,0 0 1,0 0 0,1 0-1,-1 0 1,0 0-1,0-1 1,0 1-1,0 0 1,0-1 0,0 1-1,0-1 1,0 1-1,0-1 1,0 1-1,0-1 1,-1 0 0,1 1-1,1-3 1,-13-7 65,-36-6 16,-20 7-169,1 2-1,-1 4 1,-70 4 0,37 1 57,-618 7 93,500-1-66,0 11 1,-281 60-1,464-74 7,24-3-13,0-1 0,0 1 0,1 1 0,-1 0 0,-16 7 0,32-11-140,0 1-1,1-1 0,-1 1 1,1 0-1,-1 0 0,9 2 1,11 0 14,373-40-17,-256 19 200,830-90-1714,-853 96-3385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2.074"/>
    </inkml:context>
    <inkml:brush xml:id="br0">
      <inkml:brushProperty name="width" value="0.025" units="cm"/>
      <inkml:brushProperty name="height" value="0.025" units="cm"/>
    </inkml:brush>
  </inkml:definitions>
  <inkml:trace contextRef="#ctx0" brushRef="#br0">82 1 13645,'0'0'6385,"-6"9"-4816,-1 6-1213,0 0 0,0 1 0,2 0-1,0 0 1,1 1 0,-5 33 0,-3 119 1447,9-110-1436,-13 538 412,18-575-1710,0-16-1251,-1-14-3716,-1-25-567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0:40.956"/>
    </inkml:context>
    <inkml:brush xml:id="br0">
      <inkml:brushProperty name="width" value="0.025" units="cm"/>
      <inkml:brushProperty name="height" value="0.025" units="cm"/>
    </inkml:brush>
  </inkml:definitions>
  <inkml:trace contextRef="#ctx0" brushRef="#br0">983 111 3555,'358'14'279,"-119"-12"6446,-457-15-3017,92 3-3113,7 3 338,-57-2-198,-242-43-1,396 47-717,11 4 10,1-1-1,-1 0 1,1-1-1,-1-1 1,-16-7 0,27 10-30,0 1 1,0-1 0,1 1-1,-1-1 1,1 1 0,-1 0-1,0-1 1,1 1 0,-1 0 0,1-1-1,-1 1 1,1 0 0,-1-1-1,1 1 1,-1 0 0,1 0 0,-1 0-1,1 0 1,-1-1 0,1 1-1,0 0 1,-1 0 0,1 0-1,-1 0 1,1 0 0,-1 0 0,1 0-1,-1 0 1,1 1 0,-1-1-1,2 0 1,27-2-79,975 46-1425,-834-33 1421,-368-4-22,-558-18 2162,159 1-325,517 6-1650,72-1 82,21 0-169,28-2-217,457-5-4299,-395 14 3088,56 1-1731,-2 2-1777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2.417"/>
    </inkml:context>
    <inkml:brush xml:id="br0">
      <inkml:brushProperty name="width" value="0.025" units="cm"/>
      <inkml:brushProperty name="height" value="0.025" units="cm"/>
    </inkml:brush>
  </inkml:definitions>
  <inkml:trace contextRef="#ctx0" brushRef="#br0">1 823 11403,'0'0'12689,"4"-13"-12075,12-23-38,2 1-1,2 1 1,28-40 0,10-16-252,-4-3-142,-5-2 1,-4-2 0,50-157 0,-93 253 342,0 7-176,2 22-28,3 38-107,-1 9-63,4 1 0,4-1 0,22 75-1,-30-133-107,0-1-1,1 1 0,1-1 0,0 0 0,1-1 1,14 19-1,-18-28-214,-1-1-1,1-1 1,0 1 0,0-1-1,0 1 1,0-1 0,1-1-1,10 6 1,-12-7-260,1-1-1,-1 1 1,0-1 0,0 0-1,0-1 1,1 1 0,-1-1-1,0 0 1,1 0-1,-1 0 1,0 0 0,1-1-1,-1 0 1,8-2 0,21-15-9188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3.114"/>
    </inkml:context>
    <inkml:brush xml:id="br0">
      <inkml:brushProperty name="width" value="0.025" units="cm"/>
      <inkml:brushProperty name="height" value="0.025" units="cm"/>
    </inkml:brush>
  </inkml:definitions>
  <inkml:trace contextRef="#ctx0" brushRef="#br0">0 1 5093,'0'0'17686,"4"14"-16490,25 136 24,-19-86-707,3-1 0,2 0 0,30 74 0,-43-131-540,16 30-926,-17-34 866,0-1 0,-1 0 0,1 1 1,0-1-1,0 0 0,0 1 0,0-1 0,1 0 0,-1 0 0,0 0 1,0 0-1,1 0 0,-1 0 0,0-1 0,1 1 0,-1 0 0,1-1 1,-1 1-1,4 0 0,-7-16-5460,-17-8-453,-13-8-4613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3.457"/>
    </inkml:context>
    <inkml:brush xml:id="br0">
      <inkml:brushProperty name="width" value="0.025" units="cm"/>
      <inkml:brushProperty name="height" value="0.025" units="cm"/>
    </inkml:brush>
  </inkml:definitions>
  <inkml:trace contextRef="#ctx0" brushRef="#br0">0 467 16912,'0'0'7815,"52"-37"-5925,-1 9 384,10-9-864,10-10-610,4-5-319,0-2-321,-4-1-64,-7 9-64,-9 4-192,-8 11-1153,-10 10-1890,-14 8-993,-15 9-481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3.813"/>
    </inkml:context>
    <inkml:brush xml:id="br0">
      <inkml:brushProperty name="width" value="0.025" units="cm"/>
      <inkml:brushProperty name="height" value="0.025" units="cm"/>
    </inkml:brush>
  </inkml:definitions>
  <inkml:trace contextRef="#ctx0" brushRef="#br0">1 324 16624,'0'0'10378,"9"-49"-8777,16 14-480,7-7-737,6-2-255,7 7-65,-2 1-160,3 6-2050,-9 3-2531,-5 4-2498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4.356"/>
    </inkml:context>
    <inkml:brush xml:id="br0">
      <inkml:brushProperty name="width" value="0.025" units="cm"/>
      <inkml:brushProperty name="height" value="0.025" units="cm"/>
    </inkml:brush>
  </inkml:definitions>
  <inkml:trace contextRef="#ctx0" brushRef="#br0">1 175 10666,'0'0'15316,"5"11"-15038,14 31-131,31 61-21,-44-91-95,1 0 0,0 0 0,1-1 0,1 0 0,17 18 0,-25-28 21,0 0 1,0 0 0,0 0-1,0 0 1,0-1 0,0 1 0,1 0-1,-1-1 1,0 1 0,0-1 0,1 1-1,-1-1 1,0 0 0,1 0-1,-1 1 1,0-1 0,1 0 0,-1 0-1,0 0 1,1 0 0,-1-1 0,0 1-1,0 0 1,1-1 0,-1 1-1,0 0 1,1-1 0,-1 0 0,0 1-1,0-1 1,0 0 0,0 1-1,0-1 1,0 0 0,0 0 0,0 0-1,0 0 1,0 0 0,0 0 0,0 0-1,-1 0 1,1 0 0,0-1-1,-1 1 1,1-2 0,5-8 248,0-1 0,-2 0 1,7-23-1,-8 24-221,52-198 1548,-55 209-1627,0 0 0,0 0 0,0 1 0,0-1 0,0 0 0,0 0 0,0 0 0,0 0 0,0 0 1,0 0-1,0 0 0,0 1 0,0-1 0,0 0 0,0 0 0,0 0 0,0 0 0,0 0 0,1 0 0,-1 0 0,0 1 0,0-1 0,0 0 0,0 0 0,0 0 0,0 0 0,0 0 0,0 0 1,0 0-1,0 0 0,1 0 0,-1 0 0,0 0 0,0 0 0,0 0 0,0 0 0,0 1 0,0-1 0,0 0 0,1 0 0,-1 0 0,0 0 0,0 0 0,0 0 0,0 0 0,0 0 0,0 0 1,1-1-1,-1 1 0,0 0 0,0 0 0,0 0 0,0 0 0,0 0 0,0 0 0,0 0 0,0 0 0,1 0 0,-1 0 0,0 0 0,0 0 0,0 0 0,0 0 0,0-1 0,7 22 48,5 36 42,-9-45-48,-2-8-36,15 46 5,-16-49-11,1 0-1,-1 0 1,0 0 0,1 0-1,-1 0 1,1 0 0,-1 0 0,1-1-1,0 1 1,-1 0 0,1 0-1,0-1 1,0 1 0,-1 0 0,1-1-1,0 1 1,0-1 0,0 1-1,0-1 1,0 1 0,0-1 0,-1 0-1,1 1 1,0-1 0,0 0-1,0 0 1,0 0 0,0 1 0,0-1-1,0 0 1,0-1 0,1 1-1,-1 0 1,0 0 0,-1 0 0,1-1-1,0 1 1,0 0 0,0-1 0,0 1-1,0-1 1,0 1 0,0-1-1,0 1 1,-1-1 0,1 0 0,1-1-1,7-8 46,-1-2 0,0 1-1,0-1 1,-1 0 0,-1-1-1,0 0 1,7-25 0,0 7-6,-2-3-40,-8 25 0,-1 1 0,1-1 0,0 1 0,1 0 0,0-1 0,0 2 0,1-1 0,6-7 0,-11 14 0,0 1 0,0 0 0,1 0 0,-1-1 0,0 1 0,0 0 0,1 0 0,-1 0 0,0-1 0,1 1 0,-1 0 0,0 0 0,0 0 0,1 0 0,-1 0 0,0 0 0,1 0 0,-1 0 0,0 0 0,1 0 0,-1 0 0,0 0 0,1 0 0,-1 0 0,0 0 0,1 0 0,-1 0 0,0 0 0,1 0 0,-1 0 0,0 1 0,1-1 0,-1 0 0,0 0 0,0 0 0,1 1 0,-1-1 0,0 0 0,0 0 0,1 0 0,-1 1 0,0-1 0,0 0 0,0 1 0,0-1 0,1 0 0,-1 0 0,0 1 0,5 17 0,-4-15 0,10 59-108,-9-43-179,1 0 0,1-1 0,1 1 0,7 19 0,-13-44-6851,2-6 4231,0 1-89,-1-19-6699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4.714"/>
    </inkml:context>
    <inkml:brush xml:id="br0">
      <inkml:brushProperty name="width" value="0.025" units="cm"/>
      <inkml:brushProperty name="height" value="0.025" units="cm"/>
    </inkml:brush>
  </inkml:definitions>
  <inkml:trace contextRef="#ctx0" brushRef="#br0">0 6 13293,'0'0'6342,"62"-4"-6278,-34 4-96,-3 0-1442,3 0-3426,-2-1-4357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5.059"/>
    </inkml:context>
    <inkml:brush xml:id="br0">
      <inkml:brushProperty name="width" value="0.025" units="cm"/>
      <inkml:brushProperty name="height" value="0.025" units="cm"/>
    </inkml:brush>
  </inkml:definitions>
  <inkml:trace contextRef="#ctx0" brushRef="#br0">42 176 10666,'0'0'3401,"-4"10"-492,-6 24-1502,2 2 0,1 0 1,1 0-1,-1 69 0,7-102-1380,0-1 1,0 0-1,0 1 1,0-1-1,1 0 1,-1 0-1,1 1 1,-1-1-1,1 0 0,0 0 1,0 0-1,0 0 1,0 0-1,0 0 1,0 0-1,0 0 0,1 0 1,-1 0-1,1-1 1,-1 1-1,1 0 1,3 1-1,-4-2-21,1-1 0,0 1 1,0-1-1,-1 0 0,1 1 0,0-1 1,0 0-1,0 0 0,0 0 0,-1-1 0,1 1 1,0 0-1,0-1 0,-1 1 0,1-1 1,0 1-1,0-1 0,-1 0 0,1 0 0,-1 0 1,1 0-1,-1 0 0,1 0 0,-1 0 1,0 0-1,1 0 0,-1-1 0,2-2 0,8-8 146,-1-1 0,-1 0 0,0-1-1,-1 0 1,12-27 0,23-81 929,-16 40 563,-22 77-944,-1 14-172,1 36 118,3 8-321,-8-52-319,0 0 0,1-1-1,-1 1 1,0 0 0,1 0-1,-1 0 1,1-1 0,-1 1-1,1 0 1,-1-1 0,1 1-1,-1 0 1,1-1 0,-1 1-1,1 0 1,0-1 0,-1 1 0,1-1-1,0 0 1,0 1 0,0-1-1,-1 1 1,1-1 0,0 0-1,0 0 1,0 0 0,-1 1-1,2-1 1,0 0 17,0-1 1,0 1-1,-1-1 1,1 1-1,0-1 0,0 0 1,-1 0-1,1 1 1,-1-1-1,1 0 0,-1 0 1,3-3-1,34-40 758,10-35-359,-36 56-406,0 1 0,2 1-1,1 0 1,19-21 0,-33 41-20,-1 1 1,0-1-1,1 1 0,-1-1 0,1 1 0,-1-1 0,1 1 0,-1-1 1,1 1-1,-1-1 0,1 1 0,0-1 0,-1 1 0,1 0 0,0 0 1,-1-1-1,1 1 0,0 0 0,-1 0 0,1 0 0,0-1 0,0 1 1,-1 0-1,1 0 0,0 0 0,-1 0 0,1 1 0,0-1 0,0 0 1,-1 0-1,1 0 0,0 0 0,-1 1 0,1-1 0,0 0 0,-1 1 1,1-1-1,-1 0 0,1 1 0,0-1 0,-1 1 0,1-1 0,-1 1 1,1-1-1,-1 1 0,0 0 0,1-1 0,-1 1 0,1-1 0,-1 1 1,0 0-1,0-1 0,1 1 0,-1 0 0,0 0 0,0-1 0,0 1 1,0 0-1,0-1 0,0 1 0,0 1 0,7 58 283,-6-46-180,-1-12-99,0 0 0,1 1 0,-1-1 0,1 1 0,-1-1 0,1 0 0,0 1 0,0-1 0,0 0 0,0 0 0,1 0 0,-1 0 0,1 0 0,-1 0 0,1 0 0,-1 0 0,1-1 0,0 1 0,3 2 0,-4-4-127,1 1 1,-1 0-1,0-1 1,1 0 0,-1 1-1,0-1 1,1 0 0,-1 1-1,0-1 1,1 0 0,-1 0-1,0 0 1,1 0-1,1-1 1,0 0-345,-1 1 1,0-1-1,0 0 1,0 0-1,0 0 1,0 0-1,0-1 0,-1 1 1,1 0-1,0-1 1,1-1-1,15-18-8423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5.478"/>
    </inkml:context>
    <inkml:brush xml:id="br0">
      <inkml:brushProperty name="width" value="0.025" units="cm"/>
      <inkml:brushProperty name="height" value="0.025" units="cm"/>
    </inkml:brush>
  </inkml:definitions>
  <inkml:trace contextRef="#ctx0" brushRef="#br0">129 72 15310,'0'0'2632,"2"-8"598,1-2-2115,-1 5-636,-1 1-1,0-1 1,0 1-1,0-1 1,0 1-1,-1-1 1,0-5-1,0 10-410,0-1 0,0 1 0,0-1 0,0 1 0,0-1-1,0 1 1,-1-1 0,1 1 0,0-1 0,0 1 0,0-1 0,-1 1-1,1 0 1,0-1 0,-1 1 0,1-1 0,0 1 0,-1 0 0,1-1-1,-1 1 1,1 0 0,-1-1 0,1 1 0,-1 0 0,1 0 0,0-1-1,-1 1 1,1 0 0,-1 0 0,0 0 0,1 0 0,-1 0-1,1 0 1,-1 0 0,1 0 0,-1 0 0,1 0 0,-1 0 0,1 0-1,-1 0 1,1 0 0,-1 0 0,1 1 0,-1-1 0,1 0 0,-1 0-1,0 1 1,-26 14 476,18-5-502,1 1 1,0-1-1,0 2 0,1-1 0,0 1 0,1 0 0,1 0 1,-7 22-1,6-14 108,0 1 1,2 0-1,1 0 1,-2 37-1,5-54-135,0-1 0,0 1 0,0-1 0,0 1 0,1-1 0,-1 1 1,1-1-1,0 0 0,0 1 0,1-1 0,-1 0 0,0 1 0,1-1 0,0 0 0,0 0 0,0 0 0,0-1 0,0 1 0,4 3 1,-3-5-25,-1 1 1,1-1 0,0 0 0,0 0-1,-1 0 1,1 0 0,0-1 0,0 1 0,0-1-1,0 0 1,0 1 0,0-1 0,0-1 0,0 1-1,0 0 1,0-1 0,0 1 0,0-1-1,0 0 1,-1 0 0,1 0 0,0-1 0,0 1-1,2-3 1,8-3-281,0-2-1,-1 0 1,0 0-1,-1-1 0,0 0 1,0-1-1,-1 0 1,13-20-1,-12 14-2041,-1 1 0,0-1-1,10-26 1,-5-2-5575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5.806"/>
    </inkml:context>
    <inkml:brush xml:id="br0">
      <inkml:brushProperty name="width" value="0.025" units="cm"/>
      <inkml:brushProperty name="height" value="0.025" units="cm"/>
    </inkml:brush>
  </inkml:definitions>
  <inkml:trace contextRef="#ctx0" brushRef="#br0">23 180 16656,'0'0'7046,"31"59"-5636,-18-42-33,4 0-384,1-1-833,-2 1-96,-1-3-192,-1 0-1185,-3-1-737,-5-4-673,-4-7-480</inkml:trace>
  <inkml:trace contextRef="#ctx0" brushRef="#br0" timeOffset="1">0 1 993,'0'0'23830,"15"44"-27481,7-21-1121,1-2-4934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6.320"/>
    </inkml:context>
    <inkml:brush xml:id="br0">
      <inkml:brushProperty name="width" value="0.025" units="cm"/>
      <inkml:brushProperty name="height" value="0.025" units="cm"/>
    </inkml:brush>
  </inkml:definitions>
  <inkml:trace contextRef="#ctx0" brushRef="#br0">69 582 15118,'0'0'2424,"-8"1"-342,5-1-2001,0 1 0,0-1 0,1 1 1,-1 0-1,1-1 0,-1 1 0,0 0 0,1 0 0,0 1 1,-1-1-1,1 1 0,0-1 0,-1 1 0,1 0 1,0-1-1,0 1 0,1 0 0,-1 0 0,0 1 0,1-1 1,-1 0-1,1 0 0,-1 1 0,1-1 0,0 1 0,0-1 1,0 1-1,1 0 0,-1-1 0,1 1 0,-1 0 1,1 0-1,0 3 0,-1 1 28,1 0 0,0 1 1,0-1-1,1 1 0,0-1 0,0 0 0,1 1 1,-1-1-1,2 0 0,-1 0 0,7 12 1,-8-17-90,1 1 1,0-1 0,-1 0 0,1 0 0,0 0-1,1 0 1,-1 0 0,0 0 0,1 0-1,-1 0 1,1-1 0,-1 0 0,1 1 0,-1-1-1,1 0 1,0 0 0,0 0 0,0-1-1,0 1 1,-1-1 0,1 1 0,0-1 0,0 0-1,0 0 1,0-1 0,0 1 0,0 0-1,0-1 1,0 0 0,0 0 0,-1 0 0,6-2-1,-1 0 177,-1-1 0,0 0-1,0-1 1,0 1 0,0-1-1,-1 0 1,0 0 0,0-1-1,0 1 1,0-1 0,-1 0-1,0-1 1,-1 1 0,5-11-1,4-9 107,-1-1 1,10-35-1,-16 25-174,-1 11-112,-3 44-1049,-2 6 991,0-17 48,0 0 0,1 0 0,0 0 0,0 1 1,1-1-1,-1 0 0,5 14 0,-5-20-4,0-1 0,1 1 0,-1-1-1,0 1 1,1-1 0,-1 1 0,0 0 0,1-1 0,-1 0 0,1 1 0,-1-1 0,1 1-1,-1-1 1,1 1 0,-1-1 0,1 0 0,-1 1 0,1-1 0,0 0 0,-1 0 0,1 1-1,0-1 1,-1 0 0,1 0 0,0 0 0,-1 0 0,1 0 0,0 0 0,0 0 0,19-12 216,9-27 543,-11 4-312,-1 0 1,-2-1-1,-1-1 1,12-56-1,-20 66-284,-1 0 1,-2 0-1,0 0 0,-2 0 0,-1-1 0,-1 1 0,-7-35 1,6 53-153,0 1 0,0 0 0,-1 0 0,-1 0 0,-7-13 0,11 19-19,-1 0 0,0 1-1,0-1 1,0 0-1,0 1 1,0-1-1,-1 1 1,1-1-1,0 1 1,-1 0-1,1 0 1,-1-1-1,1 1 1,-1 0-1,1 0 1,-1 1-1,0-1 1,0 0-1,1 0 1,-1 1-1,0-1 1,0 1-1,0 0 1,0-1-1,1 1 1,-1 0-1,0 0 1,0 0-1,0 0 1,0 1-1,-3 0 1,3 0-7,0 0 1,0 1 0,0 0-1,0-1 1,0 1 0,0 0-1,0 0 1,1 0-1,-1 0 1,1 0 0,0 0-1,-1 0 1,1 0-1,0 1 1,0-1 0,0 0-1,1 1 1,-2 4-1,-6 50 17,7-49-12,-2 20 29,2 0 0,0 0-1,2 1 1,7 42 0,-7-63-6,1 0 0,0-1 0,1 1 0,0 0 1,0-1-1,1 0 0,0 0 0,0 0 0,6 7 0,-7-10-9,0-1 0,1 1-1,0-1 1,0 0 0,0 0-1,0 0 1,0-1 0,0 1 0,1-1-1,-1 0 1,1 0 0,-1-1-1,1 1 1,0-1 0,0 0 0,6 0-1,2 1-9,1-2-1,-1 0 1,1 0 0,0-2-1,-1 1 1,0-2-1,1 0 1,-1 0-1,15-7 1,-15 5-933,0-2 1,0 1-1,-1-2 1,0 1-1,13-12 0,12-16-6196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11:31:05.784"/>
    </inkml:context>
    <inkml:brush xml:id="br0">
      <inkml:brushProperty name="width" value="0.025" units="cm"/>
      <inkml:brushProperty name="height" value="0.025" units="cm"/>
    </inkml:brush>
  </inkml:definitions>
  <inkml:trace contextRef="#ctx0" brushRef="#br0">53 0 9737,'7'2'11826,"-4"12"-7918,-2 24-4509,-1-28 2215,-18 254 2682,0 5-3003,8-283-631,2-33-656,3-1 1,2 1-1,2-1 1,6-65-1,-4 97-6,1 1 0,1-1 0,1 1 0,0 0 0,0 0 0,2 1 0,0-1 0,10-16 0,-14 26 0,1 1 0,0-1 0,0 1 0,0 0 0,1 0 0,-1 0 0,1 0 0,0 1 0,0 0 0,0 0 0,1 0 0,-1 0 0,1 0 0,-1 1 0,1 0 0,0 0 0,0 0 0,0 1 0,0 0 0,0 0 0,1 0 0,-1 0 0,0 1 0,0 0 0,0 0 0,1 0 0,9 2 0,-14-2 0,1 0 0,-1 1 0,1-1 0,-1 0 0,0 1 0,1-1 0,-1 1 0,1-1 0,-1 1 0,0 0 0,1 0 0,-1-1 0,0 1 0,0 0 0,0 0 0,0 0 0,0 0 0,0 1 0,0-1 0,0 0 0,0 0 0,0 1 0,0-1 0,-1 0 0,1 1 0,-1-1 0,1 0 0,-1 1 0,1-1 0,-1 1 0,0-1 0,0 1 0,0-1 0,0 1 0,0-1 0,0 1 0,0 2 0,-1-1 0,0 1 0,0-1 0,-1 1 0,1-1 0,0 1 0,-1-1 0,0 0 0,0 0 0,0 0 0,0 0 0,-1 0 0,1-1 0,-1 1 0,-3 2 0,-7 5 0,0-1 0,0-1 0,-1 0 0,0-1 0,0-1 0,-1 0 0,0-1 0,0 0 0,-25 3 0,40-8-3,0 1 0,-1-1 0,1 0 0,0 0 0,0 0 0,0 0 0,-1 0 0,1 0 0,0 1 1,0-1-1,0 0 0,-1 0 0,1 0 0,0 0 0,0 0 0,-1 0 0,1 0 0,0 0 0,0 0 0,-1 0 0,1 0 0,0 0 0,0 0 0,0 0 0,-1-1 0,1 1 0,0 0 0,0 0 1,-1 0-1,1 0 0,0 0 0,0 0 0,0-1 0,-1 1 0,1 0 0,0 0 0,0 0 0,0 0 0,0-1 0,0 1 0,-1 0 0,1 0 0,0 0 0,0-1 0,0 1 0,0 0 0,0-1 1,3-3-893,7-3-974,-1 1 1,2 0-1,-1 0 0,1 1 0,0 0 0,13-3 0,10-5-5932,-7 1-2791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6.914"/>
    </inkml:context>
    <inkml:brush xml:id="br0">
      <inkml:brushProperty name="width" value="0.025" units="cm"/>
      <inkml:brushProperty name="height" value="0.025" units="cm"/>
    </inkml:brush>
  </inkml:definitions>
  <inkml:trace contextRef="#ctx0" brushRef="#br0">48 136 7015,'0'0'3678,"5"-9"-908,-5 8-2736,28-61 4976,-27 56-4020,0 1 1,0 0-1,0-1 1,0 1-1,-1-1 0,0 1 1,-1-11-1,2 15-919,-1 1-1,0 0 0,0-1 0,-1 1 0,1 0 1,0-1-1,0 1 0,0 0 0,0-1 0,0 1 1,0 0-1,0-1 0,-1 1 0,1 0 1,0-1-1,0 1 0,0 0 0,-1-1 0,1 1 1,0 0-1,0 0 0,-1-1 0,1 1 0,0 0 1,0 0-1,-1 0 0,1 0 0,0-1 0,-1 1 1,1 0-1,0 0 0,-1 0 0,1 0 1,0 0-1,-1 0 0,0 0 0,-13 7 820,-8 19-667,14-7-224,1 1 1,1 0-1,0 0 1,2 1-1,0-1 1,1 1 0,1 0-1,1 0 1,1 0-1,1-1 1,1 1 0,6 28-1,-8-46-84,1 0 1,0 0-1,0 0 0,0 0 1,0 0-1,1 0 0,-1 0 1,1 0-1,0 0 0,-1 0 1,1-1-1,1 1 0,-1-1 0,0 0 1,1 1-1,-1-1 0,1 0 1,-1-1-1,1 1 0,0 0 1,0-1-1,0 1 0,0-1 1,0 0-1,0 0 0,0 0 0,0 0 1,1-1-1,-1 1 0,0-1 1,0 0-1,1 0 0,-1 0 1,0-1-1,0 1 0,1-1 0,-1 1 1,0-1-1,0 0 0,0 0 1,0-1-1,0 1 0,0 0 1,0-1-1,0 0 0,-1 0 1,1 0-1,-1 0 0,1 0 0,-1 0 1,4-5-1,5-7-1231,0 0-1,-1-1 1,0-1-1,13-28 1,3-21-4797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7.446"/>
    </inkml:context>
    <inkml:brush xml:id="br0">
      <inkml:brushProperty name="width" value="0.025" units="cm"/>
      <inkml:brushProperty name="height" value="0.025" units="cm"/>
    </inkml:brush>
  </inkml:definitions>
  <inkml:trace contextRef="#ctx0" brushRef="#br0">0 186 17745,'0'9'1580,"1"17"-970,1 0 1,1-1-1,1 1 1,1 0-1,11 28 1,-12-39-385,2-1 1,0 1 0,0-1-1,2-1 1,0 1-1,0-1 1,1 0-1,1-1 1,0 0 0,18 16-1,-28-28-171,0 1 0,1-1 0,-1 1 0,1-1-1,-1 1 1,0-1 0,1 0 0,-1 1 0,1-1 0,0 0 0,-1 1 0,1-1-1,-1 0 1,1 0 0,-1 1 0,1-1 0,0 0 0,-1 0 0,1 0-1,-1 0 1,1 0 0,0 0 0,-1 0 0,1 0 0,-1 0 0,1 0 0,0 0-1,-1 0 1,1-1 0,0 1 0,5-18 1918,-12-33-287,-1 17-1573,-3-1-1,0 2 1,-3-1 0,0 2 0,-2-1-1,-2 2 1,-21-32 0,35 63-352,4 10 114,4 12 46,-1-13 76,1-1 0,0 0 1,0 0-1,0 0 0,1 0 0,1-1 0,-1 0 1,10 7-1,-15-12 5,1-1 1,0 1 0,0 0 0,0-1-1,0 0 1,0 1 0,1-1-1,-1 0 1,0 0 0,0 0-1,1-1 1,-1 1 0,1 0 0,-1-1-1,1 0 1,-1 1 0,1-1-1,-1 0 1,0 0 0,1-1-1,-1 1 1,1 0 0,-1-1 0,1 0-1,-1 1 1,0-1 0,1 0-1,-1 0 1,0 0 0,0-1-1,0 1 1,1 0 0,-1-1 0,-1 1-1,1-1 1,3-3 0,1-2 49,0-1 0,-1 0 0,0 0 0,0 0 0,-1-1-1,0 0 1,0 0 0,-1 0 0,0 0 0,0 0 0,1-15 0,0-9 315,-2-65-1,-2 70-329,26 108-37,-23-68 0,5 20 0,1 1 0,1-2 0,2 1 0,29 53 0,-40-83 1,0 0-1,0 0 1,1 0-1,-1 0 1,1 0-1,-1-1 1,1 1-1,-1 0 1,1-1 0,0 1-1,0-1 1,0 0-1,0 0 1,0 1-1,0-1 1,0-1-1,3 2 1,-3-2-1,-1 0 1,0 0-1,1 0 1,-1 0-1,0 0 1,1-1-1,-1 1 1,0 0-1,0-1 1,1 1-1,-1-1 0,0 0 1,0 1-1,0-1 1,0 0-1,0 0 1,0 1-1,0-1 1,0 0-1,0 0 1,1-2-1,2-3-9,0 0 0,-1 0 0,0 0 0,0 0 0,-1 0-1,0-1 1,0 1 0,0-1 0,-1 1 0,1-8 0,-1-1-870,-1 0 0,0 0 0,-5-28 0,2 28-1009,-1 0 0,0 0 0,-1 0 1,-1 1-1,0 0 0,-12-19 0,-11-13-9231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7.899"/>
    </inkml:context>
    <inkml:brush xml:id="br0">
      <inkml:brushProperty name="width" value="0.025" units="cm"/>
      <inkml:brushProperty name="height" value="0.025" units="cm"/>
    </inkml:brush>
  </inkml:definitions>
  <inkml:trace contextRef="#ctx0" brushRef="#br0">0 53 11499,'0'0'10874,"12"6"-10377,5 2-674,0 0 1,1-1 0,-1-1 0,1 0 0,0-2 0,1 0-1,23 2 1,-31-5-583,0-2-1,0 1 0,-1-2 1,1 1-1,0-1 1,-1-1-1,19-7 0,-24 8 634,-1 0-1,0 0 0,0-1 1,0 0-1,-1 1 0,1-1 0,-1 0 1,1-1-1,2-3 0,-4 4 414,0 0-1,0 0 0,0 0 0,-1 0 1,1 0-1,-1-1 0,0 1 0,0 0 1,0-1-1,-1 1 0,1-1 0,-1 1 1,1-5-1,-1 7-164,0 1 0,0 0 1,0 0-1,0-1 0,0 1 0,0 0 1,0 0-1,0 0 0,0-1 0,0 1 1,0 0-1,0 0 0,0-1 0,0 1 1,0 0-1,0 0 0,0 0 0,0-1 1,0 1-1,0 0 0,0 0 0,0-1 1,0 1-1,0 0 0,-1 0 0,1 0 1,0-1-1,0 1 0,0 0 0,0 0 1,0 0-1,-1 0 0,1-1 0,0 1 1,0 0-1,0 0 0,-1 0 0,1 0 1,0 0-1,0 0 0,0 0 0,-1 0 0,1 0 1,0 0-1,0-1 0,-1 1 0,1 0 1,-11 11 1662,-8 19-1276,15-20-427,1 1 0,0 0 0,1 0 0,0 0 0,0 0 0,1 0 0,1 0 0,0 0 0,1 1 0,1 10 0,-1-21-83,0 1-1,-1-1 1,1 1-1,0-1 1,0 0-1,0 0 1,0 0-1,1 1 1,-1-1-1,0 0 1,0 0-1,1-1 1,-1 1-1,1 0 1,-1 0-1,0-1 1,1 1-1,-1-1 1,1 1-1,0-1 1,-1 1-1,1-1 1,-1 0-1,1 0 1,0 0-1,-1 0 1,1 0-1,-1 0 1,1-1-1,2 0 1,3 1-24,-1-2 1,1 1-1,-1-1 0,0 0 1,1 0-1,7-4 1,23-18-198,-29 18 171,0 0-1,1 1 1,-1 0 0,1 0-1,0 1 1,0 0 0,1 0-1,15-3 1,-24 8 44,0-1 1,0 0-1,-1 1 0,1-1 1,0 1-1,0-1 0,-1 1 0,1-1 1,0 1-1,-1-1 0,1 1 0,-1 0 1,1-1-1,-1 1 0,1 0 0,-1-1 1,1 1-1,-1 0 0,0 0 0,1 0 1,-1-1-1,0 1 0,0 0 0,1 0 1,-1 0-1,0 0 0,0-1 0,0 1 1,0 0-1,0 0 0,0 0 1,0 0-1,-1 0 0,1 1 0,-3 33 286,-7 1 244,-2 0 0,-1-1 0,-28 54 1,48-150-5964,10-37-3491,-8 42 1382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8.243"/>
    </inkml:context>
    <inkml:brush xml:id="br0">
      <inkml:brushProperty name="width" value="0.025" units="cm"/>
      <inkml:brushProperty name="height" value="0.025" units="cm"/>
    </inkml:brush>
  </inkml:definitions>
  <inkml:trace contextRef="#ctx0" brushRef="#br0">124 115 13901,'0'0'5125,"21"56"-3107,-12-19-801,3 1 481,3 4 95,0-5-896,2-3-609,-2-6-223,-3-7-386,0-8-768,-5-10-128,-5-3-513,-2-11-1280,0-15-2275,-13-9-6791</inkml:trace>
  <inkml:trace contextRef="#ctx0" brushRef="#br0" timeOffset="1">1 0 16207,'0'0'9193,"63"22"-9129,-37-10-160,5-1-2114,2-6-2178,-1-4-2755,0-1-2915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48.590"/>
    </inkml:context>
    <inkml:brush xml:id="br0">
      <inkml:brushProperty name="width" value="0.025" units="cm"/>
      <inkml:brushProperty name="height" value="0.025" units="cm"/>
    </inkml:brush>
  </inkml:definitions>
  <inkml:trace contextRef="#ctx0" brushRef="#br0">9 1 12876,'0'0'11638,"-1"8"-10362,-6 86 2391,7-93-3676,0 0 0,0 0-1,0-1 1,0 1 0,0 0-1,0 0 1,0-1 0,1 1-1,-1 0 1,0-1 0,0 1-1,1 0 1,-1-1 0,0 1-1,1 0 1,-1-1-1,1 1 1,-1-1 0,1 1-1,-1 0 1,1-1 0,-1 0-1,1 1 1,0-1 0,-1 1-1,1-1 1,0 0 0,-1 1-1,1-1 1,0 0 0,1 1-1,29-3-1064,29-21-1007,-45 15 1797,71-34-1001,-77 38 1243,0 1 0,0 0 0,1 0 0,-1 1 0,1 0 0,0 1 0,13-1-1,-22 3 105,0-1 0,-1 0 0,1 1-1,0-1 1,-1 1 0,1-1-1,-1 1 1,1-1 0,-1 1-1,1-1 1,-1 1 0,1-1-1,-1 1 1,1 0 0,-1-1-1,0 1 1,1 0 0,-1-1 0,0 1-1,0 0 1,1 0 0,-1-1-1,0 1 1,0 0 0,0-1-1,0 1 1,0 0 0,0 0-1,0-1 1,0 1 0,-1 1-1,-2 27 1660,-8 1-1011,-1-2 1,0 0 0,-3 0 0,0-1-1,-2-1 1,-36 44 0,51-67-1046,0 1 1,0-1-1,-1 0 0,0 1 1,0-1-1,0-1 1,0 1-1,0 0 0,0-1 1,-1 1-1,1-1 0,-1 0 1,1 0-1,-1-1 1,0 1-1,0-1 0,0 1 1,-4-1-1,0-1-7528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2:51.859"/>
    </inkml:context>
    <inkml:brush xml:id="br0">
      <inkml:brushProperty name="width" value="0.025" units="cm"/>
      <inkml:brushProperty name="height" value="0.025" units="cm"/>
    </inkml:brush>
  </inkml:definitions>
  <inkml:trace contextRef="#ctx0" brushRef="#br0">786 0 5926,'-168'26'5571,"-85"8"-4993,42-5 322,71-9 3582,127-16-3536,13 0 196,25 1-145,271 1 2391,151-10-2432,-44-1-928,474 22-1125,219-2-160,-1331-21 1924,-743-10-4224,1 44 7248,910-24-3450,-384 6 954,450-9-1191,1-1 0,0 0-1,0 0 1,0 0 0,0 0 0,-1 0 0,1 0 0,0 0 0,0 0 0,0 0 0,-1 0 0,1 1-1,0-1 1,0 0 0,0 0 0,-1 0 0,1 0 0,0-1 0,0 1 0,0 0 0,-1 0 0,1 0-1,0 0 1,0 0 0,0 0 0,0 0 0,-1 0 0,1 0 0,0 0 0,0 0 0,0-1 0,0 1-1,-1 0 1,1 0 0,0 0 0,0 0 0,0 0 0,0-1 0,0 1 0,0 0 0,0 0 0,-1 0-1,1 0 1,0-1 0,0 1 0,0 0 0,0 0 0,0 0 0,0-1 0,0 1 0,0 0 0,0 0-1,0 0 1,0-1 0,12-6 150,17-2-177,0 2-1,1 1 1,0 1-1,44-2 1,-33 4 33,570-28 48,3 33-607,52 30-1618,75 0-59,-801-44 2898,-576-27 448,-2 36-254,377 3 282,-939 89 1975,1236-93-7464,6-1 1184,48-11 0,22-13-2048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00.610"/>
    </inkml:context>
    <inkml:brush xml:id="br0">
      <inkml:brushProperty name="width" value="0.025" units="cm"/>
      <inkml:brushProperty name="height" value="0.025" units="cm"/>
    </inkml:brush>
  </inkml:definitions>
  <inkml:trace contextRef="#ctx0" brushRef="#br0">2190 92 15599,'-7'-9'656,"4"3"-561,-1 0 0,0 0 0,0 0 0,-1 1 0,0 0 1,0 0-1,0 0 0,0 1 0,-1 0 0,1 0 0,-1 0 0,0 1 0,0-1 0,-1 1 0,1 1 0,-1-1 0,1 1 0,-1 0 0,-12-1 0,1 3-88,0 1 1,0 0-1,1 1 0,-1 1 1,0 1-1,1 1 0,0 0 1,-24 11-1,-15 10-27,-57 37 1,107-60 19,-84 55 55,3 3 0,2 4 0,4 4 0,2 3 0,4 3 0,-93 121 0,43-28 125,8 6-1,-124 245 0,136-215 45,10 4 0,9 5 0,-65 249 1,116-323-77,6 0 0,6 2 0,6 1 0,6 1 0,7-1 0,16 175 0,3-200-148,6-1 0,54 178 0,110 211-22,-6-106-177,-140-325 103,3-1 0,3-2 1,64 75-1,-85-118 112,1-2-1,1 0 0,1-2 1,1-1-1,2-2 0,0 0 1,1-2-1,1-1 1,0-2-1,47 16 0,-60-25 43,-1-2-1,1 0 0,1-1 0,-1-1 1,1-1-1,-1 0 0,1-2 1,-1 0-1,1-1 0,-1-1 0,1-1 1,-1-1-1,0 0 0,0-2 1,0 0-1,-1-1 0,0-1 0,0 0 1,-1-2-1,27-18 0,-15 4 71,-1-2-1,-2-1 1,0-1-1,-1-1 1,-2-1-1,-2-1 1,0-1-1,-2-1 1,15-37-1,19-53 957,42-150 0,-87 248-971,370-1260 1867,-96 24-2274,-144-18-602,-134 1204 915,-1-214 34,-5 260 65,-1 0 1,-1 0-1,-2 0 1,0 1-1,-2 0 0,-1 0 1,-19-38-1,23 56-50,-1 0-1,0 1 1,0 0-1,-1 0 1,0 1-1,0 0 1,-1 0 0,0 0-1,0 1 1,-1 0-1,0 1 1,0 0-1,-18-8 1,14 9-46,1 1 1,-1 0 0,0 1 0,0 0 0,0 2-1,-1-1 1,1 1 0,0 1 0,0 1 0,-15 1-1,-10 5-848,1 2 1,0 1-1,0 2 0,1 2 0,0 1 0,-59 35 0,-19 17-4337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01.263"/>
    </inkml:context>
    <inkml:brush xml:id="br0">
      <inkml:brushProperty name="width" value="0.025" units="cm"/>
      <inkml:brushProperty name="height" value="0.025" units="cm"/>
    </inkml:brush>
  </inkml:definitions>
  <inkml:trace contextRef="#ctx0" brushRef="#br0">1 69 8584,'1'-14'1845,"-1"9"-1139,0 1 1,0-1 0,1 1 0,-1-1 0,1 1 0,0 0-1,0-1 1,1 1 0,-1 0 0,4-7 0,-3 14-294,-1-1 0,0 1 0,0 0 1,0-1-1,-1 1 0,1 0 0,-1 0 0,1-1 1,-1 5-1,76 512 5303,-9-176-5238,14 74-5642,-79-408 4070,-1-2-482,0-1-3404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01.623"/>
    </inkml:context>
    <inkml:brush xml:id="br0">
      <inkml:brushProperty name="width" value="0.025" units="cm"/>
      <inkml:brushProperty name="height" value="0.025" units="cm"/>
    </inkml:brush>
  </inkml:definitions>
  <inkml:trace contextRef="#ctx0" brushRef="#br0">1 841 19827,'0'0'5456,"9"0"-4437,-3 0-909,-1 0 0,1-1 0,0 0 0,-1 0 1,1 0-1,-1-1 0,1 0 0,-1 0 0,0 0 0,0-1 0,0 1 0,8-7 0,-2 1 49,0-2-1,0 1 1,-1-1 0,16-21 0,0-6 210,-2-1-1,28-57 1,-23 30-96,-2-1-1,-3-2 0,-3 0 0,-3-1 1,-3-1-1,7-83 0,-19 135-55,1 20-103,4 31-114,-5-19-64,84 296 443,-69-263-452,1 0 1,3-1-1,2-1 1,39 56-1,-49-82-585,0-1 0,2-1 0,0 0 0,1 0 0,20 13 0,-26-22-602,0-1 0,0 0 0,0-1-1,1-1 1,0 0 0,16 5 0,37 0-11803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6:33:02.339"/>
    </inkml:context>
    <inkml:brush xml:id="br0">
      <inkml:brushProperty name="width" value="0.025" units="cm"/>
      <inkml:brushProperty name="height" value="0.025" units="cm"/>
    </inkml:brush>
  </inkml:definitions>
  <inkml:trace contextRef="#ctx0" brushRef="#br0">217 80 16015,'0'0'1612,"-1"-9"-69,0 2-1715,1 1 852,-1-1 0,0 0-1,0 1 1,0-1 0,-4-7 0,5 13-575,0 0 0,-1 0 0,1 0 0,-1 0 0,1 0 0,-1 0 0,1 1 0,-1-1 0,0 0 0,1 0 1,-1 1-1,0-1 0,0 0 0,1 1 0,-1-1 0,0 0 0,0 1 0,0-1 0,0 1 0,0 0 0,0-1 1,0 1-1,0 0 0,0-1 0,0 1 0,0 0 0,0 0 0,0 0 0,0 0 0,0 0 0,0 0 0,0 0 1,0 0-1,0 1 0,0-1 0,0 0 0,0 1 0,1-1 0,-1 0 0,0 1 0,0-1 0,0 1 0,0-1 1,0 1-1,1 0 0,-2 0 0,-6 5-42,1 0 1,0 1 0,1-1-1,0 1 1,0 1 0,0-1-1,1 1 1,0 0-1,-5 10 1,-33 82 229,31-69-233,1 1-1,2 0 1,1 1 0,1 0 0,2 0-1,2 1 1,1-1 0,1 1 0,5 38 0,-4-68-103,1 0 0,0 0 0,0 0 1,0 0-1,0 1 0,0-1 0,1 0 1,0-1-1,0 1 0,0 0 0,0-1 1,1 1-1,-1-1 0,1 1 0,0-1 1,0 0-1,0 0 0,0-1 0,1 1 1,-1 0-1,1-1 0,-1 0 0,1 0 1,0 0-1,0-1 0,0 1 0,0-1 1,0 0-1,0 0 0,1 0 0,-1 0 1,0-1-1,7 0 0,0-1-574,0 0 0,1 0 0,-1-1 1,0 0-1,0-1 0,-1-1 0,1 0 0,-1 0 0,1-1 0,-1 0 0,15-11 0,34-32-5068,-1-5-3647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966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5907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556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5153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0042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785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5845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5642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675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816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463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21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17" Type="http://schemas.openxmlformats.org/officeDocument/2006/relationships/image" Target="../media/image71.png"/><Relationship Id="rId21" Type="http://schemas.openxmlformats.org/officeDocument/2006/relationships/image" Target="../media/image23.png"/><Relationship Id="rId42" Type="http://schemas.openxmlformats.org/officeDocument/2006/relationships/customXml" Target="../ink/ink26.xml"/><Relationship Id="rId63" Type="http://schemas.openxmlformats.org/officeDocument/2006/relationships/image" Target="../media/image44.png"/><Relationship Id="rId84" Type="http://schemas.openxmlformats.org/officeDocument/2006/relationships/customXml" Target="../ink/ink47.xml"/><Relationship Id="rId138" Type="http://schemas.openxmlformats.org/officeDocument/2006/relationships/customXml" Target="../ink/ink74.xml"/><Relationship Id="rId159" Type="http://schemas.openxmlformats.org/officeDocument/2006/relationships/image" Target="../media/image92.png"/><Relationship Id="rId170" Type="http://schemas.openxmlformats.org/officeDocument/2006/relationships/customXml" Target="../ink/ink90.xml"/><Relationship Id="rId191" Type="http://schemas.openxmlformats.org/officeDocument/2006/relationships/image" Target="../media/image108.png"/><Relationship Id="rId205" Type="http://schemas.openxmlformats.org/officeDocument/2006/relationships/image" Target="../media/image115.png"/><Relationship Id="rId226" Type="http://schemas.openxmlformats.org/officeDocument/2006/relationships/customXml" Target="../ink/ink118.xml"/><Relationship Id="rId107" Type="http://schemas.openxmlformats.org/officeDocument/2006/relationships/image" Target="../media/image66.png"/><Relationship Id="rId11" Type="http://schemas.openxmlformats.org/officeDocument/2006/relationships/image" Target="../media/image18.png"/><Relationship Id="rId32" Type="http://schemas.openxmlformats.org/officeDocument/2006/relationships/customXml" Target="../ink/ink21.xml"/><Relationship Id="rId53" Type="http://schemas.openxmlformats.org/officeDocument/2006/relationships/image" Target="../media/image39.png"/><Relationship Id="rId74" Type="http://schemas.openxmlformats.org/officeDocument/2006/relationships/customXml" Target="../ink/ink42.xml"/><Relationship Id="rId128" Type="http://schemas.openxmlformats.org/officeDocument/2006/relationships/customXml" Target="../ink/ink69.xml"/><Relationship Id="rId149" Type="http://schemas.openxmlformats.org/officeDocument/2006/relationships/image" Target="../media/image87.png"/><Relationship Id="rId5" Type="http://schemas.openxmlformats.org/officeDocument/2006/relationships/image" Target="../media/image15.png"/><Relationship Id="rId95" Type="http://schemas.openxmlformats.org/officeDocument/2006/relationships/image" Target="../media/image60.png"/><Relationship Id="rId160" Type="http://schemas.openxmlformats.org/officeDocument/2006/relationships/customXml" Target="../ink/ink85.xml"/><Relationship Id="rId181" Type="http://schemas.openxmlformats.org/officeDocument/2006/relationships/image" Target="../media/image103.png"/><Relationship Id="rId216" Type="http://schemas.openxmlformats.org/officeDocument/2006/relationships/customXml" Target="../ink/ink113.xml"/><Relationship Id="rId237" Type="http://schemas.openxmlformats.org/officeDocument/2006/relationships/image" Target="../media/image131.png"/><Relationship Id="rId22" Type="http://schemas.openxmlformats.org/officeDocument/2006/relationships/customXml" Target="../ink/ink16.xml"/><Relationship Id="rId43" Type="http://schemas.openxmlformats.org/officeDocument/2006/relationships/image" Target="../media/image34.png"/><Relationship Id="rId64" Type="http://schemas.openxmlformats.org/officeDocument/2006/relationships/customXml" Target="../ink/ink37.xml"/><Relationship Id="rId118" Type="http://schemas.openxmlformats.org/officeDocument/2006/relationships/customXml" Target="../ink/ink64.xml"/><Relationship Id="rId139" Type="http://schemas.openxmlformats.org/officeDocument/2006/relationships/image" Target="../media/image82.png"/><Relationship Id="rId85" Type="http://schemas.openxmlformats.org/officeDocument/2006/relationships/image" Target="../media/image55.png"/><Relationship Id="rId150" Type="http://schemas.openxmlformats.org/officeDocument/2006/relationships/customXml" Target="../ink/ink80.xml"/><Relationship Id="rId171" Type="http://schemas.openxmlformats.org/officeDocument/2006/relationships/image" Target="../media/image98.png"/><Relationship Id="rId192" Type="http://schemas.openxmlformats.org/officeDocument/2006/relationships/customXml" Target="../ink/ink101.xml"/><Relationship Id="rId206" Type="http://schemas.openxmlformats.org/officeDocument/2006/relationships/customXml" Target="../ink/ink108.xml"/><Relationship Id="rId227" Type="http://schemas.openxmlformats.org/officeDocument/2006/relationships/image" Target="../media/image126.png"/><Relationship Id="rId12" Type="http://schemas.openxmlformats.org/officeDocument/2006/relationships/customXml" Target="../ink/ink11.xml"/><Relationship Id="rId33" Type="http://schemas.openxmlformats.org/officeDocument/2006/relationships/image" Target="../media/image29.png"/><Relationship Id="rId108" Type="http://schemas.openxmlformats.org/officeDocument/2006/relationships/customXml" Target="../ink/ink59.xml"/><Relationship Id="rId129" Type="http://schemas.openxmlformats.org/officeDocument/2006/relationships/image" Target="../media/image77.png"/><Relationship Id="rId54" Type="http://schemas.openxmlformats.org/officeDocument/2006/relationships/customXml" Target="../ink/ink32.xml"/><Relationship Id="rId75" Type="http://schemas.openxmlformats.org/officeDocument/2006/relationships/image" Target="../media/image50.png"/><Relationship Id="rId96" Type="http://schemas.openxmlformats.org/officeDocument/2006/relationships/customXml" Target="../ink/ink53.xml"/><Relationship Id="rId140" Type="http://schemas.openxmlformats.org/officeDocument/2006/relationships/customXml" Target="../ink/ink75.xml"/><Relationship Id="rId161" Type="http://schemas.openxmlformats.org/officeDocument/2006/relationships/image" Target="../media/image93.png"/><Relationship Id="rId182" Type="http://schemas.openxmlformats.org/officeDocument/2006/relationships/customXml" Target="../ink/ink96.xml"/><Relationship Id="rId217" Type="http://schemas.openxmlformats.org/officeDocument/2006/relationships/image" Target="../media/image121.png"/><Relationship Id="rId6" Type="http://schemas.openxmlformats.org/officeDocument/2006/relationships/customXml" Target="../ink/ink8.xml"/><Relationship Id="rId238" Type="http://schemas.openxmlformats.org/officeDocument/2006/relationships/customXml" Target="../ink/ink124.xml"/><Relationship Id="rId23" Type="http://schemas.openxmlformats.org/officeDocument/2006/relationships/image" Target="../media/image24.png"/><Relationship Id="rId119" Type="http://schemas.openxmlformats.org/officeDocument/2006/relationships/image" Target="../media/image72.png"/><Relationship Id="rId44" Type="http://schemas.openxmlformats.org/officeDocument/2006/relationships/customXml" Target="../ink/ink27.xml"/><Relationship Id="rId65" Type="http://schemas.openxmlformats.org/officeDocument/2006/relationships/image" Target="../media/image45.png"/><Relationship Id="rId86" Type="http://schemas.openxmlformats.org/officeDocument/2006/relationships/customXml" Target="../ink/ink48.xml"/><Relationship Id="rId130" Type="http://schemas.openxmlformats.org/officeDocument/2006/relationships/customXml" Target="../ink/ink70.xml"/><Relationship Id="rId151" Type="http://schemas.openxmlformats.org/officeDocument/2006/relationships/image" Target="../media/image88.png"/><Relationship Id="rId172" Type="http://schemas.openxmlformats.org/officeDocument/2006/relationships/customXml" Target="../ink/ink91.xml"/><Relationship Id="rId193" Type="http://schemas.openxmlformats.org/officeDocument/2006/relationships/image" Target="../media/image109.png"/><Relationship Id="rId207" Type="http://schemas.openxmlformats.org/officeDocument/2006/relationships/image" Target="../media/image116.png"/><Relationship Id="rId228" Type="http://schemas.openxmlformats.org/officeDocument/2006/relationships/customXml" Target="../ink/ink119.xml"/><Relationship Id="rId13" Type="http://schemas.openxmlformats.org/officeDocument/2006/relationships/image" Target="../media/image19.png"/><Relationship Id="rId109" Type="http://schemas.openxmlformats.org/officeDocument/2006/relationships/image" Target="../media/image67.png"/><Relationship Id="rId34" Type="http://schemas.openxmlformats.org/officeDocument/2006/relationships/customXml" Target="../ink/ink22.xml"/><Relationship Id="rId55" Type="http://schemas.openxmlformats.org/officeDocument/2006/relationships/image" Target="../media/image40.png"/><Relationship Id="rId76" Type="http://schemas.openxmlformats.org/officeDocument/2006/relationships/customXml" Target="../ink/ink43.xml"/><Relationship Id="rId97" Type="http://schemas.openxmlformats.org/officeDocument/2006/relationships/image" Target="../media/image61.png"/><Relationship Id="rId120" Type="http://schemas.openxmlformats.org/officeDocument/2006/relationships/customXml" Target="../ink/ink65.xml"/><Relationship Id="rId141" Type="http://schemas.openxmlformats.org/officeDocument/2006/relationships/image" Target="../media/image83.png"/><Relationship Id="rId7" Type="http://schemas.openxmlformats.org/officeDocument/2006/relationships/image" Target="../media/image16.png"/><Relationship Id="rId162" Type="http://schemas.openxmlformats.org/officeDocument/2006/relationships/customXml" Target="../ink/ink86.xml"/><Relationship Id="rId183" Type="http://schemas.openxmlformats.org/officeDocument/2006/relationships/image" Target="../media/image104.png"/><Relationship Id="rId218" Type="http://schemas.openxmlformats.org/officeDocument/2006/relationships/customXml" Target="../ink/ink114.xml"/><Relationship Id="rId239" Type="http://schemas.openxmlformats.org/officeDocument/2006/relationships/image" Target="../media/image132.png"/><Relationship Id="rId24" Type="http://schemas.openxmlformats.org/officeDocument/2006/relationships/customXml" Target="../ink/ink17.xml"/><Relationship Id="rId45" Type="http://schemas.openxmlformats.org/officeDocument/2006/relationships/image" Target="../media/image35.png"/><Relationship Id="rId66" Type="http://schemas.openxmlformats.org/officeDocument/2006/relationships/customXml" Target="../ink/ink38.xml"/><Relationship Id="rId87" Type="http://schemas.openxmlformats.org/officeDocument/2006/relationships/image" Target="../media/image56.png"/><Relationship Id="rId110" Type="http://schemas.openxmlformats.org/officeDocument/2006/relationships/customXml" Target="../ink/ink60.xml"/><Relationship Id="rId131" Type="http://schemas.openxmlformats.org/officeDocument/2006/relationships/image" Target="../media/image78.png"/><Relationship Id="rId152" Type="http://schemas.openxmlformats.org/officeDocument/2006/relationships/customXml" Target="../ink/ink81.xml"/><Relationship Id="rId173" Type="http://schemas.openxmlformats.org/officeDocument/2006/relationships/image" Target="../media/image99.png"/><Relationship Id="rId194" Type="http://schemas.openxmlformats.org/officeDocument/2006/relationships/customXml" Target="../ink/ink102.xml"/><Relationship Id="rId208" Type="http://schemas.openxmlformats.org/officeDocument/2006/relationships/customXml" Target="../ink/ink109.xml"/><Relationship Id="rId229" Type="http://schemas.openxmlformats.org/officeDocument/2006/relationships/image" Target="../media/image127.png"/><Relationship Id="rId14" Type="http://schemas.openxmlformats.org/officeDocument/2006/relationships/customXml" Target="../ink/ink12.xml"/><Relationship Id="rId35" Type="http://schemas.openxmlformats.org/officeDocument/2006/relationships/image" Target="../media/image30.png"/><Relationship Id="rId56" Type="http://schemas.openxmlformats.org/officeDocument/2006/relationships/customXml" Target="../ink/ink33.xml"/><Relationship Id="rId77" Type="http://schemas.openxmlformats.org/officeDocument/2006/relationships/image" Target="../media/image51.png"/><Relationship Id="rId100" Type="http://schemas.openxmlformats.org/officeDocument/2006/relationships/customXml" Target="../ink/ink55.xml"/><Relationship Id="rId8" Type="http://schemas.openxmlformats.org/officeDocument/2006/relationships/customXml" Target="../ink/ink9.xml"/><Relationship Id="rId98" Type="http://schemas.openxmlformats.org/officeDocument/2006/relationships/customXml" Target="../ink/ink54.xml"/><Relationship Id="rId121" Type="http://schemas.openxmlformats.org/officeDocument/2006/relationships/image" Target="../media/image73.png"/><Relationship Id="rId142" Type="http://schemas.openxmlformats.org/officeDocument/2006/relationships/customXml" Target="../ink/ink76.xml"/><Relationship Id="rId163" Type="http://schemas.openxmlformats.org/officeDocument/2006/relationships/image" Target="../media/image94.png"/><Relationship Id="rId184" Type="http://schemas.openxmlformats.org/officeDocument/2006/relationships/customXml" Target="../ink/ink97.xml"/><Relationship Id="rId219" Type="http://schemas.openxmlformats.org/officeDocument/2006/relationships/image" Target="../media/image122.png"/><Relationship Id="rId230" Type="http://schemas.openxmlformats.org/officeDocument/2006/relationships/customXml" Target="../ink/ink120.xml"/><Relationship Id="rId25" Type="http://schemas.openxmlformats.org/officeDocument/2006/relationships/image" Target="../media/image25.png"/><Relationship Id="rId46" Type="http://schemas.openxmlformats.org/officeDocument/2006/relationships/customXml" Target="../ink/ink28.xml"/><Relationship Id="rId67" Type="http://schemas.openxmlformats.org/officeDocument/2006/relationships/image" Target="../media/image46.png"/><Relationship Id="rId88" Type="http://schemas.openxmlformats.org/officeDocument/2006/relationships/customXml" Target="../ink/ink49.xml"/><Relationship Id="rId111" Type="http://schemas.openxmlformats.org/officeDocument/2006/relationships/image" Target="../media/image68.png"/><Relationship Id="rId132" Type="http://schemas.openxmlformats.org/officeDocument/2006/relationships/customXml" Target="../ink/ink71.xml"/><Relationship Id="rId153" Type="http://schemas.openxmlformats.org/officeDocument/2006/relationships/image" Target="../media/image89.png"/><Relationship Id="rId174" Type="http://schemas.openxmlformats.org/officeDocument/2006/relationships/customXml" Target="../ink/ink92.xml"/><Relationship Id="rId195" Type="http://schemas.openxmlformats.org/officeDocument/2006/relationships/image" Target="../media/image110.png"/><Relationship Id="rId209" Type="http://schemas.openxmlformats.org/officeDocument/2006/relationships/image" Target="../media/image117.png"/><Relationship Id="rId190" Type="http://schemas.openxmlformats.org/officeDocument/2006/relationships/customXml" Target="../ink/ink100.xml"/><Relationship Id="rId204" Type="http://schemas.openxmlformats.org/officeDocument/2006/relationships/customXml" Target="../ink/ink107.xml"/><Relationship Id="rId220" Type="http://schemas.openxmlformats.org/officeDocument/2006/relationships/customXml" Target="../ink/ink115.xml"/><Relationship Id="rId225" Type="http://schemas.openxmlformats.org/officeDocument/2006/relationships/image" Target="../media/image125.png"/><Relationship Id="rId15" Type="http://schemas.openxmlformats.org/officeDocument/2006/relationships/image" Target="../media/image20.png"/><Relationship Id="rId36" Type="http://schemas.openxmlformats.org/officeDocument/2006/relationships/customXml" Target="../ink/ink23.xml"/><Relationship Id="rId57" Type="http://schemas.openxmlformats.org/officeDocument/2006/relationships/image" Target="../media/image41.png"/><Relationship Id="rId106" Type="http://schemas.openxmlformats.org/officeDocument/2006/relationships/customXml" Target="../ink/ink58.xml"/><Relationship Id="rId127" Type="http://schemas.openxmlformats.org/officeDocument/2006/relationships/image" Target="../media/image76.png"/><Relationship Id="rId10" Type="http://schemas.openxmlformats.org/officeDocument/2006/relationships/customXml" Target="../ink/ink10.xml"/><Relationship Id="rId31" Type="http://schemas.openxmlformats.org/officeDocument/2006/relationships/image" Target="../media/image28.png"/><Relationship Id="rId52" Type="http://schemas.openxmlformats.org/officeDocument/2006/relationships/customXml" Target="../ink/ink31.xml"/><Relationship Id="rId73" Type="http://schemas.openxmlformats.org/officeDocument/2006/relationships/image" Target="../media/image49.png"/><Relationship Id="rId78" Type="http://schemas.openxmlformats.org/officeDocument/2006/relationships/customXml" Target="../ink/ink44.xml"/><Relationship Id="rId94" Type="http://schemas.openxmlformats.org/officeDocument/2006/relationships/customXml" Target="../ink/ink52.xml"/><Relationship Id="rId99" Type="http://schemas.openxmlformats.org/officeDocument/2006/relationships/image" Target="../media/image62.png"/><Relationship Id="rId101" Type="http://schemas.openxmlformats.org/officeDocument/2006/relationships/image" Target="../media/image63.png"/><Relationship Id="rId122" Type="http://schemas.openxmlformats.org/officeDocument/2006/relationships/customXml" Target="../ink/ink66.xml"/><Relationship Id="rId143" Type="http://schemas.openxmlformats.org/officeDocument/2006/relationships/image" Target="../media/image84.png"/><Relationship Id="rId148" Type="http://schemas.openxmlformats.org/officeDocument/2006/relationships/customXml" Target="../ink/ink79.xml"/><Relationship Id="rId164" Type="http://schemas.openxmlformats.org/officeDocument/2006/relationships/customXml" Target="../ink/ink87.xml"/><Relationship Id="rId169" Type="http://schemas.openxmlformats.org/officeDocument/2006/relationships/image" Target="../media/image97.png"/><Relationship Id="rId185" Type="http://schemas.openxmlformats.org/officeDocument/2006/relationships/image" Target="../media/image105.png"/><Relationship Id="rId4" Type="http://schemas.openxmlformats.org/officeDocument/2006/relationships/customXml" Target="../ink/ink7.xml"/><Relationship Id="rId9" Type="http://schemas.openxmlformats.org/officeDocument/2006/relationships/image" Target="../media/image17.png"/><Relationship Id="rId180" Type="http://schemas.openxmlformats.org/officeDocument/2006/relationships/customXml" Target="../ink/ink95.xml"/><Relationship Id="rId210" Type="http://schemas.openxmlformats.org/officeDocument/2006/relationships/customXml" Target="../ink/ink110.xml"/><Relationship Id="rId215" Type="http://schemas.openxmlformats.org/officeDocument/2006/relationships/image" Target="../media/image120.png"/><Relationship Id="rId236" Type="http://schemas.openxmlformats.org/officeDocument/2006/relationships/customXml" Target="../ink/ink123.xml"/><Relationship Id="rId26" Type="http://schemas.openxmlformats.org/officeDocument/2006/relationships/customXml" Target="../ink/ink18.xml"/><Relationship Id="rId231" Type="http://schemas.openxmlformats.org/officeDocument/2006/relationships/image" Target="../media/image128.png"/><Relationship Id="rId47" Type="http://schemas.openxmlformats.org/officeDocument/2006/relationships/image" Target="../media/image36.png"/><Relationship Id="rId68" Type="http://schemas.openxmlformats.org/officeDocument/2006/relationships/customXml" Target="../ink/ink39.xml"/><Relationship Id="rId89" Type="http://schemas.openxmlformats.org/officeDocument/2006/relationships/image" Target="../media/image57.png"/><Relationship Id="rId112" Type="http://schemas.openxmlformats.org/officeDocument/2006/relationships/customXml" Target="../ink/ink61.xml"/><Relationship Id="rId133" Type="http://schemas.openxmlformats.org/officeDocument/2006/relationships/image" Target="../media/image79.png"/><Relationship Id="rId154" Type="http://schemas.openxmlformats.org/officeDocument/2006/relationships/customXml" Target="../ink/ink82.xml"/><Relationship Id="rId175" Type="http://schemas.openxmlformats.org/officeDocument/2006/relationships/image" Target="../media/image100.png"/><Relationship Id="rId196" Type="http://schemas.openxmlformats.org/officeDocument/2006/relationships/customXml" Target="../ink/ink103.xml"/><Relationship Id="rId200" Type="http://schemas.openxmlformats.org/officeDocument/2006/relationships/customXml" Target="../ink/ink105.xml"/><Relationship Id="rId16" Type="http://schemas.openxmlformats.org/officeDocument/2006/relationships/customXml" Target="../ink/ink13.xml"/><Relationship Id="rId221" Type="http://schemas.openxmlformats.org/officeDocument/2006/relationships/image" Target="../media/image123.png"/><Relationship Id="rId37" Type="http://schemas.openxmlformats.org/officeDocument/2006/relationships/image" Target="../media/image31.png"/><Relationship Id="rId58" Type="http://schemas.openxmlformats.org/officeDocument/2006/relationships/customXml" Target="../ink/ink34.xml"/><Relationship Id="rId79" Type="http://schemas.openxmlformats.org/officeDocument/2006/relationships/image" Target="../media/image52.png"/><Relationship Id="rId102" Type="http://schemas.openxmlformats.org/officeDocument/2006/relationships/customXml" Target="../ink/ink56.xml"/><Relationship Id="rId123" Type="http://schemas.openxmlformats.org/officeDocument/2006/relationships/image" Target="../media/image74.png"/><Relationship Id="rId144" Type="http://schemas.openxmlformats.org/officeDocument/2006/relationships/customXml" Target="../ink/ink77.xml"/><Relationship Id="rId90" Type="http://schemas.openxmlformats.org/officeDocument/2006/relationships/customXml" Target="../ink/ink50.xml"/><Relationship Id="rId165" Type="http://schemas.openxmlformats.org/officeDocument/2006/relationships/image" Target="../media/image95.png"/><Relationship Id="rId186" Type="http://schemas.openxmlformats.org/officeDocument/2006/relationships/customXml" Target="../ink/ink98.xml"/><Relationship Id="rId211" Type="http://schemas.openxmlformats.org/officeDocument/2006/relationships/image" Target="../media/image118.png"/><Relationship Id="rId232" Type="http://schemas.openxmlformats.org/officeDocument/2006/relationships/customXml" Target="../ink/ink121.xml"/><Relationship Id="rId27" Type="http://schemas.openxmlformats.org/officeDocument/2006/relationships/image" Target="../media/image26.png"/><Relationship Id="rId48" Type="http://schemas.openxmlformats.org/officeDocument/2006/relationships/customXml" Target="../ink/ink29.xml"/><Relationship Id="rId69" Type="http://schemas.openxmlformats.org/officeDocument/2006/relationships/image" Target="../media/image47.png"/><Relationship Id="rId113" Type="http://schemas.openxmlformats.org/officeDocument/2006/relationships/image" Target="../media/image69.png"/><Relationship Id="rId134" Type="http://schemas.openxmlformats.org/officeDocument/2006/relationships/customXml" Target="../ink/ink72.xml"/><Relationship Id="rId80" Type="http://schemas.openxmlformats.org/officeDocument/2006/relationships/customXml" Target="../ink/ink45.xml"/><Relationship Id="rId155" Type="http://schemas.openxmlformats.org/officeDocument/2006/relationships/image" Target="../media/image90.png"/><Relationship Id="rId176" Type="http://schemas.openxmlformats.org/officeDocument/2006/relationships/customXml" Target="../ink/ink93.xml"/><Relationship Id="rId197" Type="http://schemas.openxmlformats.org/officeDocument/2006/relationships/image" Target="../media/image111.png"/><Relationship Id="rId201" Type="http://schemas.openxmlformats.org/officeDocument/2006/relationships/image" Target="../media/image113.png"/><Relationship Id="rId222" Type="http://schemas.openxmlformats.org/officeDocument/2006/relationships/customXml" Target="../ink/ink116.xml"/><Relationship Id="rId17" Type="http://schemas.openxmlformats.org/officeDocument/2006/relationships/image" Target="../media/image21.png"/><Relationship Id="rId38" Type="http://schemas.openxmlformats.org/officeDocument/2006/relationships/customXml" Target="../ink/ink24.xml"/><Relationship Id="rId59" Type="http://schemas.openxmlformats.org/officeDocument/2006/relationships/image" Target="../media/image42.png"/><Relationship Id="rId103" Type="http://schemas.openxmlformats.org/officeDocument/2006/relationships/image" Target="../media/image64.png"/><Relationship Id="rId124" Type="http://schemas.openxmlformats.org/officeDocument/2006/relationships/customXml" Target="../ink/ink67.xml"/><Relationship Id="rId70" Type="http://schemas.openxmlformats.org/officeDocument/2006/relationships/customXml" Target="../ink/ink40.xml"/><Relationship Id="rId91" Type="http://schemas.openxmlformats.org/officeDocument/2006/relationships/image" Target="../media/image58.png"/><Relationship Id="rId145" Type="http://schemas.openxmlformats.org/officeDocument/2006/relationships/image" Target="../media/image85.png"/><Relationship Id="rId166" Type="http://schemas.openxmlformats.org/officeDocument/2006/relationships/customXml" Target="../ink/ink88.xml"/><Relationship Id="rId187" Type="http://schemas.openxmlformats.org/officeDocument/2006/relationships/image" Target="../media/image106.png"/><Relationship Id="rId1" Type="http://schemas.openxmlformats.org/officeDocument/2006/relationships/slideLayout" Target="../slideLayouts/slideLayout1.xml"/><Relationship Id="rId212" Type="http://schemas.openxmlformats.org/officeDocument/2006/relationships/customXml" Target="../ink/ink111.xml"/><Relationship Id="rId233" Type="http://schemas.openxmlformats.org/officeDocument/2006/relationships/image" Target="../media/image129.png"/><Relationship Id="rId28" Type="http://schemas.openxmlformats.org/officeDocument/2006/relationships/customXml" Target="../ink/ink19.xml"/><Relationship Id="rId49" Type="http://schemas.openxmlformats.org/officeDocument/2006/relationships/image" Target="../media/image37.png"/><Relationship Id="rId114" Type="http://schemas.openxmlformats.org/officeDocument/2006/relationships/customXml" Target="../ink/ink62.xml"/><Relationship Id="rId60" Type="http://schemas.openxmlformats.org/officeDocument/2006/relationships/customXml" Target="../ink/ink35.xml"/><Relationship Id="rId81" Type="http://schemas.openxmlformats.org/officeDocument/2006/relationships/image" Target="../media/image53.png"/><Relationship Id="rId135" Type="http://schemas.openxmlformats.org/officeDocument/2006/relationships/image" Target="../media/image80.png"/><Relationship Id="rId156" Type="http://schemas.openxmlformats.org/officeDocument/2006/relationships/customXml" Target="../ink/ink83.xml"/><Relationship Id="rId177" Type="http://schemas.openxmlformats.org/officeDocument/2006/relationships/image" Target="../media/image101.png"/><Relationship Id="rId198" Type="http://schemas.openxmlformats.org/officeDocument/2006/relationships/customXml" Target="../ink/ink104.xml"/><Relationship Id="rId202" Type="http://schemas.openxmlformats.org/officeDocument/2006/relationships/customXml" Target="../ink/ink106.xml"/><Relationship Id="rId223" Type="http://schemas.openxmlformats.org/officeDocument/2006/relationships/image" Target="../media/image124.png"/><Relationship Id="rId18" Type="http://schemas.openxmlformats.org/officeDocument/2006/relationships/customXml" Target="../ink/ink14.xml"/><Relationship Id="rId39" Type="http://schemas.openxmlformats.org/officeDocument/2006/relationships/image" Target="../media/image32.png"/><Relationship Id="rId50" Type="http://schemas.openxmlformats.org/officeDocument/2006/relationships/customXml" Target="../ink/ink30.xml"/><Relationship Id="rId104" Type="http://schemas.openxmlformats.org/officeDocument/2006/relationships/customXml" Target="../ink/ink57.xml"/><Relationship Id="rId125" Type="http://schemas.openxmlformats.org/officeDocument/2006/relationships/image" Target="../media/image75.png"/><Relationship Id="rId146" Type="http://schemas.openxmlformats.org/officeDocument/2006/relationships/customXml" Target="../ink/ink78.xml"/><Relationship Id="rId167" Type="http://schemas.openxmlformats.org/officeDocument/2006/relationships/image" Target="../media/image96.png"/><Relationship Id="rId188" Type="http://schemas.openxmlformats.org/officeDocument/2006/relationships/customXml" Target="../ink/ink99.xml"/><Relationship Id="rId71" Type="http://schemas.openxmlformats.org/officeDocument/2006/relationships/image" Target="../media/image48.png"/><Relationship Id="rId92" Type="http://schemas.openxmlformats.org/officeDocument/2006/relationships/customXml" Target="../ink/ink51.xml"/><Relationship Id="rId213" Type="http://schemas.openxmlformats.org/officeDocument/2006/relationships/image" Target="../media/image119.png"/><Relationship Id="rId234" Type="http://schemas.openxmlformats.org/officeDocument/2006/relationships/customXml" Target="../ink/ink122.xml"/><Relationship Id="rId2" Type="http://schemas.openxmlformats.org/officeDocument/2006/relationships/image" Target="../media/image13.png"/><Relationship Id="rId29" Type="http://schemas.openxmlformats.org/officeDocument/2006/relationships/image" Target="../media/image27.png"/><Relationship Id="rId40" Type="http://schemas.openxmlformats.org/officeDocument/2006/relationships/customXml" Target="../ink/ink25.xml"/><Relationship Id="rId115" Type="http://schemas.openxmlformats.org/officeDocument/2006/relationships/image" Target="../media/image70.png"/><Relationship Id="rId136" Type="http://schemas.openxmlformats.org/officeDocument/2006/relationships/customXml" Target="../ink/ink73.xml"/><Relationship Id="rId157" Type="http://schemas.openxmlformats.org/officeDocument/2006/relationships/image" Target="../media/image91.png"/><Relationship Id="rId178" Type="http://schemas.openxmlformats.org/officeDocument/2006/relationships/customXml" Target="../ink/ink94.xml"/><Relationship Id="rId61" Type="http://schemas.openxmlformats.org/officeDocument/2006/relationships/image" Target="../media/image43.png"/><Relationship Id="rId82" Type="http://schemas.openxmlformats.org/officeDocument/2006/relationships/customXml" Target="../ink/ink46.xml"/><Relationship Id="rId199" Type="http://schemas.openxmlformats.org/officeDocument/2006/relationships/image" Target="../media/image112.png"/><Relationship Id="rId203" Type="http://schemas.openxmlformats.org/officeDocument/2006/relationships/image" Target="../media/image114.png"/><Relationship Id="rId19" Type="http://schemas.openxmlformats.org/officeDocument/2006/relationships/image" Target="../media/image22.png"/><Relationship Id="rId224" Type="http://schemas.openxmlformats.org/officeDocument/2006/relationships/customXml" Target="../ink/ink117.xml"/><Relationship Id="rId30" Type="http://schemas.openxmlformats.org/officeDocument/2006/relationships/customXml" Target="../ink/ink20.xml"/><Relationship Id="rId105" Type="http://schemas.openxmlformats.org/officeDocument/2006/relationships/image" Target="../media/image65.png"/><Relationship Id="rId126" Type="http://schemas.openxmlformats.org/officeDocument/2006/relationships/customXml" Target="../ink/ink68.xml"/><Relationship Id="rId147" Type="http://schemas.openxmlformats.org/officeDocument/2006/relationships/image" Target="../media/image86.png"/><Relationship Id="rId168" Type="http://schemas.openxmlformats.org/officeDocument/2006/relationships/customXml" Target="../ink/ink89.xml"/><Relationship Id="rId51" Type="http://schemas.openxmlformats.org/officeDocument/2006/relationships/image" Target="../media/image38.png"/><Relationship Id="rId72" Type="http://schemas.openxmlformats.org/officeDocument/2006/relationships/customXml" Target="../ink/ink41.xml"/><Relationship Id="rId93" Type="http://schemas.openxmlformats.org/officeDocument/2006/relationships/image" Target="../media/image59.png"/><Relationship Id="rId189" Type="http://schemas.openxmlformats.org/officeDocument/2006/relationships/image" Target="../media/image107.png"/><Relationship Id="rId3" Type="http://schemas.openxmlformats.org/officeDocument/2006/relationships/image" Target="../media/image14.png"/><Relationship Id="rId214" Type="http://schemas.openxmlformats.org/officeDocument/2006/relationships/customXml" Target="../ink/ink112.xml"/><Relationship Id="rId235" Type="http://schemas.openxmlformats.org/officeDocument/2006/relationships/image" Target="../media/image130.png"/><Relationship Id="rId116" Type="http://schemas.openxmlformats.org/officeDocument/2006/relationships/customXml" Target="../ink/ink63.xml"/><Relationship Id="rId137" Type="http://schemas.openxmlformats.org/officeDocument/2006/relationships/image" Target="../media/image81.png"/><Relationship Id="rId158" Type="http://schemas.openxmlformats.org/officeDocument/2006/relationships/customXml" Target="../ink/ink84.xml"/><Relationship Id="rId20" Type="http://schemas.openxmlformats.org/officeDocument/2006/relationships/customXml" Target="../ink/ink15.xml"/><Relationship Id="rId41" Type="http://schemas.openxmlformats.org/officeDocument/2006/relationships/image" Target="../media/image33.png"/><Relationship Id="rId62" Type="http://schemas.openxmlformats.org/officeDocument/2006/relationships/customXml" Target="../ink/ink36.xml"/><Relationship Id="rId83" Type="http://schemas.openxmlformats.org/officeDocument/2006/relationships/image" Target="../media/image54.png"/><Relationship Id="rId179" Type="http://schemas.openxmlformats.org/officeDocument/2006/relationships/image" Target="../media/image102.png"/></Relationships>
</file>

<file path=ppt/slides/_rels/slide12.xml.rels><?xml version="1.0" encoding="UTF-8" standalone="yes"?>
<Relationships xmlns="http://schemas.openxmlformats.org/package/2006/relationships"><Relationship Id="rId117" Type="http://schemas.openxmlformats.org/officeDocument/2006/relationships/customXml" Target="../ink/ink182.xml"/><Relationship Id="rId21" Type="http://schemas.openxmlformats.org/officeDocument/2006/relationships/customXml" Target="../ink/ink134.xml"/><Relationship Id="rId63" Type="http://schemas.openxmlformats.org/officeDocument/2006/relationships/customXml" Target="../ink/ink155.xml"/><Relationship Id="rId159" Type="http://schemas.openxmlformats.org/officeDocument/2006/relationships/customXml" Target="../ink/ink203.xml"/><Relationship Id="rId170" Type="http://schemas.openxmlformats.org/officeDocument/2006/relationships/image" Target="../media/image216.png"/><Relationship Id="rId191" Type="http://schemas.openxmlformats.org/officeDocument/2006/relationships/customXml" Target="../ink/ink220.xml"/><Relationship Id="rId205" Type="http://schemas.openxmlformats.org/officeDocument/2006/relationships/image" Target="../media/image233.png"/><Relationship Id="rId226" Type="http://schemas.openxmlformats.org/officeDocument/2006/relationships/customXml" Target="../ink/ink238.xml"/><Relationship Id="rId247" Type="http://schemas.openxmlformats.org/officeDocument/2006/relationships/image" Target="../media/image254.png"/><Relationship Id="rId107" Type="http://schemas.openxmlformats.org/officeDocument/2006/relationships/customXml" Target="../ink/ink177.xml"/><Relationship Id="rId11" Type="http://schemas.openxmlformats.org/officeDocument/2006/relationships/customXml" Target="../ink/ink129.xml"/><Relationship Id="rId32" Type="http://schemas.openxmlformats.org/officeDocument/2006/relationships/image" Target="../media/image148.png"/><Relationship Id="rId53" Type="http://schemas.openxmlformats.org/officeDocument/2006/relationships/customXml" Target="../ink/ink150.xml"/><Relationship Id="rId74" Type="http://schemas.openxmlformats.org/officeDocument/2006/relationships/image" Target="../media/image169.png"/><Relationship Id="rId128" Type="http://schemas.openxmlformats.org/officeDocument/2006/relationships/image" Target="../media/image196.png"/><Relationship Id="rId149" Type="http://schemas.openxmlformats.org/officeDocument/2006/relationships/customXml" Target="../ink/ink198.xml"/><Relationship Id="rId5" Type="http://schemas.openxmlformats.org/officeDocument/2006/relationships/customXml" Target="../ink/ink126.xml"/><Relationship Id="rId95" Type="http://schemas.openxmlformats.org/officeDocument/2006/relationships/customXml" Target="../ink/ink171.xml"/><Relationship Id="rId160" Type="http://schemas.openxmlformats.org/officeDocument/2006/relationships/customXml" Target="../ink/ink204.xml"/><Relationship Id="rId181" Type="http://schemas.openxmlformats.org/officeDocument/2006/relationships/customXml" Target="../ink/ink215.xml"/><Relationship Id="rId216" Type="http://schemas.openxmlformats.org/officeDocument/2006/relationships/customXml" Target="../ink/ink233.xml"/><Relationship Id="rId237" Type="http://schemas.openxmlformats.org/officeDocument/2006/relationships/image" Target="../media/image249.png"/><Relationship Id="rId258" Type="http://schemas.openxmlformats.org/officeDocument/2006/relationships/customXml" Target="../ink/ink254.xml"/><Relationship Id="rId22" Type="http://schemas.openxmlformats.org/officeDocument/2006/relationships/image" Target="../media/image143.png"/><Relationship Id="rId43" Type="http://schemas.openxmlformats.org/officeDocument/2006/relationships/customXml" Target="../ink/ink145.xml"/><Relationship Id="rId64" Type="http://schemas.openxmlformats.org/officeDocument/2006/relationships/image" Target="../media/image164.png"/><Relationship Id="rId118" Type="http://schemas.openxmlformats.org/officeDocument/2006/relationships/image" Target="../media/image191.png"/><Relationship Id="rId139" Type="http://schemas.openxmlformats.org/officeDocument/2006/relationships/customXml" Target="../ink/ink193.xml"/><Relationship Id="rId85" Type="http://schemas.openxmlformats.org/officeDocument/2006/relationships/customXml" Target="../ink/ink166.xml"/><Relationship Id="rId150" Type="http://schemas.openxmlformats.org/officeDocument/2006/relationships/image" Target="../media/image207.png"/><Relationship Id="rId171" Type="http://schemas.openxmlformats.org/officeDocument/2006/relationships/customXml" Target="../ink/ink210.xml"/><Relationship Id="rId192" Type="http://schemas.openxmlformats.org/officeDocument/2006/relationships/image" Target="../media/image227.png"/><Relationship Id="rId206" Type="http://schemas.openxmlformats.org/officeDocument/2006/relationships/customXml" Target="../ink/ink228.xml"/><Relationship Id="rId227" Type="http://schemas.openxmlformats.org/officeDocument/2006/relationships/image" Target="../media/image244.png"/><Relationship Id="rId248" Type="http://schemas.openxmlformats.org/officeDocument/2006/relationships/customXml" Target="../ink/ink249.xml"/><Relationship Id="rId12" Type="http://schemas.openxmlformats.org/officeDocument/2006/relationships/image" Target="../media/image138.png"/><Relationship Id="rId33" Type="http://schemas.openxmlformats.org/officeDocument/2006/relationships/customXml" Target="../ink/ink140.xml"/><Relationship Id="rId108" Type="http://schemas.openxmlformats.org/officeDocument/2006/relationships/image" Target="../media/image186.png"/><Relationship Id="rId129" Type="http://schemas.openxmlformats.org/officeDocument/2006/relationships/customXml" Target="../ink/ink188.xml"/><Relationship Id="rId54" Type="http://schemas.openxmlformats.org/officeDocument/2006/relationships/image" Target="../media/image159.png"/><Relationship Id="rId75" Type="http://schemas.openxmlformats.org/officeDocument/2006/relationships/customXml" Target="../ink/ink161.xml"/><Relationship Id="rId96" Type="http://schemas.openxmlformats.org/officeDocument/2006/relationships/image" Target="../media/image180.png"/><Relationship Id="rId140" Type="http://schemas.openxmlformats.org/officeDocument/2006/relationships/image" Target="../media/image202.png"/><Relationship Id="rId161" Type="http://schemas.openxmlformats.org/officeDocument/2006/relationships/image" Target="../media/image212.png"/><Relationship Id="rId182" Type="http://schemas.openxmlformats.org/officeDocument/2006/relationships/image" Target="../media/image222.png"/><Relationship Id="rId217" Type="http://schemas.openxmlformats.org/officeDocument/2006/relationships/image" Target="../media/image239.png"/><Relationship Id="rId6" Type="http://schemas.openxmlformats.org/officeDocument/2006/relationships/image" Target="../media/image135.png"/><Relationship Id="rId238" Type="http://schemas.openxmlformats.org/officeDocument/2006/relationships/customXml" Target="../ink/ink244.xml"/><Relationship Id="rId259" Type="http://schemas.openxmlformats.org/officeDocument/2006/relationships/image" Target="../media/image260.png"/><Relationship Id="rId23" Type="http://schemas.openxmlformats.org/officeDocument/2006/relationships/customXml" Target="../ink/ink135.xml"/><Relationship Id="rId119" Type="http://schemas.openxmlformats.org/officeDocument/2006/relationships/customXml" Target="../ink/ink183.xml"/><Relationship Id="rId44" Type="http://schemas.openxmlformats.org/officeDocument/2006/relationships/image" Target="../media/image154.png"/><Relationship Id="rId65" Type="http://schemas.openxmlformats.org/officeDocument/2006/relationships/customXml" Target="../ink/ink156.xml"/><Relationship Id="rId86" Type="http://schemas.openxmlformats.org/officeDocument/2006/relationships/image" Target="../media/image175.png"/><Relationship Id="rId130" Type="http://schemas.openxmlformats.org/officeDocument/2006/relationships/image" Target="../media/image197.png"/><Relationship Id="rId151" Type="http://schemas.openxmlformats.org/officeDocument/2006/relationships/customXml" Target="../ink/ink199.xml"/><Relationship Id="rId172" Type="http://schemas.openxmlformats.org/officeDocument/2006/relationships/image" Target="../media/image217.png"/><Relationship Id="rId193" Type="http://schemas.openxmlformats.org/officeDocument/2006/relationships/customXml" Target="../ink/ink221.xml"/><Relationship Id="rId207" Type="http://schemas.openxmlformats.org/officeDocument/2006/relationships/image" Target="../media/image234.png"/><Relationship Id="rId228" Type="http://schemas.openxmlformats.org/officeDocument/2006/relationships/customXml" Target="../ink/ink239.xml"/><Relationship Id="rId249" Type="http://schemas.openxmlformats.org/officeDocument/2006/relationships/image" Target="../media/image255.png"/><Relationship Id="rId13" Type="http://schemas.openxmlformats.org/officeDocument/2006/relationships/customXml" Target="../ink/ink130.xml"/><Relationship Id="rId109" Type="http://schemas.openxmlformats.org/officeDocument/2006/relationships/customXml" Target="../ink/ink178.xml"/><Relationship Id="rId260" Type="http://schemas.openxmlformats.org/officeDocument/2006/relationships/customXml" Target="../ink/ink255.xml"/><Relationship Id="rId34" Type="http://schemas.openxmlformats.org/officeDocument/2006/relationships/image" Target="../media/image149.png"/><Relationship Id="rId55" Type="http://schemas.openxmlformats.org/officeDocument/2006/relationships/customXml" Target="../ink/ink151.xml"/><Relationship Id="rId76" Type="http://schemas.openxmlformats.org/officeDocument/2006/relationships/image" Target="../media/image170.png"/><Relationship Id="rId97" Type="http://schemas.openxmlformats.org/officeDocument/2006/relationships/customXml" Target="../ink/ink172.xml"/><Relationship Id="rId120" Type="http://schemas.openxmlformats.org/officeDocument/2006/relationships/image" Target="../media/image192.png"/><Relationship Id="rId141" Type="http://schemas.openxmlformats.org/officeDocument/2006/relationships/customXml" Target="../ink/ink194.xml"/><Relationship Id="rId7" Type="http://schemas.openxmlformats.org/officeDocument/2006/relationships/customXml" Target="../ink/ink127.xml"/><Relationship Id="rId162" Type="http://schemas.openxmlformats.org/officeDocument/2006/relationships/customXml" Target="../ink/ink205.xml"/><Relationship Id="rId183" Type="http://schemas.openxmlformats.org/officeDocument/2006/relationships/customXml" Target="../ink/ink216.xml"/><Relationship Id="rId218" Type="http://schemas.openxmlformats.org/officeDocument/2006/relationships/customXml" Target="../ink/ink234.xml"/><Relationship Id="rId239" Type="http://schemas.openxmlformats.org/officeDocument/2006/relationships/image" Target="../media/image250.png"/><Relationship Id="rId250" Type="http://schemas.openxmlformats.org/officeDocument/2006/relationships/customXml" Target="../ink/ink250.xml"/><Relationship Id="rId24" Type="http://schemas.openxmlformats.org/officeDocument/2006/relationships/image" Target="../media/image144.png"/><Relationship Id="rId45" Type="http://schemas.openxmlformats.org/officeDocument/2006/relationships/customXml" Target="../ink/ink146.xml"/><Relationship Id="rId66" Type="http://schemas.openxmlformats.org/officeDocument/2006/relationships/image" Target="../media/image165.png"/><Relationship Id="rId87" Type="http://schemas.openxmlformats.org/officeDocument/2006/relationships/customXml" Target="../ink/ink167.xml"/><Relationship Id="rId110" Type="http://schemas.openxmlformats.org/officeDocument/2006/relationships/image" Target="../media/image187.png"/><Relationship Id="rId131" Type="http://schemas.openxmlformats.org/officeDocument/2006/relationships/customXml" Target="../ink/ink189.xml"/><Relationship Id="rId152" Type="http://schemas.openxmlformats.org/officeDocument/2006/relationships/image" Target="../media/image208.png"/><Relationship Id="rId173" Type="http://schemas.openxmlformats.org/officeDocument/2006/relationships/customXml" Target="../ink/ink211.xml"/><Relationship Id="rId194" Type="http://schemas.openxmlformats.org/officeDocument/2006/relationships/image" Target="../media/image228.png"/><Relationship Id="rId208" Type="http://schemas.openxmlformats.org/officeDocument/2006/relationships/customXml" Target="../ink/ink229.xml"/><Relationship Id="rId229" Type="http://schemas.openxmlformats.org/officeDocument/2006/relationships/image" Target="../media/image245.png"/><Relationship Id="rId240" Type="http://schemas.openxmlformats.org/officeDocument/2006/relationships/customXml" Target="../ink/ink245.xml"/><Relationship Id="rId261" Type="http://schemas.openxmlformats.org/officeDocument/2006/relationships/image" Target="../media/image261.png"/><Relationship Id="rId14" Type="http://schemas.openxmlformats.org/officeDocument/2006/relationships/image" Target="../media/image139.png"/><Relationship Id="rId35" Type="http://schemas.openxmlformats.org/officeDocument/2006/relationships/customXml" Target="../ink/ink141.xml"/><Relationship Id="rId56" Type="http://schemas.openxmlformats.org/officeDocument/2006/relationships/image" Target="../media/image160.png"/><Relationship Id="rId77" Type="http://schemas.openxmlformats.org/officeDocument/2006/relationships/customXml" Target="../ink/ink162.xml"/><Relationship Id="rId100" Type="http://schemas.openxmlformats.org/officeDocument/2006/relationships/image" Target="../media/image182.png"/><Relationship Id="rId8" Type="http://schemas.openxmlformats.org/officeDocument/2006/relationships/image" Target="../media/image136.png"/><Relationship Id="rId98" Type="http://schemas.openxmlformats.org/officeDocument/2006/relationships/image" Target="../media/image181.png"/><Relationship Id="rId121" Type="http://schemas.openxmlformats.org/officeDocument/2006/relationships/customXml" Target="../ink/ink184.xml"/><Relationship Id="rId142" Type="http://schemas.openxmlformats.org/officeDocument/2006/relationships/image" Target="../media/image203.png"/><Relationship Id="rId163" Type="http://schemas.openxmlformats.org/officeDocument/2006/relationships/image" Target="../media/image213.png"/><Relationship Id="rId184" Type="http://schemas.openxmlformats.org/officeDocument/2006/relationships/image" Target="../media/image223.png"/><Relationship Id="rId219" Type="http://schemas.openxmlformats.org/officeDocument/2006/relationships/image" Target="../media/image240.png"/><Relationship Id="rId230" Type="http://schemas.openxmlformats.org/officeDocument/2006/relationships/customXml" Target="../ink/ink240.xml"/><Relationship Id="rId251" Type="http://schemas.openxmlformats.org/officeDocument/2006/relationships/image" Target="../media/image256.png"/><Relationship Id="rId25" Type="http://schemas.openxmlformats.org/officeDocument/2006/relationships/customXml" Target="../ink/ink136.xml"/><Relationship Id="rId46" Type="http://schemas.openxmlformats.org/officeDocument/2006/relationships/image" Target="../media/image155.png"/><Relationship Id="rId67" Type="http://schemas.openxmlformats.org/officeDocument/2006/relationships/customXml" Target="../ink/ink157.xml"/><Relationship Id="rId88" Type="http://schemas.openxmlformats.org/officeDocument/2006/relationships/image" Target="../media/image176.png"/><Relationship Id="rId111" Type="http://schemas.openxmlformats.org/officeDocument/2006/relationships/customXml" Target="../ink/ink179.xml"/><Relationship Id="rId132" Type="http://schemas.openxmlformats.org/officeDocument/2006/relationships/image" Target="../media/image198.png"/><Relationship Id="rId153" Type="http://schemas.openxmlformats.org/officeDocument/2006/relationships/customXml" Target="../ink/ink200.xml"/><Relationship Id="rId174" Type="http://schemas.openxmlformats.org/officeDocument/2006/relationships/image" Target="../media/image218.png"/><Relationship Id="rId195" Type="http://schemas.openxmlformats.org/officeDocument/2006/relationships/customXml" Target="../ink/ink222.xml"/><Relationship Id="rId209" Type="http://schemas.openxmlformats.org/officeDocument/2006/relationships/image" Target="../media/image235.png"/><Relationship Id="rId220" Type="http://schemas.openxmlformats.org/officeDocument/2006/relationships/customXml" Target="../ink/ink235.xml"/><Relationship Id="rId241" Type="http://schemas.openxmlformats.org/officeDocument/2006/relationships/image" Target="../media/image251.png"/><Relationship Id="rId15" Type="http://schemas.openxmlformats.org/officeDocument/2006/relationships/customXml" Target="../ink/ink131.xml"/><Relationship Id="rId36" Type="http://schemas.openxmlformats.org/officeDocument/2006/relationships/image" Target="../media/image150.png"/><Relationship Id="rId57" Type="http://schemas.openxmlformats.org/officeDocument/2006/relationships/customXml" Target="../ink/ink152.xml"/><Relationship Id="rId78" Type="http://schemas.openxmlformats.org/officeDocument/2006/relationships/image" Target="../media/image171.png"/><Relationship Id="rId99" Type="http://schemas.openxmlformats.org/officeDocument/2006/relationships/customXml" Target="../ink/ink173.xml"/><Relationship Id="rId101" Type="http://schemas.openxmlformats.org/officeDocument/2006/relationships/customXml" Target="../ink/ink174.xml"/><Relationship Id="rId122" Type="http://schemas.openxmlformats.org/officeDocument/2006/relationships/image" Target="../media/image193.png"/><Relationship Id="rId143" Type="http://schemas.openxmlformats.org/officeDocument/2006/relationships/customXml" Target="../ink/ink195.xml"/><Relationship Id="rId164" Type="http://schemas.openxmlformats.org/officeDocument/2006/relationships/customXml" Target="../ink/ink206.xml"/><Relationship Id="rId185" Type="http://schemas.openxmlformats.org/officeDocument/2006/relationships/customXml" Target="../ink/ink217.xml"/><Relationship Id="rId9" Type="http://schemas.openxmlformats.org/officeDocument/2006/relationships/customXml" Target="../ink/ink128.xml"/><Relationship Id="rId210" Type="http://schemas.openxmlformats.org/officeDocument/2006/relationships/customXml" Target="../ink/ink230.xml"/><Relationship Id="rId26" Type="http://schemas.openxmlformats.org/officeDocument/2006/relationships/image" Target="../media/image145.png"/><Relationship Id="rId231" Type="http://schemas.openxmlformats.org/officeDocument/2006/relationships/image" Target="../media/image246.png"/><Relationship Id="rId252" Type="http://schemas.openxmlformats.org/officeDocument/2006/relationships/customXml" Target="../ink/ink251.xml"/><Relationship Id="rId47" Type="http://schemas.openxmlformats.org/officeDocument/2006/relationships/customXml" Target="../ink/ink147.xml"/><Relationship Id="rId68" Type="http://schemas.openxmlformats.org/officeDocument/2006/relationships/image" Target="../media/image166.png"/><Relationship Id="rId89" Type="http://schemas.openxmlformats.org/officeDocument/2006/relationships/customXml" Target="../ink/ink168.xml"/><Relationship Id="rId112" Type="http://schemas.openxmlformats.org/officeDocument/2006/relationships/image" Target="../media/image188.png"/><Relationship Id="rId133" Type="http://schemas.openxmlformats.org/officeDocument/2006/relationships/customXml" Target="../ink/ink190.xml"/><Relationship Id="rId154" Type="http://schemas.openxmlformats.org/officeDocument/2006/relationships/image" Target="../media/image209.png"/><Relationship Id="rId175" Type="http://schemas.openxmlformats.org/officeDocument/2006/relationships/customXml" Target="../ink/ink212.xml"/><Relationship Id="rId196" Type="http://schemas.openxmlformats.org/officeDocument/2006/relationships/image" Target="../media/image229.png"/><Relationship Id="rId200" Type="http://schemas.openxmlformats.org/officeDocument/2006/relationships/image" Target="../media/image231.png"/><Relationship Id="rId16" Type="http://schemas.openxmlformats.org/officeDocument/2006/relationships/image" Target="../media/image140.png"/><Relationship Id="rId221" Type="http://schemas.openxmlformats.org/officeDocument/2006/relationships/image" Target="../media/image241.png"/><Relationship Id="rId242" Type="http://schemas.openxmlformats.org/officeDocument/2006/relationships/customXml" Target="../ink/ink246.xml"/><Relationship Id="rId37" Type="http://schemas.openxmlformats.org/officeDocument/2006/relationships/customXml" Target="../ink/ink142.xml"/><Relationship Id="rId58" Type="http://schemas.openxmlformats.org/officeDocument/2006/relationships/image" Target="../media/image161.png"/><Relationship Id="rId79" Type="http://schemas.openxmlformats.org/officeDocument/2006/relationships/customXml" Target="../ink/ink163.xml"/><Relationship Id="rId102" Type="http://schemas.openxmlformats.org/officeDocument/2006/relationships/image" Target="../media/image183.png"/><Relationship Id="rId123" Type="http://schemas.openxmlformats.org/officeDocument/2006/relationships/customXml" Target="../ink/ink185.xml"/><Relationship Id="rId144" Type="http://schemas.openxmlformats.org/officeDocument/2006/relationships/image" Target="../media/image204.png"/><Relationship Id="rId90" Type="http://schemas.openxmlformats.org/officeDocument/2006/relationships/image" Target="../media/image177.png"/><Relationship Id="rId165" Type="http://schemas.openxmlformats.org/officeDocument/2006/relationships/image" Target="../media/image214.png"/><Relationship Id="rId186" Type="http://schemas.openxmlformats.org/officeDocument/2006/relationships/image" Target="../media/image224.png"/><Relationship Id="rId211" Type="http://schemas.openxmlformats.org/officeDocument/2006/relationships/image" Target="../media/image236.png"/><Relationship Id="rId232" Type="http://schemas.openxmlformats.org/officeDocument/2006/relationships/customXml" Target="../ink/ink241.xml"/><Relationship Id="rId253" Type="http://schemas.openxmlformats.org/officeDocument/2006/relationships/image" Target="../media/image257.png"/><Relationship Id="rId27" Type="http://schemas.openxmlformats.org/officeDocument/2006/relationships/customXml" Target="../ink/ink137.xml"/><Relationship Id="rId48" Type="http://schemas.openxmlformats.org/officeDocument/2006/relationships/image" Target="../media/image156.png"/><Relationship Id="rId69" Type="http://schemas.openxmlformats.org/officeDocument/2006/relationships/customXml" Target="../ink/ink158.xml"/><Relationship Id="rId113" Type="http://schemas.openxmlformats.org/officeDocument/2006/relationships/customXml" Target="../ink/ink180.xml"/><Relationship Id="rId134" Type="http://schemas.openxmlformats.org/officeDocument/2006/relationships/image" Target="../media/image199.png"/><Relationship Id="rId80" Type="http://schemas.openxmlformats.org/officeDocument/2006/relationships/image" Target="../media/image172.png"/><Relationship Id="rId155" Type="http://schemas.openxmlformats.org/officeDocument/2006/relationships/customXml" Target="../ink/ink201.xml"/><Relationship Id="rId176" Type="http://schemas.openxmlformats.org/officeDocument/2006/relationships/image" Target="../media/image219.png"/><Relationship Id="rId197" Type="http://schemas.openxmlformats.org/officeDocument/2006/relationships/customXml" Target="../ink/ink223.xml"/><Relationship Id="rId201" Type="http://schemas.openxmlformats.org/officeDocument/2006/relationships/customXml" Target="../ink/ink225.xml"/><Relationship Id="rId222" Type="http://schemas.openxmlformats.org/officeDocument/2006/relationships/customXml" Target="../ink/ink236.xml"/><Relationship Id="rId243" Type="http://schemas.openxmlformats.org/officeDocument/2006/relationships/image" Target="../media/image252.png"/><Relationship Id="rId17" Type="http://schemas.openxmlformats.org/officeDocument/2006/relationships/customXml" Target="../ink/ink132.xml"/><Relationship Id="rId38" Type="http://schemas.openxmlformats.org/officeDocument/2006/relationships/image" Target="../media/image151.png"/><Relationship Id="rId59" Type="http://schemas.openxmlformats.org/officeDocument/2006/relationships/customXml" Target="../ink/ink153.xml"/><Relationship Id="rId103" Type="http://schemas.openxmlformats.org/officeDocument/2006/relationships/customXml" Target="../ink/ink175.xml"/><Relationship Id="rId124" Type="http://schemas.openxmlformats.org/officeDocument/2006/relationships/image" Target="../media/image194.png"/><Relationship Id="rId70" Type="http://schemas.openxmlformats.org/officeDocument/2006/relationships/image" Target="../media/image167.png"/><Relationship Id="rId91" Type="http://schemas.openxmlformats.org/officeDocument/2006/relationships/customXml" Target="../ink/ink169.xml"/><Relationship Id="rId145" Type="http://schemas.openxmlformats.org/officeDocument/2006/relationships/customXml" Target="../ink/ink196.xml"/><Relationship Id="rId166" Type="http://schemas.openxmlformats.org/officeDocument/2006/relationships/customXml" Target="../ink/ink207.xml"/><Relationship Id="rId187" Type="http://schemas.openxmlformats.org/officeDocument/2006/relationships/customXml" Target="../ink/ink218.xml"/><Relationship Id="rId1" Type="http://schemas.openxmlformats.org/officeDocument/2006/relationships/slideLayout" Target="../slideLayouts/slideLayout1.xml"/><Relationship Id="rId212" Type="http://schemas.openxmlformats.org/officeDocument/2006/relationships/customXml" Target="../ink/ink231.xml"/><Relationship Id="rId233" Type="http://schemas.openxmlformats.org/officeDocument/2006/relationships/image" Target="../media/image247.png"/><Relationship Id="rId254" Type="http://schemas.openxmlformats.org/officeDocument/2006/relationships/customXml" Target="../ink/ink252.xml"/><Relationship Id="rId28" Type="http://schemas.openxmlformats.org/officeDocument/2006/relationships/image" Target="../media/image146.png"/><Relationship Id="rId49" Type="http://schemas.openxmlformats.org/officeDocument/2006/relationships/customXml" Target="../ink/ink148.xml"/><Relationship Id="rId114" Type="http://schemas.openxmlformats.org/officeDocument/2006/relationships/image" Target="../media/image189.png"/><Relationship Id="rId60" Type="http://schemas.openxmlformats.org/officeDocument/2006/relationships/image" Target="../media/image162.png"/><Relationship Id="rId81" Type="http://schemas.openxmlformats.org/officeDocument/2006/relationships/customXml" Target="../ink/ink164.xml"/><Relationship Id="rId135" Type="http://schemas.openxmlformats.org/officeDocument/2006/relationships/customXml" Target="../ink/ink191.xml"/><Relationship Id="rId156" Type="http://schemas.openxmlformats.org/officeDocument/2006/relationships/image" Target="../media/image210.png"/><Relationship Id="rId177" Type="http://schemas.openxmlformats.org/officeDocument/2006/relationships/customXml" Target="../ink/ink213.xml"/><Relationship Id="rId198" Type="http://schemas.openxmlformats.org/officeDocument/2006/relationships/image" Target="../media/image230.png"/><Relationship Id="rId202" Type="http://schemas.openxmlformats.org/officeDocument/2006/relationships/customXml" Target="../ink/ink226.xml"/><Relationship Id="rId223" Type="http://schemas.openxmlformats.org/officeDocument/2006/relationships/image" Target="../media/image242.png"/><Relationship Id="rId244" Type="http://schemas.openxmlformats.org/officeDocument/2006/relationships/customXml" Target="../ink/ink247.xml"/><Relationship Id="rId18" Type="http://schemas.openxmlformats.org/officeDocument/2006/relationships/image" Target="../media/image141.png"/><Relationship Id="rId39" Type="http://schemas.openxmlformats.org/officeDocument/2006/relationships/customXml" Target="../ink/ink143.xml"/><Relationship Id="rId50" Type="http://schemas.openxmlformats.org/officeDocument/2006/relationships/image" Target="../media/image157.png"/><Relationship Id="rId104" Type="http://schemas.openxmlformats.org/officeDocument/2006/relationships/image" Target="../media/image184.png"/><Relationship Id="rId125" Type="http://schemas.openxmlformats.org/officeDocument/2006/relationships/customXml" Target="../ink/ink186.xml"/><Relationship Id="rId146" Type="http://schemas.openxmlformats.org/officeDocument/2006/relationships/image" Target="../media/image205.png"/><Relationship Id="rId167" Type="http://schemas.openxmlformats.org/officeDocument/2006/relationships/image" Target="../media/image215.png"/><Relationship Id="rId188" Type="http://schemas.openxmlformats.org/officeDocument/2006/relationships/image" Target="../media/image225.png"/><Relationship Id="rId71" Type="http://schemas.openxmlformats.org/officeDocument/2006/relationships/customXml" Target="../ink/ink159.xml"/><Relationship Id="rId92" Type="http://schemas.openxmlformats.org/officeDocument/2006/relationships/image" Target="../media/image178.png"/><Relationship Id="rId213" Type="http://schemas.openxmlformats.org/officeDocument/2006/relationships/image" Target="../media/image237.png"/><Relationship Id="rId234" Type="http://schemas.openxmlformats.org/officeDocument/2006/relationships/customXml" Target="../ink/ink242.xml"/><Relationship Id="rId2" Type="http://schemas.openxmlformats.org/officeDocument/2006/relationships/image" Target="../media/image133.png"/><Relationship Id="rId29" Type="http://schemas.openxmlformats.org/officeDocument/2006/relationships/customXml" Target="../ink/ink138.xml"/><Relationship Id="rId255" Type="http://schemas.openxmlformats.org/officeDocument/2006/relationships/image" Target="../media/image258.png"/><Relationship Id="rId40" Type="http://schemas.openxmlformats.org/officeDocument/2006/relationships/image" Target="../media/image152.png"/><Relationship Id="rId115" Type="http://schemas.openxmlformats.org/officeDocument/2006/relationships/customXml" Target="../ink/ink181.xml"/><Relationship Id="rId136" Type="http://schemas.openxmlformats.org/officeDocument/2006/relationships/image" Target="../media/image200.png"/><Relationship Id="rId157" Type="http://schemas.openxmlformats.org/officeDocument/2006/relationships/customXml" Target="../ink/ink202.xml"/><Relationship Id="rId178" Type="http://schemas.openxmlformats.org/officeDocument/2006/relationships/image" Target="../media/image220.png"/><Relationship Id="rId61" Type="http://schemas.openxmlformats.org/officeDocument/2006/relationships/customXml" Target="../ink/ink154.xml"/><Relationship Id="rId82" Type="http://schemas.openxmlformats.org/officeDocument/2006/relationships/image" Target="../media/image173.png"/><Relationship Id="rId199" Type="http://schemas.openxmlformats.org/officeDocument/2006/relationships/customXml" Target="../ink/ink224.xml"/><Relationship Id="rId203" Type="http://schemas.openxmlformats.org/officeDocument/2006/relationships/image" Target="../media/image232.png"/><Relationship Id="rId19" Type="http://schemas.openxmlformats.org/officeDocument/2006/relationships/customXml" Target="../ink/ink133.xml"/><Relationship Id="rId224" Type="http://schemas.openxmlformats.org/officeDocument/2006/relationships/customXml" Target="../ink/ink237.xml"/><Relationship Id="rId245" Type="http://schemas.openxmlformats.org/officeDocument/2006/relationships/image" Target="../media/image253.png"/><Relationship Id="rId30" Type="http://schemas.openxmlformats.org/officeDocument/2006/relationships/image" Target="../media/image147.png"/><Relationship Id="rId105" Type="http://schemas.openxmlformats.org/officeDocument/2006/relationships/customXml" Target="../ink/ink176.xml"/><Relationship Id="rId126" Type="http://schemas.openxmlformats.org/officeDocument/2006/relationships/image" Target="../media/image195.png"/><Relationship Id="rId147" Type="http://schemas.openxmlformats.org/officeDocument/2006/relationships/customXml" Target="../ink/ink197.xml"/><Relationship Id="rId168" Type="http://schemas.openxmlformats.org/officeDocument/2006/relationships/customXml" Target="../ink/ink208.xml"/><Relationship Id="rId51" Type="http://schemas.openxmlformats.org/officeDocument/2006/relationships/customXml" Target="../ink/ink149.xml"/><Relationship Id="rId72" Type="http://schemas.openxmlformats.org/officeDocument/2006/relationships/image" Target="../media/image168.png"/><Relationship Id="rId93" Type="http://schemas.openxmlformats.org/officeDocument/2006/relationships/customXml" Target="../ink/ink170.xml"/><Relationship Id="rId189" Type="http://schemas.openxmlformats.org/officeDocument/2006/relationships/customXml" Target="../ink/ink219.xml"/><Relationship Id="rId3" Type="http://schemas.openxmlformats.org/officeDocument/2006/relationships/customXml" Target="../ink/ink125.xml"/><Relationship Id="rId214" Type="http://schemas.openxmlformats.org/officeDocument/2006/relationships/customXml" Target="../ink/ink232.xml"/><Relationship Id="rId235" Type="http://schemas.openxmlformats.org/officeDocument/2006/relationships/image" Target="../media/image248.png"/><Relationship Id="rId256" Type="http://schemas.openxmlformats.org/officeDocument/2006/relationships/customXml" Target="../ink/ink253.xml"/><Relationship Id="rId116" Type="http://schemas.openxmlformats.org/officeDocument/2006/relationships/image" Target="../media/image190.png"/><Relationship Id="rId137" Type="http://schemas.openxmlformats.org/officeDocument/2006/relationships/customXml" Target="../ink/ink192.xml"/><Relationship Id="rId158" Type="http://schemas.openxmlformats.org/officeDocument/2006/relationships/image" Target="../media/image211.png"/><Relationship Id="rId20" Type="http://schemas.openxmlformats.org/officeDocument/2006/relationships/image" Target="../media/image142.png"/><Relationship Id="rId41" Type="http://schemas.openxmlformats.org/officeDocument/2006/relationships/customXml" Target="../ink/ink144.xml"/><Relationship Id="rId62" Type="http://schemas.openxmlformats.org/officeDocument/2006/relationships/image" Target="../media/image163.png"/><Relationship Id="rId83" Type="http://schemas.openxmlformats.org/officeDocument/2006/relationships/customXml" Target="../ink/ink165.xml"/><Relationship Id="rId179" Type="http://schemas.openxmlformats.org/officeDocument/2006/relationships/customXml" Target="../ink/ink214.xml"/><Relationship Id="rId190" Type="http://schemas.openxmlformats.org/officeDocument/2006/relationships/image" Target="../media/image226.png"/><Relationship Id="rId204" Type="http://schemas.openxmlformats.org/officeDocument/2006/relationships/customXml" Target="../ink/ink227.xml"/><Relationship Id="rId225" Type="http://schemas.openxmlformats.org/officeDocument/2006/relationships/image" Target="../media/image243.png"/><Relationship Id="rId246" Type="http://schemas.openxmlformats.org/officeDocument/2006/relationships/customXml" Target="../ink/ink248.xml"/><Relationship Id="rId106" Type="http://schemas.openxmlformats.org/officeDocument/2006/relationships/image" Target="../media/image185.png"/><Relationship Id="rId127" Type="http://schemas.openxmlformats.org/officeDocument/2006/relationships/customXml" Target="../ink/ink187.xml"/><Relationship Id="rId10" Type="http://schemas.openxmlformats.org/officeDocument/2006/relationships/image" Target="../media/image137.png"/><Relationship Id="rId31" Type="http://schemas.openxmlformats.org/officeDocument/2006/relationships/customXml" Target="../ink/ink139.xml"/><Relationship Id="rId52" Type="http://schemas.openxmlformats.org/officeDocument/2006/relationships/image" Target="../media/image158.png"/><Relationship Id="rId73" Type="http://schemas.openxmlformats.org/officeDocument/2006/relationships/customXml" Target="../ink/ink160.xml"/><Relationship Id="rId94" Type="http://schemas.openxmlformats.org/officeDocument/2006/relationships/image" Target="../media/image179.png"/><Relationship Id="rId148" Type="http://schemas.openxmlformats.org/officeDocument/2006/relationships/image" Target="../media/image206.png"/><Relationship Id="rId169" Type="http://schemas.openxmlformats.org/officeDocument/2006/relationships/customXml" Target="../ink/ink209.xml"/><Relationship Id="rId4" Type="http://schemas.openxmlformats.org/officeDocument/2006/relationships/image" Target="../media/image134.png"/><Relationship Id="rId180" Type="http://schemas.openxmlformats.org/officeDocument/2006/relationships/image" Target="../media/image221.png"/><Relationship Id="rId215" Type="http://schemas.openxmlformats.org/officeDocument/2006/relationships/image" Target="../media/image238.png"/><Relationship Id="rId236" Type="http://schemas.openxmlformats.org/officeDocument/2006/relationships/customXml" Target="../ink/ink243.xml"/><Relationship Id="rId257" Type="http://schemas.openxmlformats.org/officeDocument/2006/relationships/image" Target="../media/image259.png"/><Relationship Id="rId42" Type="http://schemas.openxmlformats.org/officeDocument/2006/relationships/image" Target="../media/image153.png"/><Relationship Id="rId84" Type="http://schemas.openxmlformats.org/officeDocument/2006/relationships/image" Target="../media/image174.png"/><Relationship Id="rId138" Type="http://schemas.openxmlformats.org/officeDocument/2006/relationships/image" Target="../media/image201.png"/></Relationships>
</file>

<file path=ppt/slides/_rels/slide13.xml.rels><?xml version="1.0" encoding="UTF-8" standalone="yes"?>
<Relationships xmlns="http://schemas.openxmlformats.org/package/2006/relationships"><Relationship Id="rId3" Type="http://schemas.openxmlformats.org/officeDocument/2006/relationships/customXml" Target="../ink/ink25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3.png"/><Relationship Id="rId5" Type="http://schemas.openxmlformats.org/officeDocument/2006/relationships/customXml" Target="../ink/ink257.xml"/><Relationship Id="rId4" Type="http://schemas.openxmlformats.org/officeDocument/2006/relationships/image" Target="../media/image262.png"/></Relationships>
</file>

<file path=ppt/slides/_rels/slide14.xml.rels><?xml version="1.0" encoding="UTF-8" standalone="yes"?>
<Relationships xmlns="http://schemas.openxmlformats.org/package/2006/relationships"><Relationship Id="rId3" Type="http://schemas.openxmlformats.org/officeDocument/2006/relationships/customXml" Target="../ink/ink25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5.png"/><Relationship Id="rId5" Type="http://schemas.openxmlformats.org/officeDocument/2006/relationships/customXml" Target="../ink/ink259.xml"/><Relationship Id="rId4" Type="http://schemas.openxmlformats.org/officeDocument/2006/relationships/image" Target="../media/image264.png"/></Relationships>
</file>

<file path=ppt/slides/_rels/slide15.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customXml" Target="../ink/ink260.xml"/><Relationship Id="rId7" Type="http://schemas.openxmlformats.org/officeDocument/2006/relationships/customXml" Target="../ink/ink26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7.png"/><Relationship Id="rId5" Type="http://schemas.openxmlformats.org/officeDocument/2006/relationships/customXml" Target="../ink/ink261.xml"/><Relationship Id="rId10" Type="http://schemas.openxmlformats.org/officeDocument/2006/relationships/image" Target="../media/image269.png"/><Relationship Id="rId4" Type="http://schemas.openxmlformats.org/officeDocument/2006/relationships/image" Target="../media/image266.png"/><Relationship Id="rId9" Type="http://schemas.openxmlformats.org/officeDocument/2006/relationships/customXml" Target="../ink/ink263.xml"/></Relationships>
</file>

<file path=ppt/slides/_rels/slide16.xml.rels><?xml version="1.0" encoding="UTF-8" standalone="yes"?>
<Relationships xmlns="http://schemas.openxmlformats.org/package/2006/relationships"><Relationship Id="rId8" Type="http://schemas.openxmlformats.org/officeDocument/2006/relationships/image" Target="../media/image272.png"/><Relationship Id="rId13" Type="http://schemas.openxmlformats.org/officeDocument/2006/relationships/customXml" Target="../ink/ink267.xml"/><Relationship Id="rId18" Type="http://schemas.openxmlformats.org/officeDocument/2006/relationships/image" Target="../media/image277.png"/><Relationship Id="rId26" Type="http://schemas.openxmlformats.org/officeDocument/2006/relationships/image" Target="../media/image281.png"/><Relationship Id="rId3" Type="http://schemas.openxmlformats.org/officeDocument/2006/relationships/notesSlide" Target="../notesSlides/notesSlide5.xml"/><Relationship Id="rId21" Type="http://schemas.openxmlformats.org/officeDocument/2006/relationships/customXml" Target="../ink/ink271.xml"/><Relationship Id="rId7" Type="http://schemas.openxmlformats.org/officeDocument/2006/relationships/customXml" Target="../ink/ink264.xml"/><Relationship Id="rId12" Type="http://schemas.openxmlformats.org/officeDocument/2006/relationships/image" Target="../media/image274.png"/><Relationship Id="rId17" Type="http://schemas.openxmlformats.org/officeDocument/2006/relationships/customXml" Target="../ink/ink269.xml"/><Relationship Id="rId25" Type="http://schemas.openxmlformats.org/officeDocument/2006/relationships/customXml" Target="../ink/ink273.xml"/><Relationship Id="rId2" Type="http://schemas.openxmlformats.org/officeDocument/2006/relationships/slideLayout" Target="../slideLayouts/slideLayout7.xml"/><Relationship Id="rId16" Type="http://schemas.openxmlformats.org/officeDocument/2006/relationships/image" Target="../media/image276.png"/><Relationship Id="rId20" Type="http://schemas.openxmlformats.org/officeDocument/2006/relationships/image" Target="../media/image278.png"/><Relationship Id="rId29" Type="http://schemas.openxmlformats.org/officeDocument/2006/relationships/customXml" Target="../ink/ink275.xml"/><Relationship Id="rId1" Type="http://schemas.openxmlformats.org/officeDocument/2006/relationships/vmlDrawing" Target="../drawings/vmlDrawing2.vml"/><Relationship Id="rId6" Type="http://schemas.openxmlformats.org/officeDocument/2006/relationships/image" Target="../media/image270.emf"/><Relationship Id="rId11" Type="http://schemas.openxmlformats.org/officeDocument/2006/relationships/customXml" Target="../ink/ink266.xml"/><Relationship Id="rId24" Type="http://schemas.openxmlformats.org/officeDocument/2006/relationships/image" Target="../media/image280.png"/><Relationship Id="rId5" Type="http://schemas.openxmlformats.org/officeDocument/2006/relationships/package" Target="../embeddings/Microsoft_Excel_Worksheet1.xlsx"/><Relationship Id="rId15" Type="http://schemas.openxmlformats.org/officeDocument/2006/relationships/customXml" Target="../ink/ink268.xml"/><Relationship Id="rId23" Type="http://schemas.openxmlformats.org/officeDocument/2006/relationships/customXml" Target="../ink/ink272.xml"/><Relationship Id="rId28" Type="http://schemas.openxmlformats.org/officeDocument/2006/relationships/image" Target="../media/image282.png"/><Relationship Id="rId10" Type="http://schemas.openxmlformats.org/officeDocument/2006/relationships/image" Target="../media/image273.png"/><Relationship Id="rId19" Type="http://schemas.openxmlformats.org/officeDocument/2006/relationships/customXml" Target="../ink/ink270.xml"/><Relationship Id="rId4" Type="http://schemas.openxmlformats.org/officeDocument/2006/relationships/image" Target="../media/image271.png"/><Relationship Id="rId9" Type="http://schemas.openxmlformats.org/officeDocument/2006/relationships/customXml" Target="../ink/ink265.xml"/><Relationship Id="rId14" Type="http://schemas.openxmlformats.org/officeDocument/2006/relationships/image" Target="../media/image275.png"/><Relationship Id="rId22" Type="http://schemas.openxmlformats.org/officeDocument/2006/relationships/image" Target="../media/image279.png"/><Relationship Id="rId27" Type="http://schemas.openxmlformats.org/officeDocument/2006/relationships/customXml" Target="../ink/ink274.xml"/><Relationship Id="rId30" Type="http://schemas.openxmlformats.org/officeDocument/2006/relationships/image" Target="../media/image283.png"/></Relationships>
</file>

<file path=ppt/slides/_rels/slide17.xml.rels><?xml version="1.0" encoding="UTF-8" standalone="yes"?>
<Relationships xmlns="http://schemas.openxmlformats.org/package/2006/relationships"><Relationship Id="rId117" Type="http://schemas.openxmlformats.org/officeDocument/2006/relationships/image" Target="../media/image340.png"/><Relationship Id="rId21" Type="http://schemas.openxmlformats.org/officeDocument/2006/relationships/image" Target="../media/image293.png"/><Relationship Id="rId63" Type="http://schemas.openxmlformats.org/officeDocument/2006/relationships/image" Target="../media/image314.png"/><Relationship Id="rId159" Type="http://schemas.openxmlformats.org/officeDocument/2006/relationships/image" Target="../media/image361.png"/><Relationship Id="rId170" Type="http://schemas.openxmlformats.org/officeDocument/2006/relationships/customXml" Target="../ink/ink359.xml"/><Relationship Id="rId226" Type="http://schemas.openxmlformats.org/officeDocument/2006/relationships/customXml" Target="../ink/ink388.xml"/><Relationship Id="rId268" Type="http://schemas.openxmlformats.org/officeDocument/2006/relationships/image" Target="../media/image414.png"/><Relationship Id="rId32" Type="http://schemas.openxmlformats.org/officeDocument/2006/relationships/customXml" Target="../ink/ink290.xml"/><Relationship Id="rId74" Type="http://schemas.openxmlformats.org/officeDocument/2006/relationships/customXml" Target="../ink/ink311.xml"/><Relationship Id="rId128" Type="http://schemas.openxmlformats.org/officeDocument/2006/relationships/customXml" Target="../ink/ink338.xml"/><Relationship Id="rId5" Type="http://schemas.openxmlformats.org/officeDocument/2006/relationships/image" Target="../media/image285.png"/><Relationship Id="rId181" Type="http://schemas.openxmlformats.org/officeDocument/2006/relationships/image" Target="../media/image372.png"/><Relationship Id="rId237" Type="http://schemas.openxmlformats.org/officeDocument/2006/relationships/image" Target="../media/image399.png"/><Relationship Id="rId279" Type="http://schemas.openxmlformats.org/officeDocument/2006/relationships/image" Target="../media/image419.png"/><Relationship Id="rId43" Type="http://schemas.openxmlformats.org/officeDocument/2006/relationships/image" Target="../media/image304.png"/><Relationship Id="rId139" Type="http://schemas.openxmlformats.org/officeDocument/2006/relationships/image" Target="../media/image351.png"/><Relationship Id="rId290" Type="http://schemas.openxmlformats.org/officeDocument/2006/relationships/image" Target="../media/image424.png"/><Relationship Id="rId85" Type="http://schemas.openxmlformats.org/officeDocument/2006/relationships/image" Target="../media/image325.png"/><Relationship Id="rId150" Type="http://schemas.openxmlformats.org/officeDocument/2006/relationships/customXml" Target="../ink/ink349.xml"/><Relationship Id="rId192" Type="http://schemas.openxmlformats.org/officeDocument/2006/relationships/customXml" Target="../ink/ink370.xml"/><Relationship Id="rId206" Type="http://schemas.openxmlformats.org/officeDocument/2006/relationships/image" Target="../media/image384.png"/><Relationship Id="rId248" Type="http://schemas.openxmlformats.org/officeDocument/2006/relationships/image" Target="../media/image404.png"/><Relationship Id="rId12" Type="http://schemas.openxmlformats.org/officeDocument/2006/relationships/customXml" Target="../ink/ink280.xml"/><Relationship Id="rId33" Type="http://schemas.openxmlformats.org/officeDocument/2006/relationships/image" Target="../media/image299.png"/><Relationship Id="rId108" Type="http://schemas.openxmlformats.org/officeDocument/2006/relationships/customXml" Target="../ink/ink328.xml"/><Relationship Id="rId129" Type="http://schemas.openxmlformats.org/officeDocument/2006/relationships/image" Target="../media/image346.png"/><Relationship Id="rId280" Type="http://schemas.openxmlformats.org/officeDocument/2006/relationships/customXml" Target="../ink/ink416.xml"/><Relationship Id="rId54" Type="http://schemas.openxmlformats.org/officeDocument/2006/relationships/customXml" Target="../ink/ink301.xml"/><Relationship Id="rId75" Type="http://schemas.openxmlformats.org/officeDocument/2006/relationships/image" Target="../media/image320.png"/><Relationship Id="rId96" Type="http://schemas.openxmlformats.org/officeDocument/2006/relationships/customXml" Target="../ink/ink322.xml"/><Relationship Id="rId140" Type="http://schemas.openxmlformats.org/officeDocument/2006/relationships/customXml" Target="../ink/ink344.xml"/><Relationship Id="rId161" Type="http://schemas.openxmlformats.org/officeDocument/2006/relationships/image" Target="../media/image362.png"/><Relationship Id="rId182" Type="http://schemas.openxmlformats.org/officeDocument/2006/relationships/customXml" Target="../ink/ink365.xml"/><Relationship Id="rId217" Type="http://schemas.openxmlformats.org/officeDocument/2006/relationships/image" Target="../media/image389.png"/><Relationship Id="rId6" Type="http://schemas.openxmlformats.org/officeDocument/2006/relationships/customXml" Target="../ink/ink277.xml"/><Relationship Id="rId238" Type="http://schemas.openxmlformats.org/officeDocument/2006/relationships/customXml" Target="../ink/ink394.xml"/><Relationship Id="rId259" Type="http://schemas.openxmlformats.org/officeDocument/2006/relationships/customXml" Target="../ink/ink405.xml"/><Relationship Id="rId23" Type="http://schemas.openxmlformats.org/officeDocument/2006/relationships/image" Target="../media/image294.png"/><Relationship Id="rId119" Type="http://schemas.openxmlformats.org/officeDocument/2006/relationships/image" Target="../media/image341.png"/><Relationship Id="rId270" Type="http://schemas.openxmlformats.org/officeDocument/2006/relationships/image" Target="../media/image415.png"/><Relationship Id="rId291" Type="http://schemas.openxmlformats.org/officeDocument/2006/relationships/customXml" Target="../ink/ink422.xml"/><Relationship Id="rId44" Type="http://schemas.openxmlformats.org/officeDocument/2006/relationships/customXml" Target="../ink/ink296.xml"/><Relationship Id="rId65" Type="http://schemas.openxmlformats.org/officeDocument/2006/relationships/image" Target="../media/image315.png"/><Relationship Id="rId86" Type="http://schemas.openxmlformats.org/officeDocument/2006/relationships/customXml" Target="../ink/ink317.xml"/><Relationship Id="rId130" Type="http://schemas.openxmlformats.org/officeDocument/2006/relationships/customXml" Target="../ink/ink339.xml"/><Relationship Id="rId151" Type="http://schemas.openxmlformats.org/officeDocument/2006/relationships/image" Target="../media/image357.png"/><Relationship Id="rId172" Type="http://schemas.openxmlformats.org/officeDocument/2006/relationships/customXml" Target="../ink/ink360.xml"/><Relationship Id="rId193" Type="http://schemas.openxmlformats.org/officeDocument/2006/relationships/image" Target="../media/image378.png"/><Relationship Id="rId207" Type="http://schemas.openxmlformats.org/officeDocument/2006/relationships/customXml" Target="../ink/ink378.xml"/><Relationship Id="rId228" Type="http://schemas.openxmlformats.org/officeDocument/2006/relationships/customXml" Target="../ink/ink389.xml"/><Relationship Id="rId249" Type="http://schemas.openxmlformats.org/officeDocument/2006/relationships/customXml" Target="../ink/ink400.xml"/><Relationship Id="rId13" Type="http://schemas.openxmlformats.org/officeDocument/2006/relationships/image" Target="../media/image289.png"/><Relationship Id="rId109" Type="http://schemas.openxmlformats.org/officeDocument/2006/relationships/image" Target="../media/image336.png"/><Relationship Id="rId260" Type="http://schemas.openxmlformats.org/officeDocument/2006/relationships/image" Target="../media/image410.png"/><Relationship Id="rId281" Type="http://schemas.openxmlformats.org/officeDocument/2006/relationships/image" Target="../media/image420.png"/><Relationship Id="rId34" Type="http://schemas.openxmlformats.org/officeDocument/2006/relationships/customXml" Target="../ink/ink291.xml"/><Relationship Id="rId55" Type="http://schemas.openxmlformats.org/officeDocument/2006/relationships/image" Target="../media/image310.png"/><Relationship Id="rId76" Type="http://schemas.openxmlformats.org/officeDocument/2006/relationships/customXml" Target="../ink/ink312.xml"/><Relationship Id="rId97" Type="http://schemas.openxmlformats.org/officeDocument/2006/relationships/image" Target="../media/image207.png"/><Relationship Id="rId120" Type="http://schemas.openxmlformats.org/officeDocument/2006/relationships/customXml" Target="../ink/ink334.xml"/><Relationship Id="rId141" Type="http://schemas.openxmlformats.org/officeDocument/2006/relationships/image" Target="../media/image352.png"/><Relationship Id="rId7" Type="http://schemas.openxmlformats.org/officeDocument/2006/relationships/image" Target="../media/image286.png"/><Relationship Id="rId162" Type="http://schemas.openxmlformats.org/officeDocument/2006/relationships/customXml" Target="../ink/ink355.xml"/><Relationship Id="rId183" Type="http://schemas.openxmlformats.org/officeDocument/2006/relationships/image" Target="../media/image373.png"/><Relationship Id="rId218" Type="http://schemas.openxmlformats.org/officeDocument/2006/relationships/customXml" Target="../ink/ink384.xml"/><Relationship Id="rId239" Type="http://schemas.openxmlformats.org/officeDocument/2006/relationships/customXml" Target="../ink/ink395.xml"/><Relationship Id="rId250" Type="http://schemas.openxmlformats.org/officeDocument/2006/relationships/image" Target="../media/image405.png"/><Relationship Id="rId271" Type="http://schemas.openxmlformats.org/officeDocument/2006/relationships/customXml" Target="../ink/ink411.xml"/><Relationship Id="rId292" Type="http://schemas.openxmlformats.org/officeDocument/2006/relationships/image" Target="../media/image425.png"/><Relationship Id="rId24" Type="http://schemas.openxmlformats.org/officeDocument/2006/relationships/customXml" Target="../ink/ink286.xml"/><Relationship Id="rId45" Type="http://schemas.openxmlformats.org/officeDocument/2006/relationships/image" Target="../media/image305.png"/><Relationship Id="rId66" Type="http://schemas.openxmlformats.org/officeDocument/2006/relationships/customXml" Target="../ink/ink307.xml"/><Relationship Id="rId87" Type="http://schemas.openxmlformats.org/officeDocument/2006/relationships/image" Target="../media/image326.png"/><Relationship Id="rId110" Type="http://schemas.openxmlformats.org/officeDocument/2006/relationships/customXml" Target="../ink/ink329.xml"/><Relationship Id="rId131" Type="http://schemas.openxmlformats.org/officeDocument/2006/relationships/image" Target="../media/image347.png"/><Relationship Id="rId152" Type="http://schemas.openxmlformats.org/officeDocument/2006/relationships/customXml" Target="../ink/ink350.xml"/><Relationship Id="rId173" Type="http://schemas.openxmlformats.org/officeDocument/2006/relationships/image" Target="../media/image368.png"/><Relationship Id="rId194" Type="http://schemas.openxmlformats.org/officeDocument/2006/relationships/customXml" Target="../ink/ink371.xml"/><Relationship Id="rId208" Type="http://schemas.openxmlformats.org/officeDocument/2006/relationships/image" Target="../media/image385.png"/><Relationship Id="rId229" Type="http://schemas.openxmlformats.org/officeDocument/2006/relationships/image" Target="../media/image395.png"/><Relationship Id="rId240" Type="http://schemas.openxmlformats.org/officeDocument/2006/relationships/image" Target="../media/image400.png"/><Relationship Id="rId261" Type="http://schemas.openxmlformats.org/officeDocument/2006/relationships/customXml" Target="../ink/ink406.xml"/><Relationship Id="rId14" Type="http://schemas.openxmlformats.org/officeDocument/2006/relationships/customXml" Target="../ink/ink281.xml"/><Relationship Id="rId35" Type="http://schemas.openxmlformats.org/officeDocument/2006/relationships/image" Target="../media/image300.png"/><Relationship Id="rId56" Type="http://schemas.openxmlformats.org/officeDocument/2006/relationships/customXml" Target="../ink/ink302.xml"/><Relationship Id="rId77" Type="http://schemas.openxmlformats.org/officeDocument/2006/relationships/image" Target="../media/image321.png"/><Relationship Id="rId100" Type="http://schemas.openxmlformats.org/officeDocument/2006/relationships/customXml" Target="../ink/ink324.xml"/><Relationship Id="rId282" Type="http://schemas.openxmlformats.org/officeDocument/2006/relationships/customXml" Target="../ink/ink417.xml"/><Relationship Id="rId8" Type="http://schemas.openxmlformats.org/officeDocument/2006/relationships/customXml" Target="../ink/ink278.xml"/><Relationship Id="rId98" Type="http://schemas.openxmlformats.org/officeDocument/2006/relationships/customXml" Target="../ink/ink323.xml"/><Relationship Id="rId121" Type="http://schemas.openxmlformats.org/officeDocument/2006/relationships/image" Target="../media/image342.png"/><Relationship Id="rId142" Type="http://schemas.openxmlformats.org/officeDocument/2006/relationships/customXml" Target="../ink/ink345.xml"/><Relationship Id="rId163" Type="http://schemas.openxmlformats.org/officeDocument/2006/relationships/image" Target="../media/image363.png"/><Relationship Id="rId184" Type="http://schemas.openxmlformats.org/officeDocument/2006/relationships/customXml" Target="../ink/ink366.xml"/><Relationship Id="rId219" Type="http://schemas.openxmlformats.org/officeDocument/2006/relationships/image" Target="../media/image390.png"/><Relationship Id="rId230" Type="http://schemas.openxmlformats.org/officeDocument/2006/relationships/customXml" Target="../ink/ink390.xml"/><Relationship Id="rId251" Type="http://schemas.openxmlformats.org/officeDocument/2006/relationships/customXml" Target="../ink/ink401.xml"/><Relationship Id="rId25" Type="http://schemas.openxmlformats.org/officeDocument/2006/relationships/image" Target="../media/image295.png"/><Relationship Id="rId46" Type="http://schemas.openxmlformats.org/officeDocument/2006/relationships/customXml" Target="../ink/ink297.xml"/><Relationship Id="rId67" Type="http://schemas.openxmlformats.org/officeDocument/2006/relationships/image" Target="../media/image316.png"/><Relationship Id="rId272" Type="http://schemas.openxmlformats.org/officeDocument/2006/relationships/image" Target="../media/image416.png"/><Relationship Id="rId293" Type="http://schemas.openxmlformats.org/officeDocument/2006/relationships/customXml" Target="../ink/ink423.xml"/><Relationship Id="rId88" Type="http://schemas.openxmlformats.org/officeDocument/2006/relationships/customXml" Target="../ink/ink318.xml"/><Relationship Id="rId111" Type="http://schemas.openxmlformats.org/officeDocument/2006/relationships/image" Target="../media/image337.png"/><Relationship Id="rId132" Type="http://schemas.openxmlformats.org/officeDocument/2006/relationships/customXml" Target="../ink/ink340.xml"/><Relationship Id="rId153" Type="http://schemas.openxmlformats.org/officeDocument/2006/relationships/image" Target="../media/image358.png"/><Relationship Id="rId174" Type="http://schemas.openxmlformats.org/officeDocument/2006/relationships/customXml" Target="../ink/ink361.xml"/><Relationship Id="rId195" Type="http://schemas.openxmlformats.org/officeDocument/2006/relationships/customXml" Target="../ink/ink372.xml"/><Relationship Id="rId209" Type="http://schemas.openxmlformats.org/officeDocument/2006/relationships/customXml" Target="../ink/ink379.xml"/><Relationship Id="rId220" Type="http://schemas.openxmlformats.org/officeDocument/2006/relationships/customXml" Target="../ink/ink385.xml"/><Relationship Id="rId241" Type="http://schemas.openxmlformats.org/officeDocument/2006/relationships/customXml" Target="../ink/ink396.xml"/><Relationship Id="rId15" Type="http://schemas.openxmlformats.org/officeDocument/2006/relationships/image" Target="../media/image290.png"/><Relationship Id="rId36" Type="http://schemas.openxmlformats.org/officeDocument/2006/relationships/customXml" Target="../ink/ink292.xml"/><Relationship Id="rId57" Type="http://schemas.openxmlformats.org/officeDocument/2006/relationships/image" Target="../media/image311.png"/><Relationship Id="rId262" Type="http://schemas.openxmlformats.org/officeDocument/2006/relationships/image" Target="../media/image411.png"/><Relationship Id="rId283" Type="http://schemas.openxmlformats.org/officeDocument/2006/relationships/image" Target="../media/image421.png"/><Relationship Id="rId78" Type="http://schemas.openxmlformats.org/officeDocument/2006/relationships/customXml" Target="../ink/ink313.xml"/><Relationship Id="rId99" Type="http://schemas.openxmlformats.org/officeDocument/2006/relationships/image" Target="../media/image331.png"/><Relationship Id="rId101" Type="http://schemas.openxmlformats.org/officeDocument/2006/relationships/image" Target="../media/image332.png"/><Relationship Id="rId122" Type="http://schemas.openxmlformats.org/officeDocument/2006/relationships/customXml" Target="../ink/ink335.xml"/><Relationship Id="rId143" Type="http://schemas.openxmlformats.org/officeDocument/2006/relationships/image" Target="../media/image353.png"/><Relationship Id="rId164" Type="http://schemas.openxmlformats.org/officeDocument/2006/relationships/customXml" Target="../ink/ink356.xml"/><Relationship Id="rId185" Type="http://schemas.openxmlformats.org/officeDocument/2006/relationships/image" Target="../media/image374.png"/><Relationship Id="rId9" Type="http://schemas.openxmlformats.org/officeDocument/2006/relationships/image" Target="../media/image287.png"/><Relationship Id="rId210" Type="http://schemas.openxmlformats.org/officeDocument/2006/relationships/image" Target="../media/image386.png"/><Relationship Id="rId26" Type="http://schemas.openxmlformats.org/officeDocument/2006/relationships/customXml" Target="../ink/ink287.xml"/><Relationship Id="rId231" Type="http://schemas.openxmlformats.org/officeDocument/2006/relationships/image" Target="../media/image396.png"/><Relationship Id="rId252" Type="http://schemas.openxmlformats.org/officeDocument/2006/relationships/image" Target="../media/image406.png"/><Relationship Id="rId273" Type="http://schemas.openxmlformats.org/officeDocument/2006/relationships/customXml" Target="../ink/ink412.xml"/><Relationship Id="rId294" Type="http://schemas.openxmlformats.org/officeDocument/2006/relationships/image" Target="../media/image426.png"/><Relationship Id="rId47" Type="http://schemas.openxmlformats.org/officeDocument/2006/relationships/image" Target="../media/image306.png"/><Relationship Id="rId68" Type="http://schemas.openxmlformats.org/officeDocument/2006/relationships/customXml" Target="../ink/ink308.xml"/><Relationship Id="rId89" Type="http://schemas.openxmlformats.org/officeDocument/2006/relationships/image" Target="../media/image327.png"/><Relationship Id="rId112" Type="http://schemas.openxmlformats.org/officeDocument/2006/relationships/customXml" Target="../ink/ink330.xml"/><Relationship Id="rId133" Type="http://schemas.openxmlformats.org/officeDocument/2006/relationships/image" Target="../media/image348.png"/><Relationship Id="rId154" Type="http://schemas.openxmlformats.org/officeDocument/2006/relationships/customXml" Target="../ink/ink351.xml"/><Relationship Id="rId175" Type="http://schemas.openxmlformats.org/officeDocument/2006/relationships/image" Target="../media/image369.png"/><Relationship Id="rId196" Type="http://schemas.openxmlformats.org/officeDocument/2006/relationships/image" Target="../media/image379.png"/><Relationship Id="rId200" Type="http://schemas.openxmlformats.org/officeDocument/2006/relationships/image" Target="../media/image381.png"/><Relationship Id="rId16" Type="http://schemas.openxmlformats.org/officeDocument/2006/relationships/customXml" Target="../ink/ink282.xml"/><Relationship Id="rId221" Type="http://schemas.openxmlformats.org/officeDocument/2006/relationships/image" Target="../media/image391.png"/><Relationship Id="rId242" Type="http://schemas.openxmlformats.org/officeDocument/2006/relationships/image" Target="../media/image401.png"/><Relationship Id="rId263" Type="http://schemas.openxmlformats.org/officeDocument/2006/relationships/customXml" Target="../ink/ink407.xml"/><Relationship Id="rId284" Type="http://schemas.openxmlformats.org/officeDocument/2006/relationships/customXml" Target="../ink/ink418.xml"/><Relationship Id="rId37" Type="http://schemas.openxmlformats.org/officeDocument/2006/relationships/image" Target="../media/image301.png"/><Relationship Id="rId58" Type="http://schemas.openxmlformats.org/officeDocument/2006/relationships/customXml" Target="../ink/ink303.xml"/><Relationship Id="rId79" Type="http://schemas.openxmlformats.org/officeDocument/2006/relationships/image" Target="../media/image322.png"/><Relationship Id="rId102" Type="http://schemas.openxmlformats.org/officeDocument/2006/relationships/customXml" Target="../ink/ink325.xml"/><Relationship Id="rId123" Type="http://schemas.openxmlformats.org/officeDocument/2006/relationships/image" Target="../media/image343.png"/><Relationship Id="rId144" Type="http://schemas.openxmlformats.org/officeDocument/2006/relationships/customXml" Target="../ink/ink346.xml"/><Relationship Id="rId90" Type="http://schemas.openxmlformats.org/officeDocument/2006/relationships/customXml" Target="../ink/ink319.xml"/><Relationship Id="rId165" Type="http://schemas.openxmlformats.org/officeDocument/2006/relationships/image" Target="../media/image364.png"/><Relationship Id="rId186" Type="http://schemas.openxmlformats.org/officeDocument/2006/relationships/customXml" Target="../ink/ink367.xml"/><Relationship Id="rId211" Type="http://schemas.openxmlformats.org/officeDocument/2006/relationships/customXml" Target="../ink/ink380.xml"/><Relationship Id="rId232" Type="http://schemas.openxmlformats.org/officeDocument/2006/relationships/customXml" Target="../ink/ink391.xml"/><Relationship Id="rId253" Type="http://schemas.openxmlformats.org/officeDocument/2006/relationships/customXml" Target="../ink/ink402.xml"/><Relationship Id="rId274" Type="http://schemas.openxmlformats.org/officeDocument/2006/relationships/customXml" Target="../ink/ink413.xml"/><Relationship Id="rId27" Type="http://schemas.openxmlformats.org/officeDocument/2006/relationships/image" Target="../media/image296.png"/><Relationship Id="rId48" Type="http://schemas.openxmlformats.org/officeDocument/2006/relationships/customXml" Target="../ink/ink298.xml"/><Relationship Id="rId69" Type="http://schemas.openxmlformats.org/officeDocument/2006/relationships/image" Target="../media/image317.png"/><Relationship Id="rId113" Type="http://schemas.openxmlformats.org/officeDocument/2006/relationships/image" Target="../media/image338.png"/><Relationship Id="rId134" Type="http://schemas.openxmlformats.org/officeDocument/2006/relationships/customXml" Target="../ink/ink341.xml"/><Relationship Id="rId80" Type="http://schemas.openxmlformats.org/officeDocument/2006/relationships/customXml" Target="../ink/ink314.xml"/><Relationship Id="rId155" Type="http://schemas.openxmlformats.org/officeDocument/2006/relationships/image" Target="../media/image359.png"/><Relationship Id="rId176" Type="http://schemas.openxmlformats.org/officeDocument/2006/relationships/customXml" Target="../ink/ink362.xml"/><Relationship Id="rId197" Type="http://schemas.openxmlformats.org/officeDocument/2006/relationships/customXml" Target="../ink/ink373.xml"/><Relationship Id="rId201" Type="http://schemas.openxmlformats.org/officeDocument/2006/relationships/customXml" Target="../ink/ink375.xml"/><Relationship Id="rId222" Type="http://schemas.openxmlformats.org/officeDocument/2006/relationships/customXml" Target="../ink/ink386.xml"/><Relationship Id="rId243" Type="http://schemas.openxmlformats.org/officeDocument/2006/relationships/customXml" Target="../ink/ink397.xml"/><Relationship Id="rId264" Type="http://schemas.openxmlformats.org/officeDocument/2006/relationships/image" Target="../media/image412.png"/><Relationship Id="rId285" Type="http://schemas.openxmlformats.org/officeDocument/2006/relationships/image" Target="../media/image422.png"/><Relationship Id="rId17" Type="http://schemas.openxmlformats.org/officeDocument/2006/relationships/image" Target="../media/image291.png"/><Relationship Id="rId38" Type="http://schemas.openxmlformats.org/officeDocument/2006/relationships/customXml" Target="../ink/ink293.xml"/><Relationship Id="rId59" Type="http://schemas.openxmlformats.org/officeDocument/2006/relationships/image" Target="../media/image312.png"/><Relationship Id="rId103" Type="http://schemas.openxmlformats.org/officeDocument/2006/relationships/image" Target="../media/image333.png"/><Relationship Id="rId124" Type="http://schemas.openxmlformats.org/officeDocument/2006/relationships/customXml" Target="../ink/ink336.xml"/><Relationship Id="rId70" Type="http://schemas.openxmlformats.org/officeDocument/2006/relationships/customXml" Target="../ink/ink309.xml"/><Relationship Id="rId91" Type="http://schemas.openxmlformats.org/officeDocument/2006/relationships/image" Target="../media/image328.png"/><Relationship Id="rId145" Type="http://schemas.openxmlformats.org/officeDocument/2006/relationships/image" Target="../media/image354.png"/><Relationship Id="rId166" Type="http://schemas.openxmlformats.org/officeDocument/2006/relationships/customXml" Target="../ink/ink357.xml"/><Relationship Id="rId187" Type="http://schemas.openxmlformats.org/officeDocument/2006/relationships/image" Target="../media/image375.png"/><Relationship Id="rId1" Type="http://schemas.openxmlformats.org/officeDocument/2006/relationships/slideLayout" Target="../slideLayouts/slideLayout7.xml"/><Relationship Id="rId212" Type="http://schemas.openxmlformats.org/officeDocument/2006/relationships/image" Target="../media/image387.png"/><Relationship Id="rId233" Type="http://schemas.openxmlformats.org/officeDocument/2006/relationships/image" Target="../media/image397.png"/><Relationship Id="rId254" Type="http://schemas.openxmlformats.org/officeDocument/2006/relationships/image" Target="../media/image407.png"/><Relationship Id="rId28" Type="http://schemas.openxmlformats.org/officeDocument/2006/relationships/customXml" Target="../ink/ink288.xml"/><Relationship Id="rId49" Type="http://schemas.openxmlformats.org/officeDocument/2006/relationships/image" Target="../media/image307.png"/><Relationship Id="rId114" Type="http://schemas.openxmlformats.org/officeDocument/2006/relationships/customXml" Target="../ink/ink331.xml"/><Relationship Id="rId275" Type="http://schemas.openxmlformats.org/officeDocument/2006/relationships/image" Target="../media/image417.png"/><Relationship Id="rId60" Type="http://schemas.openxmlformats.org/officeDocument/2006/relationships/customXml" Target="../ink/ink304.xml"/><Relationship Id="rId81" Type="http://schemas.openxmlformats.org/officeDocument/2006/relationships/image" Target="../media/image323.png"/><Relationship Id="rId135" Type="http://schemas.openxmlformats.org/officeDocument/2006/relationships/image" Target="../media/image349.png"/><Relationship Id="rId156" Type="http://schemas.openxmlformats.org/officeDocument/2006/relationships/customXml" Target="../ink/ink352.xml"/><Relationship Id="rId177" Type="http://schemas.openxmlformats.org/officeDocument/2006/relationships/image" Target="../media/image370.png"/><Relationship Id="rId198" Type="http://schemas.openxmlformats.org/officeDocument/2006/relationships/image" Target="../media/image380.png"/><Relationship Id="rId202" Type="http://schemas.openxmlformats.org/officeDocument/2006/relationships/image" Target="../media/image382.png"/><Relationship Id="rId223" Type="http://schemas.openxmlformats.org/officeDocument/2006/relationships/image" Target="../media/image392.png"/><Relationship Id="rId244" Type="http://schemas.openxmlformats.org/officeDocument/2006/relationships/image" Target="../media/image402.png"/><Relationship Id="rId18" Type="http://schemas.openxmlformats.org/officeDocument/2006/relationships/customXml" Target="../ink/ink283.xml"/><Relationship Id="rId39" Type="http://schemas.openxmlformats.org/officeDocument/2006/relationships/image" Target="../media/image302.png"/><Relationship Id="rId265" Type="http://schemas.openxmlformats.org/officeDocument/2006/relationships/customXml" Target="../ink/ink408.xml"/><Relationship Id="rId286" Type="http://schemas.openxmlformats.org/officeDocument/2006/relationships/customXml" Target="../ink/ink419.xml"/><Relationship Id="rId50" Type="http://schemas.openxmlformats.org/officeDocument/2006/relationships/customXml" Target="../ink/ink299.xml"/><Relationship Id="rId104" Type="http://schemas.openxmlformats.org/officeDocument/2006/relationships/customXml" Target="../ink/ink326.xml"/><Relationship Id="rId125" Type="http://schemas.openxmlformats.org/officeDocument/2006/relationships/image" Target="../media/image344.png"/><Relationship Id="rId146" Type="http://schemas.openxmlformats.org/officeDocument/2006/relationships/customXml" Target="../ink/ink347.xml"/><Relationship Id="rId167" Type="http://schemas.openxmlformats.org/officeDocument/2006/relationships/image" Target="../media/image365.png"/><Relationship Id="rId188" Type="http://schemas.openxmlformats.org/officeDocument/2006/relationships/customXml" Target="../ink/ink368.xml"/><Relationship Id="rId71" Type="http://schemas.openxmlformats.org/officeDocument/2006/relationships/image" Target="../media/image318.png"/><Relationship Id="rId92" Type="http://schemas.openxmlformats.org/officeDocument/2006/relationships/customXml" Target="../ink/ink320.xml"/><Relationship Id="rId213" Type="http://schemas.openxmlformats.org/officeDocument/2006/relationships/customXml" Target="../ink/ink381.xml"/><Relationship Id="rId234" Type="http://schemas.openxmlformats.org/officeDocument/2006/relationships/customXml" Target="../ink/ink392.xml"/><Relationship Id="rId2" Type="http://schemas.openxmlformats.org/officeDocument/2006/relationships/notesSlide" Target="../notesSlides/notesSlide6.xml"/><Relationship Id="rId29" Type="http://schemas.openxmlformats.org/officeDocument/2006/relationships/image" Target="../media/image297.png"/><Relationship Id="rId255" Type="http://schemas.openxmlformats.org/officeDocument/2006/relationships/customXml" Target="../ink/ink403.xml"/><Relationship Id="rId276" Type="http://schemas.openxmlformats.org/officeDocument/2006/relationships/customXml" Target="../ink/ink414.xml"/><Relationship Id="rId40" Type="http://schemas.openxmlformats.org/officeDocument/2006/relationships/customXml" Target="../ink/ink294.xml"/><Relationship Id="rId115" Type="http://schemas.openxmlformats.org/officeDocument/2006/relationships/image" Target="../media/image339.png"/><Relationship Id="rId136" Type="http://schemas.openxmlformats.org/officeDocument/2006/relationships/customXml" Target="../ink/ink342.xml"/><Relationship Id="rId157" Type="http://schemas.openxmlformats.org/officeDocument/2006/relationships/image" Target="../media/image360.png"/><Relationship Id="rId178" Type="http://schemas.openxmlformats.org/officeDocument/2006/relationships/customXml" Target="../ink/ink363.xml"/><Relationship Id="rId61" Type="http://schemas.openxmlformats.org/officeDocument/2006/relationships/image" Target="../media/image313.png"/><Relationship Id="rId82" Type="http://schemas.openxmlformats.org/officeDocument/2006/relationships/customXml" Target="../ink/ink315.xml"/><Relationship Id="rId199" Type="http://schemas.openxmlformats.org/officeDocument/2006/relationships/customXml" Target="../ink/ink374.xml"/><Relationship Id="rId203" Type="http://schemas.openxmlformats.org/officeDocument/2006/relationships/customXml" Target="../ink/ink376.xml"/><Relationship Id="rId19" Type="http://schemas.openxmlformats.org/officeDocument/2006/relationships/image" Target="../media/image292.png"/><Relationship Id="rId224" Type="http://schemas.openxmlformats.org/officeDocument/2006/relationships/customXml" Target="../ink/ink387.xml"/><Relationship Id="rId245" Type="http://schemas.openxmlformats.org/officeDocument/2006/relationships/customXml" Target="../ink/ink398.xml"/><Relationship Id="rId266" Type="http://schemas.openxmlformats.org/officeDocument/2006/relationships/image" Target="../media/image413.png"/><Relationship Id="rId287" Type="http://schemas.openxmlformats.org/officeDocument/2006/relationships/image" Target="../media/image423.png"/><Relationship Id="rId30" Type="http://schemas.openxmlformats.org/officeDocument/2006/relationships/customXml" Target="../ink/ink289.xml"/><Relationship Id="rId105" Type="http://schemas.openxmlformats.org/officeDocument/2006/relationships/image" Target="../media/image334.png"/><Relationship Id="rId126" Type="http://schemas.openxmlformats.org/officeDocument/2006/relationships/customXml" Target="../ink/ink337.xml"/><Relationship Id="rId147" Type="http://schemas.openxmlformats.org/officeDocument/2006/relationships/image" Target="../media/image355.png"/><Relationship Id="rId168" Type="http://schemas.openxmlformats.org/officeDocument/2006/relationships/customXml" Target="../ink/ink358.xml"/><Relationship Id="rId51" Type="http://schemas.openxmlformats.org/officeDocument/2006/relationships/image" Target="../media/image308.png"/><Relationship Id="rId72" Type="http://schemas.openxmlformats.org/officeDocument/2006/relationships/customXml" Target="../ink/ink310.xml"/><Relationship Id="rId93" Type="http://schemas.openxmlformats.org/officeDocument/2006/relationships/image" Target="../media/image329.png"/><Relationship Id="rId189" Type="http://schemas.openxmlformats.org/officeDocument/2006/relationships/image" Target="../media/image376.png"/><Relationship Id="rId3" Type="http://schemas.openxmlformats.org/officeDocument/2006/relationships/image" Target="../media/image284.png"/><Relationship Id="rId214" Type="http://schemas.openxmlformats.org/officeDocument/2006/relationships/image" Target="../media/image388.png"/><Relationship Id="rId235" Type="http://schemas.openxmlformats.org/officeDocument/2006/relationships/image" Target="../media/image398.png"/><Relationship Id="rId256" Type="http://schemas.openxmlformats.org/officeDocument/2006/relationships/image" Target="../media/image408.png"/><Relationship Id="rId277" Type="http://schemas.openxmlformats.org/officeDocument/2006/relationships/image" Target="../media/image418.png"/><Relationship Id="rId116" Type="http://schemas.openxmlformats.org/officeDocument/2006/relationships/customXml" Target="../ink/ink332.xml"/><Relationship Id="rId137" Type="http://schemas.openxmlformats.org/officeDocument/2006/relationships/image" Target="../media/image350.png"/><Relationship Id="rId158" Type="http://schemas.openxmlformats.org/officeDocument/2006/relationships/customXml" Target="../ink/ink353.xml"/><Relationship Id="rId20" Type="http://schemas.openxmlformats.org/officeDocument/2006/relationships/customXml" Target="../ink/ink284.xml"/><Relationship Id="rId41" Type="http://schemas.openxmlformats.org/officeDocument/2006/relationships/image" Target="../media/image303.png"/><Relationship Id="rId62" Type="http://schemas.openxmlformats.org/officeDocument/2006/relationships/customXml" Target="../ink/ink305.xml"/><Relationship Id="rId83" Type="http://schemas.openxmlformats.org/officeDocument/2006/relationships/image" Target="../media/image324.png"/><Relationship Id="rId179" Type="http://schemas.openxmlformats.org/officeDocument/2006/relationships/image" Target="../media/image371.png"/><Relationship Id="rId190" Type="http://schemas.openxmlformats.org/officeDocument/2006/relationships/customXml" Target="../ink/ink369.xml"/><Relationship Id="rId204" Type="http://schemas.openxmlformats.org/officeDocument/2006/relationships/image" Target="../media/image383.png"/><Relationship Id="rId225" Type="http://schemas.openxmlformats.org/officeDocument/2006/relationships/image" Target="../media/image393.png"/><Relationship Id="rId246" Type="http://schemas.openxmlformats.org/officeDocument/2006/relationships/image" Target="../media/image403.png"/><Relationship Id="rId267" Type="http://schemas.openxmlformats.org/officeDocument/2006/relationships/customXml" Target="../ink/ink409.xml"/><Relationship Id="rId288" Type="http://schemas.openxmlformats.org/officeDocument/2006/relationships/customXml" Target="../ink/ink420.xml"/><Relationship Id="rId106" Type="http://schemas.openxmlformats.org/officeDocument/2006/relationships/customXml" Target="../ink/ink327.xml"/><Relationship Id="rId127" Type="http://schemas.openxmlformats.org/officeDocument/2006/relationships/image" Target="../media/image345.png"/><Relationship Id="rId10" Type="http://schemas.openxmlformats.org/officeDocument/2006/relationships/customXml" Target="../ink/ink279.xml"/><Relationship Id="rId31" Type="http://schemas.openxmlformats.org/officeDocument/2006/relationships/image" Target="../media/image298.png"/><Relationship Id="rId52" Type="http://schemas.openxmlformats.org/officeDocument/2006/relationships/customXml" Target="../ink/ink300.xml"/><Relationship Id="rId73" Type="http://schemas.openxmlformats.org/officeDocument/2006/relationships/image" Target="../media/image319.png"/><Relationship Id="rId94" Type="http://schemas.openxmlformats.org/officeDocument/2006/relationships/customXml" Target="../ink/ink321.xml"/><Relationship Id="rId148" Type="http://schemas.openxmlformats.org/officeDocument/2006/relationships/customXml" Target="../ink/ink348.xml"/><Relationship Id="rId169" Type="http://schemas.openxmlformats.org/officeDocument/2006/relationships/image" Target="../media/image366.png"/><Relationship Id="rId4" Type="http://schemas.openxmlformats.org/officeDocument/2006/relationships/customXml" Target="../ink/ink276.xml"/><Relationship Id="rId180" Type="http://schemas.openxmlformats.org/officeDocument/2006/relationships/customXml" Target="../ink/ink364.xml"/><Relationship Id="rId215" Type="http://schemas.openxmlformats.org/officeDocument/2006/relationships/customXml" Target="../ink/ink382.xml"/><Relationship Id="rId236" Type="http://schemas.openxmlformats.org/officeDocument/2006/relationships/customXml" Target="../ink/ink393.xml"/><Relationship Id="rId257" Type="http://schemas.openxmlformats.org/officeDocument/2006/relationships/customXml" Target="../ink/ink404.xml"/><Relationship Id="rId278" Type="http://schemas.openxmlformats.org/officeDocument/2006/relationships/customXml" Target="../ink/ink415.xml"/><Relationship Id="rId42" Type="http://schemas.openxmlformats.org/officeDocument/2006/relationships/customXml" Target="../ink/ink295.xml"/><Relationship Id="rId84" Type="http://schemas.openxmlformats.org/officeDocument/2006/relationships/customXml" Target="../ink/ink316.xml"/><Relationship Id="rId138" Type="http://schemas.openxmlformats.org/officeDocument/2006/relationships/customXml" Target="../ink/ink343.xml"/><Relationship Id="rId191" Type="http://schemas.openxmlformats.org/officeDocument/2006/relationships/image" Target="../media/image377.png"/><Relationship Id="rId205" Type="http://schemas.openxmlformats.org/officeDocument/2006/relationships/customXml" Target="../ink/ink377.xml"/><Relationship Id="rId247" Type="http://schemas.openxmlformats.org/officeDocument/2006/relationships/customXml" Target="../ink/ink399.xml"/><Relationship Id="rId107" Type="http://schemas.openxmlformats.org/officeDocument/2006/relationships/image" Target="../media/image335.png"/><Relationship Id="rId289" Type="http://schemas.openxmlformats.org/officeDocument/2006/relationships/customXml" Target="../ink/ink421.xml"/><Relationship Id="rId11" Type="http://schemas.openxmlformats.org/officeDocument/2006/relationships/image" Target="../media/image288.png"/><Relationship Id="rId53" Type="http://schemas.openxmlformats.org/officeDocument/2006/relationships/image" Target="../media/image309.png"/><Relationship Id="rId149" Type="http://schemas.openxmlformats.org/officeDocument/2006/relationships/image" Target="../media/image356.png"/><Relationship Id="rId95" Type="http://schemas.openxmlformats.org/officeDocument/2006/relationships/image" Target="../media/image330.png"/><Relationship Id="rId160" Type="http://schemas.openxmlformats.org/officeDocument/2006/relationships/customXml" Target="../ink/ink354.xml"/><Relationship Id="rId216" Type="http://schemas.openxmlformats.org/officeDocument/2006/relationships/customXml" Target="../ink/ink383.xml"/><Relationship Id="rId258" Type="http://schemas.openxmlformats.org/officeDocument/2006/relationships/image" Target="../media/image409.png"/><Relationship Id="rId22" Type="http://schemas.openxmlformats.org/officeDocument/2006/relationships/customXml" Target="../ink/ink285.xml"/><Relationship Id="rId64" Type="http://schemas.openxmlformats.org/officeDocument/2006/relationships/customXml" Target="../ink/ink306.xml"/><Relationship Id="rId118" Type="http://schemas.openxmlformats.org/officeDocument/2006/relationships/customXml" Target="../ink/ink333.xml"/><Relationship Id="rId171" Type="http://schemas.openxmlformats.org/officeDocument/2006/relationships/image" Target="../media/image367.png"/><Relationship Id="rId227" Type="http://schemas.openxmlformats.org/officeDocument/2006/relationships/image" Target="../media/image394.png"/><Relationship Id="rId269" Type="http://schemas.openxmlformats.org/officeDocument/2006/relationships/customXml" Target="../ink/ink4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destatis.de/DE/Service/Bibliothek/_publikationen-fachserienliste-18.html?nn=20613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7.png"/></Relationships>
</file>

<file path=ppt/slides/_rels/slide19.xml.rels><?xml version="1.0" encoding="UTF-8" standalone="yes"?>
<Relationships xmlns="http://schemas.openxmlformats.org/package/2006/relationships"><Relationship Id="rId117" Type="http://schemas.openxmlformats.org/officeDocument/2006/relationships/customXml" Target="../ink/ink480.xml"/><Relationship Id="rId299" Type="http://schemas.openxmlformats.org/officeDocument/2006/relationships/customXml" Target="../ink/ink573.xml"/><Relationship Id="rId21" Type="http://schemas.openxmlformats.org/officeDocument/2006/relationships/customXml" Target="../ink/ink432.xml"/><Relationship Id="rId63" Type="http://schemas.openxmlformats.org/officeDocument/2006/relationships/customXml" Target="../ink/ink453.xml"/><Relationship Id="rId159" Type="http://schemas.openxmlformats.org/officeDocument/2006/relationships/customXml" Target="../ink/ink502.xml"/><Relationship Id="rId324" Type="http://schemas.openxmlformats.org/officeDocument/2006/relationships/image" Target="../media/image585.png"/><Relationship Id="rId170" Type="http://schemas.openxmlformats.org/officeDocument/2006/relationships/image" Target="../media/image509.png"/><Relationship Id="rId226" Type="http://schemas.openxmlformats.org/officeDocument/2006/relationships/image" Target="../media/image536.png"/><Relationship Id="rId268" Type="http://schemas.openxmlformats.org/officeDocument/2006/relationships/image" Target="../media/image557.png"/><Relationship Id="rId32" Type="http://schemas.openxmlformats.org/officeDocument/2006/relationships/image" Target="../media/image441.png"/><Relationship Id="rId74" Type="http://schemas.openxmlformats.org/officeDocument/2006/relationships/image" Target="../media/image462.png"/><Relationship Id="rId128" Type="http://schemas.openxmlformats.org/officeDocument/2006/relationships/customXml" Target="../ink/ink486.xml"/><Relationship Id="rId5" Type="http://schemas.openxmlformats.org/officeDocument/2006/relationships/customXml" Target="../ink/ink424.xml"/><Relationship Id="rId181" Type="http://schemas.openxmlformats.org/officeDocument/2006/relationships/image" Target="../media/image514.png"/><Relationship Id="rId237" Type="http://schemas.openxmlformats.org/officeDocument/2006/relationships/customXml" Target="../ink/ink542.xml"/><Relationship Id="rId279" Type="http://schemas.openxmlformats.org/officeDocument/2006/relationships/image" Target="../media/image562.png"/><Relationship Id="rId43" Type="http://schemas.openxmlformats.org/officeDocument/2006/relationships/customXml" Target="../ink/ink443.xml"/><Relationship Id="rId139" Type="http://schemas.openxmlformats.org/officeDocument/2006/relationships/image" Target="../media/image494.png"/><Relationship Id="rId290" Type="http://schemas.openxmlformats.org/officeDocument/2006/relationships/image" Target="../media/image568.png"/><Relationship Id="rId304" Type="http://schemas.openxmlformats.org/officeDocument/2006/relationships/image" Target="../media/image575.png"/><Relationship Id="rId85" Type="http://schemas.openxmlformats.org/officeDocument/2006/relationships/customXml" Target="../ink/ink464.xml"/><Relationship Id="rId150" Type="http://schemas.openxmlformats.org/officeDocument/2006/relationships/image" Target="../media/image499.png"/><Relationship Id="rId192" Type="http://schemas.openxmlformats.org/officeDocument/2006/relationships/image" Target="../media/image519.png"/><Relationship Id="rId206" Type="http://schemas.openxmlformats.org/officeDocument/2006/relationships/image" Target="../media/image526.png"/><Relationship Id="rId248" Type="http://schemas.openxmlformats.org/officeDocument/2006/relationships/image" Target="../media/image547.png"/><Relationship Id="rId12" Type="http://schemas.openxmlformats.org/officeDocument/2006/relationships/image" Target="../media/image431.png"/><Relationship Id="rId108" Type="http://schemas.openxmlformats.org/officeDocument/2006/relationships/image" Target="../media/image479.png"/><Relationship Id="rId315" Type="http://schemas.openxmlformats.org/officeDocument/2006/relationships/customXml" Target="../ink/ink581.xml"/><Relationship Id="rId54" Type="http://schemas.openxmlformats.org/officeDocument/2006/relationships/image" Target="../media/image452.png"/><Relationship Id="rId96" Type="http://schemas.openxmlformats.org/officeDocument/2006/relationships/image" Target="../media/image473.png"/><Relationship Id="rId161" Type="http://schemas.openxmlformats.org/officeDocument/2006/relationships/customXml" Target="../ink/ink503.xml"/><Relationship Id="rId217" Type="http://schemas.openxmlformats.org/officeDocument/2006/relationships/customXml" Target="../ink/ink532.xml"/><Relationship Id="rId259" Type="http://schemas.openxmlformats.org/officeDocument/2006/relationships/customXml" Target="../ink/ink553.xml"/><Relationship Id="rId23" Type="http://schemas.openxmlformats.org/officeDocument/2006/relationships/customXml" Target="../ink/ink433.xml"/><Relationship Id="rId119" Type="http://schemas.openxmlformats.org/officeDocument/2006/relationships/customXml" Target="../ink/ink481.xml"/><Relationship Id="rId270" Type="http://schemas.openxmlformats.org/officeDocument/2006/relationships/image" Target="../media/image558.png"/><Relationship Id="rId326" Type="http://schemas.openxmlformats.org/officeDocument/2006/relationships/image" Target="../media/image586.png"/><Relationship Id="rId65" Type="http://schemas.openxmlformats.org/officeDocument/2006/relationships/customXml" Target="../ink/ink454.xml"/><Relationship Id="rId130" Type="http://schemas.openxmlformats.org/officeDocument/2006/relationships/customXml" Target="../ink/ink487.xml"/><Relationship Id="rId172" Type="http://schemas.openxmlformats.org/officeDocument/2006/relationships/image" Target="../media/image510.png"/><Relationship Id="rId228" Type="http://schemas.openxmlformats.org/officeDocument/2006/relationships/image" Target="../media/image537.png"/><Relationship Id="rId281" Type="http://schemas.openxmlformats.org/officeDocument/2006/relationships/image" Target="../media/image563.png"/><Relationship Id="rId34" Type="http://schemas.openxmlformats.org/officeDocument/2006/relationships/image" Target="../media/image442.png"/><Relationship Id="rId76" Type="http://schemas.openxmlformats.org/officeDocument/2006/relationships/image" Target="../media/image463.png"/><Relationship Id="rId141" Type="http://schemas.openxmlformats.org/officeDocument/2006/relationships/image" Target="../media/image495.png"/><Relationship Id="rId7" Type="http://schemas.openxmlformats.org/officeDocument/2006/relationships/customXml" Target="../ink/ink425.xml"/><Relationship Id="rId183" Type="http://schemas.openxmlformats.org/officeDocument/2006/relationships/image" Target="../media/image515.png"/><Relationship Id="rId239" Type="http://schemas.openxmlformats.org/officeDocument/2006/relationships/customXml" Target="../ink/ink543.xml"/><Relationship Id="rId250" Type="http://schemas.openxmlformats.org/officeDocument/2006/relationships/image" Target="../media/image548.png"/><Relationship Id="rId271" Type="http://schemas.openxmlformats.org/officeDocument/2006/relationships/customXml" Target="../ink/ink559.xml"/><Relationship Id="rId292" Type="http://schemas.openxmlformats.org/officeDocument/2006/relationships/image" Target="../media/image569.png"/><Relationship Id="rId306" Type="http://schemas.openxmlformats.org/officeDocument/2006/relationships/image" Target="../media/image576.png"/><Relationship Id="rId24" Type="http://schemas.openxmlformats.org/officeDocument/2006/relationships/image" Target="../media/image437.png"/><Relationship Id="rId45" Type="http://schemas.openxmlformats.org/officeDocument/2006/relationships/customXml" Target="../ink/ink444.xml"/><Relationship Id="rId66" Type="http://schemas.openxmlformats.org/officeDocument/2006/relationships/image" Target="../media/image458.png"/><Relationship Id="rId87" Type="http://schemas.openxmlformats.org/officeDocument/2006/relationships/customXml" Target="../ink/ink465.xml"/><Relationship Id="rId110" Type="http://schemas.openxmlformats.org/officeDocument/2006/relationships/image" Target="../media/image480.png"/><Relationship Id="rId131" Type="http://schemas.openxmlformats.org/officeDocument/2006/relationships/image" Target="../media/image490.png"/><Relationship Id="rId327" Type="http://schemas.openxmlformats.org/officeDocument/2006/relationships/customXml" Target="../ink/ink587.xml"/><Relationship Id="rId152" Type="http://schemas.openxmlformats.org/officeDocument/2006/relationships/image" Target="../media/image500.png"/><Relationship Id="rId173" Type="http://schemas.openxmlformats.org/officeDocument/2006/relationships/customXml" Target="../ink/ink509.xml"/><Relationship Id="rId194" Type="http://schemas.openxmlformats.org/officeDocument/2006/relationships/image" Target="../media/image520.png"/><Relationship Id="rId208" Type="http://schemas.openxmlformats.org/officeDocument/2006/relationships/image" Target="../media/image527.png"/><Relationship Id="rId229" Type="http://schemas.openxmlformats.org/officeDocument/2006/relationships/customXml" Target="../ink/ink538.xml"/><Relationship Id="rId240" Type="http://schemas.openxmlformats.org/officeDocument/2006/relationships/image" Target="../media/image543.png"/><Relationship Id="rId261" Type="http://schemas.openxmlformats.org/officeDocument/2006/relationships/customXml" Target="../ink/ink554.xml"/><Relationship Id="rId14" Type="http://schemas.openxmlformats.org/officeDocument/2006/relationships/image" Target="../media/image432.png"/><Relationship Id="rId35" Type="http://schemas.openxmlformats.org/officeDocument/2006/relationships/customXml" Target="../ink/ink439.xml"/><Relationship Id="rId56" Type="http://schemas.openxmlformats.org/officeDocument/2006/relationships/image" Target="../media/image453.png"/><Relationship Id="rId77" Type="http://schemas.openxmlformats.org/officeDocument/2006/relationships/customXml" Target="../ink/ink460.xml"/><Relationship Id="rId100" Type="http://schemas.openxmlformats.org/officeDocument/2006/relationships/image" Target="../media/image475.png"/><Relationship Id="rId282" Type="http://schemas.openxmlformats.org/officeDocument/2006/relationships/customXml" Target="../ink/ink565.xml"/><Relationship Id="rId317" Type="http://schemas.openxmlformats.org/officeDocument/2006/relationships/customXml" Target="../ink/ink582.xml"/><Relationship Id="rId8" Type="http://schemas.openxmlformats.org/officeDocument/2006/relationships/image" Target="../media/image429.png"/><Relationship Id="rId98" Type="http://schemas.openxmlformats.org/officeDocument/2006/relationships/image" Target="../media/image474.png"/><Relationship Id="rId121" Type="http://schemas.openxmlformats.org/officeDocument/2006/relationships/customXml" Target="../ink/ink482.xml"/><Relationship Id="rId142" Type="http://schemas.openxmlformats.org/officeDocument/2006/relationships/customXml" Target="../ink/ink493.xml"/><Relationship Id="rId163" Type="http://schemas.openxmlformats.org/officeDocument/2006/relationships/customXml" Target="../ink/ink504.xml"/><Relationship Id="rId184" Type="http://schemas.openxmlformats.org/officeDocument/2006/relationships/customXml" Target="../ink/ink515.xml"/><Relationship Id="rId219" Type="http://schemas.openxmlformats.org/officeDocument/2006/relationships/customXml" Target="../ink/ink533.xml"/><Relationship Id="rId230" Type="http://schemas.openxmlformats.org/officeDocument/2006/relationships/image" Target="../media/image538.png"/><Relationship Id="rId251" Type="http://schemas.openxmlformats.org/officeDocument/2006/relationships/customXml" Target="../ink/ink549.xml"/><Relationship Id="rId25" Type="http://schemas.openxmlformats.org/officeDocument/2006/relationships/customXml" Target="../ink/ink434.xml"/><Relationship Id="rId46" Type="http://schemas.openxmlformats.org/officeDocument/2006/relationships/image" Target="../media/image448.png"/><Relationship Id="rId67" Type="http://schemas.openxmlformats.org/officeDocument/2006/relationships/customXml" Target="../ink/ink455.xml"/><Relationship Id="rId272" Type="http://schemas.openxmlformats.org/officeDocument/2006/relationships/image" Target="../media/image559.png"/><Relationship Id="rId293" Type="http://schemas.openxmlformats.org/officeDocument/2006/relationships/customXml" Target="../ink/ink570.xml"/><Relationship Id="rId307" Type="http://schemas.openxmlformats.org/officeDocument/2006/relationships/customXml" Target="../ink/ink577.xml"/><Relationship Id="rId328" Type="http://schemas.openxmlformats.org/officeDocument/2006/relationships/image" Target="../media/image587.png"/><Relationship Id="rId88" Type="http://schemas.openxmlformats.org/officeDocument/2006/relationships/image" Target="../media/image469.png"/><Relationship Id="rId111" Type="http://schemas.openxmlformats.org/officeDocument/2006/relationships/customXml" Target="../ink/ink477.xml"/><Relationship Id="rId132" Type="http://schemas.openxmlformats.org/officeDocument/2006/relationships/customXml" Target="../ink/ink488.xml"/><Relationship Id="rId153" Type="http://schemas.openxmlformats.org/officeDocument/2006/relationships/customXml" Target="../ink/ink499.xml"/><Relationship Id="rId174" Type="http://schemas.openxmlformats.org/officeDocument/2006/relationships/image" Target="../media/image511.png"/><Relationship Id="rId195" Type="http://schemas.openxmlformats.org/officeDocument/2006/relationships/customXml" Target="../ink/ink521.xml"/><Relationship Id="rId209" Type="http://schemas.openxmlformats.org/officeDocument/2006/relationships/customXml" Target="../ink/ink528.xml"/><Relationship Id="rId220" Type="http://schemas.openxmlformats.org/officeDocument/2006/relationships/image" Target="../media/image533.png"/><Relationship Id="rId241" Type="http://schemas.openxmlformats.org/officeDocument/2006/relationships/customXml" Target="../ink/ink544.xml"/><Relationship Id="rId15" Type="http://schemas.openxmlformats.org/officeDocument/2006/relationships/customXml" Target="../ink/ink429.xml"/><Relationship Id="rId36" Type="http://schemas.openxmlformats.org/officeDocument/2006/relationships/image" Target="../media/image443.png"/><Relationship Id="rId57" Type="http://schemas.openxmlformats.org/officeDocument/2006/relationships/customXml" Target="../ink/ink450.xml"/><Relationship Id="rId262" Type="http://schemas.openxmlformats.org/officeDocument/2006/relationships/image" Target="../media/image554.png"/><Relationship Id="rId283" Type="http://schemas.openxmlformats.org/officeDocument/2006/relationships/image" Target="../media/image564.png"/><Relationship Id="rId318" Type="http://schemas.openxmlformats.org/officeDocument/2006/relationships/image" Target="../media/image582.png"/><Relationship Id="rId78" Type="http://schemas.openxmlformats.org/officeDocument/2006/relationships/image" Target="../media/image464.png"/><Relationship Id="rId99" Type="http://schemas.openxmlformats.org/officeDocument/2006/relationships/customXml" Target="../ink/ink471.xml"/><Relationship Id="rId101" Type="http://schemas.openxmlformats.org/officeDocument/2006/relationships/customXml" Target="../ink/ink472.xml"/><Relationship Id="rId122" Type="http://schemas.openxmlformats.org/officeDocument/2006/relationships/image" Target="../media/image486.png"/><Relationship Id="rId143" Type="http://schemas.openxmlformats.org/officeDocument/2006/relationships/image" Target="../media/image496.png"/><Relationship Id="rId164" Type="http://schemas.openxmlformats.org/officeDocument/2006/relationships/image" Target="../media/image506.png"/><Relationship Id="rId185" Type="http://schemas.openxmlformats.org/officeDocument/2006/relationships/image" Target="../media/image516.png"/><Relationship Id="rId9" Type="http://schemas.openxmlformats.org/officeDocument/2006/relationships/customXml" Target="../ink/ink426.xml"/><Relationship Id="rId210" Type="http://schemas.openxmlformats.org/officeDocument/2006/relationships/image" Target="../media/image528.png"/><Relationship Id="rId26" Type="http://schemas.openxmlformats.org/officeDocument/2006/relationships/image" Target="../media/image438.png"/><Relationship Id="rId231" Type="http://schemas.openxmlformats.org/officeDocument/2006/relationships/customXml" Target="../ink/ink539.xml"/><Relationship Id="rId252" Type="http://schemas.openxmlformats.org/officeDocument/2006/relationships/image" Target="../media/image549.png"/><Relationship Id="rId273" Type="http://schemas.openxmlformats.org/officeDocument/2006/relationships/customXml" Target="../ink/ink560.xml"/><Relationship Id="rId294" Type="http://schemas.openxmlformats.org/officeDocument/2006/relationships/image" Target="../media/image570.png"/><Relationship Id="rId308" Type="http://schemas.openxmlformats.org/officeDocument/2006/relationships/image" Target="../media/image577.png"/><Relationship Id="rId329" Type="http://schemas.openxmlformats.org/officeDocument/2006/relationships/customXml" Target="../ink/ink588.xml"/><Relationship Id="rId47" Type="http://schemas.openxmlformats.org/officeDocument/2006/relationships/customXml" Target="../ink/ink445.xml"/><Relationship Id="rId68" Type="http://schemas.openxmlformats.org/officeDocument/2006/relationships/image" Target="../media/image459.png"/><Relationship Id="rId89" Type="http://schemas.openxmlformats.org/officeDocument/2006/relationships/customXml" Target="../ink/ink466.xml"/><Relationship Id="rId112" Type="http://schemas.openxmlformats.org/officeDocument/2006/relationships/image" Target="../media/image481.png"/><Relationship Id="rId133" Type="http://schemas.openxmlformats.org/officeDocument/2006/relationships/image" Target="../media/image491.png"/><Relationship Id="rId154" Type="http://schemas.openxmlformats.org/officeDocument/2006/relationships/image" Target="../media/image501.png"/><Relationship Id="rId175" Type="http://schemas.openxmlformats.org/officeDocument/2006/relationships/customXml" Target="../ink/ink510.xml"/><Relationship Id="rId196" Type="http://schemas.openxmlformats.org/officeDocument/2006/relationships/image" Target="../media/image521.png"/><Relationship Id="rId200" Type="http://schemas.openxmlformats.org/officeDocument/2006/relationships/image" Target="../media/image523.png"/><Relationship Id="rId16" Type="http://schemas.openxmlformats.org/officeDocument/2006/relationships/image" Target="../media/image433.png"/><Relationship Id="rId221" Type="http://schemas.openxmlformats.org/officeDocument/2006/relationships/customXml" Target="../ink/ink534.xml"/><Relationship Id="rId242" Type="http://schemas.openxmlformats.org/officeDocument/2006/relationships/image" Target="../media/image544.png"/><Relationship Id="rId263" Type="http://schemas.openxmlformats.org/officeDocument/2006/relationships/customXml" Target="../ink/ink555.xml"/><Relationship Id="rId284" Type="http://schemas.openxmlformats.org/officeDocument/2006/relationships/customXml" Target="../ink/ink566.xml"/><Relationship Id="rId319" Type="http://schemas.openxmlformats.org/officeDocument/2006/relationships/customXml" Target="../ink/ink583.xml"/><Relationship Id="rId37" Type="http://schemas.openxmlformats.org/officeDocument/2006/relationships/customXml" Target="../ink/ink440.xml"/><Relationship Id="rId58" Type="http://schemas.openxmlformats.org/officeDocument/2006/relationships/image" Target="../media/image454.png"/><Relationship Id="rId79" Type="http://schemas.openxmlformats.org/officeDocument/2006/relationships/customXml" Target="../ink/ink461.xml"/><Relationship Id="rId102" Type="http://schemas.openxmlformats.org/officeDocument/2006/relationships/image" Target="../media/image476.png"/><Relationship Id="rId123" Type="http://schemas.openxmlformats.org/officeDocument/2006/relationships/customXml" Target="../ink/ink483.xml"/><Relationship Id="rId144" Type="http://schemas.openxmlformats.org/officeDocument/2006/relationships/customXml" Target="../ink/ink494.xml"/><Relationship Id="rId330" Type="http://schemas.openxmlformats.org/officeDocument/2006/relationships/image" Target="../media/image588.png"/><Relationship Id="rId90" Type="http://schemas.openxmlformats.org/officeDocument/2006/relationships/image" Target="../media/image470.png"/><Relationship Id="rId165" Type="http://schemas.openxmlformats.org/officeDocument/2006/relationships/customXml" Target="../ink/ink505.xml"/><Relationship Id="rId186" Type="http://schemas.openxmlformats.org/officeDocument/2006/relationships/customXml" Target="../ink/ink516.xml"/><Relationship Id="rId211" Type="http://schemas.openxmlformats.org/officeDocument/2006/relationships/customXml" Target="../ink/ink529.xml"/><Relationship Id="rId232" Type="http://schemas.openxmlformats.org/officeDocument/2006/relationships/image" Target="../media/image539.png"/><Relationship Id="rId253" Type="http://schemas.openxmlformats.org/officeDocument/2006/relationships/customXml" Target="../ink/ink550.xml"/><Relationship Id="rId274" Type="http://schemas.openxmlformats.org/officeDocument/2006/relationships/customXml" Target="../ink/ink561.xml"/><Relationship Id="rId295" Type="http://schemas.openxmlformats.org/officeDocument/2006/relationships/customXml" Target="../ink/ink571.xml"/><Relationship Id="rId309" Type="http://schemas.openxmlformats.org/officeDocument/2006/relationships/customXml" Target="../ink/ink578.xml"/><Relationship Id="rId27" Type="http://schemas.openxmlformats.org/officeDocument/2006/relationships/customXml" Target="../ink/ink435.xml"/><Relationship Id="rId48" Type="http://schemas.openxmlformats.org/officeDocument/2006/relationships/image" Target="../media/image449.png"/><Relationship Id="rId69" Type="http://schemas.openxmlformats.org/officeDocument/2006/relationships/customXml" Target="../ink/ink456.xml"/><Relationship Id="rId113" Type="http://schemas.openxmlformats.org/officeDocument/2006/relationships/customXml" Target="../ink/ink478.xml"/><Relationship Id="rId134" Type="http://schemas.openxmlformats.org/officeDocument/2006/relationships/customXml" Target="../ink/ink489.xml"/><Relationship Id="rId320" Type="http://schemas.openxmlformats.org/officeDocument/2006/relationships/image" Target="../media/image583.png"/><Relationship Id="rId80" Type="http://schemas.openxmlformats.org/officeDocument/2006/relationships/image" Target="../media/image465.png"/><Relationship Id="rId155" Type="http://schemas.openxmlformats.org/officeDocument/2006/relationships/customXml" Target="../ink/ink500.xml"/><Relationship Id="rId176" Type="http://schemas.openxmlformats.org/officeDocument/2006/relationships/image" Target="../media/image512.png"/><Relationship Id="rId197" Type="http://schemas.openxmlformats.org/officeDocument/2006/relationships/customXml" Target="../ink/ink522.xml"/><Relationship Id="rId201" Type="http://schemas.openxmlformats.org/officeDocument/2006/relationships/customXml" Target="../ink/ink524.xml"/><Relationship Id="rId222" Type="http://schemas.openxmlformats.org/officeDocument/2006/relationships/image" Target="../media/image534.png"/><Relationship Id="rId243" Type="http://schemas.openxmlformats.org/officeDocument/2006/relationships/customXml" Target="../ink/ink545.xml"/><Relationship Id="rId264" Type="http://schemas.openxmlformats.org/officeDocument/2006/relationships/image" Target="../media/image555.png"/><Relationship Id="rId285" Type="http://schemas.openxmlformats.org/officeDocument/2006/relationships/image" Target="../media/image565.png"/><Relationship Id="rId17" Type="http://schemas.openxmlformats.org/officeDocument/2006/relationships/customXml" Target="../ink/ink430.xml"/><Relationship Id="rId38" Type="http://schemas.openxmlformats.org/officeDocument/2006/relationships/image" Target="../media/image444.png"/><Relationship Id="rId59" Type="http://schemas.openxmlformats.org/officeDocument/2006/relationships/customXml" Target="../ink/ink451.xml"/><Relationship Id="rId103" Type="http://schemas.openxmlformats.org/officeDocument/2006/relationships/customXml" Target="../ink/ink473.xml"/><Relationship Id="rId124" Type="http://schemas.openxmlformats.org/officeDocument/2006/relationships/image" Target="../media/image487.png"/><Relationship Id="rId310" Type="http://schemas.openxmlformats.org/officeDocument/2006/relationships/image" Target="../media/image578.png"/><Relationship Id="rId70" Type="http://schemas.openxmlformats.org/officeDocument/2006/relationships/image" Target="../media/image460.png"/><Relationship Id="rId91" Type="http://schemas.openxmlformats.org/officeDocument/2006/relationships/customXml" Target="../ink/ink467.xml"/><Relationship Id="rId145" Type="http://schemas.openxmlformats.org/officeDocument/2006/relationships/image" Target="../media/image497.png"/><Relationship Id="rId166" Type="http://schemas.openxmlformats.org/officeDocument/2006/relationships/image" Target="../media/image507.png"/><Relationship Id="rId187" Type="http://schemas.openxmlformats.org/officeDocument/2006/relationships/image" Target="../media/image517.png"/><Relationship Id="rId331" Type="http://schemas.openxmlformats.org/officeDocument/2006/relationships/customXml" Target="../ink/ink589.xml"/><Relationship Id="rId1" Type="http://schemas.openxmlformats.org/officeDocument/2006/relationships/slideLayout" Target="../slideLayouts/slideLayout7.xml"/><Relationship Id="rId212" Type="http://schemas.openxmlformats.org/officeDocument/2006/relationships/image" Target="../media/image529.png"/><Relationship Id="rId233" Type="http://schemas.openxmlformats.org/officeDocument/2006/relationships/customXml" Target="../ink/ink540.xml"/><Relationship Id="rId254" Type="http://schemas.openxmlformats.org/officeDocument/2006/relationships/image" Target="../media/image550.png"/><Relationship Id="rId28" Type="http://schemas.openxmlformats.org/officeDocument/2006/relationships/image" Target="../media/image439.png"/><Relationship Id="rId49" Type="http://schemas.openxmlformats.org/officeDocument/2006/relationships/customXml" Target="../ink/ink446.xml"/><Relationship Id="rId114" Type="http://schemas.openxmlformats.org/officeDocument/2006/relationships/image" Target="../media/image482.png"/><Relationship Id="rId275" Type="http://schemas.openxmlformats.org/officeDocument/2006/relationships/image" Target="../media/image560.png"/><Relationship Id="rId296" Type="http://schemas.openxmlformats.org/officeDocument/2006/relationships/image" Target="../media/image571.png"/><Relationship Id="rId300" Type="http://schemas.openxmlformats.org/officeDocument/2006/relationships/image" Target="../media/image573.png"/><Relationship Id="rId60" Type="http://schemas.openxmlformats.org/officeDocument/2006/relationships/image" Target="../media/image455.png"/><Relationship Id="rId81" Type="http://schemas.openxmlformats.org/officeDocument/2006/relationships/customXml" Target="../ink/ink462.xml"/><Relationship Id="rId135" Type="http://schemas.openxmlformats.org/officeDocument/2006/relationships/image" Target="../media/image492.png"/><Relationship Id="rId156" Type="http://schemas.openxmlformats.org/officeDocument/2006/relationships/image" Target="../media/image502.png"/><Relationship Id="rId177" Type="http://schemas.openxmlformats.org/officeDocument/2006/relationships/customXml" Target="../ink/ink511.xml"/><Relationship Id="rId198" Type="http://schemas.openxmlformats.org/officeDocument/2006/relationships/image" Target="../media/image522.png"/><Relationship Id="rId321" Type="http://schemas.openxmlformats.org/officeDocument/2006/relationships/customXml" Target="../ink/ink584.xml"/><Relationship Id="rId202" Type="http://schemas.openxmlformats.org/officeDocument/2006/relationships/image" Target="../media/image524.png"/><Relationship Id="rId223" Type="http://schemas.openxmlformats.org/officeDocument/2006/relationships/customXml" Target="../ink/ink535.xml"/><Relationship Id="rId244" Type="http://schemas.openxmlformats.org/officeDocument/2006/relationships/image" Target="../media/image545.png"/><Relationship Id="rId18" Type="http://schemas.openxmlformats.org/officeDocument/2006/relationships/image" Target="../media/image434.png"/><Relationship Id="rId39" Type="http://schemas.openxmlformats.org/officeDocument/2006/relationships/customXml" Target="../ink/ink441.xml"/><Relationship Id="rId265" Type="http://schemas.openxmlformats.org/officeDocument/2006/relationships/customXml" Target="../ink/ink556.xml"/><Relationship Id="rId286" Type="http://schemas.openxmlformats.org/officeDocument/2006/relationships/image" Target="../media/image566.png"/><Relationship Id="rId50" Type="http://schemas.openxmlformats.org/officeDocument/2006/relationships/image" Target="../media/image450.png"/><Relationship Id="rId104" Type="http://schemas.openxmlformats.org/officeDocument/2006/relationships/image" Target="../media/image477.png"/><Relationship Id="rId125" Type="http://schemas.openxmlformats.org/officeDocument/2006/relationships/customXml" Target="../ink/ink484.xml"/><Relationship Id="rId146" Type="http://schemas.openxmlformats.org/officeDocument/2006/relationships/customXml" Target="../ink/ink495.xml"/><Relationship Id="rId167" Type="http://schemas.openxmlformats.org/officeDocument/2006/relationships/customXml" Target="../ink/ink506.xml"/><Relationship Id="rId188" Type="http://schemas.openxmlformats.org/officeDocument/2006/relationships/customXml" Target="../ink/ink517.xml"/><Relationship Id="rId311" Type="http://schemas.openxmlformats.org/officeDocument/2006/relationships/customXml" Target="../ink/ink579.xml"/><Relationship Id="rId332" Type="http://schemas.openxmlformats.org/officeDocument/2006/relationships/image" Target="../media/image589.png"/><Relationship Id="rId71" Type="http://schemas.openxmlformats.org/officeDocument/2006/relationships/customXml" Target="../ink/ink457.xml"/><Relationship Id="rId92" Type="http://schemas.openxmlformats.org/officeDocument/2006/relationships/image" Target="../media/image471.png"/><Relationship Id="rId213" Type="http://schemas.openxmlformats.org/officeDocument/2006/relationships/customXml" Target="../ink/ink530.xml"/><Relationship Id="rId234" Type="http://schemas.openxmlformats.org/officeDocument/2006/relationships/image" Target="../media/image540.png"/><Relationship Id="rId2" Type="http://schemas.openxmlformats.org/officeDocument/2006/relationships/notesSlide" Target="../notesSlides/notesSlide8.xml"/><Relationship Id="rId29" Type="http://schemas.openxmlformats.org/officeDocument/2006/relationships/customXml" Target="../ink/ink436.xml"/><Relationship Id="rId255" Type="http://schemas.openxmlformats.org/officeDocument/2006/relationships/customXml" Target="../ink/ink551.xml"/><Relationship Id="rId276" Type="http://schemas.openxmlformats.org/officeDocument/2006/relationships/customXml" Target="../ink/ink562.xml"/><Relationship Id="rId297" Type="http://schemas.openxmlformats.org/officeDocument/2006/relationships/customXml" Target="../ink/ink572.xml"/><Relationship Id="rId40" Type="http://schemas.openxmlformats.org/officeDocument/2006/relationships/image" Target="../media/image445.png"/><Relationship Id="rId115" Type="http://schemas.openxmlformats.org/officeDocument/2006/relationships/customXml" Target="../ink/ink479.xml"/><Relationship Id="rId136" Type="http://schemas.openxmlformats.org/officeDocument/2006/relationships/customXml" Target="../ink/ink490.xml"/><Relationship Id="rId157" Type="http://schemas.openxmlformats.org/officeDocument/2006/relationships/customXml" Target="../ink/ink501.xml"/><Relationship Id="rId178" Type="http://schemas.openxmlformats.org/officeDocument/2006/relationships/customXml" Target="../ink/ink512.xml"/><Relationship Id="rId301" Type="http://schemas.openxmlformats.org/officeDocument/2006/relationships/customXml" Target="../ink/ink574.xml"/><Relationship Id="rId322" Type="http://schemas.openxmlformats.org/officeDocument/2006/relationships/image" Target="../media/image584.png"/><Relationship Id="rId61" Type="http://schemas.openxmlformats.org/officeDocument/2006/relationships/customXml" Target="../ink/ink452.xml"/><Relationship Id="rId82" Type="http://schemas.openxmlformats.org/officeDocument/2006/relationships/image" Target="../media/image466.png"/><Relationship Id="rId199" Type="http://schemas.openxmlformats.org/officeDocument/2006/relationships/customXml" Target="../ink/ink523.xml"/><Relationship Id="rId203" Type="http://schemas.openxmlformats.org/officeDocument/2006/relationships/customXml" Target="../ink/ink525.xml"/><Relationship Id="rId19" Type="http://schemas.openxmlformats.org/officeDocument/2006/relationships/customXml" Target="../ink/ink431.xml"/><Relationship Id="rId224" Type="http://schemas.openxmlformats.org/officeDocument/2006/relationships/image" Target="../media/image535.png"/><Relationship Id="rId245" Type="http://schemas.openxmlformats.org/officeDocument/2006/relationships/customXml" Target="../ink/ink546.xml"/><Relationship Id="rId266" Type="http://schemas.openxmlformats.org/officeDocument/2006/relationships/image" Target="../media/image556.png"/><Relationship Id="rId287" Type="http://schemas.openxmlformats.org/officeDocument/2006/relationships/customXml" Target="../ink/ink567.xml"/><Relationship Id="rId30" Type="http://schemas.openxmlformats.org/officeDocument/2006/relationships/image" Target="../media/image440.png"/><Relationship Id="rId105" Type="http://schemas.openxmlformats.org/officeDocument/2006/relationships/customXml" Target="../ink/ink474.xml"/><Relationship Id="rId126" Type="http://schemas.openxmlformats.org/officeDocument/2006/relationships/customXml" Target="../ink/ink485.xml"/><Relationship Id="rId147" Type="http://schemas.openxmlformats.org/officeDocument/2006/relationships/image" Target="../media/image498.png"/><Relationship Id="rId168" Type="http://schemas.openxmlformats.org/officeDocument/2006/relationships/image" Target="../media/image508.png"/><Relationship Id="rId312" Type="http://schemas.openxmlformats.org/officeDocument/2006/relationships/image" Target="../media/image579.png"/><Relationship Id="rId51" Type="http://schemas.openxmlformats.org/officeDocument/2006/relationships/customXml" Target="../ink/ink447.xml"/><Relationship Id="rId72" Type="http://schemas.openxmlformats.org/officeDocument/2006/relationships/image" Target="../media/image461.png"/><Relationship Id="rId93" Type="http://schemas.openxmlformats.org/officeDocument/2006/relationships/customXml" Target="../ink/ink468.xml"/><Relationship Id="rId189" Type="http://schemas.openxmlformats.org/officeDocument/2006/relationships/image" Target="../media/image518.png"/><Relationship Id="rId3" Type="http://schemas.openxmlformats.org/officeDocument/2006/relationships/hyperlink" Target="https://www.bundesbank.de/dynamic/action/de/statistiken/zeitreihen-datenbanken/zeitreihen-datenbank/759778/759778?listId=www_siws_mb09_07a" TargetMode="External"/><Relationship Id="rId214" Type="http://schemas.openxmlformats.org/officeDocument/2006/relationships/image" Target="../media/image530.png"/><Relationship Id="rId235" Type="http://schemas.openxmlformats.org/officeDocument/2006/relationships/customXml" Target="../ink/ink541.xml"/><Relationship Id="rId256" Type="http://schemas.openxmlformats.org/officeDocument/2006/relationships/image" Target="../media/image551.png"/><Relationship Id="rId277" Type="http://schemas.openxmlformats.org/officeDocument/2006/relationships/image" Target="../media/image561.png"/><Relationship Id="rId298" Type="http://schemas.openxmlformats.org/officeDocument/2006/relationships/image" Target="../media/image572.png"/><Relationship Id="rId116" Type="http://schemas.openxmlformats.org/officeDocument/2006/relationships/image" Target="../media/image483.png"/><Relationship Id="rId137" Type="http://schemas.openxmlformats.org/officeDocument/2006/relationships/image" Target="../media/image493.png"/><Relationship Id="rId158" Type="http://schemas.openxmlformats.org/officeDocument/2006/relationships/image" Target="../media/image503.png"/><Relationship Id="rId302" Type="http://schemas.openxmlformats.org/officeDocument/2006/relationships/image" Target="../media/image574.png"/><Relationship Id="rId323" Type="http://schemas.openxmlformats.org/officeDocument/2006/relationships/customXml" Target="../ink/ink585.xml"/><Relationship Id="rId20" Type="http://schemas.openxmlformats.org/officeDocument/2006/relationships/image" Target="../media/image435.png"/><Relationship Id="rId41" Type="http://schemas.openxmlformats.org/officeDocument/2006/relationships/customXml" Target="../ink/ink442.xml"/><Relationship Id="rId62" Type="http://schemas.openxmlformats.org/officeDocument/2006/relationships/image" Target="../media/image456.png"/><Relationship Id="rId83" Type="http://schemas.openxmlformats.org/officeDocument/2006/relationships/customXml" Target="../ink/ink463.xml"/><Relationship Id="rId179" Type="http://schemas.openxmlformats.org/officeDocument/2006/relationships/image" Target="../media/image513.png"/><Relationship Id="rId190" Type="http://schemas.openxmlformats.org/officeDocument/2006/relationships/customXml" Target="../ink/ink518.xml"/><Relationship Id="rId204" Type="http://schemas.openxmlformats.org/officeDocument/2006/relationships/image" Target="../media/image525.png"/><Relationship Id="rId225" Type="http://schemas.openxmlformats.org/officeDocument/2006/relationships/customXml" Target="../ink/ink536.xml"/><Relationship Id="rId246" Type="http://schemas.openxmlformats.org/officeDocument/2006/relationships/image" Target="../media/image546.png"/><Relationship Id="rId267" Type="http://schemas.openxmlformats.org/officeDocument/2006/relationships/customXml" Target="../ink/ink557.xml"/><Relationship Id="rId288" Type="http://schemas.openxmlformats.org/officeDocument/2006/relationships/image" Target="../media/image567.png"/><Relationship Id="rId106" Type="http://schemas.openxmlformats.org/officeDocument/2006/relationships/image" Target="../media/image478.png"/><Relationship Id="rId127" Type="http://schemas.openxmlformats.org/officeDocument/2006/relationships/image" Target="../media/image488.png"/><Relationship Id="rId313" Type="http://schemas.openxmlformats.org/officeDocument/2006/relationships/customXml" Target="../ink/ink580.xml"/><Relationship Id="rId10" Type="http://schemas.openxmlformats.org/officeDocument/2006/relationships/image" Target="../media/image430.png"/><Relationship Id="rId31" Type="http://schemas.openxmlformats.org/officeDocument/2006/relationships/customXml" Target="../ink/ink437.xml"/><Relationship Id="rId52" Type="http://schemas.openxmlformats.org/officeDocument/2006/relationships/image" Target="../media/image451.png"/><Relationship Id="rId73" Type="http://schemas.openxmlformats.org/officeDocument/2006/relationships/customXml" Target="../ink/ink458.xml"/><Relationship Id="rId94" Type="http://schemas.openxmlformats.org/officeDocument/2006/relationships/image" Target="../media/image472.png"/><Relationship Id="rId148" Type="http://schemas.openxmlformats.org/officeDocument/2006/relationships/customXml" Target="../ink/ink496.xml"/><Relationship Id="rId169" Type="http://schemas.openxmlformats.org/officeDocument/2006/relationships/customXml" Target="../ink/ink507.xml"/><Relationship Id="rId4" Type="http://schemas.openxmlformats.org/officeDocument/2006/relationships/image" Target="../media/image428.png"/><Relationship Id="rId180" Type="http://schemas.openxmlformats.org/officeDocument/2006/relationships/customXml" Target="../ink/ink513.xml"/><Relationship Id="rId215" Type="http://schemas.openxmlformats.org/officeDocument/2006/relationships/customXml" Target="../ink/ink531.xml"/><Relationship Id="rId236" Type="http://schemas.openxmlformats.org/officeDocument/2006/relationships/image" Target="../media/image541.png"/><Relationship Id="rId257" Type="http://schemas.openxmlformats.org/officeDocument/2006/relationships/customXml" Target="../ink/ink552.xml"/><Relationship Id="rId278" Type="http://schemas.openxmlformats.org/officeDocument/2006/relationships/customXml" Target="../ink/ink563.xml"/><Relationship Id="rId303" Type="http://schemas.openxmlformats.org/officeDocument/2006/relationships/customXml" Target="../ink/ink575.xml"/><Relationship Id="rId42" Type="http://schemas.openxmlformats.org/officeDocument/2006/relationships/image" Target="../media/image446.png"/><Relationship Id="rId84" Type="http://schemas.openxmlformats.org/officeDocument/2006/relationships/image" Target="../media/image467.png"/><Relationship Id="rId138" Type="http://schemas.openxmlformats.org/officeDocument/2006/relationships/customXml" Target="../ink/ink491.xml"/><Relationship Id="rId191" Type="http://schemas.openxmlformats.org/officeDocument/2006/relationships/customXml" Target="../ink/ink519.xml"/><Relationship Id="rId205" Type="http://schemas.openxmlformats.org/officeDocument/2006/relationships/customXml" Target="../ink/ink526.xml"/><Relationship Id="rId247" Type="http://schemas.openxmlformats.org/officeDocument/2006/relationships/customXml" Target="../ink/ink547.xml"/><Relationship Id="rId107" Type="http://schemas.openxmlformats.org/officeDocument/2006/relationships/customXml" Target="../ink/ink475.xml"/><Relationship Id="rId289" Type="http://schemas.openxmlformats.org/officeDocument/2006/relationships/customXml" Target="../ink/ink568.xml"/><Relationship Id="rId11" Type="http://schemas.openxmlformats.org/officeDocument/2006/relationships/customXml" Target="../ink/ink427.xml"/><Relationship Id="rId53" Type="http://schemas.openxmlformats.org/officeDocument/2006/relationships/customXml" Target="../ink/ink448.xml"/><Relationship Id="rId149" Type="http://schemas.openxmlformats.org/officeDocument/2006/relationships/customXml" Target="../ink/ink497.xml"/><Relationship Id="rId314" Type="http://schemas.openxmlformats.org/officeDocument/2006/relationships/image" Target="../media/image580.png"/><Relationship Id="rId95" Type="http://schemas.openxmlformats.org/officeDocument/2006/relationships/customXml" Target="../ink/ink469.xml"/><Relationship Id="rId160" Type="http://schemas.openxmlformats.org/officeDocument/2006/relationships/image" Target="../media/image504.png"/><Relationship Id="rId216" Type="http://schemas.openxmlformats.org/officeDocument/2006/relationships/image" Target="../media/image531.png"/><Relationship Id="rId258" Type="http://schemas.openxmlformats.org/officeDocument/2006/relationships/image" Target="../media/image552.png"/><Relationship Id="rId22" Type="http://schemas.openxmlformats.org/officeDocument/2006/relationships/image" Target="../media/image436.png"/><Relationship Id="rId64" Type="http://schemas.openxmlformats.org/officeDocument/2006/relationships/image" Target="../media/image457.png"/><Relationship Id="rId118" Type="http://schemas.openxmlformats.org/officeDocument/2006/relationships/image" Target="../media/image484.png"/><Relationship Id="rId325" Type="http://schemas.openxmlformats.org/officeDocument/2006/relationships/customXml" Target="../ink/ink586.xml"/><Relationship Id="rId171" Type="http://schemas.openxmlformats.org/officeDocument/2006/relationships/customXml" Target="../ink/ink508.xml"/><Relationship Id="rId227" Type="http://schemas.openxmlformats.org/officeDocument/2006/relationships/customXml" Target="../ink/ink537.xml"/><Relationship Id="rId269" Type="http://schemas.openxmlformats.org/officeDocument/2006/relationships/customXml" Target="../ink/ink558.xml"/><Relationship Id="rId33" Type="http://schemas.openxmlformats.org/officeDocument/2006/relationships/customXml" Target="../ink/ink438.xml"/><Relationship Id="rId129" Type="http://schemas.openxmlformats.org/officeDocument/2006/relationships/image" Target="../media/image489.png"/><Relationship Id="rId280" Type="http://schemas.openxmlformats.org/officeDocument/2006/relationships/customXml" Target="../ink/ink564.xml"/><Relationship Id="rId75" Type="http://schemas.openxmlformats.org/officeDocument/2006/relationships/customXml" Target="../ink/ink459.xml"/><Relationship Id="rId140" Type="http://schemas.openxmlformats.org/officeDocument/2006/relationships/customXml" Target="../ink/ink492.xml"/><Relationship Id="rId182" Type="http://schemas.openxmlformats.org/officeDocument/2006/relationships/customXml" Target="../ink/ink514.xml"/><Relationship Id="rId6" Type="http://schemas.openxmlformats.org/officeDocument/2006/relationships/image" Target="../media/image207.png"/><Relationship Id="rId238" Type="http://schemas.openxmlformats.org/officeDocument/2006/relationships/image" Target="../media/image542.png"/><Relationship Id="rId291" Type="http://schemas.openxmlformats.org/officeDocument/2006/relationships/customXml" Target="../ink/ink569.xml"/><Relationship Id="rId305" Type="http://schemas.openxmlformats.org/officeDocument/2006/relationships/customXml" Target="../ink/ink576.xml"/><Relationship Id="rId44" Type="http://schemas.openxmlformats.org/officeDocument/2006/relationships/image" Target="../media/image447.png"/><Relationship Id="rId86" Type="http://schemas.openxmlformats.org/officeDocument/2006/relationships/image" Target="../media/image468.png"/><Relationship Id="rId151" Type="http://schemas.openxmlformats.org/officeDocument/2006/relationships/customXml" Target="../ink/ink498.xml"/><Relationship Id="rId193" Type="http://schemas.openxmlformats.org/officeDocument/2006/relationships/customXml" Target="../ink/ink520.xml"/><Relationship Id="rId207" Type="http://schemas.openxmlformats.org/officeDocument/2006/relationships/customXml" Target="../ink/ink527.xml"/><Relationship Id="rId249" Type="http://schemas.openxmlformats.org/officeDocument/2006/relationships/customXml" Target="../ink/ink548.xml"/><Relationship Id="rId13" Type="http://schemas.openxmlformats.org/officeDocument/2006/relationships/customXml" Target="../ink/ink428.xml"/><Relationship Id="rId109" Type="http://schemas.openxmlformats.org/officeDocument/2006/relationships/customXml" Target="../ink/ink476.xml"/><Relationship Id="rId260" Type="http://schemas.openxmlformats.org/officeDocument/2006/relationships/image" Target="../media/image553.png"/><Relationship Id="rId316" Type="http://schemas.openxmlformats.org/officeDocument/2006/relationships/image" Target="../media/image581.png"/><Relationship Id="rId55" Type="http://schemas.openxmlformats.org/officeDocument/2006/relationships/customXml" Target="../ink/ink449.xml"/><Relationship Id="rId97" Type="http://schemas.openxmlformats.org/officeDocument/2006/relationships/customXml" Target="../ink/ink470.xml"/><Relationship Id="rId120" Type="http://schemas.openxmlformats.org/officeDocument/2006/relationships/image" Target="../media/image485.png"/><Relationship Id="rId162" Type="http://schemas.openxmlformats.org/officeDocument/2006/relationships/image" Target="../media/image505.png"/><Relationship Id="rId218" Type="http://schemas.openxmlformats.org/officeDocument/2006/relationships/image" Target="../media/image53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iws_mb09_06c"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destatis.de/DE/Service/Bibliothek/_publikationen-fachserienliste-18.html?nn=20613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dks_b01012_3"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kms_it03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kms_it03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zista_mb0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23452/723452?tsId=BBK01.BJ9059&amp;statisticType=BBK_ITS&amp;tsTab=0&amp;dateSelect=202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bundesbank.de/dynamic/action/de/statistiken/zeitreihen-datenbanken/zeitreihen-datenbank/723452/723452?listId=www_v27_web011_11a&amp;treeAnchor=FINANZEN&amp;statisticType=BBK_ITS&amp;tsId=BBK01.BJ9069&amp;dateSelect=20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package" Target="../embeddings/Microsoft_Excel_Worksheet.xlsx"/><Relationship Id="rId7" Type="http://schemas.openxmlformats.org/officeDocument/2006/relationships/customXml" Target="../ink/ink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100.png"/><Relationship Id="rId5" Type="http://schemas.openxmlformats.org/officeDocument/2006/relationships/customXml" Target="../ink/ink4.xml"/><Relationship Id="rId10" Type="http://schemas.openxmlformats.org/officeDocument/2006/relationships/image" Target="../media/image6.png"/><Relationship Id="rId4" Type="http://schemas.openxmlformats.org/officeDocument/2006/relationships/image" Target="../media/image6.emf"/><Relationship Id="rId9"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9" name="Gruppieren 8">
            <a:extLst>
              <a:ext uri="{FF2B5EF4-FFF2-40B4-BE49-F238E27FC236}">
                <a16:creationId xmlns:a16="http://schemas.microsoft.com/office/drawing/2014/main" id="{F7D51334-AC5F-4FC1-9C4F-E25941D45B0F}"/>
              </a:ext>
            </a:extLst>
          </p:cNvPr>
          <p:cNvGrpSpPr/>
          <p:nvPr/>
        </p:nvGrpSpPr>
        <p:grpSpPr>
          <a:xfrm>
            <a:off x="11155173" y="193387"/>
            <a:ext cx="444960" cy="433800"/>
            <a:chOff x="11155173" y="193387"/>
            <a:chExt cx="444960" cy="4338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C197B85A-9C0A-4D93-93D7-2D4303BE1CDC}"/>
                    </a:ext>
                  </a:extLst>
                </p14:cNvPr>
                <p14:cNvContentPartPr/>
                <p14:nvPr/>
              </p14:nvContentPartPr>
              <p14:xfrm>
                <a:off x="11364333" y="290947"/>
                <a:ext cx="96480" cy="148320"/>
              </p14:xfrm>
            </p:contentPart>
          </mc:Choice>
          <mc:Fallback>
            <p:pic>
              <p:nvPicPr>
                <p:cNvPr id="2" name="Freihand 1">
                  <a:extLst>
                    <a:ext uri="{FF2B5EF4-FFF2-40B4-BE49-F238E27FC236}">
                      <a16:creationId xmlns:a16="http://schemas.microsoft.com/office/drawing/2014/main" id="{C197B85A-9C0A-4D93-93D7-2D4303BE1CDC}"/>
                    </a:ext>
                  </a:extLst>
                </p:cNvPr>
                <p:cNvPicPr/>
                <p:nvPr/>
              </p:nvPicPr>
              <p:blipFill>
                <a:blip r:embed="rId6"/>
                <a:stretch>
                  <a:fillRect/>
                </a:stretch>
              </p:blipFill>
              <p:spPr>
                <a:xfrm>
                  <a:off x="11360013" y="286627"/>
                  <a:ext cx="105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1F185DD0-50E7-4EC3-96C5-9AC493940575}"/>
                    </a:ext>
                  </a:extLst>
                </p14:cNvPr>
                <p14:cNvContentPartPr/>
                <p14:nvPr/>
              </p14:nvContentPartPr>
              <p14:xfrm>
                <a:off x="11320773" y="294187"/>
                <a:ext cx="200520" cy="144720"/>
              </p14:xfrm>
            </p:contentPart>
          </mc:Choice>
          <mc:Fallback>
            <p:pic>
              <p:nvPicPr>
                <p:cNvPr id="3" name="Freihand 2">
                  <a:extLst>
                    <a:ext uri="{FF2B5EF4-FFF2-40B4-BE49-F238E27FC236}">
                      <a16:creationId xmlns:a16="http://schemas.microsoft.com/office/drawing/2014/main" id="{1F185DD0-50E7-4EC3-96C5-9AC493940575}"/>
                    </a:ext>
                  </a:extLst>
                </p:cNvPr>
                <p:cNvPicPr/>
                <p:nvPr/>
              </p:nvPicPr>
              <p:blipFill>
                <a:blip r:embed="rId8"/>
                <a:stretch>
                  <a:fillRect/>
                </a:stretch>
              </p:blipFill>
              <p:spPr>
                <a:xfrm>
                  <a:off x="11316453" y="289867"/>
                  <a:ext cx="209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462C26A-2F85-49A4-945C-8FB56F51D4FA}"/>
                    </a:ext>
                  </a:extLst>
                </p14:cNvPr>
                <p14:cNvContentPartPr/>
                <p14:nvPr/>
              </p14:nvContentPartPr>
              <p14:xfrm>
                <a:off x="11155173" y="193387"/>
                <a:ext cx="444960" cy="433800"/>
              </p14:xfrm>
            </p:contentPart>
          </mc:Choice>
          <mc:Fallback>
            <p:pic>
              <p:nvPicPr>
                <p:cNvPr id="6" name="Freihand 5">
                  <a:extLst>
                    <a:ext uri="{FF2B5EF4-FFF2-40B4-BE49-F238E27FC236}">
                      <a16:creationId xmlns:a16="http://schemas.microsoft.com/office/drawing/2014/main" id="{E462C26A-2F85-49A4-945C-8FB56F51D4FA}"/>
                    </a:ext>
                  </a:extLst>
                </p:cNvPr>
                <p:cNvPicPr/>
                <p:nvPr/>
              </p:nvPicPr>
              <p:blipFill>
                <a:blip r:embed="rId10"/>
                <a:stretch>
                  <a:fillRect/>
                </a:stretch>
              </p:blipFill>
              <p:spPr>
                <a:xfrm>
                  <a:off x="11150853" y="189067"/>
                  <a:ext cx="453600" cy="4424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4C86D-A51E-C6EE-59DA-9048AF95C690}"/>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097CB6F9-FBC9-0974-2D81-5111E1825983}"/>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Global Economic Trends since the start of globalization</a:t>
            </a:r>
            <a:endParaRPr lang="de-DE" sz="2800" dirty="0">
              <a:latin typeface="Times New Roman" panose="02020603050405020304" pitchFamily="18" charset="0"/>
              <a:cs typeface="Times New Roman" panose="02020603050405020304" pitchFamily="18" charset="0"/>
            </a:endParaRPr>
          </a:p>
        </p:txBody>
      </p:sp>
      <p:pic>
        <p:nvPicPr>
          <p:cNvPr id="4" name="Grafik 3">
            <a:extLst>
              <a:ext uri="{FF2B5EF4-FFF2-40B4-BE49-F238E27FC236}">
                <a16:creationId xmlns:a16="http://schemas.microsoft.com/office/drawing/2014/main" id="{2BFF0ABB-BF7C-F3CE-EF66-42C82E075C94}"/>
              </a:ext>
            </a:extLst>
          </p:cNvPr>
          <p:cNvPicPr>
            <a:picLocks noChangeAspect="1"/>
          </p:cNvPicPr>
          <p:nvPr/>
        </p:nvPicPr>
        <p:blipFill>
          <a:blip r:embed="rId2"/>
          <a:stretch>
            <a:fillRect/>
          </a:stretch>
        </p:blipFill>
        <p:spPr>
          <a:xfrm>
            <a:off x="0" y="565809"/>
            <a:ext cx="9595888" cy="5412081"/>
          </a:xfrm>
          <a:prstGeom prst="rect">
            <a:avLst/>
          </a:prstGeom>
        </p:spPr>
      </p:pic>
      <p:sp>
        <p:nvSpPr>
          <p:cNvPr id="3" name="Rechteck 2">
            <a:extLst>
              <a:ext uri="{FF2B5EF4-FFF2-40B4-BE49-F238E27FC236}">
                <a16:creationId xmlns:a16="http://schemas.microsoft.com/office/drawing/2014/main" id="{F0356273-7AF2-50DB-CDC3-92AF6B109B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299D9D1-65D0-6361-C1D8-48C7204EA566}"/>
              </a:ext>
            </a:extLst>
          </p:cNvPr>
          <p:cNvSpPr txBox="1"/>
          <p:nvPr/>
        </p:nvSpPr>
        <p:spPr>
          <a:xfrm>
            <a:off x="0" y="6186906"/>
            <a:ext cx="8343900" cy="461665"/>
          </a:xfrm>
          <a:prstGeom prst="rect">
            <a:avLst/>
          </a:prstGeom>
          <a:noFill/>
        </p:spPr>
        <p:txBody>
          <a:bodyPr wrap="square">
            <a:spAutoFit/>
          </a:bodyPr>
          <a:lstStyle/>
          <a:p>
            <a:r>
              <a:rPr lang="de-DE" sz="1200" dirty="0"/>
              <a:t>Source: Köster, Bernhard und Mühe, Felix Internationale Handelskonflikte: eine verhaltensökonomische Analyse (2024) </a:t>
            </a:r>
            <a:r>
              <a:rPr lang="de-DE" sz="1200" dirty="0" err="1"/>
              <a:t>WiSt</a:t>
            </a:r>
            <a:r>
              <a:rPr lang="de-DE" sz="1200" dirty="0"/>
              <a:t> -- Wirtschaftswissenschaftliches Studium, Heft 5-2024, 26 -- 32</a:t>
            </a:r>
          </a:p>
        </p:txBody>
      </p:sp>
    </p:spTree>
    <p:extLst>
      <p:ext uri="{BB962C8B-B14F-4D97-AF65-F5344CB8AC3E}">
        <p14:creationId xmlns:p14="http://schemas.microsoft.com/office/powerpoint/2010/main" val="67405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AC05-3D7D-2B45-66B7-4DCAD75B5584}"/>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12AED205-B6BD-33E6-4C1F-2C6434F8A72E}"/>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Global Economic Trends since the start of globalization</a:t>
            </a:r>
            <a:endParaRPr lang="de-DE" sz="28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8FDA4A5-71C9-3AE3-5E08-5F5ABCCF72E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F6D195B-6A7D-0C4A-DFA7-617A7F039BE3}"/>
              </a:ext>
            </a:extLst>
          </p:cNvPr>
          <p:cNvSpPr txBox="1"/>
          <p:nvPr/>
        </p:nvSpPr>
        <p:spPr>
          <a:xfrm>
            <a:off x="0" y="6186906"/>
            <a:ext cx="8343900" cy="276999"/>
          </a:xfrm>
          <a:prstGeom prst="rect">
            <a:avLst/>
          </a:prstGeom>
          <a:noFill/>
        </p:spPr>
        <p:txBody>
          <a:bodyPr wrap="square">
            <a:spAutoFit/>
          </a:bodyPr>
          <a:lstStyle/>
          <a:p>
            <a:r>
              <a:rPr lang="de-DE" sz="1200" dirty="0"/>
              <a:t>Source: World Bank, CPB</a:t>
            </a:r>
          </a:p>
        </p:txBody>
      </p:sp>
      <p:pic>
        <p:nvPicPr>
          <p:cNvPr id="2" name="Grafik 1">
            <a:extLst>
              <a:ext uri="{FF2B5EF4-FFF2-40B4-BE49-F238E27FC236}">
                <a16:creationId xmlns:a16="http://schemas.microsoft.com/office/drawing/2014/main" id="{286229E7-CC8E-B88B-A634-9F08E8ED4386}"/>
              </a:ext>
            </a:extLst>
          </p:cNvPr>
          <p:cNvPicPr>
            <a:picLocks noChangeAspect="1"/>
          </p:cNvPicPr>
          <p:nvPr/>
        </p:nvPicPr>
        <p:blipFill>
          <a:blip r:embed="rId2"/>
          <a:stretch>
            <a:fillRect/>
          </a:stretch>
        </p:blipFill>
        <p:spPr>
          <a:xfrm>
            <a:off x="-1" y="778136"/>
            <a:ext cx="5868499" cy="3692264"/>
          </a:xfrm>
          <a:prstGeom prst="rect">
            <a:avLst/>
          </a:prstGeom>
        </p:spPr>
      </p:pic>
      <p:pic>
        <p:nvPicPr>
          <p:cNvPr id="6" name="Grafik 5">
            <a:extLst>
              <a:ext uri="{FF2B5EF4-FFF2-40B4-BE49-F238E27FC236}">
                <a16:creationId xmlns:a16="http://schemas.microsoft.com/office/drawing/2014/main" id="{82BF4478-350A-0F57-AB2B-A4F44E225C50}"/>
              </a:ext>
            </a:extLst>
          </p:cNvPr>
          <p:cNvPicPr>
            <a:picLocks noChangeAspect="1"/>
          </p:cNvPicPr>
          <p:nvPr/>
        </p:nvPicPr>
        <p:blipFill>
          <a:blip r:embed="rId3"/>
          <a:stretch>
            <a:fillRect/>
          </a:stretch>
        </p:blipFill>
        <p:spPr>
          <a:xfrm>
            <a:off x="6096000" y="715014"/>
            <a:ext cx="5842831" cy="3511915"/>
          </a:xfrm>
          <a:prstGeom prst="rect">
            <a:avLst/>
          </a:prstGeom>
        </p:spPr>
      </p:pic>
      <p:grpSp>
        <p:nvGrpSpPr>
          <p:cNvPr id="31" name="Gruppieren 30">
            <a:extLst>
              <a:ext uri="{FF2B5EF4-FFF2-40B4-BE49-F238E27FC236}">
                <a16:creationId xmlns:a16="http://schemas.microsoft.com/office/drawing/2014/main" id="{A203A5A9-A893-4791-B5F6-BD78E0C55D20}"/>
              </a:ext>
            </a:extLst>
          </p:cNvPr>
          <p:cNvGrpSpPr/>
          <p:nvPr/>
        </p:nvGrpSpPr>
        <p:grpSpPr>
          <a:xfrm>
            <a:off x="2879493" y="1894920"/>
            <a:ext cx="2364120" cy="71640"/>
            <a:chOff x="2879493" y="1894920"/>
            <a:chExt cx="2364120" cy="71640"/>
          </a:xfrm>
        </p:grpSpPr>
        <mc:AlternateContent xmlns:mc="http://schemas.openxmlformats.org/markup-compatibility/2006" xmlns:p14="http://schemas.microsoft.com/office/powerpoint/2010/main">
          <mc:Choice Requires="p14">
            <p:contentPart p14:bwMode="auto" r:id="rId4">
              <p14:nvContentPartPr>
                <p14:cNvPr id="29" name="Freihand 28">
                  <a:extLst>
                    <a:ext uri="{FF2B5EF4-FFF2-40B4-BE49-F238E27FC236}">
                      <a16:creationId xmlns:a16="http://schemas.microsoft.com/office/drawing/2014/main" id="{F1AB1C47-6B40-441B-9A25-E6521D0E712C}"/>
                    </a:ext>
                  </a:extLst>
                </p14:cNvPr>
                <p14:cNvContentPartPr/>
                <p14:nvPr/>
              </p14:nvContentPartPr>
              <p14:xfrm>
                <a:off x="2879493" y="1894920"/>
                <a:ext cx="1292040" cy="71640"/>
              </p14:xfrm>
            </p:contentPart>
          </mc:Choice>
          <mc:Fallback xmlns="">
            <p:pic>
              <p:nvPicPr>
                <p:cNvPr id="29" name="Freihand 28">
                  <a:extLst>
                    <a:ext uri="{FF2B5EF4-FFF2-40B4-BE49-F238E27FC236}">
                      <a16:creationId xmlns:a16="http://schemas.microsoft.com/office/drawing/2014/main" id="{F1AB1C47-6B40-441B-9A25-E6521D0E712C}"/>
                    </a:ext>
                  </a:extLst>
                </p:cNvPr>
                <p:cNvPicPr/>
                <p:nvPr/>
              </p:nvPicPr>
              <p:blipFill>
                <a:blip r:embed="rId5"/>
                <a:stretch>
                  <a:fillRect/>
                </a:stretch>
              </p:blipFill>
              <p:spPr>
                <a:xfrm>
                  <a:off x="2875173" y="1890600"/>
                  <a:ext cx="130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Freihand 29">
                  <a:extLst>
                    <a:ext uri="{FF2B5EF4-FFF2-40B4-BE49-F238E27FC236}">
                      <a16:creationId xmlns:a16="http://schemas.microsoft.com/office/drawing/2014/main" id="{93E858B8-A5FC-4F9A-9D3A-27119B13E9F5}"/>
                    </a:ext>
                  </a:extLst>
                </p14:cNvPr>
                <p14:cNvContentPartPr/>
                <p14:nvPr/>
              </p14:nvContentPartPr>
              <p14:xfrm>
                <a:off x="4653213" y="1899600"/>
                <a:ext cx="590400" cy="46080"/>
              </p14:xfrm>
            </p:contentPart>
          </mc:Choice>
          <mc:Fallback xmlns="">
            <p:pic>
              <p:nvPicPr>
                <p:cNvPr id="30" name="Freihand 29">
                  <a:extLst>
                    <a:ext uri="{FF2B5EF4-FFF2-40B4-BE49-F238E27FC236}">
                      <a16:creationId xmlns:a16="http://schemas.microsoft.com/office/drawing/2014/main" id="{93E858B8-A5FC-4F9A-9D3A-27119B13E9F5}"/>
                    </a:ext>
                  </a:extLst>
                </p:cNvPr>
                <p:cNvPicPr/>
                <p:nvPr/>
              </p:nvPicPr>
              <p:blipFill>
                <a:blip r:embed="rId7"/>
                <a:stretch>
                  <a:fillRect/>
                </a:stretch>
              </p:blipFill>
              <p:spPr>
                <a:xfrm>
                  <a:off x="4648893" y="1895280"/>
                  <a:ext cx="599040" cy="54720"/>
                </a:xfrm>
                <a:prstGeom prst="rect">
                  <a:avLst/>
                </a:prstGeom>
              </p:spPr>
            </p:pic>
          </mc:Fallback>
        </mc:AlternateContent>
      </p:grpSp>
      <p:grpSp>
        <p:nvGrpSpPr>
          <p:cNvPr id="68" name="Gruppieren 67">
            <a:extLst>
              <a:ext uri="{FF2B5EF4-FFF2-40B4-BE49-F238E27FC236}">
                <a16:creationId xmlns:a16="http://schemas.microsoft.com/office/drawing/2014/main" id="{164AC19B-A3D7-4384-8D0B-BFBE0ED795ED}"/>
              </a:ext>
            </a:extLst>
          </p:cNvPr>
          <p:cNvGrpSpPr/>
          <p:nvPr/>
        </p:nvGrpSpPr>
        <p:grpSpPr>
          <a:xfrm>
            <a:off x="5105373" y="1499640"/>
            <a:ext cx="1299960" cy="1498680"/>
            <a:chOff x="5105373" y="1499640"/>
            <a:chExt cx="1299960" cy="1498680"/>
          </a:xfrm>
        </p:grpSpPr>
        <mc:AlternateContent xmlns:mc="http://schemas.openxmlformats.org/markup-compatibility/2006" xmlns:p14="http://schemas.microsoft.com/office/powerpoint/2010/main">
          <mc:Choice Requires="p14">
            <p:contentPart p14:bwMode="auto" r:id="rId8">
              <p14:nvContentPartPr>
                <p14:cNvPr id="48" name="Freihand 47">
                  <a:extLst>
                    <a:ext uri="{FF2B5EF4-FFF2-40B4-BE49-F238E27FC236}">
                      <a16:creationId xmlns:a16="http://schemas.microsoft.com/office/drawing/2014/main" id="{EC75D5BC-77C5-48C9-953A-4DA08A21AE8B}"/>
                    </a:ext>
                  </a:extLst>
                </p14:cNvPr>
                <p14:cNvContentPartPr/>
                <p14:nvPr/>
              </p14:nvContentPartPr>
              <p14:xfrm>
                <a:off x="5749053" y="2537160"/>
                <a:ext cx="78120" cy="215280"/>
              </p14:xfrm>
            </p:contentPart>
          </mc:Choice>
          <mc:Fallback xmlns="">
            <p:pic>
              <p:nvPicPr>
                <p:cNvPr id="48" name="Freihand 47">
                  <a:extLst>
                    <a:ext uri="{FF2B5EF4-FFF2-40B4-BE49-F238E27FC236}">
                      <a16:creationId xmlns:a16="http://schemas.microsoft.com/office/drawing/2014/main" id="{EC75D5BC-77C5-48C9-953A-4DA08A21AE8B}"/>
                    </a:ext>
                  </a:extLst>
                </p:cNvPr>
                <p:cNvPicPr/>
                <p:nvPr/>
              </p:nvPicPr>
              <p:blipFill>
                <a:blip r:embed="rId9"/>
                <a:stretch>
                  <a:fillRect/>
                </a:stretch>
              </p:blipFill>
              <p:spPr>
                <a:xfrm>
                  <a:off x="5744733" y="2532840"/>
                  <a:ext cx="86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Freihand 48">
                  <a:extLst>
                    <a:ext uri="{FF2B5EF4-FFF2-40B4-BE49-F238E27FC236}">
                      <a16:creationId xmlns:a16="http://schemas.microsoft.com/office/drawing/2014/main" id="{1365827C-30F1-4B9E-8D6F-C27F771FCA82}"/>
                    </a:ext>
                  </a:extLst>
                </p14:cNvPr>
                <p14:cNvContentPartPr/>
                <p14:nvPr/>
              </p14:nvContentPartPr>
              <p14:xfrm>
                <a:off x="5841573" y="2566320"/>
                <a:ext cx="70200" cy="79560"/>
              </p14:xfrm>
            </p:contentPart>
          </mc:Choice>
          <mc:Fallback xmlns="">
            <p:pic>
              <p:nvPicPr>
                <p:cNvPr id="49" name="Freihand 48">
                  <a:extLst>
                    <a:ext uri="{FF2B5EF4-FFF2-40B4-BE49-F238E27FC236}">
                      <a16:creationId xmlns:a16="http://schemas.microsoft.com/office/drawing/2014/main" id="{1365827C-30F1-4B9E-8D6F-C27F771FCA82}"/>
                    </a:ext>
                  </a:extLst>
                </p:cNvPr>
                <p:cNvPicPr/>
                <p:nvPr/>
              </p:nvPicPr>
              <p:blipFill>
                <a:blip r:embed="rId11"/>
                <a:stretch>
                  <a:fillRect/>
                </a:stretch>
              </p:blipFill>
              <p:spPr>
                <a:xfrm>
                  <a:off x="5837253" y="2562000"/>
                  <a:ext cx="7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Freihand 49">
                  <a:extLst>
                    <a:ext uri="{FF2B5EF4-FFF2-40B4-BE49-F238E27FC236}">
                      <a16:creationId xmlns:a16="http://schemas.microsoft.com/office/drawing/2014/main" id="{E2248ABD-691B-45DE-9916-10289185BA48}"/>
                    </a:ext>
                  </a:extLst>
                </p14:cNvPr>
                <p14:cNvContentPartPr/>
                <p14:nvPr/>
              </p14:nvContentPartPr>
              <p14:xfrm>
                <a:off x="5909613" y="2554440"/>
                <a:ext cx="47880" cy="48960"/>
              </p14:xfrm>
            </p:contentPart>
          </mc:Choice>
          <mc:Fallback xmlns="">
            <p:pic>
              <p:nvPicPr>
                <p:cNvPr id="50" name="Freihand 49">
                  <a:extLst>
                    <a:ext uri="{FF2B5EF4-FFF2-40B4-BE49-F238E27FC236}">
                      <a16:creationId xmlns:a16="http://schemas.microsoft.com/office/drawing/2014/main" id="{E2248ABD-691B-45DE-9916-10289185BA48}"/>
                    </a:ext>
                  </a:extLst>
                </p:cNvPr>
                <p:cNvPicPr/>
                <p:nvPr/>
              </p:nvPicPr>
              <p:blipFill>
                <a:blip r:embed="rId13"/>
                <a:stretch>
                  <a:fillRect/>
                </a:stretch>
              </p:blipFill>
              <p:spPr>
                <a:xfrm>
                  <a:off x="5905293" y="2550120"/>
                  <a:ext cx="56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 name="Freihand 50">
                  <a:extLst>
                    <a:ext uri="{FF2B5EF4-FFF2-40B4-BE49-F238E27FC236}">
                      <a16:creationId xmlns:a16="http://schemas.microsoft.com/office/drawing/2014/main" id="{D9346061-04E4-4023-9FFF-64B9C1A503AD}"/>
                    </a:ext>
                  </a:extLst>
                </p14:cNvPr>
                <p14:cNvContentPartPr/>
                <p14:nvPr/>
              </p14:nvContentPartPr>
              <p14:xfrm>
                <a:off x="5969013" y="2489640"/>
                <a:ext cx="177840" cy="97200"/>
              </p14:xfrm>
            </p:contentPart>
          </mc:Choice>
          <mc:Fallback xmlns="">
            <p:pic>
              <p:nvPicPr>
                <p:cNvPr id="51" name="Freihand 50">
                  <a:extLst>
                    <a:ext uri="{FF2B5EF4-FFF2-40B4-BE49-F238E27FC236}">
                      <a16:creationId xmlns:a16="http://schemas.microsoft.com/office/drawing/2014/main" id="{D9346061-04E4-4023-9FFF-64B9C1A503AD}"/>
                    </a:ext>
                  </a:extLst>
                </p:cNvPr>
                <p:cNvPicPr/>
                <p:nvPr/>
              </p:nvPicPr>
              <p:blipFill>
                <a:blip r:embed="rId15"/>
                <a:stretch>
                  <a:fillRect/>
                </a:stretch>
              </p:blipFill>
              <p:spPr>
                <a:xfrm>
                  <a:off x="5964693" y="2485320"/>
                  <a:ext cx="186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Freihand 51">
                  <a:extLst>
                    <a:ext uri="{FF2B5EF4-FFF2-40B4-BE49-F238E27FC236}">
                      <a16:creationId xmlns:a16="http://schemas.microsoft.com/office/drawing/2014/main" id="{2F8292E2-868D-42ED-AE1D-1048F44A5C58}"/>
                    </a:ext>
                  </a:extLst>
                </p14:cNvPr>
                <p14:cNvContentPartPr/>
                <p14:nvPr/>
              </p14:nvContentPartPr>
              <p14:xfrm>
                <a:off x="6151893" y="2507640"/>
                <a:ext cx="53280" cy="47520"/>
              </p14:xfrm>
            </p:contentPart>
          </mc:Choice>
          <mc:Fallback xmlns="">
            <p:pic>
              <p:nvPicPr>
                <p:cNvPr id="52" name="Freihand 51">
                  <a:extLst>
                    <a:ext uri="{FF2B5EF4-FFF2-40B4-BE49-F238E27FC236}">
                      <a16:creationId xmlns:a16="http://schemas.microsoft.com/office/drawing/2014/main" id="{2F8292E2-868D-42ED-AE1D-1048F44A5C58}"/>
                    </a:ext>
                  </a:extLst>
                </p:cNvPr>
                <p:cNvPicPr/>
                <p:nvPr/>
              </p:nvPicPr>
              <p:blipFill>
                <a:blip r:embed="rId17"/>
                <a:stretch>
                  <a:fillRect/>
                </a:stretch>
              </p:blipFill>
              <p:spPr>
                <a:xfrm>
                  <a:off x="6147573" y="2503320"/>
                  <a:ext cx="61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Freihand 52">
                  <a:extLst>
                    <a:ext uri="{FF2B5EF4-FFF2-40B4-BE49-F238E27FC236}">
                      <a16:creationId xmlns:a16="http://schemas.microsoft.com/office/drawing/2014/main" id="{57F6DE9B-1BCF-434E-A48F-665BF2548517}"/>
                    </a:ext>
                  </a:extLst>
                </p14:cNvPr>
                <p14:cNvContentPartPr/>
                <p14:nvPr/>
              </p14:nvContentPartPr>
              <p14:xfrm>
                <a:off x="6203373" y="2425560"/>
                <a:ext cx="91080" cy="137520"/>
              </p14:xfrm>
            </p:contentPart>
          </mc:Choice>
          <mc:Fallback xmlns="">
            <p:pic>
              <p:nvPicPr>
                <p:cNvPr id="53" name="Freihand 52">
                  <a:extLst>
                    <a:ext uri="{FF2B5EF4-FFF2-40B4-BE49-F238E27FC236}">
                      <a16:creationId xmlns:a16="http://schemas.microsoft.com/office/drawing/2014/main" id="{57F6DE9B-1BCF-434E-A48F-665BF2548517}"/>
                    </a:ext>
                  </a:extLst>
                </p:cNvPr>
                <p:cNvPicPr/>
                <p:nvPr/>
              </p:nvPicPr>
              <p:blipFill>
                <a:blip r:embed="rId19"/>
                <a:stretch>
                  <a:fillRect/>
                </a:stretch>
              </p:blipFill>
              <p:spPr>
                <a:xfrm>
                  <a:off x="6199053" y="2421240"/>
                  <a:ext cx="99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Freihand 53">
                  <a:extLst>
                    <a:ext uri="{FF2B5EF4-FFF2-40B4-BE49-F238E27FC236}">
                      <a16:creationId xmlns:a16="http://schemas.microsoft.com/office/drawing/2014/main" id="{484E1EC5-A054-44F2-82EF-0DC806728F36}"/>
                    </a:ext>
                  </a:extLst>
                </p14:cNvPr>
                <p14:cNvContentPartPr/>
                <p14:nvPr/>
              </p14:nvContentPartPr>
              <p14:xfrm>
                <a:off x="6302373" y="2438880"/>
                <a:ext cx="102960" cy="117360"/>
              </p14:xfrm>
            </p:contentPart>
          </mc:Choice>
          <mc:Fallback xmlns="">
            <p:pic>
              <p:nvPicPr>
                <p:cNvPr id="54" name="Freihand 53">
                  <a:extLst>
                    <a:ext uri="{FF2B5EF4-FFF2-40B4-BE49-F238E27FC236}">
                      <a16:creationId xmlns:a16="http://schemas.microsoft.com/office/drawing/2014/main" id="{484E1EC5-A054-44F2-82EF-0DC806728F36}"/>
                    </a:ext>
                  </a:extLst>
                </p:cNvPr>
                <p:cNvPicPr/>
                <p:nvPr/>
              </p:nvPicPr>
              <p:blipFill>
                <a:blip r:embed="rId21"/>
                <a:stretch>
                  <a:fillRect/>
                </a:stretch>
              </p:blipFill>
              <p:spPr>
                <a:xfrm>
                  <a:off x="6298053" y="2434560"/>
                  <a:ext cx="111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3C2227A0-E0D7-49F8-8145-13FC039BF6EE}"/>
                    </a:ext>
                  </a:extLst>
                </p14:cNvPr>
                <p14:cNvContentPartPr/>
                <p14:nvPr/>
              </p14:nvContentPartPr>
              <p14:xfrm>
                <a:off x="5529093" y="1881240"/>
                <a:ext cx="158760" cy="64080"/>
              </p14:xfrm>
            </p:contentPart>
          </mc:Choice>
          <mc:Fallback xmlns="">
            <p:pic>
              <p:nvPicPr>
                <p:cNvPr id="32" name="Freihand 31">
                  <a:extLst>
                    <a:ext uri="{FF2B5EF4-FFF2-40B4-BE49-F238E27FC236}">
                      <a16:creationId xmlns:a16="http://schemas.microsoft.com/office/drawing/2014/main" id="{3C2227A0-E0D7-49F8-8145-13FC039BF6EE}"/>
                    </a:ext>
                  </a:extLst>
                </p:cNvPr>
                <p:cNvPicPr/>
                <p:nvPr/>
              </p:nvPicPr>
              <p:blipFill>
                <a:blip r:embed="rId23"/>
                <a:stretch>
                  <a:fillRect/>
                </a:stretch>
              </p:blipFill>
              <p:spPr>
                <a:xfrm>
                  <a:off x="5524773" y="1876920"/>
                  <a:ext cx="167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EDF20CE3-46FF-4AB5-9267-0A2E6BA232C5}"/>
                    </a:ext>
                  </a:extLst>
                </p14:cNvPr>
                <p14:cNvContentPartPr/>
                <p14:nvPr/>
              </p14:nvContentPartPr>
              <p14:xfrm>
                <a:off x="5787933" y="1797720"/>
                <a:ext cx="60840" cy="87840"/>
              </p14:xfrm>
            </p:contentPart>
          </mc:Choice>
          <mc:Fallback xmlns="">
            <p:pic>
              <p:nvPicPr>
                <p:cNvPr id="33" name="Freihand 32">
                  <a:extLst>
                    <a:ext uri="{FF2B5EF4-FFF2-40B4-BE49-F238E27FC236}">
                      <a16:creationId xmlns:a16="http://schemas.microsoft.com/office/drawing/2014/main" id="{EDF20CE3-46FF-4AB5-9267-0A2E6BA232C5}"/>
                    </a:ext>
                  </a:extLst>
                </p:cNvPr>
                <p:cNvPicPr/>
                <p:nvPr/>
              </p:nvPicPr>
              <p:blipFill>
                <a:blip r:embed="rId25"/>
                <a:stretch>
                  <a:fillRect/>
                </a:stretch>
              </p:blipFill>
              <p:spPr>
                <a:xfrm>
                  <a:off x="5783613" y="1793400"/>
                  <a:ext cx="69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42C9F83A-EAF8-4DA6-A51A-917C1716C191}"/>
                    </a:ext>
                  </a:extLst>
                </p14:cNvPr>
                <p14:cNvContentPartPr/>
                <p14:nvPr/>
              </p14:nvContentPartPr>
              <p14:xfrm>
                <a:off x="5824653" y="1869720"/>
                <a:ext cx="26280" cy="66240"/>
              </p14:xfrm>
            </p:contentPart>
          </mc:Choice>
          <mc:Fallback xmlns="">
            <p:pic>
              <p:nvPicPr>
                <p:cNvPr id="34" name="Freihand 33">
                  <a:extLst>
                    <a:ext uri="{FF2B5EF4-FFF2-40B4-BE49-F238E27FC236}">
                      <a16:creationId xmlns:a16="http://schemas.microsoft.com/office/drawing/2014/main" id="{42C9F83A-EAF8-4DA6-A51A-917C1716C191}"/>
                    </a:ext>
                  </a:extLst>
                </p:cNvPr>
                <p:cNvPicPr/>
                <p:nvPr/>
              </p:nvPicPr>
              <p:blipFill>
                <a:blip r:embed="rId27"/>
                <a:stretch>
                  <a:fillRect/>
                </a:stretch>
              </p:blipFill>
              <p:spPr>
                <a:xfrm>
                  <a:off x="5820333" y="1865400"/>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Freihand 34">
                  <a:extLst>
                    <a:ext uri="{FF2B5EF4-FFF2-40B4-BE49-F238E27FC236}">
                      <a16:creationId xmlns:a16="http://schemas.microsoft.com/office/drawing/2014/main" id="{57D572EF-1A3E-487F-A1E1-46FC0566CC85}"/>
                    </a:ext>
                  </a:extLst>
                </p14:cNvPr>
                <p14:cNvContentPartPr/>
                <p14:nvPr/>
              </p14:nvContentPartPr>
              <p14:xfrm>
                <a:off x="5924013" y="1816080"/>
                <a:ext cx="66960" cy="115920"/>
              </p14:xfrm>
            </p:contentPart>
          </mc:Choice>
          <mc:Fallback xmlns="">
            <p:pic>
              <p:nvPicPr>
                <p:cNvPr id="35" name="Freihand 34">
                  <a:extLst>
                    <a:ext uri="{FF2B5EF4-FFF2-40B4-BE49-F238E27FC236}">
                      <a16:creationId xmlns:a16="http://schemas.microsoft.com/office/drawing/2014/main" id="{57D572EF-1A3E-487F-A1E1-46FC0566CC85}"/>
                    </a:ext>
                  </a:extLst>
                </p:cNvPr>
                <p:cNvPicPr/>
                <p:nvPr/>
              </p:nvPicPr>
              <p:blipFill>
                <a:blip r:embed="rId29"/>
                <a:stretch>
                  <a:fillRect/>
                </a:stretch>
              </p:blipFill>
              <p:spPr>
                <a:xfrm>
                  <a:off x="5919693" y="1811760"/>
                  <a:ext cx="75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Freihand 35">
                  <a:extLst>
                    <a:ext uri="{FF2B5EF4-FFF2-40B4-BE49-F238E27FC236}">
                      <a16:creationId xmlns:a16="http://schemas.microsoft.com/office/drawing/2014/main" id="{9E23D835-0CCF-4668-BA43-05AC72F2FD52}"/>
                    </a:ext>
                  </a:extLst>
                </p14:cNvPr>
                <p14:cNvContentPartPr/>
                <p14:nvPr/>
              </p14:nvContentPartPr>
              <p14:xfrm>
                <a:off x="5876493" y="1730400"/>
                <a:ext cx="75240" cy="102240"/>
              </p14:xfrm>
            </p:contentPart>
          </mc:Choice>
          <mc:Fallback xmlns="">
            <p:pic>
              <p:nvPicPr>
                <p:cNvPr id="36" name="Freihand 35">
                  <a:extLst>
                    <a:ext uri="{FF2B5EF4-FFF2-40B4-BE49-F238E27FC236}">
                      <a16:creationId xmlns:a16="http://schemas.microsoft.com/office/drawing/2014/main" id="{9E23D835-0CCF-4668-BA43-05AC72F2FD52}"/>
                    </a:ext>
                  </a:extLst>
                </p:cNvPr>
                <p:cNvPicPr/>
                <p:nvPr/>
              </p:nvPicPr>
              <p:blipFill>
                <a:blip r:embed="rId31"/>
                <a:stretch>
                  <a:fillRect/>
                </a:stretch>
              </p:blipFill>
              <p:spPr>
                <a:xfrm>
                  <a:off x="5872173" y="1726080"/>
                  <a:ext cx="83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Freihand 36">
                  <a:extLst>
                    <a:ext uri="{FF2B5EF4-FFF2-40B4-BE49-F238E27FC236}">
                      <a16:creationId xmlns:a16="http://schemas.microsoft.com/office/drawing/2014/main" id="{9FF0E6DA-9DCD-47B7-A8E3-DFD8CE9CE0F6}"/>
                    </a:ext>
                  </a:extLst>
                </p14:cNvPr>
                <p14:cNvContentPartPr/>
                <p14:nvPr/>
              </p14:nvContentPartPr>
              <p14:xfrm>
                <a:off x="5954613" y="1851720"/>
                <a:ext cx="85680" cy="79920"/>
              </p14:xfrm>
            </p:contentPart>
          </mc:Choice>
          <mc:Fallback xmlns="">
            <p:pic>
              <p:nvPicPr>
                <p:cNvPr id="37" name="Freihand 36">
                  <a:extLst>
                    <a:ext uri="{FF2B5EF4-FFF2-40B4-BE49-F238E27FC236}">
                      <a16:creationId xmlns:a16="http://schemas.microsoft.com/office/drawing/2014/main" id="{9FF0E6DA-9DCD-47B7-A8E3-DFD8CE9CE0F6}"/>
                    </a:ext>
                  </a:extLst>
                </p:cNvPr>
                <p:cNvPicPr/>
                <p:nvPr/>
              </p:nvPicPr>
              <p:blipFill>
                <a:blip r:embed="rId33"/>
                <a:stretch>
                  <a:fillRect/>
                </a:stretch>
              </p:blipFill>
              <p:spPr>
                <a:xfrm>
                  <a:off x="5950293" y="1847400"/>
                  <a:ext cx="94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Freihand 37">
                  <a:extLst>
                    <a:ext uri="{FF2B5EF4-FFF2-40B4-BE49-F238E27FC236}">
                      <a16:creationId xmlns:a16="http://schemas.microsoft.com/office/drawing/2014/main" id="{9D763144-AFBC-48F8-894B-07BA8A157586}"/>
                    </a:ext>
                  </a:extLst>
                </p14:cNvPr>
                <p14:cNvContentPartPr/>
                <p14:nvPr/>
              </p14:nvContentPartPr>
              <p14:xfrm>
                <a:off x="5623053" y="2087880"/>
                <a:ext cx="23400" cy="36000"/>
              </p14:xfrm>
            </p:contentPart>
          </mc:Choice>
          <mc:Fallback xmlns="">
            <p:pic>
              <p:nvPicPr>
                <p:cNvPr id="38" name="Freihand 37">
                  <a:extLst>
                    <a:ext uri="{FF2B5EF4-FFF2-40B4-BE49-F238E27FC236}">
                      <a16:creationId xmlns:a16="http://schemas.microsoft.com/office/drawing/2014/main" id="{9D763144-AFBC-48F8-894B-07BA8A157586}"/>
                    </a:ext>
                  </a:extLst>
                </p:cNvPr>
                <p:cNvPicPr/>
                <p:nvPr/>
              </p:nvPicPr>
              <p:blipFill>
                <a:blip r:embed="rId35"/>
                <a:stretch>
                  <a:fillRect/>
                </a:stretch>
              </p:blipFill>
              <p:spPr>
                <a:xfrm>
                  <a:off x="5618733" y="2083560"/>
                  <a:ext cx="32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Freihand 38">
                  <a:extLst>
                    <a:ext uri="{FF2B5EF4-FFF2-40B4-BE49-F238E27FC236}">
                      <a16:creationId xmlns:a16="http://schemas.microsoft.com/office/drawing/2014/main" id="{4D3433AB-BF0A-49FE-A631-913C047860DF}"/>
                    </a:ext>
                  </a:extLst>
                </p14:cNvPr>
                <p14:cNvContentPartPr/>
                <p14:nvPr/>
              </p14:nvContentPartPr>
              <p14:xfrm>
                <a:off x="5644293" y="2085720"/>
                <a:ext cx="3240" cy="2160"/>
              </p14:xfrm>
            </p:contentPart>
          </mc:Choice>
          <mc:Fallback xmlns="">
            <p:pic>
              <p:nvPicPr>
                <p:cNvPr id="39" name="Freihand 38">
                  <a:extLst>
                    <a:ext uri="{FF2B5EF4-FFF2-40B4-BE49-F238E27FC236}">
                      <a16:creationId xmlns:a16="http://schemas.microsoft.com/office/drawing/2014/main" id="{4D3433AB-BF0A-49FE-A631-913C047860DF}"/>
                    </a:ext>
                  </a:extLst>
                </p:cNvPr>
                <p:cNvPicPr/>
                <p:nvPr/>
              </p:nvPicPr>
              <p:blipFill>
                <a:blip r:embed="rId37"/>
                <a:stretch>
                  <a:fillRect/>
                </a:stretch>
              </p:blipFill>
              <p:spPr>
                <a:xfrm>
                  <a:off x="5639973" y="2081400"/>
                  <a:ext cx="11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952018BB-9B95-4698-BA97-07D228BA73FD}"/>
                    </a:ext>
                  </a:extLst>
                </p14:cNvPr>
                <p14:cNvContentPartPr/>
                <p14:nvPr/>
              </p14:nvContentPartPr>
              <p14:xfrm>
                <a:off x="5588853" y="2036400"/>
                <a:ext cx="111600" cy="175320"/>
              </p14:xfrm>
            </p:contentPart>
          </mc:Choice>
          <mc:Fallback xmlns="">
            <p:pic>
              <p:nvPicPr>
                <p:cNvPr id="40" name="Freihand 39">
                  <a:extLst>
                    <a:ext uri="{FF2B5EF4-FFF2-40B4-BE49-F238E27FC236}">
                      <a16:creationId xmlns:a16="http://schemas.microsoft.com/office/drawing/2014/main" id="{952018BB-9B95-4698-BA97-07D228BA73FD}"/>
                    </a:ext>
                  </a:extLst>
                </p:cNvPr>
                <p:cNvPicPr/>
                <p:nvPr/>
              </p:nvPicPr>
              <p:blipFill>
                <a:blip r:embed="rId39"/>
                <a:stretch>
                  <a:fillRect/>
                </a:stretch>
              </p:blipFill>
              <p:spPr>
                <a:xfrm>
                  <a:off x="5584533" y="2032080"/>
                  <a:ext cx="120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Freihand 40">
                  <a:extLst>
                    <a:ext uri="{FF2B5EF4-FFF2-40B4-BE49-F238E27FC236}">
                      <a16:creationId xmlns:a16="http://schemas.microsoft.com/office/drawing/2014/main" id="{69720E6E-D310-468B-BA52-275AB16A28A1}"/>
                    </a:ext>
                  </a:extLst>
                </p14:cNvPr>
                <p14:cNvContentPartPr/>
                <p14:nvPr/>
              </p14:nvContentPartPr>
              <p14:xfrm>
                <a:off x="5672013" y="2097600"/>
                <a:ext cx="140040" cy="65160"/>
              </p14:xfrm>
            </p:contentPart>
          </mc:Choice>
          <mc:Fallback xmlns="">
            <p:pic>
              <p:nvPicPr>
                <p:cNvPr id="41" name="Freihand 40">
                  <a:extLst>
                    <a:ext uri="{FF2B5EF4-FFF2-40B4-BE49-F238E27FC236}">
                      <a16:creationId xmlns:a16="http://schemas.microsoft.com/office/drawing/2014/main" id="{69720E6E-D310-468B-BA52-275AB16A28A1}"/>
                    </a:ext>
                  </a:extLst>
                </p:cNvPr>
                <p:cNvPicPr/>
                <p:nvPr/>
              </p:nvPicPr>
              <p:blipFill>
                <a:blip r:embed="rId41"/>
                <a:stretch>
                  <a:fillRect/>
                </a:stretch>
              </p:blipFill>
              <p:spPr>
                <a:xfrm>
                  <a:off x="5667693" y="2093280"/>
                  <a:ext cx="148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Freihand 41">
                  <a:extLst>
                    <a:ext uri="{FF2B5EF4-FFF2-40B4-BE49-F238E27FC236}">
                      <a16:creationId xmlns:a16="http://schemas.microsoft.com/office/drawing/2014/main" id="{1805BD22-E1F0-4C90-AFF2-809CA0C81B4C}"/>
                    </a:ext>
                  </a:extLst>
                </p14:cNvPr>
                <p14:cNvContentPartPr/>
                <p14:nvPr/>
              </p14:nvContentPartPr>
              <p14:xfrm>
                <a:off x="5861013" y="2027760"/>
                <a:ext cx="284040" cy="135720"/>
              </p14:xfrm>
            </p:contentPart>
          </mc:Choice>
          <mc:Fallback xmlns="">
            <p:pic>
              <p:nvPicPr>
                <p:cNvPr id="42" name="Freihand 41">
                  <a:extLst>
                    <a:ext uri="{FF2B5EF4-FFF2-40B4-BE49-F238E27FC236}">
                      <a16:creationId xmlns:a16="http://schemas.microsoft.com/office/drawing/2014/main" id="{1805BD22-E1F0-4C90-AFF2-809CA0C81B4C}"/>
                    </a:ext>
                  </a:extLst>
                </p:cNvPr>
                <p:cNvPicPr/>
                <p:nvPr/>
              </p:nvPicPr>
              <p:blipFill>
                <a:blip r:embed="rId43"/>
                <a:stretch>
                  <a:fillRect/>
                </a:stretch>
              </p:blipFill>
              <p:spPr>
                <a:xfrm>
                  <a:off x="5856693" y="2023440"/>
                  <a:ext cx="292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36D98E4E-E629-4FB1-950F-16E7FB9935EB}"/>
                    </a:ext>
                  </a:extLst>
                </p14:cNvPr>
                <p14:cNvContentPartPr/>
                <p14:nvPr/>
              </p14:nvContentPartPr>
              <p14:xfrm>
                <a:off x="6143973" y="2005080"/>
                <a:ext cx="90720" cy="134640"/>
              </p14:xfrm>
            </p:contentPart>
          </mc:Choice>
          <mc:Fallback xmlns="">
            <p:pic>
              <p:nvPicPr>
                <p:cNvPr id="43" name="Freihand 42">
                  <a:extLst>
                    <a:ext uri="{FF2B5EF4-FFF2-40B4-BE49-F238E27FC236}">
                      <a16:creationId xmlns:a16="http://schemas.microsoft.com/office/drawing/2014/main" id="{36D98E4E-E629-4FB1-950F-16E7FB9935EB}"/>
                    </a:ext>
                  </a:extLst>
                </p:cNvPr>
                <p:cNvPicPr/>
                <p:nvPr/>
              </p:nvPicPr>
              <p:blipFill>
                <a:blip r:embed="rId45"/>
                <a:stretch>
                  <a:fillRect/>
                </a:stretch>
              </p:blipFill>
              <p:spPr>
                <a:xfrm>
                  <a:off x="6139653" y="2000760"/>
                  <a:ext cx="99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DC5656EC-8158-4145-8747-7B4D590AF5A1}"/>
                    </a:ext>
                  </a:extLst>
                </p14:cNvPr>
                <p14:cNvContentPartPr/>
                <p14:nvPr/>
              </p14:nvContentPartPr>
              <p14:xfrm>
                <a:off x="5897733" y="2272560"/>
                <a:ext cx="230400" cy="75600"/>
              </p14:xfrm>
            </p:contentPart>
          </mc:Choice>
          <mc:Fallback xmlns="">
            <p:pic>
              <p:nvPicPr>
                <p:cNvPr id="44" name="Freihand 43">
                  <a:extLst>
                    <a:ext uri="{FF2B5EF4-FFF2-40B4-BE49-F238E27FC236}">
                      <a16:creationId xmlns:a16="http://schemas.microsoft.com/office/drawing/2014/main" id="{DC5656EC-8158-4145-8747-7B4D590AF5A1}"/>
                    </a:ext>
                  </a:extLst>
                </p:cNvPr>
                <p:cNvPicPr/>
                <p:nvPr/>
              </p:nvPicPr>
              <p:blipFill>
                <a:blip r:embed="rId47"/>
                <a:stretch>
                  <a:fillRect/>
                </a:stretch>
              </p:blipFill>
              <p:spPr>
                <a:xfrm>
                  <a:off x="5893413" y="2268240"/>
                  <a:ext cx="239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6D207296-5021-4D00-99EF-7881FAA1DE39}"/>
                    </a:ext>
                  </a:extLst>
                </p14:cNvPr>
                <p14:cNvContentPartPr/>
                <p14:nvPr/>
              </p14:nvContentPartPr>
              <p14:xfrm>
                <a:off x="6138213" y="2223240"/>
                <a:ext cx="84960" cy="106200"/>
              </p14:xfrm>
            </p:contentPart>
          </mc:Choice>
          <mc:Fallback xmlns="">
            <p:pic>
              <p:nvPicPr>
                <p:cNvPr id="45" name="Freihand 44">
                  <a:extLst>
                    <a:ext uri="{FF2B5EF4-FFF2-40B4-BE49-F238E27FC236}">
                      <a16:creationId xmlns:a16="http://schemas.microsoft.com/office/drawing/2014/main" id="{6D207296-5021-4D00-99EF-7881FAA1DE39}"/>
                    </a:ext>
                  </a:extLst>
                </p:cNvPr>
                <p:cNvPicPr/>
                <p:nvPr/>
              </p:nvPicPr>
              <p:blipFill>
                <a:blip r:embed="rId49"/>
                <a:stretch>
                  <a:fillRect/>
                </a:stretch>
              </p:blipFill>
              <p:spPr>
                <a:xfrm>
                  <a:off x="6133893" y="2218920"/>
                  <a:ext cx="93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E68F5DCB-7573-45C2-8144-0AD87A55E150}"/>
                    </a:ext>
                  </a:extLst>
                </p14:cNvPr>
                <p14:cNvContentPartPr/>
                <p14:nvPr/>
              </p14:nvContentPartPr>
              <p14:xfrm>
                <a:off x="6236133" y="2018400"/>
                <a:ext cx="132480" cy="95760"/>
              </p14:xfrm>
            </p:contentPart>
          </mc:Choice>
          <mc:Fallback xmlns="">
            <p:pic>
              <p:nvPicPr>
                <p:cNvPr id="46" name="Freihand 45">
                  <a:extLst>
                    <a:ext uri="{FF2B5EF4-FFF2-40B4-BE49-F238E27FC236}">
                      <a16:creationId xmlns:a16="http://schemas.microsoft.com/office/drawing/2014/main" id="{E68F5DCB-7573-45C2-8144-0AD87A55E150}"/>
                    </a:ext>
                  </a:extLst>
                </p:cNvPr>
                <p:cNvPicPr/>
                <p:nvPr/>
              </p:nvPicPr>
              <p:blipFill>
                <a:blip r:embed="rId51"/>
                <a:stretch>
                  <a:fillRect/>
                </a:stretch>
              </p:blipFill>
              <p:spPr>
                <a:xfrm>
                  <a:off x="6231813" y="2014080"/>
                  <a:ext cx="141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Freihand 55">
                  <a:extLst>
                    <a:ext uri="{FF2B5EF4-FFF2-40B4-BE49-F238E27FC236}">
                      <a16:creationId xmlns:a16="http://schemas.microsoft.com/office/drawing/2014/main" id="{A18CB598-D267-48C6-80A5-8DA3F2CCF520}"/>
                    </a:ext>
                  </a:extLst>
                </p14:cNvPr>
                <p14:cNvContentPartPr/>
                <p14:nvPr/>
              </p14:nvContentPartPr>
              <p14:xfrm>
                <a:off x="5228853" y="1991400"/>
                <a:ext cx="236160" cy="277200"/>
              </p14:xfrm>
            </p:contentPart>
          </mc:Choice>
          <mc:Fallback xmlns="">
            <p:pic>
              <p:nvPicPr>
                <p:cNvPr id="56" name="Freihand 55">
                  <a:extLst>
                    <a:ext uri="{FF2B5EF4-FFF2-40B4-BE49-F238E27FC236}">
                      <a16:creationId xmlns:a16="http://schemas.microsoft.com/office/drawing/2014/main" id="{A18CB598-D267-48C6-80A5-8DA3F2CCF520}"/>
                    </a:ext>
                  </a:extLst>
                </p:cNvPr>
                <p:cNvPicPr/>
                <p:nvPr/>
              </p:nvPicPr>
              <p:blipFill>
                <a:blip r:embed="rId53"/>
                <a:stretch>
                  <a:fillRect/>
                </a:stretch>
              </p:blipFill>
              <p:spPr>
                <a:xfrm>
                  <a:off x="5224533" y="1987080"/>
                  <a:ext cx="2448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Freihand 57">
                  <a:extLst>
                    <a:ext uri="{FF2B5EF4-FFF2-40B4-BE49-F238E27FC236}">
                      <a16:creationId xmlns:a16="http://schemas.microsoft.com/office/drawing/2014/main" id="{52F2CCF5-2B76-4C9C-84FE-B3E427D21DEB}"/>
                    </a:ext>
                  </a:extLst>
                </p14:cNvPr>
                <p14:cNvContentPartPr/>
                <p14:nvPr/>
              </p14:nvContentPartPr>
              <p14:xfrm>
                <a:off x="5387613" y="1499640"/>
                <a:ext cx="220680" cy="279720"/>
              </p14:xfrm>
            </p:contentPart>
          </mc:Choice>
          <mc:Fallback xmlns="">
            <p:pic>
              <p:nvPicPr>
                <p:cNvPr id="58" name="Freihand 57">
                  <a:extLst>
                    <a:ext uri="{FF2B5EF4-FFF2-40B4-BE49-F238E27FC236}">
                      <a16:creationId xmlns:a16="http://schemas.microsoft.com/office/drawing/2014/main" id="{52F2CCF5-2B76-4C9C-84FE-B3E427D21DEB}"/>
                    </a:ext>
                  </a:extLst>
                </p:cNvPr>
                <p:cNvPicPr/>
                <p:nvPr/>
              </p:nvPicPr>
              <p:blipFill>
                <a:blip r:embed="rId55"/>
                <a:stretch>
                  <a:fillRect/>
                </a:stretch>
              </p:blipFill>
              <p:spPr>
                <a:xfrm>
                  <a:off x="5383293" y="1495320"/>
                  <a:ext cx="2293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9" name="Freihand 58">
                  <a:extLst>
                    <a:ext uri="{FF2B5EF4-FFF2-40B4-BE49-F238E27FC236}">
                      <a16:creationId xmlns:a16="http://schemas.microsoft.com/office/drawing/2014/main" id="{35DE6E43-753B-4FC7-9743-25AADC4C7F84}"/>
                    </a:ext>
                  </a:extLst>
                </p14:cNvPr>
                <p14:cNvContentPartPr/>
                <p14:nvPr/>
              </p14:nvContentPartPr>
              <p14:xfrm>
                <a:off x="5493813" y="1844160"/>
                <a:ext cx="65880" cy="71280"/>
              </p14:xfrm>
            </p:contentPart>
          </mc:Choice>
          <mc:Fallback xmlns="">
            <p:pic>
              <p:nvPicPr>
                <p:cNvPr id="59" name="Freihand 58">
                  <a:extLst>
                    <a:ext uri="{FF2B5EF4-FFF2-40B4-BE49-F238E27FC236}">
                      <a16:creationId xmlns:a16="http://schemas.microsoft.com/office/drawing/2014/main" id="{35DE6E43-753B-4FC7-9743-25AADC4C7F84}"/>
                    </a:ext>
                  </a:extLst>
                </p:cNvPr>
                <p:cNvPicPr/>
                <p:nvPr/>
              </p:nvPicPr>
              <p:blipFill>
                <a:blip r:embed="rId57"/>
                <a:stretch>
                  <a:fillRect/>
                </a:stretch>
              </p:blipFill>
              <p:spPr>
                <a:xfrm>
                  <a:off x="5489493" y="1839840"/>
                  <a:ext cx="74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491FFB32-B635-4DA3-AE87-BF9C2D862A21}"/>
                    </a:ext>
                  </a:extLst>
                </p14:cNvPr>
                <p14:cNvContentPartPr/>
                <p14:nvPr/>
              </p14:nvContentPartPr>
              <p14:xfrm>
                <a:off x="5292213" y="2195520"/>
                <a:ext cx="91440" cy="419760"/>
              </p14:xfrm>
            </p:contentPart>
          </mc:Choice>
          <mc:Fallback xmlns="">
            <p:pic>
              <p:nvPicPr>
                <p:cNvPr id="61" name="Freihand 60">
                  <a:extLst>
                    <a:ext uri="{FF2B5EF4-FFF2-40B4-BE49-F238E27FC236}">
                      <a16:creationId xmlns:a16="http://schemas.microsoft.com/office/drawing/2014/main" id="{491FFB32-B635-4DA3-AE87-BF9C2D862A21}"/>
                    </a:ext>
                  </a:extLst>
                </p:cNvPr>
                <p:cNvPicPr/>
                <p:nvPr/>
              </p:nvPicPr>
              <p:blipFill>
                <a:blip r:embed="rId59"/>
                <a:stretch>
                  <a:fillRect/>
                </a:stretch>
              </p:blipFill>
              <p:spPr>
                <a:xfrm>
                  <a:off x="5287893" y="2191200"/>
                  <a:ext cx="1000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A9FD7BEE-A35A-4E08-8B08-5B65EA04A35D}"/>
                    </a:ext>
                  </a:extLst>
                </p14:cNvPr>
                <p14:cNvContentPartPr/>
                <p14:nvPr/>
              </p14:nvContentPartPr>
              <p14:xfrm>
                <a:off x="5278173" y="2145840"/>
                <a:ext cx="154440" cy="199080"/>
              </p14:xfrm>
            </p:contentPart>
          </mc:Choice>
          <mc:Fallback xmlns="">
            <p:pic>
              <p:nvPicPr>
                <p:cNvPr id="62" name="Freihand 61">
                  <a:extLst>
                    <a:ext uri="{FF2B5EF4-FFF2-40B4-BE49-F238E27FC236}">
                      <a16:creationId xmlns:a16="http://schemas.microsoft.com/office/drawing/2014/main" id="{A9FD7BEE-A35A-4E08-8B08-5B65EA04A35D}"/>
                    </a:ext>
                  </a:extLst>
                </p:cNvPr>
                <p:cNvPicPr/>
                <p:nvPr/>
              </p:nvPicPr>
              <p:blipFill>
                <a:blip r:embed="rId61"/>
                <a:stretch>
                  <a:fillRect/>
                </a:stretch>
              </p:blipFill>
              <p:spPr>
                <a:xfrm>
                  <a:off x="5273853" y="2141520"/>
                  <a:ext cx="163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4E9C0274-06A2-4F36-9F9F-28DB1C0B3D2D}"/>
                    </a:ext>
                  </a:extLst>
                </p14:cNvPr>
                <p14:cNvContentPartPr/>
                <p14:nvPr/>
              </p14:nvContentPartPr>
              <p14:xfrm>
                <a:off x="5105373" y="2746680"/>
                <a:ext cx="114480" cy="251640"/>
              </p14:xfrm>
            </p:contentPart>
          </mc:Choice>
          <mc:Fallback xmlns="">
            <p:pic>
              <p:nvPicPr>
                <p:cNvPr id="63" name="Freihand 62">
                  <a:extLst>
                    <a:ext uri="{FF2B5EF4-FFF2-40B4-BE49-F238E27FC236}">
                      <a16:creationId xmlns:a16="http://schemas.microsoft.com/office/drawing/2014/main" id="{4E9C0274-06A2-4F36-9F9F-28DB1C0B3D2D}"/>
                    </a:ext>
                  </a:extLst>
                </p:cNvPr>
                <p:cNvPicPr/>
                <p:nvPr/>
              </p:nvPicPr>
              <p:blipFill>
                <a:blip r:embed="rId63"/>
                <a:stretch>
                  <a:fillRect/>
                </a:stretch>
              </p:blipFill>
              <p:spPr>
                <a:xfrm>
                  <a:off x="5101053" y="2742360"/>
                  <a:ext cx="123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A0FD6BCF-0C6C-4DCA-87F5-D6938773811F}"/>
                    </a:ext>
                  </a:extLst>
                </p14:cNvPr>
                <p14:cNvContentPartPr/>
                <p14:nvPr/>
              </p14:nvContentPartPr>
              <p14:xfrm>
                <a:off x="5242533" y="2826240"/>
                <a:ext cx="95040" cy="114480"/>
              </p14:xfrm>
            </p:contentPart>
          </mc:Choice>
          <mc:Fallback xmlns="">
            <p:pic>
              <p:nvPicPr>
                <p:cNvPr id="64" name="Freihand 63">
                  <a:extLst>
                    <a:ext uri="{FF2B5EF4-FFF2-40B4-BE49-F238E27FC236}">
                      <a16:creationId xmlns:a16="http://schemas.microsoft.com/office/drawing/2014/main" id="{A0FD6BCF-0C6C-4DCA-87F5-D6938773811F}"/>
                    </a:ext>
                  </a:extLst>
                </p:cNvPr>
                <p:cNvPicPr/>
                <p:nvPr/>
              </p:nvPicPr>
              <p:blipFill>
                <a:blip r:embed="rId65"/>
                <a:stretch>
                  <a:fillRect/>
                </a:stretch>
              </p:blipFill>
              <p:spPr>
                <a:xfrm>
                  <a:off x="5238213" y="2821920"/>
                  <a:ext cx="103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Freihand 64">
                  <a:extLst>
                    <a:ext uri="{FF2B5EF4-FFF2-40B4-BE49-F238E27FC236}">
                      <a16:creationId xmlns:a16="http://schemas.microsoft.com/office/drawing/2014/main" id="{2FD985A7-392A-44CB-94CA-13EAB80FC101}"/>
                    </a:ext>
                  </a:extLst>
                </p14:cNvPr>
                <p14:cNvContentPartPr/>
                <p14:nvPr/>
              </p14:nvContentPartPr>
              <p14:xfrm>
                <a:off x="5339373" y="2790960"/>
                <a:ext cx="125640" cy="207360"/>
              </p14:xfrm>
            </p:contentPart>
          </mc:Choice>
          <mc:Fallback xmlns="">
            <p:pic>
              <p:nvPicPr>
                <p:cNvPr id="65" name="Freihand 64">
                  <a:extLst>
                    <a:ext uri="{FF2B5EF4-FFF2-40B4-BE49-F238E27FC236}">
                      <a16:creationId xmlns:a16="http://schemas.microsoft.com/office/drawing/2014/main" id="{2FD985A7-392A-44CB-94CA-13EAB80FC101}"/>
                    </a:ext>
                  </a:extLst>
                </p:cNvPr>
                <p:cNvPicPr/>
                <p:nvPr/>
              </p:nvPicPr>
              <p:blipFill>
                <a:blip r:embed="rId67"/>
                <a:stretch>
                  <a:fillRect/>
                </a:stretch>
              </p:blipFill>
              <p:spPr>
                <a:xfrm>
                  <a:off x="5335053" y="2786640"/>
                  <a:ext cx="134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6" name="Freihand 65">
                  <a:extLst>
                    <a:ext uri="{FF2B5EF4-FFF2-40B4-BE49-F238E27FC236}">
                      <a16:creationId xmlns:a16="http://schemas.microsoft.com/office/drawing/2014/main" id="{D42810EA-C0A8-4F43-A2DC-8AD0B811BD48}"/>
                    </a:ext>
                  </a:extLst>
                </p14:cNvPr>
                <p14:cNvContentPartPr/>
                <p14:nvPr/>
              </p14:nvContentPartPr>
              <p14:xfrm>
                <a:off x="5520093" y="2793480"/>
                <a:ext cx="57600" cy="167040"/>
              </p14:xfrm>
            </p:contentPart>
          </mc:Choice>
          <mc:Fallback xmlns="">
            <p:pic>
              <p:nvPicPr>
                <p:cNvPr id="66" name="Freihand 65">
                  <a:extLst>
                    <a:ext uri="{FF2B5EF4-FFF2-40B4-BE49-F238E27FC236}">
                      <a16:creationId xmlns:a16="http://schemas.microsoft.com/office/drawing/2014/main" id="{D42810EA-C0A8-4F43-A2DC-8AD0B811BD48}"/>
                    </a:ext>
                  </a:extLst>
                </p:cNvPr>
                <p:cNvPicPr/>
                <p:nvPr/>
              </p:nvPicPr>
              <p:blipFill>
                <a:blip r:embed="rId69"/>
                <a:stretch>
                  <a:fillRect/>
                </a:stretch>
              </p:blipFill>
              <p:spPr>
                <a:xfrm>
                  <a:off x="5515773" y="2789160"/>
                  <a:ext cx="6624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9" name="Freihand 68">
                <a:extLst>
                  <a:ext uri="{FF2B5EF4-FFF2-40B4-BE49-F238E27FC236}">
                    <a16:creationId xmlns:a16="http://schemas.microsoft.com/office/drawing/2014/main" id="{968B8914-BD1C-4970-83FE-F15880B16111}"/>
                  </a:ext>
                </a:extLst>
              </p14:cNvPr>
              <p14:cNvContentPartPr/>
              <p14:nvPr/>
            </p14:nvContentPartPr>
            <p14:xfrm>
              <a:off x="1382253" y="6370440"/>
              <a:ext cx="461880" cy="166320"/>
            </p14:xfrm>
          </p:contentPart>
        </mc:Choice>
        <mc:Fallback xmlns="">
          <p:pic>
            <p:nvPicPr>
              <p:cNvPr id="69" name="Freihand 68">
                <a:extLst>
                  <a:ext uri="{FF2B5EF4-FFF2-40B4-BE49-F238E27FC236}">
                    <a16:creationId xmlns:a16="http://schemas.microsoft.com/office/drawing/2014/main" id="{968B8914-BD1C-4970-83FE-F15880B16111}"/>
                  </a:ext>
                </a:extLst>
              </p:cNvPr>
              <p:cNvPicPr/>
              <p:nvPr/>
            </p:nvPicPr>
            <p:blipFill>
              <a:blip r:embed="rId71"/>
              <a:stretch>
                <a:fillRect/>
              </a:stretch>
            </p:blipFill>
            <p:spPr>
              <a:xfrm>
                <a:off x="1377933" y="6366120"/>
                <a:ext cx="470520" cy="174960"/>
              </a:xfrm>
              <a:prstGeom prst="rect">
                <a:avLst/>
              </a:prstGeom>
            </p:spPr>
          </p:pic>
        </mc:Fallback>
      </mc:AlternateContent>
      <p:grpSp>
        <p:nvGrpSpPr>
          <p:cNvPr id="85" name="Gruppieren 84">
            <a:extLst>
              <a:ext uri="{FF2B5EF4-FFF2-40B4-BE49-F238E27FC236}">
                <a16:creationId xmlns:a16="http://schemas.microsoft.com/office/drawing/2014/main" id="{7E81EA7A-D7B7-41B1-AABC-C65DBC051933}"/>
              </a:ext>
            </a:extLst>
          </p:cNvPr>
          <p:cNvGrpSpPr/>
          <p:nvPr/>
        </p:nvGrpSpPr>
        <p:grpSpPr>
          <a:xfrm>
            <a:off x="11543973" y="2730120"/>
            <a:ext cx="353160" cy="251280"/>
            <a:chOff x="11543973" y="2730120"/>
            <a:chExt cx="353160" cy="251280"/>
          </a:xfrm>
        </p:grpSpPr>
        <mc:AlternateContent xmlns:mc="http://schemas.openxmlformats.org/markup-compatibility/2006" xmlns:p14="http://schemas.microsoft.com/office/powerpoint/2010/main">
          <mc:Choice Requires="p14">
            <p:contentPart p14:bwMode="auto" r:id="rId72">
              <p14:nvContentPartPr>
                <p14:cNvPr id="73" name="Freihand 72">
                  <a:extLst>
                    <a:ext uri="{FF2B5EF4-FFF2-40B4-BE49-F238E27FC236}">
                      <a16:creationId xmlns:a16="http://schemas.microsoft.com/office/drawing/2014/main" id="{AE1B85E2-3806-467F-94CA-33AC76A7E39A}"/>
                    </a:ext>
                  </a:extLst>
                </p14:cNvPr>
                <p14:cNvContentPartPr/>
                <p14:nvPr/>
              </p14:nvContentPartPr>
              <p14:xfrm>
                <a:off x="11543973" y="2786280"/>
                <a:ext cx="75960" cy="124200"/>
              </p14:xfrm>
            </p:contentPart>
          </mc:Choice>
          <mc:Fallback xmlns="">
            <p:pic>
              <p:nvPicPr>
                <p:cNvPr id="73" name="Freihand 72">
                  <a:extLst>
                    <a:ext uri="{FF2B5EF4-FFF2-40B4-BE49-F238E27FC236}">
                      <a16:creationId xmlns:a16="http://schemas.microsoft.com/office/drawing/2014/main" id="{AE1B85E2-3806-467F-94CA-33AC76A7E39A}"/>
                    </a:ext>
                  </a:extLst>
                </p:cNvPr>
                <p:cNvPicPr/>
                <p:nvPr/>
              </p:nvPicPr>
              <p:blipFill>
                <a:blip r:embed="rId73"/>
                <a:stretch>
                  <a:fillRect/>
                </a:stretch>
              </p:blipFill>
              <p:spPr>
                <a:xfrm>
                  <a:off x="11539653" y="2781960"/>
                  <a:ext cx="84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4" name="Freihand 73">
                  <a:extLst>
                    <a:ext uri="{FF2B5EF4-FFF2-40B4-BE49-F238E27FC236}">
                      <a16:creationId xmlns:a16="http://schemas.microsoft.com/office/drawing/2014/main" id="{E0E7CAC3-E3D9-4DA2-80C6-01E31F9DE28F}"/>
                    </a:ext>
                  </a:extLst>
                </p14:cNvPr>
                <p14:cNvContentPartPr/>
                <p14:nvPr/>
              </p14:nvContentPartPr>
              <p14:xfrm>
                <a:off x="11576013" y="2774040"/>
                <a:ext cx="61560" cy="138600"/>
              </p14:xfrm>
            </p:contentPart>
          </mc:Choice>
          <mc:Fallback xmlns="">
            <p:pic>
              <p:nvPicPr>
                <p:cNvPr id="74" name="Freihand 73">
                  <a:extLst>
                    <a:ext uri="{FF2B5EF4-FFF2-40B4-BE49-F238E27FC236}">
                      <a16:creationId xmlns:a16="http://schemas.microsoft.com/office/drawing/2014/main" id="{E0E7CAC3-E3D9-4DA2-80C6-01E31F9DE28F}"/>
                    </a:ext>
                  </a:extLst>
                </p:cNvPr>
                <p:cNvPicPr/>
                <p:nvPr/>
              </p:nvPicPr>
              <p:blipFill>
                <a:blip r:embed="rId75"/>
                <a:stretch>
                  <a:fillRect/>
                </a:stretch>
              </p:blipFill>
              <p:spPr>
                <a:xfrm>
                  <a:off x="11571693" y="2769720"/>
                  <a:ext cx="70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Freihand 74">
                  <a:extLst>
                    <a:ext uri="{FF2B5EF4-FFF2-40B4-BE49-F238E27FC236}">
                      <a16:creationId xmlns:a16="http://schemas.microsoft.com/office/drawing/2014/main" id="{9D03AA6D-4FB7-497F-A0DA-5A27BC51741E}"/>
                    </a:ext>
                  </a:extLst>
                </p14:cNvPr>
                <p14:cNvContentPartPr/>
                <p14:nvPr/>
              </p14:nvContentPartPr>
              <p14:xfrm>
                <a:off x="11633973" y="2824080"/>
                <a:ext cx="64800" cy="157320"/>
              </p14:xfrm>
            </p:contentPart>
          </mc:Choice>
          <mc:Fallback xmlns="">
            <p:pic>
              <p:nvPicPr>
                <p:cNvPr id="75" name="Freihand 74">
                  <a:extLst>
                    <a:ext uri="{FF2B5EF4-FFF2-40B4-BE49-F238E27FC236}">
                      <a16:creationId xmlns:a16="http://schemas.microsoft.com/office/drawing/2014/main" id="{9D03AA6D-4FB7-497F-A0DA-5A27BC51741E}"/>
                    </a:ext>
                  </a:extLst>
                </p:cNvPr>
                <p:cNvPicPr/>
                <p:nvPr/>
              </p:nvPicPr>
              <p:blipFill>
                <a:blip r:embed="rId77"/>
                <a:stretch>
                  <a:fillRect/>
                </a:stretch>
              </p:blipFill>
              <p:spPr>
                <a:xfrm>
                  <a:off x="11629653" y="2819760"/>
                  <a:ext cx="73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6" name="Freihand 75">
                  <a:extLst>
                    <a:ext uri="{FF2B5EF4-FFF2-40B4-BE49-F238E27FC236}">
                      <a16:creationId xmlns:a16="http://schemas.microsoft.com/office/drawing/2014/main" id="{33C9554E-FA3D-4494-ABD7-060260B756E6}"/>
                    </a:ext>
                  </a:extLst>
                </p14:cNvPr>
                <p14:cNvContentPartPr/>
                <p14:nvPr/>
              </p14:nvContentPartPr>
              <p14:xfrm>
                <a:off x="11709933" y="2749920"/>
                <a:ext cx="187200" cy="161280"/>
              </p14:xfrm>
            </p:contentPart>
          </mc:Choice>
          <mc:Fallback xmlns="">
            <p:pic>
              <p:nvPicPr>
                <p:cNvPr id="76" name="Freihand 75">
                  <a:extLst>
                    <a:ext uri="{FF2B5EF4-FFF2-40B4-BE49-F238E27FC236}">
                      <a16:creationId xmlns:a16="http://schemas.microsoft.com/office/drawing/2014/main" id="{33C9554E-FA3D-4494-ABD7-060260B756E6}"/>
                    </a:ext>
                  </a:extLst>
                </p:cNvPr>
                <p:cNvPicPr/>
                <p:nvPr/>
              </p:nvPicPr>
              <p:blipFill>
                <a:blip r:embed="rId79"/>
                <a:stretch>
                  <a:fillRect/>
                </a:stretch>
              </p:blipFill>
              <p:spPr>
                <a:xfrm>
                  <a:off x="11705613" y="2745600"/>
                  <a:ext cx="195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7" name="Freihand 76">
                  <a:extLst>
                    <a:ext uri="{FF2B5EF4-FFF2-40B4-BE49-F238E27FC236}">
                      <a16:creationId xmlns:a16="http://schemas.microsoft.com/office/drawing/2014/main" id="{33546021-3CAB-40D2-96FC-16CF5B93C6F5}"/>
                    </a:ext>
                  </a:extLst>
                </p14:cNvPr>
                <p14:cNvContentPartPr/>
                <p14:nvPr/>
              </p14:nvContentPartPr>
              <p14:xfrm>
                <a:off x="11811093" y="2730120"/>
                <a:ext cx="10800" cy="28800"/>
              </p14:xfrm>
            </p:contentPart>
          </mc:Choice>
          <mc:Fallback xmlns="">
            <p:pic>
              <p:nvPicPr>
                <p:cNvPr id="77" name="Freihand 76">
                  <a:extLst>
                    <a:ext uri="{FF2B5EF4-FFF2-40B4-BE49-F238E27FC236}">
                      <a16:creationId xmlns:a16="http://schemas.microsoft.com/office/drawing/2014/main" id="{33546021-3CAB-40D2-96FC-16CF5B93C6F5}"/>
                    </a:ext>
                  </a:extLst>
                </p:cNvPr>
                <p:cNvPicPr/>
                <p:nvPr/>
              </p:nvPicPr>
              <p:blipFill>
                <a:blip r:embed="rId81"/>
                <a:stretch>
                  <a:fillRect/>
                </a:stretch>
              </p:blipFill>
              <p:spPr>
                <a:xfrm>
                  <a:off x="11806773" y="2725800"/>
                  <a:ext cx="19440" cy="37440"/>
                </a:xfrm>
                <a:prstGeom prst="rect">
                  <a:avLst/>
                </a:prstGeom>
              </p:spPr>
            </p:pic>
          </mc:Fallback>
        </mc:AlternateContent>
      </p:grpSp>
      <p:grpSp>
        <p:nvGrpSpPr>
          <p:cNvPr id="84" name="Gruppieren 83">
            <a:extLst>
              <a:ext uri="{FF2B5EF4-FFF2-40B4-BE49-F238E27FC236}">
                <a16:creationId xmlns:a16="http://schemas.microsoft.com/office/drawing/2014/main" id="{15D60015-BBB1-4EB1-9412-F3FB83253090}"/>
              </a:ext>
            </a:extLst>
          </p:cNvPr>
          <p:cNvGrpSpPr/>
          <p:nvPr/>
        </p:nvGrpSpPr>
        <p:grpSpPr>
          <a:xfrm>
            <a:off x="11271813" y="3070320"/>
            <a:ext cx="692280" cy="312480"/>
            <a:chOff x="11271813" y="3070320"/>
            <a:chExt cx="692280" cy="312480"/>
          </a:xfrm>
        </p:grpSpPr>
        <mc:AlternateContent xmlns:mc="http://schemas.openxmlformats.org/markup-compatibility/2006" xmlns:p14="http://schemas.microsoft.com/office/powerpoint/2010/main">
          <mc:Choice Requires="p14">
            <p:contentPart p14:bwMode="auto" r:id="rId82">
              <p14:nvContentPartPr>
                <p14:cNvPr id="78" name="Freihand 77">
                  <a:extLst>
                    <a:ext uri="{FF2B5EF4-FFF2-40B4-BE49-F238E27FC236}">
                      <a16:creationId xmlns:a16="http://schemas.microsoft.com/office/drawing/2014/main" id="{2DB5E28D-0125-493E-8550-41351618EE5E}"/>
                    </a:ext>
                  </a:extLst>
                </p14:cNvPr>
                <p14:cNvContentPartPr/>
                <p14:nvPr/>
              </p14:nvContentPartPr>
              <p14:xfrm>
                <a:off x="11461173" y="3108480"/>
                <a:ext cx="114840" cy="119520"/>
              </p14:xfrm>
            </p:contentPart>
          </mc:Choice>
          <mc:Fallback xmlns="">
            <p:pic>
              <p:nvPicPr>
                <p:cNvPr id="78" name="Freihand 77">
                  <a:extLst>
                    <a:ext uri="{FF2B5EF4-FFF2-40B4-BE49-F238E27FC236}">
                      <a16:creationId xmlns:a16="http://schemas.microsoft.com/office/drawing/2014/main" id="{2DB5E28D-0125-493E-8550-41351618EE5E}"/>
                    </a:ext>
                  </a:extLst>
                </p:cNvPr>
                <p:cNvPicPr/>
                <p:nvPr/>
              </p:nvPicPr>
              <p:blipFill>
                <a:blip r:embed="rId83"/>
                <a:stretch>
                  <a:fillRect/>
                </a:stretch>
              </p:blipFill>
              <p:spPr>
                <a:xfrm>
                  <a:off x="11456853" y="3104160"/>
                  <a:ext cx="123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9" name="Freihand 78">
                  <a:extLst>
                    <a:ext uri="{FF2B5EF4-FFF2-40B4-BE49-F238E27FC236}">
                      <a16:creationId xmlns:a16="http://schemas.microsoft.com/office/drawing/2014/main" id="{C340D526-0497-494E-B049-1CA01C51C086}"/>
                    </a:ext>
                  </a:extLst>
                </p14:cNvPr>
                <p14:cNvContentPartPr/>
                <p14:nvPr/>
              </p14:nvContentPartPr>
              <p14:xfrm>
                <a:off x="11582133" y="3110280"/>
                <a:ext cx="86760" cy="123840"/>
              </p14:xfrm>
            </p:contentPart>
          </mc:Choice>
          <mc:Fallback xmlns="">
            <p:pic>
              <p:nvPicPr>
                <p:cNvPr id="79" name="Freihand 78">
                  <a:extLst>
                    <a:ext uri="{FF2B5EF4-FFF2-40B4-BE49-F238E27FC236}">
                      <a16:creationId xmlns:a16="http://schemas.microsoft.com/office/drawing/2014/main" id="{C340D526-0497-494E-B049-1CA01C51C086}"/>
                    </a:ext>
                  </a:extLst>
                </p:cNvPr>
                <p:cNvPicPr/>
                <p:nvPr/>
              </p:nvPicPr>
              <p:blipFill>
                <a:blip r:embed="rId85"/>
                <a:stretch>
                  <a:fillRect/>
                </a:stretch>
              </p:blipFill>
              <p:spPr>
                <a:xfrm>
                  <a:off x="11577813" y="3105960"/>
                  <a:ext cx="95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0" name="Freihand 79">
                  <a:extLst>
                    <a:ext uri="{FF2B5EF4-FFF2-40B4-BE49-F238E27FC236}">
                      <a16:creationId xmlns:a16="http://schemas.microsoft.com/office/drawing/2014/main" id="{234306D4-54E0-40D6-A739-FA67E36873F6}"/>
                    </a:ext>
                  </a:extLst>
                </p14:cNvPr>
                <p14:cNvContentPartPr/>
                <p14:nvPr/>
              </p14:nvContentPartPr>
              <p14:xfrm>
                <a:off x="11702013" y="3103440"/>
                <a:ext cx="75240" cy="101880"/>
              </p14:xfrm>
            </p:contentPart>
          </mc:Choice>
          <mc:Fallback xmlns="">
            <p:pic>
              <p:nvPicPr>
                <p:cNvPr id="80" name="Freihand 79">
                  <a:extLst>
                    <a:ext uri="{FF2B5EF4-FFF2-40B4-BE49-F238E27FC236}">
                      <a16:creationId xmlns:a16="http://schemas.microsoft.com/office/drawing/2014/main" id="{234306D4-54E0-40D6-A739-FA67E36873F6}"/>
                    </a:ext>
                  </a:extLst>
                </p:cNvPr>
                <p:cNvPicPr/>
                <p:nvPr/>
              </p:nvPicPr>
              <p:blipFill>
                <a:blip r:embed="rId87"/>
                <a:stretch>
                  <a:fillRect/>
                </a:stretch>
              </p:blipFill>
              <p:spPr>
                <a:xfrm>
                  <a:off x="11697693" y="3099120"/>
                  <a:ext cx="83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1" name="Freihand 80">
                  <a:extLst>
                    <a:ext uri="{FF2B5EF4-FFF2-40B4-BE49-F238E27FC236}">
                      <a16:creationId xmlns:a16="http://schemas.microsoft.com/office/drawing/2014/main" id="{346D8AEE-1CCB-493E-8238-C600337746B7}"/>
                    </a:ext>
                  </a:extLst>
                </p14:cNvPr>
                <p14:cNvContentPartPr/>
                <p14:nvPr/>
              </p14:nvContentPartPr>
              <p14:xfrm>
                <a:off x="11792373" y="3100200"/>
                <a:ext cx="83880" cy="110520"/>
              </p14:xfrm>
            </p:contentPart>
          </mc:Choice>
          <mc:Fallback xmlns="">
            <p:pic>
              <p:nvPicPr>
                <p:cNvPr id="81" name="Freihand 80">
                  <a:extLst>
                    <a:ext uri="{FF2B5EF4-FFF2-40B4-BE49-F238E27FC236}">
                      <a16:creationId xmlns:a16="http://schemas.microsoft.com/office/drawing/2014/main" id="{346D8AEE-1CCB-493E-8238-C600337746B7}"/>
                    </a:ext>
                  </a:extLst>
                </p:cNvPr>
                <p:cNvPicPr/>
                <p:nvPr/>
              </p:nvPicPr>
              <p:blipFill>
                <a:blip r:embed="rId89"/>
                <a:stretch>
                  <a:fillRect/>
                </a:stretch>
              </p:blipFill>
              <p:spPr>
                <a:xfrm>
                  <a:off x="11788053" y="3095880"/>
                  <a:ext cx="92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 name="Freihand 81">
                  <a:extLst>
                    <a:ext uri="{FF2B5EF4-FFF2-40B4-BE49-F238E27FC236}">
                      <a16:creationId xmlns:a16="http://schemas.microsoft.com/office/drawing/2014/main" id="{FBBDEB9E-333D-4497-B564-793598D39070}"/>
                    </a:ext>
                  </a:extLst>
                </p14:cNvPr>
                <p14:cNvContentPartPr/>
                <p14:nvPr/>
              </p14:nvContentPartPr>
              <p14:xfrm>
                <a:off x="11824773" y="3070320"/>
                <a:ext cx="78480" cy="3960"/>
              </p14:xfrm>
            </p:contentPart>
          </mc:Choice>
          <mc:Fallback xmlns="">
            <p:pic>
              <p:nvPicPr>
                <p:cNvPr id="82" name="Freihand 81">
                  <a:extLst>
                    <a:ext uri="{FF2B5EF4-FFF2-40B4-BE49-F238E27FC236}">
                      <a16:creationId xmlns:a16="http://schemas.microsoft.com/office/drawing/2014/main" id="{FBBDEB9E-333D-4497-B564-793598D39070}"/>
                    </a:ext>
                  </a:extLst>
                </p:cNvPr>
                <p:cNvPicPr/>
                <p:nvPr/>
              </p:nvPicPr>
              <p:blipFill>
                <a:blip r:embed="rId91"/>
                <a:stretch>
                  <a:fillRect/>
                </a:stretch>
              </p:blipFill>
              <p:spPr>
                <a:xfrm>
                  <a:off x="11820453" y="3066000"/>
                  <a:ext cx="87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3" name="Freihand 82">
                  <a:extLst>
                    <a:ext uri="{FF2B5EF4-FFF2-40B4-BE49-F238E27FC236}">
                      <a16:creationId xmlns:a16="http://schemas.microsoft.com/office/drawing/2014/main" id="{A6B3259F-D990-42E6-960F-9A71BA8F63AA}"/>
                    </a:ext>
                  </a:extLst>
                </p14:cNvPr>
                <p14:cNvContentPartPr/>
                <p14:nvPr/>
              </p14:nvContentPartPr>
              <p14:xfrm>
                <a:off x="11271813" y="3243840"/>
                <a:ext cx="692280" cy="138960"/>
              </p14:xfrm>
            </p:contentPart>
          </mc:Choice>
          <mc:Fallback xmlns="">
            <p:pic>
              <p:nvPicPr>
                <p:cNvPr id="83" name="Freihand 82">
                  <a:extLst>
                    <a:ext uri="{FF2B5EF4-FFF2-40B4-BE49-F238E27FC236}">
                      <a16:creationId xmlns:a16="http://schemas.microsoft.com/office/drawing/2014/main" id="{A6B3259F-D990-42E6-960F-9A71BA8F63AA}"/>
                    </a:ext>
                  </a:extLst>
                </p:cNvPr>
                <p:cNvPicPr/>
                <p:nvPr/>
              </p:nvPicPr>
              <p:blipFill>
                <a:blip r:embed="rId93"/>
                <a:stretch>
                  <a:fillRect/>
                </a:stretch>
              </p:blipFill>
              <p:spPr>
                <a:xfrm>
                  <a:off x="11267493" y="3239520"/>
                  <a:ext cx="700920" cy="147600"/>
                </a:xfrm>
                <a:prstGeom prst="rect">
                  <a:avLst/>
                </a:prstGeom>
              </p:spPr>
            </p:pic>
          </mc:Fallback>
        </mc:AlternateContent>
      </p:grpSp>
      <p:grpSp>
        <p:nvGrpSpPr>
          <p:cNvPr id="87" name="Gruppieren 86">
            <a:extLst>
              <a:ext uri="{FF2B5EF4-FFF2-40B4-BE49-F238E27FC236}">
                <a16:creationId xmlns:a16="http://schemas.microsoft.com/office/drawing/2014/main" id="{2C0E78B3-1A75-4DDE-BBEF-A4D4CAB858E1}"/>
              </a:ext>
            </a:extLst>
          </p:cNvPr>
          <p:cNvGrpSpPr/>
          <p:nvPr/>
        </p:nvGrpSpPr>
        <p:grpSpPr>
          <a:xfrm>
            <a:off x="11523813" y="2322600"/>
            <a:ext cx="305280" cy="296280"/>
            <a:chOff x="11523813" y="2322600"/>
            <a:chExt cx="305280" cy="296280"/>
          </a:xfrm>
        </p:grpSpPr>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642719C5-A34B-4500-8F49-58EB1039A419}"/>
                    </a:ext>
                  </a:extLst>
                </p14:cNvPr>
                <p14:cNvContentPartPr/>
                <p14:nvPr/>
              </p14:nvContentPartPr>
              <p14:xfrm>
                <a:off x="11775093" y="2483520"/>
                <a:ext cx="11520" cy="135360"/>
              </p14:xfrm>
            </p:contentPart>
          </mc:Choice>
          <mc:Fallback xmlns="">
            <p:pic>
              <p:nvPicPr>
                <p:cNvPr id="70" name="Freihand 69">
                  <a:extLst>
                    <a:ext uri="{FF2B5EF4-FFF2-40B4-BE49-F238E27FC236}">
                      <a16:creationId xmlns:a16="http://schemas.microsoft.com/office/drawing/2014/main" id="{642719C5-A34B-4500-8F49-58EB1039A419}"/>
                    </a:ext>
                  </a:extLst>
                </p:cNvPr>
                <p:cNvPicPr/>
                <p:nvPr/>
              </p:nvPicPr>
              <p:blipFill>
                <a:blip r:embed="rId95"/>
                <a:stretch>
                  <a:fillRect/>
                </a:stretch>
              </p:blipFill>
              <p:spPr>
                <a:xfrm>
                  <a:off x="11770773" y="2479200"/>
                  <a:ext cx="20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9190AB5-BB74-46B2-AF2C-1BCD0E4AC3C4}"/>
                    </a:ext>
                  </a:extLst>
                </p14:cNvPr>
                <p14:cNvContentPartPr/>
                <p14:nvPr/>
              </p14:nvContentPartPr>
              <p14:xfrm>
                <a:off x="11708853" y="2389200"/>
                <a:ext cx="120240" cy="114840"/>
              </p14:xfrm>
            </p:contentPart>
          </mc:Choice>
          <mc:Fallback xmlns="">
            <p:pic>
              <p:nvPicPr>
                <p:cNvPr id="71" name="Freihand 70">
                  <a:extLst>
                    <a:ext uri="{FF2B5EF4-FFF2-40B4-BE49-F238E27FC236}">
                      <a16:creationId xmlns:a16="http://schemas.microsoft.com/office/drawing/2014/main" id="{E9190AB5-BB74-46B2-AF2C-1BCD0E4AC3C4}"/>
                    </a:ext>
                  </a:extLst>
                </p:cNvPr>
                <p:cNvPicPr/>
                <p:nvPr/>
              </p:nvPicPr>
              <p:blipFill>
                <a:blip r:embed="rId97"/>
                <a:stretch>
                  <a:fillRect/>
                </a:stretch>
              </p:blipFill>
              <p:spPr>
                <a:xfrm>
                  <a:off x="11704533" y="2384880"/>
                  <a:ext cx="128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Freihand 85">
                  <a:extLst>
                    <a:ext uri="{FF2B5EF4-FFF2-40B4-BE49-F238E27FC236}">
                      <a16:creationId xmlns:a16="http://schemas.microsoft.com/office/drawing/2014/main" id="{674ACC2B-0975-4908-8232-00BD65FE5572}"/>
                    </a:ext>
                  </a:extLst>
                </p14:cNvPr>
                <p14:cNvContentPartPr/>
                <p14:nvPr/>
              </p14:nvContentPartPr>
              <p14:xfrm>
                <a:off x="11523813" y="2322600"/>
                <a:ext cx="215640" cy="87120"/>
              </p14:xfrm>
            </p:contentPart>
          </mc:Choice>
          <mc:Fallback xmlns="">
            <p:pic>
              <p:nvPicPr>
                <p:cNvPr id="86" name="Freihand 85">
                  <a:extLst>
                    <a:ext uri="{FF2B5EF4-FFF2-40B4-BE49-F238E27FC236}">
                      <a16:creationId xmlns:a16="http://schemas.microsoft.com/office/drawing/2014/main" id="{674ACC2B-0975-4908-8232-00BD65FE5572}"/>
                    </a:ext>
                  </a:extLst>
                </p:cNvPr>
                <p:cNvPicPr/>
                <p:nvPr/>
              </p:nvPicPr>
              <p:blipFill>
                <a:blip r:embed="rId99"/>
                <a:stretch>
                  <a:fillRect/>
                </a:stretch>
              </p:blipFill>
              <p:spPr>
                <a:xfrm>
                  <a:off x="11519493" y="2318280"/>
                  <a:ext cx="224280" cy="95760"/>
                </a:xfrm>
                <a:prstGeom prst="rect">
                  <a:avLst/>
                </a:prstGeom>
              </p:spPr>
            </p:pic>
          </mc:Fallback>
        </mc:AlternateContent>
      </p:grpSp>
      <p:grpSp>
        <p:nvGrpSpPr>
          <p:cNvPr id="90" name="Gruppieren 89">
            <a:extLst>
              <a:ext uri="{FF2B5EF4-FFF2-40B4-BE49-F238E27FC236}">
                <a16:creationId xmlns:a16="http://schemas.microsoft.com/office/drawing/2014/main" id="{06EBBF79-DE46-47FE-88DA-00714EA2CFB0}"/>
              </a:ext>
            </a:extLst>
          </p:cNvPr>
          <p:cNvGrpSpPr/>
          <p:nvPr/>
        </p:nvGrpSpPr>
        <p:grpSpPr>
          <a:xfrm>
            <a:off x="11722893" y="2276520"/>
            <a:ext cx="316080" cy="116640"/>
            <a:chOff x="11722893" y="2276520"/>
            <a:chExt cx="316080" cy="116640"/>
          </a:xfrm>
        </p:grpSpPr>
        <mc:AlternateContent xmlns:mc="http://schemas.openxmlformats.org/markup-compatibility/2006" xmlns:p14="http://schemas.microsoft.com/office/powerpoint/2010/main">
          <mc:Choice Requires="p14">
            <p:contentPart p14:bwMode="auto" r:id="rId100">
              <p14:nvContentPartPr>
                <p14:cNvPr id="88" name="Freihand 87">
                  <a:extLst>
                    <a:ext uri="{FF2B5EF4-FFF2-40B4-BE49-F238E27FC236}">
                      <a16:creationId xmlns:a16="http://schemas.microsoft.com/office/drawing/2014/main" id="{7E76FAB8-386F-40E9-9F27-192CE8EAD26F}"/>
                    </a:ext>
                  </a:extLst>
                </p14:cNvPr>
                <p14:cNvContentPartPr/>
                <p14:nvPr/>
              </p14:nvContentPartPr>
              <p14:xfrm>
                <a:off x="11722893" y="2327640"/>
                <a:ext cx="250200" cy="19440"/>
              </p14:xfrm>
            </p:contentPart>
          </mc:Choice>
          <mc:Fallback xmlns="">
            <p:pic>
              <p:nvPicPr>
                <p:cNvPr id="88" name="Freihand 87">
                  <a:extLst>
                    <a:ext uri="{FF2B5EF4-FFF2-40B4-BE49-F238E27FC236}">
                      <a16:creationId xmlns:a16="http://schemas.microsoft.com/office/drawing/2014/main" id="{7E76FAB8-386F-40E9-9F27-192CE8EAD26F}"/>
                    </a:ext>
                  </a:extLst>
                </p:cNvPr>
                <p:cNvPicPr/>
                <p:nvPr/>
              </p:nvPicPr>
              <p:blipFill>
                <a:blip r:embed="rId101"/>
                <a:stretch>
                  <a:fillRect/>
                </a:stretch>
              </p:blipFill>
              <p:spPr>
                <a:xfrm>
                  <a:off x="11718573" y="2323320"/>
                  <a:ext cx="258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9" name="Freihand 88">
                  <a:extLst>
                    <a:ext uri="{FF2B5EF4-FFF2-40B4-BE49-F238E27FC236}">
                      <a16:creationId xmlns:a16="http://schemas.microsoft.com/office/drawing/2014/main" id="{BF6A6A0C-A956-4FA0-A117-3A9AD198C239}"/>
                    </a:ext>
                  </a:extLst>
                </p14:cNvPr>
                <p14:cNvContentPartPr/>
                <p14:nvPr/>
              </p14:nvContentPartPr>
              <p14:xfrm>
                <a:off x="11915853" y="2276520"/>
                <a:ext cx="123120" cy="116640"/>
              </p14:xfrm>
            </p:contentPart>
          </mc:Choice>
          <mc:Fallback xmlns="">
            <p:pic>
              <p:nvPicPr>
                <p:cNvPr id="89" name="Freihand 88">
                  <a:extLst>
                    <a:ext uri="{FF2B5EF4-FFF2-40B4-BE49-F238E27FC236}">
                      <a16:creationId xmlns:a16="http://schemas.microsoft.com/office/drawing/2014/main" id="{BF6A6A0C-A956-4FA0-A117-3A9AD198C239}"/>
                    </a:ext>
                  </a:extLst>
                </p:cNvPr>
                <p:cNvPicPr/>
                <p:nvPr/>
              </p:nvPicPr>
              <p:blipFill>
                <a:blip r:embed="rId103"/>
                <a:stretch>
                  <a:fillRect/>
                </a:stretch>
              </p:blipFill>
              <p:spPr>
                <a:xfrm>
                  <a:off x="11911533" y="2272200"/>
                  <a:ext cx="131760" cy="125280"/>
                </a:xfrm>
                <a:prstGeom prst="rect">
                  <a:avLst/>
                </a:prstGeom>
              </p:spPr>
            </p:pic>
          </mc:Fallback>
        </mc:AlternateContent>
      </p:grpSp>
      <p:grpSp>
        <p:nvGrpSpPr>
          <p:cNvPr id="92" name="Gruppieren 91">
            <a:extLst>
              <a:ext uri="{FF2B5EF4-FFF2-40B4-BE49-F238E27FC236}">
                <a16:creationId xmlns:a16="http://schemas.microsoft.com/office/drawing/2014/main" id="{A5A666AE-4B47-420E-ACC5-BC1B6A1D2519}"/>
              </a:ext>
            </a:extLst>
          </p:cNvPr>
          <p:cNvGrpSpPr/>
          <p:nvPr/>
        </p:nvGrpSpPr>
        <p:grpSpPr>
          <a:xfrm>
            <a:off x="409893" y="1127040"/>
            <a:ext cx="1742040" cy="1060920"/>
            <a:chOff x="409893" y="1127040"/>
            <a:chExt cx="1742040" cy="1060920"/>
          </a:xfrm>
        </p:grpSpPr>
        <mc:AlternateContent xmlns:mc="http://schemas.openxmlformats.org/markup-compatibility/2006" xmlns:p14="http://schemas.microsoft.com/office/powerpoint/2010/main">
          <mc:Choice Requires="p14">
            <p:contentPart p14:bwMode="auto" r:id="rId104">
              <p14:nvContentPartPr>
                <p14:cNvPr id="4" name="Freihand 3">
                  <a:extLst>
                    <a:ext uri="{FF2B5EF4-FFF2-40B4-BE49-F238E27FC236}">
                      <a16:creationId xmlns:a16="http://schemas.microsoft.com/office/drawing/2014/main" id="{ABB16E0C-DB05-4A6C-960E-DAC332699A94}"/>
                    </a:ext>
                  </a:extLst>
                </p14:cNvPr>
                <p14:cNvContentPartPr/>
                <p14:nvPr/>
              </p14:nvContentPartPr>
              <p14:xfrm>
                <a:off x="938013" y="1800600"/>
                <a:ext cx="1001520" cy="92520"/>
              </p14:xfrm>
            </p:contentPart>
          </mc:Choice>
          <mc:Fallback xmlns="">
            <p:pic>
              <p:nvPicPr>
                <p:cNvPr id="4" name="Freihand 3">
                  <a:extLst>
                    <a:ext uri="{FF2B5EF4-FFF2-40B4-BE49-F238E27FC236}">
                      <a16:creationId xmlns:a16="http://schemas.microsoft.com/office/drawing/2014/main" id="{ABB16E0C-DB05-4A6C-960E-DAC332699A94}"/>
                    </a:ext>
                  </a:extLst>
                </p:cNvPr>
                <p:cNvPicPr/>
                <p:nvPr/>
              </p:nvPicPr>
              <p:blipFill>
                <a:blip r:embed="rId105"/>
                <a:stretch>
                  <a:fillRect/>
                </a:stretch>
              </p:blipFill>
              <p:spPr>
                <a:xfrm>
                  <a:off x="933693" y="1796280"/>
                  <a:ext cx="1010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 name="Freihand 6">
                  <a:extLst>
                    <a:ext uri="{FF2B5EF4-FFF2-40B4-BE49-F238E27FC236}">
                      <a16:creationId xmlns:a16="http://schemas.microsoft.com/office/drawing/2014/main" id="{DBFE8290-7521-4BFA-A8DD-DB70E7634883}"/>
                    </a:ext>
                  </a:extLst>
                </p14:cNvPr>
                <p14:cNvContentPartPr/>
                <p14:nvPr/>
              </p14:nvContentPartPr>
              <p14:xfrm>
                <a:off x="989853" y="1402080"/>
                <a:ext cx="860040" cy="43920"/>
              </p14:xfrm>
            </p:contentPart>
          </mc:Choice>
          <mc:Fallback xmlns="">
            <p:pic>
              <p:nvPicPr>
                <p:cNvPr id="7" name="Freihand 6">
                  <a:extLst>
                    <a:ext uri="{FF2B5EF4-FFF2-40B4-BE49-F238E27FC236}">
                      <a16:creationId xmlns:a16="http://schemas.microsoft.com/office/drawing/2014/main" id="{DBFE8290-7521-4BFA-A8DD-DB70E7634883}"/>
                    </a:ext>
                  </a:extLst>
                </p:cNvPr>
                <p:cNvPicPr/>
                <p:nvPr/>
              </p:nvPicPr>
              <p:blipFill>
                <a:blip r:embed="rId107"/>
                <a:stretch>
                  <a:fillRect/>
                </a:stretch>
              </p:blipFill>
              <p:spPr>
                <a:xfrm>
                  <a:off x="985533" y="1397760"/>
                  <a:ext cx="868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 name="Freihand 7">
                  <a:extLst>
                    <a:ext uri="{FF2B5EF4-FFF2-40B4-BE49-F238E27FC236}">
                      <a16:creationId xmlns:a16="http://schemas.microsoft.com/office/drawing/2014/main" id="{CBB8528C-EDE2-430F-869A-4FB7935F7BB3}"/>
                    </a:ext>
                  </a:extLst>
                </p14:cNvPr>
                <p14:cNvContentPartPr/>
                <p14:nvPr/>
              </p14:nvContentPartPr>
              <p14:xfrm>
                <a:off x="509613" y="1398120"/>
                <a:ext cx="133200" cy="41400"/>
              </p14:xfrm>
            </p:contentPart>
          </mc:Choice>
          <mc:Fallback xmlns="">
            <p:pic>
              <p:nvPicPr>
                <p:cNvPr id="8" name="Freihand 7">
                  <a:extLst>
                    <a:ext uri="{FF2B5EF4-FFF2-40B4-BE49-F238E27FC236}">
                      <a16:creationId xmlns:a16="http://schemas.microsoft.com/office/drawing/2014/main" id="{CBB8528C-EDE2-430F-869A-4FB7935F7BB3}"/>
                    </a:ext>
                  </a:extLst>
                </p:cNvPr>
                <p:cNvPicPr/>
                <p:nvPr/>
              </p:nvPicPr>
              <p:blipFill>
                <a:blip r:embed="rId109"/>
                <a:stretch>
                  <a:fillRect/>
                </a:stretch>
              </p:blipFill>
              <p:spPr>
                <a:xfrm>
                  <a:off x="505293" y="1393800"/>
                  <a:ext cx="141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 name="Freihand 8">
                  <a:extLst>
                    <a:ext uri="{FF2B5EF4-FFF2-40B4-BE49-F238E27FC236}">
                      <a16:creationId xmlns:a16="http://schemas.microsoft.com/office/drawing/2014/main" id="{53006B2D-54DA-4BE4-8D08-9ED80AC88831}"/>
                    </a:ext>
                  </a:extLst>
                </p14:cNvPr>
                <p14:cNvContentPartPr/>
                <p14:nvPr/>
              </p14:nvContentPartPr>
              <p14:xfrm>
                <a:off x="688893" y="1330080"/>
                <a:ext cx="110880" cy="110160"/>
              </p14:xfrm>
            </p:contentPart>
          </mc:Choice>
          <mc:Fallback xmlns="">
            <p:pic>
              <p:nvPicPr>
                <p:cNvPr id="9" name="Freihand 8">
                  <a:extLst>
                    <a:ext uri="{FF2B5EF4-FFF2-40B4-BE49-F238E27FC236}">
                      <a16:creationId xmlns:a16="http://schemas.microsoft.com/office/drawing/2014/main" id="{53006B2D-54DA-4BE4-8D08-9ED80AC88831}"/>
                    </a:ext>
                  </a:extLst>
                </p:cNvPr>
                <p:cNvPicPr/>
                <p:nvPr/>
              </p:nvPicPr>
              <p:blipFill>
                <a:blip r:embed="rId111"/>
                <a:stretch>
                  <a:fillRect/>
                </a:stretch>
              </p:blipFill>
              <p:spPr>
                <a:xfrm>
                  <a:off x="684573" y="1325760"/>
                  <a:ext cx="11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 name="Freihand 10">
                  <a:extLst>
                    <a:ext uri="{FF2B5EF4-FFF2-40B4-BE49-F238E27FC236}">
                      <a16:creationId xmlns:a16="http://schemas.microsoft.com/office/drawing/2014/main" id="{DD489DDD-23D6-45AD-AEF1-98C4932E0039}"/>
                    </a:ext>
                  </a:extLst>
                </p14:cNvPr>
                <p14:cNvContentPartPr/>
                <p14:nvPr/>
              </p14:nvContentPartPr>
              <p14:xfrm>
                <a:off x="802293" y="1315320"/>
                <a:ext cx="79560" cy="120600"/>
              </p14:xfrm>
            </p:contentPart>
          </mc:Choice>
          <mc:Fallback xmlns="">
            <p:pic>
              <p:nvPicPr>
                <p:cNvPr id="11" name="Freihand 10">
                  <a:extLst>
                    <a:ext uri="{FF2B5EF4-FFF2-40B4-BE49-F238E27FC236}">
                      <a16:creationId xmlns:a16="http://schemas.microsoft.com/office/drawing/2014/main" id="{DD489DDD-23D6-45AD-AEF1-98C4932E0039}"/>
                    </a:ext>
                  </a:extLst>
                </p:cNvPr>
                <p:cNvPicPr/>
                <p:nvPr/>
              </p:nvPicPr>
              <p:blipFill>
                <a:blip r:embed="rId113"/>
                <a:stretch>
                  <a:fillRect/>
                </a:stretch>
              </p:blipFill>
              <p:spPr>
                <a:xfrm>
                  <a:off x="797973" y="1311000"/>
                  <a:ext cx="88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 name="Freihand 11">
                  <a:extLst>
                    <a:ext uri="{FF2B5EF4-FFF2-40B4-BE49-F238E27FC236}">
                      <a16:creationId xmlns:a16="http://schemas.microsoft.com/office/drawing/2014/main" id="{3ABC6139-6907-4047-8245-C9309EC861FC}"/>
                    </a:ext>
                  </a:extLst>
                </p14:cNvPr>
                <p14:cNvContentPartPr/>
                <p14:nvPr/>
              </p14:nvContentPartPr>
              <p14:xfrm>
                <a:off x="902733" y="1313160"/>
                <a:ext cx="75240" cy="122040"/>
              </p14:xfrm>
            </p:contentPart>
          </mc:Choice>
          <mc:Fallback xmlns="">
            <p:pic>
              <p:nvPicPr>
                <p:cNvPr id="12" name="Freihand 11">
                  <a:extLst>
                    <a:ext uri="{FF2B5EF4-FFF2-40B4-BE49-F238E27FC236}">
                      <a16:creationId xmlns:a16="http://schemas.microsoft.com/office/drawing/2014/main" id="{3ABC6139-6907-4047-8245-C9309EC861FC}"/>
                    </a:ext>
                  </a:extLst>
                </p:cNvPr>
                <p:cNvPicPr/>
                <p:nvPr/>
              </p:nvPicPr>
              <p:blipFill>
                <a:blip r:embed="rId115"/>
                <a:stretch>
                  <a:fillRect/>
                </a:stretch>
              </p:blipFill>
              <p:spPr>
                <a:xfrm>
                  <a:off x="898413" y="1308840"/>
                  <a:ext cx="83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 name="Freihand 12">
                  <a:extLst>
                    <a:ext uri="{FF2B5EF4-FFF2-40B4-BE49-F238E27FC236}">
                      <a16:creationId xmlns:a16="http://schemas.microsoft.com/office/drawing/2014/main" id="{4858B70A-4D8C-41D9-8247-1413B11D6108}"/>
                    </a:ext>
                  </a:extLst>
                </p14:cNvPr>
                <p14:cNvContentPartPr/>
                <p14:nvPr/>
              </p14:nvContentPartPr>
              <p14:xfrm>
                <a:off x="864213" y="1281480"/>
                <a:ext cx="63360" cy="69120"/>
              </p14:xfrm>
            </p:contentPart>
          </mc:Choice>
          <mc:Fallback xmlns="">
            <p:pic>
              <p:nvPicPr>
                <p:cNvPr id="13" name="Freihand 12">
                  <a:extLst>
                    <a:ext uri="{FF2B5EF4-FFF2-40B4-BE49-F238E27FC236}">
                      <a16:creationId xmlns:a16="http://schemas.microsoft.com/office/drawing/2014/main" id="{4858B70A-4D8C-41D9-8247-1413B11D6108}"/>
                    </a:ext>
                  </a:extLst>
                </p:cNvPr>
                <p:cNvPicPr/>
                <p:nvPr/>
              </p:nvPicPr>
              <p:blipFill>
                <a:blip r:embed="rId117"/>
                <a:stretch>
                  <a:fillRect/>
                </a:stretch>
              </p:blipFill>
              <p:spPr>
                <a:xfrm>
                  <a:off x="859893" y="1277160"/>
                  <a:ext cx="72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 name="Freihand 13">
                  <a:extLst>
                    <a:ext uri="{FF2B5EF4-FFF2-40B4-BE49-F238E27FC236}">
                      <a16:creationId xmlns:a16="http://schemas.microsoft.com/office/drawing/2014/main" id="{50C80158-1A9F-4AEA-8816-6274252B9663}"/>
                    </a:ext>
                  </a:extLst>
                </p14:cNvPr>
                <p14:cNvContentPartPr/>
                <p14:nvPr/>
              </p14:nvContentPartPr>
              <p14:xfrm>
                <a:off x="926133" y="1361040"/>
                <a:ext cx="65880" cy="59400"/>
              </p14:xfrm>
            </p:contentPart>
          </mc:Choice>
          <mc:Fallback xmlns="">
            <p:pic>
              <p:nvPicPr>
                <p:cNvPr id="14" name="Freihand 13">
                  <a:extLst>
                    <a:ext uri="{FF2B5EF4-FFF2-40B4-BE49-F238E27FC236}">
                      <a16:creationId xmlns:a16="http://schemas.microsoft.com/office/drawing/2014/main" id="{50C80158-1A9F-4AEA-8816-6274252B9663}"/>
                    </a:ext>
                  </a:extLst>
                </p:cNvPr>
                <p:cNvPicPr/>
                <p:nvPr/>
              </p:nvPicPr>
              <p:blipFill>
                <a:blip r:embed="rId119"/>
                <a:stretch>
                  <a:fillRect/>
                </a:stretch>
              </p:blipFill>
              <p:spPr>
                <a:xfrm>
                  <a:off x="921813" y="1356720"/>
                  <a:ext cx="74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 name="Freihand 15">
                  <a:extLst>
                    <a:ext uri="{FF2B5EF4-FFF2-40B4-BE49-F238E27FC236}">
                      <a16:creationId xmlns:a16="http://schemas.microsoft.com/office/drawing/2014/main" id="{629A5BE7-3D0A-407F-A041-B7569BDCBBBB}"/>
                    </a:ext>
                  </a:extLst>
                </p14:cNvPr>
                <p14:cNvContentPartPr/>
                <p14:nvPr/>
              </p14:nvContentPartPr>
              <p14:xfrm>
                <a:off x="1079853" y="1233240"/>
                <a:ext cx="64800" cy="139320"/>
              </p14:xfrm>
            </p:contentPart>
          </mc:Choice>
          <mc:Fallback xmlns="">
            <p:pic>
              <p:nvPicPr>
                <p:cNvPr id="16" name="Freihand 15">
                  <a:extLst>
                    <a:ext uri="{FF2B5EF4-FFF2-40B4-BE49-F238E27FC236}">
                      <a16:creationId xmlns:a16="http://schemas.microsoft.com/office/drawing/2014/main" id="{629A5BE7-3D0A-407F-A041-B7569BDCBBBB}"/>
                    </a:ext>
                  </a:extLst>
                </p:cNvPr>
                <p:cNvPicPr/>
                <p:nvPr/>
              </p:nvPicPr>
              <p:blipFill>
                <a:blip r:embed="rId121"/>
                <a:stretch>
                  <a:fillRect/>
                </a:stretch>
              </p:blipFill>
              <p:spPr>
                <a:xfrm>
                  <a:off x="1075533" y="1228920"/>
                  <a:ext cx="73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 name="Freihand 16">
                  <a:extLst>
                    <a:ext uri="{FF2B5EF4-FFF2-40B4-BE49-F238E27FC236}">
                      <a16:creationId xmlns:a16="http://schemas.microsoft.com/office/drawing/2014/main" id="{B234E187-A345-465B-A7FF-02B2267415D6}"/>
                    </a:ext>
                  </a:extLst>
                </p14:cNvPr>
                <p14:cNvContentPartPr/>
                <p14:nvPr/>
              </p14:nvContentPartPr>
              <p14:xfrm>
                <a:off x="1188933" y="1250880"/>
                <a:ext cx="32760" cy="32760"/>
              </p14:xfrm>
            </p:contentPart>
          </mc:Choice>
          <mc:Fallback xmlns="">
            <p:pic>
              <p:nvPicPr>
                <p:cNvPr id="17" name="Freihand 16">
                  <a:extLst>
                    <a:ext uri="{FF2B5EF4-FFF2-40B4-BE49-F238E27FC236}">
                      <a16:creationId xmlns:a16="http://schemas.microsoft.com/office/drawing/2014/main" id="{B234E187-A345-465B-A7FF-02B2267415D6}"/>
                    </a:ext>
                  </a:extLst>
                </p:cNvPr>
                <p:cNvPicPr/>
                <p:nvPr/>
              </p:nvPicPr>
              <p:blipFill>
                <a:blip r:embed="rId123"/>
                <a:stretch>
                  <a:fillRect/>
                </a:stretch>
              </p:blipFill>
              <p:spPr>
                <a:xfrm>
                  <a:off x="1184613" y="1246560"/>
                  <a:ext cx="41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8" name="Freihand 17">
                  <a:extLst>
                    <a:ext uri="{FF2B5EF4-FFF2-40B4-BE49-F238E27FC236}">
                      <a16:creationId xmlns:a16="http://schemas.microsoft.com/office/drawing/2014/main" id="{9C4D49E6-E1BD-413E-BD3D-87E789789878}"/>
                    </a:ext>
                  </a:extLst>
                </p14:cNvPr>
                <p14:cNvContentPartPr/>
                <p14:nvPr/>
              </p14:nvContentPartPr>
              <p14:xfrm>
                <a:off x="1232133" y="1190400"/>
                <a:ext cx="126720" cy="65160"/>
              </p14:xfrm>
            </p:contentPart>
          </mc:Choice>
          <mc:Fallback xmlns="">
            <p:pic>
              <p:nvPicPr>
                <p:cNvPr id="18" name="Freihand 17">
                  <a:extLst>
                    <a:ext uri="{FF2B5EF4-FFF2-40B4-BE49-F238E27FC236}">
                      <a16:creationId xmlns:a16="http://schemas.microsoft.com/office/drawing/2014/main" id="{9C4D49E6-E1BD-413E-BD3D-87E789789878}"/>
                    </a:ext>
                  </a:extLst>
                </p:cNvPr>
                <p:cNvPicPr/>
                <p:nvPr/>
              </p:nvPicPr>
              <p:blipFill>
                <a:blip r:embed="rId125"/>
                <a:stretch>
                  <a:fillRect/>
                </a:stretch>
              </p:blipFill>
              <p:spPr>
                <a:xfrm>
                  <a:off x="1227813" y="1186080"/>
                  <a:ext cx="135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9" name="Freihand 18">
                  <a:extLst>
                    <a:ext uri="{FF2B5EF4-FFF2-40B4-BE49-F238E27FC236}">
                      <a16:creationId xmlns:a16="http://schemas.microsoft.com/office/drawing/2014/main" id="{923CC380-5128-48D6-92DC-E0402620BE0E}"/>
                    </a:ext>
                  </a:extLst>
                </p14:cNvPr>
                <p14:cNvContentPartPr/>
                <p14:nvPr/>
              </p14:nvContentPartPr>
              <p14:xfrm>
                <a:off x="409893" y="1805640"/>
                <a:ext cx="94680" cy="163080"/>
              </p14:xfrm>
            </p:contentPart>
          </mc:Choice>
          <mc:Fallback xmlns="">
            <p:pic>
              <p:nvPicPr>
                <p:cNvPr id="19" name="Freihand 18">
                  <a:extLst>
                    <a:ext uri="{FF2B5EF4-FFF2-40B4-BE49-F238E27FC236}">
                      <a16:creationId xmlns:a16="http://schemas.microsoft.com/office/drawing/2014/main" id="{923CC380-5128-48D6-92DC-E0402620BE0E}"/>
                    </a:ext>
                  </a:extLst>
                </p:cNvPr>
                <p:cNvPicPr/>
                <p:nvPr/>
              </p:nvPicPr>
              <p:blipFill>
                <a:blip r:embed="rId127"/>
                <a:stretch>
                  <a:fillRect/>
                </a:stretch>
              </p:blipFill>
              <p:spPr>
                <a:xfrm>
                  <a:off x="405573" y="1801320"/>
                  <a:ext cx="103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 name="Freihand 19">
                  <a:extLst>
                    <a:ext uri="{FF2B5EF4-FFF2-40B4-BE49-F238E27FC236}">
                      <a16:creationId xmlns:a16="http://schemas.microsoft.com/office/drawing/2014/main" id="{6F64190E-DB42-4772-927F-BC9CD0401F14}"/>
                    </a:ext>
                  </a:extLst>
                </p14:cNvPr>
                <p14:cNvContentPartPr/>
                <p14:nvPr/>
              </p14:nvContentPartPr>
              <p14:xfrm>
                <a:off x="461733" y="1758120"/>
                <a:ext cx="120960" cy="21960"/>
              </p14:xfrm>
            </p:contentPart>
          </mc:Choice>
          <mc:Fallback xmlns="">
            <p:pic>
              <p:nvPicPr>
                <p:cNvPr id="20" name="Freihand 19">
                  <a:extLst>
                    <a:ext uri="{FF2B5EF4-FFF2-40B4-BE49-F238E27FC236}">
                      <a16:creationId xmlns:a16="http://schemas.microsoft.com/office/drawing/2014/main" id="{6F64190E-DB42-4772-927F-BC9CD0401F14}"/>
                    </a:ext>
                  </a:extLst>
                </p:cNvPr>
                <p:cNvPicPr/>
                <p:nvPr/>
              </p:nvPicPr>
              <p:blipFill>
                <a:blip r:embed="rId129"/>
                <a:stretch>
                  <a:fillRect/>
                </a:stretch>
              </p:blipFill>
              <p:spPr>
                <a:xfrm>
                  <a:off x="457413" y="1753800"/>
                  <a:ext cx="129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 name="Freihand 20">
                  <a:extLst>
                    <a:ext uri="{FF2B5EF4-FFF2-40B4-BE49-F238E27FC236}">
                      <a16:creationId xmlns:a16="http://schemas.microsoft.com/office/drawing/2014/main" id="{5ACF7ECA-BC8C-4A84-BDE1-A37E7E4E281F}"/>
                    </a:ext>
                  </a:extLst>
                </p14:cNvPr>
                <p14:cNvContentPartPr/>
                <p14:nvPr/>
              </p14:nvContentPartPr>
              <p14:xfrm>
                <a:off x="602853" y="1775760"/>
                <a:ext cx="57240" cy="143640"/>
              </p14:xfrm>
            </p:contentPart>
          </mc:Choice>
          <mc:Fallback xmlns="">
            <p:pic>
              <p:nvPicPr>
                <p:cNvPr id="21" name="Freihand 20">
                  <a:extLst>
                    <a:ext uri="{FF2B5EF4-FFF2-40B4-BE49-F238E27FC236}">
                      <a16:creationId xmlns:a16="http://schemas.microsoft.com/office/drawing/2014/main" id="{5ACF7ECA-BC8C-4A84-BDE1-A37E7E4E281F}"/>
                    </a:ext>
                  </a:extLst>
                </p:cNvPr>
                <p:cNvPicPr/>
                <p:nvPr/>
              </p:nvPicPr>
              <p:blipFill>
                <a:blip r:embed="rId131"/>
                <a:stretch>
                  <a:fillRect/>
                </a:stretch>
              </p:blipFill>
              <p:spPr>
                <a:xfrm>
                  <a:off x="598533" y="1771440"/>
                  <a:ext cx="65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2" name="Freihand 21">
                  <a:extLst>
                    <a:ext uri="{FF2B5EF4-FFF2-40B4-BE49-F238E27FC236}">
                      <a16:creationId xmlns:a16="http://schemas.microsoft.com/office/drawing/2014/main" id="{E1741ADB-EA05-4830-82CF-6B20DDCEF172}"/>
                    </a:ext>
                  </a:extLst>
                </p14:cNvPr>
                <p14:cNvContentPartPr/>
                <p14:nvPr/>
              </p14:nvContentPartPr>
              <p14:xfrm>
                <a:off x="529053" y="1720320"/>
                <a:ext cx="104760" cy="96120"/>
              </p14:xfrm>
            </p:contentPart>
          </mc:Choice>
          <mc:Fallback xmlns="">
            <p:pic>
              <p:nvPicPr>
                <p:cNvPr id="22" name="Freihand 21">
                  <a:extLst>
                    <a:ext uri="{FF2B5EF4-FFF2-40B4-BE49-F238E27FC236}">
                      <a16:creationId xmlns:a16="http://schemas.microsoft.com/office/drawing/2014/main" id="{E1741ADB-EA05-4830-82CF-6B20DDCEF172}"/>
                    </a:ext>
                  </a:extLst>
                </p:cNvPr>
                <p:cNvPicPr/>
                <p:nvPr/>
              </p:nvPicPr>
              <p:blipFill>
                <a:blip r:embed="rId133"/>
                <a:stretch>
                  <a:fillRect/>
                </a:stretch>
              </p:blipFill>
              <p:spPr>
                <a:xfrm>
                  <a:off x="524733" y="1716000"/>
                  <a:ext cx="113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3" name="Freihand 22">
                  <a:extLst>
                    <a:ext uri="{FF2B5EF4-FFF2-40B4-BE49-F238E27FC236}">
                      <a16:creationId xmlns:a16="http://schemas.microsoft.com/office/drawing/2014/main" id="{2F512BB1-05FC-4706-A6D3-2438D50C33FD}"/>
                    </a:ext>
                  </a:extLst>
                </p14:cNvPr>
                <p14:cNvContentPartPr/>
                <p14:nvPr/>
              </p14:nvContentPartPr>
              <p14:xfrm>
                <a:off x="610773" y="1754520"/>
                <a:ext cx="145440" cy="183960"/>
              </p14:xfrm>
            </p:contentPart>
          </mc:Choice>
          <mc:Fallback xmlns="">
            <p:pic>
              <p:nvPicPr>
                <p:cNvPr id="23" name="Freihand 22">
                  <a:extLst>
                    <a:ext uri="{FF2B5EF4-FFF2-40B4-BE49-F238E27FC236}">
                      <a16:creationId xmlns:a16="http://schemas.microsoft.com/office/drawing/2014/main" id="{2F512BB1-05FC-4706-A6D3-2438D50C33FD}"/>
                    </a:ext>
                  </a:extLst>
                </p:cNvPr>
                <p:cNvPicPr/>
                <p:nvPr/>
              </p:nvPicPr>
              <p:blipFill>
                <a:blip r:embed="rId135"/>
                <a:stretch>
                  <a:fillRect/>
                </a:stretch>
              </p:blipFill>
              <p:spPr>
                <a:xfrm>
                  <a:off x="606453" y="1750200"/>
                  <a:ext cx="154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4" name="Freihand 23">
                  <a:extLst>
                    <a:ext uri="{FF2B5EF4-FFF2-40B4-BE49-F238E27FC236}">
                      <a16:creationId xmlns:a16="http://schemas.microsoft.com/office/drawing/2014/main" id="{523847CB-3548-4406-B183-A764A6F47D05}"/>
                    </a:ext>
                  </a:extLst>
                </p14:cNvPr>
                <p14:cNvContentPartPr/>
                <p14:nvPr/>
              </p14:nvContentPartPr>
              <p14:xfrm>
                <a:off x="749013" y="1767120"/>
                <a:ext cx="71280" cy="136080"/>
              </p14:xfrm>
            </p:contentPart>
          </mc:Choice>
          <mc:Fallback xmlns="">
            <p:pic>
              <p:nvPicPr>
                <p:cNvPr id="24" name="Freihand 23">
                  <a:extLst>
                    <a:ext uri="{FF2B5EF4-FFF2-40B4-BE49-F238E27FC236}">
                      <a16:creationId xmlns:a16="http://schemas.microsoft.com/office/drawing/2014/main" id="{523847CB-3548-4406-B183-A764A6F47D05}"/>
                    </a:ext>
                  </a:extLst>
                </p:cNvPr>
                <p:cNvPicPr/>
                <p:nvPr/>
              </p:nvPicPr>
              <p:blipFill>
                <a:blip r:embed="rId137"/>
                <a:stretch>
                  <a:fillRect/>
                </a:stretch>
              </p:blipFill>
              <p:spPr>
                <a:xfrm>
                  <a:off x="744693" y="1762800"/>
                  <a:ext cx="79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5" name="Freihand 24">
                  <a:extLst>
                    <a:ext uri="{FF2B5EF4-FFF2-40B4-BE49-F238E27FC236}">
                      <a16:creationId xmlns:a16="http://schemas.microsoft.com/office/drawing/2014/main" id="{74ECEDC8-E9C1-449B-AFB7-CBFFA873DB50}"/>
                    </a:ext>
                  </a:extLst>
                </p14:cNvPr>
                <p14:cNvContentPartPr/>
                <p14:nvPr/>
              </p14:nvContentPartPr>
              <p14:xfrm>
                <a:off x="837933" y="1800240"/>
                <a:ext cx="9720" cy="10800"/>
              </p14:xfrm>
            </p:contentPart>
          </mc:Choice>
          <mc:Fallback xmlns="">
            <p:pic>
              <p:nvPicPr>
                <p:cNvPr id="25" name="Freihand 24">
                  <a:extLst>
                    <a:ext uri="{FF2B5EF4-FFF2-40B4-BE49-F238E27FC236}">
                      <a16:creationId xmlns:a16="http://schemas.microsoft.com/office/drawing/2014/main" id="{74ECEDC8-E9C1-449B-AFB7-CBFFA873DB50}"/>
                    </a:ext>
                  </a:extLst>
                </p:cNvPr>
                <p:cNvPicPr/>
                <p:nvPr/>
              </p:nvPicPr>
              <p:blipFill>
                <a:blip r:embed="rId139"/>
                <a:stretch>
                  <a:fillRect/>
                </a:stretch>
              </p:blipFill>
              <p:spPr>
                <a:xfrm>
                  <a:off x="833613" y="1795920"/>
                  <a:ext cx="18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6" name="Freihand 25">
                  <a:extLst>
                    <a:ext uri="{FF2B5EF4-FFF2-40B4-BE49-F238E27FC236}">
                      <a16:creationId xmlns:a16="http://schemas.microsoft.com/office/drawing/2014/main" id="{A45A66A9-62CE-43C7-8744-C905F8135096}"/>
                    </a:ext>
                  </a:extLst>
                </p14:cNvPr>
                <p14:cNvContentPartPr/>
                <p14:nvPr/>
              </p14:nvContentPartPr>
              <p14:xfrm>
                <a:off x="858813" y="1743000"/>
                <a:ext cx="76320" cy="79200"/>
              </p14:xfrm>
            </p:contentPart>
          </mc:Choice>
          <mc:Fallback xmlns="">
            <p:pic>
              <p:nvPicPr>
                <p:cNvPr id="26" name="Freihand 25">
                  <a:extLst>
                    <a:ext uri="{FF2B5EF4-FFF2-40B4-BE49-F238E27FC236}">
                      <a16:creationId xmlns:a16="http://schemas.microsoft.com/office/drawing/2014/main" id="{A45A66A9-62CE-43C7-8744-C905F8135096}"/>
                    </a:ext>
                  </a:extLst>
                </p:cNvPr>
                <p:cNvPicPr/>
                <p:nvPr/>
              </p:nvPicPr>
              <p:blipFill>
                <a:blip r:embed="rId141"/>
                <a:stretch>
                  <a:fillRect/>
                </a:stretch>
              </p:blipFill>
              <p:spPr>
                <a:xfrm>
                  <a:off x="854493" y="1738680"/>
                  <a:ext cx="84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D4689A97-C810-43B3-9023-26E2760B7F9E}"/>
                    </a:ext>
                  </a:extLst>
                </p14:cNvPr>
                <p14:cNvContentPartPr/>
                <p14:nvPr/>
              </p14:nvContentPartPr>
              <p14:xfrm>
                <a:off x="981213" y="1127040"/>
                <a:ext cx="1170720" cy="1060920"/>
              </p14:xfrm>
            </p:contentPart>
          </mc:Choice>
          <mc:Fallback xmlns="">
            <p:pic>
              <p:nvPicPr>
                <p:cNvPr id="91" name="Freihand 90">
                  <a:extLst>
                    <a:ext uri="{FF2B5EF4-FFF2-40B4-BE49-F238E27FC236}">
                      <a16:creationId xmlns:a16="http://schemas.microsoft.com/office/drawing/2014/main" id="{D4689A97-C810-43B3-9023-26E2760B7F9E}"/>
                    </a:ext>
                  </a:extLst>
                </p:cNvPr>
                <p:cNvPicPr/>
                <p:nvPr/>
              </p:nvPicPr>
              <p:blipFill>
                <a:blip r:embed="rId143"/>
                <a:stretch>
                  <a:fillRect/>
                </a:stretch>
              </p:blipFill>
              <p:spPr>
                <a:xfrm>
                  <a:off x="976893" y="1122720"/>
                  <a:ext cx="1179360" cy="106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5" name="Freihand 14">
                <a:extLst>
                  <a:ext uri="{FF2B5EF4-FFF2-40B4-BE49-F238E27FC236}">
                    <a16:creationId xmlns:a16="http://schemas.microsoft.com/office/drawing/2014/main" id="{A1C8CBC9-B724-40E2-8B57-A6A30F3D5193}"/>
                  </a:ext>
                </a:extLst>
              </p14:cNvPr>
              <p14:cNvContentPartPr/>
              <p14:nvPr/>
            </p14:nvContentPartPr>
            <p14:xfrm>
              <a:off x="826773" y="1119840"/>
              <a:ext cx="1423800" cy="1095840"/>
            </p14:xfrm>
          </p:contentPart>
        </mc:Choice>
        <mc:Fallback>
          <p:pic>
            <p:nvPicPr>
              <p:cNvPr id="15" name="Freihand 14">
                <a:extLst>
                  <a:ext uri="{FF2B5EF4-FFF2-40B4-BE49-F238E27FC236}">
                    <a16:creationId xmlns:a16="http://schemas.microsoft.com/office/drawing/2014/main" id="{A1C8CBC9-B724-40E2-8B57-A6A30F3D5193}"/>
                  </a:ext>
                </a:extLst>
              </p:cNvPr>
              <p:cNvPicPr/>
              <p:nvPr/>
            </p:nvPicPr>
            <p:blipFill>
              <a:blip r:embed="rId145"/>
              <a:stretch>
                <a:fillRect/>
              </a:stretch>
            </p:blipFill>
            <p:spPr>
              <a:xfrm>
                <a:off x="822453" y="1115520"/>
                <a:ext cx="1432440" cy="1104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7" name="Freihand 26">
                <a:extLst>
                  <a:ext uri="{FF2B5EF4-FFF2-40B4-BE49-F238E27FC236}">
                    <a16:creationId xmlns:a16="http://schemas.microsoft.com/office/drawing/2014/main" id="{1AFEBA75-03AD-4CEF-B62B-4944A06E3903}"/>
                  </a:ext>
                </a:extLst>
              </p14:cNvPr>
              <p14:cNvContentPartPr/>
              <p14:nvPr/>
            </p14:nvContentPartPr>
            <p14:xfrm>
              <a:off x="767013" y="1333680"/>
              <a:ext cx="1016640" cy="117720"/>
            </p14:xfrm>
          </p:contentPart>
        </mc:Choice>
        <mc:Fallback>
          <p:pic>
            <p:nvPicPr>
              <p:cNvPr id="27" name="Freihand 26">
                <a:extLst>
                  <a:ext uri="{FF2B5EF4-FFF2-40B4-BE49-F238E27FC236}">
                    <a16:creationId xmlns:a16="http://schemas.microsoft.com/office/drawing/2014/main" id="{1AFEBA75-03AD-4CEF-B62B-4944A06E3903}"/>
                  </a:ext>
                </a:extLst>
              </p:cNvPr>
              <p:cNvPicPr/>
              <p:nvPr/>
            </p:nvPicPr>
            <p:blipFill>
              <a:blip r:embed="rId147"/>
              <a:stretch>
                <a:fillRect/>
              </a:stretch>
            </p:blipFill>
            <p:spPr>
              <a:xfrm>
                <a:off x="762693" y="1329360"/>
                <a:ext cx="1025280" cy="126360"/>
              </a:xfrm>
              <a:prstGeom prst="rect">
                <a:avLst/>
              </a:prstGeom>
            </p:spPr>
          </p:pic>
        </mc:Fallback>
      </mc:AlternateContent>
      <p:grpSp>
        <p:nvGrpSpPr>
          <p:cNvPr id="102" name="Gruppieren 101">
            <a:extLst>
              <a:ext uri="{FF2B5EF4-FFF2-40B4-BE49-F238E27FC236}">
                <a16:creationId xmlns:a16="http://schemas.microsoft.com/office/drawing/2014/main" id="{C60C30FE-D692-439F-B59B-6E3AB1583B72}"/>
              </a:ext>
            </a:extLst>
          </p:cNvPr>
          <p:cNvGrpSpPr/>
          <p:nvPr/>
        </p:nvGrpSpPr>
        <p:grpSpPr>
          <a:xfrm>
            <a:off x="1958613" y="3478920"/>
            <a:ext cx="1184400" cy="1270440"/>
            <a:chOff x="1958613" y="3478920"/>
            <a:chExt cx="1184400" cy="1270440"/>
          </a:xfrm>
        </p:grpSpPr>
        <mc:AlternateContent xmlns:mc="http://schemas.openxmlformats.org/markup-compatibility/2006">
          <mc:Choice xmlns:p14="http://schemas.microsoft.com/office/powerpoint/2010/main" Requires="p14">
            <p:contentPart p14:bwMode="auto" r:id="rId148">
              <p14:nvContentPartPr>
                <p14:cNvPr id="28" name="Freihand 27">
                  <a:extLst>
                    <a:ext uri="{FF2B5EF4-FFF2-40B4-BE49-F238E27FC236}">
                      <a16:creationId xmlns:a16="http://schemas.microsoft.com/office/drawing/2014/main" id="{61ECCF35-562D-48F4-91F2-3DFAF65A8062}"/>
                    </a:ext>
                  </a:extLst>
                </p14:cNvPr>
                <p14:cNvContentPartPr/>
                <p14:nvPr/>
              </p14:nvContentPartPr>
              <p14:xfrm>
                <a:off x="2372973" y="3655680"/>
                <a:ext cx="29520" cy="363240"/>
              </p14:xfrm>
            </p:contentPart>
          </mc:Choice>
          <mc:Fallback>
            <p:pic>
              <p:nvPicPr>
                <p:cNvPr id="28" name="Freihand 27">
                  <a:extLst>
                    <a:ext uri="{FF2B5EF4-FFF2-40B4-BE49-F238E27FC236}">
                      <a16:creationId xmlns:a16="http://schemas.microsoft.com/office/drawing/2014/main" id="{61ECCF35-562D-48F4-91F2-3DFAF65A8062}"/>
                    </a:ext>
                  </a:extLst>
                </p:cNvPr>
                <p:cNvPicPr/>
                <p:nvPr/>
              </p:nvPicPr>
              <p:blipFill>
                <a:blip r:embed="rId149"/>
                <a:stretch>
                  <a:fillRect/>
                </a:stretch>
              </p:blipFill>
              <p:spPr>
                <a:xfrm>
                  <a:off x="2368653" y="3651360"/>
                  <a:ext cx="381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7" name="Freihand 46">
                  <a:extLst>
                    <a:ext uri="{FF2B5EF4-FFF2-40B4-BE49-F238E27FC236}">
                      <a16:creationId xmlns:a16="http://schemas.microsoft.com/office/drawing/2014/main" id="{EF75ADF6-290D-4BF8-A409-472674DAA9E2}"/>
                    </a:ext>
                  </a:extLst>
                </p14:cNvPr>
                <p14:cNvContentPartPr/>
                <p14:nvPr/>
              </p14:nvContentPartPr>
              <p14:xfrm>
                <a:off x="2226093" y="3478920"/>
                <a:ext cx="258120" cy="296280"/>
              </p14:xfrm>
            </p:contentPart>
          </mc:Choice>
          <mc:Fallback>
            <p:pic>
              <p:nvPicPr>
                <p:cNvPr id="47" name="Freihand 46">
                  <a:extLst>
                    <a:ext uri="{FF2B5EF4-FFF2-40B4-BE49-F238E27FC236}">
                      <a16:creationId xmlns:a16="http://schemas.microsoft.com/office/drawing/2014/main" id="{EF75ADF6-290D-4BF8-A409-472674DAA9E2}"/>
                    </a:ext>
                  </a:extLst>
                </p:cNvPr>
                <p:cNvPicPr/>
                <p:nvPr/>
              </p:nvPicPr>
              <p:blipFill>
                <a:blip r:embed="rId151"/>
                <a:stretch>
                  <a:fillRect/>
                </a:stretch>
              </p:blipFill>
              <p:spPr>
                <a:xfrm>
                  <a:off x="2221773" y="3474600"/>
                  <a:ext cx="2667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5" name="Freihand 54">
                  <a:extLst>
                    <a:ext uri="{FF2B5EF4-FFF2-40B4-BE49-F238E27FC236}">
                      <a16:creationId xmlns:a16="http://schemas.microsoft.com/office/drawing/2014/main" id="{146E72BA-67CE-4784-991A-43D74AC7958F}"/>
                    </a:ext>
                  </a:extLst>
                </p14:cNvPr>
                <p14:cNvContentPartPr/>
                <p14:nvPr/>
              </p14:nvContentPartPr>
              <p14:xfrm>
                <a:off x="2100813" y="4404120"/>
                <a:ext cx="59040" cy="199800"/>
              </p14:xfrm>
            </p:contentPart>
          </mc:Choice>
          <mc:Fallback>
            <p:pic>
              <p:nvPicPr>
                <p:cNvPr id="55" name="Freihand 54">
                  <a:extLst>
                    <a:ext uri="{FF2B5EF4-FFF2-40B4-BE49-F238E27FC236}">
                      <a16:creationId xmlns:a16="http://schemas.microsoft.com/office/drawing/2014/main" id="{146E72BA-67CE-4784-991A-43D74AC7958F}"/>
                    </a:ext>
                  </a:extLst>
                </p:cNvPr>
                <p:cNvPicPr/>
                <p:nvPr/>
              </p:nvPicPr>
              <p:blipFill>
                <a:blip r:embed="rId153"/>
                <a:stretch>
                  <a:fillRect/>
                </a:stretch>
              </p:blipFill>
              <p:spPr>
                <a:xfrm>
                  <a:off x="2096493" y="4399800"/>
                  <a:ext cx="67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7" name="Freihand 56">
                  <a:extLst>
                    <a:ext uri="{FF2B5EF4-FFF2-40B4-BE49-F238E27FC236}">
                      <a16:creationId xmlns:a16="http://schemas.microsoft.com/office/drawing/2014/main" id="{68948697-37FB-43E2-9476-585E6FB68EF7}"/>
                    </a:ext>
                  </a:extLst>
                </p14:cNvPr>
                <p14:cNvContentPartPr/>
                <p14:nvPr/>
              </p14:nvContentPartPr>
              <p14:xfrm>
                <a:off x="1958613" y="4276320"/>
                <a:ext cx="248760" cy="168480"/>
              </p14:xfrm>
            </p:contentPart>
          </mc:Choice>
          <mc:Fallback>
            <p:pic>
              <p:nvPicPr>
                <p:cNvPr id="57" name="Freihand 56">
                  <a:extLst>
                    <a:ext uri="{FF2B5EF4-FFF2-40B4-BE49-F238E27FC236}">
                      <a16:creationId xmlns:a16="http://schemas.microsoft.com/office/drawing/2014/main" id="{68948697-37FB-43E2-9476-585E6FB68EF7}"/>
                    </a:ext>
                  </a:extLst>
                </p:cNvPr>
                <p:cNvPicPr/>
                <p:nvPr/>
              </p:nvPicPr>
              <p:blipFill>
                <a:blip r:embed="rId155"/>
                <a:stretch>
                  <a:fillRect/>
                </a:stretch>
              </p:blipFill>
              <p:spPr>
                <a:xfrm>
                  <a:off x="1954293" y="4272000"/>
                  <a:ext cx="257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0" name="Freihand 59">
                  <a:extLst>
                    <a:ext uri="{FF2B5EF4-FFF2-40B4-BE49-F238E27FC236}">
                      <a16:creationId xmlns:a16="http://schemas.microsoft.com/office/drawing/2014/main" id="{BA00E964-A586-4713-896D-D4B938633A3C}"/>
                    </a:ext>
                  </a:extLst>
                </p14:cNvPr>
                <p14:cNvContentPartPr/>
                <p14:nvPr/>
              </p14:nvContentPartPr>
              <p14:xfrm>
                <a:off x="2055453" y="4425000"/>
                <a:ext cx="110880" cy="116640"/>
              </p14:xfrm>
            </p:contentPart>
          </mc:Choice>
          <mc:Fallback>
            <p:pic>
              <p:nvPicPr>
                <p:cNvPr id="60" name="Freihand 59">
                  <a:extLst>
                    <a:ext uri="{FF2B5EF4-FFF2-40B4-BE49-F238E27FC236}">
                      <a16:creationId xmlns:a16="http://schemas.microsoft.com/office/drawing/2014/main" id="{BA00E964-A586-4713-896D-D4B938633A3C}"/>
                    </a:ext>
                  </a:extLst>
                </p:cNvPr>
                <p:cNvPicPr/>
                <p:nvPr/>
              </p:nvPicPr>
              <p:blipFill>
                <a:blip r:embed="rId157"/>
                <a:stretch>
                  <a:fillRect/>
                </a:stretch>
              </p:blipFill>
              <p:spPr>
                <a:xfrm>
                  <a:off x="2051133" y="4420680"/>
                  <a:ext cx="119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7" name="Freihand 66">
                  <a:extLst>
                    <a:ext uri="{FF2B5EF4-FFF2-40B4-BE49-F238E27FC236}">
                      <a16:creationId xmlns:a16="http://schemas.microsoft.com/office/drawing/2014/main" id="{4148BDF4-608D-4098-B035-1C29AB653C23}"/>
                    </a:ext>
                  </a:extLst>
                </p14:cNvPr>
                <p14:cNvContentPartPr/>
                <p14:nvPr/>
              </p14:nvContentPartPr>
              <p14:xfrm>
                <a:off x="2244453" y="4348320"/>
                <a:ext cx="195840" cy="154080"/>
              </p14:xfrm>
            </p:contentPart>
          </mc:Choice>
          <mc:Fallback>
            <p:pic>
              <p:nvPicPr>
                <p:cNvPr id="67" name="Freihand 66">
                  <a:extLst>
                    <a:ext uri="{FF2B5EF4-FFF2-40B4-BE49-F238E27FC236}">
                      <a16:creationId xmlns:a16="http://schemas.microsoft.com/office/drawing/2014/main" id="{4148BDF4-608D-4098-B035-1C29AB653C23}"/>
                    </a:ext>
                  </a:extLst>
                </p:cNvPr>
                <p:cNvPicPr/>
                <p:nvPr/>
              </p:nvPicPr>
              <p:blipFill>
                <a:blip r:embed="rId159"/>
                <a:stretch>
                  <a:fillRect/>
                </a:stretch>
              </p:blipFill>
              <p:spPr>
                <a:xfrm>
                  <a:off x="2240133" y="4344000"/>
                  <a:ext cx="204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2" name="Freihand 71">
                  <a:extLst>
                    <a:ext uri="{FF2B5EF4-FFF2-40B4-BE49-F238E27FC236}">
                      <a16:creationId xmlns:a16="http://schemas.microsoft.com/office/drawing/2014/main" id="{464AF962-DF8E-424B-BFDC-7897E0D528A9}"/>
                    </a:ext>
                  </a:extLst>
                </p14:cNvPr>
                <p14:cNvContentPartPr/>
                <p14:nvPr/>
              </p14:nvContentPartPr>
              <p14:xfrm>
                <a:off x="2399973" y="4261200"/>
                <a:ext cx="61200" cy="2160"/>
              </p14:xfrm>
            </p:contentPart>
          </mc:Choice>
          <mc:Fallback>
            <p:pic>
              <p:nvPicPr>
                <p:cNvPr id="72" name="Freihand 71">
                  <a:extLst>
                    <a:ext uri="{FF2B5EF4-FFF2-40B4-BE49-F238E27FC236}">
                      <a16:creationId xmlns:a16="http://schemas.microsoft.com/office/drawing/2014/main" id="{464AF962-DF8E-424B-BFDC-7897E0D528A9}"/>
                    </a:ext>
                  </a:extLst>
                </p:cNvPr>
                <p:cNvPicPr/>
                <p:nvPr/>
              </p:nvPicPr>
              <p:blipFill>
                <a:blip r:embed="rId161"/>
                <a:stretch>
                  <a:fillRect/>
                </a:stretch>
              </p:blipFill>
              <p:spPr>
                <a:xfrm>
                  <a:off x="2395653" y="4256880"/>
                  <a:ext cx="69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3" name="Freihand 92">
                  <a:extLst>
                    <a:ext uri="{FF2B5EF4-FFF2-40B4-BE49-F238E27FC236}">
                      <a16:creationId xmlns:a16="http://schemas.microsoft.com/office/drawing/2014/main" id="{FA9C2F4E-2FDC-4EDE-8F76-032D59134DD4}"/>
                    </a:ext>
                  </a:extLst>
                </p14:cNvPr>
                <p14:cNvContentPartPr/>
                <p14:nvPr/>
              </p14:nvContentPartPr>
              <p14:xfrm>
                <a:off x="2469813" y="4198560"/>
                <a:ext cx="207360" cy="174600"/>
              </p14:xfrm>
            </p:contentPart>
          </mc:Choice>
          <mc:Fallback>
            <p:pic>
              <p:nvPicPr>
                <p:cNvPr id="93" name="Freihand 92">
                  <a:extLst>
                    <a:ext uri="{FF2B5EF4-FFF2-40B4-BE49-F238E27FC236}">
                      <a16:creationId xmlns:a16="http://schemas.microsoft.com/office/drawing/2014/main" id="{FA9C2F4E-2FDC-4EDE-8F76-032D59134DD4}"/>
                    </a:ext>
                  </a:extLst>
                </p:cNvPr>
                <p:cNvPicPr/>
                <p:nvPr/>
              </p:nvPicPr>
              <p:blipFill>
                <a:blip r:embed="rId163"/>
                <a:stretch>
                  <a:fillRect/>
                </a:stretch>
              </p:blipFill>
              <p:spPr>
                <a:xfrm>
                  <a:off x="2465493" y="4194240"/>
                  <a:ext cx="216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4" name="Freihand 93">
                  <a:extLst>
                    <a:ext uri="{FF2B5EF4-FFF2-40B4-BE49-F238E27FC236}">
                      <a16:creationId xmlns:a16="http://schemas.microsoft.com/office/drawing/2014/main" id="{30DA3D9B-39EF-4ED8-ACA2-50A8ECF3ACD4}"/>
                    </a:ext>
                  </a:extLst>
                </p14:cNvPr>
                <p14:cNvContentPartPr/>
                <p14:nvPr/>
              </p14:nvContentPartPr>
              <p14:xfrm>
                <a:off x="2736573" y="4057440"/>
                <a:ext cx="101880" cy="129960"/>
              </p14:xfrm>
            </p:contentPart>
          </mc:Choice>
          <mc:Fallback>
            <p:pic>
              <p:nvPicPr>
                <p:cNvPr id="94" name="Freihand 93">
                  <a:extLst>
                    <a:ext uri="{FF2B5EF4-FFF2-40B4-BE49-F238E27FC236}">
                      <a16:creationId xmlns:a16="http://schemas.microsoft.com/office/drawing/2014/main" id="{30DA3D9B-39EF-4ED8-ACA2-50A8ECF3ACD4}"/>
                    </a:ext>
                  </a:extLst>
                </p:cNvPr>
                <p:cNvPicPr/>
                <p:nvPr/>
              </p:nvPicPr>
              <p:blipFill>
                <a:blip r:embed="rId165"/>
                <a:stretch>
                  <a:fillRect/>
                </a:stretch>
              </p:blipFill>
              <p:spPr>
                <a:xfrm>
                  <a:off x="2732253" y="4053120"/>
                  <a:ext cx="110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5" name="Freihand 94">
                  <a:extLst>
                    <a:ext uri="{FF2B5EF4-FFF2-40B4-BE49-F238E27FC236}">
                      <a16:creationId xmlns:a16="http://schemas.microsoft.com/office/drawing/2014/main" id="{3E5C247D-1965-4A8B-B6FB-2355C600C909}"/>
                    </a:ext>
                  </a:extLst>
                </p14:cNvPr>
                <p14:cNvContentPartPr/>
                <p14:nvPr/>
              </p14:nvContentPartPr>
              <p14:xfrm>
                <a:off x="2835573" y="3966360"/>
                <a:ext cx="60120" cy="129240"/>
              </p14:xfrm>
            </p:contentPart>
          </mc:Choice>
          <mc:Fallback>
            <p:pic>
              <p:nvPicPr>
                <p:cNvPr id="95" name="Freihand 94">
                  <a:extLst>
                    <a:ext uri="{FF2B5EF4-FFF2-40B4-BE49-F238E27FC236}">
                      <a16:creationId xmlns:a16="http://schemas.microsoft.com/office/drawing/2014/main" id="{3E5C247D-1965-4A8B-B6FB-2355C600C909}"/>
                    </a:ext>
                  </a:extLst>
                </p:cNvPr>
                <p:cNvPicPr/>
                <p:nvPr/>
              </p:nvPicPr>
              <p:blipFill>
                <a:blip r:embed="rId167"/>
                <a:stretch>
                  <a:fillRect/>
                </a:stretch>
              </p:blipFill>
              <p:spPr>
                <a:xfrm>
                  <a:off x="2831253" y="3962040"/>
                  <a:ext cx="68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6" name="Freihand 95">
                  <a:extLst>
                    <a:ext uri="{FF2B5EF4-FFF2-40B4-BE49-F238E27FC236}">
                      <a16:creationId xmlns:a16="http://schemas.microsoft.com/office/drawing/2014/main" id="{36751E8E-8D2A-41DD-9064-37208DB0A75C}"/>
                    </a:ext>
                  </a:extLst>
                </p14:cNvPr>
                <p14:cNvContentPartPr/>
                <p14:nvPr/>
              </p14:nvContentPartPr>
              <p14:xfrm>
                <a:off x="2894613" y="3768360"/>
                <a:ext cx="248400" cy="281160"/>
              </p14:xfrm>
            </p:contentPart>
          </mc:Choice>
          <mc:Fallback>
            <p:pic>
              <p:nvPicPr>
                <p:cNvPr id="96" name="Freihand 95">
                  <a:extLst>
                    <a:ext uri="{FF2B5EF4-FFF2-40B4-BE49-F238E27FC236}">
                      <a16:creationId xmlns:a16="http://schemas.microsoft.com/office/drawing/2014/main" id="{36751E8E-8D2A-41DD-9064-37208DB0A75C}"/>
                    </a:ext>
                  </a:extLst>
                </p:cNvPr>
                <p:cNvPicPr/>
                <p:nvPr/>
              </p:nvPicPr>
              <p:blipFill>
                <a:blip r:embed="rId169"/>
                <a:stretch>
                  <a:fillRect/>
                </a:stretch>
              </p:blipFill>
              <p:spPr>
                <a:xfrm>
                  <a:off x="2890293" y="3764040"/>
                  <a:ext cx="2570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7" name="Freihand 96">
                  <a:extLst>
                    <a:ext uri="{FF2B5EF4-FFF2-40B4-BE49-F238E27FC236}">
                      <a16:creationId xmlns:a16="http://schemas.microsoft.com/office/drawing/2014/main" id="{A243245C-8786-41B1-A6F1-427E4EACC568}"/>
                    </a:ext>
                  </a:extLst>
                </p14:cNvPr>
                <p14:cNvContentPartPr/>
                <p14:nvPr/>
              </p14:nvContentPartPr>
              <p14:xfrm>
                <a:off x="2547213" y="4608600"/>
                <a:ext cx="84960" cy="140760"/>
              </p14:xfrm>
            </p:contentPart>
          </mc:Choice>
          <mc:Fallback>
            <p:pic>
              <p:nvPicPr>
                <p:cNvPr id="97" name="Freihand 96">
                  <a:extLst>
                    <a:ext uri="{FF2B5EF4-FFF2-40B4-BE49-F238E27FC236}">
                      <a16:creationId xmlns:a16="http://schemas.microsoft.com/office/drawing/2014/main" id="{A243245C-8786-41B1-A6F1-427E4EACC568}"/>
                    </a:ext>
                  </a:extLst>
                </p:cNvPr>
                <p:cNvPicPr/>
                <p:nvPr/>
              </p:nvPicPr>
              <p:blipFill>
                <a:blip r:embed="rId171"/>
                <a:stretch>
                  <a:fillRect/>
                </a:stretch>
              </p:blipFill>
              <p:spPr>
                <a:xfrm>
                  <a:off x="2542893" y="4604280"/>
                  <a:ext cx="93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8" name="Freihand 97">
                  <a:extLst>
                    <a:ext uri="{FF2B5EF4-FFF2-40B4-BE49-F238E27FC236}">
                      <a16:creationId xmlns:a16="http://schemas.microsoft.com/office/drawing/2014/main" id="{91B3C7B2-26DB-4A9E-B4B6-CE3B1014FCEB}"/>
                    </a:ext>
                  </a:extLst>
                </p14:cNvPr>
                <p14:cNvContentPartPr/>
                <p14:nvPr/>
              </p14:nvContentPartPr>
              <p14:xfrm>
                <a:off x="2634333" y="4462440"/>
                <a:ext cx="155520" cy="196920"/>
              </p14:xfrm>
            </p:contentPart>
          </mc:Choice>
          <mc:Fallback>
            <p:pic>
              <p:nvPicPr>
                <p:cNvPr id="98" name="Freihand 97">
                  <a:extLst>
                    <a:ext uri="{FF2B5EF4-FFF2-40B4-BE49-F238E27FC236}">
                      <a16:creationId xmlns:a16="http://schemas.microsoft.com/office/drawing/2014/main" id="{91B3C7B2-26DB-4A9E-B4B6-CE3B1014FCEB}"/>
                    </a:ext>
                  </a:extLst>
                </p:cNvPr>
                <p:cNvPicPr/>
                <p:nvPr/>
              </p:nvPicPr>
              <p:blipFill>
                <a:blip r:embed="rId173"/>
                <a:stretch>
                  <a:fillRect/>
                </a:stretch>
              </p:blipFill>
              <p:spPr>
                <a:xfrm>
                  <a:off x="2630013" y="4458120"/>
                  <a:ext cx="164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9" name="Freihand 98">
                  <a:extLst>
                    <a:ext uri="{FF2B5EF4-FFF2-40B4-BE49-F238E27FC236}">
                      <a16:creationId xmlns:a16="http://schemas.microsoft.com/office/drawing/2014/main" id="{CDB0DAB5-57B5-4746-BB09-DD13BBE83C0B}"/>
                    </a:ext>
                  </a:extLst>
                </p14:cNvPr>
                <p14:cNvContentPartPr/>
                <p14:nvPr/>
              </p14:nvContentPartPr>
              <p14:xfrm>
                <a:off x="2704893" y="4387200"/>
                <a:ext cx="192600" cy="131400"/>
              </p14:xfrm>
            </p:contentPart>
          </mc:Choice>
          <mc:Fallback>
            <p:pic>
              <p:nvPicPr>
                <p:cNvPr id="99" name="Freihand 98">
                  <a:extLst>
                    <a:ext uri="{FF2B5EF4-FFF2-40B4-BE49-F238E27FC236}">
                      <a16:creationId xmlns:a16="http://schemas.microsoft.com/office/drawing/2014/main" id="{CDB0DAB5-57B5-4746-BB09-DD13BBE83C0B}"/>
                    </a:ext>
                  </a:extLst>
                </p:cNvPr>
                <p:cNvPicPr/>
                <p:nvPr/>
              </p:nvPicPr>
              <p:blipFill>
                <a:blip r:embed="rId175"/>
                <a:stretch>
                  <a:fillRect/>
                </a:stretch>
              </p:blipFill>
              <p:spPr>
                <a:xfrm>
                  <a:off x="2700573" y="4382880"/>
                  <a:ext cx="201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0" name="Freihand 99">
                  <a:extLst>
                    <a:ext uri="{FF2B5EF4-FFF2-40B4-BE49-F238E27FC236}">
                      <a16:creationId xmlns:a16="http://schemas.microsoft.com/office/drawing/2014/main" id="{3C5ABE7D-815B-4F28-9335-1F2C10FCFC54}"/>
                    </a:ext>
                  </a:extLst>
                </p14:cNvPr>
                <p14:cNvContentPartPr/>
                <p14:nvPr/>
              </p14:nvContentPartPr>
              <p14:xfrm>
                <a:off x="2862213" y="4297200"/>
                <a:ext cx="93960" cy="153000"/>
              </p14:xfrm>
            </p:contentPart>
          </mc:Choice>
          <mc:Fallback>
            <p:pic>
              <p:nvPicPr>
                <p:cNvPr id="100" name="Freihand 99">
                  <a:extLst>
                    <a:ext uri="{FF2B5EF4-FFF2-40B4-BE49-F238E27FC236}">
                      <a16:creationId xmlns:a16="http://schemas.microsoft.com/office/drawing/2014/main" id="{3C5ABE7D-815B-4F28-9335-1F2C10FCFC54}"/>
                    </a:ext>
                  </a:extLst>
                </p:cNvPr>
                <p:cNvPicPr/>
                <p:nvPr/>
              </p:nvPicPr>
              <p:blipFill>
                <a:blip r:embed="rId177"/>
                <a:stretch>
                  <a:fillRect/>
                </a:stretch>
              </p:blipFill>
              <p:spPr>
                <a:xfrm>
                  <a:off x="2857893" y="4292880"/>
                  <a:ext cx="102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1" name="Freihand 100">
                  <a:extLst>
                    <a:ext uri="{FF2B5EF4-FFF2-40B4-BE49-F238E27FC236}">
                      <a16:creationId xmlns:a16="http://schemas.microsoft.com/office/drawing/2014/main" id="{63DD43D6-4526-4C46-9F82-2A7F5332AED3}"/>
                    </a:ext>
                  </a:extLst>
                </p14:cNvPr>
                <p14:cNvContentPartPr/>
                <p14:nvPr/>
              </p14:nvContentPartPr>
              <p14:xfrm>
                <a:off x="2983893" y="4287480"/>
                <a:ext cx="110520" cy="129960"/>
              </p14:xfrm>
            </p:contentPart>
          </mc:Choice>
          <mc:Fallback>
            <p:pic>
              <p:nvPicPr>
                <p:cNvPr id="101" name="Freihand 100">
                  <a:extLst>
                    <a:ext uri="{FF2B5EF4-FFF2-40B4-BE49-F238E27FC236}">
                      <a16:creationId xmlns:a16="http://schemas.microsoft.com/office/drawing/2014/main" id="{63DD43D6-4526-4C46-9F82-2A7F5332AED3}"/>
                    </a:ext>
                  </a:extLst>
                </p:cNvPr>
                <p:cNvPicPr/>
                <p:nvPr/>
              </p:nvPicPr>
              <p:blipFill>
                <a:blip r:embed="rId179"/>
                <a:stretch>
                  <a:fillRect/>
                </a:stretch>
              </p:blipFill>
              <p:spPr>
                <a:xfrm>
                  <a:off x="2979573" y="4283160"/>
                  <a:ext cx="11916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03" name="Freihand 102">
                <a:extLst>
                  <a:ext uri="{FF2B5EF4-FFF2-40B4-BE49-F238E27FC236}">
                    <a16:creationId xmlns:a16="http://schemas.microsoft.com/office/drawing/2014/main" id="{74D51890-829A-484E-90EA-2A1A4C02D64A}"/>
                  </a:ext>
                </a:extLst>
              </p14:cNvPr>
              <p14:cNvContentPartPr/>
              <p14:nvPr/>
            </p14:nvContentPartPr>
            <p14:xfrm>
              <a:off x="3042573" y="1891680"/>
              <a:ext cx="1190520" cy="69480"/>
            </p14:xfrm>
          </p:contentPart>
        </mc:Choice>
        <mc:Fallback>
          <p:pic>
            <p:nvPicPr>
              <p:cNvPr id="103" name="Freihand 102">
                <a:extLst>
                  <a:ext uri="{FF2B5EF4-FFF2-40B4-BE49-F238E27FC236}">
                    <a16:creationId xmlns:a16="http://schemas.microsoft.com/office/drawing/2014/main" id="{74D51890-829A-484E-90EA-2A1A4C02D64A}"/>
                  </a:ext>
                </a:extLst>
              </p:cNvPr>
              <p:cNvPicPr/>
              <p:nvPr/>
            </p:nvPicPr>
            <p:blipFill>
              <a:blip r:embed="rId181"/>
              <a:stretch>
                <a:fillRect/>
              </a:stretch>
            </p:blipFill>
            <p:spPr>
              <a:xfrm>
                <a:off x="3038253" y="1887360"/>
                <a:ext cx="1199160" cy="78120"/>
              </a:xfrm>
              <a:prstGeom prst="rect">
                <a:avLst/>
              </a:prstGeom>
            </p:spPr>
          </p:pic>
        </mc:Fallback>
      </mc:AlternateContent>
      <p:grpSp>
        <p:nvGrpSpPr>
          <p:cNvPr id="111" name="Gruppieren 110">
            <a:extLst>
              <a:ext uri="{FF2B5EF4-FFF2-40B4-BE49-F238E27FC236}">
                <a16:creationId xmlns:a16="http://schemas.microsoft.com/office/drawing/2014/main" id="{C4AC691D-7CCF-4DF9-983A-F6B7ACF6730E}"/>
              </a:ext>
            </a:extLst>
          </p:cNvPr>
          <p:cNvGrpSpPr/>
          <p:nvPr/>
        </p:nvGrpSpPr>
        <p:grpSpPr>
          <a:xfrm>
            <a:off x="4101333" y="1084560"/>
            <a:ext cx="980280" cy="2706480"/>
            <a:chOff x="4101333" y="1084560"/>
            <a:chExt cx="980280" cy="2706480"/>
          </a:xfrm>
        </p:grpSpPr>
        <mc:AlternateContent xmlns:mc="http://schemas.openxmlformats.org/markup-compatibility/2006">
          <mc:Choice xmlns:p14="http://schemas.microsoft.com/office/powerpoint/2010/main" Requires="p14">
            <p:contentPart p14:bwMode="auto" r:id="rId182">
              <p14:nvContentPartPr>
                <p14:cNvPr id="104" name="Freihand 103">
                  <a:extLst>
                    <a:ext uri="{FF2B5EF4-FFF2-40B4-BE49-F238E27FC236}">
                      <a16:creationId xmlns:a16="http://schemas.microsoft.com/office/drawing/2014/main" id="{6E227104-4E70-48BA-92C1-2D66B213F6F1}"/>
                    </a:ext>
                  </a:extLst>
                </p14:cNvPr>
                <p14:cNvContentPartPr/>
                <p14:nvPr/>
              </p14:nvContentPartPr>
              <p14:xfrm>
                <a:off x="4101333" y="1084560"/>
                <a:ext cx="980280" cy="2093040"/>
              </p14:xfrm>
            </p:contentPart>
          </mc:Choice>
          <mc:Fallback>
            <p:pic>
              <p:nvPicPr>
                <p:cNvPr id="104" name="Freihand 103">
                  <a:extLst>
                    <a:ext uri="{FF2B5EF4-FFF2-40B4-BE49-F238E27FC236}">
                      <a16:creationId xmlns:a16="http://schemas.microsoft.com/office/drawing/2014/main" id="{6E227104-4E70-48BA-92C1-2D66B213F6F1}"/>
                    </a:ext>
                  </a:extLst>
                </p:cNvPr>
                <p:cNvPicPr/>
                <p:nvPr/>
              </p:nvPicPr>
              <p:blipFill>
                <a:blip r:embed="rId183"/>
                <a:stretch>
                  <a:fillRect/>
                </a:stretch>
              </p:blipFill>
              <p:spPr>
                <a:xfrm>
                  <a:off x="4097013" y="1080240"/>
                  <a:ext cx="988920" cy="2101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5" name="Freihand 104">
                  <a:extLst>
                    <a:ext uri="{FF2B5EF4-FFF2-40B4-BE49-F238E27FC236}">
                      <a16:creationId xmlns:a16="http://schemas.microsoft.com/office/drawing/2014/main" id="{4E459D19-F9B8-4971-B557-6266F315BDEB}"/>
                    </a:ext>
                  </a:extLst>
                </p14:cNvPr>
                <p14:cNvContentPartPr/>
                <p14:nvPr/>
              </p14:nvContentPartPr>
              <p14:xfrm>
                <a:off x="4623693" y="3311520"/>
                <a:ext cx="90000" cy="479520"/>
              </p14:xfrm>
            </p:contentPart>
          </mc:Choice>
          <mc:Fallback>
            <p:pic>
              <p:nvPicPr>
                <p:cNvPr id="105" name="Freihand 104">
                  <a:extLst>
                    <a:ext uri="{FF2B5EF4-FFF2-40B4-BE49-F238E27FC236}">
                      <a16:creationId xmlns:a16="http://schemas.microsoft.com/office/drawing/2014/main" id="{4E459D19-F9B8-4971-B557-6266F315BDEB}"/>
                    </a:ext>
                  </a:extLst>
                </p:cNvPr>
                <p:cNvPicPr/>
                <p:nvPr/>
              </p:nvPicPr>
              <p:blipFill>
                <a:blip r:embed="rId185"/>
                <a:stretch>
                  <a:fillRect/>
                </a:stretch>
              </p:blipFill>
              <p:spPr>
                <a:xfrm>
                  <a:off x="4619373" y="3307200"/>
                  <a:ext cx="9864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6" name="Freihand 105">
                  <a:extLst>
                    <a:ext uri="{FF2B5EF4-FFF2-40B4-BE49-F238E27FC236}">
                      <a16:creationId xmlns:a16="http://schemas.microsoft.com/office/drawing/2014/main" id="{C88FD60F-D575-4568-B56A-91034BA68143}"/>
                    </a:ext>
                  </a:extLst>
                </p14:cNvPr>
                <p14:cNvContentPartPr/>
                <p14:nvPr/>
              </p14:nvContentPartPr>
              <p14:xfrm>
                <a:off x="4478973" y="3140520"/>
                <a:ext cx="338760" cy="303120"/>
              </p14:xfrm>
            </p:contentPart>
          </mc:Choice>
          <mc:Fallback>
            <p:pic>
              <p:nvPicPr>
                <p:cNvPr id="106" name="Freihand 105">
                  <a:extLst>
                    <a:ext uri="{FF2B5EF4-FFF2-40B4-BE49-F238E27FC236}">
                      <a16:creationId xmlns:a16="http://schemas.microsoft.com/office/drawing/2014/main" id="{C88FD60F-D575-4568-B56A-91034BA68143}"/>
                    </a:ext>
                  </a:extLst>
                </p:cNvPr>
                <p:cNvPicPr/>
                <p:nvPr/>
              </p:nvPicPr>
              <p:blipFill>
                <a:blip r:embed="rId187"/>
                <a:stretch>
                  <a:fillRect/>
                </a:stretch>
              </p:blipFill>
              <p:spPr>
                <a:xfrm>
                  <a:off x="4474653" y="3136200"/>
                  <a:ext cx="347400" cy="311760"/>
                </a:xfrm>
                <a:prstGeom prst="rect">
                  <a:avLst/>
                </a:prstGeom>
              </p:spPr>
            </p:pic>
          </mc:Fallback>
        </mc:AlternateContent>
      </p:grpSp>
      <p:grpSp>
        <p:nvGrpSpPr>
          <p:cNvPr id="110" name="Gruppieren 109">
            <a:extLst>
              <a:ext uri="{FF2B5EF4-FFF2-40B4-BE49-F238E27FC236}">
                <a16:creationId xmlns:a16="http://schemas.microsoft.com/office/drawing/2014/main" id="{E0412490-7DC0-4353-9DE2-6ABFE4EE18DF}"/>
              </a:ext>
            </a:extLst>
          </p:cNvPr>
          <p:cNvGrpSpPr/>
          <p:nvPr/>
        </p:nvGrpSpPr>
        <p:grpSpPr>
          <a:xfrm>
            <a:off x="4486893" y="4067160"/>
            <a:ext cx="685440" cy="326520"/>
            <a:chOff x="4486893" y="4067160"/>
            <a:chExt cx="685440" cy="326520"/>
          </a:xfrm>
        </p:grpSpPr>
        <mc:AlternateContent xmlns:mc="http://schemas.openxmlformats.org/markup-compatibility/2006">
          <mc:Choice xmlns:p14="http://schemas.microsoft.com/office/powerpoint/2010/main" Requires="p14">
            <p:contentPart p14:bwMode="auto" r:id="rId188">
              <p14:nvContentPartPr>
                <p14:cNvPr id="107" name="Freihand 106">
                  <a:extLst>
                    <a:ext uri="{FF2B5EF4-FFF2-40B4-BE49-F238E27FC236}">
                      <a16:creationId xmlns:a16="http://schemas.microsoft.com/office/drawing/2014/main" id="{BA826FB2-1DE4-482D-B314-F51B3D834179}"/>
                    </a:ext>
                  </a:extLst>
                </p14:cNvPr>
                <p14:cNvContentPartPr/>
                <p14:nvPr/>
              </p14:nvContentPartPr>
              <p14:xfrm>
                <a:off x="4486893" y="4160760"/>
                <a:ext cx="132120" cy="232920"/>
              </p14:xfrm>
            </p:contentPart>
          </mc:Choice>
          <mc:Fallback>
            <p:pic>
              <p:nvPicPr>
                <p:cNvPr id="107" name="Freihand 106">
                  <a:extLst>
                    <a:ext uri="{FF2B5EF4-FFF2-40B4-BE49-F238E27FC236}">
                      <a16:creationId xmlns:a16="http://schemas.microsoft.com/office/drawing/2014/main" id="{BA826FB2-1DE4-482D-B314-F51B3D834179}"/>
                    </a:ext>
                  </a:extLst>
                </p:cNvPr>
                <p:cNvPicPr/>
                <p:nvPr/>
              </p:nvPicPr>
              <p:blipFill>
                <a:blip r:embed="rId189"/>
                <a:stretch>
                  <a:fillRect/>
                </a:stretch>
              </p:blipFill>
              <p:spPr>
                <a:xfrm>
                  <a:off x="4482573" y="4156440"/>
                  <a:ext cx="1407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8" name="Freihand 107">
                  <a:extLst>
                    <a:ext uri="{FF2B5EF4-FFF2-40B4-BE49-F238E27FC236}">
                      <a16:creationId xmlns:a16="http://schemas.microsoft.com/office/drawing/2014/main" id="{7869E3FA-CEA2-40DB-BED4-3031DA740B1E}"/>
                    </a:ext>
                  </a:extLst>
                </p14:cNvPr>
                <p14:cNvContentPartPr/>
                <p14:nvPr/>
              </p14:nvContentPartPr>
              <p14:xfrm>
                <a:off x="4681653" y="4187400"/>
                <a:ext cx="120960" cy="120600"/>
              </p14:xfrm>
            </p:contentPart>
          </mc:Choice>
          <mc:Fallback>
            <p:pic>
              <p:nvPicPr>
                <p:cNvPr id="108" name="Freihand 107">
                  <a:extLst>
                    <a:ext uri="{FF2B5EF4-FFF2-40B4-BE49-F238E27FC236}">
                      <a16:creationId xmlns:a16="http://schemas.microsoft.com/office/drawing/2014/main" id="{7869E3FA-CEA2-40DB-BED4-3031DA740B1E}"/>
                    </a:ext>
                  </a:extLst>
                </p:cNvPr>
                <p:cNvPicPr/>
                <p:nvPr/>
              </p:nvPicPr>
              <p:blipFill>
                <a:blip r:embed="rId191"/>
                <a:stretch>
                  <a:fillRect/>
                </a:stretch>
              </p:blipFill>
              <p:spPr>
                <a:xfrm>
                  <a:off x="4677333" y="4183080"/>
                  <a:ext cx="129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9" name="Freihand 108">
                  <a:extLst>
                    <a:ext uri="{FF2B5EF4-FFF2-40B4-BE49-F238E27FC236}">
                      <a16:creationId xmlns:a16="http://schemas.microsoft.com/office/drawing/2014/main" id="{2608E661-8E69-4CCE-8A80-DF262BD71A6F}"/>
                    </a:ext>
                  </a:extLst>
                </p14:cNvPr>
                <p14:cNvContentPartPr/>
                <p14:nvPr/>
              </p14:nvContentPartPr>
              <p14:xfrm>
                <a:off x="4859493" y="4067160"/>
                <a:ext cx="312840" cy="117360"/>
              </p14:xfrm>
            </p:contentPart>
          </mc:Choice>
          <mc:Fallback>
            <p:pic>
              <p:nvPicPr>
                <p:cNvPr id="109" name="Freihand 108">
                  <a:extLst>
                    <a:ext uri="{FF2B5EF4-FFF2-40B4-BE49-F238E27FC236}">
                      <a16:creationId xmlns:a16="http://schemas.microsoft.com/office/drawing/2014/main" id="{2608E661-8E69-4CCE-8A80-DF262BD71A6F}"/>
                    </a:ext>
                  </a:extLst>
                </p:cNvPr>
                <p:cNvPicPr/>
                <p:nvPr/>
              </p:nvPicPr>
              <p:blipFill>
                <a:blip r:embed="rId193"/>
                <a:stretch>
                  <a:fillRect/>
                </a:stretch>
              </p:blipFill>
              <p:spPr>
                <a:xfrm>
                  <a:off x="4855173" y="4062840"/>
                  <a:ext cx="32148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4">
            <p14:nvContentPartPr>
              <p14:cNvPr id="112" name="Freihand 111">
                <a:extLst>
                  <a:ext uri="{FF2B5EF4-FFF2-40B4-BE49-F238E27FC236}">
                    <a16:creationId xmlns:a16="http://schemas.microsoft.com/office/drawing/2014/main" id="{5F03B9AE-CFA3-4113-88AD-1B7FF22D453F}"/>
                  </a:ext>
                </a:extLst>
              </p14:cNvPr>
              <p14:cNvContentPartPr/>
              <p14:nvPr/>
            </p14:nvContentPartPr>
            <p14:xfrm>
              <a:off x="5063613" y="2008320"/>
              <a:ext cx="353880" cy="298440"/>
            </p14:xfrm>
          </p:contentPart>
        </mc:Choice>
        <mc:Fallback>
          <p:pic>
            <p:nvPicPr>
              <p:cNvPr id="112" name="Freihand 111">
                <a:extLst>
                  <a:ext uri="{FF2B5EF4-FFF2-40B4-BE49-F238E27FC236}">
                    <a16:creationId xmlns:a16="http://schemas.microsoft.com/office/drawing/2014/main" id="{5F03B9AE-CFA3-4113-88AD-1B7FF22D453F}"/>
                  </a:ext>
                </a:extLst>
              </p:cNvPr>
              <p:cNvPicPr/>
              <p:nvPr/>
            </p:nvPicPr>
            <p:blipFill>
              <a:blip r:embed="rId195"/>
              <a:stretch>
                <a:fillRect/>
              </a:stretch>
            </p:blipFill>
            <p:spPr>
              <a:xfrm>
                <a:off x="5059293" y="2004000"/>
                <a:ext cx="3625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3" name="Freihand 112">
                <a:extLst>
                  <a:ext uri="{FF2B5EF4-FFF2-40B4-BE49-F238E27FC236}">
                    <a16:creationId xmlns:a16="http://schemas.microsoft.com/office/drawing/2014/main" id="{8EBF4F2E-ECE3-4BE6-9051-6ACFD7A8AAA5}"/>
                  </a:ext>
                </a:extLst>
              </p14:cNvPr>
              <p14:cNvContentPartPr/>
              <p14:nvPr/>
            </p14:nvContentPartPr>
            <p14:xfrm>
              <a:off x="4984053" y="1913280"/>
              <a:ext cx="473400" cy="79560"/>
            </p14:xfrm>
          </p:contentPart>
        </mc:Choice>
        <mc:Fallback>
          <p:pic>
            <p:nvPicPr>
              <p:cNvPr id="113" name="Freihand 112">
                <a:extLst>
                  <a:ext uri="{FF2B5EF4-FFF2-40B4-BE49-F238E27FC236}">
                    <a16:creationId xmlns:a16="http://schemas.microsoft.com/office/drawing/2014/main" id="{8EBF4F2E-ECE3-4BE6-9051-6ACFD7A8AAA5}"/>
                  </a:ext>
                </a:extLst>
              </p:cNvPr>
              <p:cNvPicPr/>
              <p:nvPr/>
            </p:nvPicPr>
            <p:blipFill>
              <a:blip r:embed="rId197"/>
              <a:stretch>
                <a:fillRect/>
              </a:stretch>
            </p:blipFill>
            <p:spPr>
              <a:xfrm>
                <a:off x="4979733" y="1908960"/>
                <a:ext cx="482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4" name="Freihand 113">
                <a:extLst>
                  <a:ext uri="{FF2B5EF4-FFF2-40B4-BE49-F238E27FC236}">
                    <a16:creationId xmlns:a16="http://schemas.microsoft.com/office/drawing/2014/main" id="{066C8EF4-4270-403E-9511-18758BA6FC1F}"/>
                  </a:ext>
                </a:extLst>
              </p14:cNvPr>
              <p14:cNvContentPartPr/>
              <p14:nvPr/>
            </p14:nvContentPartPr>
            <p14:xfrm>
              <a:off x="1104333" y="1747680"/>
              <a:ext cx="898920" cy="134640"/>
            </p14:xfrm>
          </p:contentPart>
        </mc:Choice>
        <mc:Fallback>
          <p:pic>
            <p:nvPicPr>
              <p:cNvPr id="114" name="Freihand 113">
                <a:extLst>
                  <a:ext uri="{FF2B5EF4-FFF2-40B4-BE49-F238E27FC236}">
                    <a16:creationId xmlns:a16="http://schemas.microsoft.com/office/drawing/2014/main" id="{066C8EF4-4270-403E-9511-18758BA6FC1F}"/>
                  </a:ext>
                </a:extLst>
              </p:cNvPr>
              <p:cNvPicPr/>
              <p:nvPr/>
            </p:nvPicPr>
            <p:blipFill>
              <a:blip r:embed="rId199"/>
              <a:stretch>
                <a:fillRect/>
              </a:stretch>
            </p:blipFill>
            <p:spPr>
              <a:xfrm>
                <a:off x="1100013" y="1743360"/>
                <a:ext cx="907560" cy="143280"/>
              </a:xfrm>
              <a:prstGeom prst="rect">
                <a:avLst/>
              </a:prstGeom>
            </p:spPr>
          </p:pic>
        </mc:Fallback>
      </mc:AlternateContent>
      <p:grpSp>
        <p:nvGrpSpPr>
          <p:cNvPr id="136" name="Gruppieren 135">
            <a:extLst>
              <a:ext uri="{FF2B5EF4-FFF2-40B4-BE49-F238E27FC236}">
                <a16:creationId xmlns:a16="http://schemas.microsoft.com/office/drawing/2014/main" id="{B00E5747-D74C-4E09-8CF7-FE9BFFCAE367}"/>
              </a:ext>
            </a:extLst>
          </p:cNvPr>
          <p:cNvGrpSpPr/>
          <p:nvPr/>
        </p:nvGrpSpPr>
        <p:grpSpPr>
          <a:xfrm>
            <a:off x="5269893" y="3088320"/>
            <a:ext cx="1606320" cy="1629720"/>
            <a:chOff x="5269893" y="3088320"/>
            <a:chExt cx="1606320" cy="1629720"/>
          </a:xfrm>
        </p:grpSpPr>
        <mc:AlternateContent xmlns:mc="http://schemas.openxmlformats.org/markup-compatibility/2006">
          <mc:Choice xmlns:p14="http://schemas.microsoft.com/office/powerpoint/2010/main" Requires="p14">
            <p:contentPart p14:bwMode="auto" r:id="rId200">
              <p14:nvContentPartPr>
                <p14:cNvPr id="115" name="Freihand 114">
                  <a:extLst>
                    <a:ext uri="{FF2B5EF4-FFF2-40B4-BE49-F238E27FC236}">
                      <a16:creationId xmlns:a16="http://schemas.microsoft.com/office/drawing/2014/main" id="{3FF8A8A1-AD59-4175-AC5A-2A7CAA585594}"/>
                    </a:ext>
                  </a:extLst>
                </p14:cNvPr>
                <p14:cNvContentPartPr/>
                <p14:nvPr/>
              </p14:nvContentPartPr>
              <p14:xfrm>
                <a:off x="5411373" y="3203160"/>
                <a:ext cx="208080" cy="724320"/>
              </p14:xfrm>
            </p:contentPart>
          </mc:Choice>
          <mc:Fallback>
            <p:pic>
              <p:nvPicPr>
                <p:cNvPr id="115" name="Freihand 114">
                  <a:extLst>
                    <a:ext uri="{FF2B5EF4-FFF2-40B4-BE49-F238E27FC236}">
                      <a16:creationId xmlns:a16="http://schemas.microsoft.com/office/drawing/2014/main" id="{3FF8A8A1-AD59-4175-AC5A-2A7CAA585594}"/>
                    </a:ext>
                  </a:extLst>
                </p:cNvPr>
                <p:cNvPicPr/>
                <p:nvPr/>
              </p:nvPicPr>
              <p:blipFill>
                <a:blip r:embed="rId201"/>
                <a:stretch>
                  <a:fillRect/>
                </a:stretch>
              </p:blipFill>
              <p:spPr>
                <a:xfrm>
                  <a:off x="5407053" y="3198840"/>
                  <a:ext cx="216720" cy="732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6" name="Freihand 115">
                  <a:extLst>
                    <a:ext uri="{FF2B5EF4-FFF2-40B4-BE49-F238E27FC236}">
                      <a16:creationId xmlns:a16="http://schemas.microsoft.com/office/drawing/2014/main" id="{4B2123AA-A1AC-49E2-9EB4-C7F7D3C5F32D}"/>
                    </a:ext>
                  </a:extLst>
                </p14:cNvPr>
                <p14:cNvContentPartPr/>
                <p14:nvPr/>
              </p14:nvContentPartPr>
              <p14:xfrm>
                <a:off x="5269893" y="3088320"/>
                <a:ext cx="251640" cy="237960"/>
              </p14:xfrm>
            </p:contentPart>
          </mc:Choice>
          <mc:Fallback>
            <p:pic>
              <p:nvPicPr>
                <p:cNvPr id="116" name="Freihand 115">
                  <a:extLst>
                    <a:ext uri="{FF2B5EF4-FFF2-40B4-BE49-F238E27FC236}">
                      <a16:creationId xmlns:a16="http://schemas.microsoft.com/office/drawing/2014/main" id="{4B2123AA-A1AC-49E2-9EB4-C7F7D3C5F32D}"/>
                    </a:ext>
                  </a:extLst>
                </p:cNvPr>
                <p:cNvPicPr/>
                <p:nvPr/>
              </p:nvPicPr>
              <p:blipFill>
                <a:blip r:embed="rId203"/>
                <a:stretch>
                  <a:fillRect/>
                </a:stretch>
              </p:blipFill>
              <p:spPr>
                <a:xfrm>
                  <a:off x="5265573" y="3084000"/>
                  <a:ext cx="260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7" name="Freihand 116">
                  <a:extLst>
                    <a:ext uri="{FF2B5EF4-FFF2-40B4-BE49-F238E27FC236}">
                      <a16:creationId xmlns:a16="http://schemas.microsoft.com/office/drawing/2014/main" id="{E68BDE6D-6238-479A-972A-443DCC3E54EF}"/>
                    </a:ext>
                  </a:extLst>
                </p14:cNvPr>
                <p14:cNvContentPartPr/>
                <p14:nvPr/>
              </p14:nvContentPartPr>
              <p14:xfrm>
                <a:off x="5398053" y="4259760"/>
                <a:ext cx="9360" cy="168120"/>
              </p14:xfrm>
            </p:contentPart>
          </mc:Choice>
          <mc:Fallback>
            <p:pic>
              <p:nvPicPr>
                <p:cNvPr id="117" name="Freihand 116">
                  <a:extLst>
                    <a:ext uri="{FF2B5EF4-FFF2-40B4-BE49-F238E27FC236}">
                      <a16:creationId xmlns:a16="http://schemas.microsoft.com/office/drawing/2014/main" id="{E68BDE6D-6238-479A-972A-443DCC3E54EF}"/>
                    </a:ext>
                  </a:extLst>
                </p:cNvPr>
                <p:cNvPicPr/>
                <p:nvPr/>
              </p:nvPicPr>
              <p:blipFill>
                <a:blip r:embed="rId205"/>
                <a:stretch>
                  <a:fillRect/>
                </a:stretch>
              </p:blipFill>
              <p:spPr>
                <a:xfrm>
                  <a:off x="5393733" y="4255440"/>
                  <a:ext cx="18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8" name="Freihand 117">
                  <a:extLst>
                    <a:ext uri="{FF2B5EF4-FFF2-40B4-BE49-F238E27FC236}">
                      <a16:creationId xmlns:a16="http://schemas.microsoft.com/office/drawing/2014/main" id="{85CE6484-6FCF-4873-9C94-EB6EC16B2465}"/>
                    </a:ext>
                  </a:extLst>
                </p14:cNvPr>
                <p14:cNvContentPartPr/>
                <p14:nvPr/>
              </p14:nvContentPartPr>
              <p14:xfrm>
                <a:off x="5390133" y="4207920"/>
                <a:ext cx="128520" cy="183240"/>
              </p14:xfrm>
            </p:contentPart>
          </mc:Choice>
          <mc:Fallback>
            <p:pic>
              <p:nvPicPr>
                <p:cNvPr id="118" name="Freihand 117">
                  <a:extLst>
                    <a:ext uri="{FF2B5EF4-FFF2-40B4-BE49-F238E27FC236}">
                      <a16:creationId xmlns:a16="http://schemas.microsoft.com/office/drawing/2014/main" id="{85CE6484-6FCF-4873-9C94-EB6EC16B2465}"/>
                    </a:ext>
                  </a:extLst>
                </p:cNvPr>
                <p:cNvPicPr/>
                <p:nvPr/>
              </p:nvPicPr>
              <p:blipFill>
                <a:blip r:embed="rId207"/>
                <a:stretch>
                  <a:fillRect/>
                </a:stretch>
              </p:blipFill>
              <p:spPr>
                <a:xfrm>
                  <a:off x="5385813" y="4203600"/>
                  <a:ext cx="137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9" name="Freihand 118">
                  <a:extLst>
                    <a:ext uri="{FF2B5EF4-FFF2-40B4-BE49-F238E27FC236}">
                      <a16:creationId xmlns:a16="http://schemas.microsoft.com/office/drawing/2014/main" id="{085C9369-B22F-4CE7-86DB-1CB3DF96BFE7}"/>
                    </a:ext>
                  </a:extLst>
                </p14:cNvPr>
                <p14:cNvContentPartPr/>
                <p14:nvPr/>
              </p14:nvContentPartPr>
              <p14:xfrm>
                <a:off x="5552133" y="4190640"/>
                <a:ext cx="518040" cy="182520"/>
              </p14:xfrm>
            </p:contentPart>
          </mc:Choice>
          <mc:Fallback>
            <p:pic>
              <p:nvPicPr>
                <p:cNvPr id="119" name="Freihand 118">
                  <a:extLst>
                    <a:ext uri="{FF2B5EF4-FFF2-40B4-BE49-F238E27FC236}">
                      <a16:creationId xmlns:a16="http://schemas.microsoft.com/office/drawing/2014/main" id="{085C9369-B22F-4CE7-86DB-1CB3DF96BFE7}"/>
                    </a:ext>
                  </a:extLst>
                </p:cNvPr>
                <p:cNvPicPr/>
                <p:nvPr/>
              </p:nvPicPr>
              <p:blipFill>
                <a:blip r:embed="rId209"/>
                <a:stretch>
                  <a:fillRect/>
                </a:stretch>
              </p:blipFill>
              <p:spPr>
                <a:xfrm>
                  <a:off x="5547813" y="4186320"/>
                  <a:ext cx="526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0" name="Freihand 119">
                  <a:extLst>
                    <a:ext uri="{FF2B5EF4-FFF2-40B4-BE49-F238E27FC236}">
                      <a16:creationId xmlns:a16="http://schemas.microsoft.com/office/drawing/2014/main" id="{9D7D63C0-CA24-492E-B893-042AB385AE9A}"/>
                    </a:ext>
                  </a:extLst>
                </p14:cNvPr>
                <p14:cNvContentPartPr/>
                <p14:nvPr/>
              </p14:nvContentPartPr>
              <p14:xfrm>
                <a:off x="6110493" y="4012800"/>
                <a:ext cx="87120" cy="226080"/>
              </p14:xfrm>
            </p:contentPart>
          </mc:Choice>
          <mc:Fallback>
            <p:pic>
              <p:nvPicPr>
                <p:cNvPr id="120" name="Freihand 119">
                  <a:extLst>
                    <a:ext uri="{FF2B5EF4-FFF2-40B4-BE49-F238E27FC236}">
                      <a16:creationId xmlns:a16="http://schemas.microsoft.com/office/drawing/2014/main" id="{9D7D63C0-CA24-492E-B893-042AB385AE9A}"/>
                    </a:ext>
                  </a:extLst>
                </p:cNvPr>
                <p:cNvPicPr/>
                <p:nvPr/>
              </p:nvPicPr>
              <p:blipFill>
                <a:blip r:embed="rId211"/>
                <a:stretch>
                  <a:fillRect/>
                </a:stretch>
              </p:blipFill>
              <p:spPr>
                <a:xfrm>
                  <a:off x="6106173" y="4008480"/>
                  <a:ext cx="957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1" name="Freihand 120">
                  <a:extLst>
                    <a:ext uri="{FF2B5EF4-FFF2-40B4-BE49-F238E27FC236}">
                      <a16:creationId xmlns:a16="http://schemas.microsoft.com/office/drawing/2014/main" id="{05DD85C1-CD30-4DF8-860A-7DEFC4FE8238}"/>
                    </a:ext>
                  </a:extLst>
                </p14:cNvPr>
                <p14:cNvContentPartPr/>
                <p14:nvPr/>
              </p14:nvContentPartPr>
              <p14:xfrm>
                <a:off x="6214173" y="4034400"/>
                <a:ext cx="163080" cy="135720"/>
              </p14:xfrm>
            </p:contentPart>
          </mc:Choice>
          <mc:Fallback>
            <p:pic>
              <p:nvPicPr>
                <p:cNvPr id="121" name="Freihand 120">
                  <a:extLst>
                    <a:ext uri="{FF2B5EF4-FFF2-40B4-BE49-F238E27FC236}">
                      <a16:creationId xmlns:a16="http://schemas.microsoft.com/office/drawing/2014/main" id="{05DD85C1-CD30-4DF8-860A-7DEFC4FE8238}"/>
                    </a:ext>
                  </a:extLst>
                </p:cNvPr>
                <p:cNvPicPr/>
                <p:nvPr/>
              </p:nvPicPr>
              <p:blipFill>
                <a:blip r:embed="rId213"/>
                <a:stretch>
                  <a:fillRect/>
                </a:stretch>
              </p:blipFill>
              <p:spPr>
                <a:xfrm>
                  <a:off x="6209853" y="4030080"/>
                  <a:ext cx="171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2" name="Freihand 121">
                  <a:extLst>
                    <a:ext uri="{FF2B5EF4-FFF2-40B4-BE49-F238E27FC236}">
                      <a16:creationId xmlns:a16="http://schemas.microsoft.com/office/drawing/2014/main" id="{296F2525-C67D-427E-9A6D-9B714BF2B939}"/>
                    </a:ext>
                  </a:extLst>
                </p14:cNvPr>
                <p14:cNvContentPartPr/>
                <p14:nvPr/>
              </p14:nvContentPartPr>
              <p14:xfrm>
                <a:off x="6455733" y="3940440"/>
                <a:ext cx="173880" cy="159480"/>
              </p14:xfrm>
            </p:contentPart>
          </mc:Choice>
          <mc:Fallback>
            <p:pic>
              <p:nvPicPr>
                <p:cNvPr id="122" name="Freihand 121">
                  <a:extLst>
                    <a:ext uri="{FF2B5EF4-FFF2-40B4-BE49-F238E27FC236}">
                      <a16:creationId xmlns:a16="http://schemas.microsoft.com/office/drawing/2014/main" id="{296F2525-C67D-427E-9A6D-9B714BF2B939}"/>
                    </a:ext>
                  </a:extLst>
                </p:cNvPr>
                <p:cNvPicPr/>
                <p:nvPr/>
              </p:nvPicPr>
              <p:blipFill>
                <a:blip r:embed="rId215"/>
                <a:stretch>
                  <a:fillRect/>
                </a:stretch>
              </p:blipFill>
              <p:spPr>
                <a:xfrm>
                  <a:off x="6451413" y="3936120"/>
                  <a:ext cx="182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3" name="Freihand 122">
                  <a:extLst>
                    <a:ext uri="{FF2B5EF4-FFF2-40B4-BE49-F238E27FC236}">
                      <a16:creationId xmlns:a16="http://schemas.microsoft.com/office/drawing/2014/main" id="{3A8C3ABF-2ACA-46E9-B560-83B16F22E144}"/>
                    </a:ext>
                  </a:extLst>
                </p14:cNvPr>
                <p14:cNvContentPartPr/>
                <p14:nvPr/>
              </p14:nvContentPartPr>
              <p14:xfrm>
                <a:off x="6632493" y="3907320"/>
                <a:ext cx="132480" cy="129960"/>
              </p14:xfrm>
            </p:contentPart>
          </mc:Choice>
          <mc:Fallback>
            <p:pic>
              <p:nvPicPr>
                <p:cNvPr id="123" name="Freihand 122">
                  <a:extLst>
                    <a:ext uri="{FF2B5EF4-FFF2-40B4-BE49-F238E27FC236}">
                      <a16:creationId xmlns:a16="http://schemas.microsoft.com/office/drawing/2014/main" id="{3A8C3ABF-2ACA-46E9-B560-83B16F22E144}"/>
                    </a:ext>
                  </a:extLst>
                </p:cNvPr>
                <p:cNvPicPr/>
                <p:nvPr/>
              </p:nvPicPr>
              <p:blipFill>
                <a:blip r:embed="rId217"/>
                <a:stretch>
                  <a:fillRect/>
                </a:stretch>
              </p:blipFill>
              <p:spPr>
                <a:xfrm>
                  <a:off x="6628173" y="3903000"/>
                  <a:ext cx="141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4" name="Freihand 123">
                  <a:extLst>
                    <a:ext uri="{FF2B5EF4-FFF2-40B4-BE49-F238E27FC236}">
                      <a16:creationId xmlns:a16="http://schemas.microsoft.com/office/drawing/2014/main" id="{0453DD19-97C0-4D3E-B772-309A5714E2F2}"/>
                    </a:ext>
                  </a:extLst>
                </p14:cNvPr>
                <p14:cNvContentPartPr/>
                <p14:nvPr/>
              </p14:nvContentPartPr>
              <p14:xfrm>
                <a:off x="6754893" y="3873840"/>
                <a:ext cx="121320" cy="117720"/>
              </p14:xfrm>
            </p:contentPart>
          </mc:Choice>
          <mc:Fallback>
            <p:pic>
              <p:nvPicPr>
                <p:cNvPr id="124" name="Freihand 123">
                  <a:extLst>
                    <a:ext uri="{FF2B5EF4-FFF2-40B4-BE49-F238E27FC236}">
                      <a16:creationId xmlns:a16="http://schemas.microsoft.com/office/drawing/2014/main" id="{0453DD19-97C0-4D3E-B772-309A5714E2F2}"/>
                    </a:ext>
                  </a:extLst>
                </p:cNvPr>
                <p:cNvPicPr/>
                <p:nvPr/>
              </p:nvPicPr>
              <p:blipFill>
                <a:blip r:embed="rId219"/>
                <a:stretch>
                  <a:fillRect/>
                </a:stretch>
              </p:blipFill>
              <p:spPr>
                <a:xfrm>
                  <a:off x="6750573" y="3869520"/>
                  <a:ext cx="129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6" name="Freihand 125">
                  <a:extLst>
                    <a:ext uri="{FF2B5EF4-FFF2-40B4-BE49-F238E27FC236}">
                      <a16:creationId xmlns:a16="http://schemas.microsoft.com/office/drawing/2014/main" id="{41D349B3-3931-4AC0-BAB6-284769966454}"/>
                    </a:ext>
                  </a:extLst>
                </p14:cNvPr>
                <p14:cNvContentPartPr/>
                <p14:nvPr/>
              </p14:nvContentPartPr>
              <p14:xfrm>
                <a:off x="5516853" y="4600680"/>
                <a:ext cx="117720" cy="56880"/>
              </p14:xfrm>
            </p:contentPart>
          </mc:Choice>
          <mc:Fallback>
            <p:pic>
              <p:nvPicPr>
                <p:cNvPr id="126" name="Freihand 125">
                  <a:extLst>
                    <a:ext uri="{FF2B5EF4-FFF2-40B4-BE49-F238E27FC236}">
                      <a16:creationId xmlns:a16="http://schemas.microsoft.com/office/drawing/2014/main" id="{41D349B3-3931-4AC0-BAB6-284769966454}"/>
                    </a:ext>
                  </a:extLst>
                </p:cNvPr>
                <p:cNvPicPr/>
                <p:nvPr/>
              </p:nvPicPr>
              <p:blipFill>
                <a:blip r:embed="rId221"/>
                <a:stretch>
                  <a:fillRect/>
                </a:stretch>
              </p:blipFill>
              <p:spPr>
                <a:xfrm>
                  <a:off x="5512533" y="4596360"/>
                  <a:ext cx="126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7" name="Freihand 126">
                  <a:extLst>
                    <a:ext uri="{FF2B5EF4-FFF2-40B4-BE49-F238E27FC236}">
                      <a16:creationId xmlns:a16="http://schemas.microsoft.com/office/drawing/2014/main" id="{14F4BC54-0C4C-4BA2-9AF0-84A5ED923867}"/>
                    </a:ext>
                  </a:extLst>
                </p14:cNvPr>
                <p14:cNvContentPartPr/>
                <p14:nvPr/>
              </p14:nvContentPartPr>
              <p14:xfrm>
                <a:off x="5593173" y="4569720"/>
                <a:ext cx="126360" cy="135000"/>
              </p14:xfrm>
            </p:contentPart>
          </mc:Choice>
          <mc:Fallback>
            <p:pic>
              <p:nvPicPr>
                <p:cNvPr id="127" name="Freihand 126">
                  <a:extLst>
                    <a:ext uri="{FF2B5EF4-FFF2-40B4-BE49-F238E27FC236}">
                      <a16:creationId xmlns:a16="http://schemas.microsoft.com/office/drawing/2014/main" id="{14F4BC54-0C4C-4BA2-9AF0-84A5ED923867}"/>
                    </a:ext>
                  </a:extLst>
                </p:cNvPr>
                <p:cNvPicPr/>
                <p:nvPr/>
              </p:nvPicPr>
              <p:blipFill>
                <a:blip r:embed="rId223"/>
                <a:stretch>
                  <a:fillRect/>
                </a:stretch>
              </p:blipFill>
              <p:spPr>
                <a:xfrm>
                  <a:off x="5588853" y="4565400"/>
                  <a:ext cx="135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8" name="Freihand 127">
                  <a:extLst>
                    <a:ext uri="{FF2B5EF4-FFF2-40B4-BE49-F238E27FC236}">
                      <a16:creationId xmlns:a16="http://schemas.microsoft.com/office/drawing/2014/main" id="{25EFE401-88B1-4405-9A96-0FE932C418C2}"/>
                    </a:ext>
                  </a:extLst>
                </p14:cNvPr>
                <p14:cNvContentPartPr/>
                <p14:nvPr/>
              </p14:nvContentPartPr>
              <p14:xfrm>
                <a:off x="5775333" y="4425360"/>
                <a:ext cx="144360" cy="292680"/>
              </p14:xfrm>
            </p:contentPart>
          </mc:Choice>
          <mc:Fallback>
            <p:pic>
              <p:nvPicPr>
                <p:cNvPr id="128" name="Freihand 127">
                  <a:extLst>
                    <a:ext uri="{FF2B5EF4-FFF2-40B4-BE49-F238E27FC236}">
                      <a16:creationId xmlns:a16="http://schemas.microsoft.com/office/drawing/2014/main" id="{25EFE401-88B1-4405-9A96-0FE932C418C2}"/>
                    </a:ext>
                  </a:extLst>
                </p:cNvPr>
                <p:cNvPicPr/>
                <p:nvPr/>
              </p:nvPicPr>
              <p:blipFill>
                <a:blip r:embed="rId225"/>
                <a:stretch>
                  <a:fillRect/>
                </a:stretch>
              </p:blipFill>
              <p:spPr>
                <a:xfrm>
                  <a:off x="5771013" y="4421040"/>
                  <a:ext cx="1530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9" name="Freihand 128">
                  <a:extLst>
                    <a:ext uri="{FF2B5EF4-FFF2-40B4-BE49-F238E27FC236}">
                      <a16:creationId xmlns:a16="http://schemas.microsoft.com/office/drawing/2014/main" id="{65C71279-9047-4221-ADB3-C9530334E5FB}"/>
                    </a:ext>
                  </a:extLst>
                </p14:cNvPr>
                <p14:cNvContentPartPr/>
                <p14:nvPr/>
              </p14:nvContentPartPr>
              <p14:xfrm>
                <a:off x="5931573" y="4436880"/>
                <a:ext cx="254520" cy="100440"/>
              </p14:xfrm>
            </p:contentPart>
          </mc:Choice>
          <mc:Fallback>
            <p:pic>
              <p:nvPicPr>
                <p:cNvPr id="129" name="Freihand 128">
                  <a:extLst>
                    <a:ext uri="{FF2B5EF4-FFF2-40B4-BE49-F238E27FC236}">
                      <a16:creationId xmlns:a16="http://schemas.microsoft.com/office/drawing/2014/main" id="{65C71279-9047-4221-ADB3-C9530334E5FB}"/>
                    </a:ext>
                  </a:extLst>
                </p:cNvPr>
                <p:cNvPicPr/>
                <p:nvPr/>
              </p:nvPicPr>
              <p:blipFill>
                <a:blip r:embed="rId227"/>
                <a:stretch>
                  <a:fillRect/>
                </a:stretch>
              </p:blipFill>
              <p:spPr>
                <a:xfrm>
                  <a:off x="5927253" y="4432560"/>
                  <a:ext cx="263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1" name="Freihand 130">
                  <a:extLst>
                    <a:ext uri="{FF2B5EF4-FFF2-40B4-BE49-F238E27FC236}">
                      <a16:creationId xmlns:a16="http://schemas.microsoft.com/office/drawing/2014/main" id="{DA234E85-BE2B-4641-8126-04CA1108718C}"/>
                    </a:ext>
                  </a:extLst>
                </p14:cNvPr>
                <p14:cNvContentPartPr/>
                <p14:nvPr/>
              </p14:nvContentPartPr>
              <p14:xfrm>
                <a:off x="6274653" y="4292880"/>
                <a:ext cx="160200" cy="131760"/>
              </p14:xfrm>
            </p:contentPart>
          </mc:Choice>
          <mc:Fallback>
            <p:pic>
              <p:nvPicPr>
                <p:cNvPr id="131" name="Freihand 130">
                  <a:extLst>
                    <a:ext uri="{FF2B5EF4-FFF2-40B4-BE49-F238E27FC236}">
                      <a16:creationId xmlns:a16="http://schemas.microsoft.com/office/drawing/2014/main" id="{DA234E85-BE2B-4641-8126-04CA1108718C}"/>
                    </a:ext>
                  </a:extLst>
                </p:cNvPr>
                <p:cNvPicPr/>
                <p:nvPr/>
              </p:nvPicPr>
              <p:blipFill>
                <a:blip r:embed="rId229"/>
                <a:stretch>
                  <a:fillRect/>
                </a:stretch>
              </p:blipFill>
              <p:spPr>
                <a:xfrm>
                  <a:off x="6270333" y="4288560"/>
                  <a:ext cx="168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2" name="Freihand 131">
                  <a:extLst>
                    <a:ext uri="{FF2B5EF4-FFF2-40B4-BE49-F238E27FC236}">
                      <a16:creationId xmlns:a16="http://schemas.microsoft.com/office/drawing/2014/main" id="{B264000C-5635-4DFF-A104-ECBE376BDE8A}"/>
                    </a:ext>
                  </a:extLst>
                </p14:cNvPr>
                <p14:cNvContentPartPr/>
                <p14:nvPr/>
              </p14:nvContentPartPr>
              <p14:xfrm>
                <a:off x="6433413" y="4268760"/>
                <a:ext cx="65160" cy="107280"/>
              </p14:xfrm>
            </p:contentPart>
          </mc:Choice>
          <mc:Fallback>
            <p:pic>
              <p:nvPicPr>
                <p:cNvPr id="132" name="Freihand 131">
                  <a:extLst>
                    <a:ext uri="{FF2B5EF4-FFF2-40B4-BE49-F238E27FC236}">
                      <a16:creationId xmlns:a16="http://schemas.microsoft.com/office/drawing/2014/main" id="{B264000C-5635-4DFF-A104-ECBE376BDE8A}"/>
                    </a:ext>
                  </a:extLst>
                </p:cNvPr>
                <p:cNvPicPr/>
                <p:nvPr/>
              </p:nvPicPr>
              <p:blipFill>
                <a:blip r:embed="rId231"/>
                <a:stretch>
                  <a:fillRect/>
                </a:stretch>
              </p:blipFill>
              <p:spPr>
                <a:xfrm>
                  <a:off x="6429093" y="4264440"/>
                  <a:ext cx="73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3" name="Freihand 132">
                  <a:extLst>
                    <a:ext uri="{FF2B5EF4-FFF2-40B4-BE49-F238E27FC236}">
                      <a16:creationId xmlns:a16="http://schemas.microsoft.com/office/drawing/2014/main" id="{7E82602B-44C1-4407-9883-987B32C3E26A}"/>
                    </a:ext>
                  </a:extLst>
                </p14:cNvPr>
                <p14:cNvContentPartPr/>
                <p14:nvPr/>
              </p14:nvContentPartPr>
              <p14:xfrm>
                <a:off x="6531333" y="4231680"/>
                <a:ext cx="99000" cy="114480"/>
              </p14:xfrm>
            </p:contentPart>
          </mc:Choice>
          <mc:Fallback>
            <p:pic>
              <p:nvPicPr>
                <p:cNvPr id="133" name="Freihand 132">
                  <a:extLst>
                    <a:ext uri="{FF2B5EF4-FFF2-40B4-BE49-F238E27FC236}">
                      <a16:creationId xmlns:a16="http://schemas.microsoft.com/office/drawing/2014/main" id="{7E82602B-44C1-4407-9883-987B32C3E26A}"/>
                    </a:ext>
                  </a:extLst>
                </p:cNvPr>
                <p:cNvPicPr/>
                <p:nvPr/>
              </p:nvPicPr>
              <p:blipFill>
                <a:blip r:embed="rId233"/>
                <a:stretch>
                  <a:fillRect/>
                </a:stretch>
              </p:blipFill>
              <p:spPr>
                <a:xfrm>
                  <a:off x="6527013" y="4227360"/>
                  <a:ext cx="107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4" name="Freihand 133">
                  <a:extLst>
                    <a:ext uri="{FF2B5EF4-FFF2-40B4-BE49-F238E27FC236}">
                      <a16:creationId xmlns:a16="http://schemas.microsoft.com/office/drawing/2014/main" id="{D9CFB9A1-48A7-415C-9F25-55E3CAF160F8}"/>
                    </a:ext>
                  </a:extLst>
                </p14:cNvPr>
                <p14:cNvContentPartPr/>
                <p14:nvPr/>
              </p14:nvContentPartPr>
              <p14:xfrm>
                <a:off x="6632853" y="4157880"/>
                <a:ext cx="102240" cy="161640"/>
              </p14:xfrm>
            </p:contentPart>
          </mc:Choice>
          <mc:Fallback>
            <p:pic>
              <p:nvPicPr>
                <p:cNvPr id="134" name="Freihand 133">
                  <a:extLst>
                    <a:ext uri="{FF2B5EF4-FFF2-40B4-BE49-F238E27FC236}">
                      <a16:creationId xmlns:a16="http://schemas.microsoft.com/office/drawing/2014/main" id="{D9CFB9A1-48A7-415C-9F25-55E3CAF160F8}"/>
                    </a:ext>
                  </a:extLst>
                </p:cNvPr>
                <p:cNvPicPr/>
                <p:nvPr/>
              </p:nvPicPr>
              <p:blipFill>
                <a:blip r:embed="rId235"/>
                <a:stretch>
                  <a:fillRect/>
                </a:stretch>
              </p:blipFill>
              <p:spPr>
                <a:xfrm>
                  <a:off x="6628533" y="4153560"/>
                  <a:ext cx="110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5" name="Freihand 134">
                  <a:extLst>
                    <a:ext uri="{FF2B5EF4-FFF2-40B4-BE49-F238E27FC236}">
                      <a16:creationId xmlns:a16="http://schemas.microsoft.com/office/drawing/2014/main" id="{8A1BE95D-26F8-444E-879B-30A002C57185}"/>
                    </a:ext>
                  </a:extLst>
                </p14:cNvPr>
                <p14:cNvContentPartPr/>
                <p14:nvPr/>
              </p14:nvContentPartPr>
              <p14:xfrm>
                <a:off x="6644013" y="4097760"/>
                <a:ext cx="94320" cy="53640"/>
              </p14:xfrm>
            </p:contentPart>
          </mc:Choice>
          <mc:Fallback>
            <p:pic>
              <p:nvPicPr>
                <p:cNvPr id="135" name="Freihand 134">
                  <a:extLst>
                    <a:ext uri="{FF2B5EF4-FFF2-40B4-BE49-F238E27FC236}">
                      <a16:creationId xmlns:a16="http://schemas.microsoft.com/office/drawing/2014/main" id="{8A1BE95D-26F8-444E-879B-30A002C57185}"/>
                    </a:ext>
                  </a:extLst>
                </p:cNvPr>
                <p:cNvPicPr/>
                <p:nvPr/>
              </p:nvPicPr>
              <p:blipFill>
                <a:blip r:embed="rId237"/>
                <a:stretch>
                  <a:fillRect/>
                </a:stretch>
              </p:blipFill>
              <p:spPr>
                <a:xfrm>
                  <a:off x="6639693" y="4093440"/>
                  <a:ext cx="102960" cy="6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8">
            <p14:nvContentPartPr>
              <p14:cNvPr id="137" name="Freihand 136">
                <a:extLst>
                  <a:ext uri="{FF2B5EF4-FFF2-40B4-BE49-F238E27FC236}">
                    <a16:creationId xmlns:a16="http://schemas.microsoft.com/office/drawing/2014/main" id="{B7F91838-9576-4908-B3AE-B22E35142CFE}"/>
                  </a:ext>
                </a:extLst>
              </p14:cNvPr>
              <p14:cNvContentPartPr/>
              <p14:nvPr/>
            </p14:nvContentPartPr>
            <p14:xfrm>
              <a:off x="11422293" y="2349240"/>
              <a:ext cx="279000" cy="138960"/>
            </p14:xfrm>
          </p:contentPart>
        </mc:Choice>
        <mc:Fallback>
          <p:pic>
            <p:nvPicPr>
              <p:cNvPr id="137" name="Freihand 136">
                <a:extLst>
                  <a:ext uri="{FF2B5EF4-FFF2-40B4-BE49-F238E27FC236}">
                    <a16:creationId xmlns:a16="http://schemas.microsoft.com/office/drawing/2014/main" id="{B7F91838-9576-4908-B3AE-B22E35142CFE}"/>
                  </a:ext>
                </a:extLst>
              </p:cNvPr>
              <p:cNvPicPr/>
              <p:nvPr/>
            </p:nvPicPr>
            <p:blipFill>
              <a:blip r:embed="rId239"/>
              <a:stretch>
                <a:fillRect/>
              </a:stretch>
            </p:blipFill>
            <p:spPr>
              <a:xfrm>
                <a:off x="11417973" y="2344920"/>
                <a:ext cx="287640" cy="147600"/>
              </a:xfrm>
              <a:prstGeom prst="rect">
                <a:avLst/>
              </a:prstGeom>
            </p:spPr>
          </p:pic>
        </mc:Fallback>
      </mc:AlternateContent>
    </p:spTree>
    <p:extLst>
      <p:ext uri="{BB962C8B-B14F-4D97-AF65-F5344CB8AC3E}">
        <p14:creationId xmlns:p14="http://schemas.microsoft.com/office/powerpoint/2010/main" val="178345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3200" b="1">
                <a:latin typeface="Times New Roman" panose="02020603050405020304" pitchFamily="18" charset="0"/>
                <a:cs typeface="Times New Roman" panose="02020603050405020304" pitchFamily="18" charset="0"/>
              </a:rPr>
              <a:t>Macroeconomic indicators</a:t>
            </a:r>
            <a:endParaRPr lang="de-DE" sz="32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98775" y="2268478"/>
            <a:ext cx="293818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Economic growth</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3484466" y="1121049"/>
            <a:ext cx="1710017" cy="50426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Inflation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6009576" y="1009504"/>
            <a:ext cx="2228850"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Unemployment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7141506" y="2082494"/>
            <a:ext cx="2526927"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Interest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A15B691-283D-4341-8E52-EBA1542B1340}"/>
              </a:ext>
            </a:extLst>
          </p:cNvPr>
          <p:cNvSpPr txBox="1"/>
          <p:nvPr/>
        </p:nvSpPr>
        <p:spPr>
          <a:xfrm>
            <a:off x="7195292" y="3659751"/>
            <a:ext cx="2717429"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Government Debt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AA15B691-283D-4341-8E52-EBA1542B1340}"/>
              </a:ext>
            </a:extLst>
          </p:cNvPr>
          <p:cNvSpPr txBox="1"/>
          <p:nvPr/>
        </p:nvSpPr>
        <p:spPr>
          <a:xfrm>
            <a:off x="6176118" y="4833424"/>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Current account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AA15B691-283D-4341-8E52-EBA1542B1340}"/>
              </a:ext>
            </a:extLst>
          </p:cNvPr>
          <p:cNvSpPr txBox="1"/>
          <p:nvPr/>
        </p:nvSpPr>
        <p:spPr>
          <a:xfrm>
            <a:off x="2493818" y="4822230"/>
            <a:ext cx="2629006"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Trade-to-GDP-ratio</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AA15B691-283D-4341-8E52-EBA1542B1340}"/>
              </a:ext>
            </a:extLst>
          </p:cNvPr>
          <p:cNvSpPr txBox="1"/>
          <p:nvPr/>
        </p:nvSpPr>
        <p:spPr>
          <a:xfrm>
            <a:off x="1917536" y="3554806"/>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Exchange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026" name="Picture 2" descr="https://upload.wikimedia.org/wikipedia/commons/thumb/4/4b/Octagon_2.svg/240px-Octagon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95" y="1538118"/>
            <a:ext cx="3284111" cy="32841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9A4313F-4865-40A2-9162-381DA1C2DEBB}"/>
                  </a:ext>
                </a:extLst>
              </p14:cNvPr>
              <p14:cNvContentPartPr/>
              <p14:nvPr/>
            </p14:nvContentPartPr>
            <p14:xfrm>
              <a:off x="5826813" y="870173"/>
              <a:ext cx="2660400" cy="788400"/>
            </p14:xfrm>
          </p:contentPart>
        </mc:Choice>
        <mc:Fallback>
          <p:pic>
            <p:nvPicPr>
              <p:cNvPr id="2" name="Freihand 1">
                <a:extLst>
                  <a:ext uri="{FF2B5EF4-FFF2-40B4-BE49-F238E27FC236}">
                    <a16:creationId xmlns:a16="http://schemas.microsoft.com/office/drawing/2014/main" id="{69A4313F-4865-40A2-9162-381DA1C2DEBB}"/>
                  </a:ext>
                </a:extLst>
              </p:cNvPr>
              <p:cNvPicPr/>
              <p:nvPr/>
            </p:nvPicPr>
            <p:blipFill>
              <a:blip r:embed="rId4"/>
              <a:stretch>
                <a:fillRect/>
              </a:stretch>
            </p:blipFill>
            <p:spPr>
              <a:xfrm>
                <a:off x="5822493" y="865853"/>
                <a:ext cx="2669040" cy="79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C97FEFB-C8FE-4AAF-A3B2-D3A406ADB8CB}"/>
                  </a:ext>
                </a:extLst>
              </p14:cNvPr>
              <p14:cNvContentPartPr/>
              <p14:nvPr/>
            </p14:nvContentPartPr>
            <p14:xfrm>
              <a:off x="3525693" y="1055573"/>
              <a:ext cx="1638720" cy="764280"/>
            </p14:xfrm>
          </p:contentPart>
        </mc:Choice>
        <mc:Fallback>
          <p:pic>
            <p:nvPicPr>
              <p:cNvPr id="3" name="Freihand 2">
                <a:extLst>
                  <a:ext uri="{FF2B5EF4-FFF2-40B4-BE49-F238E27FC236}">
                    <a16:creationId xmlns:a16="http://schemas.microsoft.com/office/drawing/2014/main" id="{EC97FEFB-C8FE-4AAF-A3B2-D3A406ADB8CB}"/>
                  </a:ext>
                </a:extLst>
              </p:cNvPr>
              <p:cNvPicPr/>
              <p:nvPr/>
            </p:nvPicPr>
            <p:blipFill>
              <a:blip r:embed="rId6"/>
              <a:stretch>
                <a:fillRect/>
              </a:stretch>
            </p:blipFill>
            <p:spPr>
              <a:xfrm>
                <a:off x="3521373" y="1051253"/>
                <a:ext cx="1647360" cy="772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3D1F78C9-6186-4845-88B5-C1EE4F61E02A}"/>
                  </a:ext>
                </a:extLst>
              </p14:cNvPr>
              <p14:cNvContentPartPr/>
              <p14:nvPr/>
            </p14:nvContentPartPr>
            <p14:xfrm>
              <a:off x="938373" y="2113613"/>
              <a:ext cx="3020040" cy="957960"/>
            </p14:xfrm>
          </p:contentPart>
        </mc:Choice>
        <mc:Fallback>
          <p:pic>
            <p:nvPicPr>
              <p:cNvPr id="13" name="Freihand 12">
                <a:extLst>
                  <a:ext uri="{FF2B5EF4-FFF2-40B4-BE49-F238E27FC236}">
                    <a16:creationId xmlns:a16="http://schemas.microsoft.com/office/drawing/2014/main" id="{3D1F78C9-6186-4845-88B5-C1EE4F61E02A}"/>
                  </a:ext>
                </a:extLst>
              </p:cNvPr>
              <p:cNvPicPr/>
              <p:nvPr/>
            </p:nvPicPr>
            <p:blipFill>
              <a:blip r:embed="rId8"/>
              <a:stretch>
                <a:fillRect/>
              </a:stretch>
            </p:blipFill>
            <p:spPr>
              <a:xfrm>
                <a:off x="934053" y="2109293"/>
                <a:ext cx="3028680" cy="96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BF22D9FF-B125-4F6A-AAFC-539AD311C5B7}"/>
                  </a:ext>
                </a:extLst>
              </p14:cNvPr>
              <p14:cNvContentPartPr/>
              <p14:nvPr/>
            </p14:nvContentPartPr>
            <p14:xfrm>
              <a:off x="5998173" y="4692293"/>
              <a:ext cx="2421720" cy="898920"/>
            </p14:xfrm>
          </p:contentPart>
        </mc:Choice>
        <mc:Fallback>
          <p:pic>
            <p:nvPicPr>
              <p:cNvPr id="14" name="Freihand 13">
                <a:extLst>
                  <a:ext uri="{FF2B5EF4-FFF2-40B4-BE49-F238E27FC236}">
                    <a16:creationId xmlns:a16="http://schemas.microsoft.com/office/drawing/2014/main" id="{BF22D9FF-B125-4F6A-AAFC-539AD311C5B7}"/>
                  </a:ext>
                </a:extLst>
              </p:cNvPr>
              <p:cNvPicPr/>
              <p:nvPr/>
            </p:nvPicPr>
            <p:blipFill>
              <a:blip r:embed="rId10"/>
              <a:stretch>
                <a:fillRect/>
              </a:stretch>
            </p:blipFill>
            <p:spPr>
              <a:xfrm>
                <a:off x="5993853" y="4687973"/>
                <a:ext cx="2430360" cy="907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DAC029D4-6287-4885-89D3-8830420755D9}"/>
                  </a:ext>
                </a:extLst>
              </p14:cNvPr>
              <p14:cNvContentPartPr/>
              <p14:nvPr/>
            </p14:nvContentPartPr>
            <p14:xfrm>
              <a:off x="7415493" y="2460653"/>
              <a:ext cx="2066400" cy="55440"/>
            </p14:xfrm>
          </p:contentPart>
        </mc:Choice>
        <mc:Fallback>
          <p:pic>
            <p:nvPicPr>
              <p:cNvPr id="15" name="Freihand 14">
                <a:extLst>
                  <a:ext uri="{FF2B5EF4-FFF2-40B4-BE49-F238E27FC236}">
                    <a16:creationId xmlns:a16="http://schemas.microsoft.com/office/drawing/2014/main" id="{DAC029D4-6287-4885-89D3-8830420755D9}"/>
                  </a:ext>
                </a:extLst>
              </p:cNvPr>
              <p:cNvPicPr/>
              <p:nvPr/>
            </p:nvPicPr>
            <p:blipFill>
              <a:blip r:embed="rId12"/>
              <a:stretch>
                <a:fillRect/>
              </a:stretch>
            </p:blipFill>
            <p:spPr>
              <a:xfrm>
                <a:off x="7411173" y="2456333"/>
                <a:ext cx="2075040" cy="64080"/>
              </a:xfrm>
              <a:prstGeom prst="rect">
                <a:avLst/>
              </a:prstGeom>
            </p:spPr>
          </p:pic>
        </mc:Fallback>
      </mc:AlternateContent>
      <p:grpSp>
        <p:nvGrpSpPr>
          <p:cNvPr id="18" name="Gruppieren 17">
            <a:extLst>
              <a:ext uri="{FF2B5EF4-FFF2-40B4-BE49-F238E27FC236}">
                <a16:creationId xmlns:a16="http://schemas.microsoft.com/office/drawing/2014/main" id="{6C412B06-BB14-4421-8855-81E6D33A521D}"/>
              </a:ext>
            </a:extLst>
          </p:cNvPr>
          <p:cNvGrpSpPr/>
          <p:nvPr/>
        </p:nvGrpSpPr>
        <p:grpSpPr>
          <a:xfrm>
            <a:off x="9175893" y="1791053"/>
            <a:ext cx="431640" cy="403920"/>
            <a:chOff x="9175893" y="1791053"/>
            <a:chExt cx="431640" cy="403920"/>
          </a:xfrm>
        </p:grpSpPr>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724C7F91-86C4-4EA4-9736-298DC2157763}"/>
                    </a:ext>
                  </a:extLst>
                </p14:cNvPr>
                <p14:cNvContentPartPr/>
                <p14:nvPr/>
              </p14:nvContentPartPr>
              <p14:xfrm>
                <a:off x="9303693" y="1791053"/>
                <a:ext cx="303840" cy="340560"/>
              </p14:xfrm>
            </p:contentPart>
          </mc:Choice>
          <mc:Fallback>
            <p:pic>
              <p:nvPicPr>
                <p:cNvPr id="16" name="Freihand 15">
                  <a:extLst>
                    <a:ext uri="{FF2B5EF4-FFF2-40B4-BE49-F238E27FC236}">
                      <a16:creationId xmlns:a16="http://schemas.microsoft.com/office/drawing/2014/main" id="{724C7F91-86C4-4EA4-9736-298DC2157763}"/>
                    </a:ext>
                  </a:extLst>
                </p:cNvPr>
                <p:cNvPicPr/>
                <p:nvPr/>
              </p:nvPicPr>
              <p:blipFill>
                <a:blip r:embed="rId14"/>
                <a:stretch>
                  <a:fillRect/>
                </a:stretch>
              </p:blipFill>
              <p:spPr>
                <a:xfrm>
                  <a:off x="9299373" y="1786733"/>
                  <a:ext cx="3124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6AF0C337-62BF-4143-B36D-0205B3D043EA}"/>
                    </a:ext>
                  </a:extLst>
                </p14:cNvPr>
                <p14:cNvContentPartPr/>
                <p14:nvPr/>
              </p14:nvContentPartPr>
              <p14:xfrm>
                <a:off x="9175893" y="1855493"/>
                <a:ext cx="232560" cy="339480"/>
              </p14:xfrm>
            </p:contentPart>
          </mc:Choice>
          <mc:Fallback>
            <p:pic>
              <p:nvPicPr>
                <p:cNvPr id="17" name="Freihand 16">
                  <a:extLst>
                    <a:ext uri="{FF2B5EF4-FFF2-40B4-BE49-F238E27FC236}">
                      <a16:creationId xmlns:a16="http://schemas.microsoft.com/office/drawing/2014/main" id="{6AF0C337-62BF-4143-B36D-0205B3D043EA}"/>
                    </a:ext>
                  </a:extLst>
                </p:cNvPr>
                <p:cNvPicPr/>
                <p:nvPr/>
              </p:nvPicPr>
              <p:blipFill>
                <a:blip r:embed="rId16"/>
                <a:stretch>
                  <a:fillRect/>
                </a:stretch>
              </p:blipFill>
              <p:spPr>
                <a:xfrm>
                  <a:off x="9171573" y="1851173"/>
                  <a:ext cx="241200" cy="348120"/>
                </a:xfrm>
                <a:prstGeom prst="rect">
                  <a:avLst/>
                </a:prstGeom>
              </p:spPr>
            </p:pic>
          </mc:Fallback>
        </mc:AlternateContent>
      </p:grpSp>
      <p:grpSp>
        <p:nvGrpSpPr>
          <p:cNvPr id="33" name="Gruppieren 32">
            <a:extLst>
              <a:ext uri="{FF2B5EF4-FFF2-40B4-BE49-F238E27FC236}">
                <a16:creationId xmlns:a16="http://schemas.microsoft.com/office/drawing/2014/main" id="{654285F1-DB3E-47B3-A996-886E4A76849D}"/>
              </a:ext>
            </a:extLst>
          </p:cNvPr>
          <p:cNvGrpSpPr/>
          <p:nvPr/>
        </p:nvGrpSpPr>
        <p:grpSpPr>
          <a:xfrm>
            <a:off x="9721653" y="845693"/>
            <a:ext cx="1438200" cy="739440"/>
            <a:chOff x="9721653" y="845693"/>
            <a:chExt cx="1438200" cy="739440"/>
          </a:xfrm>
        </p:grpSpPr>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CE15673D-C303-461D-88A3-5A0AF15D8299}"/>
                    </a:ext>
                  </a:extLst>
                </p14:cNvPr>
                <p14:cNvContentPartPr/>
                <p14:nvPr/>
              </p14:nvContentPartPr>
              <p14:xfrm>
                <a:off x="9757653" y="1445093"/>
                <a:ext cx="15120" cy="130320"/>
              </p14:xfrm>
            </p:contentPart>
          </mc:Choice>
          <mc:Fallback>
            <p:pic>
              <p:nvPicPr>
                <p:cNvPr id="19" name="Freihand 18">
                  <a:extLst>
                    <a:ext uri="{FF2B5EF4-FFF2-40B4-BE49-F238E27FC236}">
                      <a16:creationId xmlns:a16="http://schemas.microsoft.com/office/drawing/2014/main" id="{CE15673D-C303-461D-88A3-5A0AF15D8299}"/>
                    </a:ext>
                  </a:extLst>
                </p:cNvPr>
                <p:cNvPicPr/>
                <p:nvPr/>
              </p:nvPicPr>
              <p:blipFill>
                <a:blip r:embed="rId18"/>
                <a:stretch>
                  <a:fillRect/>
                </a:stretch>
              </p:blipFill>
              <p:spPr>
                <a:xfrm>
                  <a:off x="9753333" y="1440773"/>
                  <a:ext cx="23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0D6C8175-16AC-4787-9322-9F8F3F7CC36C}"/>
                    </a:ext>
                  </a:extLst>
                </p14:cNvPr>
                <p14:cNvContentPartPr/>
                <p14:nvPr/>
              </p14:nvContentPartPr>
              <p14:xfrm>
                <a:off x="9721653" y="1397573"/>
                <a:ext cx="146880" cy="187560"/>
              </p14:xfrm>
            </p:contentPart>
          </mc:Choice>
          <mc:Fallback>
            <p:pic>
              <p:nvPicPr>
                <p:cNvPr id="20" name="Freihand 19">
                  <a:extLst>
                    <a:ext uri="{FF2B5EF4-FFF2-40B4-BE49-F238E27FC236}">
                      <a16:creationId xmlns:a16="http://schemas.microsoft.com/office/drawing/2014/main" id="{0D6C8175-16AC-4787-9322-9F8F3F7CC36C}"/>
                    </a:ext>
                  </a:extLst>
                </p:cNvPr>
                <p:cNvPicPr/>
                <p:nvPr/>
              </p:nvPicPr>
              <p:blipFill>
                <a:blip r:embed="rId20"/>
                <a:stretch>
                  <a:fillRect/>
                </a:stretch>
              </p:blipFill>
              <p:spPr>
                <a:xfrm>
                  <a:off x="9717333" y="1393253"/>
                  <a:ext cx="155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5D4D6BF6-6DCF-4EE5-BD35-3C04894D40B1}"/>
                    </a:ext>
                  </a:extLst>
                </p14:cNvPr>
                <p14:cNvContentPartPr/>
                <p14:nvPr/>
              </p14:nvContentPartPr>
              <p14:xfrm>
                <a:off x="9858093" y="1399013"/>
                <a:ext cx="218520" cy="84960"/>
              </p14:xfrm>
            </p:contentPart>
          </mc:Choice>
          <mc:Fallback>
            <p:pic>
              <p:nvPicPr>
                <p:cNvPr id="21" name="Freihand 20">
                  <a:extLst>
                    <a:ext uri="{FF2B5EF4-FFF2-40B4-BE49-F238E27FC236}">
                      <a16:creationId xmlns:a16="http://schemas.microsoft.com/office/drawing/2014/main" id="{5D4D6BF6-6DCF-4EE5-BD35-3C04894D40B1}"/>
                    </a:ext>
                  </a:extLst>
                </p:cNvPr>
                <p:cNvPicPr/>
                <p:nvPr/>
              </p:nvPicPr>
              <p:blipFill>
                <a:blip r:embed="rId22"/>
                <a:stretch>
                  <a:fillRect/>
                </a:stretch>
              </p:blipFill>
              <p:spPr>
                <a:xfrm>
                  <a:off x="9853773" y="1394693"/>
                  <a:ext cx="227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41CC8507-C904-4268-9C76-E2CB0C7C29F5}"/>
                    </a:ext>
                  </a:extLst>
                </p14:cNvPr>
                <p14:cNvContentPartPr/>
                <p14:nvPr/>
              </p14:nvContentPartPr>
              <p14:xfrm>
                <a:off x="10113693" y="1210013"/>
                <a:ext cx="137520" cy="181080"/>
              </p14:xfrm>
            </p:contentPart>
          </mc:Choice>
          <mc:Fallback>
            <p:pic>
              <p:nvPicPr>
                <p:cNvPr id="22" name="Freihand 21">
                  <a:extLst>
                    <a:ext uri="{FF2B5EF4-FFF2-40B4-BE49-F238E27FC236}">
                      <a16:creationId xmlns:a16="http://schemas.microsoft.com/office/drawing/2014/main" id="{41CC8507-C904-4268-9C76-E2CB0C7C29F5}"/>
                    </a:ext>
                  </a:extLst>
                </p:cNvPr>
                <p:cNvPicPr/>
                <p:nvPr/>
              </p:nvPicPr>
              <p:blipFill>
                <a:blip r:embed="rId24"/>
                <a:stretch>
                  <a:fillRect/>
                </a:stretch>
              </p:blipFill>
              <p:spPr>
                <a:xfrm>
                  <a:off x="10109373" y="1205693"/>
                  <a:ext cx="146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A75F7E42-D9C4-426B-8853-97402534980B}"/>
                    </a:ext>
                  </a:extLst>
                </p14:cNvPr>
                <p14:cNvContentPartPr/>
                <p14:nvPr/>
              </p14:nvContentPartPr>
              <p14:xfrm>
                <a:off x="10030893" y="1259333"/>
                <a:ext cx="116280" cy="51480"/>
              </p14:xfrm>
            </p:contentPart>
          </mc:Choice>
          <mc:Fallback>
            <p:pic>
              <p:nvPicPr>
                <p:cNvPr id="23" name="Freihand 22">
                  <a:extLst>
                    <a:ext uri="{FF2B5EF4-FFF2-40B4-BE49-F238E27FC236}">
                      <a16:creationId xmlns:a16="http://schemas.microsoft.com/office/drawing/2014/main" id="{A75F7E42-D9C4-426B-8853-97402534980B}"/>
                    </a:ext>
                  </a:extLst>
                </p:cNvPr>
                <p:cNvPicPr/>
                <p:nvPr/>
              </p:nvPicPr>
              <p:blipFill>
                <a:blip r:embed="rId26"/>
                <a:stretch>
                  <a:fillRect/>
                </a:stretch>
              </p:blipFill>
              <p:spPr>
                <a:xfrm>
                  <a:off x="10026573" y="1255013"/>
                  <a:ext cx="124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77F9996F-131C-4B40-A640-367AF3135435}"/>
                    </a:ext>
                  </a:extLst>
                </p14:cNvPr>
                <p14:cNvContentPartPr/>
                <p14:nvPr/>
              </p14:nvContentPartPr>
              <p14:xfrm>
                <a:off x="10246893" y="1097333"/>
                <a:ext cx="185760" cy="205560"/>
              </p14:xfrm>
            </p:contentPart>
          </mc:Choice>
          <mc:Fallback>
            <p:pic>
              <p:nvPicPr>
                <p:cNvPr id="24" name="Freihand 23">
                  <a:extLst>
                    <a:ext uri="{FF2B5EF4-FFF2-40B4-BE49-F238E27FC236}">
                      <a16:creationId xmlns:a16="http://schemas.microsoft.com/office/drawing/2014/main" id="{77F9996F-131C-4B40-A640-367AF3135435}"/>
                    </a:ext>
                  </a:extLst>
                </p:cNvPr>
                <p:cNvPicPr/>
                <p:nvPr/>
              </p:nvPicPr>
              <p:blipFill>
                <a:blip r:embed="rId28"/>
                <a:stretch>
                  <a:fillRect/>
                </a:stretch>
              </p:blipFill>
              <p:spPr>
                <a:xfrm>
                  <a:off x="10242573" y="1093013"/>
                  <a:ext cx="194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7FFCFC60-B928-4C1E-B61F-9758B6575D75}"/>
                    </a:ext>
                  </a:extLst>
                </p14:cNvPr>
                <p14:cNvContentPartPr/>
                <p14:nvPr/>
              </p14:nvContentPartPr>
              <p14:xfrm>
                <a:off x="10587813" y="1019573"/>
                <a:ext cx="94320" cy="129960"/>
              </p14:xfrm>
            </p:contentPart>
          </mc:Choice>
          <mc:Fallback>
            <p:pic>
              <p:nvPicPr>
                <p:cNvPr id="25" name="Freihand 24">
                  <a:extLst>
                    <a:ext uri="{FF2B5EF4-FFF2-40B4-BE49-F238E27FC236}">
                      <a16:creationId xmlns:a16="http://schemas.microsoft.com/office/drawing/2014/main" id="{7FFCFC60-B928-4C1E-B61F-9758B6575D75}"/>
                    </a:ext>
                  </a:extLst>
                </p:cNvPr>
                <p:cNvPicPr/>
                <p:nvPr/>
              </p:nvPicPr>
              <p:blipFill>
                <a:blip r:embed="rId30"/>
                <a:stretch>
                  <a:fillRect/>
                </a:stretch>
              </p:blipFill>
              <p:spPr>
                <a:xfrm>
                  <a:off x="10583493" y="1015253"/>
                  <a:ext cx="102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FBE90739-5A1E-49E9-A7D2-CFD4394218B3}"/>
                    </a:ext>
                  </a:extLst>
                </p14:cNvPr>
                <p14:cNvContentPartPr/>
                <p14:nvPr/>
              </p14:nvContentPartPr>
              <p14:xfrm>
                <a:off x="10714173" y="1039013"/>
                <a:ext cx="108360" cy="82440"/>
              </p14:xfrm>
            </p:contentPart>
          </mc:Choice>
          <mc:Fallback>
            <p:pic>
              <p:nvPicPr>
                <p:cNvPr id="26" name="Freihand 25">
                  <a:extLst>
                    <a:ext uri="{FF2B5EF4-FFF2-40B4-BE49-F238E27FC236}">
                      <a16:creationId xmlns:a16="http://schemas.microsoft.com/office/drawing/2014/main" id="{FBE90739-5A1E-49E9-A7D2-CFD4394218B3}"/>
                    </a:ext>
                  </a:extLst>
                </p:cNvPr>
                <p:cNvPicPr/>
                <p:nvPr/>
              </p:nvPicPr>
              <p:blipFill>
                <a:blip r:embed="rId32"/>
                <a:stretch>
                  <a:fillRect/>
                </a:stretch>
              </p:blipFill>
              <p:spPr>
                <a:xfrm>
                  <a:off x="10709853" y="1034693"/>
                  <a:ext cx="117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C96E0DDD-792D-4AE9-8F4C-F884DB04DE6C}"/>
                    </a:ext>
                  </a:extLst>
                </p14:cNvPr>
                <p14:cNvContentPartPr/>
                <p14:nvPr/>
              </p14:nvContentPartPr>
              <p14:xfrm>
                <a:off x="10861413" y="984653"/>
                <a:ext cx="138600" cy="77760"/>
              </p14:xfrm>
            </p:contentPart>
          </mc:Choice>
          <mc:Fallback>
            <p:pic>
              <p:nvPicPr>
                <p:cNvPr id="27" name="Freihand 26">
                  <a:extLst>
                    <a:ext uri="{FF2B5EF4-FFF2-40B4-BE49-F238E27FC236}">
                      <a16:creationId xmlns:a16="http://schemas.microsoft.com/office/drawing/2014/main" id="{C96E0DDD-792D-4AE9-8F4C-F884DB04DE6C}"/>
                    </a:ext>
                  </a:extLst>
                </p:cNvPr>
                <p:cNvPicPr/>
                <p:nvPr/>
              </p:nvPicPr>
              <p:blipFill>
                <a:blip r:embed="rId34"/>
                <a:stretch>
                  <a:fillRect/>
                </a:stretch>
              </p:blipFill>
              <p:spPr>
                <a:xfrm>
                  <a:off x="10857093" y="980333"/>
                  <a:ext cx="147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5F457445-DBC6-4D1A-9AC5-D4C05728FD19}"/>
                    </a:ext>
                  </a:extLst>
                </p14:cNvPr>
                <p14:cNvContentPartPr/>
                <p14:nvPr/>
              </p14:nvContentPartPr>
              <p14:xfrm>
                <a:off x="11020173" y="845693"/>
                <a:ext cx="99000" cy="143280"/>
              </p14:xfrm>
            </p:contentPart>
          </mc:Choice>
          <mc:Fallback>
            <p:pic>
              <p:nvPicPr>
                <p:cNvPr id="28" name="Freihand 27">
                  <a:extLst>
                    <a:ext uri="{FF2B5EF4-FFF2-40B4-BE49-F238E27FC236}">
                      <a16:creationId xmlns:a16="http://schemas.microsoft.com/office/drawing/2014/main" id="{5F457445-DBC6-4D1A-9AC5-D4C05728FD19}"/>
                    </a:ext>
                  </a:extLst>
                </p:cNvPr>
                <p:cNvPicPr/>
                <p:nvPr/>
              </p:nvPicPr>
              <p:blipFill>
                <a:blip r:embed="rId36"/>
                <a:stretch>
                  <a:fillRect/>
                </a:stretch>
              </p:blipFill>
              <p:spPr>
                <a:xfrm>
                  <a:off x="11015853" y="841373"/>
                  <a:ext cx="107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57B162F9-D7E3-4B38-A5A8-AC738258A0B8}"/>
                    </a:ext>
                  </a:extLst>
                </p14:cNvPr>
                <p14:cNvContentPartPr/>
                <p14:nvPr/>
              </p14:nvContentPartPr>
              <p14:xfrm>
                <a:off x="11092173" y="934253"/>
                <a:ext cx="67680" cy="39960"/>
              </p14:xfrm>
            </p:contentPart>
          </mc:Choice>
          <mc:Fallback>
            <p:pic>
              <p:nvPicPr>
                <p:cNvPr id="29" name="Freihand 28">
                  <a:extLst>
                    <a:ext uri="{FF2B5EF4-FFF2-40B4-BE49-F238E27FC236}">
                      <a16:creationId xmlns:a16="http://schemas.microsoft.com/office/drawing/2014/main" id="{57B162F9-D7E3-4B38-A5A8-AC738258A0B8}"/>
                    </a:ext>
                  </a:extLst>
                </p:cNvPr>
                <p:cNvPicPr/>
                <p:nvPr/>
              </p:nvPicPr>
              <p:blipFill>
                <a:blip r:embed="rId38"/>
                <a:stretch>
                  <a:fillRect/>
                </a:stretch>
              </p:blipFill>
              <p:spPr>
                <a:xfrm>
                  <a:off x="11087853" y="929933"/>
                  <a:ext cx="76320" cy="48600"/>
                </a:xfrm>
                <a:prstGeom prst="rect">
                  <a:avLst/>
                </a:prstGeom>
              </p:spPr>
            </p:pic>
          </mc:Fallback>
        </mc:AlternateContent>
      </p:grpSp>
      <p:grpSp>
        <p:nvGrpSpPr>
          <p:cNvPr id="32" name="Gruppieren 31">
            <a:extLst>
              <a:ext uri="{FF2B5EF4-FFF2-40B4-BE49-F238E27FC236}">
                <a16:creationId xmlns:a16="http://schemas.microsoft.com/office/drawing/2014/main" id="{FC0F1DE4-9CE3-4439-9071-6C4396DBED3F}"/>
              </a:ext>
            </a:extLst>
          </p:cNvPr>
          <p:cNvGrpSpPr/>
          <p:nvPr/>
        </p:nvGrpSpPr>
        <p:grpSpPr>
          <a:xfrm>
            <a:off x="9418893" y="2246453"/>
            <a:ext cx="375840" cy="213120"/>
            <a:chOff x="9418893" y="2246453"/>
            <a:chExt cx="375840" cy="213120"/>
          </a:xfrm>
        </p:grpSpPr>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A9D07699-50EF-4451-8689-43AF96F8EE02}"/>
                    </a:ext>
                  </a:extLst>
                </p14:cNvPr>
                <p14:cNvContentPartPr/>
                <p14:nvPr/>
              </p14:nvContentPartPr>
              <p14:xfrm>
                <a:off x="9518253" y="2384693"/>
                <a:ext cx="276480" cy="14760"/>
              </p14:xfrm>
            </p:contentPart>
          </mc:Choice>
          <mc:Fallback>
            <p:pic>
              <p:nvPicPr>
                <p:cNvPr id="30" name="Freihand 29">
                  <a:extLst>
                    <a:ext uri="{FF2B5EF4-FFF2-40B4-BE49-F238E27FC236}">
                      <a16:creationId xmlns:a16="http://schemas.microsoft.com/office/drawing/2014/main" id="{A9D07699-50EF-4451-8689-43AF96F8EE02}"/>
                    </a:ext>
                  </a:extLst>
                </p:cNvPr>
                <p:cNvPicPr/>
                <p:nvPr/>
              </p:nvPicPr>
              <p:blipFill>
                <a:blip r:embed="rId40"/>
                <a:stretch>
                  <a:fillRect/>
                </a:stretch>
              </p:blipFill>
              <p:spPr>
                <a:xfrm>
                  <a:off x="9513933" y="2380373"/>
                  <a:ext cx="285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E520B816-A83C-4B30-9F37-260A823EC8E5}"/>
                    </a:ext>
                  </a:extLst>
                </p14:cNvPr>
                <p14:cNvContentPartPr/>
                <p14:nvPr/>
              </p14:nvContentPartPr>
              <p14:xfrm>
                <a:off x="9418893" y="2246453"/>
                <a:ext cx="298080" cy="213120"/>
              </p14:xfrm>
            </p:contentPart>
          </mc:Choice>
          <mc:Fallback>
            <p:pic>
              <p:nvPicPr>
                <p:cNvPr id="31" name="Freihand 30">
                  <a:extLst>
                    <a:ext uri="{FF2B5EF4-FFF2-40B4-BE49-F238E27FC236}">
                      <a16:creationId xmlns:a16="http://schemas.microsoft.com/office/drawing/2014/main" id="{E520B816-A83C-4B30-9F37-260A823EC8E5}"/>
                    </a:ext>
                  </a:extLst>
                </p:cNvPr>
                <p:cNvPicPr/>
                <p:nvPr/>
              </p:nvPicPr>
              <p:blipFill>
                <a:blip r:embed="rId42"/>
                <a:stretch>
                  <a:fillRect/>
                </a:stretch>
              </p:blipFill>
              <p:spPr>
                <a:xfrm>
                  <a:off x="9414573" y="2242133"/>
                  <a:ext cx="306720" cy="221760"/>
                </a:xfrm>
                <a:prstGeom prst="rect">
                  <a:avLst/>
                </a:prstGeom>
              </p:spPr>
            </p:pic>
          </mc:Fallback>
        </mc:AlternateContent>
      </p:grpSp>
      <p:grpSp>
        <p:nvGrpSpPr>
          <p:cNvPr id="43" name="Gruppieren 42">
            <a:extLst>
              <a:ext uri="{FF2B5EF4-FFF2-40B4-BE49-F238E27FC236}">
                <a16:creationId xmlns:a16="http://schemas.microsoft.com/office/drawing/2014/main" id="{A2E6724B-C461-482C-968A-6F52F732C2B9}"/>
              </a:ext>
            </a:extLst>
          </p:cNvPr>
          <p:cNvGrpSpPr/>
          <p:nvPr/>
        </p:nvGrpSpPr>
        <p:grpSpPr>
          <a:xfrm>
            <a:off x="9993093" y="2067173"/>
            <a:ext cx="1702440" cy="552240"/>
            <a:chOff x="9993093" y="2067173"/>
            <a:chExt cx="1702440" cy="552240"/>
          </a:xfrm>
        </p:grpSpPr>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339CD840-FA40-4FAC-BE2F-C7801457422F}"/>
                    </a:ext>
                  </a:extLst>
                </p14:cNvPr>
                <p14:cNvContentPartPr/>
                <p14:nvPr/>
              </p14:nvContentPartPr>
              <p14:xfrm>
                <a:off x="9993093" y="2332493"/>
                <a:ext cx="110880" cy="286920"/>
              </p14:xfrm>
            </p:contentPart>
          </mc:Choice>
          <mc:Fallback>
            <p:pic>
              <p:nvPicPr>
                <p:cNvPr id="34" name="Freihand 33">
                  <a:extLst>
                    <a:ext uri="{FF2B5EF4-FFF2-40B4-BE49-F238E27FC236}">
                      <a16:creationId xmlns:a16="http://schemas.microsoft.com/office/drawing/2014/main" id="{339CD840-FA40-4FAC-BE2F-C7801457422F}"/>
                    </a:ext>
                  </a:extLst>
                </p:cNvPr>
                <p:cNvPicPr/>
                <p:nvPr/>
              </p:nvPicPr>
              <p:blipFill>
                <a:blip r:embed="rId44"/>
                <a:stretch>
                  <a:fillRect/>
                </a:stretch>
              </p:blipFill>
              <p:spPr>
                <a:xfrm>
                  <a:off x="9988773" y="2328173"/>
                  <a:ext cx="1195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377762BD-FF0F-4D69-95C7-E0F4A00E0ABD}"/>
                    </a:ext>
                  </a:extLst>
                </p14:cNvPr>
                <p14:cNvContentPartPr/>
                <p14:nvPr/>
              </p14:nvContentPartPr>
              <p14:xfrm>
                <a:off x="10137453" y="2321333"/>
                <a:ext cx="353520" cy="103320"/>
              </p14:xfrm>
            </p:contentPart>
          </mc:Choice>
          <mc:Fallback>
            <p:pic>
              <p:nvPicPr>
                <p:cNvPr id="35" name="Freihand 34">
                  <a:extLst>
                    <a:ext uri="{FF2B5EF4-FFF2-40B4-BE49-F238E27FC236}">
                      <a16:creationId xmlns:a16="http://schemas.microsoft.com/office/drawing/2014/main" id="{377762BD-FF0F-4D69-95C7-E0F4A00E0ABD}"/>
                    </a:ext>
                  </a:extLst>
                </p:cNvPr>
                <p:cNvPicPr/>
                <p:nvPr/>
              </p:nvPicPr>
              <p:blipFill>
                <a:blip r:embed="rId46"/>
                <a:stretch>
                  <a:fillRect/>
                </a:stretch>
              </p:blipFill>
              <p:spPr>
                <a:xfrm>
                  <a:off x="10133133" y="2317013"/>
                  <a:ext cx="362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86640489-09F5-4257-AE83-20F9FFD68B42}"/>
                    </a:ext>
                  </a:extLst>
                </p14:cNvPr>
                <p14:cNvContentPartPr/>
                <p14:nvPr/>
              </p14:nvContentPartPr>
              <p14:xfrm>
                <a:off x="10542093" y="2301893"/>
                <a:ext cx="152640" cy="47880"/>
              </p14:xfrm>
            </p:contentPart>
          </mc:Choice>
          <mc:Fallback>
            <p:pic>
              <p:nvPicPr>
                <p:cNvPr id="36" name="Freihand 35">
                  <a:extLst>
                    <a:ext uri="{FF2B5EF4-FFF2-40B4-BE49-F238E27FC236}">
                      <a16:creationId xmlns:a16="http://schemas.microsoft.com/office/drawing/2014/main" id="{86640489-09F5-4257-AE83-20F9FFD68B42}"/>
                    </a:ext>
                  </a:extLst>
                </p:cNvPr>
                <p:cNvPicPr/>
                <p:nvPr/>
              </p:nvPicPr>
              <p:blipFill>
                <a:blip r:embed="rId48"/>
                <a:stretch>
                  <a:fillRect/>
                </a:stretch>
              </p:blipFill>
              <p:spPr>
                <a:xfrm>
                  <a:off x="10537773" y="2297573"/>
                  <a:ext cx="161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61580981-3656-4976-8618-9C8E9DACA485}"/>
                    </a:ext>
                  </a:extLst>
                </p14:cNvPr>
                <p14:cNvContentPartPr/>
                <p14:nvPr/>
              </p14:nvContentPartPr>
              <p14:xfrm>
                <a:off x="10759173" y="2275253"/>
                <a:ext cx="196200" cy="73800"/>
              </p14:xfrm>
            </p:contentPart>
          </mc:Choice>
          <mc:Fallback>
            <p:pic>
              <p:nvPicPr>
                <p:cNvPr id="37" name="Freihand 36">
                  <a:extLst>
                    <a:ext uri="{FF2B5EF4-FFF2-40B4-BE49-F238E27FC236}">
                      <a16:creationId xmlns:a16="http://schemas.microsoft.com/office/drawing/2014/main" id="{61580981-3656-4976-8618-9C8E9DACA485}"/>
                    </a:ext>
                  </a:extLst>
                </p:cNvPr>
                <p:cNvPicPr/>
                <p:nvPr/>
              </p:nvPicPr>
              <p:blipFill>
                <a:blip r:embed="rId50"/>
                <a:stretch>
                  <a:fillRect/>
                </a:stretch>
              </p:blipFill>
              <p:spPr>
                <a:xfrm>
                  <a:off x="10754853" y="2270933"/>
                  <a:ext cx="204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527B5CE2-0249-4582-B8BD-771684064B75}"/>
                    </a:ext>
                  </a:extLst>
                </p14:cNvPr>
                <p14:cNvContentPartPr/>
                <p14:nvPr/>
              </p14:nvContentPartPr>
              <p14:xfrm>
                <a:off x="10947453" y="2165813"/>
                <a:ext cx="88560" cy="145800"/>
              </p14:xfrm>
            </p:contentPart>
          </mc:Choice>
          <mc:Fallback>
            <p:pic>
              <p:nvPicPr>
                <p:cNvPr id="38" name="Freihand 37">
                  <a:extLst>
                    <a:ext uri="{FF2B5EF4-FFF2-40B4-BE49-F238E27FC236}">
                      <a16:creationId xmlns:a16="http://schemas.microsoft.com/office/drawing/2014/main" id="{527B5CE2-0249-4582-B8BD-771684064B75}"/>
                    </a:ext>
                  </a:extLst>
                </p:cNvPr>
                <p:cNvPicPr/>
                <p:nvPr/>
              </p:nvPicPr>
              <p:blipFill>
                <a:blip r:embed="rId52"/>
                <a:stretch>
                  <a:fillRect/>
                </a:stretch>
              </p:blipFill>
              <p:spPr>
                <a:xfrm>
                  <a:off x="10943133" y="2161493"/>
                  <a:ext cx="97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BD7887C8-2C41-4660-9965-8731C30C620D}"/>
                    </a:ext>
                  </a:extLst>
                </p14:cNvPr>
                <p14:cNvContentPartPr/>
                <p14:nvPr/>
              </p14:nvContentPartPr>
              <p14:xfrm>
                <a:off x="11119893" y="2108573"/>
                <a:ext cx="122400" cy="170640"/>
              </p14:xfrm>
            </p:contentPart>
          </mc:Choice>
          <mc:Fallback>
            <p:pic>
              <p:nvPicPr>
                <p:cNvPr id="39" name="Freihand 38">
                  <a:extLst>
                    <a:ext uri="{FF2B5EF4-FFF2-40B4-BE49-F238E27FC236}">
                      <a16:creationId xmlns:a16="http://schemas.microsoft.com/office/drawing/2014/main" id="{BD7887C8-2C41-4660-9965-8731C30C620D}"/>
                    </a:ext>
                  </a:extLst>
                </p:cNvPr>
                <p:cNvPicPr/>
                <p:nvPr/>
              </p:nvPicPr>
              <p:blipFill>
                <a:blip r:embed="rId54"/>
                <a:stretch>
                  <a:fillRect/>
                </a:stretch>
              </p:blipFill>
              <p:spPr>
                <a:xfrm>
                  <a:off x="11115573" y="2104253"/>
                  <a:ext cx="131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51A6DD49-A5BC-4107-A285-56138D864EC6}"/>
                    </a:ext>
                  </a:extLst>
                </p14:cNvPr>
                <p14:cNvContentPartPr/>
                <p14:nvPr/>
              </p14:nvContentPartPr>
              <p14:xfrm>
                <a:off x="11246253" y="2183453"/>
                <a:ext cx="181080" cy="81000"/>
              </p14:xfrm>
            </p:contentPart>
          </mc:Choice>
          <mc:Fallback>
            <p:pic>
              <p:nvPicPr>
                <p:cNvPr id="40" name="Freihand 39">
                  <a:extLst>
                    <a:ext uri="{FF2B5EF4-FFF2-40B4-BE49-F238E27FC236}">
                      <a16:creationId xmlns:a16="http://schemas.microsoft.com/office/drawing/2014/main" id="{51A6DD49-A5BC-4107-A285-56138D864EC6}"/>
                    </a:ext>
                  </a:extLst>
                </p:cNvPr>
                <p:cNvPicPr/>
                <p:nvPr/>
              </p:nvPicPr>
              <p:blipFill>
                <a:blip r:embed="rId56"/>
                <a:stretch>
                  <a:fillRect/>
                </a:stretch>
              </p:blipFill>
              <p:spPr>
                <a:xfrm>
                  <a:off x="11241933" y="2179133"/>
                  <a:ext cx="189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DD8F2ACC-03DE-4134-A1CD-47D2B10FEC84}"/>
                    </a:ext>
                  </a:extLst>
                </p14:cNvPr>
                <p14:cNvContentPartPr/>
                <p14:nvPr/>
              </p14:nvContentPartPr>
              <p14:xfrm>
                <a:off x="11464053" y="2067173"/>
                <a:ext cx="120600" cy="139680"/>
              </p14:xfrm>
            </p:contentPart>
          </mc:Choice>
          <mc:Fallback>
            <p:pic>
              <p:nvPicPr>
                <p:cNvPr id="41" name="Freihand 40">
                  <a:extLst>
                    <a:ext uri="{FF2B5EF4-FFF2-40B4-BE49-F238E27FC236}">
                      <a16:creationId xmlns:a16="http://schemas.microsoft.com/office/drawing/2014/main" id="{DD8F2ACC-03DE-4134-A1CD-47D2B10FEC84}"/>
                    </a:ext>
                  </a:extLst>
                </p:cNvPr>
                <p:cNvPicPr/>
                <p:nvPr/>
              </p:nvPicPr>
              <p:blipFill>
                <a:blip r:embed="rId58"/>
                <a:stretch>
                  <a:fillRect/>
                </a:stretch>
              </p:blipFill>
              <p:spPr>
                <a:xfrm>
                  <a:off x="11459733" y="2062853"/>
                  <a:ext cx="129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119BCD54-636E-4EAA-AEBF-939354ABB143}"/>
                    </a:ext>
                  </a:extLst>
                </p14:cNvPr>
                <p14:cNvContentPartPr/>
                <p14:nvPr/>
              </p14:nvContentPartPr>
              <p14:xfrm>
                <a:off x="11613453" y="2105333"/>
                <a:ext cx="82080" cy="91440"/>
              </p14:xfrm>
            </p:contentPart>
          </mc:Choice>
          <mc:Fallback>
            <p:pic>
              <p:nvPicPr>
                <p:cNvPr id="42" name="Freihand 41">
                  <a:extLst>
                    <a:ext uri="{FF2B5EF4-FFF2-40B4-BE49-F238E27FC236}">
                      <a16:creationId xmlns:a16="http://schemas.microsoft.com/office/drawing/2014/main" id="{119BCD54-636E-4EAA-AEBF-939354ABB143}"/>
                    </a:ext>
                  </a:extLst>
                </p:cNvPr>
                <p:cNvPicPr/>
                <p:nvPr/>
              </p:nvPicPr>
              <p:blipFill>
                <a:blip r:embed="rId60"/>
                <a:stretch>
                  <a:fillRect/>
                </a:stretch>
              </p:blipFill>
              <p:spPr>
                <a:xfrm>
                  <a:off x="11609133" y="2101013"/>
                  <a:ext cx="90720" cy="100080"/>
                </a:xfrm>
                <a:prstGeom prst="rect">
                  <a:avLst/>
                </a:prstGeom>
              </p:spPr>
            </p:pic>
          </mc:Fallback>
        </mc:AlternateContent>
      </p:grpSp>
      <p:grpSp>
        <p:nvGrpSpPr>
          <p:cNvPr id="50" name="Gruppieren 49">
            <a:extLst>
              <a:ext uri="{FF2B5EF4-FFF2-40B4-BE49-F238E27FC236}">
                <a16:creationId xmlns:a16="http://schemas.microsoft.com/office/drawing/2014/main" id="{33692EF2-B8DE-4954-A5E3-AD75205793EA}"/>
              </a:ext>
            </a:extLst>
          </p:cNvPr>
          <p:cNvGrpSpPr/>
          <p:nvPr/>
        </p:nvGrpSpPr>
        <p:grpSpPr>
          <a:xfrm>
            <a:off x="10372173" y="2509253"/>
            <a:ext cx="817920" cy="295920"/>
            <a:chOff x="10372173" y="2509253"/>
            <a:chExt cx="817920" cy="295920"/>
          </a:xfrm>
        </p:grpSpPr>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B416B3EB-B027-4146-8C43-1E45DDBFB6A4}"/>
                    </a:ext>
                  </a:extLst>
                </p14:cNvPr>
                <p14:cNvContentPartPr/>
                <p14:nvPr/>
              </p14:nvContentPartPr>
              <p14:xfrm>
                <a:off x="10372173" y="2528333"/>
                <a:ext cx="121680" cy="156600"/>
              </p14:xfrm>
            </p:contentPart>
          </mc:Choice>
          <mc:Fallback>
            <p:pic>
              <p:nvPicPr>
                <p:cNvPr id="44" name="Freihand 43">
                  <a:extLst>
                    <a:ext uri="{FF2B5EF4-FFF2-40B4-BE49-F238E27FC236}">
                      <a16:creationId xmlns:a16="http://schemas.microsoft.com/office/drawing/2014/main" id="{B416B3EB-B027-4146-8C43-1E45DDBFB6A4}"/>
                    </a:ext>
                  </a:extLst>
                </p:cNvPr>
                <p:cNvPicPr/>
                <p:nvPr/>
              </p:nvPicPr>
              <p:blipFill>
                <a:blip r:embed="rId62"/>
                <a:stretch>
                  <a:fillRect/>
                </a:stretch>
              </p:blipFill>
              <p:spPr>
                <a:xfrm>
                  <a:off x="10367853" y="2524013"/>
                  <a:ext cx="130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F638B3B5-7A2A-4620-8981-04529C9F6D69}"/>
                    </a:ext>
                  </a:extLst>
                </p14:cNvPr>
                <p14:cNvContentPartPr/>
                <p14:nvPr/>
              </p14:nvContentPartPr>
              <p14:xfrm>
                <a:off x="10529853" y="2531573"/>
                <a:ext cx="111960" cy="148680"/>
              </p14:xfrm>
            </p:contentPart>
          </mc:Choice>
          <mc:Fallback>
            <p:pic>
              <p:nvPicPr>
                <p:cNvPr id="45" name="Freihand 44">
                  <a:extLst>
                    <a:ext uri="{FF2B5EF4-FFF2-40B4-BE49-F238E27FC236}">
                      <a16:creationId xmlns:a16="http://schemas.microsoft.com/office/drawing/2014/main" id="{F638B3B5-7A2A-4620-8981-04529C9F6D69}"/>
                    </a:ext>
                  </a:extLst>
                </p:cNvPr>
                <p:cNvPicPr/>
                <p:nvPr/>
              </p:nvPicPr>
              <p:blipFill>
                <a:blip r:embed="rId64"/>
                <a:stretch>
                  <a:fillRect/>
                </a:stretch>
              </p:blipFill>
              <p:spPr>
                <a:xfrm>
                  <a:off x="10525533" y="2527253"/>
                  <a:ext cx="120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91F6F0A1-EC62-4B20-9BA8-BA4DAAF38809}"/>
                    </a:ext>
                  </a:extLst>
                </p14:cNvPr>
                <p14:cNvContentPartPr/>
                <p14:nvPr/>
              </p14:nvContentPartPr>
              <p14:xfrm>
                <a:off x="10712013" y="2556773"/>
                <a:ext cx="124560" cy="248400"/>
              </p14:xfrm>
            </p:contentPart>
          </mc:Choice>
          <mc:Fallback>
            <p:pic>
              <p:nvPicPr>
                <p:cNvPr id="47" name="Freihand 46">
                  <a:extLst>
                    <a:ext uri="{FF2B5EF4-FFF2-40B4-BE49-F238E27FC236}">
                      <a16:creationId xmlns:a16="http://schemas.microsoft.com/office/drawing/2014/main" id="{91F6F0A1-EC62-4B20-9BA8-BA4DAAF38809}"/>
                    </a:ext>
                  </a:extLst>
                </p:cNvPr>
                <p:cNvPicPr/>
                <p:nvPr/>
              </p:nvPicPr>
              <p:blipFill>
                <a:blip r:embed="rId66"/>
                <a:stretch>
                  <a:fillRect/>
                </a:stretch>
              </p:blipFill>
              <p:spPr>
                <a:xfrm>
                  <a:off x="10707693" y="2552453"/>
                  <a:ext cx="1332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AF683904-3FBB-455D-846E-73255D58C89D}"/>
                    </a:ext>
                  </a:extLst>
                </p14:cNvPr>
                <p14:cNvContentPartPr/>
                <p14:nvPr/>
              </p14:nvContentPartPr>
              <p14:xfrm>
                <a:off x="10855653" y="2559653"/>
                <a:ext cx="75240" cy="79200"/>
              </p14:xfrm>
            </p:contentPart>
          </mc:Choice>
          <mc:Fallback>
            <p:pic>
              <p:nvPicPr>
                <p:cNvPr id="48" name="Freihand 47">
                  <a:extLst>
                    <a:ext uri="{FF2B5EF4-FFF2-40B4-BE49-F238E27FC236}">
                      <a16:creationId xmlns:a16="http://schemas.microsoft.com/office/drawing/2014/main" id="{AF683904-3FBB-455D-846E-73255D58C89D}"/>
                    </a:ext>
                  </a:extLst>
                </p:cNvPr>
                <p:cNvPicPr/>
                <p:nvPr/>
              </p:nvPicPr>
              <p:blipFill>
                <a:blip r:embed="rId68"/>
                <a:stretch>
                  <a:fillRect/>
                </a:stretch>
              </p:blipFill>
              <p:spPr>
                <a:xfrm>
                  <a:off x="10851333" y="2555333"/>
                  <a:ext cx="83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C676C33B-2B7E-4237-91FE-9259674DB27D}"/>
                    </a:ext>
                  </a:extLst>
                </p14:cNvPr>
                <p14:cNvContentPartPr/>
                <p14:nvPr/>
              </p14:nvContentPartPr>
              <p14:xfrm>
                <a:off x="10949253" y="2509253"/>
                <a:ext cx="240840" cy="103680"/>
              </p14:xfrm>
            </p:contentPart>
          </mc:Choice>
          <mc:Fallback>
            <p:pic>
              <p:nvPicPr>
                <p:cNvPr id="49" name="Freihand 48">
                  <a:extLst>
                    <a:ext uri="{FF2B5EF4-FFF2-40B4-BE49-F238E27FC236}">
                      <a16:creationId xmlns:a16="http://schemas.microsoft.com/office/drawing/2014/main" id="{C676C33B-2B7E-4237-91FE-9259674DB27D}"/>
                    </a:ext>
                  </a:extLst>
                </p:cNvPr>
                <p:cNvPicPr/>
                <p:nvPr/>
              </p:nvPicPr>
              <p:blipFill>
                <a:blip r:embed="rId70"/>
                <a:stretch>
                  <a:fillRect/>
                </a:stretch>
              </p:blipFill>
              <p:spPr>
                <a:xfrm>
                  <a:off x="10944933" y="2504933"/>
                  <a:ext cx="24948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7E765E8C-87B4-409E-AD4D-CBFE9BF54415}"/>
                  </a:ext>
                </a:extLst>
              </p14:cNvPr>
              <p14:cNvContentPartPr/>
              <p14:nvPr/>
            </p14:nvContentPartPr>
            <p14:xfrm>
              <a:off x="7310373" y="3435533"/>
              <a:ext cx="3101400" cy="765360"/>
            </p14:xfrm>
          </p:contentPart>
        </mc:Choice>
        <mc:Fallback>
          <p:pic>
            <p:nvPicPr>
              <p:cNvPr id="51" name="Freihand 50">
                <a:extLst>
                  <a:ext uri="{FF2B5EF4-FFF2-40B4-BE49-F238E27FC236}">
                    <a16:creationId xmlns:a16="http://schemas.microsoft.com/office/drawing/2014/main" id="{7E765E8C-87B4-409E-AD4D-CBFE9BF54415}"/>
                  </a:ext>
                </a:extLst>
              </p:cNvPr>
              <p:cNvPicPr/>
              <p:nvPr/>
            </p:nvPicPr>
            <p:blipFill>
              <a:blip r:embed="rId72"/>
              <a:stretch>
                <a:fillRect/>
              </a:stretch>
            </p:blipFill>
            <p:spPr>
              <a:xfrm>
                <a:off x="7306053" y="3431213"/>
                <a:ext cx="3110040" cy="774000"/>
              </a:xfrm>
              <a:prstGeom prst="rect">
                <a:avLst/>
              </a:prstGeom>
            </p:spPr>
          </p:pic>
        </mc:Fallback>
      </mc:AlternateContent>
      <p:grpSp>
        <p:nvGrpSpPr>
          <p:cNvPr id="63" name="Gruppieren 62">
            <a:extLst>
              <a:ext uri="{FF2B5EF4-FFF2-40B4-BE49-F238E27FC236}">
                <a16:creationId xmlns:a16="http://schemas.microsoft.com/office/drawing/2014/main" id="{BD1F7DD9-3C2D-4456-9957-7081B1DDE15A}"/>
              </a:ext>
            </a:extLst>
          </p:cNvPr>
          <p:cNvGrpSpPr/>
          <p:nvPr/>
        </p:nvGrpSpPr>
        <p:grpSpPr>
          <a:xfrm>
            <a:off x="2358573" y="4631813"/>
            <a:ext cx="2908800" cy="1604520"/>
            <a:chOff x="2358573" y="4631813"/>
            <a:chExt cx="2908800" cy="1604520"/>
          </a:xfrm>
        </p:grpSpPr>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DAEACAD5-4882-4ACA-BFD4-4EFFC31C31ED}"/>
                    </a:ext>
                  </a:extLst>
                </p14:cNvPr>
                <p14:cNvContentPartPr/>
                <p14:nvPr/>
              </p14:nvContentPartPr>
              <p14:xfrm>
                <a:off x="2358573" y="4631813"/>
                <a:ext cx="2908800" cy="848880"/>
              </p14:xfrm>
            </p:contentPart>
          </mc:Choice>
          <mc:Fallback>
            <p:pic>
              <p:nvPicPr>
                <p:cNvPr id="52" name="Freihand 51">
                  <a:extLst>
                    <a:ext uri="{FF2B5EF4-FFF2-40B4-BE49-F238E27FC236}">
                      <a16:creationId xmlns:a16="http://schemas.microsoft.com/office/drawing/2014/main" id="{DAEACAD5-4882-4ACA-BFD4-4EFFC31C31ED}"/>
                    </a:ext>
                  </a:extLst>
                </p:cNvPr>
                <p:cNvPicPr/>
                <p:nvPr/>
              </p:nvPicPr>
              <p:blipFill>
                <a:blip r:embed="rId74"/>
                <a:stretch>
                  <a:fillRect/>
                </a:stretch>
              </p:blipFill>
              <p:spPr>
                <a:xfrm>
                  <a:off x="2354253" y="4627493"/>
                  <a:ext cx="291744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5F9FA62B-FEE9-4302-A4FD-857C380929E7}"/>
                    </a:ext>
                  </a:extLst>
                </p14:cNvPr>
                <p14:cNvContentPartPr/>
                <p14:nvPr/>
              </p14:nvContentPartPr>
              <p14:xfrm>
                <a:off x="3532893" y="5551613"/>
                <a:ext cx="63000" cy="282960"/>
              </p14:xfrm>
            </p:contentPart>
          </mc:Choice>
          <mc:Fallback>
            <p:pic>
              <p:nvPicPr>
                <p:cNvPr id="53" name="Freihand 52">
                  <a:extLst>
                    <a:ext uri="{FF2B5EF4-FFF2-40B4-BE49-F238E27FC236}">
                      <a16:creationId xmlns:a16="http://schemas.microsoft.com/office/drawing/2014/main" id="{5F9FA62B-FEE9-4302-A4FD-857C380929E7}"/>
                    </a:ext>
                  </a:extLst>
                </p:cNvPr>
                <p:cNvPicPr/>
                <p:nvPr/>
              </p:nvPicPr>
              <p:blipFill>
                <a:blip r:embed="rId76"/>
                <a:stretch>
                  <a:fillRect/>
                </a:stretch>
              </p:blipFill>
              <p:spPr>
                <a:xfrm>
                  <a:off x="3528573" y="5547293"/>
                  <a:ext cx="716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B785DE99-2D07-48C4-8D99-78E4829E94CF}"/>
                    </a:ext>
                  </a:extLst>
                </p14:cNvPr>
                <p14:cNvContentPartPr/>
                <p14:nvPr/>
              </p14:nvContentPartPr>
              <p14:xfrm>
                <a:off x="3414093" y="5419493"/>
                <a:ext cx="311400" cy="243000"/>
              </p14:xfrm>
            </p:contentPart>
          </mc:Choice>
          <mc:Fallback>
            <p:pic>
              <p:nvPicPr>
                <p:cNvPr id="54" name="Freihand 53">
                  <a:extLst>
                    <a:ext uri="{FF2B5EF4-FFF2-40B4-BE49-F238E27FC236}">
                      <a16:creationId xmlns:a16="http://schemas.microsoft.com/office/drawing/2014/main" id="{B785DE99-2D07-48C4-8D99-78E4829E94CF}"/>
                    </a:ext>
                  </a:extLst>
                </p:cNvPr>
                <p:cNvPicPr/>
                <p:nvPr/>
              </p:nvPicPr>
              <p:blipFill>
                <a:blip r:embed="rId78"/>
                <a:stretch>
                  <a:fillRect/>
                </a:stretch>
              </p:blipFill>
              <p:spPr>
                <a:xfrm>
                  <a:off x="3409773" y="5415173"/>
                  <a:ext cx="320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FE1050D1-DBF8-4D7D-B008-D1D6FDE85BEB}"/>
                    </a:ext>
                  </a:extLst>
                </p14:cNvPr>
                <p14:cNvContentPartPr/>
                <p14:nvPr/>
              </p14:nvContentPartPr>
              <p14:xfrm>
                <a:off x="3054453" y="5942933"/>
                <a:ext cx="177120" cy="165600"/>
              </p14:xfrm>
            </p:contentPart>
          </mc:Choice>
          <mc:Fallback>
            <p:pic>
              <p:nvPicPr>
                <p:cNvPr id="56" name="Freihand 55">
                  <a:extLst>
                    <a:ext uri="{FF2B5EF4-FFF2-40B4-BE49-F238E27FC236}">
                      <a16:creationId xmlns:a16="http://schemas.microsoft.com/office/drawing/2014/main" id="{FE1050D1-DBF8-4D7D-B008-D1D6FDE85BEB}"/>
                    </a:ext>
                  </a:extLst>
                </p:cNvPr>
                <p:cNvPicPr/>
                <p:nvPr/>
              </p:nvPicPr>
              <p:blipFill>
                <a:blip r:embed="rId80"/>
                <a:stretch>
                  <a:fillRect/>
                </a:stretch>
              </p:blipFill>
              <p:spPr>
                <a:xfrm>
                  <a:off x="3050133" y="5938613"/>
                  <a:ext cx="185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F9A67340-B8D2-4590-A6F9-67EBE9EE1644}"/>
                    </a:ext>
                  </a:extLst>
                </p14:cNvPr>
                <p14:cNvContentPartPr/>
                <p14:nvPr/>
              </p14:nvContentPartPr>
              <p14:xfrm>
                <a:off x="3243093" y="5990093"/>
                <a:ext cx="131400" cy="246240"/>
              </p14:xfrm>
            </p:contentPart>
          </mc:Choice>
          <mc:Fallback>
            <p:pic>
              <p:nvPicPr>
                <p:cNvPr id="57" name="Freihand 56">
                  <a:extLst>
                    <a:ext uri="{FF2B5EF4-FFF2-40B4-BE49-F238E27FC236}">
                      <a16:creationId xmlns:a16="http://schemas.microsoft.com/office/drawing/2014/main" id="{F9A67340-B8D2-4590-A6F9-67EBE9EE1644}"/>
                    </a:ext>
                  </a:extLst>
                </p:cNvPr>
                <p:cNvPicPr/>
                <p:nvPr/>
              </p:nvPicPr>
              <p:blipFill>
                <a:blip r:embed="rId82"/>
                <a:stretch>
                  <a:fillRect/>
                </a:stretch>
              </p:blipFill>
              <p:spPr>
                <a:xfrm>
                  <a:off x="3238773" y="5985773"/>
                  <a:ext cx="140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70A5B65C-98C8-4644-B68D-6037F2FC4A19}"/>
                    </a:ext>
                  </a:extLst>
                </p14:cNvPr>
                <p14:cNvContentPartPr/>
                <p14:nvPr/>
              </p14:nvContentPartPr>
              <p14:xfrm>
                <a:off x="3423453" y="5943653"/>
                <a:ext cx="293760" cy="104760"/>
              </p14:xfrm>
            </p:contentPart>
          </mc:Choice>
          <mc:Fallback>
            <p:pic>
              <p:nvPicPr>
                <p:cNvPr id="58" name="Freihand 57">
                  <a:extLst>
                    <a:ext uri="{FF2B5EF4-FFF2-40B4-BE49-F238E27FC236}">
                      <a16:creationId xmlns:a16="http://schemas.microsoft.com/office/drawing/2014/main" id="{70A5B65C-98C8-4644-B68D-6037F2FC4A19}"/>
                    </a:ext>
                  </a:extLst>
                </p:cNvPr>
                <p:cNvPicPr/>
                <p:nvPr/>
              </p:nvPicPr>
              <p:blipFill>
                <a:blip r:embed="rId84"/>
                <a:stretch>
                  <a:fillRect/>
                </a:stretch>
              </p:blipFill>
              <p:spPr>
                <a:xfrm>
                  <a:off x="3419133" y="5939333"/>
                  <a:ext cx="302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2F86A28D-EDF6-4D9A-93D9-8BA57FA25241}"/>
                    </a:ext>
                  </a:extLst>
                </p14:cNvPr>
                <p14:cNvContentPartPr/>
                <p14:nvPr/>
              </p14:nvContentPartPr>
              <p14:xfrm>
                <a:off x="3797133" y="5867693"/>
                <a:ext cx="140760" cy="119880"/>
              </p14:xfrm>
            </p:contentPart>
          </mc:Choice>
          <mc:Fallback>
            <p:pic>
              <p:nvPicPr>
                <p:cNvPr id="60" name="Freihand 59">
                  <a:extLst>
                    <a:ext uri="{FF2B5EF4-FFF2-40B4-BE49-F238E27FC236}">
                      <a16:creationId xmlns:a16="http://schemas.microsoft.com/office/drawing/2014/main" id="{2F86A28D-EDF6-4D9A-93D9-8BA57FA25241}"/>
                    </a:ext>
                  </a:extLst>
                </p:cNvPr>
                <p:cNvPicPr/>
                <p:nvPr/>
              </p:nvPicPr>
              <p:blipFill>
                <a:blip r:embed="rId86"/>
                <a:stretch>
                  <a:fillRect/>
                </a:stretch>
              </p:blipFill>
              <p:spPr>
                <a:xfrm>
                  <a:off x="3792813" y="5863373"/>
                  <a:ext cx="149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4F6ED318-29A0-43D4-A3EC-E619417ACBC5}"/>
                    </a:ext>
                  </a:extLst>
                </p14:cNvPr>
                <p14:cNvContentPartPr/>
                <p14:nvPr/>
              </p14:nvContentPartPr>
              <p14:xfrm>
                <a:off x="3939693" y="5857613"/>
                <a:ext cx="144360" cy="78840"/>
              </p14:xfrm>
            </p:contentPart>
          </mc:Choice>
          <mc:Fallback>
            <p:pic>
              <p:nvPicPr>
                <p:cNvPr id="61" name="Freihand 60">
                  <a:extLst>
                    <a:ext uri="{FF2B5EF4-FFF2-40B4-BE49-F238E27FC236}">
                      <a16:creationId xmlns:a16="http://schemas.microsoft.com/office/drawing/2014/main" id="{4F6ED318-29A0-43D4-A3EC-E619417ACBC5}"/>
                    </a:ext>
                  </a:extLst>
                </p:cNvPr>
                <p:cNvPicPr/>
                <p:nvPr/>
              </p:nvPicPr>
              <p:blipFill>
                <a:blip r:embed="rId88"/>
                <a:stretch>
                  <a:fillRect/>
                </a:stretch>
              </p:blipFill>
              <p:spPr>
                <a:xfrm>
                  <a:off x="3935373" y="5853293"/>
                  <a:ext cx="153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E23BE68B-454B-401A-852F-247CF8AD144D}"/>
                    </a:ext>
                  </a:extLst>
                </p14:cNvPr>
                <p14:cNvContentPartPr/>
                <p14:nvPr/>
              </p14:nvContentPartPr>
              <p14:xfrm>
                <a:off x="4068213" y="5804333"/>
                <a:ext cx="142920" cy="104400"/>
              </p14:xfrm>
            </p:contentPart>
          </mc:Choice>
          <mc:Fallback>
            <p:pic>
              <p:nvPicPr>
                <p:cNvPr id="62" name="Freihand 61">
                  <a:extLst>
                    <a:ext uri="{FF2B5EF4-FFF2-40B4-BE49-F238E27FC236}">
                      <a16:creationId xmlns:a16="http://schemas.microsoft.com/office/drawing/2014/main" id="{E23BE68B-454B-401A-852F-247CF8AD144D}"/>
                    </a:ext>
                  </a:extLst>
                </p:cNvPr>
                <p:cNvPicPr/>
                <p:nvPr/>
              </p:nvPicPr>
              <p:blipFill>
                <a:blip r:embed="rId90"/>
                <a:stretch>
                  <a:fillRect/>
                </a:stretch>
              </p:blipFill>
              <p:spPr>
                <a:xfrm>
                  <a:off x="4063893" y="5800013"/>
                  <a:ext cx="15156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1024" name="Freihand 1023">
                <a:extLst>
                  <a:ext uri="{FF2B5EF4-FFF2-40B4-BE49-F238E27FC236}">
                    <a16:creationId xmlns:a16="http://schemas.microsoft.com/office/drawing/2014/main" id="{B9D59FC6-FFB4-4F5A-8179-3295411E2DA0}"/>
                  </a:ext>
                </a:extLst>
              </p14:cNvPr>
              <p14:cNvContentPartPr/>
              <p14:nvPr/>
            </p14:nvContentPartPr>
            <p14:xfrm>
              <a:off x="1772493" y="3489173"/>
              <a:ext cx="2605680" cy="688680"/>
            </p14:xfrm>
          </p:contentPart>
        </mc:Choice>
        <mc:Fallback>
          <p:pic>
            <p:nvPicPr>
              <p:cNvPr id="1024" name="Freihand 1023">
                <a:extLst>
                  <a:ext uri="{FF2B5EF4-FFF2-40B4-BE49-F238E27FC236}">
                    <a16:creationId xmlns:a16="http://schemas.microsoft.com/office/drawing/2014/main" id="{B9D59FC6-FFB4-4F5A-8179-3295411E2DA0}"/>
                  </a:ext>
                </a:extLst>
              </p:cNvPr>
              <p:cNvPicPr/>
              <p:nvPr/>
            </p:nvPicPr>
            <p:blipFill>
              <a:blip r:embed="rId92"/>
              <a:stretch>
                <a:fillRect/>
              </a:stretch>
            </p:blipFill>
            <p:spPr>
              <a:xfrm>
                <a:off x="1768173" y="3484853"/>
                <a:ext cx="261432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28" name="Freihand 1027">
                <a:extLst>
                  <a:ext uri="{FF2B5EF4-FFF2-40B4-BE49-F238E27FC236}">
                    <a16:creationId xmlns:a16="http://schemas.microsoft.com/office/drawing/2014/main" id="{D175C510-F5CA-4044-A301-1D58626FEB5A}"/>
                  </a:ext>
                </a:extLst>
              </p14:cNvPr>
              <p14:cNvContentPartPr/>
              <p14:nvPr/>
            </p14:nvContentPartPr>
            <p14:xfrm>
              <a:off x="1200453" y="3713453"/>
              <a:ext cx="181800" cy="168480"/>
            </p14:xfrm>
          </p:contentPart>
        </mc:Choice>
        <mc:Fallback>
          <p:pic>
            <p:nvPicPr>
              <p:cNvPr id="1028" name="Freihand 1027">
                <a:extLst>
                  <a:ext uri="{FF2B5EF4-FFF2-40B4-BE49-F238E27FC236}">
                    <a16:creationId xmlns:a16="http://schemas.microsoft.com/office/drawing/2014/main" id="{D175C510-F5CA-4044-A301-1D58626FEB5A}"/>
                  </a:ext>
                </a:extLst>
              </p:cNvPr>
              <p:cNvPicPr/>
              <p:nvPr/>
            </p:nvPicPr>
            <p:blipFill>
              <a:blip r:embed="rId94"/>
              <a:stretch>
                <a:fillRect/>
              </a:stretch>
            </p:blipFill>
            <p:spPr>
              <a:xfrm>
                <a:off x="1196133" y="3709133"/>
                <a:ext cx="190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29" name="Freihand 1028">
                <a:extLst>
                  <a:ext uri="{FF2B5EF4-FFF2-40B4-BE49-F238E27FC236}">
                    <a16:creationId xmlns:a16="http://schemas.microsoft.com/office/drawing/2014/main" id="{92CD3644-1B4D-49FE-8D21-4C39683F1BB6}"/>
                  </a:ext>
                </a:extLst>
              </p14:cNvPr>
              <p14:cNvContentPartPr/>
              <p14:nvPr/>
            </p14:nvContentPartPr>
            <p14:xfrm>
              <a:off x="1386213" y="3634613"/>
              <a:ext cx="118440" cy="108720"/>
            </p14:xfrm>
          </p:contentPart>
        </mc:Choice>
        <mc:Fallback>
          <p:pic>
            <p:nvPicPr>
              <p:cNvPr id="1029" name="Freihand 1028">
                <a:extLst>
                  <a:ext uri="{FF2B5EF4-FFF2-40B4-BE49-F238E27FC236}">
                    <a16:creationId xmlns:a16="http://schemas.microsoft.com/office/drawing/2014/main" id="{92CD3644-1B4D-49FE-8D21-4C39683F1BB6}"/>
                  </a:ext>
                </a:extLst>
              </p:cNvPr>
              <p:cNvPicPr/>
              <p:nvPr/>
            </p:nvPicPr>
            <p:blipFill>
              <a:blip r:embed="rId96"/>
              <a:stretch>
                <a:fillRect/>
              </a:stretch>
            </p:blipFill>
            <p:spPr>
              <a:xfrm>
                <a:off x="1381893" y="3630293"/>
                <a:ext cx="127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31" name="Freihand 1030">
                <a:extLst>
                  <a:ext uri="{FF2B5EF4-FFF2-40B4-BE49-F238E27FC236}">
                    <a16:creationId xmlns:a16="http://schemas.microsoft.com/office/drawing/2014/main" id="{A32AFE68-F271-40C0-B5BB-7CEB6992926D}"/>
                  </a:ext>
                </a:extLst>
              </p14:cNvPr>
              <p14:cNvContentPartPr/>
              <p14:nvPr/>
            </p14:nvContentPartPr>
            <p14:xfrm>
              <a:off x="1547133" y="3573053"/>
              <a:ext cx="78840" cy="59400"/>
            </p14:xfrm>
          </p:contentPart>
        </mc:Choice>
        <mc:Fallback>
          <p:pic>
            <p:nvPicPr>
              <p:cNvPr id="1031" name="Freihand 1030">
                <a:extLst>
                  <a:ext uri="{FF2B5EF4-FFF2-40B4-BE49-F238E27FC236}">
                    <a16:creationId xmlns:a16="http://schemas.microsoft.com/office/drawing/2014/main" id="{A32AFE68-F271-40C0-B5BB-7CEB6992926D}"/>
                  </a:ext>
                </a:extLst>
              </p:cNvPr>
              <p:cNvPicPr/>
              <p:nvPr/>
            </p:nvPicPr>
            <p:blipFill>
              <a:blip r:embed="rId98"/>
              <a:stretch>
                <a:fillRect/>
              </a:stretch>
            </p:blipFill>
            <p:spPr>
              <a:xfrm>
                <a:off x="1542813" y="3568733"/>
                <a:ext cx="87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32" name="Freihand 1031">
                <a:extLst>
                  <a:ext uri="{FF2B5EF4-FFF2-40B4-BE49-F238E27FC236}">
                    <a16:creationId xmlns:a16="http://schemas.microsoft.com/office/drawing/2014/main" id="{4D779595-D512-47C1-89C5-E64B613E350A}"/>
                  </a:ext>
                </a:extLst>
              </p14:cNvPr>
              <p14:cNvContentPartPr/>
              <p14:nvPr/>
            </p14:nvContentPartPr>
            <p14:xfrm>
              <a:off x="1639653" y="3486653"/>
              <a:ext cx="54000" cy="107640"/>
            </p14:xfrm>
          </p:contentPart>
        </mc:Choice>
        <mc:Fallback>
          <p:pic>
            <p:nvPicPr>
              <p:cNvPr id="1032" name="Freihand 1031">
                <a:extLst>
                  <a:ext uri="{FF2B5EF4-FFF2-40B4-BE49-F238E27FC236}">
                    <a16:creationId xmlns:a16="http://schemas.microsoft.com/office/drawing/2014/main" id="{4D779595-D512-47C1-89C5-E64B613E350A}"/>
                  </a:ext>
                </a:extLst>
              </p:cNvPr>
              <p:cNvPicPr/>
              <p:nvPr/>
            </p:nvPicPr>
            <p:blipFill>
              <a:blip r:embed="rId100"/>
              <a:stretch>
                <a:fillRect/>
              </a:stretch>
            </p:blipFill>
            <p:spPr>
              <a:xfrm>
                <a:off x="1635333" y="3482333"/>
                <a:ext cx="62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33" name="Freihand 1032">
                <a:extLst>
                  <a:ext uri="{FF2B5EF4-FFF2-40B4-BE49-F238E27FC236}">
                    <a16:creationId xmlns:a16="http://schemas.microsoft.com/office/drawing/2014/main" id="{22E0F276-8054-41BA-BD1C-F6BFDEED61AB}"/>
                  </a:ext>
                </a:extLst>
              </p14:cNvPr>
              <p14:cNvContentPartPr/>
              <p14:nvPr/>
            </p14:nvContentPartPr>
            <p14:xfrm>
              <a:off x="1587813" y="3445613"/>
              <a:ext cx="129240" cy="163440"/>
            </p14:xfrm>
          </p:contentPart>
        </mc:Choice>
        <mc:Fallback>
          <p:pic>
            <p:nvPicPr>
              <p:cNvPr id="1033" name="Freihand 1032">
                <a:extLst>
                  <a:ext uri="{FF2B5EF4-FFF2-40B4-BE49-F238E27FC236}">
                    <a16:creationId xmlns:a16="http://schemas.microsoft.com/office/drawing/2014/main" id="{22E0F276-8054-41BA-BD1C-F6BFDEED61AB}"/>
                  </a:ext>
                </a:extLst>
              </p:cNvPr>
              <p:cNvPicPr/>
              <p:nvPr/>
            </p:nvPicPr>
            <p:blipFill>
              <a:blip r:embed="rId102"/>
              <a:stretch>
                <a:fillRect/>
              </a:stretch>
            </p:blipFill>
            <p:spPr>
              <a:xfrm>
                <a:off x="1583493" y="3441293"/>
                <a:ext cx="137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34" name="Freihand 1033">
                <a:extLst>
                  <a:ext uri="{FF2B5EF4-FFF2-40B4-BE49-F238E27FC236}">
                    <a16:creationId xmlns:a16="http://schemas.microsoft.com/office/drawing/2014/main" id="{A307C717-F795-4672-B623-74B073D16C18}"/>
                  </a:ext>
                </a:extLst>
              </p14:cNvPr>
              <p14:cNvContentPartPr/>
              <p14:nvPr/>
            </p14:nvContentPartPr>
            <p14:xfrm>
              <a:off x="1768533" y="3426533"/>
              <a:ext cx="60840" cy="109800"/>
            </p14:xfrm>
          </p:contentPart>
        </mc:Choice>
        <mc:Fallback>
          <p:pic>
            <p:nvPicPr>
              <p:cNvPr id="1034" name="Freihand 1033">
                <a:extLst>
                  <a:ext uri="{FF2B5EF4-FFF2-40B4-BE49-F238E27FC236}">
                    <a16:creationId xmlns:a16="http://schemas.microsoft.com/office/drawing/2014/main" id="{A307C717-F795-4672-B623-74B073D16C18}"/>
                  </a:ext>
                </a:extLst>
              </p:cNvPr>
              <p:cNvPicPr/>
              <p:nvPr/>
            </p:nvPicPr>
            <p:blipFill>
              <a:blip r:embed="rId104"/>
              <a:stretch>
                <a:fillRect/>
              </a:stretch>
            </p:blipFill>
            <p:spPr>
              <a:xfrm>
                <a:off x="1764213" y="3422213"/>
                <a:ext cx="69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35" name="Freihand 1034">
                <a:extLst>
                  <a:ext uri="{FF2B5EF4-FFF2-40B4-BE49-F238E27FC236}">
                    <a16:creationId xmlns:a16="http://schemas.microsoft.com/office/drawing/2014/main" id="{AF9B22D2-FC52-4526-9F1C-49646EC8F305}"/>
                  </a:ext>
                </a:extLst>
              </p14:cNvPr>
              <p14:cNvContentPartPr/>
              <p14:nvPr/>
            </p14:nvContentPartPr>
            <p14:xfrm>
              <a:off x="1813893" y="3292973"/>
              <a:ext cx="148320" cy="167400"/>
            </p14:xfrm>
          </p:contentPart>
        </mc:Choice>
        <mc:Fallback>
          <p:pic>
            <p:nvPicPr>
              <p:cNvPr id="1035" name="Freihand 1034">
                <a:extLst>
                  <a:ext uri="{FF2B5EF4-FFF2-40B4-BE49-F238E27FC236}">
                    <a16:creationId xmlns:a16="http://schemas.microsoft.com/office/drawing/2014/main" id="{AF9B22D2-FC52-4526-9F1C-49646EC8F305}"/>
                  </a:ext>
                </a:extLst>
              </p:cNvPr>
              <p:cNvPicPr/>
              <p:nvPr/>
            </p:nvPicPr>
            <p:blipFill>
              <a:blip r:embed="rId106"/>
              <a:stretch>
                <a:fillRect/>
              </a:stretch>
            </p:blipFill>
            <p:spPr>
              <a:xfrm>
                <a:off x="1809573" y="3288653"/>
                <a:ext cx="156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36" name="Freihand 1035">
                <a:extLst>
                  <a:ext uri="{FF2B5EF4-FFF2-40B4-BE49-F238E27FC236}">
                    <a16:creationId xmlns:a16="http://schemas.microsoft.com/office/drawing/2014/main" id="{1563DA41-87BA-48B8-A29C-FEE24FC19E2A}"/>
                  </a:ext>
                </a:extLst>
              </p14:cNvPr>
              <p14:cNvContentPartPr/>
              <p14:nvPr/>
            </p14:nvContentPartPr>
            <p14:xfrm>
              <a:off x="1995693" y="3343733"/>
              <a:ext cx="6840" cy="14040"/>
            </p14:xfrm>
          </p:contentPart>
        </mc:Choice>
        <mc:Fallback>
          <p:pic>
            <p:nvPicPr>
              <p:cNvPr id="1036" name="Freihand 1035">
                <a:extLst>
                  <a:ext uri="{FF2B5EF4-FFF2-40B4-BE49-F238E27FC236}">
                    <a16:creationId xmlns:a16="http://schemas.microsoft.com/office/drawing/2014/main" id="{1563DA41-87BA-48B8-A29C-FEE24FC19E2A}"/>
                  </a:ext>
                </a:extLst>
              </p:cNvPr>
              <p:cNvPicPr/>
              <p:nvPr/>
            </p:nvPicPr>
            <p:blipFill>
              <a:blip r:embed="rId108"/>
              <a:stretch>
                <a:fillRect/>
              </a:stretch>
            </p:blipFill>
            <p:spPr>
              <a:xfrm>
                <a:off x="1991373" y="3339413"/>
                <a:ext cx="15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37" name="Freihand 1036">
                <a:extLst>
                  <a:ext uri="{FF2B5EF4-FFF2-40B4-BE49-F238E27FC236}">
                    <a16:creationId xmlns:a16="http://schemas.microsoft.com/office/drawing/2014/main" id="{A385A27B-F56A-4949-BCED-94C5808C5281}"/>
                  </a:ext>
                </a:extLst>
              </p14:cNvPr>
              <p14:cNvContentPartPr/>
              <p14:nvPr/>
            </p14:nvContentPartPr>
            <p14:xfrm>
              <a:off x="1960053" y="3209813"/>
              <a:ext cx="192600" cy="197640"/>
            </p14:xfrm>
          </p:contentPart>
        </mc:Choice>
        <mc:Fallback>
          <p:pic>
            <p:nvPicPr>
              <p:cNvPr id="1037" name="Freihand 1036">
                <a:extLst>
                  <a:ext uri="{FF2B5EF4-FFF2-40B4-BE49-F238E27FC236}">
                    <a16:creationId xmlns:a16="http://schemas.microsoft.com/office/drawing/2014/main" id="{A385A27B-F56A-4949-BCED-94C5808C5281}"/>
                  </a:ext>
                </a:extLst>
              </p:cNvPr>
              <p:cNvPicPr/>
              <p:nvPr/>
            </p:nvPicPr>
            <p:blipFill>
              <a:blip r:embed="rId110"/>
              <a:stretch>
                <a:fillRect/>
              </a:stretch>
            </p:blipFill>
            <p:spPr>
              <a:xfrm>
                <a:off x="1955733" y="3205493"/>
                <a:ext cx="201240" cy="206280"/>
              </a:xfrm>
              <a:prstGeom prst="rect">
                <a:avLst/>
              </a:prstGeom>
            </p:spPr>
          </p:pic>
        </mc:Fallback>
      </mc:AlternateContent>
      <p:grpSp>
        <p:nvGrpSpPr>
          <p:cNvPr id="1077" name="Gruppieren 1076">
            <a:extLst>
              <a:ext uri="{FF2B5EF4-FFF2-40B4-BE49-F238E27FC236}">
                <a16:creationId xmlns:a16="http://schemas.microsoft.com/office/drawing/2014/main" id="{F606C06D-1B6B-4F0B-84EC-CF17392A5270}"/>
              </a:ext>
            </a:extLst>
          </p:cNvPr>
          <p:cNvGrpSpPr/>
          <p:nvPr/>
        </p:nvGrpSpPr>
        <p:grpSpPr>
          <a:xfrm>
            <a:off x="493413" y="4003253"/>
            <a:ext cx="1942560" cy="1625760"/>
            <a:chOff x="493413" y="4003253"/>
            <a:chExt cx="1942560" cy="1625760"/>
          </a:xfrm>
        </p:grpSpPr>
        <mc:AlternateContent xmlns:mc="http://schemas.openxmlformats.org/markup-compatibility/2006">
          <mc:Choice xmlns:p14="http://schemas.microsoft.com/office/powerpoint/2010/main" Requires="p14">
            <p:contentPart p14:bwMode="auto" r:id="rId111">
              <p14:nvContentPartPr>
                <p14:cNvPr id="1025" name="Freihand 1024">
                  <a:extLst>
                    <a:ext uri="{FF2B5EF4-FFF2-40B4-BE49-F238E27FC236}">
                      <a16:creationId xmlns:a16="http://schemas.microsoft.com/office/drawing/2014/main" id="{B23AF1EF-480B-474F-B83D-0FE56587B4DF}"/>
                    </a:ext>
                  </a:extLst>
                </p14:cNvPr>
                <p14:cNvContentPartPr/>
                <p14:nvPr/>
              </p14:nvContentPartPr>
              <p14:xfrm>
                <a:off x="726333" y="4056533"/>
                <a:ext cx="114840" cy="179280"/>
              </p14:xfrm>
            </p:contentPart>
          </mc:Choice>
          <mc:Fallback>
            <p:pic>
              <p:nvPicPr>
                <p:cNvPr id="1025" name="Freihand 1024">
                  <a:extLst>
                    <a:ext uri="{FF2B5EF4-FFF2-40B4-BE49-F238E27FC236}">
                      <a16:creationId xmlns:a16="http://schemas.microsoft.com/office/drawing/2014/main" id="{B23AF1EF-480B-474F-B83D-0FE56587B4DF}"/>
                    </a:ext>
                  </a:extLst>
                </p:cNvPr>
                <p:cNvPicPr/>
                <p:nvPr/>
              </p:nvPicPr>
              <p:blipFill>
                <a:blip r:embed="rId112"/>
                <a:stretch>
                  <a:fillRect/>
                </a:stretch>
              </p:blipFill>
              <p:spPr>
                <a:xfrm>
                  <a:off x="722013" y="4052213"/>
                  <a:ext cx="12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27" name="Freihand 1026">
                  <a:extLst>
                    <a:ext uri="{FF2B5EF4-FFF2-40B4-BE49-F238E27FC236}">
                      <a16:creationId xmlns:a16="http://schemas.microsoft.com/office/drawing/2014/main" id="{DFC5EE15-A02B-47F9-9CDD-B741AD2D92CC}"/>
                    </a:ext>
                  </a:extLst>
                </p14:cNvPr>
                <p14:cNvContentPartPr/>
                <p14:nvPr/>
              </p14:nvContentPartPr>
              <p14:xfrm>
                <a:off x="899133" y="4003253"/>
                <a:ext cx="112680" cy="135720"/>
              </p14:xfrm>
            </p:contentPart>
          </mc:Choice>
          <mc:Fallback>
            <p:pic>
              <p:nvPicPr>
                <p:cNvPr id="1027" name="Freihand 1026">
                  <a:extLst>
                    <a:ext uri="{FF2B5EF4-FFF2-40B4-BE49-F238E27FC236}">
                      <a16:creationId xmlns:a16="http://schemas.microsoft.com/office/drawing/2014/main" id="{DFC5EE15-A02B-47F9-9CDD-B741AD2D92CC}"/>
                    </a:ext>
                  </a:extLst>
                </p:cNvPr>
                <p:cNvPicPr/>
                <p:nvPr/>
              </p:nvPicPr>
              <p:blipFill>
                <a:blip r:embed="rId114"/>
                <a:stretch>
                  <a:fillRect/>
                </a:stretch>
              </p:blipFill>
              <p:spPr>
                <a:xfrm>
                  <a:off x="894813" y="3998933"/>
                  <a:ext cx="121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39" name="Freihand 1038">
                  <a:extLst>
                    <a:ext uri="{FF2B5EF4-FFF2-40B4-BE49-F238E27FC236}">
                      <a16:creationId xmlns:a16="http://schemas.microsoft.com/office/drawing/2014/main" id="{2F1102CB-6D3C-4903-8A15-B75E897CAD25}"/>
                    </a:ext>
                  </a:extLst>
                </p14:cNvPr>
                <p14:cNvContentPartPr/>
                <p14:nvPr/>
              </p14:nvContentPartPr>
              <p14:xfrm>
                <a:off x="1636413" y="4101893"/>
                <a:ext cx="174600" cy="176760"/>
              </p14:xfrm>
            </p:contentPart>
          </mc:Choice>
          <mc:Fallback>
            <p:pic>
              <p:nvPicPr>
                <p:cNvPr id="1039" name="Freihand 1038">
                  <a:extLst>
                    <a:ext uri="{FF2B5EF4-FFF2-40B4-BE49-F238E27FC236}">
                      <a16:creationId xmlns:a16="http://schemas.microsoft.com/office/drawing/2014/main" id="{2F1102CB-6D3C-4903-8A15-B75E897CAD25}"/>
                    </a:ext>
                  </a:extLst>
                </p:cNvPr>
                <p:cNvPicPr/>
                <p:nvPr/>
              </p:nvPicPr>
              <p:blipFill>
                <a:blip r:embed="rId116"/>
                <a:stretch>
                  <a:fillRect/>
                </a:stretch>
              </p:blipFill>
              <p:spPr>
                <a:xfrm>
                  <a:off x="1632093" y="4097573"/>
                  <a:ext cx="183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40" name="Freihand 1039">
                  <a:extLst>
                    <a:ext uri="{FF2B5EF4-FFF2-40B4-BE49-F238E27FC236}">
                      <a16:creationId xmlns:a16="http://schemas.microsoft.com/office/drawing/2014/main" id="{16C39421-ABB5-45B7-9E5D-39B282B32271}"/>
                    </a:ext>
                  </a:extLst>
                </p14:cNvPr>
                <p14:cNvContentPartPr/>
                <p14:nvPr/>
              </p14:nvContentPartPr>
              <p14:xfrm>
                <a:off x="1561893" y="4149053"/>
                <a:ext cx="193320" cy="230040"/>
              </p14:xfrm>
            </p:contentPart>
          </mc:Choice>
          <mc:Fallback>
            <p:pic>
              <p:nvPicPr>
                <p:cNvPr id="1040" name="Freihand 1039">
                  <a:extLst>
                    <a:ext uri="{FF2B5EF4-FFF2-40B4-BE49-F238E27FC236}">
                      <a16:creationId xmlns:a16="http://schemas.microsoft.com/office/drawing/2014/main" id="{16C39421-ABB5-45B7-9E5D-39B282B32271}"/>
                    </a:ext>
                  </a:extLst>
                </p:cNvPr>
                <p:cNvPicPr/>
                <p:nvPr/>
              </p:nvPicPr>
              <p:blipFill>
                <a:blip r:embed="rId118"/>
                <a:stretch>
                  <a:fillRect/>
                </a:stretch>
              </p:blipFill>
              <p:spPr>
                <a:xfrm>
                  <a:off x="1557573" y="4144733"/>
                  <a:ext cx="201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41" name="Freihand 1040">
                  <a:extLst>
                    <a:ext uri="{FF2B5EF4-FFF2-40B4-BE49-F238E27FC236}">
                      <a16:creationId xmlns:a16="http://schemas.microsoft.com/office/drawing/2014/main" id="{960A127B-C116-4D3E-BD9B-E361900876BE}"/>
                    </a:ext>
                  </a:extLst>
                </p14:cNvPr>
                <p14:cNvContentPartPr/>
                <p14:nvPr/>
              </p14:nvContentPartPr>
              <p14:xfrm>
                <a:off x="493413" y="4720373"/>
                <a:ext cx="137520" cy="141120"/>
              </p14:xfrm>
            </p:contentPart>
          </mc:Choice>
          <mc:Fallback>
            <p:pic>
              <p:nvPicPr>
                <p:cNvPr id="1041" name="Freihand 1040">
                  <a:extLst>
                    <a:ext uri="{FF2B5EF4-FFF2-40B4-BE49-F238E27FC236}">
                      <a16:creationId xmlns:a16="http://schemas.microsoft.com/office/drawing/2014/main" id="{960A127B-C116-4D3E-BD9B-E361900876BE}"/>
                    </a:ext>
                  </a:extLst>
                </p:cNvPr>
                <p:cNvPicPr/>
                <p:nvPr/>
              </p:nvPicPr>
              <p:blipFill>
                <a:blip r:embed="rId120"/>
                <a:stretch>
                  <a:fillRect/>
                </a:stretch>
              </p:blipFill>
              <p:spPr>
                <a:xfrm>
                  <a:off x="489093" y="4716053"/>
                  <a:ext cx="146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42" name="Freihand 1041">
                  <a:extLst>
                    <a:ext uri="{FF2B5EF4-FFF2-40B4-BE49-F238E27FC236}">
                      <a16:creationId xmlns:a16="http://schemas.microsoft.com/office/drawing/2014/main" id="{66C18ADF-04BF-48E2-AC84-1E7B1DA4C231}"/>
                    </a:ext>
                  </a:extLst>
                </p14:cNvPr>
                <p14:cNvContentPartPr/>
                <p14:nvPr/>
              </p14:nvContentPartPr>
              <p14:xfrm>
                <a:off x="630573" y="4595093"/>
                <a:ext cx="91440" cy="200520"/>
              </p14:xfrm>
            </p:contentPart>
          </mc:Choice>
          <mc:Fallback>
            <p:pic>
              <p:nvPicPr>
                <p:cNvPr id="1042" name="Freihand 1041">
                  <a:extLst>
                    <a:ext uri="{FF2B5EF4-FFF2-40B4-BE49-F238E27FC236}">
                      <a16:creationId xmlns:a16="http://schemas.microsoft.com/office/drawing/2014/main" id="{66C18ADF-04BF-48E2-AC84-1E7B1DA4C231}"/>
                    </a:ext>
                  </a:extLst>
                </p:cNvPr>
                <p:cNvPicPr/>
                <p:nvPr/>
              </p:nvPicPr>
              <p:blipFill>
                <a:blip r:embed="rId122"/>
                <a:stretch>
                  <a:fillRect/>
                </a:stretch>
              </p:blipFill>
              <p:spPr>
                <a:xfrm>
                  <a:off x="626253" y="4590773"/>
                  <a:ext cx="100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43" name="Freihand 1042">
                  <a:extLst>
                    <a:ext uri="{FF2B5EF4-FFF2-40B4-BE49-F238E27FC236}">
                      <a16:creationId xmlns:a16="http://schemas.microsoft.com/office/drawing/2014/main" id="{7306617A-AFC4-4BC8-9D2E-13F9365F7824}"/>
                    </a:ext>
                  </a:extLst>
                </p14:cNvPr>
                <p14:cNvContentPartPr/>
                <p14:nvPr/>
              </p14:nvContentPartPr>
              <p14:xfrm>
                <a:off x="704373" y="4635773"/>
                <a:ext cx="106200" cy="110520"/>
              </p14:xfrm>
            </p:contentPart>
          </mc:Choice>
          <mc:Fallback>
            <p:pic>
              <p:nvPicPr>
                <p:cNvPr id="1043" name="Freihand 1042">
                  <a:extLst>
                    <a:ext uri="{FF2B5EF4-FFF2-40B4-BE49-F238E27FC236}">
                      <a16:creationId xmlns:a16="http://schemas.microsoft.com/office/drawing/2014/main" id="{7306617A-AFC4-4BC8-9D2E-13F9365F7824}"/>
                    </a:ext>
                  </a:extLst>
                </p:cNvPr>
                <p:cNvPicPr/>
                <p:nvPr/>
              </p:nvPicPr>
              <p:blipFill>
                <a:blip r:embed="rId124"/>
                <a:stretch>
                  <a:fillRect/>
                </a:stretch>
              </p:blipFill>
              <p:spPr>
                <a:xfrm>
                  <a:off x="700053" y="4631453"/>
                  <a:ext cx="114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44" name="Freihand 1043">
                  <a:extLst>
                    <a:ext uri="{FF2B5EF4-FFF2-40B4-BE49-F238E27FC236}">
                      <a16:creationId xmlns:a16="http://schemas.microsoft.com/office/drawing/2014/main" id="{F68394BA-EB21-4DF0-9DAA-5AEEA702775B}"/>
                    </a:ext>
                  </a:extLst>
                </p14:cNvPr>
                <p14:cNvContentPartPr/>
                <p14:nvPr/>
              </p14:nvContentPartPr>
              <p14:xfrm>
                <a:off x="836133" y="4603373"/>
                <a:ext cx="74520" cy="66960"/>
              </p14:xfrm>
            </p:contentPart>
          </mc:Choice>
          <mc:Fallback>
            <p:pic>
              <p:nvPicPr>
                <p:cNvPr id="1044" name="Freihand 1043">
                  <a:extLst>
                    <a:ext uri="{FF2B5EF4-FFF2-40B4-BE49-F238E27FC236}">
                      <a16:creationId xmlns:a16="http://schemas.microsoft.com/office/drawing/2014/main" id="{F68394BA-EB21-4DF0-9DAA-5AEEA702775B}"/>
                    </a:ext>
                  </a:extLst>
                </p:cNvPr>
                <p:cNvPicPr/>
                <p:nvPr/>
              </p:nvPicPr>
              <p:blipFill>
                <a:blip r:embed="rId126"/>
                <a:stretch>
                  <a:fillRect/>
                </a:stretch>
              </p:blipFill>
              <p:spPr>
                <a:xfrm>
                  <a:off x="831813" y="4599053"/>
                  <a:ext cx="83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7" name="Freihand 1046">
                  <a:extLst>
                    <a:ext uri="{FF2B5EF4-FFF2-40B4-BE49-F238E27FC236}">
                      <a16:creationId xmlns:a16="http://schemas.microsoft.com/office/drawing/2014/main" id="{78AF92FC-0E3C-49AD-8EAD-442DF64A38C4}"/>
                    </a:ext>
                  </a:extLst>
                </p14:cNvPr>
                <p14:cNvContentPartPr/>
                <p14:nvPr/>
              </p14:nvContentPartPr>
              <p14:xfrm>
                <a:off x="643893" y="4998653"/>
                <a:ext cx="103320" cy="156960"/>
              </p14:xfrm>
            </p:contentPart>
          </mc:Choice>
          <mc:Fallback>
            <p:pic>
              <p:nvPicPr>
                <p:cNvPr id="1047" name="Freihand 1046">
                  <a:extLst>
                    <a:ext uri="{FF2B5EF4-FFF2-40B4-BE49-F238E27FC236}">
                      <a16:creationId xmlns:a16="http://schemas.microsoft.com/office/drawing/2014/main" id="{78AF92FC-0E3C-49AD-8EAD-442DF64A38C4}"/>
                    </a:ext>
                  </a:extLst>
                </p:cNvPr>
                <p:cNvPicPr/>
                <p:nvPr/>
              </p:nvPicPr>
              <p:blipFill>
                <a:blip r:embed="rId128"/>
                <a:stretch>
                  <a:fillRect/>
                </a:stretch>
              </p:blipFill>
              <p:spPr>
                <a:xfrm>
                  <a:off x="639573" y="4994333"/>
                  <a:ext cx="111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48" name="Freihand 1047">
                  <a:extLst>
                    <a:ext uri="{FF2B5EF4-FFF2-40B4-BE49-F238E27FC236}">
                      <a16:creationId xmlns:a16="http://schemas.microsoft.com/office/drawing/2014/main" id="{310B0B3A-46A1-4BEF-837D-DA408A32F927}"/>
                    </a:ext>
                  </a:extLst>
                </p14:cNvPr>
                <p14:cNvContentPartPr/>
                <p14:nvPr/>
              </p14:nvContentPartPr>
              <p14:xfrm>
                <a:off x="758733" y="4944293"/>
                <a:ext cx="43920" cy="171360"/>
              </p14:xfrm>
            </p:contentPart>
          </mc:Choice>
          <mc:Fallback>
            <p:pic>
              <p:nvPicPr>
                <p:cNvPr id="1048" name="Freihand 1047">
                  <a:extLst>
                    <a:ext uri="{FF2B5EF4-FFF2-40B4-BE49-F238E27FC236}">
                      <a16:creationId xmlns:a16="http://schemas.microsoft.com/office/drawing/2014/main" id="{310B0B3A-46A1-4BEF-837D-DA408A32F927}"/>
                    </a:ext>
                  </a:extLst>
                </p:cNvPr>
                <p:cNvPicPr/>
                <p:nvPr/>
              </p:nvPicPr>
              <p:blipFill>
                <a:blip r:embed="rId130"/>
                <a:stretch>
                  <a:fillRect/>
                </a:stretch>
              </p:blipFill>
              <p:spPr>
                <a:xfrm>
                  <a:off x="754413" y="4939973"/>
                  <a:ext cx="52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49" name="Freihand 1048">
                  <a:extLst>
                    <a:ext uri="{FF2B5EF4-FFF2-40B4-BE49-F238E27FC236}">
                      <a16:creationId xmlns:a16="http://schemas.microsoft.com/office/drawing/2014/main" id="{89A77876-998C-4FD1-9762-7A5A0D5C849B}"/>
                    </a:ext>
                  </a:extLst>
                </p14:cNvPr>
                <p14:cNvContentPartPr/>
                <p14:nvPr/>
              </p14:nvContentPartPr>
              <p14:xfrm>
                <a:off x="725973" y="4885973"/>
                <a:ext cx="217800" cy="136440"/>
              </p14:xfrm>
            </p:contentPart>
          </mc:Choice>
          <mc:Fallback>
            <p:pic>
              <p:nvPicPr>
                <p:cNvPr id="1049" name="Freihand 1048">
                  <a:extLst>
                    <a:ext uri="{FF2B5EF4-FFF2-40B4-BE49-F238E27FC236}">
                      <a16:creationId xmlns:a16="http://schemas.microsoft.com/office/drawing/2014/main" id="{89A77876-998C-4FD1-9762-7A5A0D5C849B}"/>
                    </a:ext>
                  </a:extLst>
                </p:cNvPr>
                <p:cNvPicPr/>
                <p:nvPr/>
              </p:nvPicPr>
              <p:blipFill>
                <a:blip r:embed="rId132"/>
                <a:stretch>
                  <a:fillRect/>
                </a:stretch>
              </p:blipFill>
              <p:spPr>
                <a:xfrm>
                  <a:off x="721653" y="4881653"/>
                  <a:ext cx="226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50" name="Freihand 1049">
                  <a:extLst>
                    <a:ext uri="{FF2B5EF4-FFF2-40B4-BE49-F238E27FC236}">
                      <a16:creationId xmlns:a16="http://schemas.microsoft.com/office/drawing/2014/main" id="{920C862B-05DF-4B3B-B95C-9081C1BD6185}"/>
                    </a:ext>
                  </a:extLst>
                </p14:cNvPr>
                <p14:cNvContentPartPr/>
                <p14:nvPr/>
              </p14:nvContentPartPr>
              <p14:xfrm>
                <a:off x="915333" y="4774013"/>
                <a:ext cx="132480" cy="122040"/>
              </p14:xfrm>
            </p:contentPart>
          </mc:Choice>
          <mc:Fallback>
            <p:pic>
              <p:nvPicPr>
                <p:cNvPr id="1050" name="Freihand 1049">
                  <a:extLst>
                    <a:ext uri="{FF2B5EF4-FFF2-40B4-BE49-F238E27FC236}">
                      <a16:creationId xmlns:a16="http://schemas.microsoft.com/office/drawing/2014/main" id="{920C862B-05DF-4B3B-B95C-9081C1BD6185}"/>
                    </a:ext>
                  </a:extLst>
                </p:cNvPr>
                <p:cNvPicPr/>
                <p:nvPr/>
              </p:nvPicPr>
              <p:blipFill>
                <a:blip r:embed="rId134"/>
                <a:stretch>
                  <a:fillRect/>
                </a:stretch>
              </p:blipFill>
              <p:spPr>
                <a:xfrm>
                  <a:off x="911013" y="4769693"/>
                  <a:ext cx="141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52" name="Freihand 1051">
                  <a:extLst>
                    <a:ext uri="{FF2B5EF4-FFF2-40B4-BE49-F238E27FC236}">
                      <a16:creationId xmlns:a16="http://schemas.microsoft.com/office/drawing/2014/main" id="{A5EDC31A-B064-42A8-93BA-1D7113290194}"/>
                    </a:ext>
                  </a:extLst>
                </p14:cNvPr>
                <p14:cNvContentPartPr/>
                <p14:nvPr/>
              </p14:nvContentPartPr>
              <p14:xfrm>
                <a:off x="1056093" y="4714253"/>
                <a:ext cx="233280" cy="157320"/>
              </p14:xfrm>
            </p:contentPart>
          </mc:Choice>
          <mc:Fallback>
            <p:pic>
              <p:nvPicPr>
                <p:cNvPr id="1052" name="Freihand 1051">
                  <a:extLst>
                    <a:ext uri="{FF2B5EF4-FFF2-40B4-BE49-F238E27FC236}">
                      <a16:creationId xmlns:a16="http://schemas.microsoft.com/office/drawing/2014/main" id="{A5EDC31A-B064-42A8-93BA-1D7113290194}"/>
                    </a:ext>
                  </a:extLst>
                </p:cNvPr>
                <p:cNvPicPr/>
                <p:nvPr/>
              </p:nvPicPr>
              <p:blipFill>
                <a:blip r:embed="rId136"/>
                <a:stretch>
                  <a:fillRect/>
                </a:stretch>
              </p:blipFill>
              <p:spPr>
                <a:xfrm>
                  <a:off x="1051773" y="4709933"/>
                  <a:ext cx="241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53" name="Freihand 1052">
                  <a:extLst>
                    <a:ext uri="{FF2B5EF4-FFF2-40B4-BE49-F238E27FC236}">
                      <a16:creationId xmlns:a16="http://schemas.microsoft.com/office/drawing/2014/main" id="{18EE4139-0434-4AA4-B483-D7A8E169CBE1}"/>
                    </a:ext>
                  </a:extLst>
                </p14:cNvPr>
                <p14:cNvContentPartPr/>
                <p14:nvPr/>
              </p14:nvContentPartPr>
              <p14:xfrm>
                <a:off x="1309533" y="4618853"/>
                <a:ext cx="156240" cy="245520"/>
              </p14:xfrm>
            </p:contentPart>
          </mc:Choice>
          <mc:Fallback>
            <p:pic>
              <p:nvPicPr>
                <p:cNvPr id="1053" name="Freihand 1052">
                  <a:extLst>
                    <a:ext uri="{FF2B5EF4-FFF2-40B4-BE49-F238E27FC236}">
                      <a16:creationId xmlns:a16="http://schemas.microsoft.com/office/drawing/2014/main" id="{18EE4139-0434-4AA4-B483-D7A8E169CBE1}"/>
                    </a:ext>
                  </a:extLst>
                </p:cNvPr>
                <p:cNvPicPr/>
                <p:nvPr/>
              </p:nvPicPr>
              <p:blipFill>
                <a:blip r:embed="rId138"/>
                <a:stretch>
                  <a:fillRect/>
                </a:stretch>
              </p:blipFill>
              <p:spPr>
                <a:xfrm>
                  <a:off x="1305213" y="4614533"/>
                  <a:ext cx="1648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54" name="Freihand 1053">
                  <a:extLst>
                    <a:ext uri="{FF2B5EF4-FFF2-40B4-BE49-F238E27FC236}">
                      <a16:creationId xmlns:a16="http://schemas.microsoft.com/office/drawing/2014/main" id="{A1583B86-81D5-4D78-8FE7-AC4A964FA4E9}"/>
                    </a:ext>
                  </a:extLst>
                </p14:cNvPr>
                <p14:cNvContentPartPr/>
                <p14:nvPr/>
              </p14:nvContentPartPr>
              <p14:xfrm>
                <a:off x="1527693" y="4536773"/>
                <a:ext cx="104400" cy="73800"/>
              </p14:xfrm>
            </p:contentPart>
          </mc:Choice>
          <mc:Fallback>
            <p:pic>
              <p:nvPicPr>
                <p:cNvPr id="1054" name="Freihand 1053">
                  <a:extLst>
                    <a:ext uri="{FF2B5EF4-FFF2-40B4-BE49-F238E27FC236}">
                      <a16:creationId xmlns:a16="http://schemas.microsoft.com/office/drawing/2014/main" id="{A1583B86-81D5-4D78-8FE7-AC4A964FA4E9}"/>
                    </a:ext>
                  </a:extLst>
                </p:cNvPr>
                <p:cNvPicPr/>
                <p:nvPr/>
              </p:nvPicPr>
              <p:blipFill>
                <a:blip r:embed="rId140"/>
                <a:stretch>
                  <a:fillRect/>
                </a:stretch>
              </p:blipFill>
              <p:spPr>
                <a:xfrm>
                  <a:off x="1523373" y="4532453"/>
                  <a:ext cx="113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5" name="Freihand 1054">
                  <a:extLst>
                    <a:ext uri="{FF2B5EF4-FFF2-40B4-BE49-F238E27FC236}">
                      <a16:creationId xmlns:a16="http://schemas.microsoft.com/office/drawing/2014/main" id="{34245F56-BFEA-4915-9F85-C8033F7A55D2}"/>
                    </a:ext>
                  </a:extLst>
                </p14:cNvPr>
                <p14:cNvContentPartPr/>
                <p14:nvPr/>
              </p14:nvContentPartPr>
              <p14:xfrm>
                <a:off x="1643613" y="4352813"/>
                <a:ext cx="262440" cy="216720"/>
              </p14:xfrm>
            </p:contentPart>
          </mc:Choice>
          <mc:Fallback>
            <p:pic>
              <p:nvPicPr>
                <p:cNvPr id="1055" name="Freihand 1054">
                  <a:extLst>
                    <a:ext uri="{FF2B5EF4-FFF2-40B4-BE49-F238E27FC236}">
                      <a16:creationId xmlns:a16="http://schemas.microsoft.com/office/drawing/2014/main" id="{34245F56-BFEA-4915-9F85-C8033F7A55D2}"/>
                    </a:ext>
                  </a:extLst>
                </p:cNvPr>
                <p:cNvPicPr/>
                <p:nvPr/>
              </p:nvPicPr>
              <p:blipFill>
                <a:blip r:embed="rId142"/>
                <a:stretch>
                  <a:fillRect/>
                </a:stretch>
              </p:blipFill>
              <p:spPr>
                <a:xfrm>
                  <a:off x="1639293" y="4348493"/>
                  <a:ext cx="271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56" name="Freihand 1055">
                  <a:extLst>
                    <a:ext uri="{FF2B5EF4-FFF2-40B4-BE49-F238E27FC236}">
                      <a16:creationId xmlns:a16="http://schemas.microsoft.com/office/drawing/2014/main" id="{452F5B89-F51C-47E0-994E-564C912720A1}"/>
                    </a:ext>
                  </a:extLst>
                </p14:cNvPr>
                <p14:cNvContentPartPr/>
                <p14:nvPr/>
              </p14:nvContentPartPr>
              <p14:xfrm>
                <a:off x="1680693" y="4334813"/>
                <a:ext cx="122400" cy="61200"/>
              </p14:xfrm>
            </p:contentPart>
          </mc:Choice>
          <mc:Fallback>
            <p:pic>
              <p:nvPicPr>
                <p:cNvPr id="1056" name="Freihand 1055">
                  <a:extLst>
                    <a:ext uri="{FF2B5EF4-FFF2-40B4-BE49-F238E27FC236}">
                      <a16:creationId xmlns:a16="http://schemas.microsoft.com/office/drawing/2014/main" id="{452F5B89-F51C-47E0-994E-564C912720A1}"/>
                    </a:ext>
                  </a:extLst>
                </p:cNvPr>
                <p:cNvPicPr/>
                <p:nvPr/>
              </p:nvPicPr>
              <p:blipFill>
                <a:blip r:embed="rId144"/>
                <a:stretch>
                  <a:fillRect/>
                </a:stretch>
              </p:blipFill>
              <p:spPr>
                <a:xfrm>
                  <a:off x="1676373" y="4330493"/>
                  <a:ext cx="131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8" name="Freihand 1057">
                  <a:extLst>
                    <a:ext uri="{FF2B5EF4-FFF2-40B4-BE49-F238E27FC236}">
                      <a16:creationId xmlns:a16="http://schemas.microsoft.com/office/drawing/2014/main" id="{85D7C8BB-68F0-4827-9E70-84DF884B4033}"/>
                    </a:ext>
                  </a:extLst>
                </p14:cNvPr>
                <p14:cNvContentPartPr/>
                <p14:nvPr/>
              </p14:nvContentPartPr>
              <p14:xfrm>
                <a:off x="1027653" y="5045453"/>
                <a:ext cx="265320" cy="199440"/>
              </p14:xfrm>
            </p:contentPart>
          </mc:Choice>
          <mc:Fallback>
            <p:pic>
              <p:nvPicPr>
                <p:cNvPr id="1058" name="Freihand 1057">
                  <a:extLst>
                    <a:ext uri="{FF2B5EF4-FFF2-40B4-BE49-F238E27FC236}">
                      <a16:creationId xmlns:a16="http://schemas.microsoft.com/office/drawing/2014/main" id="{85D7C8BB-68F0-4827-9E70-84DF884B4033}"/>
                    </a:ext>
                  </a:extLst>
                </p:cNvPr>
                <p:cNvPicPr/>
                <p:nvPr/>
              </p:nvPicPr>
              <p:blipFill>
                <a:blip r:embed="rId146"/>
                <a:stretch>
                  <a:fillRect/>
                </a:stretch>
              </p:blipFill>
              <p:spPr>
                <a:xfrm>
                  <a:off x="1023333" y="5041133"/>
                  <a:ext cx="2739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59" name="Freihand 1058">
                  <a:extLst>
                    <a:ext uri="{FF2B5EF4-FFF2-40B4-BE49-F238E27FC236}">
                      <a16:creationId xmlns:a16="http://schemas.microsoft.com/office/drawing/2014/main" id="{3B9C5400-69F2-4FC6-A522-99C1627BD6C9}"/>
                    </a:ext>
                  </a:extLst>
                </p14:cNvPr>
                <p14:cNvContentPartPr/>
                <p14:nvPr/>
              </p14:nvContentPartPr>
              <p14:xfrm>
                <a:off x="1256613" y="4884173"/>
                <a:ext cx="190440" cy="197640"/>
              </p14:xfrm>
            </p:contentPart>
          </mc:Choice>
          <mc:Fallback>
            <p:pic>
              <p:nvPicPr>
                <p:cNvPr id="1059" name="Freihand 1058">
                  <a:extLst>
                    <a:ext uri="{FF2B5EF4-FFF2-40B4-BE49-F238E27FC236}">
                      <a16:creationId xmlns:a16="http://schemas.microsoft.com/office/drawing/2014/main" id="{3B9C5400-69F2-4FC6-A522-99C1627BD6C9}"/>
                    </a:ext>
                  </a:extLst>
                </p:cNvPr>
                <p:cNvPicPr/>
                <p:nvPr/>
              </p:nvPicPr>
              <p:blipFill>
                <a:blip r:embed="rId148"/>
                <a:stretch>
                  <a:fillRect/>
                </a:stretch>
              </p:blipFill>
              <p:spPr>
                <a:xfrm>
                  <a:off x="1252293" y="4879853"/>
                  <a:ext cx="199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60" name="Freihand 1059">
                  <a:extLst>
                    <a:ext uri="{FF2B5EF4-FFF2-40B4-BE49-F238E27FC236}">
                      <a16:creationId xmlns:a16="http://schemas.microsoft.com/office/drawing/2014/main" id="{DD4B7998-406A-40AA-9B5A-336F5CD84D86}"/>
                    </a:ext>
                  </a:extLst>
                </p14:cNvPr>
                <p14:cNvContentPartPr/>
                <p14:nvPr/>
              </p14:nvContentPartPr>
              <p14:xfrm>
                <a:off x="1213053" y="4884173"/>
                <a:ext cx="360" cy="360"/>
              </p14:xfrm>
            </p:contentPart>
          </mc:Choice>
          <mc:Fallback>
            <p:pic>
              <p:nvPicPr>
                <p:cNvPr id="1060" name="Freihand 1059">
                  <a:extLst>
                    <a:ext uri="{FF2B5EF4-FFF2-40B4-BE49-F238E27FC236}">
                      <a16:creationId xmlns:a16="http://schemas.microsoft.com/office/drawing/2014/main" id="{DD4B7998-406A-40AA-9B5A-336F5CD84D86}"/>
                    </a:ext>
                  </a:extLst>
                </p:cNvPr>
                <p:cNvPicPr/>
                <p:nvPr/>
              </p:nvPicPr>
              <p:blipFill>
                <a:blip r:embed="rId150"/>
                <a:stretch>
                  <a:fillRect/>
                </a:stretch>
              </p:blipFill>
              <p:spPr>
                <a:xfrm>
                  <a:off x="1208733" y="48798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61" name="Freihand 1060">
                  <a:extLst>
                    <a:ext uri="{FF2B5EF4-FFF2-40B4-BE49-F238E27FC236}">
                      <a16:creationId xmlns:a16="http://schemas.microsoft.com/office/drawing/2014/main" id="{43550DED-DE14-4B10-8ADE-7057986ABFC2}"/>
                    </a:ext>
                  </a:extLst>
                </p14:cNvPr>
                <p14:cNvContentPartPr/>
                <p14:nvPr/>
              </p14:nvContentPartPr>
              <p14:xfrm>
                <a:off x="1551453" y="4649453"/>
                <a:ext cx="214920" cy="222480"/>
              </p14:xfrm>
            </p:contentPart>
          </mc:Choice>
          <mc:Fallback>
            <p:pic>
              <p:nvPicPr>
                <p:cNvPr id="1061" name="Freihand 1060">
                  <a:extLst>
                    <a:ext uri="{FF2B5EF4-FFF2-40B4-BE49-F238E27FC236}">
                      <a16:creationId xmlns:a16="http://schemas.microsoft.com/office/drawing/2014/main" id="{43550DED-DE14-4B10-8ADE-7057986ABFC2}"/>
                    </a:ext>
                  </a:extLst>
                </p:cNvPr>
                <p:cNvPicPr/>
                <p:nvPr/>
              </p:nvPicPr>
              <p:blipFill>
                <a:blip r:embed="rId152"/>
                <a:stretch>
                  <a:fillRect/>
                </a:stretch>
              </p:blipFill>
              <p:spPr>
                <a:xfrm>
                  <a:off x="1547133" y="4645133"/>
                  <a:ext cx="2235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2" name="Freihand 1061">
                  <a:extLst>
                    <a:ext uri="{FF2B5EF4-FFF2-40B4-BE49-F238E27FC236}">
                      <a16:creationId xmlns:a16="http://schemas.microsoft.com/office/drawing/2014/main" id="{219AD894-A6C0-4EE6-AA01-D160C8AFD1FC}"/>
                    </a:ext>
                  </a:extLst>
                </p14:cNvPr>
                <p14:cNvContentPartPr/>
                <p14:nvPr/>
              </p14:nvContentPartPr>
              <p14:xfrm>
                <a:off x="1779333" y="4627493"/>
                <a:ext cx="88920" cy="88560"/>
              </p14:xfrm>
            </p:contentPart>
          </mc:Choice>
          <mc:Fallback>
            <p:pic>
              <p:nvPicPr>
                <p:cNvPr id="1062" name="Freihand 1061">
                  <a:extLst>
                    <a:ext uri="{FF2B5EF4-FFF2-40B4-BE49-F238E27FC236}">
                      <a16:creationId xmlns:a16="http://schemas.microsoft.com/office/drawing/2014/main" id="{219AD894-A6C0-4EE6-AA01-D160C8AFD1FC}"/>
                    </a:ext>
                  </a:extLst>
                </p:cNvPr>
                <p:cNvPicPr/>
                <p:nvPr/>
              </p:nvPicPr>
              <p:blipFill>
                <a:blip r:embed="rId154"/>
                <a:stretch>
                  <a:fillRect/>
                </a:stretch>
              </p:blipFill>
              <p:spPr>
                <a:xfrm>
                  <a:off x="1775013" y="4623173"/>
                  <a:ext cx="97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63" name="Freihand 1062">
                  <a:extLst>
                    <a:ext uri="{FF2B5EF4-FFF2-40B4-BE49-F238E27FC236}">
                      <a16:creationId xmlns:a16="http://schemas.microsoft.com/office/drawing/2014/main" id="{B044E2FF-2573-472F-B9AE-57695395A146}"/>
                    </a:ext>
                  </a:extLst>
                </p14:cNvPr>
                <p14:cNvContentPartPr/>
                <p14:nvPr/>
              </p14:nvContentPartPr>
              <p14:xfrm>
                <a:off x="1284333" y="5225453"/>
                <a:ext cx="208800" cy="144360"/>
              </p14:xfrm>
            </p:contentPart>
          </mc:Choice>
          <mc:Fallback>
            <p:pic>
              <p:nvPicPr>
                <p:cNvPr id="1063" name="Freihand 1062">
                  <a:extLst>
                    <a:ext uri="{FF2B5EF4-FFF2-40B4-BE49-F238E27FC236}">
                      <a16:creationId xmlns:a16="http://schemas.microsoft.com/office/drawing/2014/main" id="{B044E2FF-2573-472F-B9AE-57695395A146}"/>
                    </a:ext>
                  </a:extLst>
                </p:cNvPr>
                <p:cNvPicPr/>
                <p:nvPr/>
              </p:nvPicPr>
              <p:blipFill>
                <a:blip r:embed="rId156"/>
                <a:stretch>
                  <a:fillRect/>
                </a:stretch>
              </p:blipFill>
              <p:spPr>
                <a:xfrm>
                  <a:off x="1280013" y="5221133"/>
                  <a:ext cx="217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4" name="Freihand 1063">
                  <a:extLst>
                    <a:ext uri="{FF2B5EF4-FFF2-40B4-BE49-F238E27FC236}">
                      <a16:creationId xmlns:a16="http://schemas.microsoft.com/office/drawing/2014/main" id="{ACAE946F-08D6-4D4E-85B4-EDF9D0FB6BE8}"/>
                    </a:ext>
                  </a:extLst>
                </p14:cNvPr>
                <p14:cNvContentPartPr/>
                <p14:nvPr/>
              </p14:nvContentPartPr>
              <p14:xfrm>
                <a:off x="1511853" y="5048333"/>
                <a:ext cx="254880" cy="196560"/>
              </p14:xfrm>
            </p:contentPart>
          </mc:Choice>
          <mc:Fallback>
            <p:pic>
              <p:nvPicPr>
                <p:cNvPr id="1064" name="Freihand 1063">
                  <a:extLst>
                    <a:ext uri="{FF2B5EF4-FFF2-40B4-BE49-F238E27FC236}">
                      <a16:creationId xmlns:a16="http://schemas.microsoft.com/office/drawing/2014/main" id="{ACAE946F-08D6-4D4E-85B4-EDF9D0FB6BE8}"/>
                    </a:ext>
                  </a:extLst>
                </p:cNvPr>
                <p:cNvPicPr/>
                <p:nvPr/>
              </p:nvPicPr>
              <p:blipFill>
                <a:blip r:embed="rId158"/>
                <a:stretch>
                  <a:fillRect/>
                </a:stretch>
              </p:blipFill>
              <p:spPr>
                <a:xfrm>
                  <a:off x="1507533" y="5044013"/>
                  <a:ext cx="263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65" name="Freihand 1064">
                  <a:extLst>
                    <a:ext uri="{FF2B5EF4-FFF2-40B4-BE49-F238E27FC236}">
                      <a16:creationId xmlns:a16="http://schemas.microsoft.com/office/drawing/2014/main" id="{E71157B7-CDB3-4779-9AB1-EBFC9EB858AC}"/>
                    </a:ext>
                  </a:extLst>
                </p14:cNvPr>
                <p14:cNvContentPartPr/>
                <p14:nvPr/>
              </p14:nvContentPartPr>
              <p14:xfrm>
                <a:off x="1695813" y="4923053"/>
                <a:ext cx="360" cy="360"/>
              </p14:xfrm>
            </p:contentPart>
          </mc:Choice>
          <mc:Fallback>
            <p:pic>
              <p:nvPicPr>
                <p:cNvPr id="1065" name="Freihand 1064">
                  <a:extLst>
                    <a:ext uri="{FF2B5EF4-FFF2-40B4-BE49-F238E27FC236}">
                      <a16:creationId xmlns:a16="http://schemas.microsoft.com/office/drawing/2014/main" id="{E71157B7-CDB3-4779-9AB1-EBFC9EB858AC}"/>
                    </a:ext>
                  </a:extLst>
                </p:cNvPr>
                <p:cNvPicPr/>
                <p:nvPr/>
              </p:nvPicPr>
              <p:blipFill>
                <a:blip r:embed="rId150"/>
                <a:stretch>
                  <a:fillRect/>
                </a:stretch>
              </p:blipFill>
              <p:spPr>
                <a:xfrm>
                  <a:off x="1691493" y="49187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66" name="Freihand 1065">
                  <a:extLst>
                    <a:ext uri="{FF2B5EF4-FFF2-40B4-BE49-F238E27FC236}">
                      <a16:creationId xmlns:a16="http://schemas.microsoft.com/office/drawing/2014/main" id="{8CD45D9B-6EED-4A8C-9E51-CE3D16777F5E}"/>
                    </a:ext>
                  </a:extLst>
                </p14:cNvPr>
                <p14:cNvContentPartPr/>
                <p14:nvPr/>
              </p14:nvContentPartPr>
              <p14:xfrm>
                <a:off x="1839093" y="4825493"/>
                <a:ext cx="105840" cy="177840"/>
              </p14:xfrm>
            </p:contentPart>
          </mc:Choice>
          <mc:Fallback>
            <p:pic>
              <p:nvPicPr>
                <p:cNvPr id="1066" name="Freihand 1065">
                  <a:extLst>
                    <a:ext uri="{FF2B5EF4-FFF2-40B4-BE49-F238E27FC236}">
                      <a16:creationId xmlns:a16="http://schemas.microsoft.com/office/drawing/2014/main" id="{8CD45D9B-6EED-4A8C-9E51-CE3D16777F5E}"/>
                    </a:ext>
                  </a:extLst>
                </p:cNvPr>
                <p:cNvPicPr/>
                <p:nvPr/>
              </p:nvPicPr>
              <p:blipFill>
                <a:blip r:embed="rId161"/>
                <a:stretch>
                  <a:fillRect/>
                </a:stretch>
              </p:blipFill>
              <p:spPr>
                <a:xfrm>
                  <a:off x="1834773" y="4821173"/>
                  <a:ext cx="1144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7" name="Freihand 1066">
                  <a:extLst>
                    <a:ext uri="{FF2B5EF4-FFF2-40B4-BE49-F238E27FC236}">
                      <a16:creationId xmlns:a16="http://schemas.microsoft.com/office/drawing/2014/main" id="{7C3A3AA1-0234-4634-A1EE-AE4C0CEEA8B1}"/>
                    </a:ext>
                  </a:extLst>
                </p14:cNvPr>
                <p14:cNvContentPartPr/>
                <p14:nvPr/>
              </p14:nvContentPartPr>
              <p14:xfrm>
                <a:off x="1821813" y="4833773"/>
                <a:ext cx="82080" cy="74880"/>
              </p14:xfrm>
            </p:contentPart>
          </mc:Choice>
          <mc:Fallback>
            <p:pic>
              <p:nvPicPr>
                <p:cNvPr id="1067" name="Freihand 1066">
                  <a:extLst>
                    <a:ext uri="{FF2B5EF4-FFF2-40B4-BE49-F238E27FC236}">
                      <a16:creationId xmlns:a16="http://schemas.microsoft.com/office/drawing/2014/main" id="{7C3A3AA1-0234-4634-A1EE-AE4C0CEEA8B1}"/>
                    </a:ext>
                  </a:extLst>
                </p:cNvPr>
                <p:cNvPicPr/>
                <p:nvPr/>
              </p:nvPicPr>
              <p:blipFill>
                <a:blip r:embed="rId163"/>
                <a:stretch>
                  <a:fillRect/>
                </a:stretch>
              </p:blipFill>
              <p:spPr>
                <a:xfrm>
                  <a:off x="1817493" y="4829453"/>
                  <a:ext cx="90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8" name="Freihand 1067">
                  <a:extLst>
                    <a:ext uri="{FF2B5EF4-FFF2-40B4-BE49-F238E27FC236}">
                      <a16:creationId xmlns:a16="http://schemas.microsoft.com/office/drawing/2014/main" id="{D8435702-B1CD-4FFA-8017-A39C549EBAE7}"/>
                    </a:ext>
                  </a:extLst>
                </p14:cNvPr>
                <p14:cNvContentPartPr/>
                <p14:nvPr/>
              </p14:nvContentPartPr>
              <p14:xfrm>
                <a:off x="1948533" y="4731533"/>
                <a:ext cx="159480" cy="172800"/>
              </p14:xfrm>
            </p:contentPart>
          </mc:Choice>
          <mc:Fallback>
            <p:pic>
              <p:nvPicPr>
                <p:cNvPr id="1068" name="Freihand 1067">
                  <a:extLst>
                    <a:ext uri="{FF2B5EF4-FFF2-40B4-BE49-F238E27FC236}">
                      <a16:creationId xmlns:a16="http://schemas.microsoft.com/office/drawing/2014/main" id="{D8435702-B1CD-4FFA-8017-A39C549EBAE7}"/>
                    </a:ext>
                  </a:extLst>
                </p:cNvPr>
                <p:cNvPicPr/>
                <p:nvPr/>
              </p:nvPicPr>
              <p:blipFill>
                <a:blip r:embed="rId165"/>
                <a:stretch>
                  <a:fillRect/>
                </a:stretch>
              </p:blipFill>
              <p:spPr>
                <a:xfrm>
                  <a:off x="1944213" y="4727213"/>
                  <a:ext cx="168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9" name="Freihand 1068">
                  <a:extLst>
                    <a:ext uri="{FF2B5EF4-FFF2-40B4-BE49-F238E27FC236}">
                      <a16:creationId xmlns:a16="http://schemas.microsoft.com/office/drawing/2014/main" id="{163B7520-838F-4F95-A850-46C5F0742A6E}"/>
                    </a:ext>
                  </a:extLst>
                </p14:cNvPr>
                <p14:cNvContentPartPr/>
                <p14:nvPr/>
              </p14:nvContentPartPr>
              <p14:xfrm>
                <a:off x="2126013" y="4537133"/>
                <a:ext cx="309960" cy="236880"/>
              </p14:xfrm>
            </p:contentPart>
          </mc:Choice>
          <mc:Fallback>
            <p:pic>
              <p:nvPicPr>
                <p:cNvPr id="1069" name="Freihand 1068">
                  <a:extLst>
                    <a:ext uri="{FF2B5EF4-FFF2-40B4-BE49-F238E27FC236}">
                      <a16:creationId xmlns:a16="http://schemas.microsoft.com/office/drawing/2014/main" id="{163B7520-838F-4F95-A850-46C5F0742A6E}"/>
                    </a:ext>
                  </a:extLst>
                </p:cNvPr>
                <p:cNvPicPr/>
                <p:nvPr/>
              </p:nvPicPr>
              <p:blipFill>
                <a:blip r:embed="rId167"/>
                <a:stretch>
                  <a:fillRect/>
                </a:stretch>
              </p:blipFill>
              <p:spPr>
                <a:xfrm>
                  <a:off x="2121693" y="4532813"/>
                  <a:ext cx="3186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0" name="Freihand 1069">
                  <a:extLst>
                    <a:ext uri="{FF2B5EF4-FFF2-40B4-BE49-F238E27FC236}">
                      <a16:creationId xmlns:a16="http://schemas.microsoft.com/office/drawing/2014/main" id="{15106B3C-FBC3-4F37-8BB7-339430C1C150}"/>
                    </a:ext>
                  </a:extLst>
                </p14:cNvPr>
                <p14:cNvContentPartPr/>
                <p14:nvPr/>
              </p14:nvContentPartPr>
              <p14:xfrm>
                <a:off x="2317893" y="4453613"/>
                <a:ext cx="360" cy="360"/>
              </p14:xfrm>
            </p:contentPart>
          </mc:Choice>
          <mc:Fallback>
            <p:pic>
              <p:nvPicPr>
                <p:cNvPr id="1070" name="Freihand 1069">
                  <a:extLst>
                    <a:ext uri="{FF2B5EF4-FFF2-40B4-BE49-F238E27FC236}">
                      <a16:creationId xmlns:a16="http://schemas.microsoft.com/office/drawing/2014/main" id="{15106B3C-FBC3-4F37-8BB7-339430C1C150}"/>
                    </a:ext>
                  </a:extLst>
                </p:cNvPr>
                <p:cNvPicPr/>
                <p:nvPr/>
              </p:nvPicPr>
              <p:blipFill>
                <a:blip r:embed="rId150"/>
                <a:stretch>
                  <a:fillRect/>
                </a:stretch>
              </p:blipFill>
              <p:spPr>
                <a:xfrm>
                  <a:off x="2313573" y="44492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1" name="Freihand 1070">
                  <a:extLst>
                    <a:ext uri="{FF2B5EF4-FFF2-40B4-BE49-F238E27FC236}">
                      <a16:creationId xmlns:a16="http://schemas.microsoft.com/office/drawing/2014/main" id="{539E00F5-9FE9-451F-B3DF-B12927F491E0}"/>
                    </a:ext>
                  </a:extLst>
                </p14:cNvPr>
                <p14:cNvContentPartPr/>
                <p14:nvPr/>
              </p14:nvContentPartPr>
              <p14:xfrm>
                <a:off x="1562253" y="5372693"/>
                <a:ext cx="123480" cy="256320"/>
              </p14:xfrm>
            </p:contentPart>
          </mc:Choice>
          <mc:Fallback>
            <p:pic>
              <p:nvPicPr>
                <p:cNvPr id="1071" name="Freihand 1070">
                  <a:extLst>
                    <a:ext uri="{FF2B5EF4-FFF2-40B4-BE49-F238E27FC236}">
                      <a16:creationId xmlns:a16="http://schemas.microsoft.com/office/drawing/2014/main" id="{539E00F5-9FE9-451F-B3DF-B12927F491E0}"/>
                    </a:ext>
                  </a:extLst>
                </p:cNvPr>
                <p:cNvPicPr/>
                <p:nvPr/>
              </p:nvPicPr>
              <p:blipFill>
                <a:blip r:embed="rId170"/>
                <a:stretch>
                  <a:fillRect/>
                </a:stretch>
              </p:blipFill>
              <p:spPr>
                <a:xfrm>
                  <a:off x="1557933" y="5368373"/>
                  <a:ext cx="1321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2" name="Freihand 1071">
                  <a:extLst>
                    <a:ext uri="{FF2B5EF4-FFF2-40B4-BE49-F238E27FC236}">
                      <a16:creationId xmlns:a16="http://schemas.microsoft.com/office/drawing/2014/main" id="{76AE3F28-882F-4D13-AA41-04B0D413A98F}"/>
                    </a:ext>
                  </a:extLst>
                </p14:cNvPr>
                <p14:cNvContentPartPr/>
                <p14:nvPr/>
              </p14:nvContentPartPr>
              <p14:xfrm>
                <a:off x="1712733" y="5264693"/>
                <a:ext cx="84960" cy="109440"/>
              </p14:xfrm>
            </p:contentPart>
          </mc:Choice>
          <mc:Fallback>
            <p:pic>
              <p:nvPicPr>
                <p:cNvPr id="1072" name="Freihand 1071">
                  <a:extLst>
                    <a:ext uri="{FF2B5EF4-FFF2-40B4-BE49-F238E27FC236}">
                      <a16:creationId xmlns:a16="http://schemas.microsoft.com/office/drawing/2014/main" id="{76AE3F28-882F-4D13-AA41-04B0D413A98F}"/>
                    </a:ext>
                  </a:extLst>
                </p:cNvPr>
                <p:cNvPicPr/>
                <p:nvPr/>
              </p:nvPicPr>
              <p:blipFill>
                <a:blip r:embed="rId172"/>
                <a:stretch>
                  <a:fillRect/>
                </a:stretch>
              </p:blipFill>
              <p:spPr>
                <a:xfrm>
                  <a:off x="1708413" y="5260373"/>
                  <a:ext cx="93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3" name="Freihand 1072">
                  <a:extLst>
                    <a:ext uri="{FF2B5EF4-FFF2-40B4-BE49-F238E27FC236}">
                      <a16:creationId xmlns:a16="http://schemas.microsoft.com/office/drawing/2014/main" id="{3D88E7FE-0C55-4068-AB83-66A72BEF6180}"/>
                    </a:ext>
                  </a:extLst>
                </p14:cNvPr>
                <p14:cNvContentPartPr/>
                <p14:nvPr/>
              </p14:nvContentPartPr>
              <p14:xfrm>
                <a:off x="1793733" y="5130053"/>
                <a:ext cx="196920" cy="153360"/>
              </p14:xfrm>
            </p:contentPart>
          </mc:Choice>
          <mc:Fallback>
            <p:pic>
              <p:nvPicPr>
                <p:cNvPr id="1073" name="Freihand 1072">
                  <a:extLst>
                    <a:ext uri="{FF2B5EF4-FFF2-40B4-BE49-F238E27FC236}">
                      <a16:creationId xmlns:a16="http://schemas.microsoft.com/office/drawing/2014/main" id="{3D88E7FE-0C55-4068-AB83-66A72BEF6180}"/>
                    </a:ext>
                  </a:extLst>
                </p:cNvPr>
                <p:cNvPicPr/>
                <p:nvPr/>
              </p:nvPicPr>
              <p:blipFill>
                <a:blip r:embed="rId174"/>
                <a:stretch>
                  <a:fillRect/>
                </a:stretch>
              </p:blipFill>
              <p:spPr>
                <a:xfrm>
                  <a:off x="1789413" y="5125733"/>
                  <a:ext cx="205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4" name="Freihand 1073">
                  <a:extLst>
                    <a:ext uri="{FF2B5EF4-FFF2-40B4-BE49-F238E27FC236}">
                      <a16:creationId xmlns:a16="http://schemas.microsoft.com/office/drawing/2014/main" id="{D11DADB5-0DC3-410A-A0DC-94A370EF6BE1}"/>
                    </a:ext>
                  </a:extLst>
                </p14:cNvPr>
                <p14:cNvContentPartPr/>
                <p14:nvPr/>
              </p14:nvContentPartPr>
              <p14:xfrm>
                <a:off x="2020893" y="5051213"/>
                <a:ext cx="80280" cy="87840"/>
              </p14:xfrm>
            </p:contentPart>
          </mc:Choice>
          <mc:Fallback>
            <p:pic>
              <p:nvPicPr>
                <p:cNvPr id="1074" name="Freihand 1073">
                  <a:extLst>
                    <a:ext uri="{FF2B5EF4-FFF2-40B4-BE49-F238E27FC236}">
                      <a16:creationId xmlns:a16="http://schemas.microsoft.com/office/drawing/2014/main" id="{D11DADB5-0DC3-410A-A0DC-94A370EF6BE1}"/>
                    </a:ext>
                  </a:extLst>
                </p:cNvPr>
                <p:cNvPicPr/>
                <p:nvPr/>
              </p:nvPicPr>
              <p:blipFill>
                <a:blip r:embed="rId176"/>
                <a:stretch>
                  <a:fillRect/>
                </a:stretch>
              </p:blipFill>
              <p:spPr>
                <a:xfrm>
                  <a:off x="2016573" y="5046893"/>
                  <a:ext cx="88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5" name="Freihand 1074">
                  <a:extLst>
                    <a:ext uri="{FF2B5EF4-FFF2-40B4-BE49-F238E27FC236}">
                      <a16:creationId xmlns:a16="http://schemas.microsoft.com/office/drawing/2014/main" id="{BCEF5DF4-8568-498B-89BF-F55991C27EBE}"/>
                    </a:ext>
                  </a:extLst>
                </p14:cNvPr>
                <p14:cNvContentPartPr/>
                <p14:nvPr/>
              </p14:nvContentPartPr>
              <p14:xfrm>
                <a:off x="2127813" y="4978133"/>
                <a:ext cx="113400" cy="102240"/>
              </p14:xfrm>
            </p:contentPart>
          </mc:Choice>
          <mc:Fallback>
            <p:pic>
              <p:nvPicPr>
                <p:cNvPr id="1075" name="Freihand 1074">
                  <a:extLst>
                    <a:ext uri="{FF2B5EF4-FFF2-40B4-BE49-F238E27FC236}">
                      <a16:creationId xmlns:a16="http://schemas.microsoft.com/office/drawing/2014/main" id="{BCEF5DF4-8568-498B-89BF-F55991C27EBE}"/>
                    </a:ext>
                  </a:extLst>
                </p:cNvPr>
                <p:cNvPicPr/>
                <p:nvPr/>
              </p:nvPicPr>
              <p:blipFill>
                <a:blip r:embed="rId178"/>
                <a:stretch>
                  <a:fillRect/>
                </a:stretch>
              </p:blipFill>
              <p:spPr>
                <a:xfrm>
                  <a:off x="2123493" y="4973813"/>
                  <a:ext cx="122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6" name="Freihand 1075">
                  <a:extLst>
                    <a:ext uri="{FF2B5EF4-FFF2-40B4-BE49-F238E27FC236}">
                      <a16:creationId xmlns:a16="http://schemas.microsoft.com/office/drawing/2014/main" id="{33D1D9EE-586E-40AE-AE1C-2B24CDE2732B}"/>
                    </a:ext>
                  </a:extLst>
                </p14:cNvPr>
                <p14:cNvContentPartPr/>
                <p14:nvPr/>
              </p14:nvContentPartPr>
              <p14:xfrm>
                <a:off x="2171733" y="4828013"/>
                <a:ext cx="115920" cy="196920"/>
              </p14:xfrm>
            </p:contentPart>
          </mc:Choice>
          <mc:Fallback>
            <p:pic>
              <p:nvPicPr>
                <p:cNvPr id="1076" name="Freihand 1075">
                  <a:extLst>
                    <a:ext uri="{FF2B5EF4-FFF2-40B4-BE49-F238E27FC236}">
                      <a16:creationId xmlns:a16="http://schemas.microsoft.com/office/drawing/2014/main" id="{33D1D9EE-586E-40AE-AE1C-2B24CDE2732B}"/>
                    </a:ext>
                  </a:extLst>
                </p:cNvPr>
                <p:cNvPicPr/>
                <p:nvPr/>
              </p:nvPicPr>
              <p:blipFill>
                <a:blip r:embed="rId180"/>
                <a:stretch>
                  <a:fillRect/>
                </a:stretch>
              </p:blipFill>
              <p:spPr>
                <a:xfrm>
                  <a:off x="2167413" y="4823693"/>
                  <a:ext cx="124560" cy="205560"/>
                </a:xfrm>
                <a:prstGeom prst="rect">
                  <a:avLst/>
                </a:prstGeom>
              </p:spPr>
            </p:pic>
          </mc:Fallback>
        </mc:AlternateContent>
      </p:grpSp>
      <p:grpSp>
        <p:nvGrpSpPr>
          <p:cNvPr id="1120" name="Gruppieren 1119">
            <a:extLst>
              <a:ext uri="{FF2B5EF4-FFF2-40B4-BE49-F238E27FC236}">
                <a16:creationId xmlns:a16="http://schemas.microsoft.com/office/drawing/2014/main" id="{B1EFCFEC-AD2C-433A-938D-145B07BD420A}"/>
              </a:ext>
            </a:extLst>
          </p:cNvPr>
          <p:cNvGrpSpPr/>
          <p:nvPr/>
        </p:nvGrpSpPr>
        <p:grpSpPr>
          <a:xfrm>
            <a:off x="669813" y="306053"/>
            <a:ext cx="2626920" cy="1619640"/>
            <a:chOff x="669813" y="306053"/>
            <a:chExt cx="2626920" cy="1619640"/>
          </a:xfrm>
        </p:grpSpPr>
        <mc:AlternateContent xmlns:mc="http://schemas.openxmlformats.org/markup-compatibility/2006">
          <mc:Choice xmlns:p14="http://schemas.microsoft.com/office/powerpoint/2010/main" Requires="p14">
            <p:contentPart p14:bwMode="auto" r:id="rId181">
              <p14:nvContentPartPr>
                <p14:cNvPr id="1078" name="Freihand 1077">
                  <a:extLst>
                    <a:ext uri="{FF2B5EF4-FFF2-40B4-BE49-F238E27FC236}">
                      <a16:creationId xmlns:a16="http://schemas.microsoft.com/office/drawing/2014/main" id="{4779E5D0-D79E-44AE-A51B-E33158ED1DAD}"/>
                    </a:ext>
                  </a:extLst>
                </p14:cNvPr>
                <p14:cNvContentPartPr/>
                <p14:nvPr/>
              </p14:nvContentPartPr>
              <p14:xfrm>
                <a:off x="1674213" y="1506293"/>
                <a:ext cx="151560" cy="349200"/>
              </p14:xfrm>
            </p:contentPart>
          </mc:Choice>
          <mc:Fallback>
            <p:pic>
              <p:nvPicPr>
                <p:cNvPr id="1078" name="Freihand 1077">
                  <a:extLst>
                    <a:ext uri="{FF2B5EF4-FFF2-40B4-BE49-F238E27FC236}">
                      <a16:creationId xmlns:a16="http://schemas.microsoft.com/office/drawing/2014/main" id="{4779E5D0-D79E-44AE-A51B-E33158ED1DAD}"/>
                    </a:ext>
                  </a:extLst>
                </p:cNvPr>
                <p:cNvPicPr/>
                <p:nvPr/>
              </p:nvPicPr>
              <p:blipFill>
                <a:blip r:embed="rId182"/>
                <a:stretch>
                  <a:fillRect/>
                </a:stretch>
              </p:blipFill>
              <p:spPr>
                <a:xfrm>
                  <a:off x="1669893" y="1501973"/>
                  <a:ext cx="1602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9" name="Freihand 1078">
                  <a:extLst>
                    <a:ext uri="{FF2B5EF4-FFF2-40B4-BE49-F238E27FC236}">
                      <a16:creationId xmlns:a16="http://schemas.microsoft.com/office/drawing/2014/main" id="{968006DE-A709-41C2-A4B1-BF0CD0C9DBDA}"/>
                    </a:ext>
                  </a:extLst>
                </p14:cNvPr>
                <p14:cNvContentPartPr/>
                <p14:nvPr/>
              </p14:nvContentPartPr>
              <p14:xfrm>
                <a:off x="1726053" y="1695293"/>
                <a:ext cx="192600" cy="230400"/>
              </p14:xfrm>
            </p:contentPart>
          </mc:Choice>
          <mc:Fallback>
            <p:pic>
              <p:nvPicPr>
                <p:cNvPr id="1079" name="Freihand 1078">
                  <a:extLst>
                    <a:ext uri="{FF2B5EF4-FFF2-40B4-BE49-F238E27FC236}">
                      <a16:creationId xmlns:a16="http://schemas.microsoft.com/office/drawing/2014/main" id="{968006DE-A709-41C2-A4B1-BF0CD0C9DBDA}"/>
                    </a:ext>
                  </a:extLst>
                </p:cNvPr>
                <p:cNvPicPr/>
                <p:nvPr/>
              </p:nvPicPr>
              <p:blipFill>
                <a:blip r:embed="rId184"/>
                <a:stretch>
                  <a:fillRect/>
                </a:stretch>
              </p:blipFill>
              <p:spPr>
                <a:xfrm>
                  <a:off x="1721733" y="1690973"/>
                  <a:ext cx="2012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0" name="Freihand 1079">
                  <a:extLst>
                    <a:ext uri="{FF2B5EF4-FFF2-40B4-BE49-F238E27FC236}">
                      <a16:creationId xmlns:a16="http://schemas.microsoft.com/office/drawing/2014/main" id="{A4FFEF8B-DD1E-4244-89A3-4DDCEE3E93EC}"/>
                    </a:ext>
                  </a:extLst>
                </p14:cNvPr>
                <p14:cNvContentPartPr/>
                <p14:nvPr/>
              </p14:nvContentPartPr>
              <p14:xfrm>
                <a:off x="669813" y="807893"/>
                <a:ext cx="135360" cy="202680"/>
              </p14:xfrm>
            </p:contentPart>
          </mc:Choice>
          <mc:Fallback>
            <p:pic>
              <p:nvPicPr>
                <p:cNvPr id="1080" name="Freihand 1079">
                  <a:extLst>
                    <a:ext uri="{FF2B5EF4-FFF2-40B4-BE49-F238E27FC236}">
                      <a16:creationId xmlns:a16="http://schemas.microsoft.com/office/drawing/2014/main" id="{A4FFEF8B-DD1E-4244-89A3-4DDCEE3E93EC}"/>
                    </a:ext>
                  </a:extLst>
                </p:cNvPr>
                <p:cNvPicPr/>
                <p:nvPr/>
              </p:nvPicPr>
              <p:blipFill>
                <a:blip r:embed="rId186"/>
                <a:stretch>
                  <a:fillRect/>
                </a:stretch>
              </p:blipFill>
              <p:spPr>
                <a:xfrm>
                  <a:off x="665493" y="803573"/>
                  <a:ext cx="144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1" name="Freihand 1080">
                  <a:extLst>
                    <a:ext uri="{FF2B5EF4-FFF2-40B4-BE49-F238E27FC236}">
                      <a16:creationId xmlns:a16="http://schemas.microsoft.com/office/drawing/2014/main" id="{B587296D-7A1E-4B14-AA54-34B72F3641B3}"/>
                    </a:ext>
                  </a:extLst>
                </p14:cNvPr>
                <p14:cNvContentPartPr/>
                <p14:nvPr/>
              </p14:nvContentPartPr>
              <p14:xfrm>
                <a:off x="814893" y="766493"/>
                <a:ext cx="107280" cy="146880"/>
              </p14:xfrm>
            </p:contentPart>
          </mc:Choice>
          <mc:Fallback>
            <p:pic>
              <p:nvPicPr>
                <p:cNvPr id="1081" name="Freihand 1080">
                  <a:extLst>
                    <a:ext uri="{FF2B5EF4-FFF2-40B4-BE49-F238E27FC236}">
                      <a16:creationId xmlns:a16="http://schemas.microsoft.com/office/drawing/2014/main" id="{B587296D-7A1E-4B14-AA54-34B72F3641B3}"/>
                    </a:ext>
                  </a:extLst>
                </p:cNvPr>
                <p:cNvPicPr/>
                <p:nvPr/>
              </p:nvPicPr>
              <p:blipFill>
                <a:blip r:embed="rId188"/>
                <a:stretch>
                  <a:fillRect/>
                </a:stretch>
              </p:blipFill>
              <p:spPr>
                <a:xfrm>
                  <a:off x="810573" y="762173"/>
                  <a:ext cx="115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2" name="Freihand 1081">
                  <a:extLst>
                    <a:ext uri="{FF2B5EF4-FFF2-40B4-BE49-F238E27FC236}">
                      <a16:creationId xmlns:a16="http://schemas.microsoft.com/office/drawing/2014/main" id="{20832D49-AE7C-4C32-8154-0CE159D35190}"/>
                    </a:ext>
                  </a:extLst>
                </p14:cNvPr>
                <p14:cNvContentPartPr/>
                <p14:nvPr/>
              </p14:nvContentPartPr>
              <p14:xfrm>
                <a:off x="952773" y="707453"/>
                <a:ext cx="138240" cy="263520"/>
              </p14:xfrm>
            </p:contentPart>
          </mc:Choice>
          <mc:Fallback>
            <p:pic>
              <p:nvPicPr>
                <p:cNvPr id="1082" name="Freihand 1081">
                  <a:extLst>
                    <a:ext uri="{FF2B5EF4-FFF2-40B4-BE49-F238E27FC236}">
                      <a16:creationId xmlns:a16="http://schemas.microsoft.com/office/drawing/2014/main" id="{20832D49-AE7C-4C32-8154-0CE159D35190}"/>
                    </a:ext>
                  </a:extLst>
                </p:cNvPr>
                <p:cNvPicPr/>
                <p:nvPr/>
              </p:nvPicPr>
              <p:blipFill>
                <a:blip r:embed="rId190"/>
                <a:stretch>
                  <a:fillRect/>
                </a:stretch>
              </p:blipFill>
              <p:spPr>
                <a:xfrm>
                  <a:off x="948453" y="703133"/>
                  <a:ext cx="1468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83" name="Freihand 1082">
                  <a:extLst>
                    <a:ext uri="{FF2B5EF4-FFF2-40B4-BE49-F238E27FC236}">
                      <a16:creationId xmlns:a16="http://schemas.microsoft.com/office/drawing/2014/main" id="{4153B9F0-8626-43E3-AEF1-957F5C8E42C3}"/>
                    </a:ext>
                  </a:extLst>
                </p14:cNvPr>
                <p14:cNvContentPartPr/>
                <p14:nvPr/>
              </p14:nvContentPartPr>
              <p14:xfrm>
                <a:off x="1131693" y="603773"/>
                <a:ext cx="136080" cy="139320"/>
              </p14:xfrm>
            </p:contentPart>
          </mc:Choice>
          <mc:Fallback>
            <p:pic>
              <p:nvPicPr>
                <p:cNvPr id="1083" name="Freihand 1082">
                  <a:extLst>
                    <a:ext uri="{FF2B5EF4-FFF2-40B4-BE49-F238E27FC236}">
                      <a16:creationId xmlns:a16="http://schemas.microsoft.com/office/drawing/2014/main" id="{4153B9F0-8626-43E3-AEF1-957F5C8E42C3}"/>
                    </a:ext>
                  </a:extLst>
                </p:cNvPr>
                <p:cNvPicPr/>
                <p:nvPr/>
              </p:nvPicPr>
              <p:blipFill>
                <a:blip r:embed="rId192"/>
                <a:stretch>
                  <a:fillRect/>
                </a:stretch>
              </p:blipFill>
              <p:spPr>
                <a:xfrm>
                  <a:off x="1127373" y="599453"/>
                  <a:ext cx="144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84" name="Freihand 1083">
                  <a:extLst>
                    <a:ext uri="{FF2B5EF4-FFF2-40B4-BE49-F238E27FC236}">
                      <a16:creationId xmlns:a16="http://schemas.microsoft.com/office/drawing/2014/main" id="{1BECEC1C-BA8D-43FA-81FA-89CB8300DBA9}"/>
                    </a:ext>
                  </a:extLst>
                </p14:cNvPr>
                <p14:cNvContentPartPr/>
                <p14:nvPr/>
              </p14:nvContentPartPr>
              <p14:xfrm>
                <a:off x="1264173" y="560933"/>
                <a:ext cx="79560" cy="112680"/>
              </p14:xfrm>
            </p:contentPart>
          </mc:Choice>
          <mc:Fallback>
            <p:pic>
              <p:nvPicPr>
                <p:cNvPr id="1084" name="Freihand 1083">
                  <a:extLst>
                    <a:ext uri="{FF2B5EF4-FFF2-40B4-BE49-F238E27FC236}">
                      <a16:creationId xmlns:a16="http://schemas.microsoft.com/office/drawing/2014/main" id="{1BECEC1C-BA8D-43FA-81FA-89CB8300DBA9}"/>
                    </a:ext>
                  </a:extLst>
                </p:cNvPr>
                <p:cNvPicPr/>
                <p:nvPr/>
              </p:nvPicPr>
              <p:blipFill>
                <a:blip r:embed="rId194"/>
                <a:stretch>
                  <a:fillRect/>
                </a:stretch>
              </p:blipFill>
              <p:spPr>
                <a:xfrm>
                  <a:off x="1259853" y="556613"/>
                  <a:ext cx="88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5" name="Freihand 1084">
                  <a:extLst>
                    <a:ext uri="{FF2B5EF4-FFF2-40B4-BE49-F238E27FC236}">
                      <a16:creationId xmlns:a16="http://schemas.microsoft.com/office/drawing/2014/main" id="{66E76C99-3F0A-4ABA-850D-C89E9E90F742}"/>
                    </a:ext>
                  </a:extLst>
                </p14:cNvPr>
                <p14:cNvContentPartPr/>
                <p14:nvPr/>
              </p14:nvContentPartPr>
              <p14:xfrm>
                <a:off x="1361733" y="528533"/>
                <a:ext cx="42120" cy="112320"/>
              </p14:xfrm>
            </p:contentPart>
          </mc:Choice>
          <mc:Fallback>
            <p:pic>
              <p:nvPicPr>
                <p:cNvPr id="1085" name="Freihand 1084">
                  <a:extLst>
                    <a:ext uri="{FF2B5EF4-FFF2-40B4-BE49-F238E27FC236}">
                      <a16:creationId xmlns:a16="http://schemas.microsoft.com/office/drawing/2014/main" id="{66E76C99-3F0A-4ABA-850D-C89E9E90F742}"/>
                    </a:ext>
                  </a:extLst>
                </p:cNvPr>
                <p:cNvPicPr/>
                <p:nvPr/>
              </p:nvPicPr>
              <p:blipFill>
                <a:blip r:embed="rId196"/>
                <a:stretch>
                  <a:fillRect/>
                </a:stretch>
              </p:blipFill>
              <p:spPr>
                <a:xfrm>
                  <a:off x="1357413" y="524213"/>
                  <a:ext cx="50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86" name="Freihand 1085">
                  <a:extLst>
                    <a:ext uri="{FF2B5EF4-FFF2-40B4-BE49-F238E27FC236}">
                      <a16:creationId xmlns:a16="http://schemas.microsoft.com/office/drawing/2014/main" id="{15FDB241-52D7-4701-B178-04AC7388D5F6}"/>
                    </a:ext>
                  </a:extLst>
                </p14:cNvPr>
                <p14:cNvContentPartPr/>
                <p14:nvPr/>
              </p14:nvContentPartPr>
              <p14:xfrm>
                <a:off x="1427973" y="457973"/>
                <a:ext cx="114480" cy="100440"/>
              </p14:xfrm>
            </p:contentPart>
          </mc:Choice>
          <mc:Fallback>
            <p:pic>
              <p:nvPicPr>
                <p:cNvPr id="1086" name="Freihand 1085">
                  <a:extLst>
                    <a:ext uri="{FF2B5EF4-FFF2-40B4-BE49-F238E27FC236}">
                      <a16:creationId xmlns:a16="http://schemas.microsoft.com/office/drawing/2014/main" id="{15FDB241-52D7-4701-B178-04AC7388D5F6}"/>
                    </a:ext>
                  </a:extLst>
                </p:cNvPr>
                <p:cNvPicPr/>
                <p:nvPr/>
              </p:nvPicPr>
              <p:blipFill>
                <a:blip r:embed="rId198"/>
                <a:stretch>
                  <a:fillRect/>
                </a:stretch>
              </p:blipFill>
              <p:spPr>
                <a:xfrm>
                  <a:off x="1423653" y="453653"/>
                  <a:ext cx="123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87" name="Freihand 1086">
                  <a:extLst>
                    <a:ext uri="{FF2B5EF4-FFF2-40B4-BE49-F238E27FC236}">
                      <a16:creationId xmlns:a16="http://schemas.microsoft.com/office/drawing/2014/main" id="{389A9B16-636E-46A6-93A6-0B55926085D2}"/>
                    </a:ext>
                  </a:extLst>
                </p14:cNvPr>
                <p14:cNvContentPartPr/>
                <p14:nvPr/>
              </p14:nvContentPartPr>
              <p14:xfrm>
                <a:off x="1541373" y="306053"/>
                <a:ext cx="232200" cy="286920"/>
              </p14:xfrm>
            </p:contentPart>
          </mc:Choice>
          <mc:Fallback>
            <p:pic>
              <p:nvPicPr>
                <p:cNvPr id="1087" name="Freihand 1086">
                  <a:extLst>
                    <a:ext uri="{FF2B5EF4-FFF2-40B4-BE49-F238E27FC236}">
                      <a16:creationId xmlns:a16="http://schemas.microsoft.com/office/drawing/2014/main" id="{389A9B16-636E-46A6-93A6-0B55926085D2}"/>
                    </a:ext>
                  </a:extLst>
                </p:cNvPr>
                <p:cNvPicPr/>
                <p:nvPr/>
              </p:nvPicPr>
              <p:blipFill>
                <a:blip r:embed="rId200"/>
                <a:stretch>
                  <a:fillRect/>
                </a:stretch>
              </p:blipFill>
              <p:spPr>
                <a:xfrm>
                  <a:off x="1537053" y="301733"/>
                  <a:ext cx="2408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88" name="Freihand 1087">
                  <a:extLst>
                    <a:ext uri="{FF2B5EF4-FFF2-40B4-BE49-F238E27FC236}">
                      <a16:creationId xmlns:a16="http://schemas.microsoft.com/office/drawing/2014/main" id="{D6EFC530-3E3E-4A74-A692-8DCFD9F77117}"/>
                    </a:ext>
                  </a:extLst>
                </p14:cNvPr>
                <p14:cNvContentPartPr/>
                <p14:nvPr/>
              </p14:nvContentPartPr>
              <p14:xfrm>
                <a:off x="1381893" y="319373"/>
                <a:ext cx="360" cy="360"/>
              </p14:xfrm>
            </p:contentPart>
          </mc:Choice>
          <mc:Fallback>
            <p:pic>
              <p:nvPicPr>
                <p:cNvPr id="1088" name="Freihand 1087">
                  <a:extLst>
                    <a:ext uri="{FF2B5EF4-FFF2-40B4-BE49-F238E27FC236}">
                      <a16:creationId xmlns:a16="http://schemas.microsoft.com/office/drawing/2014/main" id="{D6EFC530-3E3E-4A74-A692-8DCFD9F77117}"/>
                    </a:ext>
                  </a:extLst>
                </p:cNvPr>
                <p:cNvPicPr/>
                <p:nvPr/>
              </p:nvPicPr>
              <p:blipFill>
                <a:blip r:embed="rId150"/>
                <a:stretch>
                  <a:fillRect/>
                </a:stretch>
              </p:blipFill>
              <p:spPr>
                <a:xfrm>
                  <a:off x="1377573" y="3150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89" name="Freihand 1088">
                  <a:extLst>
                    <a:ext uri="{FF2B5EF4-FFF2-40B4-BE49-F238E27FC236}">
                      <a16:creationId xmlns:a16="http://schemas.microsoft.com/office/drawing/2014/main" id="{81353F08-DEB1-47A4-82A2-E95C2FBB0DD4}"/>
                    </a:ext>
                  </a:extLst>
                </p14:cNvPr>
                <p14:cNvContentPartPr/>
                <p14:nvPr/>
              </p14:nvContentPartPr>
              <p14:xfrm>
                <a:off x="996693" y="1010933"/>
                <a:ext cx="219240" cy="187920"/>
              </p14:xfrm>
            </p:contentPart>
          </mc:Choice>
          <mc:Fallback>
            <p:pic>
              <p:nvPicPr>
                <p:cNvPr id="1089" name="Freihand 1088">
                  <a:extLst>
                    <a:ext uri="{FF2B5EF4-FFF2-40B4-BE49-F238E27FC236}">
                      <a16:creationId xmlns:a16="http://schemas.microsoft.com/office/drawing/2014/main" id="{81353F08-DEB1-47A4-82A2-E95C2FBB0DD4}"/>
                    </a:ext>
                  </a:extLst>
                </p:cNvPr>
                <p:cNvPicPr/>
                <p:nvPr/>
              </p:nvPicPr>
              <p:blipFill>
                <a:blip r:embed="rId203"/>
                <a:stretch>
                  <a:fillRect/>
                </a:stretch>
              </p:blipFill>
              <p:spPr>
                <a:xfrm>
                  <a:off x="992373" y="1006613"/>
                  <a:ext cx="227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90" name="Freihand 1089">
                  <a:extLst>
                    <a:ext uri="{FF2B5EF4-FFF2-40B4-BE49-F238E27FC236}">
                      <a16:creationId xmlns:a16="http://schemas.microsoft.com/office/drawing/2014/main" id="{E27658B5-DF00-4585-9FF4-DDDDBF9E6290}"/>
                    </a:ext>
                  </a:extLst>
                </p14:cNvPr>
                <p14:cNvContentPartPr/>
                <p14:nvPr/>
              </p14:nvContentPartPr>
              <p14:xfrm>
                <a:off x="1179213" y="964133"/>
                <a:ext cx="57240" cy="17280"/>
              </p14:xfrm>
            </p:contentPart>
          </mc:Choice>
          <mc:Fallback>
            <p:pic>
              <p:nvPicPr>
                <p:cNvPr id="1090" name="Freihand 1089">
                  <a:extLst>
                    <a:ext uri="{FF2B5EF4-FFF2-40B4-BE49-F238E27FC236}">
                      <a16:creationId xmlns:a16="http://schemas.microsoft.com/office/drawing/2014/main" id="{E27658B5-DF00-4585-9FF4-DDDDBF9E6290}"/>
                    </a:ext>
                  </a:extLst>
                </p:cNvPr>
                <p:cNvPicPr/>
                <p:nvPr/>
              </p:nvPicPr>
              <p:blipFill>
                <a:blip r:embed="rId205"/>
                <a:stretch>
                  <a:fillRect/>
                </a:stretch>
              </p:blipFill>
              <p:spPr>
                <a:xfrm>
                  <a:off x="1174893" y="959813"/>
                  <a:ext cx="65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91" name="Freihand 1090">
                  <a:extLst>
                    <a:ext uri="{FF2B5EF4-FFF2-40B4-BE49-F238E27FC236}">
                      <a16:creationId xmlns:a16="http://schemas.microsoft.com/office/drawing/2014/main" id="{D91952D4-AE0D-48A4-977B-4296D2A3853E}"/>
                    </a:ext>
                  </a:extLst>
                </p14:cNvPr>
                <p14:cNvContentPartPr/>
                <p14:nvPr/>
              </p14:nvContentPartPr>
              <p14:xfrm>
                <a:off x="1258773" y="972773"/>
                <a:ext cx="84240" cy="110520"/>
              </p14:xfrm>
            </p:contentPart>
          </mc:Choice>
          <mc:Fallback>
            <p:pic>
              <p:nvPicPr>
                <p:cNvPr id="1091" name="Freihand 1090">
                  <a:extLst>
                    <a:ext uri="{FF2B5EF4-FFF2-40B4-BE49-F238E27FC236}">
                      <a16:creationId xmlns:a16="http://schemas.microsoft.com/office/drawing/2014/main" id="{D91952D4-AE0D-48A4-977B-4296D2A3853E}"/>
                    </a:ext>
                  </a:extLst>
                </p:cNvPr>
                <p:cNvPicPr/>
                <p:nvPr/>
              </p:nvPicPr>
              <p:blipFill>
                <a:blip r:embed="rId207"/>
                <a:stretch>
                  <a:fillRect/>
                </a:stretch>
              </p:blipFill>
              <p:spPr>
                <a:xfrm>
                  <a:off x="1254453" y="968453"/>
                  <a:ext cx="92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92" name="Freihand 1091">
                  <a:extLst>
                    <a:ext uri="{FF2B5EF4-FFF2-40B4-BE49-F238E27FC236}">
                      <a16:creationId xmlns:a16="http://schemas.microsoft.com/office/drawing/2014/main" id="{2E3C5171-B225-4D15-9EFF-C00F9FF734B9}"/>
                    </a:ext>
                  </a:extLst>
                </p14:cNvPr>
                <p14:cNvContentPartPr/>
                <p14:nvPr/>
              </p14:nvContentPartPr>
              <p14:xfrm>
                <a:off x="1321773" y="790973"/>
                <a:ext cx="192240" cy="199440"/>
              </p14:xfrm>
            </p:contentPart>
          </mc:Choice>
          <mc:Fallback>
            <p:pic>
              <p:nvPicPr>
                <p:cNvPr id="1092" name="Freihand 1091">
                  <a:extLst>
                    <a:ext uri="{FF2B5EF4-FFF2-40B4-BE49-F238E27FC236}">
                      <a16:creationId xmlns:a16="http://schemas.microsoft.com/office/drawing/2014/main" id="{2E3C5171-B225-4D15-9EFF-C00F9FF734B9}"/>
                    </a:ext>
                  </a:extLst>
                </p:cNvPr>
                <p:cNvPicPr/>
                <p:nvPr/>
              </p:nvPicPr>
              <p:blipFill>
                <a:blip r:embed="rId209"/>
                <a:stretch>
                  <a:fillRect/>
                </a:stretch>
              </p:blipFill>
              <p:spPr>
                <a:xfrm>
                  <a:off x="1317453" y="786653"/>
                  <a:ext cx="200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93" name="Freihand 1092">
                  <a:extLst>
                    <a:ext uri="{FF2B5EF4-FFF2-40B4-BE49-F238E27FC236}">
                      <a16:creationId xmlns:a16="http://schemas.microsoft.com/office/drawing/2014/main" id="{60992FD3-474B-4733-855A-A34F08FDD2FC}"/>
                    </a:ext>
                  </a:extLst>
                </p14:cNvPr>
                <p14:cNvContentPartPr/>
                <p14:nvPr/>
              </p14:nvContentPartPr>
              <p14:xfrm>
                <a:off x="1570893" y="703493"/>
                <a:ext cx="235440" cy="345240"/>
              </p14:xfrm>
            </p:contentPart>
          </mc:Choice>
          <mc:Fallback>
            <p:pic>
              <p:nvPicPr>
                <p:cNvPr id="1093" name="Freihand 1092">
                  <a:extLst>
                    <a:ext uri="{FF2B5EF4-FFF2-40B4-BE49-F238E27FC236}">
                      <a16:creationId xmlns:a16="http://schemas.microsoft.com/office/drawing/2014/main" id="{60992FD3-474B-4733-855A-A34F08FDD2FC}"/>
                    </a:ext>
                  </a:extLst>
                </p:cNvPr>
                <p:cNvPicPr/>
                <p:nvPr/>
              </p:nvPicPr>
              <p:blipFill>
                <a:blip r:embed="rId211"/>
                <a:stretch>
                  <a:fillRect/>
                </a:stretch>
              </p:blipFill>
              <p:spPr>
                <a:xfrm>
                  <a:off x="1566573" y="699173"/>
                  <a:ext cx="2440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94" name="Freihand 1093">
                  <a:extLst>
                    <a:ext uri="{FF2B5EF4-FFF2-40B4-BE49-F238E27FC236}">
                      <a16:creationId xmlns:a16="http://schemas.microsoft.com/office/drawing/2014/main" id="{6B0D8230-19A8-4FFB-8778-B148E877AFF3}"/>
                    </a:ext>
                  </a:extLst>
                </p14:cNvPr>
                <p14:cNvContentPartPr/>
                <p14:nvPr/>
              </p14:nvContentPartPr>
              <p14:xfrm>
                <a:off x="1755213" y="629333"/>
                <a:ext cx="127080" cy="100440"/>
              </p14:xfrm>
            </p:contentPart>
          </mc:Choice>
          <mc:Fallback>
            <p:pic>
              <p:nvPicPr>
                <p:cNvPr id="1094" name="Freihand 1093">
                  <a:extLst>
                    <a:ext uri="{FF2B5EF4-FFF2-40B4-BE49-F238E27FC236}">
                      <a16:creationId xmlns:a16="http://schemas.microsoft.com/office/drawing/2014/main" id="{6B0D8230-19A8-4FFB-8778-B148E877AFF3}"/>
                    </a:ext>
                  </a:extLst>
                </p:cNvPr>
                <p:cNvPicPr/>
                <p:nvPr/>
              </p:nvPicPr>
              <p:blipFill>
                <a:blip r:embed="rId213"/>
                <a:stretch>
                  <a:fillRect/>
                </a:stretch>
              </p:blipFill>
              <p:spPr>
                <a:xfrm>
                  <a:off x="1750893" y="625013"/>
                  <a:ext cx="135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95" name="Freihand 1094">
                  <a:extLst>
                    <a:ext uri="{FF2B5EF4-FFF2-40B4-BE49-F238E27FC236}">
                      <a16:creationId xmlns:a16="http://schemas.microsoft.com/office/drawing/2014/main" id="{AF8B1A0C-86FB-45EA-9901-15B3F9D1ABEA}"/>
                    </a:ext>
                  </a:extLst>
                </p14:cNvPr>
                <p14:cNvContentPartPr/>
                <p14:nvPr/>
              </p14:nvContentPartPr>
              <p14:xfrm>
                <a:off x="1834773" y="540053"/>
                <a:ext cx="48600" cy="48240"/>
              </p14:xfrm>
            </p:contentPart>
          </mc:Choice>
          <mc:Fallback>
            <p:pic>
              <p:nvPicPr>
                <p:cNvPr id="1095" name="Freihand 1094">
                  <a:extLst>
                    <a:ext uri="{FF2B5EF4-FFF2-40B4-BE49-F238E27FC236}">
                      <a16:creationId xmlns:a16="http://schemas.microsoft.com/office/drawing/2014/main" id="{AF8B1A0C-86FB-45EA-9901-15B3F9D1ABEA}"/>
                    </a:ext>
                  </a:extLst>
                </p:cNvPr>
                <p:cNvPicPr/>
                <p:nvPr/>
              </p:nvPicPr>
              <p:blipFill>
                <a:blip r:embed="rId215"/>
                <a:stretch>
                  <a:fillRect/>
                </a:stretch>
              </p:blipFill>
              <p:spPr>
                <a:xfrm>
                  <a:off x="1830453" y="535733"/>
                  <a:ext cx="57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96" name="Freihand 1095">
                  <a:extLst>
                    <a:ext uri="{FF2B5EF4-FFF2-40B4-BE49-F238E27FC236}">
                      <a16:creationId xmlns:a16="http://schemas.microsoft.com/office/drawing/2014/main" id="{B49BEE9F-E1EC-4A61-AF47-3C8402D5FDE3}"/>
                    </a:ext>
                  </a:extLst>
                </p14:cNvPr>
                <p14:cNvContentPartPr/>
                <p14:nvPr/>
              </p14:nvContentPartPr>
              <p14:xfrm>
                <a:off x="1893813" y="575693"/>
                <a:ext cx="105840" cy="133560"/>
              </p14:xfrm>
            </p:contentPart>
          </mc:Choice>
          <mc:Fallback>
            <p:pic>
              <p:nvPicPr>
                <p:cNvPr id="1096" name="Freihand 1095">
                  <a:extLst>
                    <a:ext uri="{FF2B5EF4-FFF2-40B4-BE49-F238E27FC236}">
                      <a16:creationId xmlns:a16="http://schemas.microsoft.com/office/drawing/2014/main" id="{B49BEE9F-E1EC-4A61-AF47-3C8402D5FDE3}"/>
                    </a:ext>
                  </a:extLst>
                </p:cNvPr>
                <p:cNvPicPr/>
                <p:nvPr/>
              </p:nvPicPr>
              <p:blipFill>
                <a:blip r:embed="rId217"/>
                <a:stretch>
                  <a:fillRect/>
                </a:stretch>
              </p:blipFill>
              <p:spPr>
                <a:xfrm>
                  <a:off x="1889493" y="571373"/>
                  <a:ext cx="114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97" name="Freihand 1096">
                  <a:extLst>
                    <a:ext uri="{FF2B5EF4-FFF2-40B4-BE49-F238E27FC236}">
                      <a16:creationId xmlns:a16="http://schemas.microsoft.com/office/drawing/2014/main" id="{F00A64F8-9794-4901-A717-EC4DF3B303BE}"/>
                    </a:ext>
                  </a:extLst>
                </p14:cNvPr>
                <p14:cNvContentPartPr/>
                <p14:nvPr/>
              </p14:nvContentPartPr>
              <p14:xfrm>
                <a:off x="1946013" y="428813"/>
                <a:ext cx="141120" cy="188280"/>
              </p14:xfrm>
            </p:contentPart>
          </mc:Choice>
          <mc:Fallback>
            <p:pic>
              <p:nvPicPr>
                <p:cNvPr id="1097" name="Freihand 1096">
                  <a:extLst>
                    <a:ext uri="{FF2B5EF4-FFF2-40B4-BE49-F238E27FC236}">
                      <a16:creationId xmlns:a16="http://schemas.microsoft.com/office/drawing/2014/main" id="{F00A64F8-9794-4901-A717-EC4DF3B303BE}"/>
                    </a:ext>
                  </a:extLst>
                </p:cNvPr>
                <p:cNvPicPr/>
                <p:nvPr/>
              </p:nvPicPr>
              <p:blipFill>
                <a:blip r:embed="rId219"/>
                <a:stretch>
                  <a:fillRect/>
                </a:stretch>
              </p:blipFill>
              <p:spPr>
                <a:xfrm>
                  <a:off x="1941693" y="424493"/>
                  <a:ext cx="1497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98" name="Freihand 1097">
                  <a:extLst>
                    <a:ext uri="{FF2B5EF4-FFF2-40B4-BE49-F238E27FC236}">
                      <a16:creationId xmlns:a16="http://schemas.microsoft.com/office/drawing/2014/main" id="{14CF5229-807E-44AE-A4A8-5831A72A9C0E}"/>
                    </a:ext>
                  </a:extLst>
                </p14:cNvPr>
                <p14:cNvContentPartPr/>
                <p14:nvPr/>
              </p14:nvContentPartPr>
              <p14:xfrm>
                <a:off x="1024773" y="1409453"/>
                <a:ext cx="145080" cy="160200"/>
              </p14:xfrm>
            </p:contentPart>
          </mc:Choice>
          <mc:Fallback>
            <p:pic>
              <p:nvPicPr>
                <p:cNvPr id="1098" name="Freihand 1097">
                  <a:extLst>
                    <a:ext uri="{FF2B5EF4-FFF2-40B4-BE49-F238E27FC236}">
                      <a16:creationId xmlns:a16="http://schemas.microsoft.com/office/drawing/2014/main" id="{14CF5229-807E-44AE-A4A8-5831A72A9C0E}"/>
                    </a:ext>
                  </a:extLst>
                </p:cNvPr>
                <p:cNvPicPr/>
                <p:nvPr/>
              </p:nvPicPr>
              <p:blipFill>
                <a:blip r:embed="rId221"/>
                <a:stretch>
                  <a:fillRect/>
                </a:stretch>
              </p:blipFill>
              <p:spPr>
                <a:xfrm>
                  <a:off x="1020453" y="1405133"/>
                  <a:ext cx="153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99" name="Freihand 1098">
                  <a:extLst>
                    <a:ext uri="{FF2B5EF4-FFF2-40B4-BE49-F238E27FC236}">
                      <a16:creationId xmlns:a16="http://schemas.microsoft.com/office/drawing/2014/main" id="{0DB81CC2-3400-4691-9010-26580AD105B9}"/>
                    </a:ext>
                  </a:extLst>
                </p14:cNvPr>
                <p14:cNvContentPartPr/>
                <p14:nvPr/>
              </p14:nvContentPartPr>
              <p14:xfrm>
                <a:off x="1197213" y="1345013"/>
                <a:ext cx="107280" cy="99360"/>
              </p14:xfrm>
            </p:contentPart>
          </mc:Choice>
          <mc:Fallback>
            <p:pic>
              <p:nvPicPr>
                <p:cNvPr id="1099" name="Freihand 1098">
                  <a:extLst>
                    <a:ext uri="{FF2B5EF4-FFF2-40B4-BE49-F238E27FC236}">
                      <a16:creationId xmlns:a16="http://schemas.microsoft.com/office/drawing/2014/main" id="{0DB81CC2-3400-4691-9010-26580AD105B9}"/>
                    </a:ext>
                  </a:extLst>
                </p:cNvPr>
                <p:cNvPicPr/>
                <p:nvPr/>
              </p:nvPicPr>
              <p:blipFill>
                <a:blip r:embed="rId223"/>
                <a:stretch>
                  <a:fillRect/>
                </a:stretch>
              </p:blipFill>
              <p:spPr>
                <a:xfrm>
                  <a:off x="1192893" y="1340693"/>
                  <a:ext cx="115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00" name="Freihand 1099">
                  <a:extLst>
                    <a:ext uri="{FF2B5EF4-FFF2-40B4-BE49-F238E27FC236}">
                      <a16:creationId xmlns:a16="http://schemas.microsoft.com/office/drawing/2014/main" id="{79E5D70D-E692-41B6-B2D7-D508CD50CFFA}"/>
                    </a:ext>
                  </a:extLst>
                </p14:cNvPr>
                <p14:cNvContentPartPr/>
                <p14:nvPr/>
              </p14:nvContentPartPr>
              <p14:xfrm>
                <a:off x="1278213" y="1145213"/>
                <a:ext cx="410400" cy="260280"/>
              </p14:xfrm>
            </p:contentPart>
          </mc:Choice>
          <mc:Fallback>
            <p:pic>
              <p:nvPicPr>
                <p:cNvPr id="1100" name="Freihand 1099">
                  <a:extLst>
                    <a:ext uri="{FF2B5EF4-FFF2-40B4-BE49-F238E27FC236}">
                      <a16:creationId xmlns:a16="http://schemas.microsoft.com/office/drawing/2014/main" id="{79E5D70D-E692-41B6-B2D7-D508CD50CFFA}"/>
                    </a:ext>
                  </a:extLst>
                </p:cNvPr>
                <p:cNvPicPr/>
                <p:nvPr/>
              </p:nvPicPr>
              <p:blipFill>
                <a:blip r:embed="rId225"/>
                <a:stretch>
                  <a:fillRect/>
                </a:stretch>
              </p:blipFill>
              <p:spPr>
                <a:xfrm>
                  <a:off x="1273893" y="1140893"/>
                  <a:ext cx="4190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01" name="Freihand 1100">
                  <a:extLst>
                    <a:ext uri="{FF2B5EF4-FFF2-40B4-BE49-F238E27FC236}">
                      <a16:creationId xmlns:a16="http://schemas.microsoft.com/office/drawing/2014/main" id="{6ABCC03F-87C6-4F6B-9D4C-A958C94EF0FC}"/>
                    </a:ext>
                  </a:extLst>
                </p14:cNvPr>
                <p14:cNvContentPartPr/>
                <p14:nvPr/>
              </p14:nvContentPartPr>
              <p14:xfrm>
                <a:off x="1652253" y="1040453"/>
                <a:ext cx="139680" cy="133560"/>
              </p14:xfrm>
            </p:contentPart>
          </mc:Choice>
          <mc:Fallback>
            <p:pic>
              <p:nvPicPr>
                <p:cNvPr id="1101" name="Freihand 1100">
                  <a:extLst>
                    <a:ext uri="{FF2B5EF4-FFF2-40B4-BE49-F238E27FC236}">
                      <a16:creationId xmlns:a16="http://schemas.microsoft.com/office/drawing/2014/main" id="{6ABCC03F-87C6-4F6B-9D4C-A958C94EF0FC}"/>
                    </a:ext>
                  </a:extLst>
                </p:cNvPr>
                <p:cNvPicPr/>
                <p:nvPr/>
              </p:nvPicPr>
              <p:blipFill>
                <a:blip r:embed="rId227"/>
                <a:stretch>
                  <a:fillRect/>
                </a:stretch>
              </p:blipFill>
              <p:spPr>
                <a:xfrm>
                  <a:off x="1647933" y="1036133"/>
                  <a:ext cx="148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02" name="Freihand 1101">
                  <a:extLst>
                    <a:ext uri="{FF2B5EF4-FFF2-40B4-BE49-F238E27FC236}">
                      <a16:creationId xmlns:a16="http://schemas.microsoft.com/office/drawing/2014/main" id="{F04DD8EF-608F-4B18-BF57-FC0B7E91DA88}"/>
                    </a:ext>
                  </a:extLst>
                </p14:cNvPr>
                <p14:cNvContentPartPr/>
                <p14:nvPr/>
              </p14:nvContentPartPr>
              <p14:xfrm>
                <a:off x="1807413" y="981053"/>
                <a:ext cx="132120" cy="101520"/>
              </p14:xfrm>
            </p:contentPart>
          </mc:Choice>
          <mc:Fallback>
            <p:pic>
              <p:nvPicPr>
                <p:cNvPr id="1102" name="Freihand 1101">
                  <a:extLst>
                    <a:ext uri="{FF2B5EF4-FFF2-40B4-BE49-F238E27FC236}">
                      <a16:creationId xmlns:a16="http://schemas.microsoft.com/office/drawing/2014/main" id="{F04DD8EF-608F-4B18-BF57-FC0B7E91DA88}"/>
                    </a:ext>
                  </a:extLst>
                </p:cNvPr>
                <p:cNvPicPr/>
                <p:nvPr/>
              </p:nvPicPr>
              <p:blipFill>
                <a:blip r:embed="rId229"/>
                <a:stretch>
                  <a:fillRect/>
                </a:stretch>
              </p:blipFill>
              <p:spPr>
                <a:xfrm>
                  <a:off x="1803093" y="976733"/>
                  <a:ext cx="140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04" name="Freihand 1103">
                  <a:extLst>
                    <a:ext uri="{FF2B5EF4-FFF2-40B4-BE49-F238E27FC236}">
                      <a16:creationId xmlns:a16="http://schemas.microsoft.com/office/drawing/2014/main" id="{F63C97BC-7972-40BD-BC9A-BA761A752AAA}"/>
                    </a:ext>
                  </a:extLst>
                </p14:cNvPr>
                <p14:cNvContentPartPr/>
                <p14:nvPr/>
              </p14:nvContentPartPr>
              <p14:xfrm>
                <a:off x="1940253" y="1180493"/>
                <a:ext cx="107280" cy="161640"/>
              </p14:xfrm>
            </p:contentPart>
          </mc:Choice>
          <mc:Fallback>
            <p:pic>
              <p:nvPicPr>
                <p:cNvPr id="1104" name="Freihand 1103">
                  <a:extLst>
                    <a:ext uri="{FF2B5EF4-FFF2-40B4-BE49-F238E27FC236}">
                      <a16:creationId xmlns:a16="http://schemas.microsoft.com/office/drawing/2014/main" id="{F63C97BC-7972-40BD-BC9A-BA761A752AAA}"/>
                    </a:ext>
                  </a:extLst>
                </p:cNvPr>
                <p:cNvPicPr/>
                <p:nvPr/>
              </p:nvPicPr>
              <p:blipFill>
                <a:blip r:embed="rId231"/>
                <a:stretch>
                  <a:fillRect/>
                </a:stretch>
              </p:blipFill>
              <p:spPr>
                <a:xfrm>
                  <a:off x="1935933" y="1176173"/>
                  <a:ext cx="115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05" name="Freihand 1104">
                  <a:extLst>
                    <a:ext uri="{FF2B5EF4-FFF2-40B4-BE49-F238E27FC236}">
                      <a16:creationId xmlns:a16="http://schemas.microsoft.com/office/drawing/2014/main" id="{F93063BF-2A4A-4E4D-8610-04F124D66E3B}"/>
                    </a:ext>
                  </a:extLst>
                </p14:cNvPr>
                <p14:cNvContentPartPr/>
                <p14:nvPr/>
              </p14:nvContentPartPr>
              <p14:xfrm>
                <a:off x="2042853" y="1128653"/>
                <a:ext cx="105840" cy="129240"/>
              </p14:xfrm>
            </p:contentPart>
          </mc:Choice>
          <mc:Fallback>
            <p:pic>
              <p:nvPicPr>
                <p:cNvPr id="1105" name="Freihand 1104">
                  <a:extLst>
                    <a:ext uri="{FF2B5EF4-FFF2-40B4-BE49-F238E27FC236}">
                      <a16:creationId xmlns:a16="http://schemas.microsoft.com/office/drawing/2014/main" id="{F93063BF-2A4A-4E4D-8610-04F124D66E3B}"/>
                    </a:ext>
                  </a:extLst>
                </p:cNvPr>
                <p:cNvPicPr/>
                <p:nvPr/>
              </p:nvPicPr>
              <p:blipFill>
                <a:blip r:embed="rId233"/>
                <a:stretch>
                  <a:fillRect/>
                </a:stretch>
              </p:blipFill>
              <p:spPr>
                <a:xfrm>
                  <a:off x="2038533" y="1124333"/>
                  <a:ext cx="114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06" name="Freihand 1105">
                  <a:extLst>
                    <a:ext uri="{FF2B5EF4-FFF2-40B4-BE49-F238E27FC236}">
                      <a16:creationId xmlns:a16="http://schemas.microsoft.com/office/drawing/2014/main" id="{604A617D-7EAD-49D4-8952-C54DA30ED6E5}"/>
                    </a:ext>
                  </a:extLst>
                </p14:cNvPr>
                <p14:cNvContentPartPr/>
                <p14:nvPr/>
              </p14:nvContentPartPr>
              <p14:xfrm>
                <a:off x="2153013" y="907253"/>
                <a:ext cx="168480" cy="284040"/>
              </p14:xfrm>
            </p:contentPart>
          </mc:Choice>
          <mc:Fallback>
            <p:pic>
              <p:nvPicPr>
                <p:cNvPr id="1106" name="Freihand 1105">
                  <a:extLst>
                    <a:ext uri="{FF2B5EF4-FFF2-40B4-BE49-F238E27FC236}">
                      <a16:creationId xmlns:a16="http://schemas.microsoft.com/office/drawing/2014/main" id="{604A617D-7EAD-49D4-8952-C54DA30ED6E5}"/>
                    </a:ext>
                  </a:extLst>
                </p:cNvPr>
                <p:cNvPicPr/>
                <p:nvPr/>
              </p:nvPicPr>
              <p:blipFill>
                <a:blip r:embed="rId235"/>
                <a:stretch>
                  <a:fillRect/>
                </a:stretch>
              </p:blipFill>
              <p:spPr>
                <a:xfrm>
                  <a:off x="2148693" y="902933"/>
                  <a:ext cx="177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07" name="Freihand 1106">
                  <a:extLst>
                    <a:ext uri="{FF2B5EF4-FFF2-40B4-BE49-F238E27FC236}">
                      <a16:creationId xmlns:a16="http://schemas.microsoft.com/office/drawing/2014/main" id="{0BB836EF-3BC2-4671-9D7C-6F71E17D8692}"/>
                    </a:ext>
                  </a:extLst>
                </p14:cNvPr>
                <p14:cNvContentPartPr/>
                <p14:nvPr/>
              </p14:nvContentPartPr>
              <p14:xfrm>
                <a:off x="2470533" y="795293"/>
                <a:ext cx="221040" cy="152280"/>
              </p14:xfrm>
            </p:contentPart>
          </mc:Choice>
          <mc:Fallback>
            <p:pic>
              <p:nvPicPr>
                <p:cNvPr id="1107" name="Freihand 1106">
                  <a:extLst>
                    <a:ext uri="{FF2B5EF4-FFF2-40B4-BE49-F238E27FC236}">
                      <a16:creationId xmlns:a16="http://schemas.microsoft.com/office/drawing/2014/main" id="{0BB836EF-3BC2-4671-9D7C-6F71E17D8692}"/>
                    </a:ext>
                  </a:extLst>
                </p:cNvPr>
                <p:cNvPicPr/>
                <p:nvPr/>
              </p:nvPicPr>
              <p:blipFill>
                <a:blip r:embed="rId237"/>
                <a:stretch>
                  <a:fillRect/>
                </a:stretch>
              </p:blipFill>
              <p:spPr>
                <a:xfrm>
                  <a:off x="2466213" y="790973"/>
                  <a:ext cx="229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08" name="Freihand 1107">
                  <a:extLst>
                    <a:ext uri="{FF2B5EF4-FFF2-40B4-BE49-F238E27FC236}">
                      <a16:creationId xmlns:a16="http://schemas.microsoft.com/office/drawing/2014/main" id="{7BB886D6-A0B3-47C8-B871-16CF32270AF3}"/>
                    </a:ext>
                  </a:extLst>
                </p14:cNvPr>
                <p14:cNvContentPartPr/>
                <p14:nvPr/>
              </p14:nvContentPartPr>
              <p14:xfrm>
                <a:off x="2723973" y="587933"/>
                <a:ext cx="83520" cy="193680"/>
              </p14:xfrm>
            </p:contentPart>
          </mc:Choice>
          <mc:Fallback>
            <p:pic>
              <p:nvPicPr>
                <p:cNvPr id="1108" name="Freihand 1107">
                  <a:extLst>
                    <a:ext uri="{FF2B5EF4-FFF2-40B4-BE49-F238E27FC236}">
                      <a16:creationId xmlns:a16="http://schemas.microsoft.com/office/drawing/2014/main" id="{7BB886D6-A0B3-47C8-B871-16CF32270AF3}"/>
                    </a:ext>
                  </a:extLst>
                </p:cNvPr>
                <p:cNvPicPr/>
                <p:nvPr/>
              </p:nvPicPr>
              <p:blipFill>
                <a:blip r:embed="rId239"/>
                <a:stretch>
                  <a:fillRect/>
                </a:stretch>
              </p:blipFill>
              <p:spPr>
                <a:xfrm>
                  <a:off x="2719653" y="583613"/>
                  <a:ext cx="92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09" name="Freihand 1108">
                  <a:extLst>
                    <a:ext uri="{FF2B5EF4-FFF2-40B4-BE49-F238E27FC236}">
                      <a16:creationId xmlns:a16="http://schemas.microsoft.com/office/drawing/2014/main" id="{A1281F67-432D-4A4F-89A9-0F0DDAA4EBCE}"/>
                    </a:ext>
                  </a:extLst>
                </p14:cNvPr>
                <p14:cNvContentPartPr/>
                <p14:nvPr/>
              </p14:nvContentPartPr>
              <p14:xfrm>
                <a:off x="2244813" y="1347533"/>
                <a:ext cx="127800" cy="170280"/>
              </p14:xfrm>
            </p:contentPart>
          </mc:Choice>
          <mc:Fallback>
            <p:pic>
              <p:nvPicPr>
                <p:cNvPr id="1109" name="Freihand 1108">
                  <a:extLst>
                    <a:ext uri="{FF2B5EF4-FFF2-40B4-BE49-F238E27FC236}">
                      <a16:creationId xmlns:a16="http://schemas.microsoft.com/office/drawing/2014/main" id="{A1281F67-432D-4A4F-89A9-0F0DDAA4EBCE}"/>
                    </a:ext>
                  </a:extLst>
                </p:cNvPr>
                <p:cNvPicPr/>
                <p:nvPr/>
              </p:nvPicPr>
              <p:blipFill>
                <a:blip r:embed="rId241"/>
                <a:stretch>
                  <a:fillRect/>
                </a:stretch>
              </p:blipFill>
              <p:spPr>
                <a:xfrm>
                  <a:off x="2240493" y="1343213"/>
                  <a:ext cx="136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10" name="Freihand 1109">
                  <a:extLst>
                    <a:ext uri="{FF2B5EF4-FFF2-40B4-BE49-F238E27FC236}">
                      <a16:creationId xmlns:a16="http://schemas.microsoft.com/office/drawing/2014/main" id="{F877404D-2636-46D7-8309-EF4E51B413E5}"/>
                    </a:ext>
                  </a:extLst>
                </p14:cNvPr>
                <p14:cNvContentPartPr/>
                <p14:nvPr/>
              </p14:nvContentPartPr>
              <p14:xfrm>
                <a:off x="2381253" y="1218293"/>
                <a:ext cx="209160" cy="167760"/>
              </p14:xfrm>
            </p:contentPart>
          </mc:Choice>
          <mc:Fallback>
            <p:pic>
              <p:nvPicPr>
                <p:cNvPr id="1110" name="Freihand 1109">
                  <a:extLst>
                    <a:ext uri="{FF2B5EF4-FFF2-40B4-BE49-F238E27FC236}">
                      <a16:creationId xmlns:a16="http://schemas.microsoft.com/office/drawing/2014/main" id="{F877404D-2636-46D7-8309-EF4E51B413E5}"/>
                    </a:ext>
                  </a:extLst>
                </p:cNvPr>
                <p:cNvPicPr/>
                <p:nvPr/>
              </p:nvPicPr>
              <p:blipFill>
                <a:blip r:embed="rId243"/>
                <a:stretch>
                  <a:fillRect/>
                </a:stretch>
              </p:blipFill>
              <p:spPr>
                <a:xfrm>
                  <a:off x="2376933" y="1213973"/>
                  <a:ext cx="217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11" name="Freihand 1110">
                  <a:extLst>
                    <a:ext uri="{FF2B5EF4-FFF2-40B4-BE49-F238E27FC236}">
                      <a16:creationId xmlns:a16="http://schemas.microsoft.com/office/drawing/2014/main" id="{B8582BB3-73CB-4BD4-BEC5-35DA6B2EA11D}"/>
                    </a:ext>
                  </a:extLst>
                </p14:cNvPr>
                <p14:cNvContentPartPr/>
                <p14:nvPr/>
              </p14:nvContentPartPr>
              <p14:xfrm>
                <a:off x="2585733" y="1182293"/>
                <a:ext cx="47880" cy="51840"/>
              </p14:xfrm>
            </p:contentPart>
          </mc:Choice>
          <mc:Fallback>
            <p:pic>
              <p:nvPicPr>
                <p:cNvPr id="1111" name="Freihand 1110">
                  <a:extLst>
                    <a:ext uri="{FF2B5EF4-FFF2-40B4-BE49-F238E27FC236}">
                      <a16:creationId xmlns:a16="http://schemas.microsoft.com/office/drawing/2014/main" id="{B8582BB3-73CB-4BD4-BEC5-35DA6B2EA11D}"/>
                    </a:ext>
                  </a:extLst>
                </p:cNvPr>
                <p:cNvPicPr/>
                <p:nvPr/>
              </p:nvPicPr>
              <p:blipFill>
                <a:blip r:embed="rId245"/>
                <a:stretch>
                  <a:fillRect/>
                </a:stretch>
              </p:blipFill>
              <p:spPr>
                <a:xfrm>
                  <a:off x="2581413" y="1177973"/>
                  <a:ext cx="56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12" name="Freihand 1111">
                  <a:extLst>
                    <a:ext uri="{FF2B5EF4-FFF2-40B4-BE49-F238E27FC236}">
                      <a16:creationId xmlns:a16="http://schemas.microsoft.com/office/drawing/2014/main" id="{4551A558-BC0B-410A-AF7D-F09A2E7796DA}"/>
                    </a:ext>
                  </a:extLst>
                </p14:cNvPr>
                <p14:cNvContentPartPr/>
                <p14:nvPr/>
              </p14:nvContentPartPr>
              <p14:xfrm>
                <a:off x="2661693" y="1026413"/>
                <a:ext cx="166680" cy="146520"/>
              </p14:xfrm>
            </p:contentPart>
          </mc:Choice>
          <mc:Fallback>
            <p:pic>
              <p:nvPicPr>
                <p:cNvPr id="1112" name="Freihand 1111">
                  <a:extLst>
                    <a:ext uri="{FF2B5EF4-FFF2-40B4-BE49-F238E27FC236}">
                      <a16:creationId xmlns:a16="http://schemas.microsoft.com/office/drawing/2014/main" id="{4551A558-BC0B-410A-AF7D-F09A2E7796DA}"/>
                    </a:ext>
                  </a:extLst>
                </p:cNvPr>
                <p:cNvPicPr/>
                <p:nvPr/>
              </p:nvPicPr>
              <p:blipFill>
                <a:blip r:embed="rId247"/>
                <a:stretch>
                  <a:fillRect/>
                </a:stretch>
              </p:blipFill>
              <p:spPr>
                <a:xfrm>
                  <a:off x="2657373" y="1022093"/>
                  <a:ext cx="175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13" name="Freihand 1112">
                  <a:extLst>
                    <a:ext uri="{FF2B5EF4-FFF2-40B4-BE49-F238E27FC236}">
                      <a16:creationId xmlns:a16="http://schemas.microsoft.com/office/drawing/2014/main" id="{E6C0C51C-7DF5-441D-9F2D-4B5D736E7985}"/>
                    </a:ext>
                  </a:extLst>
                </p14:cNvPr>
                <p14:cNvContentPartPr/>
                <p14:nvPr/>
              </p14:nvContentPartPr>
              <p14:xfrm>
                <a:off x="2780853" y="958373"/>
                <a:ext cx="47520" cy="13320"/>
              </p14:xfrm>
            </p:contentPart>
          </mc:Choice>
          <mc:Fallback>
            <p:pic>
              <p:nvPicPr>
                <p:cNvPr id="1113" name="Freihand 1112">
                  <a:extLst>
                    <a:ext uri="{FF2B5EF4-FFF2-40B4-BE49-F238E27FC236}">
                      <a16:creationId xmlns:a16="http://schemas.microsoft.com/office/drawing/2014/main" id="{E6C0C51C-7DF5-441D-9F2D-4B5D736E7985}"/>
                    </a:ext>
                  </a:extLst>
                </p:cNvPr>
                <p:cNvPicPr/>
                <p:nvPr/>
              </p:nvPicPr>
              <p:blipFill>
                <a:blip r:embed="rId249"/>
                <a:stretch>
                  <a:fillRect/>
                </a:stretch>
              </p:blipFill>
              <p:spPr>
                <a:xfrm>
                  <a:off x="2776533" y="954053"/>
                  <a:ext cx="56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14" name="Freihand 1113">
                  <a:extLst>
                    <a:ext uri="{FF2B5EF4-FFF2-40B4-BE49-F238E27FC236}">
                      <a16:creationId xmlns:a16="http://schemas.microsoft.com/office/drawing/2014/main" id="{BF3C114A-1C77-4DD3-AE03-D53ACB2CDCFE}"/>
                    </a:ext>
                  </a:extLst>
                </p14:cNvPr>
                <p14:cNvContentPartPr/>
                <p14:nvPr/>
              </p14:nvContentPartPr>
              <p14:xfrm>
                <a:off x="2843493" y="808973"/>
                <a:ext cx="165240" cy="209160"/>
              </p14:xfrm>
            </p:contentPart>
          </mc:Choice>
          <mc:Fallback>
            <p:pic>
              <p:nvPicPr>
                <p:cNvPr id="1114" name="Freihand 1113">
                  <a:extLst>
                    <a:ext uri="{FF2B5EF4-FFF2-40B4-BE49-F238E27FC236}">
                      <a16:creationId xmlns:a16="http://schemas.microsoft.com/office/drawing/2014/main" id="{BF3C114A-1C77-4DD3-AE03-D53ACB2CDCFE}"/>
                    </a:ext>
                  </a:extLst>
                </p:cNvPr>
                <p:cNvPicPr/>
                <p:nvPr/>
              </p:nvPicPr>
              <p:blipFill>
                <a:blip r:embed="rId251"/>
                <a:stretch>
                  <a:fillRect/>
                </a:stretch>
              </p:blipFill>
              <p:spPr>
                <a:xfrm>
                  <a:off x="2839173" y="804653"/>
                  <a:ext cx="173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15" name="Freihand 1114">
                  <a:extLst>
                    <a:ext uri="{FF2B5EF4-FFF2-40B4-BE49-F238E27FC236}">
                      <a16:creationId xmlns:a16="http://schemas.microsoft.com/office/drawing/2014/main" id="{8A064155-6872-4512-83CA-D3B80C13DCF3}"/>
                    </a:ext>
                  </a:extLst>
                </p14:cNvPr>
                <p14:cNvContentPartPr/>
                <p14:nvPr/>
              </p14:nvContentPartPr>
              <p14:xfrm>
                <a:off x="2573493" y="1457693"/>
                <a:ext cx="151560" cy="128160"/>
              </p14:xfrm>
            </p:contentPart>
          </mc:Choice>
          <mc:Fallback>
            <p:pic>
              <p:nvPicPr>
                <p:cNvPr id="1115" name="Freihand 1114">
                  <a:extLst>
                    <a:ext uri="{FF2B5EF4-FFF2-40B4-BE49-F238E27FC236}">
                      <a16:creationId xmlns:a16="http://schemas.microsoft.com/office/drawing/2014/main" id="{8A064155-6872-4512-83CA-D3B80C13DCF3}"/>
                    </a:ext>
                  </a:extLst>
                </p:cNvPr>
                <p:cNvPicPr/>
                <p:nvPr/>
              </p:nvPicPr>
              <p:blipFill>
                <a:blip r:embed="rId253"/>
                <a:stretch>
                  <a:fillRect/>
                </a:stretch>
              </p:blipFill>
              <p:spPr>
                <a:xfrm>
                  <a:off x="2569173" y="1453373"/>
                  <a:ext cx="160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16" name="Freihand 1115">
                  <a:extLst>
                    <a:ext uri="{FF2B5EF4-FFF2-40B4-BE49-F238E27FC236}">
                      <a16:creationId xmlns:a16="http://schemas.microsoft.com/office/drawing/2014/main" id="{F8753716-9634-4C0B-A1D3-3AE577D1A233}"/>
                    </a:ext>
                  </a:extLst>
                </p14:cNvPr>
                <p14:cNvContentPartPr/>
                <p14:nvPr/>
              </p14:nvContentPartPr>
              <p14:xfrm>
                <a:off x="2723613" y="1298573"/>
                <a:ext cx="255960" cy="187920"/>
              </p14:xfrm>
            </p:contentPart>
          </mc:Choice>
          <mc:Fallback>
            <p:pic>
              <p:nvPicPr>
                <p:cNvPr id="1116" name="Freihand 1115">
                  <a:extLst>
                    <a:ext uri="{FF2B5EF4-FFF2-40B4-BE49-F238E27FC236}">
                      <a16:creationId xmlns:a16="http://schemas.microsoft.com/office/drawing/2014/main" id="{F8753716-9634-4C0B-A1D3-3AE577D1A233}"/>
                    </a:ext>
                  </a:extLst>
                </p:cNvPr>
                <p:cNvPicPr/>
                <p:nvPr/>
              </p:nvPicPr>
              <p:blipFill>
                <a:blip r:embed="rId255"/>
                <a:stretch>
                  <a:fillRect/>
                </a:stretch>
              </p:blipFill>
              <p:spPr>
                <a:xfrm>
                  <a:off x="2719293" y="1294253"/>
                  <a:ext cx="264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17" name="Freihand 1116">
                  <a:extLst>
                    <a:ext uri="{FF2B5EF4-FFF2-40B4-BE49-F238E27FC236}">
                      <a16:creationId xmlns:a16="http://schemas.microsoft.com/office/drawing/2014/main" id="{3B8DB298-9530-4D0B-A73F-C4A6137081E0}"/>
                    </a:ext>
                  </a:extLst>
                </p14:cNvPr>
                <p14:cNvContentPartPr/>
                <p14:nvPr/>
              </p14:nvContentPartPr>
              <p14:xfrm>
                <a:off x="2939973" y="1181573"/>
                <a:ext cx="119880" cy="115920"/>
              </p14:xfrm>
            </p:contentPart>
          </mc:Choice>
          <mc:Fallback>
            <p:pic>
              <p:nvPicPr>
                <p:cNvPr id="1117" name="Freihand 1116">
                  <a:extLst>
                    <a:ext uri="{FF2B5EF4-FFF2-40B4-BE49-F238E27FC236}">
                      <a16:creationId xmlns:a16="http://schemas.microsoft.com/office/drawing/2014/main" id="{3B8DB298-9530-4D0B-A73F-C4A6137081E0}"/>
                    </a:ext>
                  </a:extLst>
                </p:cNvPr>
                <p:cNvPicPr/>
                <p:nvPr/>
              </p:nvPicPr>
              <p:blipFill>
                <a:blip r:embed="rId257"/>
                <a:stretch>
                  <a:fillRect/>
                </a:stretch>
              </p:blipFill>
              <p:spPr>
                <a:xfrm>
                  <a:off x="2935653" y="1177253"/>
                  <a:ext cx="128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18" name="Freihand 1117">
                  <a:extLst>
                    <a:ext uri="{FF2B5EF4-FFF2-40B4-BE49-F238E27FC236}">
                      <a16:creationId xmlns:a16="http://schemas.microsoft.com/office/drawing/2014/main" id="{C25BDBAD-3E06-4908-B181-E1C80531ECA1}"/>
                    </a:ext>
                  </a:extLst>
                </p14:cNvPr>
                <p14:cNvContentPartPr/>
                <p14:nvPr/>
              </p14:nvContentPartPr>
              <p14:xfrm>
                <a:off x="3052293" y="1112093"/>
                <a:ext cx="94680" cy="91080"/>
              </p14:xfrm>
            </p:contentPart>
          </mc:Choice>
          <mc:Fallback>
            <p:pic>
              <p:nvPicPr>
                <p:cNvPr id="1118" name="Freihand 1117">
                  <a:extLst>
                    <a:ext uri="{FF2B5EF4-FFF2-40B4-BE49-F238E27FC236}">
                      <a16:creationId xmlns:a16="http://schemas.microsoft.com/office/drawing/2014/main" id="{C25BDBAD-3E06-4908-B181-E1C80531ECA1}"/>
                    </a:ext>
                  </a:extLst>
                </p:cNvPr>
                <p:cNvPicPr/>
                <p:nvPr/>
              </p:nvPicPr>
              <p:blipFill>
                <a:blip r:embed="rId259"/>
                <a:stretch>
                  <a:fillRect/>
                </a:stretch>
              </p:blipFill>
              <p:spPr>
                <a:xfrm>
                  <a:off x="3047973" y="1107773"/>
                  <a:ext cx="103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19" name="Freihand 1118">
                  <a:extLst>
                    <a:ext uri="{FF2B5EF4-FFF2-40B4-BE49-F238E27FC236}">
                      <a16:creationId xmlns:a16="http://schemas.microsoft.com/office/drawing/2014/main" id="{FFD170F3-3587-4134-808D-1E334C8B4FFE}"/>
                    </a:ext>
                  </a:extLst>
                </p14:cNvPr>
                <p14:cNvContentPartPr/>
                <p14:nvPr/>
              </p14:nvContentPartPr>
              <p14:xfrm>
                <a:off x="3172893" y="1031813"/>
                <a:ext cx="123840" cy="118800"/>
              </p14:xfrm>
            </p:contentPart>
          </mc:Choice>
          <mc:Fallback>
            <p:pic>
              <p:nvPicPr>
                <p:cNvPr id="1119" name="Freihand 1118">
                  <a:extLst>
                    <a:ext uri="{FF2B5EF4-FFF2-40B4-BE49-F238E27FC236}">
                      <a16:creationId xmlns:a16="http://schemas.microsoft.com/office/drawing/2014/main" id="{FFD170F3-3587-4134-808D-1E334C8B4FFE}"/>
                    </a:ext>
                  </a:extLst>
                </p:cNvPr>
                <p:cNvPicPr/>
                <p:nvPr/>
              </p:nvPicPr>
              <p:blipFill>
                <a:blip r:embed="rId261"/>
                <a:stretch>
                  <a:fillRect/>
                </a:stretch>
              </p:blipFill>
              <p:spPr>
                <a:xfrm>
                  <a:off x="3168573" y="1027493"/>
                  <a:ext cx="132480" cy="127440"/>
                </a:xfrm>
                <a:prstGeom prst="rect">
                  <a:avLst/>
                </a:prstGeom>
              </p:spPr>
            </p:pic>
          </mc:Fallback>
        </mc:AlternateContent>
      </p:grpSp>
    </p:spTree>
    <p:extLst>
      <p:ext uri="{BB962C8B-B14F-4D97-AF65-F5344CB8AC3E}">
        <p14:creationId xmlns:p14="http://schemas.microsoft.com/office/powerpoint/2010/main" val="205296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
        <p:nvSpPr>
          <p:cNvPr id="4" name="Text Box 3">
            <a:extLst>
              <a:ext uri="{FF2B5EF4-FFF2-40B4-BE49-F238E27FC236}">
                <a16:creationId xmlns:a16="http://schemas.microsoft.com/office/drawing/2014/main" id="{7CDD68D3-A2A8-EF42-AF7A-BCB4B331B588}"/>
              </a:ext>
            </a:extLst>
          </p:cNvPr>
          <p:cNvSpPr txBox="1">
            <a:spLocks noChangeArrowheads="1"/>
          </p:cNvSpPr>
          <p:nvPr/>
        </p:nvSpPr>
        <p:spPr bwMode="auto">
          <a:xfrm>
            <a:off x="8363451" y="2470413"/>
            <a:ext cx="4068035" cy="621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1800" dirty="0">
                <a:solidFill>
                  <a:srgbClr val="000000"/>
                </a:solidFill>
              </a:rPr>
              <a:t>Be </a:t>
            </a:r>
            <a:r>
              <a:rPr lang="de-DE" sz="1800" dirty="0" err="1">
                <a:solidFill>
                  <a:srgbClr val="000000"/>
                </a:solidFill>
              </a:rPr>
              <a:t>careful</a:t>
            </a:r>
            <a:r>
              <a:rPr lang="de-DE" sz="1800" dirty="0">
                <a:solidFill>
                  <a:srgbClr val="000000"/>
                </a:solidFill>
              </a:rPr>
              <a:t>: This </a:t>
            </a:r>
            <a:r>
              <a:rPr lang="de-DE" sz="1800" dirty="0" err="1">
                <a:solidFill>
                  <a:srgbClr val="000000"/>
                </a:solidFill>
              </a:rPr>
              <a:t>is</a:t>
            </a:r>
            <a:r>
              <a:rPr lang="de-DE" sz="1800" dirty="0">
                <a:solidFill>
                  <a:srgbClr val="000000"/>
                </a:solidFill>
              </a:rPr>
              <a:t> </a:t>
            </a:r>
            <a:r>
              <a:rPr lang="de-DE" sz="1800" dirty="0" err="1">
                <a:solidFill>
                  <a:srgbClr val="000000"/>
                </a:solidFill>
              </a:rPr>
              <a:t>no</a:t>
            </a:r>
            <a:r>
              <a:rPr lang="de-DE" sz="1800" dirty="0">
                <a:solidFill>
                  <a:srgbClr val="000000"/>
                </a:solidFill>
              </a:rPr>
              <a:t> linear </a:t>
            </a:r>
            <a:r>
              <a:rPr lang="de-DE" sz="1800" dirty="0" err="1">
                <a:solidFill>
                  <a:srgbClr val="000000"/>
                </a:solidFill>
              </a:rPr>
              <a:t>line</a:t>
            </a:r>
            <a:r>
              <a:rPr lang="de-DE" sz="1800" dirty="0">
                <a:solidFill>
                  <a:srgbClr val="000000"/>
                </a:solidFill>
              </a:rPr>
              <a:t> </a:t>
            </a:r>
            <a:r>
              <a:rPr lang="de-DE" sz="1800" dirty="0" err="1">
                <a:solidFill>
                  <a:srgbClr val="000000"/>
                </a:solidFill>
              </a:rPr>
              <a:t>for</a:t>
            </a:r>
            <a:r>
              <a:rPr lang="de-DE" sz="1800" dirty="0">
                <a:solidFill>
                  <a:srgbClr val="000000"/>
                </a:solidFill>
              </a:rPr>
              <a:t> </a:t>
            </a:r>
            <a:r>
              <a:rPr lang="de-DE" sz="1800" dirty="0" err="1">
                <a:solidFill>
                  <a:srgbClr val="000000"/>
                </a:solidFill>
              </a:rPr>
              <a:t>constant</a:t>
            </a:r>
            <a:r>
              <a:rPr lang="de-DE" sz="1800" dirty="0">
                <a:solidFill>
                  <a:srgbClr val="000000"/>
                </a:solidFill>
              </a:rPr>
              <a:t> </a:t>
            </a:r>
            <a:r>
              <a:rPr lang="de-DE" sz="1800" dirty="0" err="1">
                <a:solidFill>
                  <a:srgbClr val="000000"/>
                </a:solidFill>
              </a:rPr>
              <a:t>growth</a:t>
            </a:r>
            <a:endParaRPr lang="de-DE" sz="1800"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54F92B69-AE5E-4831-A274-408E1BBC1C0E}"/>
                  </a:ext>
                </a:extLst>
              </p14:cNvPr>
              <p14:cNvContentPartPr/>
              <p14:nvPr/>
            </p14:nvContentPartPr>
            <p14:xfrm>
              <a:off x="8158008" y="2375497"/>
              <a:ext cx="3624840" cy="873000"/>
            </p14:xfrm>
          </p:contentPart>
        </mc:Choice>
        <mc:Fallback>
          <p:pic>
            <p:nvPicPr>
              <p:cNvPr id="5" name="Freihand 4">
                <a:extLst>
                  <a:ext uri="{FF2B5EF4-FFF2-40B4-BE49-F238E27FC236}">
                    <a16:creationId xmlns:a16="http://schemas.microsoft.com/office/drawing/2014/main" id="{54F92B69-AE5E-4831-A274-408E1BBC1C0E}"/>
                  </a:ext>
                </a:extLst>
              </p:cNvPr>
              <p:cNvPicPr/>
              <p:nvPr/>
            </p:nvPicPr>
            <p:blipFill>
              <a:blip r:embed="rId4"/>
              <a:stretch>
                <a:fillRect/>
              </a:stretch>
            </p:blipFill>
            <p:spPr>
              <a:xfrm>
                <a:off x="8153688" y="2371177"/>
                <a:ext cx="3633480" cy="88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0AC7438-FB6C-4ED8-8643-70877BED7C47}"/>
                  </a:ext>
                </a:extLst>
              </p14:cNvPr>
              <p14:cNvContentPartPr/>
              <p14:nvPr/>
            </p14:nvContentPartPr>
            <p14:xfrm>
              <a:off x="735528" y="2054377"/>
              <a:ext cx="8286480" cy="2934360"/>
            </p14:xfrm>
          </p:contentPart>
        </mc:Choice>
        <mc:Fallback>
          <p:pic>
            <p:nvPicPr>
              <p:cNvPr id="6" name="Freihand 5">
                <a:extLst>
                  <a:ext uri="{FF2B5EF4-FFF2-40B4-BE49-F238E27FC236}">
                    <a16:creationId xmlns:a16="http://schemas.microsoft.com/office/drawing/2014/main" id="{60AC7438-FB6C-4ED8-8643-70877BED7C47}"/>
                  </a:ext>
                </a:extLst>
              </p:cNvPr>
              <p:cNvPicPr/>
              <p:nvPr/>
            </p:nvPicPr>
            <p:blipFill>
              <a:blip r:embed="rId6"/>
              <a:stretch>
                <a:fillRect/>
              </a:stretch>
            </p:blipFill>
            <p:spPr>
              <a:xfrm>
                <a:off x="731208" y="2050057"/>
                <a:ext cx="8295120" cy="2943000"/>
              </a:xfrm>
              <a:prstGeom prst="rect">
                <a:avLst/>
              </a:prstGeom>
            </p:spPr>
          </p:pic>
        </mc:Fallback>
      </mc:AlternateContent>
    </p:spTree>
    <p:extLst>
      <p:ext uri="{BB962C8B-B14F-4D97-AF65-F5344CB8AC3E}">
        <p14:creationId xmlns:p14="http://schemas.microsoft.com/office/powerpoint/2010/main" val="31977234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D3CD62E-59AB-46E4-9810-38DE8C859731}"/>
                  </a:ext>
                </a:extLst>
              </p14:cNvPr>
              <p14:cNvContentPartPr/>
              <p14:nvPr/>
            </p14:nvContentPartPr>
            <p14:xfrm>
              <a:off x="3376293" y="3196507"/>
              <a:ext cx="2789280" cy="61920"/>
            </p14:xfrm>
          </p:contentPart>
        </mc:Choice>
        <mc:Fallback>
          <p:pic>
            <p:nvPicPr>
              <p:cNvPr id="2" name="Freihand 1">
                <a:extLst>
                  <a:ext uri="{FF2B5EF4-FFF2-40B4-BE49-F238E27FC236}">
                    <a16:creationId xmlns:a16="http://schemas.microsoft.com/office/drawing/2014/main" id="{AD3CD62E-59AB-46E4-9810-38DE8C859731}"/>
                  </a:ext>
                </a:extLst>
              </p:cNvPr>
              <p:cNvPicPr/>
              <p:nvPr/>
            </p:nvPicPr>
            <p:blipFill>
              <a:blip r:embed="rId4"/>
              <a:stretch>
                <a:fillRect/>
              </a:stretch>
            </p:blipFill>
            <p:spPr>
              <a:xfrm>
                <a:off x="3371973" y="3192187"/>
                <a:ext cx="2797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E9974D0-B026-485C-A4D7-9A2EC6BDAC62}"/>
                  </a:ext>
                </a:extLst>
              </p14:cNvPr>
              <p14:cNvContentPartPr/>
              <p14:nvPr/>
            </p14:nvContentPartPr>
            <p14:xfrm>
              <a:off x="3380973" y="4970227"/>
              <a:ext cx="2023200" cy="77040"/>
            </p14:xfrm>
          </p:contentPart>
        </mc:Choice>
        <mc:Fallback>
          <p:pic>
            <p:nvPicPr>
              <p:cNvPr id="3" name="Freihand 2">
                <a:extLst>
                  <a:ext uri="{FF2B5EF4-FFF2-40B4-BE49-F238E27FC236}">
                    <a16:creationId xmlns:a16="http://schemas.microsoft.com/office/drawing/2014/main" id="{3E9974D0-B026-485C-A4D7-9A2EC6BDAC62}"/>
                  </a:ext>
                </a:extLst>
              </p:cNvPr>
              <p:cNvPicPr/>
              <p:nvPr/>
            </p:nvPicPr>
            <p:blipFill>
              <a:blip r:embed="rId6"/>
              <a:stretch>
                <a:fillRect/>
              </a:stretch>
            </p:blipFill>
            <p:spPr>
              <a:xfrm>
                <a:off x="3376653" y="4965907"/>
                <a:ext cx="2031840" cy="8568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566558" y="123866"/>
            <a:ext cx="302078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Further definitions</a:t>
            </a:r>
            <a:endParaRPr lang="de-DE" sz="2400" b="1" dirty="0">
              <a:solidFill>
                <a:srgbClr val="000000"/>
              </a:solidFill>
              <a:latin typeface="Sparkasse Rg" pitchFamily="34" charset="0"/>
            </a:endParaRPr>
          </a:p>
        </p:txBody>
      </p:sp>
      <p:sp>
        <p:nvSpPr>
          <p:cNvPr id="11" name="Textfeld 10"/>
          <p:cNvSpPr txBox="1"/>
          <p:nvPr/>
        </p:nvSpPr>
        <p:spPr>
          <a:xfrm>
            <a:off x="345043" y="584684"/>
            <a:ext cx="8344562" cy="5688632"/>
          </a:xfrm>
          <a:prstGeom prst="rect">
            <a:avLst/>
          </a:prstGeom>
          <a:noFill/>
        </p:spPr>
        <p:txBody>
          <a:bodyPr wrap="square" rtlCol="0">
            <a:noAutofit/>
          </a:bodyPr>
          <a:lstStyle/>
          <a:p>
            <a:r>
              <a:rPr lang="en-US" sz="2400" b="1" dirty="0"/>
              <a:t>Potential output is the maximum amount of goods and services an economy can turn out when it is most efficient—that is, at full capacity. Often, potential output is referred to as the production capacity of the economy.­ </a:t>
            </a:r>
            <a:r>
              <a:rPr lang="en-US" sz="2400" dirty="0"/>
              <a:t>(IMF Definition)</a:t>
            </a:r>
          </a:p>
          <a:p>
            <a:endParaRPr lang="en-US" sz="2400" dirty="0"/>
          </a:p>
          <a:p>
            <a:endParaRPr lang="en-US" sz="2400" dirty="0"/>
          </a:p>
          <a:p>
            <a:pPr algn="ctr"/>
            <a:r>
              <a:rPr lang="en-US" sz="3200" u="sng" dirty="0"/>
              <a:t>But:</a:t>
            </a:r>
          </a:p>
          <a:p>
            <a:r>
              <a:rPr lang="en-US" sz="2400" dirty="0"/>
              <a:t>“…it must be noted that potential output cannot be observed directly, but has to be inferred from existing data using statistical and econometric methods. There is considerable uncertainty in the measurement of potential output, which translates across to the derived indicators.” (ECB, 2011)</a:t>
            </a:r>
            <a:endParaRPr lang="de-DE" sz="2400" dirty="0"/>
          </a:p>
        </p:txBody>
      </p:sp>
      <p:sp>
        <p:nvSpPr>
          <p:cNvPr id="4" name="Rechteck 3">
            <a:extLst>
              <a:ext uri="{FF2B5EF4-FFF2-40B4-BE49-F238E27FC236}">
                <a16:creationId xmlns:a16="http://schemas.microsoft.com/office/drawing/2014/main" id="{D56FD7E3-C0D4-4AF9-9B5C-DA1B852AF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BDF843B-6DCE-4A4F-AED3-E250BED35BED}"/>
                  </a:ext>
                </a:extLst>
              </p14:cNvPr>
              <p14:cNvContentPartPr/>
              <p14:nvPr/>
            </p14:nvContentPartPr>
            <p14:xfrm>
              <a:off x="3326613" y="975667"/>
              <a:ext cx="1477440" cy="24120"/>
            </p14:xfrm>
          </p:contentPart>
        </mc:Choice>
        <mc:Fallback>
          <p:pic>
            <p:nvPicPr>
              <p:cNvPr id="2" name="Freihand 1">
                <a:extLst>
                  <a:ext uri="{FF2B5EF4-FFF2-40B4-BE49-F238E27FC236}">
                    <a16:creationId xmlns:a16="http://schemas.microsoft.com/office/drawing/2014/main" id="{DBDF843B-6DCE-4A4F-AED3-E250BED35BED}"/>
                  </a:ext>
                </a:extLst>
              </p:cNvPr>
              <p:cNvPicPr/>
              <p:nvPr/>
            </p:nvPicPr>
            <p:blipFill>
              <a:blip r:embed="rId4"/>
              <a:stretch>
                <a:fillRect/>
              </a:stretch>
            </p:blipFill>
            <p:spPr>
              <a:xfrm>
                <a:off x="3322293" y="971347"/>
                <a:ext cx="1486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77A0077-C99F-47C5-9272-7D8B1A71577F}"/>
                  </a:ext>
                </a:extLst>
              </p14:cNvPr>
              <p14:cNvContentPartPr/>
              <p14:nvPr/>
            </p14:nvContentPartPr>
            <p14:xfrm>
              <a:off x="409893" y="1649227"/>
              <a:ext cx="1451160" cy="66240"/>
            </p14:xfrm>
          </p:contentPart>
        </mc:Choice>
        <mc:Fallback>
          <p:pic>
            <p:nvPicPr>
              <p:cNvPr id="3" name="Freihand 2">
                <a:extLst>
                  <a:ext uri="{FF2B5EF4-FFF2-40B4-BE49-F238E27FC236}">
                    <a16:creationId xmlns:a16="http://schemas.microsoft.com/office/drawing/2014/main" id="{977A0077-C99F-47C5-9272-7D8B1A71577F}"/>
                  </a:ext>
                </a:extLst>
              </p:cNvPr>
              <p:cNvPicPr/>
              <p:nvPr/>
            </p:nvPicPr>
            <p:blipFill>
              <a:blip r:embed="rId6"/>
              <a:stretch>
                <a:fillRect/>
              </a:stretch>
            </p:blipFill>
            <p:spPr>
              <a:xfrm>
                <a:off x="405573" y="1644907"/>
                <a:ext cx="1459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D1FC411-2C01-4445-821D-2043479FE46F}"/>
                  </a:ext>
                </a:extLst>
              </p14:cNvPr>
              <p14:cNvContentPartPr/>
              <p14:nvPr/>
            </p14:nvContentPartPr>
            <p14:xfrm>
              <a:off x="6741573" y="3640027"/>
              <a:ext cx="1087560" cy="53640"/>
            </p14:xfrm>
          </p:contentPart>
        </mc:Choice>
        <mc:Fallback>
          <p:pic>
            <p:nvPicPr>
              <p:cNvPr id="5" name="Freihand 4">
                <a:extLst>
                  <a:ext uri="{FF2B5EF4-FFF2-40B4-BE49-F238E27FC236}">
                    <a16:creationId xmlns:a16="http://schemas.microsoft.com/office/drawing/2014/main" id="{5D1FC411-2C01-4445-821D-2043479FE46F}"/>
                  </a:ext>
                </a:extLst>
              </p:cNvPr>
              <p:cNvPicPr/>
              <p:nvPr/>
            </p:nvPicPr>
            <p:blipFill>
              <a:blip r:embed="rId8"/>
              <a:stretch>
                <a:fillRect/>
              </a:stretch>
            </p:blipFill>
            <p:spPr>
              <a:xfrm>
                <a:off x="6737253" y="3635707"/>
                <a:ext cx="1096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048E41C-EB0E-4706-945F-DA287A8B6D23}"/>
                  </a:ext>
                </a:extLst>
              </p14:cNvPr>
              <p14:cNvContentPartPr/>
              <p14:nvPr/>
            </p14:nvContentPartPr>
            <p14:xfrm>
              <a:off x="430773" y="3980947"/>
              <a:ext cx="914760" cy="63360"/>
            </p14:xfrm>
          </p:contentPart>
        </mc:Choice>
        <mc:Fallback>
          <p:pic>
            <p:nvPicPr>
              <p:cNvPr id="6" name="Freihand 5">
                <a:extLst>
                  <a:ext uri="{FF2B5EF4-FFF2-40B4-BE49-F238E27FC236}">
                    <a16:creationId xmlns:a16="http://schemas.microsoft.com/office/drawing/2014/main" id="{A048E41C-EB0E-4706-945F-DA287A8B6D23}"/>
                  </a:ext>
                </a:extLst>
              </p:cNvPr>
              <p:cNvPicPr/>
              <p:nvPr/>
            </p:nvPicPr>
            <p:blipFill>
              <a:blip r:embed="rId10"/>
              <a:stretch>
                <a:fillRect/>
              </a:stretch>
            </p:blipFill>
            <p:spPr>
              <a:xfrm>
                <a:off x="426453" y="3976627"/>
                <a:ext cx="923400" cy="72000"/>
              </a:xfrm>
              <a:prstGeom prst="rect">
                <a:avLst/>
              </a:prstGeom>
            </p:spPr>
          </p:pic>
        </mc:Fallback>
      </mc:AlternateContent>
    </p:spTree>
    <p:extLst>
      <p:ext uri="{BB962C8B-B14F-4D97-AF65-F5344CB8AC3E}">
        <p14:creationId xmlns:p14="http://schemas.microsoft.com/office/powerpoint/2010/main" val="20272694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223398" y="184666"/>
            <a:ext cx="1190086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Simple calculation of average growth with quaterly data for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6901788" y="3603202"/>
            <a:ext cx="1476686"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600" dirty="0" err="1"/>
              <a:t>Source:Destatis</a:t>
            </a:r>
            <a:endParaRPr lang="de-DE" sz="1600" dirty="0"/>
          </a:p>
        </p:txBody>
      </p:sp>
      <p:sp>
        <p:nvSpPr>
          <p:cNvPr id="2" name="Text Box 2">
            <a:extLst>
              <a:ext uri="{FF2B5EF4-FFF2-40B4-BE49-F238E27FC236}">
                <a16:creationId xmlns:a16="http://schemas.microsoft.com/office/drawing/2014/main" id="{10535568-25BA-1491-4D98-AAD7D78E22D9}"/>
              </a:ext>
            </a:extLst>
          </p:cNvPr>
          <p:cNvSpPr txBox="1">
            <a:spLocks noChangeArrowheads="1"/>
          </p:cNvSpPr>
          <p:nvPr/>
        </p:nvSpPr>
        <p:spPr bwMode="auto">
          <a:xfrm>
            <a:off x="158796" y="798898"/>
            <a:ext cx="552191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400" dirty="0" err="1">
                <a:solidFill>
                  <a:srgbClr val="000000"/>
                </a:solidFill>
              </a:rPr>
              <a:t>Calculate</a:t>
            </a:r>
            <a:r>
              <a:rPr lang="de-DE" sz="1400" dirty="0">
                <a:solidFill>
                  <a:srgbClr val="000000"/>
                </a:solidFill>
              </a:rPr>
              <a:t> </a:t>
            </a:r>
            <a:r>
              <a:rPr lang="de-DE" sz="1400" dirty="0" err="1">
                <a:solidFill>
                  <a:srgbClr val="000000"/>
                </a:solidFill>
              </a:rPr>
              <a:t>the</a:t>
            </a:r>
            <a:r>
              <a:rPr lang="de-DE" sz="1400" dirty="0">
                <a:solidFill>
                  <a:srgbClr val="000000"/>
                </a:solidFill>
              </a:rPr>
              <a:t> </a:t>
            </a:r>
            <a:r>
              <a:rPr lang="de-DE" sz="1400" dirty="0" err="1">
                <a:solidFill>
                  <a:srgbClr val="000000"/>
                </a:solidFill>
              </a:rPr>
              <a:t>yearly</a:t>
            </a:r>
            <a:r>
              <a:rPr lang="de-DE" sz="1400" dirty="0">
                <a:solidFill>
                  <a:srgbClr val="000000"/>
                </a:solidFill>
              </a:rPr>
              <a:t> </a:t>
            </a:r>
            <a:r>
              <a:rPr lang="de-DE" sz="1400" dirty="0" err="1">
                <a:solidFill>
                  <a:srgbClr val="000000"/>
                </a:solidFill>
              </a:rPr>
              <a:t>average</a:t>
            </a:r>
            <a:r>
              <a:rPr lang="de-DE" sz="1400" dirty="0">
                <a:solidFill>
                  <a:srgbClr val="000000"/>
                </a:solidFill>
              </a:rPr>
              <a:t> </a:t>
            </a:r>
            <a:r>
              <a:rPr lang="de-DE" sz="1400" dirty="0" err="1">
                <a:solidFill>
                  <a:srgbClr val="000000"/>
                </a:solidFill>
              </a:rPr>
              <a:t>growth</a:t>
            </a:r>
            <a:r>
              <a:rPr lang="de-DE" sz="1400" dirty="0">
                <a:solidFill>
                  <a:srgbClr val="000000"/>
                </a:solidFill>
              </a:rPr>
              <a:t> </a:t>
            </a:r>
            <a:r>
              <a:rPr lang="de-DE" sz="1400" dirty="0" err="1">
                <a:solidFill>
                  <a:srgbClr val="000000"/>
                </a:solidFill>
              </a:rPr>
              <a:t>rates</a:t>
            </a:r>
            <a:r>
              <a:rPr lang="de-DE" sz="1400" dirty="0">
                <a:solidFill>
                  <a:srgbClr val="000000"/>
                </a:solidFill>
              </a:rPr>
              <a:t> </a:t>
            </a:r>
            <a:r>
              <a:rPr lang="de-DE" sz="1400" dirty="0" err="1">
                <a:solidFill>
                  <a:srgbClr val="000000"/>
                </a:solidFill>
              </a:rPr>
              <a:t>for</a:t>
            </a:r>
            <a:r>
              <a:rPr lang="de-DE" sz="1400" dirty="0">
                <a:solidFill>
                  <a:srgbClr val="000000"/>
                </a:solidFill>
              </a:rPr>
              <a:t> different </a:t>
            </a:r>
            <a:r>
              <a:rPr lang="de-DE" sz="1400" dirty="0" err="1">
                <a:solidFill>
                  <a:srgbClr val="000000"/>
                </a:solidFill>
              </a:rPr>
              <a:t>significant</a:t>
            </a:r>
            <a:r>
              <a:rPr lang="de-DE" sz="1400" dirty="0">
                <a:solidFill>
                  <a:srgbClr val="000000"/>
                </a:solidFill>
              </a:rPr>
              <a:t> </a:t>
            </a:r>
            <a:r>
              <a:rPr lang="de-DE" sz="1400" dirty="0" err="1">
                <a:solidFill>
                  <a:srgbClr val="000000"/>
                </a:solidFill>
              </a:rPr>
              <a:t>periods</a:t>
            </a:r>
            <a:endParaRPr lang="de-DE" sz="1400" b="1" dirty="0">
              <a:solidFill>
                <a:srgbClr val="000000"/>
              </a:solidFill>
            </a:endParaRPr>
          </a:p>
        </p:txBody>
      </p:sp>
      <p:sp>
        <p:nvSpPr>
          <p:cNvPr id="9" name="Rechteck 8">
            <a:extLst>
              <a:ext uri="{FF2B5EF4-FFF2-40B4-BE49-F238E27FC236}">
                <a16:creationId xmlns:a16="http://schemas.microsoft.com/office/drawing/2014/main" id="{A2C06ACA-E29E-45FF-958B-45624AA31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951625D-2217-1305-8A0F-F207191865A4}"/>
              </a:ext>
            </a:extLst>
          </p:cNvPr>
          <p:cNvPicPr>
            <a:picLocks noChangeAspect="1"/>
          </p:cNvPicPr>
          <p:nvPr/>
        </p:nvPicPr>
        <p:blipFill>
          <a:blip r:embed="rId4"/>
          <a:stretch>
            <a:fillRect/>
          </a:stretch>
        </p:blipFill>
        <p:spPr>
          <a:xfrm>
            <a:off x="7052835" y="648512"/>
            <a:ext cx="4915767" cy="2954690"/>
          </a:xfrm>
          <a:prstGeom prst="rect">
            <a:avLst/>
          </a:prstGeom>
        </p:spPr>
      </p:pic>
      <p:graphicFrame>
        <p:nvGraphicFramePr>
          <p:cNvPr id="8" name="Objekt 7">
            <a:extLst>
              <a:ext uri="{FF2B5EF4-FFF2-40B4-BE49-F238E27FC236}">
                <a16:creationId xmlns:a16="http://schemas.microsoft.com/office/drawing/2014/main" id="{9BEFA1FF-75EB-5BE8-50FA-6E6C670B783E}"/>
              </a:ext>
            </a:extLst>
          </p:cNvPr>
          <p:cNvGraphicFramePr>
            <a:graphicFrameLocks noChangeAspect="1"/>
          </p:cNvGraphicFramePr>
          <p:nvPr>
            <p:extLst>
              <p:ext uri="{D42A27DB-BD31-4B8C-83A1-F6EECF244321}">
                <p14:modId xmlns:p14="http://schemas.microsoft.com/office/powerpoint/2010/main" val="3703861023"/>
              </p:ext>
            </p:extLst>
          </p:nvPr>
        </p:nvGraphicFramePr>
        <p:xfrm>
          <a:off x="223398" y="1262744"/>
          <a:ext cx="3054350" cy="2584450"/>
        </p:xfrm>
        <a:graphic>
          <a:graphicData uri="http://schemas.openxmlformats.org/presentationml/2006/ole">
            <mc:AlternateContent xmlns:mc="http://schemas.openxmlformats.org/markup-compatibility/2006">
              <mc:Choice xmlns:v="urn:schemas-microsoft-com:vml" Requires="v">
                <p:oleObj spid="_x0000_s2072" name="Worksheet" r:id="rId5" imgW="3054195" imgH="2584614" progId="Excel.Sheet.12">
                  <p:embed/>
                </p:oleObj>
              </mc:Choice>
              <mc:Fallback>
                <p:oleObj name="Worksheet" r:id="rId5" imgW="3054195" imgH="2584614" progId="Excel.Sheet.12">
                  <p:embed/>
                  <p:pic>
                    <p:nvPicPr>
                      <p:cNvPr id="0" name=""/>
                      <p:cNvPicPr/>
                      <p:nvPr/>
                    </p:nvPicPr>
                    <p:blipFill>
                      <a:blip r:embed="rId6"/>
                      <a:stretch>
                        <a:fillRect/>
                      </a:stretch>
                    </p:blipFill>
                    <p:spPr>
                      <a:xfrm>
                        <a:off x="223398" y="1262744"/>
                        <a:ext cx="3054350" cy="258445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92405BE1-59F3-4DF7-9D0A-268EEA9E9148}"/>
                  </a:ext>
                </a:extLst>
              </p14:cNvPr>
              <p14:cNvContentPartPr/>
              <p14:nvPr/>
            </p14:nvContentPartPr>
            <p14:xfrm>
              <a:off x="1708413" y="1191307"/>
              <a:ext cx="345600" cy="285480"/>
            </p14:xfrm>
          </p:contentPart>
        </mc:Choice>
        <mc:Fallback>
          <p:pic>
            <p:nvPicPr>
              <p:cNvPr id="10" name="Freihand 9">
                <a:extLst>
                  <a:ext uri="{FF2B5EF4-FFF2-40B4-BE49-F238E27FC236}">
                    <a16:creationId xmlns:a16="http://schemas.microsoft.com/office/drawing/2014/main" id="{92405BE1-59F3-4DF7-9D0A-268EEA9E9148}"/>
                  </a:ext>
                </a:extLst>
              </p:cNvPr>
              <p:cNvPicPr/>
              <p:nvPr/>
            </p:nvPicPr>
            <p:blipFill>
              <a:blip r:embed="rId8"/>
              <a:stretch>
                <a:fillRect/>
              </a:stretch>
            </p:blipFill>
            <p:spPr>
              <a:xfrm>
                <a:off x="1704093" y="1186987"/>
                <a:ext cx="3542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6F971ACA-C67E-4E81-94DB-4E4D29EA27F0}"/>
                  </a:ext>
                </a:extLst>
              </p14:cNvPr>
              <p14:cNvContentPartPr/>
              <p14:nvPr/>
            </p14:nvContentPartPr>
            <p14:xfrm>
              <a:off x="1652613" y="1134427"/>
              <a:ext cx="98280" cy="89280"/>
            </p14:xfrm>
          </p:contentPart>
        </mc:Choice>
        <mc:Fallback>
          <p:pic>
            <p:nvPicPr>
              <p:cNvPr id="11" name="Freihand 10">
                <a:extLst>
                  <a:ext uri="{FF2B5EF4-FFF2-40B4-BE49-F238E27FC236}">
                    <a16:creationId xmlns:a16="http://schemas.microsoft.com/office/drawing/2014/main" id="{6F971ACA-C67E-4E81-94DB-4E4D29EA27F0}"/>
                  </a:ext>
                </a:extLst>
              </p:cNvPr>
              <p:cNvPicPr/>
              <p:nvPr/>
            </p:nvPicPr>
            <p:blipFill>
              <a:blip r:embed="rId10"/>
              <a:stretch>
                <a:fillRect/>
              </a:stretch>
            </p:blipFill>
            <p:spPr>
              <a:xfrm>
                <a:off x="1648293" y="1130107"/>
                <a:ext cx="106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C38739A2-674F-48D6-842B-AB8A54EC4E89}"/>
                  </a:ext>
                </a:extLst>
              </p14:cNvPr>
              <p14:cNvContentPartPr/>
              <p14:nvPr/>
            </p14:nvContentPartPr>
            <p14:xfrm>
              <a:off x="1734693" y="1091947"/>
              <a:ext cx="57600" cy="91800"/>
            </p14:xfrm>
          </p:contentPart>
        </mc:Choice>
        <mc:Fallback>
          <p:pic>
            <p:nvPicPr>
              <p:cNvPr id="12" name="Freihand 11">
                <a:extLst>
                  <a:ext uri="{FF2B5EF4-FFF2-40B4-BE49-F238E27FC236}">
                    <a16:creationId xmlns:a16="http://schemas.microsoft.com/office/drawing/2014/main" id="{C38739A2-674F-48D6-842B-AB8A54EC4E89}"/>
                  </a:ext>
                </a:extLst>
              </p:cNvPr>
              <p:cNvPicPr/>
              <p:nvPr/>
            </p:nvPicPr>
            <p:blipFill>
              <a:blip r:embed="rId12"/>
              <a:stretch>
                <a:fillRect/>
              </a:stretch>
            </p:blipFill>
            <p:spPr>
              <a:xfrm>
                <a:off x="1730373" y="1087627"/>
                <a:ext cx="66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FC0169D6-2479-45EC-92C2-C65C480D541F}"/>
                  </a:ext>
                </a:extLst>
              </p14:cNvPr>
              <p14:cNvContentPartPr/>
              <p14:nvPr/>
            </p14:nvContentPartPr>
            <p14:xfrm>
              <a:off x="1804533" y="1082947"/>
              <a:ext cx="101520" cy="95040"/>
            </p14:xfrm>
          </p:contentPart>
        </mc:Choice>
        <mc:Fallback>
          <p:pic>
            <p:nvPicPr>
              <p:cNvPr id="13" name="Freihand 12">
                <a:extLst>
                  <a:ext uri="{FF2B5EF4-FFF2-40B4-BE49-F238E27FC236}">
                    <a16:creationId xmlns:a16="http://schemas.microsoft.com/office/drawing/2014/main" id="{FC0169D6-2479-45EC-92C2-C65C480D541F}"/>
                  </a:ext>
                </a:extLst>
              </p:cNvPr>
              <p:cNvPicPr/>
              <p:nvPr/>
            </p:nvPicPr>
            <p:blipFill>
              <a:blip r:embed="rId14"/>
              <a:stretch>
                <a:fillRect/>
              </a:stretch>
            </p:blipFill>
            <p:spPr>
              <a:xfrm>
                <a:off x="1800213" y="1078627"/>
                <a:ext cx="110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94984BE4-C024-47CD-A235-7CDD5688E5ED}"/>
                  </a:ext>
                </a:extLst>
              </p14:cNvPr>
              <p14:cNvContentPartPr/>
              <p14:nvPr/>
            </p14:nvContentPartPr>
            <p14:xfrm>
              <a:off x="1919013" y="1037947"/>
              <a:ext cx="7200" cy="114480"/>
            </p14:xfrm>
          </p:contentPart>
        </mc:Choice>
        <mc:Fallback>
          <p:pic>
            <p:nvPicPr>
              <p:cNvPr id="14" name="Freihand 13">
                <a:extLst>
                  <a:ext uri="{FF2B5EF4-FFF2-40B4-BE49-F238E27FC236}">
                    <a16:creationId xmlns:a16="http://schemas.microsoft.com/office/drawing/2014/main" id="{94984BE4-C024-47CD-A235-7CDD5688E5ED}"/>
                  </a:ext>
                </a:extLst>
              </p:cNvPr>
              <p:cNvPicPr/>
              <p:nvPr/>
            </p:nvPicPr>
            <p:blipFill>
              <a:blip r:embed="rId16"/>
              <a:stretch>
                <a:fillRect/>
              </a:stretch>
            </p:blipFill>
            <p:spPr>
              <a:xfrm>
                <a:off x="1914693" y="1033627"/>
                <a:ext cx="15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EFD7CB8B-C952-4182-A456-84ECE7BC0AAA}"/>
                  </a:ext>
                </a:extLst>
              </p14:cNvPr>
              <p14:cNvContentPartPr/>
              <p14:nvPr/>
            </p14:nvContentPartPr>
            <p14:xfrm>
              <a:off x="5699013" y="595867"/>
              <a:ext cx="1710720" cy="20520"/>
            </p14:xfrm>
          </p:contentPart>
        </mc:Choice>
        <mc:Fallback>
          <p:pic>
            <p:nvPicPr>
              <p:cNvPr id="16" name="Freihand 15">
                <a:extLst>
                  <a:ext uri="{FF2B5EF4-FFF2-40B4-BE49-F238E27FC236}">
                    <a16:creationId xmlns:a16="http://schemas.microsoft.com/office/drawing/2014/main" id="{EFD7CB8B-C952-4182-A456-84ECE7BC0AAA}"/>
                  </a:ext>
                </a:extLst>
              </p:cNvPr>
              <p:cNvPicPr/>
              <p:nvPr/>
            </p:nvPicPr>
            <p:blipFill>
              <a:blip r:embed="rId18"/>
              <a:stretch>
                <a:fillRect/>
              </a:stretch>
            </p:blipFill>
            <p:spPr>
              <a:xfrm>
                <a:off x="5694693" y="591547"/>
                <a:ext cx="1719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396D7249-264B-43E8-81DA-CFD488A08A68}"/>
                  </a:ext>
                </a:extLst>
              </p14:cNvPr>
              <p14:cNvContentPartPr/>
              <p14:nvPr/>
            </p14:nvContentPartPr>
            <p14:xfrm>
              <a:off x="2096853" y="1388947"/>
              <a:ext cx="562320" cy="70200"/>
            </p14:xfrm>
          </p:contentPart>
        </mc:Choice>
        <mc:Fallback>
          <p:pic>
            <p:nvPicPr>
              <p:cNvPr id="17" name="Freihand 16">
                <a:extLst>
                  <a:ext uri="{FF2B5EF4-FFF2-40B4-BE49-F238E27FC236}">
                    <a16:creationId xmlns:a16="http://schemas.microsoft.com/office/drawing/2014/main" id="{396D7249-264B-43E8-81DA-CFD488A08A68}"/>
                  </a:ext>
                </a:extLst>
              </p:cNvPr>
              <p:cNvPicPr/>
              <p:nvPr/>
            </p:nvPicPr>
            <p:blipFill>
              <a:blip r:embed="rId20"/>
              <a:stretch>
                <a:fillRect/>
              </a:stretch>
            </p:blipFill>
            <p:spPr>
              <a:xfrm>
                <a:off x="2092533" y="1384627"/>
                <a:ext cx="570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FCA68F9F-2C19-434E-9224-1702F081B14C}"/>
                  </a:ext>
                </a:extLst>
              </p14:cNvPr>
              <p14:cNvContentPartPr/>
              <p14:nvPr/>
            </p14:nvContentPartPr>
            <p14:xfrm>
              <a:off x="2750253" y="1426387"/>
              <a:ext cx="447480" cy="44280"/>
            </p14:xfrm>
          </p:contentPart>
        </mc:Choice>
        <mc:Fallback>
          <p:pic>
            <p:nvPicPr>
              <p:cNvPr id="19" name="Freihand 18">
                <a:extLst>
                  <a:ext uri="{FF2B5EF4-FFF2-40B4-BE49-F238E27FC236}">
                    <a16:creationId xmlns:a16="http://schemas.microsoft.com/office/drawing/2014/main" id="{FCA68F9F-2C19-434E-9224-1702F081B14C}"/>
                  </a:ext>
                </a:extLst>
              </p:cNvPr>
              <p:cNvPicPr/>
              <p:nvPr/>
            </p:nvPicPr>
            <p:blipFill>
              <a:blip r:embed="rId22"/>
              <a:stretch>
                <a:fillRect/>
              </a:stretch>
            </p:blipFill>
            <p:spPr>
              <a:xfrm>
                <a:off x="2745933" y="1422067"/>
                <a:ext cx="456120" cy="52920"/>
              </a:xfrm>
              <a:prstGeom prst="rect">
                <a:avLst/>
              </a:prstGeom>
            </p:spPr>
          </p:pic>
        </mc:Fallback>
      </mc:AlternateContent>
      <p:grpSp>
        <p:nvGrpSpPr>
          <p:cNvPr id="22" name="Gruppieren 21">
            <a:extLst>
              <a:ext uri="{FF2B5EF4-FFF2-40B4-BE49-F238E27FC236}">
                <a16:creationId xmlns:a16="http://schemas.microsoft.com/office/drawing/2014/main" id="{9B814122-3103-49C6-8911-9379E6E04890}"/>
              </a:ext>
            </a:extLst>
          </p:cNvPr>
          <p:cNvGrpSpPr/>
          <p:nvPr/>
        </p:nvGrpSpPr>
        <p:grpSpPr>
          <a:xfrm>
            <a:off x="1730733" y="1383187"/>
            <a:ext cx="1532880" cy="99000"/>
            <a:chOff x="1730733" y="1383187"/>
            <a:chExt cx="1532880" cy="99000"/>
          </a:xfrm>
        </p:grpSpPr>
        <mc:AlternateContent xmlns:mc="http://schemas.openxmlformats.org/markup-compatibility/2006">
          <mc:Choice xmlns:p14="http://schemas.microsoft.com/office/powerpoint/2010/main" Requires="p14">
            <p:contentPart p14:bwMode="auto" r:id="rId23">
              <p14:nvContentPartPr>
                <p14:cNvPr id="3" name="Freihand 2">
                  <a:extLst>
                    <a:ext uri="{FF2B5EF4-FFF2-40B4-BE49-F238E27FC236}">
                      <a16:creationId xmlns:a16="http://schemas.microsoft.com/office/drawing/2014/main" id="{59A96305-BB32-4E26-B9A0-264EEAA09242}"/>
                    </a:ext>
                  </a:extLst>
                </p14:cNvPr>
                <p14:cNvContentPartPr/>
                <p14:nvPr/>
              </p14:nvContentPartPr>
              <p14:xfrm>
                <a:off x="1730733" y="1428907"/>
                <a:ext cx="253440" cy="28440"/>
              </p14:xfrm>
            </p:contentPart>
          </mc:Choice>
          <mc:Fallback>
            <p:pic>
              <p:nvPicPr>
                <p:cNvPr id="3" name="Freihand 2">
                  <a:extLst>
                    <a:ext uri="{FF2B5EF4-FFF2-40B4-BE49-F238E27FC236}">
                      <a16:creationId xmlns:a16="http://schemas.microsoft.com/office/drawing/2014/main" id="{59A96305-BB32-4E26-B9A0-264EEAA09242}"/>
                    </a:ext>
                  </a:extLst>
                </p:cNvPr>
                <p:cNvPicPr/>
                <p:nvPr/>
              </p:nvPicPr>
              <p:blipFill>
                <a:blip r:embed="rId24"/>
                <a:stretch>
                  <a:fillRect/>
                </a:stretch>
              </p:blipFill>
              <p:spPr>
                <a:xfrm>
                  <a:off x="1726413" y="1424587"/>
                  <a:ext cx="262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 name="Freihand 3">
                  <a:extLst>
                    <a:ext uri="{FF2B5EF4-FFF2-40B4-BE49-F238E27FC236}">
                      <a16:creationId xmlns:a16="http://schemas.microsoft.com/office/drawing/2014/main" id="{C0F6E6D5-46B7-489A-BFBE-4D7DB105FFD9}"/>
                    </a:ext>
                  </a:extLst>
                </p14:cNvPr>
                <p14:cNvContentPartPr/>
                <p14:nvPr/>
              </p14:nvContentPartPr>
              <p14:xfrm>
                <a:off x="2157693" y="1422067"/>
                <a:ext cx="494280" cy="19440"/>
              </p14:xfrm>
            </p:contentPart>
          </mc:Choice>
          <mc:Fallback>
            <p:pic>
              <p:nvPicPr>
                <p:cNvPr id="4" name="Freihand 3">
                  <a:extLst>
                    <a:ext uri="{FF2B5EF4-FFF2-40B4-BE49-F238E27FC236}">
                      <a16:creationId xmlns:a16="http://schemas.microsoft.com/office/drawing/2014/main" id="{C0F6E6D5-46B7-489A-BFBE-4D7DB105FFD9}"/>
                    </a:ext>
                  </a:extLst>
                </p:cNvPr>
                <p:cNvPicPr/>
                <p:nvPr/>
              </p:nvPicPr>
              <p:blipFill>
                <a:blip r:embed="rId26"/>
                <a:stretch>
                  <a:fillRect/>
                </a:stretch>
              </p:blipFill>
              <p:spPr>
                <a:xfrm>
                  <a:off x="2153373" y="1417747"/>
                  <a:ext cx="502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9E42CB3F-73EF-442A-9E6E-ED310680CAF7}"/>
                    </a:ext>
                  </a:extLst>
                </p14:cNvPr>
                <p14:cNvContentPartPr/>
                <p14:nvPr/>
              </p14:nvContentPartPr>
              <p14:xfrm>
                <a:off x="2792733" y="1422787"/>
                <a:ext cx="470880" cy="29880"/>
              </p14:xfrm>
            </p:contentPart>
          </mc:Choice>
          <mc:Fallback>
            <p:pic>
              <p:nvPicPr>
                <p:cNvPr id="6" name="Freihand 5">
                  <a:extLst>
                    <a:ext uri="{FF2B5EF4-FFF2-40B4-BE49-F238E27FC236}">
                      <a16:creationId xmlns:a16="http://schemas.microsoft.com/office/drawing/2014/main" id="{9E42CB3F-73EF-442A-9E6E-ED310680CAF7}"/>
                    </a:ext>
                  </a:extLst>
                </p:cNvPr>
                <p:cNvPicPr/>
                <p:nvPr/>
              </p:nvPicPr>
              <p:blipFill>
                <a:blip r:embed="rId28"/>
                <a:stretch>
                  <a:fillRect/>
                </a:stretch>
              </p:blipFill>
              <p:spPr>
                <a:xfrm>
                  <a:off x="2788413" y="1418467"/>
                  <a:ext cx="47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6FDC6BC-5220-41AE-8BAD-08F068628969}"/>
                    </a:ext>
                  </a:extLst>
                </p14:cNvPr>
                <p14:cNvContentPartPr/>
                <p14:nvPr/>
              </p14:nvContentPartPr>
              <p14:xfrm>
                <a:off x="2774373" y="1383187"/>
                <a:ext cx="432720" cy="99000"/>
              </p14:xfrm>
            </p:contentPart>
          </mc:Choice>
          <mc:Fallback>
            <p:pic>
              <p:nvPicPr>
                <p:cNvPr id="21" name="Freihand 20">
                  <a:extLst>
                    <a:ext uri="{FF2B5EF4-FFF2-40B4-BE49-F238E27FC236}">
                      <a16:creationId xmlns:a16="http://schemas.microsoft.com/office/drawing/2014/main" id="{F6FDC6BC-5220-41AE-8BAD-08F068628969}"/>
                    </a:ext>
                  </a:extLst>
                </p:cNvPr>
                <p:cNvPicPr/>
                <p:nvPr/>
              </p:nvPicPr>
              <p:blipFill>
                <a:blip r:embed="rId30"/>
                <a:stretch>
                  <a:fillRect/>
                </a:stretch>
              </p:blipFill>
              <p:spPr>
                <a:xfrm>
                  <a:off x="2770053" y="1378867"/>
                  <a:ext cx="441360" cy="107640"/>
                </a:xfrm>
                <a:prstGeom prst="rect">
                  <a:avLst/>
                </a:prstGeom>
              </p:spPr>
            </p:pic>
          </mc:Fallback>
        </mc:AlternateContent>
      </p:grpSp>
    </p:spTree>
    <p:extLst>
      <p:ext uri="{BB962C8B-B14F-4D97-AF65-F5344CB8AC3E}">
        <p14:creationId xmlns:p14="http://schemas.microsoft.com/office/powerpoint/2010/main" val="22824869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398C519-0527-AF38-8B34-288236C9036F}"/>
              </a:ext>
            </a:extLst>
          </p:cNvPr>
          <p:cNvPicPr>
            <a:picLocks noChangeAspect="1"/>
          </p:cNvPicPr>
          <p:nvPr/>
        </p:nvPicPr>
        <p:blipFill>
          <a:blip r:embed="rId3"/>
          <a:stretch>
            <a:fillRect/>
          </a:stretch>
        </p:blipFill>
        <p:spPr>
          <a:xfrm>
            <a:off x="326141" y="348849"/>
            <a:ext cx="9503415" cy="6120000"/>
          </a:xfrm>
          <a:prstGeom prst="rect">
            <a:avLst/>
          </a:prstGeom>
        </p:spPr>
      </p:pic>
      <p:sp>
        <p:nvSpPr>
          <p:cNvPr id="6" name="Title 1"/>
          <p:cNvSpPr txBox="1">
            <a:spLocks/>
          </p:cNvSpPr>
          <p:nvPr/>
        </p:nvSpPr>
        <p:spPr>
          <a:xfrm>
            <a:off x="2211782" y="68465"/>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 Germany</a:t>
            </a:r>
          </a:p>
          <a:p>
            <a:endParaRPr lang="en-US" sz="1814" dirty="0">
              <a:solidFill>
                <a:sysClr val="windowText" lastClr="000000"/>
              </a:solidFill>
            </a:endParaRPr>
          </a:p>
        </p:txBody>
      </p:sp>
      <p:cxnSp>
        <p:nvCxnSpPr>
          <p:cNvPr id="14" name="Straight Arrow Connector 13"/>
          <p:cNvCxnSpPr>
            <a:cxnSpLocks/>
          </p:cNvCxnSpPr>
          <p:nvPr/>
        </p:nvCxnSpPr>
        <p:spPr>
          <a:xfrm flipH="1" flipV="1">
            <a:off x="5007128" y="3435370"/>
            <a:ext cx="388980" cy="486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547429" y="3733417"/>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7011508" y="4421999"/>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V="1">
            <a:off x="3077816" y="3428554"/>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28"/>
          <p:cNvCxnSpPr>
            <a:cxnSpLocks/>
          </p:cNvCxnSpPr>
          <p:nvPr/>
        </p:nvCxnSpPr>
        <p:spPr>
          <a:xfrm flipV="1">
            <a:off x="1924940" y="3686868"/>
            <a:ext cx="223501" cy="9405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4454296" cy="343620"/>
          </a:xfrm>
          <a:prstGeom prst="rect">
            <a:avLst/>
          </a:prstGeom>
          <a:noFill/>
        </p:spPr>
        <p:txBody>
          <a:bodyPr wrap="none" rtlCol="0">
            <a:spAutoFit/>
          </a:bodyPr>
          <a:lstStyle/>
          <a:p>
            <a:r>
              <a:rPr lang="de-DE" sz="1633"/>
              <a:t>Source: </a:t>
            </a:r>
            <a:r>
              <a:rPr lang="de-DE" sz="1633" dirty="0"/>
              <a:t>Destatis</a:t>
            </a:r>
            <a:r>
              <a:rPr lang="de-DE" sz="1633"/>
              <a:t>; price, seasonly, calendar adjusted</a:t>
            </a:r>
            <a:endParaRPr lang="de-DE" sz="1633" dirty="0"/>
          </a:p>
        </p:txBody>
      </p:sp>
      <p:cxnSp>
        <p:nvCxnSpPr>
          <p:cNvPr id="22" name="Straight Arrow Connector 20"/>
          <p:cNvCxnSpPr>
            <a:cxnSpLocks/>
          </p:cNvCxnSpPr>
          <p:nvPr/>
        </p:nvCxnSpPr>
        <p:spPr>
          <a:xfrm flipV="1">
            <a:off x="8527121" y="3913643"/>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633355" y="3962888"/>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a:t>
            </a:r>
            <a:endParaRPr lang="de-DE" dirty="0"/>
          </a:p>
        </p:txBody>
      </p:sp>
      <p:sp>
        <p:nvSpPr>
          <p:cNvPr id="20" name="Rechteck 19"/>
          <p:cNvSpPr/>
          <p:nvPr/>
        </p:nvSpPr>
        <p:spPr>
          <a:xfrm>
            <a:off x="281836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 </a:t>
            </a:r>
            <a:endParaRPr lang="de-DE" dirty="0"/>
          </a:p>
        </p:txBody>
      </p:sp>
      <p:sp>
        <p:nvSpPr>
          <p:cNvPr id="21" name="Rechteck 20"/>
          <p:cNvSpPr/>
          <p:nvPr/>
        </p:nvSpPr>
        <p:spPr>
          <a:xfrm>
            <a:off x="4878316" y="3587243"/>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6656025" y="390213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 </a:t>
            </a:r>
            <a:endParaRPr lang="de-DE" dirty="0"/>
          </a:p>
        </p:txBody>
      </p:sp>
      <p:sp>
        <p:nvSpPr>
          <p:cNvPr id="25" name="Rechteck 24"/>
          <p:cNvSpPr/>
          <p:nvPr/>
        </p:nvSpPr>
        <p:spPr>
          <a:xfrm>
            <a:off x="7018062" y="4669405"/>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 </a:t>
            </a:r>
            <a:endParaRPr lang="de-DE" dirty="0"/>
          </a:p>
        </p:txBody>
      </p:sp>
      <p:sp>
        <p:nvSpPr>
          <p:cNvPr id="26" name="Rechteck 25"/>
          <p:cNvSpPr/>
          <p:nvPr/>
        </p:nvSpPr>
        <p:spPr>
          <a:xfrm>
            <a:off x="846344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 </a:t>
            </a:r>
            <a:endParaRPr lang="de-DE" dirty="0"/>
          </a:p>
        </p:txBody>
      </p:sp>
      <p:cxnSp>
        <p:nvCxnSpPr>
          <p:cNvPr id="8" name="Straight Arrow Connector 20">
            <a:extLst>
              <a:ext uri="{FF2B5EF4-FFF2-40B4-BE49-F238E27FC236}">
                <a16:creationId xmlns:a16="http://schemas.microsoft.com/office/drawing/2014/main" id="{E16F816E-228B-E675-6F82-615030FE5348}"/>
              </a:ext>
            </a:extLst>
          </p:cNvPr>
          <p:cNvCxnSpPr>
            <a:cxnSpLocks/>
          </p:cNvCxnSpPr>
          <p:nvPr/>
        </p:nvCxnSpPr>
        <p:spPr>
          <a:xfrm flipV="1">
            <a:off x="9540155" y="3267137"/>
            <a:ext cx="0" cy="5800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2F775F3C-1BAF-E596-0342-A6EA7B240B86}"/>
              </a:ext>
            </a:extLst>
          </p:cNvPr>
          <p:cNvSpPr/>
          <p:nvPr/>
        </p:nvSpPr>
        <p:spPr>
          <a:xfrm>
            <a:off x="9539072" y="3713692"/>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7</a:t>
            </a:r>
            <a:r>
              <a:rPr lang="en-US">
                <a:latin typeface="Arial" panose="020B0604020202020204" pitchFamily="34" charset="0"/>
                <a:cs typeface="Arial" panose="020B0604020202020204" pitchFamily="34" charset="0"/>
              </a:rPr>
              <a:t>. </a:t>
            </a:r>
            <a:endParaRPr lang="de-DE" dirty="0"/>
          </a:p>
        </p:txBody>
      </p:sp>
      <p:sp>
        <p:nvSpPr>
          <p:cNvPr id="19" name="Rechteck 18">
            <a:extLst>
              <a:ext uri="{FF2B5EF4-FFF2-40B4-BE49-F238E27FC236}">
                <a16:creationId xmlns:a16="http://schemas.microsoft.com/office/drawing/2014/main" id="{CEF96CDB-0E1A-4DEA-8B3C-534569F46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9" name="Gruppieren 68">
            <a:extLst>
              <a:ext uri="{FF2B5EF4-FFF2-40B4-BE49-F238E27FC236}">
                <a16:creationId xmlns:a16="http://schemas.microsoft.com/office/drawing/2014/main" id="{120BCD53-9BB3-4993-90FF-2B91CFFBDEAF}"/>
              </a:ext>
            </a:extLst>
          </p:cNvPr>
          <p:cNvGrpSpPr/>
          <p:nvPr/>
        </p:nvGrpSpPr>
        <p:grpSpPr>
          <a:xfrm>
            <a:off x="2562333" y="4084987"/>
            <a:ext cx="1077120" cy="1063440"/>
            <a:chOff x="2562333" y="4084987"/>
            <a:chExt cx="1077120" cy="1063440"/>
          </a:xfrm>
        </p:grpSpPr>
        <mc:AlternateContent xmlns:mc="http://schemas.openxmlformats.org/markup-compatibility/2006">
          <mc:Choice xmlns:p14="http://schemas.microsoft.com/office/powerpoint/2010/main" Requires="p14">
            <p:contentPart p14:bwMode="auto" r:id="rId4">
              <p14:nvContentPartPr>
                <p14:cNvPr id="39" name="Freihand 38">
                  <a:extLst>
                    <a:ext uri="{FF2B5EF4-FFF2-40B4-BE49-F238E27FC236}">
                      <a16:creationId xmlns:a16="http://schemas.microsoft.com/office/drawing/2014/main" id="{B9CF72EB-10ED-48B6-9AE8-5508BB2A7502}"/>
                    </a:ext>
                  </a:extLst>
                </p14:cNvPr>
                <p14:cNvContentPartPr/>
                <p14:nvPr/>
              </p14:nvContentPartPr>
              <p14:xfrm>
                <a:off x="2572773" y="4163467"/>
                <a:ext cx="119160" cy="146160"/>
              </p14:xfrm>
            </p:contentPart>
          </mc:Choice>
          <mc:Fallback>
            <p:pic>
              <p:nvPicPr>
                <p:cNvPr id="39" name="Freihand 38">
                  <a:extLst>
                    <a:ext uri="{FF2B5EF4-FFF2-40B4-BE49-F238E27FC236}">
                      <a16:creationId xmlns:a16="http://schemas.microsoft.com/office/drawing/2014/main" id="{B9CF72EB-10ED-48B6-9AE8-5508BB2A7502}"/>
                    </a:ext>
                  </a:extLst>
                </p:cNvPr>
                <p:cNvPicPr/>
                <p:nvPr/>
              </p:nvPicPr>
              <p:blipFill>
                <a:blip r:embed="rId5"/>
                <a:stretch>
                  <a:fillRect/>
                </a:stretch>
              </p:blipFill>
              <p:spPr>
                <a:xfrm>
                  <a:off x="2568453" y="4159147"/>
                  <a:ext cx="127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0" name="Freihand 39">
                  <a:extLst>
                    <a:ext uri="{FF2B5EF4-FFF2-40B4-BE49-F238E27FC236}">
                      <a16:creationId xmlns:a16="http://schemas.microsoft.com/office/drawing/2014/main" id="{09232D90-4767-47CE-9C71-06865E8CF4FA}"/>
                    </a:ext>
                  </a:extLst>
                </p14:cNvPr>
                <p14:cNvContentPartPr/>
                <p14:nvPr/>
              </p14:nvContentPartPr>
              <p14:xfrm>
                <a:off x="2691933" y="4154467"/>
                <a:ext cx="112680" cy="101160"/>
              </p14:xfrm>
            </p:contentPart>
          </mc:Choice>
          <mc:Fallback>
            <p:pic>
              <p:nvPicPr>
                <p:cNvPr id="40" name="Freihand 39">
                  <a:extLst>
                    <a:ext uri="{FF2B5EF4-FFF2-40B4-BE49-F238E27FC236}">
                      <a16:creationId xmlns:a16="http://schemas.microsoft.com/office/drawing/2014/main" id="{09232D90-4767-47CE-9C71-06865E8CF4FA}"/>
                    </a:ext>
                  </a:extLst>
                </p:cNvPr>
                <p:cNvPicPr/>
                <p:nvPr/>
              </p:nvPicPr>
              <p:blipFill>
                <a:blip r:embed="rId7"/>
                <a:stretch>
                  <a:fillRect/>
                </a:stretch>
              </p:blipFill>
              <p:spPr>
                <a:xfrm>
                  <a:off x="2687613" y="4150147"/>
                  <a:ext cx="121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 name="Freihand 40">
                  <a:extLst>
                    <a:ext uri="{FF2B5EF4-FFF2-40B4-BE49-F238E27FC236}">
                      <a16:creationId xmlns:a16="http://schemas.microsoft.com/office/drawing/2014/main" id="{EA378A01-63F3-4D4F-BBA8-415A3A4FB89D}"/>
                    </a:ext>
                  </a:extLst>
                </p14:cNvPr>
                <p14:cNvContentPartPr/>
                <p14:nvPr/>
              </p14:nvContentPartPr>
              <p14:xfrm>
                <a:off x="2825853" y="4174267"/>
                <a:ext cx="65160" cy="65880"/>
              </p14:xfrm>
            </p:contentPart>
          </mc:Choice>
          <mc:Fallback>
            <p:pic>
              <p:nvPicPr>
                <p:cNvPr id="41" name="Freihand 40">
                  <a:extLst>
                    <a:ext uri="{FF2B5EF4-FFF2-40B4-BE49-F238E27FC236}">
                      <a16:creationId xmlns:a16="http://schemas.microsoft.com/office/drawing/2014/main" id="{EA378A01-63F3-4D4F-BBA8-415A3A4FB89D}"/>
                    </a:ext>
                  </a:extLst>
                </p:cNvPr>
                <p:cNvPicPr/>
                <p:nvPr/>
              </p:nvPicPr>
              <p:blipFill>
                <a:blip r:embed="rId9"/>
                <a:stretch>
                  <a:fillRect/>
                </a:stretch>
              </p:blipFill>
              <p:spPr>
                <a:xfrm>
                  <a:off x="2821533" y="4169947"/>
                  <a:ext cx="73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 name="Freihand 41">
                  <a:extLst>
                    <a:ext uri="{FF2B5EF4-FFF2-40B4-BE49-F238E27FC236}">
                      <a16:creationId xmlns:a16="http://schemas.microsoft.com/office/drawing/2014/main" id="{BB4754B9-AF95-4BEF-831D-A6884C1AF51A}"/>
                    </a:ext>
                  </a:extLst>
                </p14:cNvPr>
                <p14:cNvContentPartPr/>
                <p14:nvPr/>
              </p14:nvContentPartPr>
              <p14:xfrm>
                <a:off x="2945013" y="4184347"/>
                <a:ext cx="110160" cy="25920"/>
              </p14:xfrm>
            </p:contentPart>
          </mc:Choice>
          <mc:Fallback>
            <p:pic>
              <p:nvPicPr>
                <p:cNvPr id="42" name="Freihand 41">
                  <a:extLst>
                    <a:ext uri="{FF2B5EF4-FFF2-40B4-BE49-F238E27FC236}">
                      <a16:creationId xmlns:a16="http://schemas.microsoft.com/office/drawing/2014/main" id="{BB4754B9-AF95-4BEF-831D-A6884C1AF51A}"/>
                    </a:ext>
                  </a:extLst>
                </p:cNvPr>
                <p:cNvPicPr/>
                <p:nvPr/>
              </p:nvPicPr>
              <p:blipFill>
                <a:blip r:embed="rId11"/>
                <a:stretch>
                  <a:fillRect/>
                </a:stretch>
              </p:blipFill>
              <p:spPr>
                <a:xfrm>
                  <a:off x="2940693" y="4180027"/>
                  <a:ext cx="118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3" name="Freihand 42">
                  <a:extLst>
                    <a:ext uri="{FF2B5EF4-FFF2-40B4-BE49-F238E27FC236}">
                      <a16:creationId xmlns:a16="http://schemas.microsoft.com/office/drawing/2014/main" id="{87D505C4-09C3-4F4F-8765-46E957A119FD}"/>
                    </a:ext>
                  </a:extLst>
                </p14:cNvPr>
                <p14:cNvContentPartPr/>
                <p14:nvPr/>
              </p14:nvContentPartPr>
              <p14:xfrm>
                <a:off x="3090813" y="4084987"/>
                <a:ext cx="144360" cy="109440"/>
              </p14:xfrm>
            </p:contentPart>
          </mc:Choice>
          <mc:Fallback>
            <p:pic>
              <p:nvPicPr>
                <p:cNvPr id="43" name="Freihand 42">
                  <a:extLst>
                    <a:ext uri="{FF2B5EF4-FFF2-40B4-BE49-F238E27FC236}">
                      <a16:creationId xmlns:a16="http://schemas.microsoft.com/office/drawing/2014/main" id="{87D505C4-09C3-4F4F-8765-46E957A119FD}"/>
                    </a:ext>
                  </a:extLst>
                </p:cNvPr>
                <p:cNvPicPr/>
                <p:nvPr/>
              </p:nvPicPr>
              <p:blipFill>
                <a:blip r:embed="rId13"/>
                <a:stretch>
                  <a:fillRect/>
                </a:stretch>
              </p:blipFill>
              <p:spPr>
                <a:xfrm>
                  <a:off x="3086493" y="4080667"/>
                  <a:ext cx="153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4" name="Freihand 43">
                  <a:extLst>
                    <a:ext uri="{FF2B5EF4-FFF2-40B4-BE49-F238E27FC236}">
                      <a16:creationId xmlns:a16="http://schemas.microsoft.com/office/drawing/2014/main" id="{7B26A9DE-F74D-4204-A829-998159DCF7D1}"/>
                    </a:ext>
                  </a:extLst>
                </p14:cNvPr>
                <p14:cNvContentPartPr/>
                <p14:nvPr/>
              </p14:nvContentPartPr>
              <p14:xfrm>
                <a:off x="2652333" y="4356067"/>
                <a:ext cx="257040" cy="192600"/>
              </p14:xfrm>
            </p:contentPart>
          </mc:Choice>
          <mc:Fallback>
            <p:pic>
              <p:nvPicPr>
                <p:cNvPr id="44" name="Freihand 43">
                  <a:extLst>
                    <a:ext uri="{FF2B5EF4-FFF2-40B4-BE49-F238E27FC236}">
                      <a16:creationId xmlns:a16="http://schemas.microsoft.com/office/drawing/2014/main" id="{7B26A9DE-F74D-4204-A829-998159DCF7D1}"/>
                    </a:ext>
                  </a:extLst>
                </p:cNvPr>
                <p:cNvPicPr/>
                <p:nvPr/>
              </p:nvPicPr>
              <p:blipFill>
                <a:blip r:embed="rId15"/>
                <a:stretch>
                  <a:fillRect/>
                </a:stretch>
              </p:blipFill>
              <p:spPr>
                <a:xfrm>
                  <a:off x="2648013" y="4351747"/>
                  <a:ext cx="265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5" name="Freihand 44">
                  <a:extLst>
                    <a:ext uri="{FF2B5EF4-FFF2-40B4-BE49-F238E27FC236}">
                      <a16:creationId xmlns:a16="http://schemas.microsoft.com/office/drawing/2014/main" id="{7D6711BC-A88E-4CF8-B1AE-27BFA0DAB7A0}"/>
                    </a:ext>
                  </a:extLst>
                </p14:cNvPr>
                <p14:cNvContentPartPr/>
                <p14:nvPr/>
              </p14:nvContentPartPr>
              <p14:xfrm>
                <a:off x="2781933" y="4322227"/>
                <a:ext cx="7200" cy="19800"/>
              </p14:xfrm>
            </p:contentPart>
          </mc:Choice>
          <mc:Fallback>
            <p:pic>
              <p:nvPicPr>
                <p:cNvPr id="45" name="Freihand 44">
                  <a:extLst>
                    <a:ext uri="{FF2B5EF4-FFF2-40B4-BE49-F238E27FC236}">
                      <a16:creationId xmlns:a16="http://schemas.microsoft.com/office/drawing/2014/main" id="{7D6711BC-A88E-4CF8-B1AE-27BFA0DAB7A0}"/>
                    </a:ext>
                  </a:extLst>
                </p:cNvPr>
                <p:cNvPicPr/>
                <p:nvPr/>
              </p:nvPicPr>
              <p:blipFill>
                <a:blip r:embed="rId17"/>
                <a:stretch>
                  <a:fillRect/>
                </a:stretch>
              </p:blipFill>
              <p:spPr>
                <a:xfrm>
                  <a:off x="2777613" y="4317907"/>
                  <a:ext cx="15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6" name="Freihand 45">
                  <a:extLst>
                    <a:ext uri="{FF2B5EF4-FFF2-40B4-BE49-F238E27FC236}">
                      <a16:creationId xmlns:a16="http://schemas.microsoft.com/office/drawing/2014/main" id="{A9EE1C1C-B727-4653-AB71-A3D0AC64A5D4}"/>
                    </a:ext>
                  </a:extLst>
                </p14:cNvPr>
                <p14:cNvContentPartPr/>
                <p14:nvPr/>
              </p14:nvContentPartPr>
              <p14:xfrm>
                <a:off x="2969133" y="4400347"/>
                <a:ext cx="69840" cy="94320"/>
              </p14:xfrm>
            </p:contentPart>
          </mc:Choice>
          <mc:Fallback>
            <p:pic>
              <p:nvPicPr>
                <p:cNvPr id="46" name="Freihand 45">
                  <a:extLst>
                    <a:ext uri="{FF2B5EF4-FFF2-40B4-BE49-F238E27FC236}">
                      <a16:creationId xmlns:a16="http://schemas.microsoft.com/office/drawing/2014/main" id="{A9EE1C1C-B727-4653-AB71-A3D0AC64A5D4}"/>
                    </a:ext>
                  </a:extLst>
                </p:cNvPr>
                <p:cNvPicPr/>
                <p:nvPr/>
              </p:nvPicPr>
              <p:blipFill>
                <a:blip r:embed="rId19"/>
                <a:stretch>
                  <a:fillRect/>
                </a:stretch>
              </p:blipFill>
              <p:spPr>
                <a:xfrm>
                  <a:off x="2964813" y="4396027"/>
                  <a:ext cx="78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Freihand 46">
                  <a:extLst>
                    <a:ext uri="{FF2B5EF4-FFF2-40B4-BE49-F238E27FC236}">
                      <a16:creationId xmlns:a16="http://schemas.microsoft.com/office/drawing/2014/main" id="{ED96B5C3-C7AE-4D1B-8D32-C5057DE9C5B6}"/>
                    </a:ext>
                  </a:extLst>
                </p14:cNvPr>
                <p14:cNvContentPartPr/>
                <p14:nvPr/>
              </p14:nvContentPartPr>
              <p14:xfrm>
                <a:off x="3098733" y="4359667"/>
                <a:ext cx="115200" cy="123480"/>
              </p14:xfrm>
            </p:contentPart>
          </mc:Choice>
          <mc:Fallback>
            <p:pic>
              <p:nvPicPr>
                <p:cNvPr id="47" name="Freihand 46">
                  <a:extLst>
                    <a:ext uri="{FF2B5EF4-FFF2-40B4-BE49-F238E27FC236}">
                      <a16:creationId xmlns:a16="http://schemas.microsoft.com/office/drawing/2014/main" id="{ED96B5C3-C7AE-4D1B-8D32-C5057DE9C5B6}"/>
                    </a:ext>
                  </a:extLst>
                </p:cNvPr>
                <p:cNvPicPr/>
                <p:nvPr/>
              </p:nvPicPr>
              <p:blipFill>
                <a:blip r:embed="rId21"/>
                <a:stretch>
                  <a:fillRect/>
                </a:stretch>
              </p:blipFill>
              <p:spPr>
                <a:xfrm>
                  <a:off x="3094413" y="4355347"/>
                  <a:ext cx="123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Freihand 47">
                  <a:extLst>
                    <a:ext uri="{FF2B5EF4-FFF2-40B4-BE49-F238E27FC236}">
                      <a16:creationId xmlns:a16="http://schemas.microsoft.com/office/drawing/2014/main" id="{3957224B-BD01-4515-B46F-9B3244E58A8F}"/>
                    </a:ext>
                  </a:extLst>
                </p14:cNvPr>
                <p14:cNvContentPartPr/>
                <p14:nvPr/>
              </p14:nvContentPartPr>
              <p14:xfrm>
                <a:off x="3178653" y="4286947"/>
                <a:ext cx="133560" cy="148680"/>
              </p14:xfrm>
            </p:contentPart>
          </mc:Choice>
          <mc:Fallback>
            <p:pic>
              <p:nvPicPr>
                <p:cNvPr id="48" name="Freihand 47">
                  <a:extLst>
                    <a:ext uri="{FF2B5EF4-FFF2-40B4-BE49-F238E27FC236}">
                      <a16:creationId xmlns:a16="http://schemas.microsoft.com/office/drawing/2014/main" id="{3957224B-BD01-4515-B46F-9B3244E58A8F}"/>
                    </a:ext>
                  </a:extLst>
                </p:cNvPr>
                <p:cNvPicPr/>
                <p:nvPr/>
              </p:nvPicPr>
              <p:blipFill>
                <a:blip r:embed="rId23"/>
                <a:stretch>
                  <a:fillRect/>
                </a:stretch>
              </p:blipFill>
              <p:spPr>
                <a:xfrm>
                  <a:off x="3174333" y="4282627"/>
                  <a:ext cx="142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9" name="Freihand 48">
                  <a:extLst>
                    <a:ext uri="{FF2B5EF4-FFF2-40B4-BE49-F238E27FC236}">
                      <a16:creationId xmlns:a16="http://schemas.microsoft.com/office/drawing/2014/main" id="{9F4B9261-C237-4FBF-B15B-A94ED566181E}"/>
                    </a:ext>
                  </a:extLst>
                </p14:cNvPr>
                <p14:cNvContentPartPr/>
                <p14:nvPr/>
              </p14:nvContentPartPr>
              <p14:xfrm>
                <a:off x="3311493" y="4313947"/>
                <a:ext cx="15120" cy="95040"/>
              </p14:xfrm>
            </p:contentPart>
          </mc:Choice>
          <mc:Fallback>
            <p:pic>
              <p:nvPicPr>
                <p:cNvPr id="49" name="Freihand 48">
                  <a:extLst>
                    <a:ext uri="{FF2B5EF4-FFF2-40B4-BE49-F238E27FC236}">
                      <a16:creationId xmlns:a16="http://schemas.microsoft.com/office/drawing/2014/main" id="{9F4B9261-C237-4FBF-B15B-A94ED566181E}"/>
                    </a:ext>
                  </a:extLst>
                </p:cNvPr>
                <p:cNvPicPr/>
                <p:nvPr/>
              </p:nvPicPr>
              <p:blipFill>
                <a:blip r:embed="rId25"/>
                <a:stretch>
                  <a:fillRect/>
                </a:stretch>
              </p:blipFill>
              <p:spPr>
                <a:xfrm>
                  <a:off x="3307173" y="4309627"/>
                  <a:ext cx="23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 name="Freihand 49">
                  <a:extLst>
                    <a:ext uri="{FF2B5EF4-FFF2-40B4-BE49-F238E27FC236}">
                      <a16:creationId xmlns:a16="http://schemas.microsoft.com/office/drawing/2014/main" id="{3E0A5065-F45D-4090-97AA-E60BC7D635F0}"/>
                    </a:ext>
                  </a:extLst>
                </p14:cNvPr>
                <p14:cNvContentPartPr/>
                <p14:nvPr/>
              </p14:nvContentPartPr>
              <p14:xfrm>
                <a:off x="3297813" y="4237627"/>
                <a:ext cx="127080" cy="168480"/>
              </p14:xfrm>
            </p:contentPart>
          </mc:Choice>
          <mc:Fallback>
            <p:pic>
              <p:nvPicPr>
                <p:cNvPr id="50" name="Freihand 49">
                  <a:extLst>
                    <a:ext uri="{FF2B5EF4-FFF2-40B4-BE49-F238E27FC236}">
                      <a16:creationId xmlns:a16="http://schemas.microsoft.com/office/drawing/2014/main" id="{3E0A5065-F45D-4090-97AA-E60BC7D635F0}"/>
                    </a:ext>
                  </a:extLst>
                </p:cNvPr>
                <p:cNvPicPr/>
                <p:nvPr/>
              </p:nvPicPr>
              <p:blipFill>
                <a:blip r:embed="rId27"/>
                <a:stretch>
                  <a:fillRect/>
                </a:stretch>
              </p:blipFill>
              <p:spPr>
                <a:xfrm>
                  <a:off x="3293493" y="4233307"/>
                  <a:ext cx="135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 name="Freihand 50">
                  <a:extLst>
                    <a:ext uri="{FF2B5EF4-FFF2-40B4-BE49-F238E27FC236}">
                      <a16:creationId xmlns:a16="http://schemas.microsoft.com/office/drawing/2014/main" id="{8A7A7DFE-7073-45A6-BD94-1DD29232466A}"/>
                    </a:ext>
                  </a:extLst>
                </p14:cNvPr>
                <p14:cNvContentPartPr/>
                <p14:nvPr/>
              </p14:nvContentPartPr>
              <p14:xfrm>
                <a:off x="2562333" y="4712827"/>
                <a:ext cx="151200" cy="133920"/>
              </p14:xfrm>
            </p:contentPart>
          </mc:Choice>
          <mc:Fallback>
            <p:pic>
              <p:nvPicPr>
                <p:cNvPr id="51" name="Freihand 50">
                  <a:extLst>
                    <a:ext uri="{FF2B5EF4-FFF2-40B4-BE49-F238E27FC236}">
                      <a16:creationId xmlns:a16="http://schemas.microsoft.com/office/drawing/2014/main" id="{8A7A7DFE-7073-45A6-BD94-1DD29232466A}"/>
                    </a:ext>
                  </a:extLst>
                </p:cNvPr>
                <p:cNvPicPr/>
                <p:nvPr/>
              </p:nvPicPr>
              <p:blipFill>
                <a:blip r:embed="rId29"/>
                <a:stretch>
                  <a:fillRect/>
                </a:stretch>
              </p:blipFill>
              <p:spPr>
                <a:xfrm>
                  <a:off x="2558013" y="4708507"/>
                  <a:ext cx="159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Freihand 51">
                  <a:extLst>
                    <a:ext uri="{FF2B5EF4-FFF2-40B4-BE49-F238E27FC236}">
                      <a16:creationId xmlns:a16="http://schemas.microsoft.com/office/drawing/2014/main" id="{9B67900D-91B0-43AF-B297-FA8697579C98}"/>
                    </a:ext>
                  </a:extLst>
                </p14:cNvPr>
                <p14:cNvContentPartPr/>
                <p14:nvPr/>
              </p14:nvContentPartPr>
              <p14:xfrm>
                <a:off x="2737653" y="4699147"/>
                <a:ext cx="130680" cy="86040"/>
              </p14:xfrm>
            </p:contentPart>
          </mc:Choice>
          <mc:Fallback>
            <p:pic>
              <p:nvPicPr>
                <p:cNvPr id="52" name="Freihand 51">
                  <a:extLst>
                    <a:ext uri="{FF2B5EF4-FFF2-40B4-BE49-F238E27FC236}">
                      <a16:creationId xmlns:a16="http://schemas.microsoft.com/office/drawing/2014/main" id="{9B67900D-91B0-43AF-B297-FA8697579C98}"/>
                    </a:ext>
                  </a:extLst>
                </p:cNvPr>
                <p:cNvPicPr/>
                <p:nvPr/>
              </p:nvPicPr>
              <p:blipFill>
                <a:blip r:embed="rId31"/>
                <a:stretch>
                  <a:fillRect/>
                </a:stretch>
              </p:blipFill>
              <p:spPr>
                <a:xfrm>
                  <a:off x="2733333" y="4694827"/>
                  <a:ext cx="139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3" name="Freihand 52">
                  <a:extLst>
                    <a:ext uri="{FF2B5EF4-FFF2-40B4-BE49-F238E27FC236}">
                      <a16:creationId xmlns:a16="http://schemas.microsoft.com/office/drawing/2014/main" id="{6BE07BDA-69E0-41E3-874E-543F15717D8A}"/>
                    </a:ext>
                  </a:extLst>
                </p14:cNvPr>
                <p14:cNvContentPartPr/>
                <p14:nvPr/>
              </p14:nvContentPartPr>
              <p14:xfrm>
                <a:off x="2980653" y="4613107"/>
                <a:ext cx="75240" cy="133200"/>
              </p14:xfrm>
            </p:contentPart>
          </mc:Choice>
          <mc:Fallback>
            <p:pic>
              <p:nvPicPr>
                <p:cNvPr id="53" name="Freihand 52">
                  <a:extLst>
                    <a:ext uri="{FF2B5EF4-FFF2-40B4-BE49-F238E27FC236}">
                      <a16:creationId xmlns:a16="http://schemas.microsoft.com/office/drawing/2014/main" id="{6BE07BDA-69E0-41E3-874E-543F15717D8A}"/>
                    </a:ext>
                  </a:extLst>
                </p:cNvPr>
                <p:cNvPicPr/>
                <p:nvPr/>
              </p:nvPicPr>
              <p:blipFill>
                <a:blip r:embed="rId33"/>
                <a:stretch>
                  <a:fillRect/>
                </a:stretch>
              </p:blipFill>
              <p:spPr>
                <a:xfrm>
                  <a:off x="2976333" y="4608787"/>
                  <a:ext cx="83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4" name="Freihand 53">
                  <a:extLst>
                    <a:ext uri="{FF2B5EF4-FFF2-40B4-BE49-F238E27FC236}">
                      <a16:creationId xmlns:a16="http://schemas.microsoft.com/office/drawing/2014/main" id="{3870AC01-623C-4F8A-BD0E-9A382B3B965D}"/>
                    </a:ext>
                  </a:extLst>
                </p14:cNvPr>
                <p14:cNvContentPartPr/>
                <p14:nvPr/>
              </p14:nvContentPartPr>
              <p14:xfrm>
                <a:off x="3080013" y="4623547"/>
                <a:ext cx="79560" cy="72720"/>
              </p14:xfrm>
            </p:contentPart>
          </mc:Choice>
          <mc:Fallback>
            <p:pic>
              <p:nvPicPr>
                <p:cNvPr id="54" name="Freihand 53">
                  <a:extLst>
                    <a:ext uri="{FF2B5EF4-FFF2-40B4-BE49-F238E27FC236}">
                      <a16:creationId xmlns:a16="http://schemas.microsoft.com/office/drawing/2014/main" id="{3870AC01-623C-4F8A-BD0E-9A382B3B965D}"/>
                    </a:ext>
                  </a:extLst>
                </p:cNvPr>
                <p:cNvPicPr/>
                <p:nvPr/>
              </p:nvPicPr>
              <p:blipFill>
                <a:blip r:embed="rId35"/>
                <a:stretch>
                  <a:fillRect/>
                </a:stretch>
              </p:blipFill>
              <p:spPr>
                <a:xfrm>
                  <a:off x="3075693" y="4619227"/>
                  <a:ext cx="88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5" name="Freihand 54">
                  <a:extLst>
                    <a:ext uri="{FF2B5EF4-FFF2-40B4-BE49-F238E27FC236}">
                      <a16:creationId xmlns:a16="http://schemas.microsoft.com/office/drawing/2014/main" id="{4E429080-37C1-40F1-9358-B58C92DEA77D}"/>
                    </a:ext>
                  </a:extLst>
                </p14:cNvPr>
                <p14:cNvContentPartPr/>
                <p14:nvPr/>
              </p14:nvContentPartPr>
              <p14:xfrm>
                <a:off x="3167493" y="4542547"/>
                <a:ext cx="274680" cy="145080"/>
              </p14:xfrm>
            </p:contentPart>
          </mc:Choice>
          <mc:Fallback>
            <p:pic>
              <p:nvPicPr>
                <p:cNvPr id="55" name="Freihand 54">
                  <a:extLst>
                    <a:ext uri="{FF2B5EF4-FFF2-40B4-BE49-F238E27FC236}">
                      <a16:creationId xmlns:a16="http://schemas.microsoft.com/office/drawing/2014/main" id="{4E429080-37C1-40F1-9358-B58C92DEA77D}"/>
                    </a:ext>
                  </a:extLst>
                </p:cNvPr>
                <p:cNvPicPr/>
                <p:nvPr/>
              </p:nvPicPr>
              <p:blipFill>
                <a:blip r:embed="rId37"/>
                <a:stretch>
                  <a:fillRect/>
                </a:stretch>
              </p:blipFill>
              <p:spPr>
                <a:xfrm>
                  <a:off x="3163173" y="4538227"/>
                  <a:ext cx="283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6" name="Freihand 55">
                  <a:extLst>
                    <a:ext uri="{FF2B5EF4-FFF2-40B4-BE49-F238E27FC236}">
                      <a16:creationId xmlns:a16="http://schemas.microsoft.com/office/drawing/2014/main" id="{3500FA6F-D3F0-4D1A-B151-792EC537DEBC}"/>
                    </a:ext>
                  </a:extLst>
                </p14:cNvPr>
                <p14:cNvContentPartPr/>
                <p14:nvPr/>
              </p14:nvContentPartPr>
              <p14:xfrm>
                <a:off x="3463053" y="4520587"/>
                <a:ext cx="165600" cy="82080"/>
              </p14:xfrm>
            </p:contentPart>
          </mc:Choice>
          <mc:Fallback>
            <p:pic>
              <p:nvPicPr>
                <p:cNvPr id="56" name="Freihand 55">
                  <a:extLst>
                    <a:ext uri="{FF2B5EF4-FFF2-40B4-BE49-F238E27FC236}">
                      <a16:creationId xmlns:a16="http://schemas.microsoft.com/office/drawing/2014/main" id="{3500FA6F-D3F0-4D1A-B151-792EC537DEBC}"/>
                    </a:ext>
                  </a:extLst>
                </p:cNvPr>
                <p:cNvPicPr/>
                <p:nvPr/>
              </p:nvPicPr>
              <p:blipFill>
                <a:blip r:embed="rId39"/>
                <a:stretch>
                  <a:fillRect/>
                </a:stretch>
              </p:blipFill>
              <p:spPr>
                <a:xfrm>
                  <a:off x="3458733" y="4516267"/>
                  <a:ext cx="174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7" name="Freihand 56">
                  <a:extLst>
                    <a:ext uri="{FF2B5EF4-FFF2-40B4-BE49-F238E27FC236}">
                      <a16:creationId xmlns:a16="http://schemas.microsoft.com/office/drawing/2014/main" id="{64D8D017-22DB-4158-8C4C-A075F601AD23}"/>
                    </a:ext>
                  </a:extLst>
                </p14:cNvPr>
                <p14:cNvContentPartPr/>
                <p14:nvPr/>
              </p14:nvContentPartPr>
              <p14:xfrm>
                <a:off x="2663853" y="4998307"/>
                <a:ext cx="56160" cy="115560"/>
              </p14:xfrm>
            </p:contentPart>
          </mc:Choice>
          <mc:Fallback>
            <p:pic>
              <p:nvPicPr>
                <p:cNvPr id="57" name="Freihand 56">
                  <a:extLst>
                    <a:ext uri="{FF2B5EF4-FFF2-40B4-BE49-F238E27FC236}">
                      <a16:creationId xmlns:a16="http://schemas.microsoft.com/office/drawing/2014/main" id="{64D8D017-22DB-4158-8C4C-A075F601AD23}"/>
                    </a:ext>
                  </a:extLst>
                </p:cNvPr>
                <p:cNvPicPr/>
                <p:nvPr/>
              </p:nvPicPr>
              <p:blipFill>
                <a:blip r:embed="rId41"/>
                <a:stretch>
                  <a:fillRect/>
                </a:stretch>
              </p:blipFill>
              <p:spPr>
                <a:xfrm>
                  <a:off x="2659533" y="4993987"/>
                  <a:ext cx="64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8" name="Freihand 57">
                  <a:extLst>
                    <a:ext uri="{FF2B5EF4-FFF2-40B4-BE49-F238E27FC236}">
                      <a16:creationId xmlns:a16="http://schemas.microsoft.com/office/drawing/2014/main" id="{69FCFE49-C850-41ED-B6D6-B398BFCE6D5B}"/>
                    </a:ext>
                  </a:extLst>
                </p14:cNvPr>
                <p14:cNvContentPartPr/>
                <p14:nvPr/>
              </p14:nvContentPartPr>
              <p14:xfrm>
                <a:off x="2636493" y="5051227"/>
                <a:ext cx="146880" cy="97200"/>
              </p14:xfrm>
            </p:contentPart>
          </mc:Choice>
          <mc:Fallback>
            <p:pic>
              <p:nvPicPr>
                <p:cNvPr id="58" name="Freihand 57">
                  <a:extLst>
                    <a:ext uri="{FF2B5EF4-FFF2-40B4-BE49-F238E27FC236}">
                      <a16:creationId xmlns:a16="http://schemas.microsoft.com/office/drawing/2014/main" id="{69FCFE49-C850-41ED-B6D6-B398BFCE6D5B}"/>
                    </a:ext>
                  </a:extLst>
                </p:cNvPr>
                <p:cNvPicPr/>
                <p:nvPr/>
              </p:nvPicPr>
              <p:blipFill>
                <a:blip r:embed="rId43"/>
                <a:stretch>
                  <a:fillRect/>
                </a:stretch>
              </p:blipFill>
              <p:spPr>
                <a:xfrm>
                  <a:off x="2632173" y="5046907"/>
                  <a:ext cx="155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9" name="Freihand 58">
                  <a:extLst>
                    <a:ext uri="{FF2B5EF4-FFF2-40B4-BE49-F238E27FC236}">
                      <a16:creationId xmlns:a16="http://schemas.microsoft.com/office/drawing/2014/main" id="{B1B52BFF-70D3-4E01-9BB5-9B4C3DEB301E}"/>
                    </a:ext>
                  </a:extLst>
                </p14:cNvPr>
                <p14:cNvContentPartPr/>
                <p14:nvPr/>
              </p14:nvContentPartPr>
              <p14:xfrm>
                <a:off x="2574933" y="4929907"/>
                <a:ext cx="159480" cy="62280"/>
              </p14:xfrm>
            </p:contentPart>
          </mc:Choice>
          <mc:Fallback>
            <p:pic>
              <p:nvPicPr>
                <p:cNvPr id="59" name="Freihand 58">
                  <a:extLst>
                    <a:ext uri="{FF2B5EF4-FFF2-40B4-BE49-F238E27FC236}">
                      <a16:creationId xmlns:a16="http://schemas.microsoft.com/office/drawing/2014/main" id="{B1B52BFF-70D3-4E01-9BB5-9B4C3DEB301E}"/>
                    </a:ext>
                  </a:extLst>
                </p:cNvPr>
                <p:cNvPicPr/>
                <p:nvPr/>
              </p:nvPicPr>
              <p:blipFill>
                <a:blip r:embed="rId45"/>
                <a:stretch>
                  <a:fillRect/>
                </a:stretch>
              </p:blipFill>
              <p:spPr>
                <a:xfrm>
                  <a:off x="2570613" y="4925587"/>
                  <a:ext cx="168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0" name="Freihand 59">
                  <a:extLst>
                    <a:ext uri="{FF2B5EF4-FFF2-40B4-BE49-F238E27FC236}">
                      <a16:creationId xmlns:a16="http://schemas.microsoft.com/office/drawing/2014/main" id="{6B3190CD-9930-4E21-84C0-17AB1FCA2007}"/>
                    </a:ext>
                  </a:extLst>
                </p14:cNvPr>
                <p14:cNvContentPartPr/>
                <p14:nvPr/>
              </p14:nvContentPartPr>
              <p14:xfrm>
                <a:off x="2790573" y="4964827"/>
                <a:ext cx="58320" cy="84960"/>
              </p14:xfrm>
            </p:contentPart>
          </mc:Choice>
          <mc:Fallback>
            <p:pic>
              <p:nvPicPr>
                <p:cNvPr id="60" name="Freihand 59">
                  <a:extLst>
                    <a:ext uri="{FF2B5EF4-FFF2-40B4-BE49-F238E27FC236}">
                      <a16:creationId xmlns:a16="http://schemas.microsoft.com/office/drawing/2014/main" id="{6B3190CD-9930-4E21-84C0-17AB1FCA2007}"/>
                    </a:ext>
                  </a:extLst>
                </p:cNvPr>
                <p:cNvPicPr/>
                <p:nvPr/>
              </p:nvPicPr>
              <p:blipFill>
                <a:blip r:embed="rId47"/>
                <a:stretch>
                  <a:fillRect/>
                </a:stretch>
              </p:blipFill>
              <p:spPr>
                <a:xfrm>
                  <a:off x="2786253" y="4960507"/>
                  <a:ext cx="66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1" name="Freihand 60">
                  <a:extLst>
                    <a:ext uri="{FF2B5EF4-FFF2-40B4-BE49-F238E27FC236}">
                      <a16:creationId xmlns:a16="http://schemas.microsoft.com/office/drawing/2014/main" id="{0F162FCC-B21C-4EA7-9921-C60382264DD5}"/>
                    </a:ext>
                  </a:extLst>
                </p14:cNvPr>
                <p14:cNvContentPartPr/>
                <p14:nvPr/>
              </p14:nvContentPartPr>
              <p14:xfrm>
                <a:off x="2889213" y="4940707"/>
                <a:ext cx="169560" cy="61920"/>
              </p14:xfrm>
            </p:contentPart>
          </mc:Choice>
          <mc:Fallback>
            <p:pic>
              <p:nvPicPr>
                <p:cNvPr id="61" name="Freihand 60">
                  <a:extLst>
                    <a:ext uri="{FF2B5EF4-FFF2-40B4-BE49-F238E27FC236}">
                      <a16:creationId xmlns:a16="http://schemas.microsoft.com/office/drawing/2014/main" id="{0F162FCC-B21C-4EA7-9921-C60382264DD5}"/>
                    </a:ext>
                  </a:extLst>
                </p:cNvPr>
                <p:cNvPicPr/>
                <p:nvPr/>
              </p:nvPicPr>
              <p:blipFill>
                <a:blip r:embed="rId49"/>
                <a:stretch>
                  <a:fillRect/>
                </a:stretch>
              </p:blipFill>
              <p:spPr>
                <a:xfrm>
                  <a:off x="2884893" y="4936387"/>
                  <a:ext cx="178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2" name="Freihand 61">
                  <a:extLst>
                    <a:ext uri="{FF2B5EF4-FFF2-40B4-BE49-F238E27FC236}">
                      <a16:creationId xmlns:a16="http://schemas.microsoft.com/office/drawing/2014/main" id="{3D2A6EA7-3DA5-49D3-BA42-F56A2BC3B0FB}"/>
                    </a:ext>
                  </a:extLst>
                </p14:cNvPr>
                <p14:cNvContentPartPr/>
                <p14:nvPr/>
              </p14:nvContentPartPr>
              <p14:xfrm>
                <a:off x="3139053" y="4788427"/>
                <a:ext cx="37440" cy="213120"/>
              </p14:xfrm>
            </p:contentPart>
          </mc:Choice>
          <mc:Fallback>
            <p:pic>
              <p:nvPicPr>
                <p:cNvPr id="62" name="Freihand 61">
                  <a:extLst>
                    <a:ext uri="{FF2B5EF4-FFF2-40B4-BE49-F238E27FC236}">
                      <a16:creationId xmlns:a16="http://schemas.microsoft.com/office/drawing/2014/main" id="{3D2A6EA7-3DA5-49D3-BA42-F56A2BC3B0FB}"/>
                    </a:ext>
                  </a:extLst>
                </p:cNvPr>
                <p:cNvPicPr/>
                <p:nvPr/>
              </p:nvPicPr>
              <p:blipFill>
                <a:blip r:embed="rId51"/>
                <a:stretch>
                  <a:fillRect/>
                </a:stretch>
              </p:blipFill>
              <p:spPr>
                <a:xfrm>
                  <a:off x="3134733" y="4784107"/>
                  <a:ext cx="46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3" name="Freihand 62">
                  <a:extLst>
                    <a:ext uri="{FF2B5EF4-FFF2-40B4-BE49-F238E27FC236}">
                      <a16:creationId xmlns:a16="http://schemas.microsoft.com/office/drawing/2014/main" id="{6B5E69E0-14E1-4692-90F7-FDD510BA2ADE}"/>
                    </a:ext>
                  </a:extLst>
                </p14:cNvPr>
                <p14:cNvContentPartPr/>
                <p14:nvPr/>
              </p14:nvContentPartPr>
              <p14:xfrm>
                <a:off x="3245613" y="4793467"/>
                <a:ext cx="33840" cy="132120"/>
              </p14:xfrm>
            </p:contentPart>
          </mc:Choice>
          <mc:Fallback>
            <p:pic>
              <p:nvPicPr>
                <p:cNvPr id="63" name="Freihand 62">
                  <a:extLst>
                    <a:ext uri="{FF2B5EF4-FFF2-40B4-BE49-F238E27FC236}">
                      <a16:creationId xmlns:a16="http://schemas.microsoft.com/office/drawing/2014/main" id="{6B5E69E0-14E1-4692-90F7-FDD510BA2ADE}"/>
                    </a:ext>
                  </a:extLst>
                </p:cNvPr>
                <p:cNvPicPr/>
                <p:nvPr/>
              </p:nvPicPr>
              <p:blipFill>
                <a:blip r:embed="rId53"/>
                <a:stretch>
                  <a:fillRect/>
                </a:stretch>
              </p:blipFill>
              <p:spPr>
                <a:xfrm>
                  <a:off x="3241293" y="4789147"/>
                  <a:ext cx="42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4" name="Freihand 63">
                  <a:extLst>
                    <a:ext uri="{FF2B5EF4-FFF2-40B4-BE49-F238E27FC236}">
                      <a16:creationId xmlns:a16="http://schemas.microsoft.com/office/drawing/2014/main" id="{3A54791F-D206-4394-B880-4C963357DC6D}"/>
                    </a:ext>
                  </a:extLst>
                </p14:cNvPr>
                <p14:cNvContentPartPr/>
                <p14:nvPr/>
              </p14:nvContentPartPr>
              <p14:xfrm>
                <a:off x="3205653" y="4817587"/>
                <a:ext cx="127080" cy="120600"/>
              </p14:xfrm>
            </p:contentPart>
          </mc:Choice>
          <mc:Fallback>
            <p:pic>
              <p:nvPicPr>
                <p:cNvPr id="64" name="Freihand 63">
                  <a:extLst>
                    <a:ext uri="{FF2B5EF4-FFF2-40B4-BE49-F238E27FC236}">
                      <a16:creationId xmlns:a16="http://schemas.microsoft.com/office/drawing/2014/main" id="{3A54791F-D206-4394-B880-4C963357DC6D}"/>
                    </a:ext>
                  </a:extLst>
                </p:cNvPr>
                <p:cNvPicPr/>
                <p:nvPr/>
              </p:nvPicPr>
              <p:blipFill>
                <a:blip r:embed="rId55"/>
                <a:stretch>
                  <a:fillRect/>
                </a:stretch>
              </p:blipFill>
              <p:spPr>
                <a:xfrm>
                  <a:off x="3201333" y="4813267"/>
                  <a:ext cx="135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5" name="Freihand 64">
                  <a:extLst>
                    <a:ext uri="{FF2B5EF4-FFF2-40B4-BE49-F238E27FC236}">
                      <a16:creationId xmlns:a16="http://schemas.microsoft.com/office/drawing/2014/main" id="{66D7FB08-BC58-4516-A2DC-53183FFB0C1C}"/>
                    </a:ext>
                  </a:extLst>
                </p14:cNvPr>
                <p14:cNvContentPartPr/>
                <p14:nvPr/>
              </p14:nvContentPartPr>
              <p14:xfrm>
                <a:off x="3161733" y="4734427"/>
                <a:ext cx="138240" cy="52200"/>
              </p14:xfrm>
            </p:contentPart>
          </mc:Choice>
          <mc:Fallback>
            <p:pic>
              <p:nvPicPr>
                <p:cNvPr id="65" name="Freihand 64">
                  <a:extLst>
                    <a:ext uri="{FF2B5EF4-FFF2-40B4-BE49-F238E27FC236}">
                      <a16:creationId xmlns:a16="http://schemas.microsoft.com/office/drawing/2014/main" id="{66D7FB08-BC58-4516-A2DC-53183FFB0C1C}"/>
                    </a:ext>
                  </a:extLst>
                </p:cNvPr>
                <p:cNvPicPr/>
                <p:nvPr/>
              </p:nvPicPr>
              <p:blipFill>
                <a:blip r:embed="rId57"/>
                <a:stretch>
                  <a:fillRect/>
                </a:stretch>
              </p:blipFill>
              <p:spPr>
                <a:xfrm>
                  <a:off x="3157413" y="4730107"/>
                  <a:ext cx="146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6" name="Freihand 65">
                  <a:extLst>
                    <a:ext uri="{FF2B5EF4-FFF2-40B4-BE49-F238E27FC236}">
                      <a16:creationId xmlns:a16="http://schemas.microsoft.com/office/drawing/2014/main" id="{25DCF6DD-C2D9-4059-AFBE-B2F98601213E}"/>
                    </a:ext>
                  </a:extLst>
                </p14:cNvPr>
                <p14:cNvContentPartPr/>
                <p14:nvPr/>
              </p14:nvContentPartPr>
              <p14:xfrm>
                <a:off x="3334533" y="4784107"/>
                <a:ext cx="70200" cy="78120"/>
              </p14:xfrm>
            </p:contentPart>
          </mc:Choice>
          <mc:Fallback>
            <p:pic>
              <p:nvPicPr>
                <p:cNvPr id="66" name="Freihand 65">
                  <a:extLst>
                    <a:ext uri="{FF2B5EF4-FFF2-40B4-BE49-F238E27FC236}">
                      <a16:creationId xmlns:a16="http://schemas.microsoft.com/office/drawing/2014/main" id="{25DCF6DD-C2D9-4059-AFBE-B2F98601213E}"/>
                    </a:ext>
                  </a:extLst>
                </p:cNvPr>
                <p:cNvPicPr/>
                <p:nvPr/>
              </p:nvPicPr>
              <p:blipFill>
                <a:blip r:embed="rId59"/>
                <a:stretch>
                  <a:fillRect/>
                </a:stretch>
              </p:blipFill>
              <p:spPr>
                <a:xfrm>
                  <a:off x="3330213" y="4779787"/>
                  <a:ext cx="78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7" name="Freihand 66">
                  <a:extLst>
                    <a:ext uri="{FF2B5EF4-FFF2-40B4-BE49-F238E27FC236}">
                      <a16:creationId xmlns:a16="http://schemas.microsoft.com/office/drawing/2014/main" id="{C1C66BDD-DC97-46AB-99AE-5255A22459C6}"/>
                    </a:ext>
                  </a:extLst>
                </p14:cNvPr>
                <p14:cNvContentPartPr/>
                <p14:nvPr/>
              </p14:nvContentPartPr>
              <p14:xfrm>
                <a:off x="3420933" y="4730827"/>
                <a:ext cx="101520" cy="79560"/>
              </p14:xfrm>
            </p:contentPart>
          </mc:Choice>
          <mc:Fallback>
            <p:pic>
              <p:nvPicPr>
                <p:cNvPr id="67" name="Freihand 66">
                  <a:extLst>
                    <a:ext uri="{FF2B5EF4-FFF2-40B4-BE49-F238E27FC236}">
                      <a16:creationId xmlns:a16="http://schemas.microsoft.com/office/drawing/2014/main" id="{C1C66BDD-DC97-46AB-99AE-5255A22459C6}"/>
                    </a:ext>
                  </a:extLst>
                </p:cNvPr>
                <p:cNvPicPr/>
                <p:nvPr/>
              </p:nvPicPr>
              <p:blipFill>
                <a:blip r:embed="rId61"/>
                <a:stretch>
                  <a:fillRect/>
                </a:stretch>
              </p:blipFill>
              <p:spPr>
                <a:xfrm>
                  <a:off x="3416613" y="4726507"/>
                  <a:ext cx="110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8" name="Freihand 67">
                  <a:extLst>
                    <a:ext uri="{FF2B5EF4-FFF2-40B4-BE49-F238E27FC236}">
                      <a16:creationId xmlns:a16="http://schemas.microsoft.com/office/drawing/2014/main" id="{E3C037DA-202C-4EC8-99A2-B3305423EAEE}"/>
                    </a:ext>
                  </a:extLst>
                </p14:cNvPr>
                <p14:cNvContentPartPr/>
                <p14:nvPr/>
              </p14:nvContentPartPr>
              <p14:xfrm>
                <a:off x="3528573" y="4637947"/>
                <a:ext cx="110880" cy="123840"/>
              </p14:xfrm>
            </p:contentPart>
          </mc:Choice>
          <mc:Fallback>
            <p:pic>
              <p:nvPicPr>
                <p:cNvPr id="68" name="Freihand 67">
                  <a:extLst>
                    <a:ext uri="{FF2B5EF4-FFF2-40B4-BE49-F238E27FC236}">
                      <a16:creationId xmlns:a16="http://schemas.microsoft.com/office/drawing/2014/main" id="{E3C037DA-202C-4EC8-99A2-B3305423EAEE}"/>
                    </a:ext>
                  </a:extLst>
                </p:cNvPr>
                <p:cNvPicPr/>
                <p:nvPr/>
              </p:nvPicPr>
              <p:blipFill>
                <a:blip r:embed="rId63"/>
                <a:stretch>
                  <a:fillRect/>
                </a:stretch>
              </p:blipFill>
              <p:spPr>
                <a:xfrm>
                  <a:off x="3524253" y="4633627"/>
                  <a:ext cx="119520" cy="132480"/>
                </a:xfrm>
                <a:prstGeom prst="rect">
                  <a:avLst/>
                </a:prstGeom>
              </p:spPr>
            </p:pic>
          </mc:Fallback>
        </mc:AlternateContent>
      </p:grpSp>
      <p:grpSp>
        <p:nvGrpSpPr>
          <p:cNvPr id="89" name="Gruppieren 88">
            <a:extLst>
              <a:ext uri="{FF2B5EF4-FFF2-40B4-BE49-F238E27FC236}">
                <a16:creationId xmlns:a16="http://schemas.microsoft.com/office/drawing/2014/main" id="{0B5D55F7-6A87-4091-BC5D-46508676D22F}"/>
              </a:ext>
            </a:extLst>
          </p:cNvPr>
          <p:cNvGrpSpPr/>
          <p:nvPr/>
        </p:nvGrpSpPr>
        <p:grpSpPr>
          <a:xfrm>
            <a:off x="4739253" y="3943147"/>
            <a:ext cx="1119600" cy="704160"/>
            <a:chOff x="4739253" y="3943147"/>
            <a:chExt cx="1119600" cy="704160"/>
          </a:xfrm>
        </p:grpSpPr>
        <mc:AlternateContent xmlns:mc="http://schemas.openxmlformats.org/markup-compatibility/2006">
          <mc:Choice xmlns:p14="http://schemas.microsoft.com/office/powerpoint/2010/main" Requires="p14">
            <p:contentPart p14:bwMode="auto" r:id="rId64">
              <p14:nvContentPartPr>
                <p14:cNvPr id="73" name="Freihand 72">
                  <a:extLst>
                    <a:ext uri="{FF2B5EF4-FFF2-40B4-BE49-F238E27FC236}">
                      <a16:creationId xmlns:a16="http://schemas.microsoft.com/office/drawing/2014/main" id="{6D353139-3EC6-4051-BCC5-0A5CA065255B}"/>
                    </a:ext>
                  </a:extLst>
                </p14:cNvPr>
                <p14:cNvContentPartPr/>
                <p14:nvPr/>
              </p14:nvContentPartPr>
              <p14:xfrm>
                <a:off x="4739253" y="4099027"/>
                <a:ext cx="175680" cy="172080"/>
              </p14:xfrm>
            </p:contentPart>
          </mc:Choice>
          <mc:Fallback>
            <p:pic>
              <p:nvPicPr>
                <p:cNvPr id="73" name="Freihand 72">
                  <a:extLst>
                    <a:ext uri="{FF2B5EF4-FFF2-40B4-BE49-F238E27FC236}">
                      <a16:creationId xmlns:a16="http://schemas.microsoft.com/office/drawing/2014/main" id="{6D353139-3EC6-4051-BCC5-0A5CA065255B}"/>
                    </a:ext>
                  </a:extLst>
                </p:cNvPr>
                <p:cNvPicPr/>
                <p:nvPr/>
              </p:nvPicPr>
              <p:blipFill>
                <a:blip r:embed="rId65"/>
                <a:stretch>
                  <a:fillRect/>
                </a:stretch>
              </p:blipFill>
              <p:spPr>
                <a:xfrm>
                  <a:off x="4734933" y="4094707"/>
                  <a:ext cx="184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4" name="Freihand 73">
                  <a:extLst>
                    <a:ext uri="{FF2B5EF4-FFF2-40B4-BE49-F238E27FC236}">
                      <a16:creationId xmlns:a16="http://schemas.microsoft.com/office/drawing/2014/main" id="{19BF110D-95BE-46E1-8333-9272516F5006}"/>
                    </a:ext>
                  </a:extLst>
                </p14:cNvPr>
                <p14:cNvContentPartPr/>
                <p14:nvPr/>
              </p14:nvContentPartPr>
              <p14:xfrm>
                <a:off x="4925733" y="4085707"/>
                <a:ext cx="264960" cy="132480"/>
              </p14:xfrm>
            </p:contentPart>
          </mc:Choice>
          <mc:Fallback>
            <p:pic>
              <p:nvPicPr>
                <p:cNvPr id="74" name="Freihand 73">
                  <a:extLst>
                    <a:ext uri="{FF2B5EF4-FFF2-40B4-BE49-F238E27FC236}">
                      <a16:creationId xmlns:a16="http://schemas.microsoft.com/office/drawing/2014/main" id="{19BF110D-95BE-46E1-8333-9272516F5006}"/>
                    </a:ext>
                  </a:extLst>
                </p:cNvPr>
                <p:cNvPicPr/>
                <p:nvPr/>
              </p:nvPicPr>
              <p:blipFill>
                <a:blip r:embed="rId67"/>
                <a:stretch>
                  <a:fillRect/>
                </a:stretch>
              </p:blipFill>
              <p:spPr>
                <a:xfrm>
                  <a:off x="4921413" y="4081387"/>
                  <a:ext cx="273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5" name="Freihand 74">
                  <a:extLst>
                    <a:ext uri="{FF2B5EF4-FFF2-40B4-BE49-F238E27FC236}">
                      <a16:creationId xmlns:a16="http://schemas.microsoft.com/office/drawing/2014/main" id="{53C3AB14-E518-436A-B0ED-1DE68F97E71F}"/>
                    </a:ext>
                  </a:extLst>
                </p14:cNvPr>
                <p14:cNvContentPartPr/>
                <p14:nvPr/>
              </p14:nvContentPartPr>
              <p14:xfrm>
                <a:off x="5213013" y="4096507"/>
                <a:ext cx="4680" cy="71640"/>
              </p14:xfrm>
            </p:contentPart>
          </mc:Choice>
          <mc:Fallback>
            <p:pic>
              <p:nvPicPr>
                <p:cNvPr id="75" name="Freihand 74">
                  <a:extLst>
                    <a:ext uri="{FF2B5EF4-FFF2-40B4-BE49-F238E27FC236}">
                      <a16:creationId xmlns:a16="http://schemas.microsoft.com/office/drawing/2014/main" id="{53C3AB14-E518-436A-B0ED-1DE68F97E71F}"/>
                    </a:ext>
                  </a:extLst>
                </p:cNvPr>
                <p:cNvPicPr/>
                <p:nvPr/>
              </p:nvPicPr>
              <p:blipFill>
                <a:blip r:embed="rId69"/>
                <a:stretch>
                  <a:fillRect/>
                </a:stretch>
              </p:blipFill>
              <p:spPr>
                <a:xfrm>
                  <a:off x="5208693" y="4092187"/>
                  <a:ext cx="13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6" name="Freihand 75">
                  <a:extLst>
                    <a:ext uri="{FF2B5EF4-FFF2-40B4-BE49-F238E27FC236}">
                      <a16:creationId xmlns:a16="http://schemas.microsoft.com/office/drawing/2014/main" id="{F62EE5E2-A3A1-4C1C-8E84-4829FEFAADE8}"/>
                    </a:ext>
                  </a:extLst>
                </p14:cNvPr>
                <p14:cNvContentPartPr/>
                <p14:nvPr/>
              </p14:nvContentPartPr>
              <p14:xfrm>
                <a:off x="5212653" y="4015507"/>
                <a:ext cx="3240" cy="6480"/>
              </p14:xfrm>
            </p:contentPart>
          </mc:Choice>
          <mc:Fallback>
            <p:pic>
              <p:nvPicPr>
                <p:cNvPr id="76" name="Freihand 75">
                  <a:extLst>
                    <a:ext uri="{FF2B5EF4-FFF2-40B4-BE49-F238E27FC236}">
                      <a16:creationId xmlns:a16="http://schemas.microsoft.com/office/drawing/2014/main" id="{F62EE5E2-A3A1-4C1C-8E84-4829FEFAADE8}"/>
                    </a:ext>
                  </a:extLst>
                </p:cNvPr>
                <p:cNvPicPr/>
                <p:nvPr/>
              </p:nvPicPr>
              <p:blipFill>
                <a:blip r:embed="rId71"/>
                <a:stretch>
                  <a:fillRect/>
                </a:stretch>
              </p:blipFill>
              <p:spPr>
                <a:xfrm>
                  <a:off x="5208333" y="4011187"/>
                  <a:ext cx="11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7" name="Freihand 76">
                  <a:extLst>
                    <a:ext uri="{FF2B5EF4-FFF2-40B4-BE49-F238E27FC236}">
                      <a16:creationId xmlns:a16="http://schemas.microsoft.com/office/drawing/2014/main" id="{9F52053F-A808-4DD3-B533-EE9309ADD8C0}"/>
                    </a:ext>
                  </a:extLst>
                </p14:cNvPr>
                <p14:cNvContentPartPr/>
                <p14:nvPr/>
              </p14:nvContentPartPr>
              <p14:xfrm>
                <a:off x="5275653" y="3991747"/>
                <a:ext cx="135720" cy="228240"/>
              </p14:xfrm>
            </p:contentPart>
          </mc:Choice>
          <mc:Fallback>
            <p:pic>
              <p:nvPicPr>
                <p:cNvPr id="77" name="Freihand 76">
                  <a:extLst>
                    <a:ext uri="{FF2B5EF4-FFF2-40B4-BE49-F238E27FC236}">
                      <a16:creationId xmlns:a16="http://schemas.microsoft.com/office/drawing/2014/main" id="{9F52053F-A808-4DD3-B533-EE9309ADD8C0}"/>
                    </a:ext>
                  </a:extLst>
                </p:cNvPr>
                <p:cNvPicPr/>
                <p:nvPr/>
              </p:nvPicPr>
              <p:blipFill>
                <a:blip r:embed="rId73"/>
                <a:stretch>
                  <a:fillRect/>
                </a:stretch>
              </p:blipFill>
              <p:spPr>
                <a:xfrm>
                  <a:off x="5271333" y="3987427"/>
                  <a:ext cx="144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8" name="Freihand 77">
                  <a:extLst>
                    <a:ext uri="{FF2B5EF4-FFF2-40B4-BE49-F238E27FC236}">
                      <a16:creationId xmlns:a16="http://schemas.microsoft.com/office/drawing/2014/main" id="{12940540-1A41-4079-9542-EF6CEE64932F}"/>
                    </a:ext>
                  </a:extLst>
                </p14:cNvPr>
                <p14:cNvContentPartPr/>
                <p14:nvPr/>
              </p14:nvContentPartPr>
              <p14:xfrm>
                <a:off x="5404173" y="4003987"/>
                <a:ext cx="37080" cy="4320"/>
              </p14:xfrm>
            </p:contentPart>
          </mc:Choice>
          <mc:Fallback>
            <p:pic>
              <p:nvPicPr>
                <p:cNvPr id="78" name="Freihand 77">
                  <a:extLst>
                    <a:ext uri="{FF2B5EF4-FFF2-40B4-BE49-F238E27FC236}">
                      <a16:creationId xmlns:a16="http://schemas.microsoft.com/office/drawing/2014/main" id="{12940540-1A41-4079-9542-EF6CEE64932F}"/>
                    </a:ext>
                  </a:extLst>
                </p:cNvPr>
                <p:cNvPicPr/>
                <p:nvPr/>
              </p:nvPicPr>
              <p:blipFill>
                <a:blip r:embed="rId75"/>
                <a:stretch>
                  <a:fillRect/>
                </a:stretch>
              </p:blipFill>
              <p:spPr>
                <a:xfrm>
                  <a:off x="5399853" y="3999667"/>
                  <a:ext cx="45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9" name="Freihand 78">
                  <a:extLst>
                    <a:ext uri="{FF2B5EF4-FFF2-40B4-BE49-F238E27FC236}">
                      <a16:creationId xmlns:a16="http://schemas.microsoft.com/office/drawing/2014/main" id="{D25351D8-BE57-4446-AB40-2FD59C61FE16}"/>
                    </a:ext>
                  </a:extLst>
                </p14:cNvPr>
                <p14:cNvContentPartPr/>
                <p14:nvPr/>
              </p14:nvContentPartPr>
              <p14:xfrm>
                <a:off x="5443413" y="4046107"/>
                <a:ext cx="86760" cy="100800"/>
              </p14:xfrm>
            </p:contentPart>
          </mc:Choice>
          <mc:Fallback>
            <p:pic>
              <p:nvPicPr>
                <p:cNvPr id="79" name="Freihand 78">
                  <a:extLst>
                    <a:ext uri="{FF2B5EF4-FFF2-40B4-BE49-F238E27FC236}">
                      <a16:creationId xmlns:a16="http://schemas.microsoft.com/office/drawing/2014/main" id="{D25351D8-BE57-4446-AB40-2FD59C61FE16}"/>
                    </a:ext>
                  </a:extLst>
                </p:cNvPr>
                <p:cNvPicPr/>
                <p:nvPr/>
              </p:nvPicPr>
              <p:blipFill>
                <a:blip r:embed="rId77"/>
                <a:stretch>
                  <a:fillRect/>
                </a:stretch>
              </p:blipFill>
              <p:spPr>
                <a:xfrm>
                  <a:off x="5439093" y="4041787"/>
                  <a:ext cx="95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0" name="Freihand 79">
                  <a:extLst>
                    <a:ext uri="{FF2B5EF4-FFF2-40B4-BE49-F238E27FC236}">
                      <a16:creationId xmlns:a16="http://schemas.microsoft.com/office/drawing/2014/main" id="{9C0E8199-0D46-4CFA-820D-F777166FF457}"/>
                    </a:ext>
                  </a:extLst>
                </p14:cNvPr>
                <p14:cNvContentPartPr/>
                <p14:nvPr/>
              </p14:nvContentPartPr>
              <p14:xfrm>
                <a:off x="5528013" y="4037827"/>
                <a:ext cx="50400" cy="79920"/>
              </p14:xfrm>
            </p:contentPart>
          </mc:Choice>
          <mc:Fallback>
            <p:pic>
              <p:nvPicPr>
                <p:cNvPr id="80" name="Freihand 79">
                  <a:extLst>
                    <a:ext uri="{FF2B5EF4-FFF2-40B4-BE49-F238E27FC236}">
                      <a16:creationId xmlns:a16="http://schemas.microsoft.com/office/drawing/2014/main" id="{9C0E8199-0D46-4CFA-820D-F777166FF457}"/>
                    </a:ext>
                  </a:extLst>
                </p:cNvPr>
                <p:cNvPicPr/>
                <p:nvPr/>
              </p:nvPicPr>
              <p:blipFill>
                <a:blip r:embed="rId79"/>
                <a:stretch>
                  <a:fillRect/>
                </a:stretch>
              </p:blipFill>
              <p:spPr>
                <a:xfrm>
                  <a:off x="5523693" y="4033507"/>
                  <a:ext cx="59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1" name="Freihand 80">
                  <a:extLst>
                    <a:ext uri="{FF2B5EF4-FFF2-40B4-BE49-F238E27FC236}">
                      <a16:creationId xmlns:a16="http://schemas.microsoft.com/office/drawing/2014/main" id="{077F5116-9313-4B5E-BE53-22DCCA8BE7D8}"/>
                    </a:ext>
                  </a:extLst>
                </p14:cNvPr>
                <p14:cNvContentPartPr/>
                <p14:nvPr/>
              </p14:nvContentPartPr>
              <p14:xfrm>
                <a:off x="5602533" y="3950347"/>
                <a:ext cx="99360" cy="145080"/>
              </p14:xfrm>
            </p:contentPart>
          </mc:Choice>
          <mc:Fallback>
            <p:pic>
              <p:nvPicPr>
                <p:cNvPr id="81" name="Freihand 80">
                  <a:extLst>
                    <a:ext uri="{FF2B5EF4-FFF2-40B4-BE49-F238E27FC236}">
                      <a16:creationId xmlns:a16="http://schemas.microsoft.com/office/drawing/2014/main" id="{077F5116-9313-4B5E-BE53-22DCCA8BE7D8}"/>
                    </a:ext>
                  </a:extLst>
                </p:cNvPr>
                <p:cNvPicPr/>
                <p:nvPr/>
              </p:nvPicPr>
              <p:blipFill>
                <a:blip r:embed="rId81"/>
                <a:stretch>
                  <a:fillRect/>
                </a:stretch>
              </p:blipFill>
              <p:spPr>
                <a:xfrm>
                  <a:off x="5598213" y="3946027"/>
                  <a:ext cx="108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Freihand 81">
                  <a:extLst>
                    <a:ext uri="{FF2B5EF4-FFF2-40B4-BE49-F238E27FC236}">
                      <a16:creationId xmlns:a16="http://schemas.microsoft.com/office/drawing/2014/main" id="{99CC3104-FEFB-46B5-BD49-7AF48A2A2EDE}"/>
                    </a:ext>
                  </a:extLst>
                </p14:cNvPr>
                <p14:cNvContentPartPr/>
                <p14:nvPr/>
              </p14:nvContentPartPr>
              <p14:xfrm>
                <a:off x="5686053" y="3943147"/>
                <a:ext cx="42120" cy="65520"/>
              </p14:xfrm>
            </p:contentPart>
          </mc:Choice>
          <mc:Fallback>
            <p:pic>
              <p:nvPicPr>
                <p:cNvPr id="82" name="Freihand 81">
                  <a:extLst>
                    <a:ext uri="{FF2B5EF4-FFF2-40B4-BE49-F238E27FC236}">
                      <a16:creationId xmlns:a16="http://schemas.microsoft.com/office/drawing/2014/main" id="{99CC3104-FEFB-46B5-BD49-7AF48A2A2EDE}"/>
                    </a:ext>
                  </a:extLst>
                </p:cNvPr>
                <p:cNvPicPr/>
                <p:nvPr/>
              </p:nvPicPr>
              <p:blipFill>
                <a:blip r:embed="rId83"/>
                <a:stretch>
                  <a:fillRect/>
                </a:stretch>
              </p:blipFill>
              <p:spPr>
                <a:xfrm>
                  <a:off x="5681733" y="3938827"/>
                  <a:ext cx="50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3" name="Freihand 82">
                  <a:extLst>
                    <a:ext uri="{FF2B5EF4-FFF2-40B4-BE49-F238E27FC236}">
                      <a16:creationId xmlns:a16="http://schemas.microsoft.com/office/drawing/2014/main" id="{E506B5EC-A74A-4997-8438-BE034D61A1E8}"/>
                    </a:ext>
                  </a:extLst>
                </p14:cNvPr>
                <p14:cNvContentPartPr/>
                <p14:nvPr/>
              </p14:nvContentPartPr>
              <p14:xfrm>
                <a:off x="5737533" y="4017667"/>
                <a:ext cx="121320" cy="33120"/>
              </p14:xfrm>
            </p:contentPart>
          </mc:Choice>
          <mc:Fallback>
            <p:pic>
              <p:nvPicPr>
                <p:cNvPr id="83" name="Freihand 82">
                  <a:extLst>
                    <a:ext uri="{FF2B5EF4-FFF2-40B4-BE49-F238E27FC236}">
                      <a16:creationId xmlns:a16="http://schemas.microsoft.com/office/drawing/2014/main" id="{E506B5EC-A74A-4997-8438-BE034D61A1E8}"/>
                    </a:ext>
                  </a:extLst>
                </p:cNvPr>
                <p:cNvPicPr/>
                <p:nvPr/>
              </p:nvPicPr>
              <p:blipFill>
                <a:blip r:embed="rId85"/>
                <a:stretch>
                  <a:fillRect/>
                </a:stretch>
              </p:blipFill>
              <p:spPr>
                <a:xfrm>
                  <a:off x="5733213" y="4013347"/>
                  <a:ext cx="129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4" name="Freihand 83">
                  <a:extLst>
                    <a:ext uri="{FF2B5EF4-FFF2-40B4-BE49-F238E27FC236}">
                      <a16:creationId xmlns:a16="http://schemas.microsoft.com/office/drawing/2014/main" id="{AC192559-1B06-4EA9-98AE-215602A94C00}"/>
                    </a:ext>
                  </a:extLst>
                </p14:cNvPr>
                <p14:cNvContentPartPr/>
                <p14:nvPr/>
              </p14:nvContentPartPr>
              <p14:xfrm>
                <a:off x="4761573" y="4348507"/>
                <a:ext cx="219240" cy="298800"/>
              </p14:xfrm>
            </p:contentPart>
          </mc:Choice>
          <mc:Fallback>
            <p:pic>
              <p:nvPicPr>
                <p:cNvPr id="84" name="Freihand 83">
                  <a:extLst>
                    <a:ext uri="{FF2B5EF4-FFF2-40B4-BE49-F238E27FC236}">
                      <a16:creationId xmlns:a16="http://schemas.microsoft.com/office/drawing/2014/main" id="{AC192559-1B06-4EA9-98AE-215602A94C00}"/>
                    </a:ext>
                  </a:extLst>
                </p:cNvPr>
                <p:cNvPicPr/>
                <p:nvPr/>
              </p:nvPicPr>
              <p:blipFill>
                <a:blip r:embed="rId87"/>
                <a:stretch>
                  <a:fillRect/>
                </a:stretch>
              </p:blipFill>
              <p:spPr>
                <a:xfrm>
                  <a:off x="4757253" y="4344187"/>
                  <a:ext cx="2278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6" name="Freihand 85">
                  <a:extLst>
                    <a:ext uri="{FF2B5EF4-FFF2-40B4-BE49-F238E27FC236}">
                      <a16:creationId xmlns:a16="http://schemas.microsoft.com/office/drawing/2014/main" id="{A38FEF7A-08DA-431B-8847-3AA578E66FE1}"/>
                    </a:ext>
                  </a:extLst>
                </p14:cNvPr>
                <p14:cNvContentPartPr/>
                <p14:nvPr/>
              </p14:nvContentPartPr>
              <p14:xfrm>
                <a:off x="5043813" y="4314667"/>
                <a:ext cx="156240" cy="196560"/>
              </p14:xfrm>
            </p:contentPart>
          </mc:Choice>
          <mc:Fallback>
            <p:pic>
              <p:nvPicPr>
                <p:cNvPr id="86" name="Freihand 85">
                  <a:extLst>
                    <a:ext uri="{FF2B5EF4-FFF2-40B4-BE49-F238E27FC236}">
                      <a16:creationId xmlns:a16="http://schemas.microsoft.com/office/drawing/2014/main" id="{A38FEF7A-08DA-431B-8847-3AA578E66FE1}"/>
                    </a:ext>
                  </a:extLst>
                </p:cNvPr>
                <p:cNvPicPr/>
                <p:nvPr/>
              </p:nvPicPr>
              <p:blipFill>
                <a:blip r:embed="rId89"/>
                <a:stretch>
                  <a:fillRect/>
                </a:stretch>
              </p:blipFill>
              <p:spPr>
                <a:xfrm>
                  <a:off x="5039493" y="4310347"/>
                  <a:ext cx="164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7" name="Freihand 86">
                  <a:extLst>
                    <a:ext uri="{FF2B5EF4-FFF2-40B4-BE49-F238E27FC236}">
                      <a16:creationId xmlns:a16="http://schemas.microsoft.com/office/drawing/2014/main" id="{27463334-DB6C-4EB6-A3C5-69FC7F1FE1D1}"/>
                    </a:ext>
                  </a:extLst>
                </p14:cNvPr>
                <p14:cNvContentPartPr/>
                <p14:nvPr/>
              </p14:nvContentPartPr>
              <p14:xfrm>
                <a:off x="5202213" y="4340587"/>
                <a:ext cx="304920" cy="115200"/>
              </p14:xfrm>
            </p:contentPart>
          </mc:Choice>
          <mc:Fallback>
            <p:pic>
              <p:nvPicPr>
                <p:cNvPr id="87" name="Freihand 86">
                  <a:extLst>
                    <a:ext uri="{FF2B5EF4-FFF2-40B4-BE49-F238E27FC236}">
                      <a16:creationId xmlns:a16="http://schemas.microsoft.com/office/drawing/2014/main" id="{27463334-DB6C-4EB6-A3C5-69FC7F1FE1D1}"/>
                    </a:ext>
                  </a:extLst>
                </p:cNvPr>
                <p:cNvPicPr/>
                <p:nvPr/>
              </p:nvPicPr>
              <p:blipFill>
                <a:blip r:embed="rId91"/>
                <a:stretch>
                  <a:fillRect/>
                </a:stretch>
              </p:blipFill>
              <p:spPr>
                <a:xfrm>
                  <a:off x="5197893" y="4336267"/>
                  <a:ext cx="313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8" name="Freihand 87">
                  <a:extLst>
                    <a:ext uri="{FF2B5EF4-FFF2-40B4-BE49-F238E27FC236}">
                      <a16:creationId xmlns:a16="http://schemas.microsoft.com/office/drawing/2014/main" id="{8D0EA726-C65B-4AC9-90FE-9B288952E10F}"/>
                    </a:ext>
                  </a:extLst>
                </p14:cNvPr>
                <p14:cNvContentPartPr/>
                <p14:nvPr/>
              </p14:nvContentPartPr>
              <p14:xfrm>
                <a:off x="5551053" y="4280827"/>
                <a:ext cx="288720" cy="280440"/>
              </p14:xfrm>
            </p:contentPart>
          </mc:Choice>
          <mc:Fallback>
            <p:pic>
              <p:nvPicPr>
                <p:cNvPr id="88" name="Freihand 87">
                  <a:extLst>
                    <a:ext uri="{FF2B5EF4-FFF2-40B4-BE49-F238E27FC236}">
                      <a16:creationId xmlns:a16="http://schemas.microsoft.com/office/drawing/2014/main" id="{8D0EA726-C65B-4AC9-90FE-9B288952E10F}"/>
                    </a:ext>
                  </a:extLst>
                </p:cNvPr>
                <p:cNvPicPr/>
                <p:nvPr/>
              </p:nvPicPr>
              <p:blipFill>
                <a:blip r:embed="rId93"/>
                <a:stretch>
                  <a:fillRect/>
                </a:stretch>
              </p:blipFill>
              <p:spPr>
                <a:xfrm>
                  <a:off x="5546733" y="4276507"/>
                  <a:ext cx="297360" cy="28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90" name="Freihand 89">
                <a:extLst>
                  <a:ext uri="{FF2B5EF4-FFF2-40B4-BE49-F238E27FC236}">
                    <a16:creationId xmlns:a16="http://schemas.microsoft.com/office/drawing/2014/main" id="{6A259BE3-452B-4262-A994-4B1998DC5887}"/>
                  </a:ext>
                </a:extLst>
              </p14:cNvPr>
              <p14:cNvContentPartPr/>
              <p14:nvPr/>
            </p14:nvContentPartPr>
            <p14:xfrm>
              <a:off x="5069013" y="1991227"/>
              <a:ext cx="1376640" cy="660960"/>
            </p14:xfrm>
          </p:contentPart>
        </mc:Choice>
        <mc:Fallback>
          <p:pic>
            <p:nvPicPr>
              <p:cNvPr id="90" name="Freihand 89">
                <a:extLst>
                  <a:ext uri="{FF2B5EF4-FFF2-40B4-BE49-F238E27FC236}">
                    <a16:creationId xmlns:a16="http://schemas.microsoft.com/office/drawing/2014/main" id="{6A259BE3-452B-4262-A994-4B1998DC5887}"/>
                  </a:ext>
                </a:extLst>
              </p:cNvPr>
              <p:cNvPicPr/>
              <p:nvPr/>
            </p:nvPicPr>
            <p:blipFill>
              <a:blip r:embed="rId95"/>
              <a:stretch>
                <a:fillRect/>
              </a:stretch>
            </p:blipFill>
            <p:spPr>
              <a:xfrm>
                <a:off x="5064693" y="1986907"/>
                <a:ext cx="138528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1" name="Freihand 90">
                <a:extLst>
                  <a:ext uri="{FF2B5EF4-FFF2-40B4-BE49-F238E27FC236}">
                    <a16:creationId xmlns:a16="http://schemas.microsoft.com/office/drawing/2014/main" id="{BF421513-F4D2-46BC-8F62-16FD1293965B}"/>
                  </a:ext>
                </a:extLst>
              </p14:cNvPr>
              <p14:cNvContentPartPr/>
              <p14:nvPr/>
            </p14:nvContentPartPr>
            <p14:xfrm>
              <a:off x="6691893" y="4258867"/>
              <a:ext cx="360" cy="360"/>
            </p14:xfrm>
          </p:contentPart>
        </mc:Choice>
        <mc:Fallback>
          <p:pic>
            <p:nvPicPr>
              <p:cNvPr id="91" name="Freihand 90">
                <a:extLst>
                  <a:ext uri="{FF2B5EF4-FFF2-40B4-BE49-F238E27FC236}">
                    <a16:creationId xmlns:a16="http://schemas.microsoft.com/office/drawing/2014/main" id="{BF421513-F4D2-46BC-8F62-16FD1293965B}"/>
                  </a:ext>
                </a:extLst>
              </p:cNvPr>
              <p:cNvPicPr/>
              <p:nvPr/>
            </p:nvPicPr>
            <p:blipFill>
              <a:blip r:embed="rId97"/>
              <a:stretch>
                <a:fillRect/>
              </a:stretch>
            </p:blipFill>
            <p:spPr>
              <a:xfrm>
                <a:off x="6687573" y="4254547"/>
                <a:ext cx="9000" cy="9000"/>
              </a:xfrm>
              <a:prstGeom prst="rect">
                <a:avLst/>
              </a:prstGeom>
            </p:spPr>
          </p:pic>
        </mc:Fallback>
      </mc:AlternateContent>
      <p:grpSp>
        <p:nvGrpSpPr>
          <p:cNvPr id="109" name="Gruppieren 108">
            <a:extLst>
              <a:ext uri="{FF2B5EF4-FFF2-40B4-BE49-F238E27FC236}">
                <a16:creationId xmlns:a16="http://schemas.microsoft.com/office/drawing/2014/main" id="{92E599F8-DF7E-4302-90C5-F39AF8B1E0D2}"/>
              </a:ext>
            </a:extLst>
          </p:cNvPr>
          <p:cNvGrpSpPr/>
          <p:nvPr/>
        </p:nvGrpSpPr>
        <p:grpSpPr>
          <a:xfrm>
            <a:off x="6121293" y="4339147"/>
            <a:ext cx="1069560" cy="282240"/>
            <a:chOff x="6121293" y="4339147"/>
            <a:chExt cx="1069560" cy="282240"/>
          </a:xfrm>
        </p:grpSpPr>
        <mc:AlternateContent xmlns:mc="http://schemas.openxmlformats.org/markup-compatibility/2006">
          <mc:Choice xmlns:p14="http://schemas.microsoft.com/office/powerpoint/2010/main" Requires="p14">
            <p:contentPart p14:bwMode="auto" r:id="rId98">
              <p14:nvContentPartPr>
                <p14:cNvPr id="92" name="Freihand 91">
                  <a:extLst>
                    <a:ext uri="{FF2B5EF4-FFF2-40B4-BE49-F238E27FC236}">
                      <a16:creationId xmlns:a16="http://schemas.microsoft.com/office/drawing/2014/main" id="{6EBD66C4-DED4-4E40-AA64-031D0DA950B8}"/>
                    </a:ext>
                  </a:extLst>
                </p14:cNvPr>
                <p14:cNvContentPartPr/>
                <p14:nvPr/>
              </p14:nvContentPartPr>
              <p14:xfrm>
                <a:off x="6121293" y="4420147"/>
                <a:ext cx="67320" cy="102600"/>
              </p14:xfrm>
            </p:contentPart>
          </mc:Choice>
          <mc:Fallback>
            <p:pic>
              <p:nvPicPr>
                <p:cNvPr id="92" name="Freihand 91">
                  <a:extLst>
                    <a:ext uri="{FF2B5EF4-FFF2-40B4-BE49-F238E27FC236}">
                      <a16:creationId xmlns:a16="http://schemas.microsoft.com/office/drawing/2014/main" id="{6EBD66C4-DED4-4E40-AA64-031D0DA950B8}"/>
                    </a:ext>
                  </a:extLst>
                </p:cNvPr>
                <p:cNvPicPr/>
                <p:nvPr/>
              </p:nvPicPr>
              <p:blipFill>
                <a:blip r:embed="rId99"/>
                <a:stretch>
                  <a:fillRect/>
                </a:stretch>
              </p:blipFill>
              <p:spPr>
                <a:xfrm>
                  <a:off x="6116973" y="4415827"/>
                  <a:ext cx="75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3" name="Freihand 92">
                  <a:extLst>
                    <a:ext uri="{FF2B5EF4-FFF2-40B4-BE49-F238E27FC236}">
                      <a16:creationId xmlns:a16="http://schemas.microsoft.com/office/drawing/2014/main" id="{02E494EB-2817-4A27-A989-5DD87E862FF0}"/>
                    </a:ext>
                  </a:extLst>
                </p14:cNvPr>
                <p14:cNvContentPartPr/>
                <p14:nvPr/>
              </p14:nvContentPartPr>
              <p14:xfrm>
                <a:off x="6223893" y="4444627"/>
                <a:ext cx="64080" cy="58320"/>
              </p14:xfrm>
            </p:contentPart>
          </mc:Choice>
          <mc:Fallback>
            <p:pic>
              <p:nvPicPr>
                <p:cNvPr id="93" name="Freihand 92">
                  <a:extLst>
                    <a:ext uri="{FF2B5EF4-FFF2-40B4-BE49-F238E27FC236}">
                      <a16:creationId xmlns:a16="http://schemas.microsoft.com/office/drawing/2014/main" id="{02E494EB-2817-4A27-A989-5DD87E862FF0}"/>
                    </a:ext>
                  </a:extLst>
                </p:cNvPr>
                <p:cNvPicPr/>
                <p:nvPr/>
              </p:nvPicPr>
              <p:blipFill>
                <a:blip r:embed="rId101"/>
                <a:stretch>
                  <a:fillRect/>
                </a:stretch>
              </p:blipFill>
              <p:spPr>
                <a:xfrm>
                  <a:off x="6219573" y="4440307"/>
                  <a:ext cx="72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4" name="Freihand 93">
                  <a:extLst>
                    <a:ext uri="{FF2B5EF4-FFF2-40B4-BE49-F238E27FC236}">
                      <a16:creationId xmlns:a16="http://schemas.microsoft.com/office/drawing/2014/main" id="{D8C24C8B-1BA8-4ADF-B153-C0EC9E3CC81E}"/>
                    </a:ext>
                  </a:extLst>
                </p14:cNvPr>
                <p14:cNvContentPartPr/>
                <p14:nvPr/>
              </p14:nvContentPartPr>
              <p14:xfrm>
                <a:off x="6304533" y="4430587"/>
                <a:ext cx="84960" cy="67320"/>
              </p14:xfrm>
            </p:contentPart>
          </mc:Choice>
          <mc:Fallback>
            <p:pic>
              <p:nvPicPr>
                <p:cNvPr id="94" name="Freihand 93">
                  <a:extLst>
                    <a:ext uri="{FF2B5EF4-FFF2-40B4-BE49-F238E27FC236}">
                      <a16:creationId xmlns:a16="http://schemas.microsoft.com/office/drawing/2014/main" id="{D8C24C8B-1BA8-4ADF-B153-C0EC9E3CC81E}"/>
                    </a:ext>
                  </a:extLst>
                </p:cNvPr>
                <p:cNvPicPr/>
                <p:nvPr/>
              </p:nvPicPr>
              <p:blipFill>
                <a:blip r:embed="rId103"/>
                <a:stretch>
                  <a:fillRect/>
                </a:stretch>
              </p:blipFill>
              <p:spPr>
                <a:xfrm>
                  <a:off x="6300213" y="4426267"/>
                  <a:ext cx="93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5" name="Freihand 94">
                  <a:extLst>
                    <a:ext uri="{FF2B5EF4-FFF2-40B4-BE49-F238E27FC236}">
                      <a16:creationId xmlns:a16="http://schemas.microsoft.com/office/drawing/2014/main" id="{B284EB9A-9A33-45A8-9D11-54F5539DEA31}"/>
                    </a:ext>
                  </a:extLst>
                </p14:cNvPr>
                <p14:cNvContentPartPr/>
                <p14:nvPr/>
              </p14:nvContentPartPr>
              <p14:xfrm>
                <a:off x="6413253" y="4445347"/>
                <a:ext cx="75600" cy="54720"/>
              </p14:xfrm>
            </p:contentPart>
          </mc:Choice>
          <mc:Fallback>
            <p:pic>
              <p:nvPicPr>
                <p:cNvPr id="95" name="Freihand 94">
                  <a:extLst>
                    <a:ext uri="{FF2B5EF4-FFF2-40B4-BE49-F238E27FC236}">
                      <a16:creationId xmlns:a16="http://schemas.microsoft.com/office/drawing/2014/main" id="{B284EB9A-9A33-45A8-9D11-54F5539DEA31}"/>
                    </a:ext>
                  </a:extLst>
                </p:cNvPr>
                <p:cNvPicPr/>
                <p:nvPr/>
              </p:nvPicPr>
              <p:blipFill>
                <a:blip r:embed="rId105"/>
                <a:stretch>
                  <a:fillRect/>
                </a:stretch>
              </p:blipFill>
              <p:spPr>
                <a:xfrm>
                  <a:off x="6408933" y="4441027"/>
                  <a:ext cx="84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7" name="Freihand 96">
                  <a:extLst>
                    <a:ext uri="{FF2B5EF4-FFF2-40B4-BE49-F238E27FC236}">
                      <a16:creationId xmlns:a16="http://schemas.microsoft.com/office/drawing/2014/main" id="{017F158B-33B7-4849-80F6-CAAAC9DD7D25}"/>
                    </a:ext>
                  </a:extLst>
                </p14:cNvPr>
                <p14:cNvContentPartPr/>
                <p14:nvPr/>
              </p14:nvContentPartPr>
              <p14:xfrm>
                <a:off x="6550773" y="4367947"/>
                <a:ext cx="90720" cy="126720"/>
              </p14:xfrm>
            </p:contentPart>
          </mc:Choice>
          <mc:Fallback>
            <p:pic>
              <p:nvPicPr>
                <p:cNvPr id="97" name="Freihand 96">
                  <a:extLst>
                    <a:ext uri="{FF2B5EF4-FFF2-40B4-BE49-F238E27FC236}">
                      <a16:creationId xmlns:a16="http://schemas.microsoft.com/office/drawing/2014/main" id="{017F158B-33B7-4849-80F6-CAAAC9DD7D25}"/>
                    </a:ext>
                  </a:extLst>
                </p:cNvPr>
                <p:cNvPicPr/>
                <p:nvPr/>
              </p:nvPicPr>
              <p:blipFill>
                <a:blip r:embed="rId107"/>
                <a:stretch>
                  <a:fillRect/>
                </a:stretch>
              </p:blipFill>
              <p:spPr>
                <a:xfrm>
                  <a:off x="6546453" y="4363627"/>
                  <a:ext cx="99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8" name="Freihand 97">
                  <a:extLst>
                    <a:ext uri="{FF2B5EF4-FFF2-40B4-BE49-F238E27FC236}">
                      <a16:creationId xmlns:a16="http://schemas.microsoft.com/office/drawing/2014/main" id="{991BB409-D13C-4FDB-A8E5-D25A10B46D13}"/>
                    </a:ext>
                  </a:extLst>
                </p14:cNvPr>
                <p14:cNvContentPartPr/>
                <p14:nvPr/>
              </p14:nvContentPartPr>
              <p14:xfrm>
                <a:off x="6637533" y="4351027"/>
                <a:ext cx="156240" cy="136080"/>
              </p14:xfrm>
            </p:contentPart>
          </mc:Choice>
          <mc:Fallback>
            <p:pic>
              <p:nvPicPr>
                <p:cNvPr id="98" name="Freihand 97">
                  <a:extLst>
                    <a:ext uri="{FF2B5EF4-FFF2-40B4-BE49-F238E27FC236}">
                      <a16:creationId xmlns:a16="http://schemas.microsoft.com/office/drawing/2014/main" id="{991BB409-D13C-4FDB-A8E5-D25A10B46D13}"/>
                    </a:ext>
                  </a:extLst>
                </p:cNvPr>
                <p:cNvPicPr/>
                <p:nvPr/>
              </p:nvPicPr>
              <p:blipFill>
                <a:blip r:embed="rId109"/>
                <a:stretch>
                  <a:fillRect/>
                </a:stretch>
              </p:blipFill>
              <p:spPr>
                <a:xfrm>
                  <a:off x="6633213" y="4346707"/>
                  <a:ext cx="164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9" name="Freihand 98">
                  <a:extLst>
                    <a:ext uri="{FF2B5EF4-FFF2-40B4-BE49-F238E27FC236}">
                      <a16:creationId xmlns:a16="http://schemas.microsoft.com/office/drawing/2014/main" id="{67163611-1B22-40F5-B546-834294C419F4}"/>
                    </a:ext>
                  </a:extLst>
                </p14:cNvPr>
                <p14:cNvContentPartPr/>
                <p14:nvPr/>
              </p14:nvContentPartPr>
              <p14:xfrm>
                <a:off x="6798453" y="4409707"/>
                <a:ext cx="77400" cy="21240"/>
              </p14:xfrm>
            </p:contentPart>
          </mc:Choice>
          <mc:Fallback>
            <p:pic>
              <p:nvPicPr>
                <p:cNvPr id="99" name="Freihand 98">
                  <a:extLst>
                    <a:ext uri="{FF2B5EF4-FFF2-40B4-BE49-F238E27FC236}">
                      <a16:creationId xmlns:a16="http://schemas.microsoft.com/office/drawing/2014/main" id="{67163611-1B22-40F5-B546-834294C419F4}"/>
                    </a:ext>
                  </a:extLst>
                </p:cNvPr>
                <p:cNvPicPr/>
                <p:nvPr/>
              </p:nvPicPr>
              <p:blipFill>
                <a:blip r:embed="rId111"/>
                <a:stretch>
                  <a:fillRect/>
                </a:stretch>
              </p:blipFill>
              <p:spPr>
                <a:xfrm>
                  <a:off x="6794133" y="4405387"/>
                  <a:ext cx="86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0" name="Freihand 99">
                  <a:extLst>
                    <a:ext uri="{FF2B5EF4-FFF2-40B4-BE49-F238E27FC236}">
                      <a16:creationId xmlns:a16="http://schemas.microsoft.com/office/drawing/2014/main" id="{5EF2A641-F1D7-42F8-A54B-67E4886DC312}"/>
                    </a:ext>
                  </a:extLst>
                </p14:cNvPr>
                <p14:cNvContentPartPr/>
                <p14:nvPr/>
              </p14:nvContentPartPr>
              <p14:xfrm>
                <a:off x="6862533" y="4371187"/>
                <a:ext cx="58680" cy="84960"/>
              </p14:xfrm>
            </p:contentPart>
          </mc:Choice>
          <mc:Fallback>
            <p:pic>
              <p:nvPicPr>
                <p:cNvPr id="100" name="Freihand 99">
                  <a:extLst>
                    <a:ext uri="{FF2B5EF4-FFF2-40B4-BE49-F238E27FC236}">
                      <a16:creationId xmlns:a16="http://schemas.microsoft.com/office/drawing/2014/main" id="{5EF2A641-F1D7-42F8-A54B-67E4886DC312}"/>
                    </a:ext>
                  </a:extLst>
                </p:cNvPr>
                <p:cNvPicPr/>
                <p:nvPr/>
              </p:nvPicPr>
              <p:blipFill>
                <a:blip r:embed="rId113"/>
                <a:stretch>
                  <a:fillRect/>
                </a:stretch>
              </p:blipFill>
              <p:spPr>
                <a:xfrm>
                  <a:off x="6858213" y="4366867"/>
                  <a:ext cx="67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1" name="Freihand 100">
                  <a:extLst>
                    <a:ext uri="{FF2B5EF4-FFF2-40B4-BE49-F238E27FC236}">
                      <a16:creationId xmlns:a16="http://schemas.microsoft.com/office/drawing/2014/main" id="{D09C2EE9-6461-44B2-99DB-C3A4E695FD96}"/>
                    </a:ext>
                  </a:extLst>
                </p14:cNvPr>
                <p14:cNvContentPartPr/>
                <p14:nvPr/>
              </p14:nvContentPartPr>
              <p14:xfrm>
                <a:off x="6946053" y="4362547"/>
                <a:ext cx="168480" cy="39240"/>
              </p14:xfrm>
            </p:contentPart>
          </mc:Choice>
          <mc:Fallback>
            <p:pic>
              <p:nvPicPr>
                <p:cNvPr id="101" name="Freihand 100">
                  <a:extLst>
                    <a:ext uri="{FF2B5EF4-FFF2-40B4-BE49-F238E27FC236}">
                      <a16:creationId xmlns:a16="http://schemas.microsoft.com/office/drawing/2014/main" id="{D09C2EE9-6461-44B2-99DB-C3A4E695FD96}"/>
                    </a:ext>
                  </a:extLst>
                </p:cNvPr>
                <p:cNvPicPr/>
                <p:nvPr/>
              </p:nvPicPr>
              <p:blipFill>
                <a:blip r:embed="rId115"/>
                <a:stretch>
                  <a:fillRect/>
                </a:stretch>
              </p:blipFill>
              <p:spPr>
                <a:xfrm>
                  <a:off x="6941733" y="4358227"/>
                  <a:ext cx="177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2" name="Freihand 101">
                  <a:extLst>
                    <a:ext uri="{FF2B5EF4-FFF2-40B4-BE49-F238E27FC236}">
                      <a16:creationId xmlns:a16="http://schemas.microsoft.com/office/drawing/2014/main" id="{863E8B08-6688-4442-A0F7-08B610EA143B}"/>
                    </a:ext>
                  </a:extLst>
                </p14:cNvPr>
                <p14:cNvContentPartPr/>
                <p14:nvPr/>
              </p14:nvContentPartPr>
              <p14:xfrm>
                <a:off x="7126053" y="4339147"/>
                <a:ext cx="64800" cy="36360"/>
              </p14:xfrm>
            </p:contentPart>
          </mc:Choice>
          <mc:Fallback>
            <p:pic>
              <p:nvPicPr>
                <p:cNvPr id="102" name="Freihand 101">
                  <a:extLst>
                    <a:ext uri="{FF2B5EF4-FFF2-40B4-BE49-F238E27FC236}">
                      <a16:creationId xmlns:a16="http://schemas.microsoft.com/office/drawing/2014/main" id="{863E8B08-6688-4442-A0F7-08B610EA143B}"/>
                    </a:ext>
                  </a:extLst>
                </p:cNvPr>
                <p:cNvPicPr/>
                <p:nvPr/>
              </p:nvPicPr>
              <p:blipFill>
                <a:blip r:embed="rId117"/>
                <a:stretch>
                  <a:fillRect/>
                </a:stretch>
              </p:blipFill>
              <p:spPr>
                <a:xfrm>
                  <a:off x="7121733" y="4334827"/>
                  <a:ext cx="73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3" name="Freihand 102">
                  <a:extLst>
                    <a:ext uri="{FF2B5EF4-FFF2-40B4-BE49-F238E27FC236}">
                      <a16:creationId xmlns:a16="http://schemas.microsoft.com/office/drawing/2014/main" id="{8AE9E4A1-1EAD-4561-8809-F51EDD447D11}"/>
                    </a:ext>
                  </a:extLst>
                </p14:cNvPr>
                <p14:cNvContentPartPr/>
                <p14:nvPr/>
              </p14:nvContentPartPr>
              <p14:xfrm>
                <a:off x="6672093" y="4563787"/>
                <a:ext cx="55440" cy="57600"/>
              </p14:xfrm>
            </p:contentPart>
          </mc:Choice>
          <mc:Fallback>
            <p:pic>
              <p:nvPicPr>
                <p:cNvPr id="103" name="Freihand 102">
                  <a:extLst>
                    <a:ext uri="{FF2B5EF4-FFF2-40B4-BE49-F238E27FC236}">
                      <a16:creationId xmlns:a16="http://schemas.microsoft.com/office/drawing/2014/main" id="{8AE9E4A1-1EAD-4561-8809-F51EDD447D11}"/>
                    </a:ext>
                  </a:extLst>
                </p:cNvPr>
                <p:cNvPicPr/>
                <p:nvPr/>
              </p:nvPicPr>
              <p:blipFill>
                <a:blip r:embed="rId119"/>
                <a:stretch>
                  <a:fillRect/>
                </a:stretch>
              </p:blipFill>
              <p:spPr>
                <a:xfrm>
                  <a:off x="6667773" y="4559467"/>
                  <a:ext cx="64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4" name="Freihand 103">
                  <a:extLst>
                    <a:ext uri="{FF2B5EF4-FFF2-40B4-BE49-F238E27FC236}">
                      <a16:creationId xmlns:a16="http://schemas.microsoft.com/office/drawing/2014/main" id="{58AA8D31-B359-4313-8780-D62D8B9D5DB9}"/>
                    </a:ext>
                  </a:extLst>
                </p14:cNvPr>
                <p14:cNvContentPartPr/>
                <p14:nvPr/>
              </p14:nvContentPartPr>
              <p14:xfrm>
                <a:off x="6743733" y="4526707"/>
                <a:ext cx="101160" cy="75960"/>
              </p14:xfrm>
            </p:contentPart>
          </mc:Choice>
          <mc:Fallback>
            <p:pic>
              <p:nvPicPr>
                <p:cNvPr id="104" name="Freihand 103">
                  <a:extLst>
                    <a:ext uri="{FF2B5EF4-FFF2-40B4-BE49-F238E27FC236}">
                      <a16:creationId xmlns:a16="http://schemas.microsoft.com/office/drawing/2014/main" id="{58AA8D31-B359-4313-8780-D62D8B9D5DB9}"/>
                    </a:ext>
                  </a:extLst>
                </p:cNvPr>
                <p:cNvPicPr/>
                <p:nvPr/>
              </p:nvPicPr>
              <p:blipFill>
                <a:blip r:embed="rId121"/>
                <a:stretch>
                  <a:fillRect/>
                </a:stretch>
              </p:blipFill>
              <p:spPr>
                <a:xfrm>
                  <a:off x="6739413" y="4522387"/>
                  <a:ext cx="109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5" name="Freihand 104">
                  <a:extLst>
                    <a:ext uri="{FF2B5EF4-FFF2-40B4-BE49-F238E27FC236}">
                      <a16:creationId xmlns:a16="http://schemas.microsoft.com/office/drawing/2014/main" id="{CFCEFAFA-F474-412E-B843-CF10AF2BA571}"/>
                    </a:ext>
                  </a:extLst>
                </p14:cNvPr>
                <p14:cNvContentPartPr/>
                <p14:nvPr/>
              </p14:nvContentPartPr>
              <p14:xfrm>
                <a:off x="6843453" y="4504387"/>
                <a:ext cx="77760" cy="80280"/>
              </p14:xfrm>
            </p:contentPart>
          </mc:Choice>
          <mc:Fallback>
            <p:pic>
              <p:nvPicPr>
                <p:cNvPr id="105" name="Freihand 104">
                  <a:extLst>
                    <a:ext uri="{FF2B5EF4-FFF2-40B4-BE49-F238E27FC236}">
                      <a16:creationId xmlns:a16="http://schemas.microsoft.com/office/drawing/2014/main" id="{CFCEFAFA-F474-412E-B843-CF10AF2BA571}"/>
                    </a:ext>
                  </a:extLst>
                </p:cNvPr>
                <p:cNvPicPr/>
                <p:nvPr/>
              </p:nvPicPr>
              <p:blipFill>
                <a:blip r:embed="rId123"/>
                <a:stretch>
                  <a:fillRect/>
                </a:stretch>
              </p:blipFill>
              <p:spPr>
                <a:xfrm>
                  <a:off x="6839133" y="4500067"/>
                  <a:ext cx="86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6" name="Freihand 105">
                  <a:extLst>
                    <a:ext uri="{FF2B5EF4-FFF2-40B4-BE49-F238E27FC236}">
                      <a16:creationId xmlns:a16="http://schemas.microsoft.com/office/drawing/2014/main" id="{5C19B26B-2A8E-4105-AFB4-F76A1C9D57DB}"/>
                    </a:ext>
                  </a:extLst>
                </p14:cNvPr>
                <p14:cNvContentPartPr/>
                <p14:nvPr/>
              </p14:nvContentPartPr>
              <p14:xfrm>
                <a:off x="6929133" y="4474147"/>
                <a:ext cx="39960" cy="82800"/>
              </p14:xfrm>
            </p:contentPart>
          </mc:Choice>
          <mc:Fallback>
            <p:pic>
              <p:nvPicPr>
                <p:cNvPr id="106" name="Freihand 105">
                  <a:extLst>
                    <a:ext uri="{FF2B5EF4-FFF2-40B4-BE49-F238E27FC236}">
                      <a16:creationId xmlns:a16="http://schemas.microsoft.com/office/drawing/2014/main" id="{5C19B26B-2A8E-4105-AFB4-F76A1C9D57DB}"/>
                    </a:ext>
                  </a:extLst>
                </p:cNvPr>
                <p:cNvPicPr/>
                <p:nvPr/>
              </p:nvPicPr>
              <p:blipFill>
                <a:blip r:embed="rId125"/>
                <a:stretch>
                  <a:fillRect/>
                </a:stretch>
              </p:blipFill>
              <p:spPr>
                <a:xfrm>
                  <a:off x="6924813" y="4469827"/>
                  <a:ext cx="48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7" name="Freihand 106">
                  <a:extLst>
                    <a:ext uri="{FF2B5EF4-FFF2-40B4-BE49-F238E27FC236}">
                      <a16:creationId xmlns:a16="http://schemas.microsoft.com/office/drawing/2014/main" id="{CEA31BB6-D6C3-4747-8CD8-B3C282CBCE4F}"/>
                    </a:ext>
                  </a:extLst>
                </p14:cNvPr>
                <p14:cNvContentPartPr/>
                <p14:nvPr/>
              </p14:nvContentPartPr>
              <p14:xfrm>
                <a:off x="6964053" y="4451467"/>
                <a:ext cx="23400" cy="5400"/>
              </p14:xfrm>
            </p:contentPart>
          </mc:Choice>
          <mc:Fallback>
            <p:pic>
              <p:nvPicPr>
                <p:cNvPr id="107" name="Freihand 106">
                  <a:extLst>
                    <a:ext uri="{FF2B5EF4-FFF2-40B4-BE49-F238E27FC236}">
                      <a16:creationId xmlns:a16="http://schemas.microsoft.com/office/drawing/2014/main" id="{CEA31BB6-D6C3-4747-8CD8-B3C282CBCE4F}"/>
                    </a:ext>
                  </a:extLst>
                </p:cNvPr>
                <p:cNvPicPr/>
                <p:nvPr/>
              </p:nvPicPr>
              <p:blipFill>
                <a:blip r:embed="rId127"/>
                <a:stretch>
                  <a:fillRect/>
                </a:stretch>
              </p:blipFill>
              <p:spPr>
                <a:xfrm>
                  <a:off x="6959733" y="4447147"/>
                  <a:ext cx="32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8" name="Freihand 107">
                  <a:extLst>
                    <a:ext uri="{FF2B5EF4-FFF2-40B4-BE49-F238E27FC236}">
                      <a16:creationId xmlns:a16="http://schemas.microsoft.com/office/drawing/2014/main" id="{C3611A0C-A05B-4155-9BFC-55E21A532BB0}"/>
                    </a:ext>
                  </a:extLst>
                </p14:cNvPr>
                <p14:cNvContentPartPr/>
                <p14:nvPr/>
              </p14:nvContentPartPr>
              <p14:xfrm>
                <a:off x="6978093" y="4446787"/>
                <a:ext cx="63000" cy="96120"/>
              </p14:xfrm>
            </p:contentPart>
          </mc:Choice>
          <mc:Fallback>
            <p:pic>
              <p:nvPicPr>
                <p:cNvPr id="108" name="Freihand 107">
                  <a:extLst>
                    <a:ext uri="{FF2B5EF4-FFF2-40B4-BE49-F238E27FC236}">
                      <a16:creationId xmlns:a16="http://schemas.microsoft.com/office/drawing/2014/main" id="{C3611A0C-A05B-4155-9BFC-55E21A532BB0}"/>
                    </a:ext>
                  </a:extLst>
                </p:cNvPr>
                <p:cNvPicPr/>
                <p:nvPr/>
              </p:nvPicPr>
              <p:blipFill>
                <a:blip r:embed="rId129"/>
                <a:stretch>
                  <a:fillRect/>
                </a:stretch>
              </p:blipFill>
              <p:spPr>
                <a:xfrm>
                  <a:off x="6973773" y="4442467"/>
                  <a:ext cx="71640" cy="104760"/>
                </a:xfrm>
                <a:prstGeom prst="rect">
                  <a:avLst/>
                </a:prstGeom>
              </p:spPr>
            </p:pic>
          </mc:Fallback>
        </mc:AlternateContent>
      </p:grpSp>
      <p:grpSp>
        <p:nvGrpSpPr>
          <p:cNvPr id="121" name="Gruppieren 120">
            <a:extLst>
              <a:ext uri="{FF2B5EF4-FFF2-40B4-BE49-F238E27FC236}">
                <a16:creationId xmlns:a16="http://schemas.microsoft.com/office/drawing/2014/main" id="{6A8DA260-C2C7-41D7-99CA-488636A3309D}"/>
              </a:ext>
            </a:extLst>
          </p:cNvPr>
          <p:cNvGrpSpPr/>
          <p:nvPr/>
        </p:nvGrpSpPr>
        <p:grpSpPr>
          <a:xfrm>
            <a:off x="5894493" y="4683667"/>
            <a:ext cx="840960" cy="199800"/>
            <a:chOff x="5894493" y="4683667"/>
            <a:chExt cx="840960" cy="199800"/>
          </a:xfrm>
        </p:grpSpPr>
        <mc:AlternateContent xmlns:mc="http://schemas.openxmlformats.org/markup-compatibility/2006">
          <mc:Choice xmlns:p14="http://schemas.microsoft.com/office/powerpoint/2010/main" Requires="p14">
            <p:contentPart p14:bwMode="auto" r:id="rId130">
              <p14:nvContentPartPr>
                <p14:cNvPr id="110" name="Freihand 109">
                  <a:extLst>
                    <a:ext uri="{FF2B5EF4-FFF2-40B4-BE49-F238E27FC236}">
                      <a16:creationId xmlns:a16="http://schemas.microsoft.com/office/drawing/2014/main" id="{C84801B7-D2B2-48DE-8DAA-99092FF38579}"/>
                    </a:ext>
                  </a:extLst>
                </p14:cNvPr>
                <p14:cNvContentPartPr/>
                <p14:nvPr/>
              </p14:nvContentPartPr>
              <p14:xfrm>
                <a:off x="5923293" y="4779427"/>
                <a:ext cx="22320" cy="104040"/>
              </p14:xfrm>
            </p:contentPart>
          </mc:Choice>
          <mc:Fallback>
            <p:pic>
              <p:nvPicPr>
                <p:cNvPr id="110" name="Freihand 109">
                  <a:extLst>
                    <a:ext uri="{FF2B5EF4-FFF2-40B4-BE49-F238E27FC236}">
                      <a16:creationId xmlns:a16="http://schemas.microsoft.com/office/drawing/2014/main" id="{C84801B7-D2B2-48DE-8DAA-99092FF38579}"/>
                    </a:ext>
                  </a:extLst>
                </p:cNvPr>
                <p:cNvPicPr/>
                <p:nvPr/>
              </p:nvPicPr>
              <p:blipFill>
                <a:blip r:embed="rId131"/>
                <a:stretch>
                  <a:fillRect/>
                </a:stretch>
              </p:blipFill>
              <p:spPr>
                <a:xfrm>
                  <a:off x="5918973" y="4775107"/>
                  <a:ext cx="30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1" name="Freihand 110">
                  <a:extLst>
                    <a:ext uri="{FF2B5EF4-FFF2-40B4-BE49-F238E27FC236}">
                      <a16:creationId xmlns:a16="http://schemas.microsoft.com/office/drawing/2014/main" id="{FD2BCB5A-CE95-4C6C-8A6B-18E4BA57BCAB}"/>
                    </a:ext>
                  </a:extLst>
                </p14:cNvPr>
                <p14:cNvContentPartPr/>
                <p14:nvPr/>
              </p14:nvContentPartPr>
              <p14:xfrm>
                <a:off x="5894493" y="4814347"/>
                <a:ext cx="85680" cy="20520"/>
              </p14:xfrm>
            </p:contentPart>
          </mc:Choice>
          <mc:Fallback>
            <p:pic>
              <p:nvPicPr>
                <p:cNvPr id="111" name="Freihand 110">
                  <a:extLst>
                    <a:ext uri="{FF2B5EF4-FFF2-40B4-BE49-F238E27FC236}">
                      <a16:creationId xmlns:a16="http://schemas.microsoft.com/office/drawing/2014/main" id="{FD2BCB5A-CE95-4C6C-8A6B-18E4BA57BCAB}"/>
                    </a:ext>
                  </a:extLst>
                </p:cNvPr>
                <p:cNvPicPr/>
                <p:nvPr/>
              </p:nvPicPr>
              <p:blipFill>
                <a:blip r:embed="rId133"/>
                <a:stretch>
                  <a:fillRect/>
                </a:stretch>
              </p:blipFill>
              <p:spPr>
                <a:xfrm>
                  <a:off x="5890173" y="4810027"/>
                  <a:ext cx="94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2" name="Freihand 111">
                  <a:extLst>
                    <a:ext uri="{FF2B5EF4-FFF2-40B4-BE49-F238E27FC236}">
                      <a16:creationId xmlns:a16="http://schemas.microsoft.com/office/drawing/2014/main" id="{73A2E6B5-0360-41D0-86F6-9810FFE7FC4B}"/>
                    </a:ext>
                  </a:extLst>
                </p14:cNvPr>
                <p14:cNvContentPartPr/>
                <p14:nvPr/>
              </p14:nvContentPartPr>
              <p14:xfrm>
                <a:off x="6030213" y="4741627"/>
                <a:ext cx="74160" cy="92520"/>
              </p14:xfrm>
            </p:contentPart>
          </mc:Choice>
          <mc:Fallback>
            <p:pic>
              <p:nvPicPr>
                <p:cNvPr id="112" name="Freihand 111">
                  <a:extLst>
                    <a:ext uri="{FF2B5EF4-FFF2-40B4-BE49-F238E27FC236}">
                      <a16:creationId xmlns:a16="http://schemas.microsoft.com/office/drawing/2014/main" id="{73A2E6B5-0360-41D0-86F6-9810FFE7FC4B}"/>
                    </a:ext>
                  </a:extLst>
                </p:cNvPr>
                <p:cNvPicPr/>
                <p:nvPr/>
              </p:nvPicPr>
              <p:blipFill>
                <a:blip r:embed="rId135"/>
                <a:stretch>
                  <a:fillRect/>
                </a:stretch>
              </p:blipFill>
              <p:spPr>
                <a:xfrm>
                  <a:off x="6025893" y="4737307"/>
                  <a:ext cx="82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3" name="Freihand 112">
                  <a:extLst>
                    <a:ext uri="{FF2B5EF4-FFF2-40B4-BE49-F238E27FC236}">
                      <a16:creationId xmlns:a16="http://schemas.microsoft.com/office/drawing/2014/main" id="{7F9DF0E3-5090-44E3-AA49-EBA39D368768}"/>
                    </a:ext>
                  </a:extLst>
                </p14:cNvPr>
                <p14:cNvContentPartPr/>
                <p14:nvPr/>
              </p14:nvContentPartPr>
              <p14:xfrm>
                <a:off x="6124533" y="4745947"/>
                <a:ext cx="52560" cy="65520"/>
              </p14:xfrm>
            </p:contentPart>
          </mc:Choice>
          <mc:Fallback>
            <p:pic>
              <p:nvPicPr>
                <p:cNvPr id="113" name="Freihand 112">
                  <a:extLst>
                    <a:ext uri="{FF2B5EF4-FFF2-40B4-BE49-F238E27FC236}">
                      <a16:creationId xmlns:a16="http://schemas.microsoft.com/office/drawing/2014/main" id="{7F9DF0E3-5090-44E3-AA49-EBA39D368768}"/>
                    </a:ext>
                  </a:extLst>
                </p:cNvPr>
                <p:cNvPicPr/>
                <p:nvPr/>
              </p:nvPicPr>
              <p:blipFill>
                <a:blip r:embed="rId137"/>
                <a:stretch>
                  <a:fillRect/>
                </a:stretch>
              </p:blipFill>
              <p:spPr>
                <a:xfrm>
                  <a:off x="6120213" y="4741627"/>
                  <a:ext cx="61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4" name="Freihand 113">
                  <a:extLst>
                    <a:ext uri="{FF2B5EF4-FFF2-40B4-BE49-F238E27FC236}">
                      <a16:creationId xmlns:a16="http://schemas.microsoft.com/office/drawing/2014/main" id="{BBA68CC0-60B0-412A-B61D-E061231A4E48}"/>
                    </a:ext>
                  </a:extLst>
                </p14:cNvPr>
                <p14:cNvContentPartPr/>
                <p14:nvPr/>
              </p14:nvContentPartPr>
              <p14:xfrm>
                <a:off x="6194373" y="4733707"/>
                <a:ext cx="50400" cy="70560"/>
              </p14:xfrm>
            </p:contentPart>
          </mc:Choice>
          <mc:Fallback>
            <p:pic>
              <p:nvPicPr>
                <p:cNvPr id="114" name="Freihand 113">
                  <a:extLst>
                    <a:ext uri="{FF2B5EF4-FFF2-40B4-BE49-F238E27FC236}">
                      <a16:creationId xmlns:a16="http://schemas.microsoft.com/office/drawing/2014/main" id="{BBA68CC0-60B0-412A-B61D-E061231A4E48}"/>
                    </a:ext>
                  </a:extLst>
                </p:cNvPr>
                <p:cNvPicPr/>
                <p:nvPr/>
              </p:nvPicPr>
              <p:blipFill>
                <a:blip r:embed="rId139"/>
                <a:stretch>
                  <a:fillRect/>
                </a:stretch>
              </p:blipFill>
              <p:spPr>
                <a:xfrm>
                  <a:off x="6190053" y="4729387"/>
                  <a:ext cx="59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5" name="Freihand 114">
                  <a:extLst>
                    <a:ext uri="{FF2B5EF4-FFF2-40B4-BE49-F238E27FC236}">
                      <a16:creationId xmlns:a16="http://schemas.microsoft.com/office/drawing/2014/main" id="{2855458C-6E5E-417F-B730-70EC9C5AC061}"/>
                    </a:ext>
                  </a:extLst>
                </p14:cNvPr>
                <p14:cNvContentPartPr/>
                <p14:nvPr/>
              </p14:nvContentPartPr>
              <p14:xfrm>
                <a:off x="6266733" y="4706707"/>
                <a:ext cx="77760" cy="87480"/>
              </p14:xfrm>
            </p:contentPart>
          </mc:Choice>
          <mc:Fallback>
            <p:pic>
              <p:nvPicPr>
                <p:cNvPr id="115" name="Freihand 114">
                  <a:extLst>
                    <a:ext uri="{FF2B5EF4-FFF2-40B4-BE49-F238E27FC236}">
                      <a16:creationId xmlns:a16="http://schemas.microsoft.com/office/drawing/2014/main" id="{2855458C-6E5E-417F-B730-70EC9C5AC061}"/>
                    </a:ext>
                  </a:extLst>
                </p:cNvPr>
                <p:cNvPicPr/>
                <p:nvPr/>
              </p:nvPicPr>
              <p:blipFill>
                <a:blip r:embed="rId141"/>
                <a:stretch>
                  <a:fillRect/>
                </a:stretch>
              </p:blipFill>
              <p:spPr>
                <a:xfrm>
                  <a:off x="6262413" y="4702387"/>
                  <a:ext cx="86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7" name="Freihand 116">
                  <a:extLst>
                    <a:ext uri="{FF2B5EF4-FFF2-40B4-BE49-F238E27FC236}">
                      <a16:creationId xmlns:a16="http://schemas.microsoft.com/office/drawing/2014/main" id="{7ACC05FF-E178-4452-83A6-F077162EAEDB}"/>
                    </a:ext>
                  </a:extLst>
                </p14:cNvPr>
                <p14:cNvContentPartPr/>
                <p14:nvPr/>
              </p14:nvContentPartPr>
              <p14:xfrm>
                <a:off x="6493533" y="4720747"/>
                <a:ext cx="58320" cy="105120"/>
              </p14:xfrm>
            </p:contentPart>
          </mc:Choice>
          <mc:Fallback>
            <p:pic>
              <p:nvPicPr>
                <p:cNvPr id="117" name="Freihand 116">
                  <a:extLst>
                    <a:ext uri="{FF2B5EF4-FFF2-40B4-BE49-F238E27FC236}">
                      <a16:creationId xmlns:a16="http://schemas.microsoft.com/office/drawing/2014/main" id="{7ACC05FF-E178-4452-83A6-F077162EAEDB}"/>
                    </a:ext>
                  </a:extLst>
                </p:cNvPr>
                <p:cNvPicPr/>
                <p:nvPr/>
              </p:nvPicPr>
              <p:blipFill>
                <a:blip r:embed="rId143"/>
                <a:stretch>
                  <a:fillRect/>
                </a:stretch>
              </p:blipFill>
              <p:spPr>
                <a:xfrm>
                  <a:off x="6489213" y="4716427"/>
                  <a:ext cx="66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8" name="Freihand 117">
                  <a:extLst>
                    <a:ext uri="{FF2B5EF4-FFF2-40B4-BE49-F238E27FC236}">
                      <a16:creationId xmlns:a16="http://schemas.microsoft.com/office/drawing/2014/main" id="{E83008B4-4D29-4842-AC6E-74C4A9C4FEF8}"/>
                    </a:ext>
                  </a:extLst>
                </p14:cNvPr>
                <p14:cNvContentPartPr/>
                <p14:nvPr/>
              </p14:nvContentPartPr>
              <p14:xfrm>
                <a:off x="6542493" y="4683667"/>
                <a:ext cx="71280" cy="182160"/>
              </p14:xfrm>
            </p:contentPart>
          </mc:Choice>
          <mc:Fallback>
            <p:pic>
              <p:nvPicPr>
                <p:cNvPr id="118" name="Freihand 117">
                  <a:extLst>
                    <a:ext uri="{FF2B5EF4-FFF2-40B4-BE49-F238E27FC236}">
                      <a16:creationId xmlns:a16="http://schemas.microsoft.com/office/drawing/2014/main" id="{E83008B4-4D29-4842-AC6E-74C4A9C4FEF8}"/>
                    </a:ext>
                  </a:extLst>
                </p:cNvPr>
                <p:cNvPicPr/>
                <p:nvPr/>
              </p:nvPicPr>
              <p:blipFill>
                <a:blip r:embed="rId145"/>
                <a:stretch>
                  <a:fillRect/>
                </a:stretch>
              </p:blipFill>
              <p:spPr>
                <a:xfrm>
                  <a:off x="6538173" y="4679347"/>
                  <a:ext cx="79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9" name="Freihand 118">
                  <a:extLst>
                    <a:ext uri="{FF2B5EF4-FFF2-40B4-BE49-F238E27FC236}">
                      <a16:creationId xmlns:a16="http://schemas.microsoft.com/office/drawing/2014/main" id="{D8576DCE-4D47-41F2-A291-D9E0B07F3EE8}"/>
                    </a:ext>
                  </a:extLst>
                </p14:cNvPr>
                <p14:cNvContentPartPr/>
                <p14:nvPr/>
              </p14:nvContentPartPr>
              <p14:xfrm>
                <a:off x="6593973" y="4740547"/>
                <a:ext cx="67320" cy="98640"/>
              </p14:xfrm>
            </p:contentPart>
          </mc:Choice>
          <mc:Fallback>
            <p:pic>
              <p:nvPicPr>
                <p:cNvPr id="119" name="Freihand 118">
                  <a:extLst>
                    <a:ext uri="{FF2B5EF4-FFF2-40B4-BE49-F238E27FC236}">
                      <a16:creationId xmlns:a16="http://schemas.microsoft.com/office/drawing/2014/main" id="{D8576DCE-4D47-41F2-A291-D9E0B07F3EE8}"/>
                    </a:ext>
                  </a:extLst>
                </p:cNvPr>
                <p:cNvPicPr/>
                <p:nvPr/>
              </p:nvPicPr>
              <p:blipFill>
                <a:blip r:embed="rId147"/>
                <a:stretch>
                  <a:fillRect/>
                </a:stretch>
              </p:blipFill>
              <p:spPr>
                <a:xfrm>
                  <a:off x="6589653" y="4736227"/>
                  <a:ext cx="75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0" name="Freihand 119">
                  <a:extLst>
                    <a:ext uri="{FF2B5EF4-FFF2-40B4-BE49-F238E27FC236}">
                      <a16:creationId xmlns:a16="http://schemas.microsoft.com/office/drawing/2014/main" id="{0666F442-F3CC-4C74-AC62-2383267C449D}"/>
                    </a:ext>
                  </a:extLst>
                </p14:cNvPr>
                <p14:cNvContentPartPr/>
                <p14:nvPr/>
              </p14:nvContentPartPr>
              <p14:xfrm>
                <a:off x="6673893" y="4738027"/>
                <a:ext cx="61560" cy="100800"/>
              </p14:xfrm>
            </p:contentPart>
          </mc:Choice>
          <mc:Fallback>
            <p:pic>
              <p:nvPicPr>
                <p:cNvPr id="120" name="Freihand 119">
                  <a:extLst>
                    <a:ext uri="{FF2B5EF4-FFF2-40B4-BE49-F238E27FC236}">
                      <a16:creationId xmlns:a16="http://schemas.microsoft.com/office/drawing/2014/main" id="{0666F442-F3CC-4C74-AC62-2383267C449D}"/>
                    </a:ext>
                  </a:extLst>
                </p:cNvPr>
                <p:cNvPicPr/>
                <p:nvPr/>
              </p:nvPicPr>
              <p:blipFill>
                <a:blip r:embed="rId149"/>
                <a:stretch>
                  <a:fillRect/>
                </a:stretch>
              </p:blipFill>
              <p:spPr>
                <a:xfrm>
                  <a:off x="6669573" y="4733707"/>
                  <a:ext cx="7020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142" name="Freihand 141">
                <a:extLst>
                  <a:ext uri="{FF2B5EF4-FFF2-40B4-BE49-F238E27FC236}">
                    <a16:creationId xmlns:a16="http://schemas.microsoft.com/office/drawing/2014/main" id="{6D1A77A6-1A8B-4A3D-9B95-CE3B0C5E9A9F}"/>
                  </a:ext>
                </a:extLst>
              </p14:cNvPr>
              <p14:cNvContentPartPr/>
              <p14:nvPr/>
            </p14:nvContentPartPr>
            <p14:xfrm>
              <a:off x="7296693" y="5274067"/>
              <a:ext cx="235440" cy="37440"/>
            </p14:xfrm>
          </p:contentPart>
        </mc:Choice>
        <mc:Fallback>
          <p:pic>
            <p:nvPicPr>
              <p:cNvPr id="142" name="Freihand 141">
                <a:extLst>
                  <a:ext uri="{FF2B5EF4-FFF2-40B4-BE49-F238E27FC236}">
                    <a16:creationId xmlns:a16="http://schemas.microsoft.com/office/drawing/2014/main" id="{6D1A77A6-1A8B-4A3D-9B95-CE3B0C5E9A9F}"/>
                  </a:ext>
                </a:extLst>
              </p:cNvPr>
              <p:cNvPicPr/>
              <p:nvPr/>
            </p:nvPicPr>
            <p:blipFill>
              <a:blip r:embed="rId151"/>
              <a:stretch>
                <a:fillRect/>
              </a:stretch>
            </p:blipFill>
            <p:spPr>
              <a:xfrm>
                <a:off x="7292373" y="5269747"/>
                <a:ext cx="244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3" name="Freihand 142">
                <a:extLst>
                  <a:ext uri="{FF2B5EF4-FFF2-40B4-BE49-F238E27FC236}">
                    <a16:creationId xmlns:a16="http://schemas.microsoft.com/office/drawing/2014/main" id="{A5DF252C-460D-4F97-A052-6137A4CCAD4A}"/>
                  </a:ext>
                </a:extLst>
              </p14:cNvPr>
              <p14:cNvContentPartPr/>
              <p14:nvPr/>
            </p14:nvContentPartPr>
            <p14:xfrm>
              <a:off x="7505853" y="1780267"/>
              <a:ext cx="349200" cy="68400"/>
            </p14:xfrm>
          </p:contentPart>
        </mc:Choice>
        <mc:Fallback>
          <p:pic>
            <p:nvPicPr>
              <p:cNvPr id="143" name="Freihand 142">
                <a:extLst>
                  <a:ext uri="{FF2B5EF4-FFF2-40B4-BE49-F238E27FC236}">
                    <a16:creationId xmlns:a16="http://schemas.microsoft.com/office/drawing/2014/main" id="{A5DF252C-460D-4F97-A052-6137A4CCAD4A}"/>
                  </a:ext>
                </a:extLst>
              </p:cNvPr>
              <p:cNvPicPr/>
              <p:nvPr/>
            </p:nvPicPr>
            <p:blipFill>
              <a:blip r:embed="rId153"/>
              <a:stretch>
                <a:fillRect/>
              </a:stretch>
            </p:blipFill>
            <p:spPr>
              <a:xfrm>
                <a:off x="7501533" y="1775947"/>
                <a:ext cx="357840" cy="77040"/>
              </a:xfrm>
              <a:prstGeom prst="rect">
                <a:avLst/>
              </a:prstGeom>
            </p:spPr>
          </p:pic>
        </mc:Fallback>
      </mc:AlternateContent>
      <p:grpSp>
        <p:nvGrpSpPr>
          <p:cNvPr id="146" name="Gruppieren 145">
            <a:extLst>
              <a:ext uri="{FF2B5EF4-FFF2-40B4-BE49-F238E27FC236}">
                <a16:creationId xmlns:a16="http://schemas.microsoft.com/office/drawing/2014/main" id="{0C5756A6-0873-48C5-BE39-CE12EB810FF3}"/>
              </a:ext>
            </a:extLst>
          </p:cNvPr>
          <p:cNvGrpSpPr/>
          <p:nvPr/>
        </p:nvGrpSpPr>
        <p:grpSpPr>
          <a:xfrm>
            <a:off x="6914373" y="4756027"/>
            <a:ext cx="901800" cy="554760"/>
            <a:chOff x="6914373" y="4756027"/>
            <a:chExt cx="901800" cy="554760"/>
          </a:xfrm>
        </p:grpSpPr>
        <mc:AlternateContent xmlns:mc="http://schemas.openxmlformats.org/markup-compatibility/2006">
          <mc:Choice xmlns:p14="http://schemas.microsoft.com/office/powerpoint/2010/main" Requires="p14">
            <p:contentPart p14:bwMode="auto" r:id="rId154">
              <p14:nvContentPartPr>
                <p14:cNvPr id="122" name="Freihand 121">
                  <a:extLst>
                    <a:ext uri="{FF2B5EF4-FFF2-40B4-BE49-F238E27FC236}">
                      <a16:creationId xmlns:a16="http://schemas.microsoft.com/office/drawing/2014/main" id="{8939A1F9-D9F9-4C7A-93DD-E55867E0723E}"/>
                    </a:ext>
                  </a:extLst>
                </p14:cNvPr>
                <p14:cNvContentPartPr/>
                <p14:nvPr/>
              </p14:nvContentPartPr>
              <p14:xfrm>
                <a:off x="6914373" y="5031427"/>
                <a:ext cx="221040" cy="219240"/>
              </p14:xfrm>
            </p:contentPart>
          </mc:Choice>
          <mc:Fallback>
            <p:pic>
              <p:nvPicPr>
                <p:cNvPr id="122" name="Freihand 121">
                  <a:extLst>
                    <a:ext uri="{FF2B5EF4-FFF2-40B4-BE49-F238E27FC236}">
                      <a16:creationId xmlns:a16="http://schemas.microsoft.com/office/drawing/2014/main" id="{8939A1F9-D9F9-4C7A-93DD-E55867E0723E}"/>
                    </a:ext>
                  </a:extLst>
                </p:cNvPr>
                <p:cNvPicPr/>
                <p:nvPr/>
              </p:nvPicPr>
              <p:blipFill>
                <a:blip r:embed="rId155"/>
                <a:stretch>
                  <a:fillRect/>
                </a:stretch>
              </p:blipFill>
              <p:spPr>
                <a:xfrm>
                  <a:off x="6910053" y="5027107"/>
                  <a:ext cx="229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3" name="Freihand 122">
                  <a:extLst>
                    <a:ext uri="{FF2B5EF4-FFF2-40B4-BE49-F238E27FC236}">
                      <a16:creationId xmlns:a16="http://schemas.microsoft.com/office/drawing/2014/main" id="{0F51FC5C-85A2-4BAA-80EA-821902004F88}"/>
                    </a:ext>
                  </a:extLst>
                </p14:cNvPr>
                <p14:cNvContentPartPr/>
                <p14:nvPr/>
              </p14:nvContentPartPr>
              <p14:xfrm>
                <a:off x="7086453" y="5009107"/>
                <a:ext cx="4680" cy="19800"/>
              </p14:xfrm>
            </p:contentPart>
          </mc:Choice>
          <mc:Fallback>
            <p:pic>
              <p:nvPicPr>
                <p:cNvPr id="123" name="Freihand 122">
                  <a:extLst>
                    <a:ext uri="{FF2B5EF4-FFF2-40B4-BE49-F238E27FC236}">
                      <a16:creationId xmlns:a16="http://schemas.microsoft.com/office/drawing/2014/main" id="{0F51FC5C-85A2-4BAA-80EA-821902004F88}"/>
                    </a:ext>
                  </a:extLst>
                </p:cNvPr>
                <p:cNvPicPr/>
                <p:nvPr/>
              </p:nvPicPr>
              <p:blipFill>
                <a:blip r:embed="rId157"/>
                <a:stretch>
                  <a:fillRect/>
                </a:stretch>
              </p:blipFill>
              <p:spPr>
                <a:xfrm>
                  <a:off x="7082133" y="5004787"/>
                  <a:ext cx="13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4" name="Freihand 123">
                  <a:extLst>
                    <a:ext uri="{FF2B5EF4-FFF2-40B4-BE49-F238E27FC236}">
                      <a16:creationId xmlns:a16="http://schemas.microsoft.com/office/drawing/2014/main" id="{BB9B9460-0022-47F8-915F-7F524DE8731C}"/>
                    </a:ext>
                  </a:extLst>
                </p14:cNvPr>
                <p14:cNvContentPartPr/>
                <p14:nvPr/>
              </p14:nvContentPartPr>
              <p14:xfrm>
                <a:off x="7182213" y="5006947"/>
                <a:ext cx="193680" cy="111240"/>
              </p14:xfrm>
            </p:contentPart>
          </mc:Choice>
          <mc:Fallback>
            <p:pic>
              <p:nvPicPr>
                <p:cNvPr id="124" name="Freihand 123">
                  <a:extLst>
                    <a:ext uri="{FF2B5EF4-FFF2-40B4-BE49-F238E27FC236}">
                      <a16:creationId xmlns:a16="http://schemas.microsoft.com/office/drawing/2014/main" id="{BB9B9460-0022-47F8-915F-7F524DE8731C}"/>
                    </a:ext>
                  </a:extLst>
                </p:cNvPr>
                <p:cNvPicPr/>
                <p:nvPr/>
              </p:nvPicPr>
              <p:blipFill>
                <a:blip r:embed="rId159"/>
                <a:stretch>
                  <a:fillRect/>
                </a:stretch>
              </p:blipFill>
              <p:spPr>
                <a:xfrm>
                  <a:off x="7177893" y="5002627"/>
                  <a:ext cx="202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5" name="Freihand 124">
                  <a:extLst>
                    <a:ext uri="{FF2B5EF4-FFF2-40B4-BE49-F238E27FC236}">
                      <a16:creationId xmlns:a16="http://schemas.microsoft.com/office/drawing/2014/main" id="{30853896-0163-4F1A-B88D-6EC14135E2BA}"/>
                    </a:ext>
                  </a:extLst>
                </p14:cNvPr>
                <p14:cNvContentPartPr/>
                <p14:nvPr/>
              </p14:nvContentPartPr>
              <p14:xfrm>
                <a:off x="7407573" y="4939627"/>
                <a:ext cx="89640" cy="83160"/>
              </p14:xfrm>
            </p:contentPart>
          </mc:Choice>
          <mc:Fallback>
            <p:pic>
              <p:nvPicPr>
                <p:cNvPr id="125" name="Freihand 124">
                  <a:extLst>
                    <a:ext uri="{FF2B5EF4-FFF2-40B4-BE49-F238E27FC236}">
                      <a16:creationId xmlns:a16="http://schemas.microsoft.com/office/drawing/2014/main" id="{30853896-0163-4F1A-B88D-6EC14135E2BA}"/>
                    </a:ext>
                  </a:extLst>
                </p:cNvPr>
                <p:cNvPicPr/>
                <p:nvPr/>
              </p:nvPicPr>
              <p:blipFill>
                <a:blip r:embed="rId161"/>
                <a:stretch>
                  <a:fillRect/>
                </a:stretch>
              </p:blipFill>
              <p:spPr>
                <a:xfrm>
                  <a:off x="7403253" y="4935307"/>
                  <a:ext cx="98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Freihand 125">
                  <a:extLst>
                    <a:ext uri="{FF2B5EF4-FFF2-40B4-BE49-F238E27FC236}">
                      <a16:creationId xmlns:a16="http://schemas.microsoft.com/office/drawing/2014/main" id="{60BFF80D-90AA-4D24-9617-3E9E31E1878F}"/>
                    </a:ext>
                  </a:extLst>
                </p14:cNvPr>
                <p14:cNvContentPartPr/>
                <p14:nvPr/>
              </p14:nvContentPartPr>
              <p14:xfrm>
                <a:off x="7516293" y="4875187"/>
                <a:ext cx="38880" cy="102600"/>
              </p14:xfrm>
            </p:contentPart>
          </mc:Choice>
          <mc:Fallback>
            <p:pic>
              <p:nvPicPr>
                <p:cNvPr id="126" name="Freihand 125">
                  <a:extLst>
                    <a:ext uri="{FF2B5EF4-FFF2-40B4-BE49-F238E27FC236}">
                      <a16:creationId xmlns:a16="http://schemas.microsoft.com/office/drawing/2014/main" id="{60BFF80D-90AA-4D24-9617-3E9E31E1878F}"/>
                    </a:ext>
                  </a:extLst>
                </p:cNvPr>
                <p:cNvPicPr/>
                <p:nvPr/>
              </p:nvPicPr>
              <p:blipFill>
                <a:blip r:embed="rId163"/>
                <a:stretch>
                  <a:fillRect/>
                </a:stretch>
              </p:blipFill>
              <p:spPr>
                <a:xfrm>
                  <a:off x="7511973" y="4870867"/>
                  <a:ext cx="47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7" name="Freihand 126">
                  <a:extLst>
                    <a:ext uri="{FF2B5EF4-FFF2-40B4-BE49-F238E27FC236}">
                      <a16:creationId xmlns:a16="http://schemas.microsoft.com/office/drawing/2014/main" id="{A5391CE6-34D5-43CB-8F2A-1D3C2AC4BB53}"/>
                    </a:ext>
                  </a:extLst>
                </p14:cNvPr>
                <p14:cNvContentPartPr/>
                <p14:nvPr/>
              </p14:nvContentPartPr>
              <p14:xfrm>
                <a:off x="7559853" y="4756027"/>
                <a:ext cx="195480" cy="187200"/>
              </p14:xfrm>
            </p:contentPart>
          </mc:Choice>
          <mc:Fallback>
            <p:pic>
              <p:nvPicPr>
                <p:cNvPr id="127" name="Freihand 126">
                  <a:extLst>
                    <a:ext uri="{FF2B5EF4-FFF2-40B4-BE49-F238E27FC236}">
                      <a16:creationId xmlns:a16="http://schemas.microsoft.com/office/drawing/2014/main" id="{A5391CE6-34D5-43CB-8F2A-1D3C2AC4BB53}"/>
                    </a:ext>
                  </a:extLst>
                </p:cNvPr>
                <p:cNvPicPr/>
                <p:nvPr/>
              </p:nvPicPr>
              <p:blipFill>
                <a:blip r:embed="rId165"/>
                <a:stretch>
                  <a:fillRect/>
                </a:stretch>
              </p:blipFill>
              <p:spPr>
                <a:xfrm>
                  <a:off x="7555533" y="4751707"/>
                  <a:ext cx="204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8" name="Freihand 127">
                  <a:extLst>
                    <a:ext uri="{FF2B5EF4-FFF2-40B4-BE49-F238E27FC236}">
                      <a16:creationId xmlns:a16="http://schemas.microsoft.com/office/drawing/2014/main" id="{A7B6B680-8AE0-4446-8440-BA4B0D5E4B0F}"/>
                    </a:ext>
                  </a:extLst>
                </p14:cNvPr>
                <p14:cNvContentPartPr/>
                <p14:nvPr/>
              </p14:nvContentPartPr>
              <p14:xfrm>
                <a:off x="7351413" y="5171467"/>
                <a:ext cx="85320" cy="94320"/>
              </p14:xfrm>
            </p:contentPart>
          </mc:Choice>
          <mc:Fallback>
            <p:pic>
              <p:nvPicPr>
                <p:cNvPr id="128" name="Freihand 127">
                  <a:extLst>
                    <a:ext uri="{FF2B5EF4-FFF2-40B4-BE49-F238E27FC236}">
                      <a16:creationId xmlns:a16="http://schemas.microsoft.com/office/drawing/2014/main" id="{A7B6B680-8AE0-4446-8440-BA4B0D5E4B0F}"/>
                    </a:ext>
                  </a:extLst>
                </p:cNvPr>
                <p:cNvPicPr/>
                <p:nvPr/>
              </p:nvPicPr>
              <p:blipFill>
                <a:blip r:embed="rId167"/>
                <a:stretch>
                  <a:fillRect/>
                </a:stretch>
              </p:blipFill>
              <p:spPr>
                <a:xfrm>
                  <a:off x="7347093" y="5167147"/>
                  <a:ext cx="9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9" name="Freihand 128">
                  <a:extLst>
                    <a:ext uri="{FF2B5EF4-FFF2-40B4-BE49-F238E27FC236}">
                      <a16:creationId xmlns:a16="http://schemas.microsoft.com/office/drawing/2014/main" id="{5AE3A9A7-4B29-4A46-A25B-4B83BF224C93}"/>
                    </a:ext>
                  </a:extLst>
                </p14:cNvPr>
                <p14:cNvContentPartPr/>
                <p14:nvPr/>
              </p14:nvContentPartPr>
              <p14:xfrm>
                <a:off x="7455453" y="5096947"/>
                <a:ext cx="140400" cy="120600"/>
              </p14:xfrm>
            </p:contentPart>
          </mc:Choice>
          <mc:Fallback>
            <p:pic>
              <p:nvPicPr>
                <p:cNvPr id="129" name="Freihand 128">
                  <a:extLst>
                    <a:ext uri="{FF2B5EF4-FFF2-40B4-BE49-F238E27FC236}">
                      <a16:creationId xmlns:a16="http://schemas.microsoft.com/office/drawing/2014/main" id="{5AE3A9A7-4B29-4A46-A25B-4B83BF224C93}"/>
                    </a:ext>
                  </a:extLst>
                </p:cNvPr>
                <p:cNvPicPr/>
                <p:nvPr/>
              </p:nvPicPr>
              <p:blipFill>
                <a:blip r:embed="rId169"/>
                <a:stretch>
                  <a:fillRect/>
                </a:stretch>
              </p:blipFill>
              <p:spPr>
                <a:xfrm>
                  <a:off x="7451133" y="5092627"/>
                  <a:ext cx="149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Freihand 129">
                  <a:extLst>
                    <a:ext uri="{FF2B5EF4-FFF2-40B4-BE49-F238E27FC236}">
                      <a16:creationId xmlns:a16="http://schemas.microsoft.com/office/drawing/2014/main" id="{3DC24CE3-9817-4880-BB61-C3295F735D83}"/>
                    </a:ext>
                  </a:extLst>
                </p14:cNvPr>
                <p14:cNvContentPartPr/>
                <p14:nvPr/>
              </p14:nvContentPartPr>
              <p14:xfrm>
                <a:off x="7558413" y="5055907"/>
                <a:ext cx="63360" cy="4680"/>
              </p14:xfrm>
            </p:contentPart>
          </mc:Choice>
          <mc:Fallback>
            <p:pic>
              <p:nvPicPr>
                <p:cNvPr id="130" name="Freihand 129">
                  <a:extLst>
                    <a:ext uri="{FF2B5EF4-FFF2-40B4-BE49-F238E27FC236}">
                      <a16:creationId xmlns:a16="http://schemas.microsoft.com/office/drawing/2014/main" id="{3DC24CE3-9817-4880-BB61-C3295F735D83}"/>
                    </a:ext>
                  </a:extLst>
                </p:cNvPr>
                <p:cNvPicPr/>
                <p:nvPr/>
              </p:nvPicPr>
              <p:blipFill>
                <a:blip r:embed="rId171"/>
                <a:stretch>
                  <a:fillRect/>
                </a:stretch>
              </p:blipFill>
              <p:spPr>
                <a:xfrm>
                  <a:off x="7554093" y="5051587"/>
                  <a:ext cx="72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1" name="Freihand 130">
                  <a:extLst>
                    <a:ext uri="{FF2B5EF4-FFF2-40B4-BE49-F238E27FC236}">
                      <a16:creationId xmlns:a16="http://schemas.microsoft.com/office/drawing/2014/main" id="{CAAA55C5-0EB8-4C7F-8008-051EFCED910F}"/>
                    </a:ext>
                  </a:extLst>
                </p14:cNvPr>
                <p14:cNvContentPartPr/>
                <p14:nvPr/>
              </p14:nvContentPartPr>
              <p14:xfrm>
                <a:off x="7609893" y="5027107"/>
                <a:ext cx="117000" cy="127080"/>
              </p14:xfrm>
            </p:contentPart>
          </mc:Choice>
          <mc:Fallback>
            <p:pic>
              <p:nvPicPr>
                <p:cNvPr id="131" name="Freihand 130">
                  <a:extLst>
                    <a:ext uri="{FF2B5EF4-FFF2-40B4-BE49-F238E27FC236}">
                      <a16:creationId xmlns:a16="http://schemas.microsoft.com/office/drawing/2014/main" id="{CAAA55C5-0EB8-4C7F-8008-051EFCED910F}"/>
                    </a:ext>
                  </a:extLst>
                </p:cNvPr>
                <p:cNvPicPr/>
                <p:nvPr/>
              </p:nvPicPr>
              <p:blipFill>
                <a:blip r:embed="rId173"/>
                <a:stretch>
                  <a:fillRect/>
                </a:stretch>
              </p:blipFill>
              <p:spPr>
                <a:xfrm>
                  <a:off x="7605573" y="5022787"/>
                  <a:ext cx="125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2" name="Freihand 131">
                  <a:extLst>
                    <a:ext uri="{FF2B5EF4-FFF2-40B4-BE49-F238E27FC236}">
                      <a16:creationId xmlns:a16="http://schemas.microsoft.com/office/drawing/2014/main" id="{FB5E4105-434B-473F-9B16-431C9DA90E26}"/>
                    </a:ext>
                  </a:extLst>
                </p14:cNvPr>
                <p14:cNvContentPartPr/>
                <p14:nvPr/>
              </p14:nvContentPartPr>
              <p14:xfrm>
                <a:off x="7677573" y="4972387"/>
                <a:ext cx="41040" cy="11520"/>
              </p14:xfrm>
            </p:contentPart>
          </mc:Choice>
          <mc:Fallback>
            <p:pic>
              <p:nvPicPr>
                <p:cNvPr id="132" name="Freihand 131">
                  <a:extLst>
                    <a:ext uri="{FF2B5EF4-FFF2-40B4-BE49-F238E27FC236}">
                      <a16:creationId xmlns:a16="http://schemas.microsoft.com/office/drawing/2014/main" id="{FB5E4105-434B-473F-9B16-431C9DA90E26}"/>
                    </a:ext>
                  </a:extLst>
                </p:cNvPr>
                <p:cNvPicPr/>
                <p:nvPr/>
              </p:nvPicPr>
              <p:blipFill>
                <a:blip r:embed="rId175"/>
                <a:stretch>
                  <a:fillRect/>
                </a:stretch>
              </p:blipFill>
              <p:spPr>
                <a:xfrm>
                  <a:off x="7673253" y="4968067"/>
                  <a:ext cx="49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3" name="Freihand 132">
                  <a:extLst>
                    <a:ext uri="{FF2B5EF4-FFF2-40B4-BE49-F238E27FC236}">
                      <a16:creationId xmlns:a16="http://schemas.microsoft.com/office/drawing/2014/main" id="{4FE94E5B-CD6D-47D4-B299-922908D22A33}"/>
                    </a:ext>
                  </a:extLst>
                </p14:cNvPr>
                <p14:cNvContentPartPr/>
                <p14:nvPr/>
              </p14:nvContentPartPr>
              <p14:xfrm>
                <a:off x="7775133" y="4974187"/>
                <a:ext cx="41040" cy="88200"/>
              </p14:xfrm>
            </p:contentPart>
          </mc:Choice>
          <mc:Fallback>
            <p:pic>
              <p:nvPicPr>
                <p:cNvPr id="133" name="Freihand 132">
                  <a:extLst>
                    <a:ext uri="{FF2B5EF4-FFF2-40B4-BE49-F238E27FC236}">
                      <a16:creationId xmlns:a16="http://schemas.microsoft.com/office/drawing/2014/main" id="{4FE94E5B-CD6D-47D4-B299-922908D22A33}"/>
                    </a:ext>
                  </a:extLst>
                </p:cNvPr>
                <p:cNvPicPr/>
                <p:nvPr/>
              </p:nvPicPr>
              <p:blipFill>
                <a:blip r:embed="rId177"/>
                <a:stretch>
                  <a:fillRect/>
                </a:stretch>
              </p:blipFill>
              <p:spPr>
                <a:xfrm>
                  <a:off x="7770813" y="4969867"/>
                  <a:ext cx="49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5" name="Freihand 144">
                  <a:extLst>
                    <a:ext uri="{FF2B5EF4-FFF2-40B4-BE49-F238E27FC236}">
                      <a16:creationId xmlns:a16="http://schemas.microsoft.com/office/drawing/2014/main" id="{2597D0F7-1DFB-4B94-B69F-B9800AE5180A}"/>
                    </a:ext>
                  </a:extLst>
                </p14:cNvPr>
                <p14:cNvContentPartPr/>
                <p14:nvPr/>
              </p14:nvContentPartPr>
              <p14:xfrm>
                <a:off x="7353573" y="5185867"/>
                <a:ext cx="216000" cy="124920"/>
              </p14:xfrm>
            </p:contentPart>
          </mc:Choice>
          <mc:Fallback>
            <p:pic>
              <p:nvPicPr>
                <p:cNvPr id="145" name="Freihand 144">
                  <a:extLst>
                    <a:ext uri="{FF2B5EF4-FFF2-40B4-BE49-F238E27FC236}">
                      <a16:creationId xmlns:a16="http://schemas.microsoft.com/office/drawing/2014/main" id="{2597D0F7-1DFB-4B94-B69F-B9800AE5180A}"/>
                    </a:ext>
                  </a:extLst>
                </p:cNvPr>
                <p:cNvPicPr/>
                <p:nvPr/>
              </p:nvPicPr>
              <p:blipFill>
                <a:blip r:embed="rId179"/>
                <a:stretch>
                  <a:fillRect/>
                </a:stretch>
              </p:blipFill>
              <p:spPr>
                <a:xfrm>
                  <a:off x="7349253" y="5181547"/>
                  <a:ext cx="224640" cy="13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47" name="Freihand 146">
                <a:extLst>
                  <a:ext uri="{FF2B5EF4-FFF2-40B4-BE49-F238E27FC236}">
                    <a16:creationId xmlns:a16="http://schemas.microsoft.com/office/drawing/2014/main" id="{7311F056-5D38-4082-BC4A-6A01EDC31B1B}"/>
                  </a:ext>
                </a:extLst>
              </p14:cNvPr>
              <p14:cNvContentPartPr/>
              <p14:nvPr/>
            </p14:nvContentPartPr>
            <p14:xfrm>
              <a:off x="1573773" y="3891667"/>
              <a:ext cx="2702880" cy="183960"/>
            </p14:xfrm>
          </p:contentPart>
        </mc:Choice>
        <mc:Fallback>
          <p:pic>
            <p:nvPicPr>
              <p:cNvPr id="147" name="Freihand 146">
                <a:extLst>
                  <a:ext uri="{FF2B5EF4-FFF2-40B4-BE49-F238E27FC236}">
                    <a16:creationId xmlns:a16="http://schemas.microsoft.com/office/drawing/2014/main" id="{7311F056-5D38-4082-BC4A-6A01EDC31B1B}"/>
                  </a:ext>
                </a:extLst>
              </p:cNvPr>
              <p:cNvPicPr/>
              <p:nvPr/>
            </p:nvPicPr>
            <p:blipFill>
              <a:blip r:embed="rId181"/>
              <a:stretch>
                <a:fillRect/>
              </a:stretch>
            </p:blipFill>
            <p:spPr>
              <a:xfrm>
                <a:off x="1569453" y="3887347"/>
                <a:ext cx="2711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8" name="Freihand 147">
                <a:extLst>
                  <a:ext uri="{FF2B5EF4-FFF2-40B4-BE49-F238E27FC236}">
                    <a16:creationId xmlns:a16="http://schemas.microsoft.com/office/drawing/2014/main" id="{FCFF4526-75CE-4AF4-AEF8-B75F2D1C714D}"/>
                  </a:ext>
                </a:extLst>
              </p14:cNvPr>
              <p14:cNvContentPartPr/>
              <p14:nvPr/>
            </p14:nvContentPartPr>
            <p14:xfrm>
              <a:off x="9089133" y="493627"/>
              <a:ext cx="232560" cy="27360"/>
            </p14:xfrm>
          </p:contentPart>
        </mc:Choice>
        <mc:Fallback>
          <p:pic>
            <p:nvPicPr>
              <p:cNvPr id="148" name="Freihand 147">
                <a:extLst>
                  <a:ext uri="{FF2B5EF4-FFF2-40B4-BE49-F238E27FC236}">
                    <a16:creationId xmlns:a16="http://schemas.microsoft.com/office/drawing/2014/main" id="{FCFF4526-75CE-4AF4-AEF8-B75F2D1C714D}"/>
                  </a:ext>
                </a:extLst>
              </p:cNvPr>
              <p:cNvPicPr/>
              <p:nvPr/>
            </p:nvPicPr>
            <p:blipFill>
              <a:blip r:embed="rId183"/>
              <a:stretch>
                <a:fillRect/>
              </a:stretch>
            </p:blipFill>
            <p:spPr>
              <a:xfrm>
                <a:off x="9084813" y="489307"/>
                <a:ext cx="241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9" name="Freihand 148">
                <a:extLst>
                  <a:ext uri="{FF2B5EF4-FFF2-40B4-BE49-F238E27FC236}">
                    <a16:creationId xmlns:a16="http://schemas.microsoft.com/office/drawing/2014/main" id="{03C4FEF4-B41F-4288-B628-7CE2E2146FD1}"/>
                  </a:ext>
                </a:extLst>
              </p14:cNvPr>
              <p14:cNvContentPartPr/>
              <p14:nvPr/>
            </p14:nvContentPartPr>
            <p14:xfrm>
              <a:off x="941613" y="457267"/>
              <a:ext cx="586440" cy="49680"/>
            </p14:xfrm>
          </p:contentPart>
        </mc:Choice>
        <mc:Fallback>
          <p:pic>
            <p:nvPicPr>
              <p:cNvPr id="149" name="Freihand 148">
                <a:extLst>
                  <a:ext uri="{FF2B5EF4-FFF2-40B4-BE49-F238E27FC236}">
                    <a16:creationId xmlns:a16="http://schemas.microsoft.com/office/drawing/2014/main" id="{03C4FEF4-B41F-4288-B628-7CE2E2146FD1}"/>
                  </a:ext>
                </a:extLst>
              </p:cNvPr>
              <p:cNvPicPr/>
              <p:nvPr/>
            </p:nvPicPr>
            <p:blipFill>
              <a:blip r:embed="rId185"/>
              <a:stretch>
                <a:fillRect/>
              </a:stretch>
            </p:blipFill>
            <p:spPr>
              <a:xfrm>
                <a:off x="937293" y="452947"/>
                <a:ext cx="595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0" name="Freihand 149">
                <a:extLst>
                  <a:ext uri="{FF2B5EF4-FFF2-40B4-BE49-F238E27FC236}">
                    <a16:creationId xmlns:a16="http://schemas.microsoft.com/office/drawing/2014/main" id="{906F9579-C595-44EB-8A3D-7D571331A061}"/>
                  </a:ext>
                </a:extLst>
              </p14:cNvPr>
              <p14:cNvContentPartPr/>
              <p14:nvPr/>
            </p14:nvContentPartPr>
            <p14:xfrm>
              <a:off x="805173" y="4434547"/>
              <a:ext cx="511920" cy="63000"/>
            </p14:xfrm>
          </p:contentPart>
        </mc:Choice>
        <mc:Fallback>
          <p:pic>
            <p:nvPicPr>
              <p:cNvPr id="150" name="Freihand 149">
                <a:extLst>
                  <a:ext uri="{FF2B5EF4-FFF2-40B4-BE49-F238E27FC236}">
                    <a16:creationId xmlns:a16="http://schemas.microsoft.com/office/drawing/2014/main" id="{906F9579-C595-44EB-8A3D-7D571331A061}"/>
                  </a:ext>
                </a:extLst>
              </p:cNvPr>
              <p:cNvPicPr/>
              <p:nvPr/>
            </p:nvPicPr>
            <p:blipFill>
              <a:blip r:embed="rId187"/>
              <a:stretch>
                <a:fillRect/>
              </a:stretch>
            </p:blipFill>
            <p:spPr>
              <a:xfrm>
                <a:off x="800853" y="4430227"/>
                <a:ext cx="520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1" name="Freihand 150">
                <a:extLst>
                  <a:ext uri="{FF2B5EF4-FFF2-40B4-BE49-F238E27FC236}">
                    <a16:creationId xmlns:a16="http://schemas.microsoft.com/office/drawing/2014/main" id="{3BE58C2A-4A11-46FA-A26C-E89A6C5D0F92}"/>
                  </a:ext>
                </a:extLst>
              </p14:cNvPr>
              <p14:cNvContentPartPr/>
              <p14:nvPr/>
            </p14:nvContentPartPr>
            <p14:xfrm>
              <a:off x="813093" y="1525387"/>
              <a:ext cx="7557840" cy="1876680"/>
            </p14:xfrm>
          </p:contentPart>
        </mc:Choice>
        <mc:Fallback>
          <p:pic>
            <p:nvPicPr>
              <p:cNvPr id="151" name="Freihand 150">
                <a:extLst>
                  <a:ext uri="{FF2B5EF4-FFF2-40B4-BE49-F238E27FC236}">
                    <a16:creationId xmlns:a16="http://schemas.microsoft.com/office/drawing/2014/main" id="{3BE58C2A-4A11-46FA-A26C-E89A6C5D0F92}"/>
                  </a:ext>
                </a:extLst>
              </p:cNvPr>
              <p:cNvPicPr/>
              <p:nvPr/>
            </p:nvPicPr>
            <p:blipFill>
              <a:blip r:embed="rId189"/>
              <a:stretch>
                <a:fillRect/>
              </a:stretch>
            </p:blipFill>
            <p:spPr>
              <a:xfrm>
                <a:off x="808773" y="1521067"/>
                <a:ext cx="7566480" cy="1885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2" name="Freihand 151">
                <a:extLst>
                  <a:ext uri="{FF2B5EF4-FFF2-40B4-BE49-F238E27FC236}">
                    <a16:creationId xmlns:a16="http://schemas.microsoft.com/office/drawing/2014/main" id="{E4C0A758-DFF1-48B4-96CE-E5BAAD65BB31}"/>
                  </a:ext>
                </a:extLst>
              </p14:cNvPr>
              <p14:cNvContentPartPr/>
              <p14:nvPr/>
            </p14:nvContentPartPr>
            <p14:xfrm>
              <a:off x="194973" y="622507"/>
              <a:ext cx="1470240" cy="4614120"/>
            </p14:xfrm>
          </p:contentPart>
        </mc:Choice>
        <mc:Fallback>
          <p:pic>
            <p:nvPicPr>
              <p:cNvPr id="152" name="Freihand 151">
                <a:extLst>
                  <a:ext uri="{FF2B5EF4-FFF2-40B4-BE49-F238E27FC236}">
                    <a16:creationId xmlns:a16="http://schemas.microsoft.com/office/drawing/2014/main" id="{E4C0A758-DFF1-48B4-96CE-E5BAAD65BB31}"/>
                  </a:ext>
                </a:extLst>
              </p:cNvPr>
              <p:cNvPicPr/>
              <p:nvPr/>
            </p:nvPicPr>
            <p:blipFill>
              <a:blip r:embed="rId191"/>
              <a:stretch>
                <a:fillRect/>
              </a:stretch>
            </p:blipFill>
            <p:spPr>
              <a:xfrm>
                <a:off x="190653" y="618187"/>
                <a:ext cx="1478880" cy="4622760"/>
              </a:xfrm>
              <a:prstGeom prst="rect">
                <a:avLst/>
              </a:prstGeom>
            </p:spPr>
          </p:pic>
        </mc:Fallback>
      </mc:AlternateContent>
      <p:grpSp>
        <p:nvGrpSpPr>
          <p:cNvPr id="157" name="Gruppieren 156">
            <a:extLst>
              <a:ext uri="{FF2B5EF4-FFF2-40B4-BE49-F238E27FC236}">
                <a16:creationId xmlns:a16="http://schemas.microsoft.com/office/drawing/2014/main" id="{3CA19CED-448F-47F4-B5A3-195DE7FB6A60}"/>
              </a:ext>
            </a:extLst>
          </p:cNvPr>
          <p:cNvGrpSpPr/>
          <p:nvPr/>
        </p:nvGrpSpPr>
        <p:grpSpPr>
          <a:xfrm>
            <a:off x="609333" y="315067"/>
            <a:ext cx="779040" cy="490320"/>
            <a:chOff x="609333" y="315067"/>
            <a:chExt cx="779040" cy="490320"/>
          </a:xfrm>
        </p:grpSpPr>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DC4A69F6-E5E1-4587-9698-31C49989DF1A}"/>
                    </a:ext>
                  </a:extLst>
                </p14:cNvPr>
                <p14:cNvContentPartPr/>
                <p14:nvPr/>
              </p14:nvContentPartPr>
              <p14:xfrm>
                <a:off x="667293" y="407587"/>
                <a:ext cx="34560" cy="14760"/>
              </p14:xfrm>
            </p:contentPart>
          </mc:Choice>
          <mc:Fallback>
            <p:pic>
              <p:nvPicPr>
                <p:cNvPr id="154" name="Freihand 153">
                  <a:extLst>
                    <a:ext uri="{FF2B5EF4-FFF2-40B4-BE49-F238E27FC236}">
                      <a16:creationId xmlns:a16="http://schemas.microsoft.com/office/drawing/2014/main" id="{DC4A69F6-E5E1-4587-9698-31C49989DF1A}"/>
                    </a:ext>
                  </a:extLst>
                </p:cNvPr>
                <p:cNvPicPr/>
                <p:nvPr/>
              </p:nvPicPr>
              <p:blipFill>
                <a:blip r:embed="rId193"/>
                <a:stretch>
                  <a:fillRect/>
                </a:stretch>
              </p:blipFill>
              <p:spPr>
                <a:xfrm>
                  <a:off x="662973" y="403267"/>
                  <a:ext cx="432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56ACC944-38D7-47D8-A92B-AD6DC81400AE}"/>
                    </a:ext>
                  </a:extLst>
                </p14:cNvPr>
                <p14:cNvContentPartPr/>
                <p14:nvPr/>
              </p14:nvContentPartPr>
              <p14:xfrm>
                <a:off x="609333" y="433507"/>
                <a:ext cx="360" cy="360"/>
              </p14:xfrm>
            </p:contentPart>
          </mc:Choice>
          <mc:Fallback>
            <p:pic>
              <p:nvPicPr>
                <p:cNvPr id="155" name="Freihand 154">
                  <a:extLst>
                    <a:ext uri="{FF2B5EF4-FFF2-40B4-BE49-F238E27FC236}">
                      <a16:creationId xmlns:a16="http://schemas.microsoft.com/office/drawing/2014/main" id="{56ACC944-38D7-47D8-A92B-AD6DC81400AE}"/>
                    </a:ext>
                  </a:extLst>
                </p:cNvPr>
                <p:cNvPicPr/>
                <p:nvPr/>
              </p:nvPicPr>
              <p:blipFill>
                <a:blip r:embed="rId97"/>
                <a:stretch>
                  <a:fillRect/>
                </a:stretch>
              </p:blipFill>
              <p:spPr>
                <a:xfrm>
                  <a:off x="605013" y="429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6" name="Freihand 155">
                  <a:extLst>
                    <a:ext uri="{FF2B5EF4-FFF2-40B4-BE49-F238E27FC236}">
                      <a16:creationId xmlns:a16="http://schemas.microsoft.com/office/drawing/2014/main" id="{029823B8-8D4A-4DA9-810A-EB92C0D91806}"/>
                    </a:ext>
                  </a:extLst>
                </p14:cNvPr>
                <p14:cNvContentPartPr/>
                <p14:nvPr/>
              </p14:nvContentPartPr>
              <p14:xfrm>
                <a:off x="845853" y="315067"/>
                <a:ext cx="542520" cy="490320"/>
              </p14:xfrm>
            </p:contentPart>
          </mc:Choice>
          <mc:Fallback>
            <p:pic>
              <p:nvPicPr>
                <p:cNvPr id="156" name="Freihand 155">
                  <a:extLst>
                    <a:ext uri="{FF2B5EF4-FFF2-40B4-BE49-F238E27FC236}">
                      <a16:creationId xmlns:a16="http://schemas.microsoft.com/office/drawing/2014/main" id="{029823B8-8D4A-4DA9-810A-EB92C0D91806}"/>
                    </a:ext>
                  </a:extLst>
                </p:cNvPr>
                <p:cNvPicPr/>
                <p:nvPr/>
              </p:nvPicPr>
              <p:blipFill>
                <a:blip r:embed="rId196"/>
                <a:stretch>
                  <a:fillRect/>
                </a:stretch>
              </p:blipFill>
              <p:spPr>
                <a:xfrm>
                  <a:off x="841533" y="310747"/>
                  <a:ext cx="551160" cy="498960"/>
                </a:xfrm>
                <a:prstGeom prst="rect">
                  <a:avLst/>
                </a:prstGeom>
              </p:spPr>
            </p:pic>
          </mc:Fallback>
        </mc:AlternateContent>
      </p:grpSp>
      <p:grpSp>
        <p:nvGrpSpPr>
          <p:cNvPr id="159" name="Gruppieren 158">
            <a:extLst>
              <a:ext uri="{FF2B5EF4-FFF2-40B4-BE49-F238E27FC236}">
                <a16:creationId xmlns:a16="http://schemas.microsoft.com/office/drawing/2014/main" id="{63CC33BF-D0AB-4463-AD08-7E41B49E6EDA}"/>
              </a:ext>
            </a:extLst>
          </p:cNvPr>
          <p:cNvGrpSpPr/>
          <p:nvPr/>
        </p:nvGrpSpPr>
        <p:grpSpPr>
          <a:xfrm>
            <a:off x="833613" y="4239067"/>
            <a:ext cx="1208520" cy="804960"/>
            <a:chOff x="833613" y="4239067"/>
            <a:chExt cx="1208520" cy="804960"/>
          </a:xfrm>
        </p:grpSpPr>
        <mc:AlternateContent xmlns:mc="http://schemas.openxmlformats.org/markup-compatibility/2006">
          <mc:Choice xmlns:p14="http://schemas.microsoft.com/office/powerpoint/2010/main" Requires="p14">
            <p:contentPart p14:bwMode="auto" r:id="rId197">
              <p14:nvContentPartPr>
                <p14:cNvPr id="3" name="Freihand 2">
                  <a:extLst>
                    <a:ext uri="{FF2B5EF4-FFF2-40B4-BE49-F238E27FC236}">
                      <a16:creationId xmlns:a16="http://schemas.microsoft.com/office/drawing/2014/main" id="{EEDDF95A-CBCB-45A3-82D1-E443C20CEE38}"/>
                    </a:ext>
                  </a:extLst>
                </p14:cNvPr>
                <p14:cNvContentPartPr/>
                <p14:nvPr/>
              </p14:nvContentPartPr>
              <p14:xfrm>
                <a:off x="1207653" y="4709227"/>
                <a:ext cx="17280" cy="163440"/>
              </p14:xfrm>
            </p:contentPart>
          </mc:Choice>
          <mc:Fallback>
            <p:pic>
              <p:nvPicPr>
                <p:cNvPr id="3" name="Freihand 2">
                  <a:extLst>
                    <a:ext uri="{FF2B5EF4-FFF2-40B4-BE49-F238E27FC236}">
                      <a16:creationId xmlns:a16="http://schemas.microsoft.com/office/drawing/2014/main" id="{EEDDF95A-CBCB-45A3-82D1-E443C20CEE38}"/>
                    </a:ext>
                  </a:extLst>
                </p:cNvPr>
                <p:cNvPicPr/>
                <p:nvPr/>
              </p:nvPicPr>
              <p:blipFill>
                <a:blip r:embed="rId198"/>
                <a:stretch>
                  <a:fillRect/>
                </a:stretch>
              </p:blipFill>
              <p:spPr>
                <a:xfrm>
                  <a:off x="1203333" y="4704907"/>
                  <a:ext cx="25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 name="Freihand 4">
                  <a:extLst>
                    <a:ext uri="{FF2B5EF4-FFF2-40B4-BE49-F238E27FC236}">
                      <a16:creationId xmlns:a16="http://schemas.microsoft.com/office/drawing/2014/main" id="{91F0F212-D5B4-46F0-B659-12AD8A49889A}"/>
                    </a:ext>
                  </a:extLst>
                </p14:cNvPr>
                <p14:cNvContentPartPr/>
                <p14:nvPr/>
              </p14:nvContentPartPr>
              <p14:xfrm>
                <a:off x="1136733" y="4677187"/>
                <a:ext cx="178200" cy="38880"/>
              </p14:xfrm>
            </p:contentPart>
          </mc:Choice>
          <mc:Fallback>
            <p:pic>
              <p:nvPicPr>
                <p:cNvPr id="5" name="Freihand 4">
                  <a:extLst>
                    <a:ext uri="{FF2B5EF4-FFF2-40B4-BE49-F238E27FC236}">
                      <a16:creationId xmlns:a16="http://schemas.microsoft.com/office/drawing/2014/main" id="{91F0F212-D5B4-46F0-B659-12AD8A49889A}"/>
                    </a:ext>
                  </a:extLst>
                </p:cNvPr>
                <p:cNvPicPr/>
                <p:nvPr/>
              </p:nvPicPr>
              <p:blipFill>
                <a:blip r:embed="rId200"/>
                <a:stretch>
                  <a:fillRect/>
                </a:stretch>
              </p:blipFill>
              <p:spPr>
                <a:xfrm>
                  <a:off x="1132413" y="4672867"/>
                  <a:ext cx="186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 name="Freihand 8">
                  <a:extLst>
                    <a:ext uri="{FF2B5EF4-FFF2-40B4-BE49-F238E27FC236}">
                      <a16:creationId xmlns:a16="http://schemas.microsoft.com/office/drawing/2014/main" id="{C4B5A624-A00E-47D6-BD05-9FB1EB482D79}"/>
                    </a:ext>
                  </a:extLst>
                </p14:cNvPr>
                <p14:cNvContentPartPr/>
                <p14:nvPr/>
              </p14:nvContentPartPr>
              <p14:xfrm>
                <a:off x="1175973" y="4774747"/>
                <a:ext cx="88200" cy="32760"/>
              </p14:xfrm>
            </p:contentPart>
          </mc:Choice>
          <mc:Fallback>
            <p:pic>
              <p:nvPicPr>
                <p:cNvPr id="9" name="Freihand 8">
                  <a:extLst>
                    <a:ext uri="{FF2B5EF4-FFF2-40B4-BE49-F238E27FC236}">
                      <a16:creationId xmlns:a16="http://schemas.microsoft.com/office/drawing/2014/main" id="{C4B5A624-A00E-47D6-BD05-9FB1EB482D79}"/>
                    </a:ext>
                  </a:extLst>
                </p:cNvPr>
                <p:cNvPicPr/>
                <p:nvPr/>
              </p:nvPicPr>
              <p:blipFill>
                <a:blip r:embed="rId202"/>
                <a:stretch>
                  <a:fillRect/>
                </a:stretch>
              </p:blipFill>
              <p:spPr>
                <a:xfrm>
                  <a:off x="1171653" y="4770427"/>
                  <a:ext cx="96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 name="Freihand 9">
                  <a:extLst>
                    <a:ext uri="{FF2B5EF4-FFF2-40B4-BE49-F238E27FC236}">
                      <a16:creationId xmlns:a16="http://schemas.microsoft.com/office/drawing/2014/main" id="{5DB5C8C4-3DB0-43C9-98C5-3265707B1735}"/>
                    </a:ext>
                  </a:extLst>
                </p14:cNvPr>
                <p14:cNvContentPartPr/>
                <p14:nvPr/>
              </p14:nvContentPartPr>
              <p14:xfrm>
                <a:off x="1308813" y="4760707"/>
                <a:ext cx="12600" cy="96120"/>
              </p14:xfrm>
            </p:contentPart>
          </mc:Choice>
          <mc:Fallback>
            <p:pic>
              <p:nvPicPr>
                <p:cNvPr id="10" name="Freihand 9">
                  <a:extLst>
                    <a:ext uri="{FF2B5EF4-FFF2-40B4-BE49-F238E27FC236}">
                      <a16:creationId xmlns:a16="http://schemas.microsoft.com/office/drawing/2014/main" id="{5DB5C8C4-3DB0-43C9-98C5-3265707B1735}"/>
                    </a:ext>
                  </a:extLst>
                </p:cNvPr>
                <p:cNvPicPr/>
                <p:nvPr/>
              </p:nvPicPr>
              <p:blipFill>
                <a:blip r:embed="rId204"/>
                <a:stretch>
                  <a:fillRect/>
                </a:stretch>
              </p:blipFill>
              <p:spPr>
                <a:xfrm>
                  <a:off x="1304493" y="4756387"/>
                  <a:ext cx="21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 name="Freihand 10">
                  <a:extLst>
                    <a:ext uri="{FF2B5EF4-FFF2-40B4-BE49-F238E27FC236}">
                      <a16:creationId xmlns:a16="http://schemas.microsoft.com/office/drawing/2014/main" id="{49C90C9F-C75E-4277-BAB5-E2FA42832A32}"/>
                    </a:ext>
                  </a:extLst>
                </p14:cNvPr>
                <p14:cNvContentPartPr/>
                <p14:nvPr/>
              </p14:nvContentPartPr>
              <p14:xfrm>
                <a:off x="1362453" y="4730827"/>
                <a:ext cx="120240" cy="105840"/>
              </p14:xfrm>
            </p:contentPart>
          </mc:Choice>
          <mc:Fallback>
            <p:pic>
              <p:nvPicPr>
                <p:cNvPr id="11" name="Freihand 10">
                  <a:extLst>
                    <a:ext uri="{FF2B5EF4-FFF2-40B4-BE49-F238E27FC236}">
                      <a16:creationId xmlns:a16="http://schemas.microsoft.com/office/drawing/2014/main" id="{49C90C9F-C75E-4277-BAB5-E2FA42832A32}"/>
                    </a:ext>
                  </a:extLst>
                </p:cNvPr>
                <p:cNvPicPr/>
                <p:nvPr/>
              </p:nvPicPr>
              <p:blipFill>
                <a:blip r:embed="rId206"/>
                <a:stretch>
                  <a:fillRect/>
                </a:stretch>
              </p:blipFill>
              <p:spPr>
                <a:xfrm>
                  <a:off x="1358133" y="4726507"/>
                  <a:ext cx="128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 name="Freihand 11">
                  <a:extLst>
                    <a:ext uri="{FF2B5EF4-FFF2-40B4-BE49-F238E27FC236}">
                      <a16:creationId xmlns:a16="http://schemas.microsoft.com/office/drawing/2014/main" id="{78713755-8FF8-4FA4-9733-1A9A2C98CDE9}"/>
                    </a:ext>
                  </a:extLst>
                </p14:cNvPr>
                <p14:cNvContentPartPr/>
                <p14:nvPr/>
              </p14:nvContentPartPr>
              <p14:xfrm>
                <a:off x="1488813" y="4681867"/>
                <a:ext cx="87120" cy="119880"/>
              </p14:xfrm>
            </p:contentPart>
          </mc:Choice>
          <mc:Fallback>
            <p:pic>
              <p:nvPicPr>
                <p:cNvPr id="12" name="Freihand 11">
                  <a:extLst>
                    <a:ext uri="{FF2B5EF4-FFF2-40B4-BE49-F238E27FC236}">
                      <a16:creationId xmlns:a16="http://schemas.microsoft.com/office/drawing/2014/main" id="{78713755-8FF8-4FA4-9733-1A9A2C98CDE9}"/>
                    </a:ext>
                  </a:extLst>
                </p:cNvPr>
                <p:cNvPicPr/>
                <p:nvPr/>
              </p:nvPicPr>
              <p:blipFill>
                <a:blip r:embed="rId208"/>
                <a:stretch>
                  <a:fillRect/>
                </a:stretch>
              </p:blipFill>
              <p:spPr>
                <a:xfrm>
                  <a:off x="1484493" y="4677547"/>
                  <a:ext cx="95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 name="Freihand 12">
                  <a:extLst>
                    <a:ext uri="{FF2B5EF4-FFF2-40B4-BE49-F238E27FC236}">
                      <a16:creationId xmlns:a16="http://schemas.microsoft.com/office/drawing/2014/main" id="{6DF56346-A1CC-446D-B9FD-B01A194B701C}"/>
                    </a:ext>
                  </a:extLst>
                </p14:cNvPr>
                <p14:cNvContentPartPr/>
                <p14:nvPr/>
              </p14:nvContentPartPr>
              <p14:xfrm>
                <a:off x="1676733" y="4667467"/>
                <a:ext cx="106560" cy="118800"/>
              </p14:xfrm>
            </p:contentPart>
          </mc:Choice>
          <mc:Fallback>
            <p:pic>
              <p:nvPicPr>
                <p:cNvPr id="13" name="Freihand 12">
                  <a:extLst>
                    <a:ext uri="{FF2B5EF4-FFF2-40B4-BE49-F238E27FC236}">
                      <a16:creationId xmlns:a16="http://schemas.microsoft.com/office/drawing/2014/main" id="{6DF56346-A1CC-446D-B9FD-B01A194B701C}"/>
                    </a:ext>
                  </a:extLst>
                </p:cNvPr>
                <p:cNvPicPr/>
                <p:nvPr/>
              </p:nvPicPr>
              <p:blipFill>
                <a:blip r:embed="rId210"/>
                <a:stretch>
                  <a:fillRect/>
                </a:stretch>
              </p:blipFill>
              <p:spPr>
                <a:xfrm>
                  <a:off x="1672413" y="4663147"/>
                  <a:ext cx="115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4" name="Freihand 23">
                  <a:extLst>
                    <a:ext uri="{FF2B5EF4-FFF2-40B4-BE49-F238E27FC236}">
                      <a16:creationId xmlns:a16="http://schemas.microsoft.com/office/drawing/2014/main" id="{47565FFC-559B-41E7-A6DD-835F484D0D26}"/>
                    </a:ext>
                  </a:extLst>
                </p14:cNvPr>
                <p14:cNvContentPartPr/>
                <p14:nvPr/>
              </p14:nvContentPartPr>
              <p14:xfrm>
                <a:off x="1826493" y="4715347"/>
                <a:ext cx="7560" cy="60840"/>
              </p14:xfrm>
            </p:contentPart>
          </mc:Choice>
          <mc:Fallback>
            <p:pic>
              <p:nvPicPr>
                <p:cNvPr id="24" name="Freihand 23">
                  <a:extLst>
                    <a:ext uri="{FF2B5EF4-FFF2-40B4-BE49-F238E27FC236}">
                      <a16:creationId xmlns:a16="http://schemas.microsoft.com/office/drawing/2014/main" id="{47565FFC-559B-41E7-A6DD-835F484D0D26}"/>
                    </a:ext>
                  </a:extLst>
                </p:cNvPr>
                <p:cNvPicPr/>
                <p:nvPr/>
              </p:nvPicPr>
              <p:blipFill>
                <a:blip r:embed="rId212"/>
                <a:stretch>
                  <a:fillRect/>
                </a:stretch>
              </p:blipFill>
              <p:spPr>
                <a:xfrm>
                  <a:off x="1822173" y="4711027"/>
                  <a:ext cx="16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7" name="Freihand 26">
                  <a:extLst>
                    <a:ext uri="{FF2B5EF4-FFF2-40B4-BE49-F238E27FC236}">
                      <a16:creationId xmlns:a16="http://schemas.microsoft.com/office/drawing/2014/main" id="{D5F4AEAF-89F4-4FB2-A2FE-10DF9475E6AD}"/>
                    </a:ext>
                  </a:extLst>
                </p14:cNvPr>
                <p14:cNvContentPartPr/>
                <p14:nvPr/>
              </p14:nvContentPartPr>
              <p14:xfrm>
                <a:off x="1874373" y="4623547"/>
                <a:ext cx="31680" cy="136440"/>
              </p14:xfrm>
            </p:contentPart>
          </mc:Choice>
          <mc:Fallback>
            <p:pic>
              <p:nvPicPr>
                <p:cNvPr id="27" name="Freihand 26">
                  <a:extLst>
                    <a:ext uri="{FF2B5EF4-FFF2-40B4-BE49-F238E27FC236}">
                      <a16:creationId xmlns:a16="http://schemas.microsoft.com/office/drawing/2014/main" id="{D5F4AEAF-89F4-4FB2-A2FE-10DF9475E6AD}"/>
                    </a:ext>
                  </a:extLst>
                </p:cNvPr>
                <p:cNvPicPr/>
                <p:nvPr/>
              </p:nvPicPr>
              <p:blipFill>
                <a:blip r:embed="rId214"/>
                <a:stretch>
                  <a:fillRect/>
                </a:stretch>
              </p:blipFill>
              <p:spPr>
                <a:xfrm>
                  <a:off x="1870053" y="4619227"/>
                  <a:ext cx="40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8" name="Freihand 27">
                  <a:extLst>
                    <a:ext uri="{FF2B5EF4-FFF2-40B4-BE49-F238E27FC236}">
                      <a16:creationId xmlns:a16="http://schemas.microsoft.com/office/drawing/2014/main" id="{ED932C6E-B6B7-4EEE-9B09-0C66845CD949}"/>
                    </a:ext>
                  </a:extLst>
                </p14:cNvPr>
                <p14:cNvContentPartPr/>
                <p14:nvPr/>
              </p14:nvContentPartPr>
              <p14:xfrm>
                <a:off x="1817493" y="4612387"/>
                <a:ext cx="360" cy="360"/>
              </p14:xfrm>
            </p:contentPart>
          </mc:Choice>
          <mc:Fallback>
            <p:pic>
              <p:nvPicPr>
                <p:cNvPr id="28" name="Freihand 27">
                  <a:extLst>
                    <a:ext uri="{FF2B5EF4-FFF2-40B4-BE49-F238E27FC236}">
                      <a16:creationId xmlns:a16="http://schemas.microsoft.com/office/drawing/2014/main" id="{ED932C6E-B6B7-4EEE-9B09-0C66845CD949}"/>
                    </a:ext>
                  </a:extLst>
                </p:cNvPr>
                <p:cNvPicPr/>
                <p:nvPr/>
              </p:nvPicPr>
              <p:blipFill>
                <a:blip r:embed="rId97"/>
                <a:stretch>
                  <a:fillRect/>
                </a:stretch>
              </p:blipFill>
              <p:spPr>
                <a:xfrm>
                  <a:off x="1813173" y="4608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0" name="Freihand 29">
                  <a:extLst>
                    <a:ext uri="{FF2B5EF4-FFF2-40B4-BE49-F238E27FC236}">
                      <a16:creationId xmlns:a16="http://schemas.microsoft.com/office/drawing/2014/main" id="{A48E6957-7989-4B28-84E0-F33491C88E5D}"/>
                    </a:ext>
                  </a:extLst>
                </p14:cNvPr>
                <p14:cNvContentPartPr/>
                <p14:nvPr/>
              </p14:nvContentPartPr>
              <p14:xfrm>
                <a:off x="1954293" y="4669987"/>
                <a:ext cx="77760" cy="30240"/>
              </p14:xfrm>
            </p:contentPart>
          </mc:Choice>
          <mc:Fallback>
            <p:pic>
              <p:nvPicPr>
                <p:cNvPr id="30" name="Freihand 29">
                  <a:extLst>
                    <a:ext uri="{FF2B5EF4-FFF2-40B4-BE49-F238E27FC236}">
                      <a16:creationId xmlns:a16="http://schemas.microsoft.com/office/drawing/2014/main" id="{A48E6957-7989-4B28-84E0-F33491C88E5D}"/>
                    </a:ext>
                  </a:extLst>
                </p:cNvPr>
                <p:cNvPicPr/>
                <p:nvPr/>
              </p:nvPicPr>
              <p:blipFill>
                <a:blip r:embed="rId217"/>
                <a:stretch>
                  <a:fillRect/>
                </a:stretch>
              </p:blipFill>
              <p:spPr>
                <a:xfrm>
                  <a:off x="1949973" y="4665667"/>
                  <a:ext cx="86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1" name="Freihand 30">
                  <a:extLst>
                    <a:ext uri="{FF2B5EF4-FFF2-40B4-BE49-F238E27FC236}">
                      <a16:creationId xmlns:a16="http://schemas.microsoft.com/office/drawing/2014/main" id="{D00D499B-6735-4F6E-B9A3-8B02EEF89755}"/>
                    </a:ext>
                  </a:extLst>
                </p14:cNvPr>
                <p14:cNvContentPartPr/>
                <p14:nvPr/>
              </p14:nvContentPartPr>
              <p14:xfrm>
                <a:off x="1528413" y="4883107"/>
                <a:ext cx="120600" cy="160920"/>
              </p14:xfrm>
            </p:contentPart>
          </mc:Choice>
          <mc:Fallback>
            <p:pic>
              <p:nvPicPr>
                <p:cNvPr id="31" name="Freihand 30">
                  <a:extLst>
                    <a:ext uri="{FF2B5EF4-FFF2-40B4-BE49-F238E27FC236}">
                      <a16:creationId xmlns:a16="http://schemas.microsoft.com/office/drawing/2014/main" id="{D00D499B-6735-4F6E-B9A3-8B02EEF89755}"/>
                    </a:ext>
                  </a:extLst>
                </p:cNvPr>
                <p:cNvPicPr/>
                <p:nvPr/>
              </p:nvPicPr>
              <p:blipFill>
                <a:blip r:embed="rId219"/>
                <a:stretch>
                  <a:fillRect/>
                </a:stretch>
              </p:blipFill>
              <p:spPr>
                <a:xfrm>
                  <a:off x="1524093" y="4878787"/>
                  <a:ext cx="129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2" name="Freihand 31">
                  <a:extLst>
                    <a:ext uri="{FF2B5EF4-FFF2-40B4-BE49-F238E27FC236}">
                      <a16:creationId xmlns:a16="http://schemas.microsoft.com/office/drawing/2014/main" id="{52D34839-7BF6-4A9A-8D1D-99B667EE5939}"/>
                    </a:ext>
                  </a:extLst>
                </p14:cNvPr>
                <p14:cNvContentPartPr/>
                <p14:nvPr/>
              </p14:nvContentPartPr>
              <p14:xfrm>
                <a:off x="1667733" y="4909747"/>
                <a:ext cx="111240" cy="77040"/>
              </p14:xfrm>
            </p:contentPart>
          </mc:Choice>
          <mc:Fallback>
            <p:pic>
              <p:nvPicPr>
                <p:cNvPr id="32" name="Freihand 31">
                  <a:extLst>
                    <a:ext uri="{FF2B5EF4-FFF2-40B4-BE49-F238E27FC236}">
                      <a16:creationId xmlns:a16="http://schemas.microsoft.com/office/drawing/2014/main" id="{52D34839-7BF6-4A9A-8D1D-99B667EE5939}"/>
                    </a:ext>
                  </a:extLst>
                </p:cNvPr>
                <p:cNvPicPr/>
                <p:nvPr/>
              </p:nvPicPr>
              <p:blipFill>
                <a:blip r:embed="rId221"/>
                <a:stretch>
                  <a:fillRect/>
                </a:stretch>
              </p:blipFill>
              <p:spPr>
                <a:xfrm>
                  <a:off x="1663413" y="4905427"/>
                  <a:ext cx="119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3" name="Freihand 32">
                  <a:extLst>
                    <a:ext uri="{FF2B5EF4-FFF2-40B4-BE49-F238E27FC236}">
                      <a16:creationId xmlns:a16="http://schemas.microsoft.com/office/drawing/2014/main" id="{370424C6-989B-45E4-870A-ACDE1E2DF4F2}"/>
                    </a:ext>
                  </a:extLst>
                </p14:cNvPr>
                <p14:cNvContentPartPr/>
                <p14:nvPr/>
              </p14:nvContentPartPr>
              <p14:xfrm>
                <a:off x="1757733" y="4865467"/>
                <a:ext cx="24120" cy="9000"/>
              </p14:xfrm>
            </p:contentPart>
          </mc:Choice>
          <mc:Fallback>
            <p:pic>
              <p:nvPicPr>
                <p:cNvPr id="33" name="Freihand 32">
                  <a:extLst>
                    <a:ext uri="{FF2B5EF4-FFF2-40B4-BE49-F238E27FC236}">
                      <a16:creationId xmlns:a16="http://schemas.microsoft.com/office/drawing/2014/main" id="{370424C6-989B-45E4-870A-ACDE1E2DF4F2}"/>
                    </a:ext>
                  </a:extLst>
                </p:cNvPr>
                <p:cNvPicPr/>
                <p:nvPr/>
              </p:nvPicPr>
              <p:blipFill>
                <a:blip r:embed="rId223"/>
                <a:stretch>
                  <a:fillRect/>
                </a:stretch>
              </p:blipFill>
              <p:spPr>
                <a:xfrm>
                  <a:off x="1753413" y="4861147"/>
                  <a:ext cx="32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4" name="Freihand 33">
                  <a:extLst>
                    <a:ext uri="{FF2B5EF4-FFF2-40B4-BE49-F238E27FC236}">
                      <a16:creationId xmlns:a16="http://schemas.microsoft.com/office/drawing/2014/main" id="{E47980CC-A973-44F5-AF73-8CEF81F0848E}"/>
                    </a:ext>
                  </a:extLst>
                </p14:cNvPr>
                <p14:cNvContentPartPr/>
                <p14:nvPr/>
              </p14:nvContentPartPr>
              <p14:xfrm>
                <a:off x="1815333" y="4876627"/>
                <a:ext cx="59760" cy="77040"/>
              </p14:xfrm>
            </p:contentPart>
          </mc:Choice>
          <mc:Fallback>
            <p:pic>
              <p:nvPicPr>
                <p:cNvPr id="34" name="Freihand 33">
                  <a:extLst>
                    <a:ext uri="{FF2B5EF4-FFF2-40B4-BE49-F238E27FC236}">
                      <a16:creationId xmlns:a16="http://schemas.microsoft.com/office/drawing/2014/main" id="{E47980CC-A973-44F5-AF73-8CEF81F0848E}"/>
                    </a:ext>
                  </a:extLst>
                </p:cNvPr>
                <p:cNvPicPr/>
                <p:nvPr/>
              </p:nvPicPr>
              <p:blipFill>
                <a:blip r:embed="rId225"/>
                <a:stretch>
                  <a:fillRect/>
                </a:stretch>
              </p:blipFill>
              <p:spPr>
                <a:xfrm>
                  <a:off x="1811013" y="4872307"/>
                  <a:ext cx="68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5" name="Freihand 34">
                  <a:extLst>
                    <a:ext uri="{FF2B5EF4-FFF2-40B4-BE49-F238E27FC236}">
                      <a16:creationId xmlns:a16="http://schemas.microsoft.com/office/drawing/2014/main" id="{9CBCDDF0-CDA4-458B-91AB-CB7C5EA6A460}"/>
                    </a:ext>
                  </a:extLst>
                </p14:cNvPr>
                <p14:cNvContentPartPr/>
                <p14:nvPr/>
              </p14:nvContentPartPr>
              <p14:xfrm>
                <a:off x="1906773" y="4876627"/>
                <a:ext cx="26640" cy="52560"/>
              </p14:xfrm>
            </p:contentPart>
          </mc:Choice>
          <mc:Fallback>
            <p:pic>
              <p:nvPicPr>
                <p:cNvPr id="35" name="Freihand 34">
                  <a:extLst>
                    <a:ext uri="{FF2B5EF4-FFF2-40B4-BE49-F238E27FC236}">
                      <a16:creationId xmlns:a16="http://schemas.microsoft.com/office/drawing/2014/main" id="{9CBCDDF0-CDA4-458B-91AB-CB7C5EA6A460}"/>
                    </a:ext>
                  </a:extLst>
                </p:cNvPr>
                <p:cNvPicPr/>
                <p:nvPr/>
              </p:nvPicPr>
              <p:blipFill>
                <a:blip r:embed="rId227"/>
                <a:stretch>
                  <a:fillRect/>
                </a:stretch>
              </p:blipFill>
              <p:spPr>
                <a:xfrm>
                  <a:off x="1902453" y="4872307"/>
                  <a:ext cx="35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6" name="Freihand 35">
                  <a:extLst>
                    <a:ext uri="{FF2B5EF4-FFF2-40B4-BE49-F238E27FC236}">
                      <a16:creationId xmlns:a16="http://schemas.microsoft.com/office/drawing/2014/main" id="{60FE941F-6EFF-4E13-9C67-ADED4D02862D}"/>
                    </a:ext>
                  </a:extLst>
                </p14:cNvPr>
                <p14:cNvContentPartPr/>
                <p14:nvPr/>
              </p14:nvContentPartPr>
              <p14:xfrm>
                <a:off x="1915413" y="4811827"/>
                <a:ext cx="23760" cy="11880"/>
              </p14:xfrm>
            </p:contentPart>
          </mc:Choice>
          <mc:Fallback>
            <p:pic>
              <p:nvPicPr>
                <p:cNvPr id="36" name="Freihand 35">
                  <a:extLst>
                    <a:ext uri="{FF2B5EF4-FFF2-40B4-BE49-F238E27FC236}">
                      <a16:creationId xmlns:a16="http://schemas.microsoft.com/office/drawing/2014/main" id="{60FE941F-6EFF-4E13-9C67-ADED4D02862D}"/>
                    </a:ext>
                  </a:extLst>
                </p:cNvPr>
                <p:cNvPicPr/>
                <p:nvPr/>
              </p:nvPicPr>
              <p:blipFill>
                <a:blip r:embed="rId229"/>
                <a:stretch>
                  <a:fillRect/>
                </a:stretch>
              </p:blipFill>
              <p:spPr>
                <a:xfrm>
                  <a:off x="1911093" y="4807507"/>
                  <a:ext cx="32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7" name="Freihand 36">
                  <a:extLst>
                    <a:ext uri="{FF2B5EF4-FFF2-40B4-BE49-F238E27FC236}">
                      <a16:creationId xmlns:a16="http://schemas.microsoft.com/office/drawing/2014/main" id="{B7AAF88F-A9BA-4516-911E-216537074EED}"/>
                    </a:ext>
                  </a:extLst>
                </p14:cNvPr>
                <p14:cNvContentPartPr/>
                <p14:nvPr/>
              </p14:nvContentPartPr>
              <p14:xfrm>
                <a:off x="1962573" y="4819027"/>
                <a:ext cx="79560" cy="98280"/>
              </p14:xfrm>
            </p:contentPart>
          </mc:Choice>
          <mc:Fallback>
            <p:pic>
              <p:nvPicPr>
                <p:cNvPr id="37" name="Freihand 36">
                  <a:extLst>
                    <a:ext uri="{FF2B5EF4-FFF2-40B4-BE49-F238E27FC236}">
                      <a16:creationId xmlns:a16="http://schemas.microsoft.com/office/drawing/2014/main" id="{B7AAF88F-A9BA-4516-911E-216537074EED}"/>
                    </a:ext>
                  </a:extLst>
                </p:cNvPr>
                <p:cNvPicPr/>
                <p:nvPr/>
              </p:nvPicPr>
              <p:blipFill>
                <a:blip r:embed="rId231"/>
                <a:stretch>
                  <a:fillRect/>
                </a:stretch>
              </p:blipFill>
              <p:spPr>
                <a:xfrm>
                  <a:off x="1958253" y="4814707"/>
                  <a:ext cx="8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8" name="Freihand 157">
                  <a:extLst>
                    <a:ext uri="{FF2B5EF4-FFF2-40B4-BE49-F238E27FC236}">
                      <a16:creationId xmlns:a16="http://schemas.microsoft.com/office/drawing/2014/main" id="{912755B7-78C1-478E-998A-7523B6281CEF}"/>
                    </a:ext>
                  </a:extLst>
                </p14:cNvPr>
                <p14:cNvContentPartPr/>
                <p14:nvPr/>
              </p14:nvContentPartPr>
              <p14:xfrm>
                <a:off x="833613" y="4239067"/>
                <a:ext cx="562680" cy="422280"/>
              </p14:xfrm>
            </p:contentPart>
          </mc:Choice>
          <mc:Fallback>
            <p:pic>
              <p:nvPicPr>
                <p:cNvPr id="158" name="Freihand 157">
                  <a:extLst>
                    <a:ext uri="{FF2B5EF4-FFF2-40B4-BE49-F238E27FC236}">
                      <a16:creationId xmlns:a16="http://schemas.microsoft.com/office/drawing/2014/main" id="{912755B7-78C1-478E-998A-7523B6281CEF}"/>
                    </a:ext>
                  </a:extLst>
                </p:cNvPr>
                <p:cNvPicPr/>
                <p:nvPr/>
              </p:nvPicPr>
              <p:blipFill>
                <a:blip r:embed="rId233"/>
                <a:stretch>
                  <a:fillRect/>
                </a:stretch>
              </p:blipFill>
              <p:spPr>
                <a:xfrm>
                  <a:off x="829293" y="4234747"/>
                  <a:ext cx="571320" cy="430920"/>
                </a:xfrm>
                <a:prstGeom prst="rect">
                  <a:avLst/>
                </a:prstGeom>
              </p:spPr>
            </p:pic>
          </mc:Fallback>
        </mc:AlternateContent>
      </p:grpSp>
      <p:grpSp>
        <p:nvGrpSpPr>
          <p:cNvPr id="189" name="Gruppieren 188">
            <a:extLst>
              <a:ext uri="{FF2B5EF4-FFF2-40B4-BE49-F238E27FC236}">
                <a16:creationId xmlns:a16="http://schemas.microsoft.com/office/drawing/2014/main" id="{46A7262E-180F-4623-832B-886BA668A568}"/>
              </a:ext>
            </a:extLst>
          </p:cNvPr>
          <p:cNvGrpSpPr/>
          <p:nvPr/>
        </p:nvGrpSpPr>
        <p:grpSpPr>
          <a:xfrm>
            <a:off x="7210293" y="1628347"/>
            <a:ext cx="4127040" cy="2430000"/>
            <a:chOff x="7210293" y="1628347"/>
            <a:chExt cx="4127040" cy="2430000"/>
          </a:xfrm>
        </p:grpSpPr>
        <mc:AlternateContent xmlns:mc="http://schemas.openxmlformats.org/markup-compatibility/2006">
          <mc:Choice xmlns:p14="http://schemas.microsoft.com/office/powerpoint/2010/main" Requires="p14">
            <p:contentPart p14:bwMode="auto" r:id="rId234">
              <p14:nvContentPartPr>
                <p14:cNvPr id="135" name="Freihand 134">
                  <a:extLst>
                    <a:ext uri="{FF2B5EF4-FFF2-40B4-BE49-F238E27FC236}">
                      <a16:creationId xmlns:a16="http://schemas.microsoft.com/office/drawing/2014/main" id="{69A9436D-3A0C-4507-8FF8-64E9BB37A804}"/>
                    </a:ext>
                  </a:extLst>
                </p14:cNvPr>
                <p14:cNvContentPartPr/>
                <p14:nvPr/>
              </p14:nvContentPartPr>
              <p14:xfrm>
                <a:off x="8009853" y="3611227"/>
                <a:ext cx="92880" cy="127080"/>
              </p14:xfrm>
            </p:contentPart>
          </mc:Choice>
          <mc:Fallback>
            <p:pic>
              <p:nvPicPr>
                <p:cNvPr id="135" name="Freihand 134">
                  <a:extLst>
                    <a:ext uri="{FF2B5EF4-FFF2-40B4-BE49-F238E27FC236}">
                      <a16:creationId xmlns:a16="http://schemas.microsoft.com/office/drawing/2014/main" id="{69A9436D-3A0C-4507-8FF8-64E9BB37A804}"/>
                    </a:ext>
                  </a:extLst>
                </p:cNvPr>
                <p:cNvPicPr/>
                <p:nvPr/>
              </p:nvPicPr>
              <p:blipFill>
                <a:blip r:embed="rId235"/>
                <a:stretch>
                  <a:fillRect/>
                </a:stretch>
              </p:blipFill>
              <p:spPr>
                <a:xfrm>
                  <a:off x="8005533" y="3606907"/>
                  <a:ext cx="101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6" name="Freihand 135">
                  <a:extLst>
                    <a:ext uri="{FF2B5EF4-FFF2-40B4-BE49-F238E27FC236}">
                      <a16:creationId xmlns:a16="http://schemas.microsoft.com/office/drawing/2014/main" id="{8FA4AD62-89DA-4202-AA0C-C4A52551F2FF}"/>
                    </a:ext>
                  </a:extLst>
                </p14:cNvPr>
                <p14:cNvContentPartPr/>
                <p14:nvPr/>
              </p14:nvContentPartPr>
              <p14:xfrm>
                <a:off x="8156013" y="3604387"/>
                <a:ext cx="34560" cy="81360"/>
              </p14:xfrm>
            </p:contentPart>
          </mc:Choice>
          <mc:Fallback>
            <p:pic>
              <p:nvPicPr>
                <p:cNvPr id="136" name="Freihand 135">
                  <a:extLst>
                    <a:ext uri="{FF2B5EF4-FFF2-40B4-BE49-F238E27FC236}">
                      <a16:creationId xmlns:a16="http://schemas.microsoft.com/office/drawing/2014/main" id="{8FA4AD62-89DA-4202-AA0C-C4A52551F2FF}"/>
                    </a:ext>
                  </a:extLst>
                </p:cNvPr>
                <p:cNvPicPr/>
                <p:nvPr/>
              </p:nvPicPr>
              <p:blipFill>
                <a:blip r:embed="rId237"/>
                <a:stretch>
                  <a:fillRect/>
                </a:stretch>
              </p:blipFill>
              <p:spPr>
                <a:xfrm>
                  <a:off x="8151693" y="3600067"/>
                  <a:ext cx="43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7" name="Freihand 136">
                  <a:extLst>
                    <a:ext uri="{FF2B5EF4-FFF2-40B4-BE49-F238E27FC236}">
                      <a16:creationId xmlns:a16="http://schemas.microsoft.com/office/drawing/2014/main" id="{FAC76717-E72E-47D7-91CA-97100C9FFC86}"/>
                    </a:ext>
                  </a:extLst>
                </p14:cNvPr>
                <p14:cNvContentPartPr/>
                <p14:nvPr/>
              </p14:nvContentPartPr>
              <p14:xfrm>
                <a:off x="8266173" y="3596827"/>
                <a:ext cx="360" cy="360"/>
              </p14:xfrm>
            </p:contentPart>
          </mc:Choice>
          <mc:Fallback>
            <p:pic>
              <p:nvPicPr>
                <p:cNvPr id="137" name="Freihand 136">
                  <a:extLst>
                    <a:ext uri="{FF2B5EF4-FFF2-40B4-BE49-F238E27FC236}">
                      <a16:creationId xmlns:a16="http://schemas.microsoft.com/office/drawing/2014/main" id="{FAC76717-E72E-47D7-91CA-97100C9FFC86}"/>
                    </a:ext>
                  </a:extLst>
                </p:cNvPr>
                <p:cNvPicPr/>
                <p:nvPr/>
              </p:nvPicPr>
              <p:blipFill>
                <a:blip r:embed="rId97"/>
                <a:stretch>
                  <a:fillRect/>
                </a:stretch>
              </p:blipFill>
              <p:spPr>
                <a:xfrm>
                  <a:off x="8261853" y="3592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 name="Freihand 137">
                  <a:extLst>
                    <a:ext uri="{FF2B5EF4-FFF2-40B4-BE49-F238E27FC236}">
                      <a16:creationId xmlns:a16="http://schemas.microsoft.com/office/drawing/2014/main" id="{4C9129C2-34F5-49FE-8F64-10086DB24850}"/>
                    </a:ext>
                  </a:extLst>
                </p14:cNvPr>
                <p14:cNvContentPartPr/>
                <p14:nvPr/>
              </p14:nvContentPartPr>
              <p14:xfrm>
                <a:off x="8223693" y="3559747"/>
                <a:ext cx="83520" cy="86760"/>
              </p14:xfrm>
            </p:contentPart>
          </mc:Choice>
          <mc:Fallback>
            <p:pic>
              <p:nvPicPr>
                <p:cNvPr id="138" name="Freihand 137">
                  <a:extLst>
                    <a:ext uri="{FF2B5EF4-FFF2-40B4-BE49-F238E27FC236}">
                      <a16:creationId xmlns:a16="http://schemas.microsoft.com/office/drawing/2014/main" id="{4C9129C2-34F5-49FE-8F64-10086DB24850}"/>
                    </a:ext>
                  </a:extLst>
                </p:cNvPr>
                <p:cNvPicPr/>
                <p:nvPr/>
              </p:nvPicPr>
              <p:blipFill>
                <a:blip r:embed="rId240"/>
                <a:stretch>
                  <a:fillRect/>
                </a:stretch>
              </p:blipFill>
              <p:spPr>
                <a:xfrm>
                  <a:off x="8219373" y="3555427"/>
                  <a:ext cx="92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9" name="Freihand 138">
                  <a:extLst>
                    <a:ext uri="{FF2B5EF4-FFF2-40B4-BE49-F238E27FC236}">
                      <a16:creationId xmlns:a16="http://schemas.microsoft.com/office/drawing/2014/main" id="{3EC1C9C8-0911-49D7-B067-C7AE785F430A}"/>
                    </a:ext>
                  </a:extLst>
                </p14:cNvPr>
                <p14:cNvContentPartPr/>
                <p14:nvPr/>
              </p14:nvContentPartPr>
              <p14:xfrm>
                <a:off x="8302533" y="3516547"/>
                <a:ext cx="131040" cy="93960"/>
              </p14:xfrm>
            </p:contentPart>
          </mc:Choice>
          <mc:Fallback>
            <p:pic>
              <p:nvPicPr>
                <p:cNvPr id="139" name="Freihand 138">
                  <a:extLst>
                    <a:ext uri="{FF2B5EF4-FFF2-40B4-BE49-F238E27FC236}">
                      <a16:creationId xmlns:a16="http://schemas.microsoft.com/office/drawing/2014/main" id="{3EC1C9C8-0911-49D7-B067-C7AE785F430A}"/>
                    </a:ext>
                  </a:extLst>
                </p:cNvPr>
                <p:cNvPicPr/>
                <p:nvPr/>
              </p:nvPicPr>
              <p:blipFill>
                <a:blip r:embed="rId242"/>
                <a:stretch>
                  <a:fillRect/>
                </a:stretch>
              </p:blipFill>
              <p:spPr>
                <a:xfrm>
                  <a:off x="8298213" y="3512227"/>
                  <a:ext cx="139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9C8889DD-5D95-4686-9E9B-8FFA4503EA2A}"/>
                    </a:ext>
                  </a:extLst>
                </p14:cNvPr>
                <p14:cNvContentPartPr/>
                <p14:nvPr/>
              </p14:nvContentPartPr>
              <p14:xfrm>
                <a:off x="8476413" y="3461107"/>
                <a:ext cx="100440" cy="87840"/>
              </p14:xfrm>
            </p:contentPart>
          </mc:Choice>
          <mc:Fallback>
            <p:pic>
              <p:nvPicPr>
                <p:cNvPr id="140" name="Freihand 139">
                  <a:extLst>
                    <a:ext uri="{FF2B5EF4-FFF2-40B4-BE49-F238E27FC236}">
                      <a16:creationId xmlns:a16="http://schemas.microsoft.com/office/drawing/2014/main" id="{9C8889DD-5D95-4686-9E9B-8FFA4503EA2A}"/>
                    </a:ext>
                  </a:extLst>
                </p:cNvPr>
                <p:cNvPicPr/>
                <p:nvPr/>
              </p:nvPicPr>
              <p:blipFill>
                <a:blip r:embed="rId244"/>
                <a:stretch>
                  <a:fillRect/>
                </a:stretch>
              </p:blipFill>
              <p:spPr>
                <a:xfrm>
                  <a:off x="8472093" y="3456787"/>
                  <a:ext cx="109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0" name="Freihand 159">
                  <a:extLst>
                    <a:ext uri="{FF2B5EF4-FFF2-40B4-BE49-F238E27FC236}">
                      <a16:creationId xmlns:a16="http://schemas.microsoft.com/office/drawing/2014/main" id="{FFED0A1F-B01A-4689-8988-F75599B6476B}"/>
                    </a:ext>
                  </a:extLst>
                </p14:cNvPr>
                <p14:cNvContentPartPr/>
                <p14:nvPr/>
              </p14:nvContentPartPr>
              <p14:xfrm>
                <a:off x="9882573" y="3594307"/>
                <a:ext cx="110880" cy="165600"/>
              </p14:xfrm>
            </p:contentPart>
          </mc:Choice>
          <mc:Fallback>
            <p:pic>
              <p:nvPicPr>
                <p:cNvPr id="160" name="Freihand 159">
                  <a:extLst>
                    <a:ext uri="{FF2B5EF4-FFF2-40B4-BE49-F238E27FC236}">
                      <a16:creationId xmlns:a16="http://schemas.microsoft.com/office/drawing/2014/main" id="{FFED0A1F-B01A-4689-8988-F75599B6476B}"/>
                    </a:ext>
                  </a:extLst>
                </p:cNvPr>
                <p:cNvPicPr/>
                <p:nvPr/>
              </p:nvPicPr>
              <p:blipFill>
                <a:blip r:embed="rId246"/>
                <a:stretch>
                  <a:fillRect/>
                </a:stretch>
              </p:blipFill>
              <p:spPr>
                <a:xfrm>
                  <a:off x="9878253" y="3589987"/>
                  <a:ext cx="119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1" name="Freihand 160">
                  <a:extLst>
                    <a:ext uri="{FF2B5EF4-FFF2-40B4-BE49-F238E27FC236}">
                      <a16:creationId xmlns:a16="http://schemas.microsoft.com/office/drawing/2014/main" id="{A0E580BC-E7E4-4398-822F-EF93D0B0BE05}"/>
                    </a:ext>
                  </a:extLst>
                </p14:cNvPr>
                <p14:cNvContentPartPr/>
                <p14:nvPr/>
              </p14:nvContentPartPr>
              <p14:xfrm>
                <a:off x="10012533" y="3528427"/>
                <a:ext cx="69480" cy="146880"/>
              </p14:xfrm>
            </p:contentPart>
          </mc:Choice>
          <mc:Fallback>
            <p:pic>
              <p:nvPicPr>
                <p:cNvPr id="161" name="Freihand 160">
                  <a:extLst>
                    <a:ext uri="{FF2B5EF4-FFF2-40B4-BE49-F238E27FC236}">
                      <a16:creationId xmlns:a16="http://schemas.microsoft.com/office/drawing/2014/main" id="{A0E580BC-E7E4-4398-822F-EF93D0B0BE05}"/>
                    </a:ext>
                  </a:extLst>
                </p:cNvPr>
                <p:cNvPicPr/>
                <p:nvPr/>
              </p:nvPicPr>
              <p:blipFill>
                <a:blip r:embed="rId248"/>
                <a:stretch>
                  <a:fillRect/>
                </a:stretch>
              </p:blipFill>
              <p:spPr>
                <a:xfrm>
                  <a:off x="10008213" y="3524107"/>
                  <a:ext cx="78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2" name="Freihand 161">
                  <a:extLst>
                    <a:ext uri="{FF2B5EF4-FFF2-40B4-BE49-F238E27FC236}">
                      <a16:creationId xmlns:a16="http://schemas.microsoft.com/office/drawing/2014/main" id="{DEBCA66A-CDD5-4C37-AB31-2AE4EE403709}"/>
                    </a:ext>
                  </a:extLst>
                </p14:cNvPr>
                <p14:cNvContentPartPr/>
                <p14:nvPr/>
              </p14:nvContentPartPr>
              <p14:xfrm>
                <a:off x="10072653" y="3589627"/>
                <a:ext cx="32760" cy="72360"/>
              </p14:xfrm>
            </p:contentPart>
          </mc:Choice>
          <mc:Fallback>
            <p:pic>
              <p:nvPicPr>
                <p:cNvPr id="162" name="Freihand 161">
                  <a:extLst>
                    <a:ext uri="{FF2B5EF4-FFF2-40B4-BE49-F238E27FC236}">
                      <a16:creationId xmlns:a16="http://schemas.microsoft.com/office/drawing/2014/main" id="{DEBCA66A-CDD5-4C37-AB31-2AE4EE403709}"/>
                    </a:ext>
                  </a:extLst>
                </p:cNvPr>
                <p:cNvPicPr/>
                <p:nvPr/>
              </p:nvPicPr>
              <p:blipFill>
                <a:blip r:embed="rId250"/>
                <a:stretch>
                  <a:fillRect/>
                </a:stretch>
              </p:blipFill>
              <p:spPr>
                <a:xfrm>
                  <a:off x="10068333" y="3585307"/>
                  <a:ext cx="41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3" name="Freihand 162">
                  <a:extLst>
                    <a:ext uri="{FF2B5EF4-FFF2-40B4-BE49-F238E27FC236}">
                      <a16:creationId xmlns:a16="http://schemas.microsoft.com/office/drawing/2014/main" id="{D4932EB4-9FB2-48EC-9865-B5E2AA13D7C0}"/>
                    </a:ext>
                  </a:extLst>
                </p14:cNvPr>
                <p14:cNvContentPartPr/>
                <p14:nvPr/>
              </p14:nvContentPartPr>
              <p14:xfrm>
                <a:off x="10125573" y="3577387"/>
                <a:ext cx="43200" cy="52560"/>
              </p14:xfrm>
            </p:contentPart>
          </mc:Choice>
          <mc:Fallback>
            <p:pic>
              <p:nvPicPr>
                <p:cNvPr id="163" name="Freihand 162">
                  <a:extLst>
                    <a:ext uri="{FF2B5EF4-FFF2-40B4-BE49-F238E27FC236}">
                      <a16:creationId xmlns:a16="http://schemas.microsoft.com/office/drawing/2014/main" id="{D4932EB4-9FB2-48EC-9865-B5E2AA13D7C0}"/>
                    </a:ext>
                  </a:extLst>
                </p:cNvPr>
                <p:cNvPicPr/>
                <p:nvPr/>
              </p:nvPicPr>
              <p:blipFill>
                <a:blip r:embed="rId252"/>
                <a:stretch>
                  <a:fillRect/>
                </a:stretch>
              </p:blipFill>
              <p:spPr>
                <a:xfrm>
                  <a:off x="10121253" y="3573067"/>
                  <a:ext cx="51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4" name="Freihand 163">
                  <a:extLst>
                    <a:ext uri="{FF2B5EF4-FFF2-40B4-BE49-F238E27FC236}">
                      <a16:creationId xmlns:a16="http://schemas.microsoft.com/office/drawing/2014/main" id="{2B6BB60F-9F95-4350-8699-75310606ACAE}"/>
                    </a:ext>
                  </a:extLst>
                </p14:cNvPr>
                <p14:cNvContentPartPr/>
                <p14:nvPr/>
              </p14:nvContentPartPr>
              <p14:xfrm>
                <a:off x="10202613" y="3491347"/>
                <a:ext cx="169920" cy="110160"/>
              </p14:xfrm>
            </p:contentPart>
          </mc:Choice>
          <mc:Fallback>
            <p:pic>
              <p:nvPicPr>
                <p:cNvPr id="164" name="Freihand 163">
                  <a:extLst>
                    <a:ext uri="{FF2B5EF4-FFF2-40B4-BE49-F238E27FC236}">
                      <a16:creationId xmlns:a16="http://schemas.microsoft.com/office/drawing/2014/main" id="{2B6BB60F-9F95-4350-8699-75310606ACAE}"/>
                    </a:ext>
                  </a:extLst>
                </p:cNvPr>
                <p:cNvPicPr/>
                <p:nvPr/>
              </p:nvPicPr>
              <p:blipFill>
                <a:blip r:embed="rId254"/>
                <a:stretch>
                  <a:fillRect/>
                </a:stretch>
              </p:blipFill>
              <p:spPr>
                <a:xfrm>
                  <a:off x="10198293" y="3487027"/>
                  <a:ext cx="178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5" name="Freihand 164">
                  <a:extLst>
                    <a:ext uri="{FF2B5EF4-FFF2-40B4-BE49-F238E27FC236}">
                      <a16:creationId xmlns:a16="http://schemas.microsoft.com/office/drawing/2014/main" id="{1BF255DE-883E-4244-8C23-3F1FC96D1069}"/>
                    </a:ext>
                  </a:extLst>
                </p14:cNvPr>
                <p14:cNvContentPartPr/>
                <p14:nvPr/>
              </p14:nvContentPartPr>
              <p14:xfrm>
                <a:off x="10331133" y="3419707"/>
                <a:ext cx="720" cy="11880"/>
              </p14:xfrm>
            </p:contentPart>
          </mc:Choice>
          <mc:Fallback>
            <p:pic>
              <p:nvPicPr>
                <p:cNvPr id="165" name="Freihand 164">
                  <a:extLst>
                    <a:ext uri="{FF2B5EF4-FFF2-40B4-BE49-F238E27FC236}">
                      <a16:creationId xmlns:a16="http://schemas.microsoft.com/office/drawing/2014/main" id="{1BF255DE-883E-4244-8C23-3F1FC96D1069}"/>
                    </a:ext>
                  </a:extLst>
                </p:cNvPr>
                <p:cNvPicPr/>
                <p:nvPr/>
              </p:nvPicPr>
              <p:blipFill>
                <a:blip r:embed="rId256"/>
                <a:stretch>
                  <a:fillRect/>
                </a:stretch>
              </p:blipFill>
              <p:spPr>
                <a:xfrm>
                  <a:off x="10326813" y="3415387"/>
                  <a:ext cx="9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6" name="Freihand 165">
                  <a:extLst>
                    <a:ext uri="{FF2B5EF4-FFF2-40B4-BE49-F238E27FC236}">
                      <a16:creationId xmlns:a16="http://schemas.microsoft.com/office/drawing/2014/main" id="{F1758DCE-A786-4FC8-94B4-B72F03942CD2}"/>
                    </a:ext>
                  </a:extLst>
                </p14:cNvPr>
                <p14:cNvContentPartPr/>
                <p14:nvPr/>
              </p14:nvContentPartPr>
              <p14:xfrm>
                <a:off x="10411053" y="3388027"/>
                <a:ext cx="93240" cy="113760"/>
              </p14:xfrm>
            </p:contentPart>
          </mc:Choice>
          <mc:Fallback>
            <p:pic>
              <p:nvPicPr>
                <p:cNvPr id="166" name="Freihand 165">
                  <a:extLst>
                    <a:ext uri="{FF2B5EF4-FFF2-40B4-BE49-F238E27FC236}">
                      <a16:creationId xmlns:a16="http://schemas.microsoft.com/office/drawing/2014/main" id="{F1758DCE-A786-4FC8-94B4-B72F03942CD2}"/>
                    </a:ext>
                  </a:extLst>
                </p:cNvPr>
                <p:cNvPicPr/>
                <p:nvPr/>
              </p:nvPicPr>
              <p:blipFill>
                <a:blip r:embed="rId258"/>
                <a:stretch>
                  <a:fillRect/>
                </a:stretch>
              </p:blipFill>
              <p:spPr>
                <a:xfrm>
                  <a:off x="10406733" y="3383707"/>
                  <a:ext cx="101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8" name="Freihand 167">
                  <a:extLst>
                    <a:ext uri="{FF2B5EF4-FFF2-40B4-BE49-F238E27FC236}">
                      <a16:creationId xmlns:a16="http://schemas.microsoft.com/office/drawing/2014/main" id="{21449B57-22C1-4D17-9DE7-EE8235EE9E8B}"/>
                    </a:ext>
                  </a:extLst>
                </p14:cNvPr>
                <p14:cNvContentPartPr/>
                <p14:nvPr/>
              </p14:nvContentPartPr>
              <p14:xfrm>
                <a:off x="9984813" y="3828667"/>
                <a:ext cx="50400" cy="101160"/>
              </p14:xfrm>
            </p:contentPart>
          </mc:Choice>
          <mc:Fallback>
            <p:pic>
              <p:nvPicPr>
                <p:cNvPr id="168" name="Freihand 167">
                  <a:extLst>
                    <a:ext uri="{FF2B5EF4-FFF2-40B4-BE49-F238E27FC236}">
                      <a16:creationId xmlns:a16="http://schemas.microsoft.com/office/drawing/2014/main" id="{21449B57-22C1-4D17-9DE7-EE8235EE9E8B}"/>
                    </a:ext>
                  </a:extLst>
                </p:cNvPr>
                <p:cNvPicPr/>
                <p:nvPr/>
              </p:nvPicPr>
              <p:blipFill>
                <a:blip r:embed="rId260"/>
                <a:stretch>
                  <a:fillRect/>
                </a:stretch>
              </p:blipFill>
              <p:spPr>
                <a:xfrm>
                  <a:off x="9980493" y="3824347"/>
                  <a:ext cx="59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9" name="Freihand 168">
                  <a:extLst>
                    <a:ext uri="{FF2B5EF4-FFF2-40B4-BE49-F238E27FC236}">
                      <a16:creationId xmlns:a16="http://schemas.microsoft.com/office/drawing/2014/main" id="{12CEB659-C6A1-47EF-9254-A43491834B07}"/>
                    </a:ext>
                  </a:extLst>
                </p14:cNvPr>
                <p14:cNvContentPartPr/>
                <p14:nvPr/>
              </p14:nvContentPartPr>
              <p14:xfrm>
                <a:off x="9900933" y="3763147"/>
                <a:ext cx="97920" cy="83520"/>
              </p14:xfrm>
            </p:contentPart>
          </mc:Choice>
          <mc:Fallback>
            <p:pic>
              <p:nvPicPr>
                <p:cNvPr id="169" name="Freihand 168">
                  <a:extLst>
                    <a:ext uri="{FF2B5EF4-FFF2-40B4-BE49-F238E27FC236}">
                      <a16:creationId xmlns:a16="http://schemas.microsoft.com/office/drawing/2014/main" id="{12CEB659-C6A1-47EF-9254-A43491834B07}"/>
                    </a:ext>
                  </a:extLst>
                </p:cNvPr>
                <p:cNvPicPr/>
                <p:nvPr/>
              </p:nvPicPr>
              <p:blipFill>
                <a:blip r:embed="rId262"/>
                <a:stretch>
                  <a:fillRect/>
                </a:stretch>
              </p:blipFill>
              <p:spPr>
                <a:xfrm>
                  <a:off x="9896613" y="3758827"/>
                  <a:ext cx="106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0" name="Freihand 169">
                  <a:extLst>
                    <a:ext uri="{FF2B5EF4-FFF2-40B4-BE49-F238E27FC236}">
                      <a16:creationId xmlns:a16="http://schemas.microsoft.com/office/drawing/2014/main" id="{1D3622F2-DCCE-486E-9856-87D41B096918}"/>
                    </a:ext>
                  </a:extLst>
                </p14:cNvPr>
                <p14:cNvContentPartPr/>
                <p14:nvPr/>
              </p14:nvContentPartPr>
              <p14:xfrm>
                <a:off x="10047453" y="3734347"/>
                <a:ext cx="252360" cy="131760"/>
              </p14:xfrm>
            </p:contentPart>
          </mc:Choice>
          <mc:Fallback>
            <p:pic>
              <p:nvPicPr>
                <p:cNvPr id="170" name="Freihand 169">
                  <a:extLst>
                    <a:ext uri="{FF2B5EF4-FFF2-40B4-BE49-F238E27FC236}">
                      <a16:creationId xmlns:a16="http://schemas.microsoft.com/office/drawing/2014/main" id="{1D3622F2-DCCE-486E-9856-87D41B096918}"/>
                    </a:ext>
                  </a:extLst>
                </p:cNvPr>
                <p:cNvPicPr/>
                <p:nvPr/>
              </p:nvPicPr>
              <p:blipFill>
                <a:blip r:embed="rId264"/>
                <a:stretch>
                  <a:fillRect/>
                </a:stretch>
              </p:blipFill>
              <p:spPr>
                <a:xfrm>
                  <a:off x="10043133" y="3730027"/>
                  <a:ext cx="261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1" name="Freihand 170">
                  <a:extLst>
                    <a:ext uri="{FF2B5EF4-FFF2-40B4-BE49-F238E27FC236}">
                      <a16:creationId xmlns:a16="http://schemas.microsoft.com/office/drawing/2014/main" id="{D549A800-84D2-44EA-B43F-6C761833CA85}"/>
                    </a:ext>
                  </a:extLst>
                </p14:cNvPr>
                <p14:cNvContentPartPr/>
                <p14:nvPr/>
              </p14:nvContentPartPr>
              <p14:xfrm>
                <a:off x="10347693" y="3633547"/>
                <a:ext cx="103680" cy="191880"/>
              </p14:xfrm>
            </p:contentPart>
          </mc:Choice>
          <mc:Fallback>
            <p:pic>
              <p:nvPicPr>
                <p:cNvPr id="171" name="Freihand 170">
                  <a:extLst>
                    <a:ext uri="{FF2B5EF4-FFF2-40B4-BE49-F238E27FC236}">
                      <a16:creationId xmlns:a16="http://schemas.microsoft.com/office/drawing/2014/main" id="{D549A800-84D2-44EA-B43F-6C761833CA85}"/>
                    </a:ext>
                  </a:extLst>
                </p:cNvPr>
                <p:cNvPicPr/>
                <p:nvPr/>
              </p:nvPicPr>
              <p:blipFill>
                <a:blip r:embed="rId266"/>
                <a:stretch>
                  <a:fillRect/>
                </a:stretch>
              </p:blipFill>
              <p:spPr>
                <a:xfrm>
                  <a:off x="10343373" y="3629227"/>
                  <a:ext cx="112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D4E1B5E3-4686-4A29-BA8F-7F7D1383D3F2}"/>
                    </a:ext>
                  </a:extLst>
                </p14:cNvPr>
                <p14:cNvContentPartPr/>
                <p14:nvPr/>
              </p14:nvContentPartPr>
              <p14:xfrm>
                <a:off x="10052493" y="3937387"/>
                <a:ext cx="72720" cy="120960"/>
              </p14:xfrm>
            </p:contentPart>
          </mc:Choice>
          <mc:Fallback>
            <p:pic>
              <p:nvPicPr>
                <p:cNvPr id="173" name="Freihand 172">
                  <a:extLst>
                    <a:ext uri="{FF2B5EF4-FFF2-40B4-BE49-F238E27FC236}">
                      <a16:creationId xmlns:a16="http://schemas.microsoft.com/office/drawing/2014/main" id="{D4E1B5E3-4686-4A29-BA8F-7F7D1383D3F2}"/>
                    </a:ext>
                  </a:extLst>
                </p:cNvPr>
                <p:cNvPicPr/>
                <p:nvPr/>
              </p:nvPicPr>
              <p:blipFill>
                <a:blip r:embed="rId268"/>
                <a:stretch>
                  <a:fillRect/>
                </a:stretch>
              </p:blipFill>
              <p:spPr>
                <a:xfrm>
                  <a:off x="10048173" y="3933067"/>
                  <a:ext cx="81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0D19AAC7-9D70-4FD7-9420-B91FA1A1B5B4}"/>
                    </a:ext>
                  </a:extLst>
                </p14:cNvPr>
                <p14:cNvContentPartPr/>
                <p14:nvPr/>
              </p14:nvContentPartPr>
              <p14:xfrm>
                <a:off x="10132413" y="3916147"/>
                <a:ext cx="92160" cy="88920"/>
              </p14:xfrm>
            </p:contentPart>
          </mc:Choice>
          <mc:Fallback>
            <p:pic>
              <p:nvPicPr>
                <p:cNvPr id="174" name="Freihand 173">
                  <a:extLst>
                    <a:ext uri="{FF2B5EF4-FFF2-40B4-BE49-F238E27FC236}">
                      <a16:creationId xmlns:a16="http://schemas.microsoft.com/office/drawing/2014/main" id="{0D19AAC7-9D70-4FD7-9420-B91FA1A1B5B4}"/>
                    </a:ext>
                  </a:extLst>
                </p:cNvPr>
                <p:cNvPicPr/>
                <p:nvPr/>
              </p:nvPicPr>
              <p:blipFill>
                <a:blip r:embed="rId270"/>
                <a:stretch>
                  <a:fillRect/>
                </a:stretch>
              </p:blipFill>
              <p:spPr>
                <a:xfrm>
                  <a:off x="10128093" y="3911827"/>
                  <a:ext cx="100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Freihand 174">
                  <a:extLst>
                    <a:ext uri="{FF2B5EF4-FFF2-40B4-BE49-F238E27FC236}">
                      <a16:creationId xmlns:a16="http://schemas.microsoft.com/office/drawing/2014/main" id="{679BDF51-D3E6-4067-9CAB-5F399BCA74B6}"/>
                    </a:ext>
                  </a:extLst>
                </p14:cNvPr>
                <p14:cNvContentPartPr/>
                <p14:nvPr/>
              </p14:nvContentPartPr>
              <p14:xfrm>
                <a:off x="10250493" y="3900667"/>
                <a:ext cx="79920" cy="57600"/>
              </p14:xfrm>
            </p:contentPart>
          </mc:Choice>
          <mc:Fallback>
            <p:pic>
              <p:nvPicPr>
                <p:cNvPr id="175" name="Freihand 174">
                  <a:extLst>
                    <a:ext uri="{FF2B5EF4-FFF2-40B4-BE49-F238E27FC236}">
                      <a16:creationId xmlns:a16="http://schemas.microsoft.com/office/drawing/2014/main" id="{679BDF51-D3E6-4067-9CAB-5F399BCA74B6}"/>
                    </a:ext>
                  </a:extLst>
                </p:cNvPr>
                <p:cNvPicPr/>
                <p:nvPr/>
              </p:nvPicPr>
              <p:blipFill>
                <a:blip r:embed="rId272"/>
                <a:stretch>
                  <a:fillRect/>
                </a:stretch>
              </p:blipFill>
              <p:spPr>
                <a:xfrm>
                  <a:off x="10246173" y="3896347"/>
                  <a:ext cx="88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6" name="Freihand 175">
                  <a:extLst>
                    <a:ext uri="{FF2B5EF4-FFF2-40B4-BE49-F238E27FC236}">
                      <a16:creationId xmlns:a16="http://schemas.microsoft.com/office/drawing/2014/main" id="{1584166D-135F-4625-93C1-6ABC2433544E}"/>
                    </a:ext>
                  </a:extLst>
                </p14:cNvPr>
                <p14:cNvContentPartPr/>
                <p14:nvPr/>
              </p14:nvContentPartPr>
              <p14:xfrm>
                <a:off x="10293693" y="3861427"/>
                <a:ext cx="360" cy="360"/>
              </p14:xfrm>
            </p:contentPart>
          </mc:Choice>
          <mc:Fallback>
            <p:pic>
              <p:nvPicPr>
                <p:cNvPr id="176" name="Freihand 175">
                  <a:extLst>
                    <a:ext uri="{FF2B5EF4-FFF2-40B4-BE49-F238E27FC236}">
                      <a16:creationId xmlns:a16="http://schemas.microsoft.com/office/drawing/2014/main" id="{1584166D-135F-4625-93C1-6ABC2433544E}"/>
                    </a:ext>
                  </a:extLst>
                </p:cNvPr>
                <p:cNvPicPr/>
                <p:nvPr/>
              </p:nvPicPr>
              <p:blipFill>
                <a:blip r:embed="rId97"/>
                <a:stretch>
                  <a:fillRect/>
                </a:stretch>
              </p:blipFill>
              <p:spPr>
                <a:xfrm>
                  <a:off x="10289373" y="3857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7" name="Freihand 176">
                  <a:extLst>
                    <a:ext uri="{FF2B5EF4-FFF2-40B4-BE49-F238E27FC236}">
                      <a16:creationId xmlns:a16="http://schemas.microsoft.com/office/drawing/2014/main" id="{90C6D04A-E92D-4583-B034-7359EA0B697F}"/>
                    </a:ext>
                  </a:extLst>
                </p14:cNvPr>
                <p14:cNvContentPartPr/>
                <p14:nvPr/>
              </p14:nvContentPartPr>
              <p14:xfrm>
                <a:off x="10379733" y="3821107"/>
                <a:ext cx="40680" cy="84600"/>
              </p14:xfrm>
            </p:contentPart>
          </mc:Choice>
          <mc:Fallback>
            <p:pic>
              <p:nvPicPr>
                <p:cNvPr id="177" name="Freihand 176">
                  <a:extLst>
                    <a:ext uri="{FF2B5EF4-FFF2-40B4-BE49-F238E27FC236}">
                      <a16:creationId xmlns:a16="http://schemas.microsoft.com/office/drawing/2014/main" id="{90C6D04A-E92D-4583-B034-7359EA0B697F}"/>
                    </a:ext>
                  </a:extLst>
                </p:cNvPr>
                <p:cNvPicPr/>
                <p:nvPr/>
              </p:nvPicPr>
              <p:blipFill>
                <a:blip r:embed="rId275"/>
                <a:stretch>
                  <a:fillRect/>
                </a:stretch>
              </p:blipFill>
              <p:spPr>
                <a:xfrm>
                  <a:off x="10375413" y="3816787"/>
                  <a:ext cx="49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8" name="Freihand 177">
                  <a:extLst>
                    <a:ext uri="{FF2B5EF4-FFF2-40B4-BE49-F238E27FC236}">
                      <a16:creationId xmlns:a16="http://schemas.microsoft.com/office/drawing/2014/main" id="{B78C3B5C-D248-4C4E-B1B0-C9CF50C453E4}"/>
                    </a:ext>
                  </a:extLst>
                </p14:cNvPr>
                <p14:cNvContentPartPr/>
                <p14:nvPr/>
              </p14:nvContentPartPr>
              <p14:xfrm>
                <a:off x="10422933" y="3812107"/>
                <a:ext cx="43560" cy="56160"/>
              </p14:xfrm>
            </p:contentPart>
          </mc:Choice>
          <mc:Fallback>
            <p:pic>
              <p:nvPicPr>
                <p:cNvPr id="178" name="Freihand 177">
                  <a:extLst>
                    <a:ext uri="{FF2B5EF4-FFF2-40B4-BE49-F238E27FC236}">
                      <a16:creationId xmlns:a16="http://schemas.microsoft.com/office/drawing/2014/main" id="{B78C3B5C-D248-4C4E-B1B0-C9CF50C453E4}"/>
                    </a:ext>
                  </a:extLst>
                </p:cNvPr>
                <p:cNvPicPr/>
                <p:nvPr/>
              </p:nvPicPr>
              <p:blipFill>
                <a:blip r:embed="rId277"/>
                <a:stretch>
                  <a:fillRect/>
                </a:stretch>
              </p:blipFill>
              <p:spPr>
                <a:xfrm>
                  <a:off x="10418613" y="3807787"/>
                  <a:ext cx="52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9" name="Freihand 178">
                  <a:extLst>
                    <a:ext uri="{FF2B5EF4-FFF2-40B4-BE49-F238E27FC236}">
                      <a16:creationId xmlns:a16="http://schemas.microsoft.com/office/drawing/2014/main" id="{07FB0EB1-4CF0-4F0B-8BA9-222C5DE2A8DD}"/>
                    </a:ext>
                  </a:extLst>
                </p14:cNvPr>
                <p14:cNvContentPartPr/>
                <p14:nvPr/>
              </p14:nvContentPartPr>
              <p14:xfrm>
                <a:off x="10494213" y="3770347"/>
                <a:ext cx="42480" cy="59760"/>
              </p14:xfrm>
            </p:contentPart>
          </mc:Choice>
          <mc:Fallback>
            <p:pic>
              <p:nvPicPr>
                <p:cNvPr id="179" name="Freihand 178">
                  <a:extLst>
                    <a:ext uri="{FF2B5EF4-FFF2-40B4-BE49-F238E27FC236}">
                      <a16:creationId xmlns:a16="http://schemas.microsoft.com/office/drawing/2014/main" id="{07FB0EB1-4CF0-4F0B-8BA9-222C5DE2A8DD}"/>
                    </a:ext>
                  </a:extLst>
                </p:cNvPr>
                <p:cNvPicPr/>
                <p:nvPr/>
              </p:nvPicPr>
              <p:blipFill>
                <a:blip r:embed="rId279"/>
                <a:stretch>
                  <a:fillRect/>
                </a:stretch>
              </p:blipFill>
              <p:spPr>
                <a:xfrm>
                  <a:off x="10489893" y="3766027"/>
                  <a:ext cx="51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0" name="Freihand 179">
                  <a:extLst>
                    <a:ext uri="{FF2B5EF4-FFF2-40B4-BE49-F238E27FC236}">
                      <a16:creationId xmlns:a16="http://schemas.microsoft.com/office/drawing/2014/main" id="{D255ACFA-2A73-41A2-94A7-381C1A272C4D}"/>
                    </a:ext>
                  </a:extLst>
                </p14:cNvPr>
                <p14:cNvContentPartPr/>
                <p14:nvPr/>
              </p14:nvContentPartPr>
              <p14:xfrm>
                <a:off x="10587813" y="3676387"/>
                <a:ext cx="59040" cy="78120"/>
              </p14:xfrm>
            </p:contentPart>
          </mc:Choice>
          <mc:Fallback>
            <p:pic>
              <p:nvPicPr>
                <p:cNvPr id="180" name="Freihand 179">
                  <a:extLst>
                    <a:ext uri="{FF2B5EF4-FFF2-40B4-BE49-F238E27FC236}">
                      <a16:creationId xmlns:a16="http://schemas.microsoft.com/office/drawing/2014/main" id="{D255ACFA-2A73-41A2-94A7-381C1A272C4D}"/>
                    </a:ext>
                  </a:extLst>
                </p:cNvPr>
                <p:cNvPicPr/>
                <p:nvPr/>
              </p:nvPicPr>
              <p:blipFill>
                <a:blip r:embed="rId281"/>
                <a:stretch>
                  <a:fillRect/>
                </a:stretch>
              </p:blipFill>
              <p:spPr>
                <a:xfrm>
                  <a:off x="10583493" y="3672067"/>
                  <a:ext cx="67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1" name="Freihand 180">
                  <a:extLst>
                    <a:ext uri="{FF2B5EF4-FFF2-40B4-BE49-F238E27FC236}">
                      <a16:creationId xmlns:a16="http://schemas.microsoft.com/office/drawing/2014/main" id="{B9CE4172-2134-4E0E-A5A7-619EDB7EC610}"/>
                    </a:ext>
                  </a:extLst>
                </p14:cNvPr>
                <p14:cNvContentPartPr/>
                <p14:nvPr/>
              </p14:nvContentPartPr>
              <p14:xfrm>
                <a:off x="10532373" y="3631027"/>
                <a:ext cx="87480" cy="69840"/>
              </p14:xfrm>
            </p:contentPart>
          </mc:Choice>
          <mc:Fallback>
            <p:pic>
              <p:nvPicPr>
                <p:cNvPr id="181" name="Freihand 180">
                  <a:extLst>
                    <a:ext uri="{FF2B5EF4-FFF2-40B4-BE49-F238E27FC236}">
                      <a16:creationId xmlns:a16="http://schemas.microsoft.com/office/drawing/2014/main" id="{B9CE4172-2134-4E0E-A5A7-619EDB7EC610}"/>
                    </a:ext>
                  </a:extLst>
                </p:cNvPr>
                <p:cNvPicPr/>
                <p:nvPr/>
              </p:nvPicPr>
              <p:blipFill>
                <a:blip r:embed="rId283"/>
                <a:stretch>
                  <a:fillRect/>
                </a:stretch>
              </p:blipFill>
              <p:spPr>
                <a:xfrm>
                  <a:off x="10528053" y="3626707"/>
                  <a:ext cx="96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2" name="Freihand 181">
                  <a:extLst>
                    <a:ext uri="{FF2B5EF4-FFF2-40B4-BE49-F238E27FC236}">
                      <a16:creationId xmlns:a16="http://schemas.microsoft.com/office/drawing/2014/main" id="{BCBD964A-9924-40A0-88D5-EC3165A18CC8}"/>
                    </a:ext>
                  </a:extLst>
                </p14:cNvPr>
                <p14:cNvContentPartPr/>
                <p14:nvPr/>
              </p14:nvContentPartPr>
              <p14:xfrm>
                <a:off x="10659453" y="3658387"/>
                <a:ext cx="38160" cy="61920"/>
              </p14:xfrm>
            </p:contentPart>
          </mc:Choice>
          <mc:Fallback>
            <p:pic>
              <p:nvPicPr>
                <p:cNvPr id="182" name="Freihand 181">
                  <a:extLst>
                    <a:ext uri="{FF2B5EF4-FFF2-40B4-BE49-F238E27FC236}">
                      <a16:creationId xmlns:a16="http://schemas.microsoft.com/office/drawing/2014/main" id="{BCBD964A-9924-40A0-88D5-EC3165A18CC8}"/>
                    </a:ext>
                  </a:extLst>
                </p:cNvPr>
                <p:cNvPicPr/>
                <p:nvPr/>
              </p:nvPicPr>
              <p:blipFill>
                <a:blip r:embed="rId285"/>
                <a:stretch>
                  <a:fillRect/>
                </a:stretch>
              </p:blipFill>
              <p:spPr>
                <a:xfrm>
                  <a:off x="10655133" y="3654067"/>
                  <a:ext cx="46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3" name="Freihand 182">
                  <a:extLst>
                    <a:ext uri="{FF2B5EF4-FFF2-40B4-BE49-F238E27FC236}">
                      <a16:creationId xmlns:a16="http://schemas.microsoft.com/office/drawing/2014/main" id="{7AE0B036-5505-4302-AEFA-A37524EF0FAD}"/>
                    </a:ext>
                  </a:extLst>
                </p14:cNvPr>
                <p14:cNvContentPartPr/>
                <p14:nvPr/>
              </p14:nvContentPartPr>
              <p14:xfrm>
                <a:off x="10694373" y="3559027"/>
                <a:ext cx="92160" cy="87120"/>
              </p14:xfrm>
            </p:contentPart>
          </mc:Choice>
          <mc:Fallback>
            <p:pic>
              <p:nvPicPr>
                <p:cNvPr id="183" name="Freihand 182">
                  <a:extLst>
                    <a:ext uri="{FF2B5EF4-FFF2-40B4-BE49-F238E27FC236}">
                      <a16:creationId xmlns:a16="http://schemas.microsoft.com/office/drawing/2014/main" id="{7AE0B036-5505-4302-AEFA-A37524EF0FAD}"/>
                    </a:ext>
                  </a:extLst>
                </p:cNvPr>
                <p:cNvPicPr/>
                <p:nvPr/>
              </p:nvPicPr>
              <p:blipFill>
                <a:blip r:embed="rId287"/>
                <a:stretch>
                  <a:fillRect/>
                </a:stretch>
              </p:blipFill>
              <p:spPr>
                <a:xfrm>
                  <a:off x="10690053" y="3554707"/>
                  <a:ext cx="100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4" name="Freihand 183">
                  <a:extLst>
                    <a:ext uri="{FF2B5EF4-FFF2-40B4-BE49-F238E27FC236}">
                      <a16:creationId xmlns:a16="http://schemas.microsoft.com/office/drawing/2014/main" id="{1DA8E2E9-3A04-42C1-A873-5C28DEEA5B02}"/>
                    </a:ext>
                  </a:extLst>
                </p14:cNvPr>
                <p14:cNvContentPartPr/>
                <p14:nvPr/>
              </p14:nvContentPartPr>
              <p14:xfrm>
                <a:off x="10742613" y="3531307"/>
                <a:ext cx="360" cy="360"/>
              </p14:xfrm>
            </p:contentPart>
          </mc:Choice>
          <mc:Fallback>
            <p:pic>
              <p:nvPicPr>
                <p:cNvPr id="184" name="Freihand 183">
                  <a:extLst>
                    <a:ext uri="{FF2B5EF4-FFF2-40B4-BE49-F238E27FC236}">
                      <a16:creationId xmlns:a16="http://schemas.microsoft.com/office/drawing/2014/main" id="{1DA8E2E9-3A04-42C1-A873-5C28DEEA5B02}"/>
                    </a:ext>
                  </a:extLst>
                </p:cNvPr>
                <p:cNvPicPr/>
                <p:nvPr/>
              </p:nvPicPr>
              <p:blipFill>
                <a:blip r:embed="rId97"/>
                <a:stretch>
                  <a:fillRect/>
                </a:stretch>
              </p:blipFill>
              <p:spPr>
                <a:xfrm>
                  <a:off x="10738293" y="3526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5" name="Freihand 184">
                  <a:extLst>
                    <a:ext uri="{FF2B5EF4-FFF2-40B4-BE49-F238E27FC236}">
                      <a16:creationId xmlns:a16="http://schemas.microsoft.com/office/drawing/2014/main" id="{836DFB69-A887-4271-8A94-37502C867D00}"/>
                    </a:ext>
                  </a:extLst>
                </p14:cNvPr>
                <p14:cNvContentPartPr/>
                <p14:nvPr/>
              </p14:nvContentPartPr>
              <p14:xfrm>
                <a:off x="10799133" y="3570187"/>
                <a:ext cx="46440" cy="41040"/>
              </p14:xfrm>
            </p:contentPart>
          </mc:Choice>
          <mc:Fallback>
            <p:pic>
              <p:nvPicPr>
                <p:cNvPr id="185" name="Freihand 184">
                  <a:extLst>
                    <a:ext uri="{FF2B5EF4-FFF2-40B4-BE49-F238E27FC236}">
                      <a16:creationId xmlns:a16="http://schemas.microsoft.com/office/drawing/2014/main" id="{836DFB69-A887-4271-8A94-37502C867D00}"/>
                    </a:ext>
                  </a:extLst>
                </p:cNvPr>
                <p:cNvPicPr/>
                <p:nvPr/>
              </p:nvPicPr>
              <p:blipFill>
                <a:blip r:embed="rId290"/>
                <a:stretch>
                  <a:fillRect/>
                </a:stretch>
              </p:blipFill>
              <p:spPr>
                <a:xfrm>
                  <a:off x="10794813" y="3565867"/>
                  <a:ext cx="55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Freihand 185">
                  <a:extLst>
                    <a:ext uri="{FF2B5EF4-FFF2-40B4-BE49-F238E27FC236}">
                      <a16:creationId xmlns:a16="http://schemas.microsoft.com/office/drawing/2014/main" id="{631C044D-FAEB-4EEE-9D5A-7479E880BA51}"/>
                    </a:ext>
                  </a:extLst>
                </p14:cNvPr>
                <p14:cNvContentPartPr/>
                <p14:nvPr/>
              </p14:nvContentPartPr>
              <p14:xfrm>
                <a:off x="10847373" y="3513667"/>
                <a:ext cx="97920" cy="200160"/>
              </p14:xfrm>
            </p:contentPart>
          </mc:Choice>
          <mc:Fallback>
            <p:pic>
              <p:nvPicPr>
                <p:cNvPr id="186" name="Freihand 185">
                  <a:extLst>
                    <a:ext uri="{FF2B5EF4-FFF2-40B4-BE49-F238E27FC236}">
                      <a16:creationId xmlns:a16="http://schemas.microsoft.com/office/drawing/2014/main" id="{631C044D-FAEB-4EEE-9D5A-7479E880BA51}"/>
                    </a:ext>
                  </a:extLst>
                </p:cNvPr>
                <p:cNvPicPr/>
                <p:nvPr/>
              </p:nvPicPr>
              <p:blipFill>
                <a:blip r:embed="rId292"/>
                <a:stretch>
                  <a:fillRect/>
                </a:stretch>
              </p:blipFill>
              <p:spPr>
                <a:xfrm>
                  <a:off x="10843053" y="3509347"/>
                  <a:ext cx="106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8" name="Freihand 187">
                  <a:extLst>
                    <a:ext uri="{FF2B5EF4-FFF2-40B4-BE49-F238E27FC236}">
                      <a16:creationId xmlns:a16="http://schemas.microsoft.com/office/drawing/2014/main" id="{8F9221C0-0D31-49DD-9805-E1A25F37193D}"/>
                    </a:ext>
                  </a:extLst>
                </p14:cNvPr>
                <p14:cNvContentPartPr/>
                <p14:nvPr/>
              </p14:nvContentPartPr>
              <p14:xfrm>
                <a:off x="7210293" y="1628347"/>
                <a:ext cx="4127040" cy="2242800"/>
              </p14:xfrm>
            </p:contentPart>
          </mc:Choice>
          <mc:Fallback>
            <p:pic>
              <p:nvPicPr>
                <p:cNvPr id="188" name="Freihand 187">
                  <a:extLst>
                    <a:ext uri="{FF2B5EF4-FFF2-40B4-BE49-F238E27FC236}">
                      <a16:creationId xmlns:a16="http://schemas.microsoft.com/office/drawing/2014/main" id="{8F9221C0-0D31-49DD-9805-E1A25F37193D}"/>
                    </a:ext>
                  </a:extLst>
                </p:cNvPr>
                <p:cNvPicPr/>
                <p:nvPr/>
              </p:nvPicPr>
              <p:blipFill>
                <a:blip r:embed="rId294"/>
                <a:stretch>
                  <a:fillRect/>
                </a:stretch>
              </p:blipFill>
              <p:spPr>
                <a:xfrm>
                  <a:off x="7205973" y="1624027"/>
                  <a:ext cx="4135680" cy="2251440"/>
                </a:xfrm>
                <a:prstGeom prst="rect">
                  <a:avLst/>
                </a:prstGeom>
              </p:spPr>
            </p:pic>
          </mc:Fallback>
        </mc:AlternateContent>
      </p:grpSp>
    </p:spTree>
    <p:extLst>
      <p:ext uri="{BB962C8B-B14F-4D97-AF65-F5344CB8AC3E}">
        <p14:creationId xmlns:p14="http://schemas.microsoft.com/office/powerpoint/2010/main" val="99156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677062" cy="343620"/>
          </a:xfrm>
          <a:prstGeom prst="rect">
            <a:avLst/>
          </a:prstGeom>
          <a:noFill/>
        </p:spPr>
        <p:txBody>
          <a:bodyPr wrap="none" rtlCol="0">
            <a:spAutoFit/>
          </a:bodyPr>
          <a:lstStyle/>
          <a:p>
            <a:r>
              <a:rPr lang="de-DE" sz="1633"/>
              <a:t>Economic growth</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947422EB-D1B4-7FC6-4B82-F827FE95D660}"/>
              </a:ext>
            </a:extLst>
          </p:cNvPr>
          <p:cNvSpPr txBox="1"/>
          <p:nvPr/>
        </p:nvSpPr>
        <p:spPr>
          <a:xfrm>
            <a:off x="2434155" y="324392"/>
            <a:ext cx="1548501" cy="343620"/>
          </a:xfrm>
          <a:prstGeom prst="rect">
            <a:avLst/>
          </a:prstGeom>
          <a:noFill/>
        </p:spPr>
        <p:txBody>
          <a:bodyPr wrap="none" rtlCol="0">
            <a:spAutoFit/>
          </a:bodyPr>
          <a:lstStyle/>
          <a:p>
            <a:r>
              <a:rPr lang="de-DE" sz="1633" dirty="0"/>
              <a:t>Source: </a:t>
            </a:r>
            <a:r>
              <a:rPr lang="de-DE" sz="1633" dirty="0" err="1">
                <a:hlinkClick r:id="rId3"/>
              </a:rPr>
              <a:t>Destatis</a:t>
            </a:r>
            <a:endParaRPr lang="de-DE" sz="1633" dirty="0"/>
          </a:p>
        </p:txBody>
      </p:sp>
      <p:pic>
        <p:nvPicPr>
          <p:cNvPr id="3" name="Grafik 2">
            <a:extLst>
              <a:ext uri="{FF2B5EF4-FFF2-40B4-BE49-F238E27FC236}">
                <a16:creationId xmlns:a16="http://schemas.microsoft.com/office/drawing/2014/main" id="{3BA74D45-ADE8-464B-9478-E963E1B9C9F6}"/>
              </a:ext>
            </a:extLst>
          </p:cNvPr>
          <p:cNvPicPr>
            <a:picLocks noChangeAspect="1"/>
          </p:cNvPicPr>
          <p:nvPr/>
        </p:nvPicPr>
        <p:blipFill>
          <a:blip r:embed="rId4"/>
          <a:stretch>
            <a:fillRect/>
          </a:stretch>
        </p:blipFill>
        <p:spPr>
          <a:xfrm>
            <a:off x="577885" y="1050050"/>
            <a:ext cx="6922920" cy="3725150"/>
          </a:xfrm>
          <a:prstGeom prst="rect">
            <a:avLst/>
          </a:prstGeom>
        </p:spPr>
      </p:pic>
    </p:spTree>
    <p:extLst>
      <p:ext uri="{BB962C8B-B14F-4D97-AF65-F5344CB8AC3E}">
        <p14:creationId xmlns:p14="http://schemas.microsoft.com/office/powerpoint/2010/main" val="282051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904415" cy="343620"/>
          </a:xfrm>
          <a:prstGeom prst="rect">
            <a:avLst/>
          </a:prstGeom>
          <a:noFill/>
        </p:spPr>
        <p:txBody>
          <a:bodyPr wrap="none" rtlCol="0">
            <a:spAutoFit/>
          </a:bodyPr>
          <a:lstStyle/>
          <a:p>
            <a:r>
              <a:rPr lang="de-DE" sz="1633"/>
              <a:t>Inflation</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24A4487-252B-810B-FC2B-62E4F5340531}"/>
              </a:ext>
            </a:extLst>
          </p:cNvPr>
          <p:cNvSpPr txBox="1"/>
          <p:nvPr/>
        </p:nvSpPr>
        <p:spPr>
          <a:xfrm>
            <a:off x="3098184" y="291735"/>
            <a:ext cx="1909497" cy="343620"/>
          </a:xfrm>
          <a:prstGeom prst="rect">
            <a:avLst/>
          </a:prstGeom>
          <a:noFill/>
        </p:spPr>
        <p:txBody>
          <a:bodyPr wrap="none" rtlCol="0">
            <a:spAutoFit/>
          </a:bodyPr>
          <a:lstStyle/>
          <a:p>
            <a:r>
              <a:rPr lang="de-DE" sz="1633" dirty="0"/>
              <a:t>Source</a:t>
            </a:r>
            <a:r>
              <a:rPr lang="de-DE" sz="1633"/>
              <a:t>: </a:t>
            </a:r>
            <a:r>
              <a:rPr lang="de-DE" sz="1633">
                <a:hlinkClick r:id="rId3"/>
              </a:rPr>
              <a:t>Bundesbank</a:t>
            </a:r>
            <a:endParaRPr lang="de-DE" sz="1633" dirty="0"/>
          </a:p>
        </p:txBody>
      </p:sp>
      <p:pic>
        <p:nvPicPr>
          <p:cNvPr id="3" name="Grafik 2">
            <a:extLst>
              <a:ext uri="{FF2B5EF4-FFF2-40B4-BE49-F238E27FC236}">
                <a16:creationId xmlns:a16="http://schemas.microsoft.com/office/drawing/2014/main" id="{D08750F4-31F0-4305-A97A-4589BEA101F9}"/>
              </a:ext>
            </a:extLst>
          </p:cNvPr>
          <p:cNvPicPr>
            <a:picLocks noChangeAspect="1"/>
          </p:cNvPicPr>
          <p:nvPr/>
        </p:nvPicPr>
        <p:blipFill>
          <a:blip r:embed="rId4"/>
          <a:stretch>
            <a:fillRect/>
          </a:stretch>
        </p:blipFill>
        <p:spPr>
          <a:xfrm>
            <a:off x="306356" y="664029"/>
            <a:ext cx="7120557" cy="4279910"/>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39C5BC4-6D7A-4065-A283-544CFDE7378B}"/>
                  </a:ext>
                </a:extLst>
              </p14:cNvPr>
              <p14:cNvContentPartPr/>
              <p14:nvPr/>
            </p14:nvContentPartPr>
            <p14:xfrm>
              <a:off x="8744973" y="1183027"/>
              <a:ext cx="360" cy="360"/>
            </p14:xfrm>
          </p:contentPart>
        </mc:Choice>
        <mc:Fallback>
          <p:pic>
            <p:nvPicPr>
              <p:cNvPr id="4" name="Freihand 3">
                <a:extLst>
                  <a:ext uri="{FF2B5EF4-FFF2-40B4-BE49-F238E27FC236}">
                    <a16:creationId xmlns:a16="http://schemas.microsoft.com/office/drawing/2014/main" id="{A39C5BC4-6D7A-4065-A283-544CFDE7378B}"/>
                  </a:ext>
                </a:extLst>
              </p:cNvPr>
              <p:cNvPicPr/>
              <p:nvPr/>
            </p:nvPicPr>
            <p:blipFill>
              <a:blip r:embed="rId6"/>
              <a:stretch>
                <a:fillRect/>
              </a:stretch>
            </p:blipFill>
            <p:spPr>
              <a:xfrm>
                <a:off x="8740653" y="1178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1B11DB3-7AF7-4D71-B5CB-ACD90E9305B7}"/>
                  </a:ext>
                </a:extLst>
              </p14:cNvPr>
              <p14:cNvContentPartPr/>
              <p14:nvPr/>
            </p14:nvContentPartPr>
            <p14:xfrm>
              <a:off x="1445253" y="3204067"/>
              <a:ext cx="545040" cy="844920"/>
            </p14:xfrm>
          </p:contentPart>
        </mc:Choice>
        <mc:Fallback>
          <p:pic>
            <p:nvPicPr>
              <p:cNvPr id="5" name="Freihand 4">
                <a:extLst>
                  <a:ext uri="{FF2B5EF4-FFF2-40B4-BE49-F238E27FC236}">
                    <a16:creationId xmlns:a16="http://schemas.microsoft.com/office/drawing/2014/main" id="{A1B11DB3-7AF7-4D71-B5CB-ACD90E9305B7}"/>
                  </a:ext>
                </a:extLst>
              </p:cNvPr>
              <p:cNvPicPr/>
              <p:nvPr/>
            </p:nvPicPr>
            <p:blipFill>
              <a:blip r:embed="rId8"/>
              <a:stretch>
                <a:fillRect/>
              </a:stretch>
            </p:blipFill>
            <p:spPr>
              <a:xfrm>
                <a:off x="1440933" y="3199747"/>
                <a:ext cx="553680" cy="853560"/>
              </a:xfrm>
              <a:prstGeom prst="rect">
                <a:avLst/>
              </a:prstGeom>
            </p:spPr>
          </p:pic>
        </mc:Fallback>
      </mc:AlternateContent>
      <p:grpSp>
        <p:nvGrpSpPr>
          <p:cNvPr id="32" name="Gruppieren 31">
            <a:extLst>
              <a:ext uri="{FF2B5EF4-FFF2-40B4-BE49-F238E27FC236}">
                <a16:creationId xmlns:a16="http://schemas.microsoft.com/office/drawing/2014/main" id="{88684F03-825A-4A08-8C12-3B214D006DA1}"/>
              </a:ext>
            </a:extLst>
          </p:cNvPr>
          <p:cNvGrpSpPr/>
          <p:nvPr/>
        </p:nvGrpSpPr>
        <p:grpSpPr>
          <a:xfrm>
            <a:off x="1771053" y="2419987"/>
            <a:ext cx="497880" cy="325800"/>
            <a:chOff x="1771053" y="2419987"/>
            <a:chExt cx="497880" cy="32580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A4248B8-4638-4B03-8FD7-0859CFA9A4A7}"/>
                    </a:ext>
                  </a:extLst>
                </p14:cNvPr>
                <p14:cNvContentPartPr/>
                <p14:nvPr/>
              </p14:nvContentPartPr>
              <p14:xfrm>
                <a:off x="1771053" y="2548147"/>
                <a:ext cx="143640" cy="197640"/>
              </p14:xfrm>
            </p:contentPart>
          </mc:Choice>
          <mc:Fallback>
            <p:pic>
              <p:nvPicPr>
                <p:cNvPr id="7" name="Freihand 6">
                  <a:extLst>
                    <a:ext uri="{FF2B5EF4-FFF2-40B4-BE49-F238E27FC236}">
                      <a16:creationId xmlns:a16="http://schemas.microsoft.com/office/drawing/2014/main" id="{4A4248B8-4638-4B03-8FD7-0859CFA9A4A7}"/>
                    </a:ext>
                  </a:extLst>
                </p:cNvPr>
                <p:cNvPicPr/>
                <p:nvPr/>
              </p:nvPicPr>
              <p:blipFill>
                <a:blip r:embed="rId10"/>
                <a:stretch>
                  <a:fillRect/>
                </a:stretch>
              </p:blipFill>
              <p:spPr>
                <a:xfrm>
                  <a:off x="1766733" y="2543827"/>
                  <a:ext cx="152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568C489-B500-48BC-AB91-0CD896EA7778}"/>
                    </a:ext>
                  </a:extLst>
                </p14:cNvPr>
                <p14:cNvContentPartPr/>
                <p14:nvPr/>
              </p14:nvContentPartPr>
              <p14:xfrm>
                <a:off x="2080293" y="2441587"/>
                <a:ext cx="69480" cy="195120"/>
              </p14:xfrm>
            </p:contentPart>
          </mc:Choice>
          <mc:Fallback>
            <p:pic>
              <p:nvPicPr>
                <p:cNvPr id="8" name="Freihand 7">
                  <a:extLst>
                    <a:ext uri="{FF2B5EF4-FFF2-40B4-BE49-F238E27FC236}">
                      <a16:creationId xmlns:a16="http://schemas.microsoft.com/office/drawing/2014/main" id="{D568C489-B500-48BC-AB91-0CD896EA7778}"/>
                    </a:ext>
                  </a:extLst>
                </p:cNvPr>
                <p:cNvPicPr/>
                <p:nvPr/>
              </p:nvPicPr>
              <p:blipFill>
                <a:blip r:embed="rId12"/>
                <a:stretch>
                  <a:fillRect/>
                </a:stretch>
              </p:blipFill>
              <p:spPr>
                <a:xfrm>
                  <a:off x="2075973" y="2437267"/>
                  <a:ext cx="78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81612FF-0E36-4815-AF3C-63DC996C4D98}"/>
                    </a:ext>
                  </a:extLst>
                </p14:cNvPr>
                <p14:cNvContentPartPr/>
                <p14:nvPr/>
              </p14:nvContentPartPr>
              <p14:xfrm>
                <a:off x="1954653" y="2419987"/>
                <a:ext cx="100440" cy="120600"/>
              </p14:xfrm>
            </p:contentPart>
          </mc:Choice>
          <mc:Fallback>
            <p:pic>
              <p:nvPicPr>
                <p:cNvPr id="11" name="Freihand 10">
                  <a:extLst>
                    <a:ext uri="{FF2B5EF4-FFF2-40B4-BE49-F238E27FC236}">
                      <a16:creationId xmlns:a16="http://schemas.microsoft.com/office/drawing/2014/main" id="{E81612FF-0E36-4815-AF3C-63DC996C4D98}"/>
                    </a:ext>
                  </a:extLst>
                </p:cNvPr>
                <p:cNvPicPr/>
                <p:nvPr/>
              </p:nvPicPr>
              <p:blipFill>
                <a:blip r:embed="rId14"/>
                <a:stretch>
                  <a:fillRect/>
                </a:stretch>
              </p:blipFill>
              <p:spPr>
                <a:xfrm>
                  <a:off x="1950333" y="2415667"/>
                  <a:ext cx="109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D206D3B-89C7-4B97-A07E-16671CF88D83}"/>
                    </a:ext>
                  </a:extLst>
                </p14:cNvPr>
                <p14:cNvContentPartPr/>
                <p14:nvPr/>
              </p14:nvContentPartPr>
              <p14:xfrm>
                <a:off x="2210973" y="2489827"/>
                <a:ext cx="57960" cy="82800"/>
              </p14:xfrm>
            </p:contentPart>
          </mc:Choice>
          <mc:Fallback>
            <p:pic>
              <p:nvPicPr>
                <p:cNvPr id="12" name="Freihand 11">
                  <a:extLst>
                    <a:ext uri="{FF2B5EF4-FFF2-40B4-BE49-F238E27FC236}">
                      <a16:creationId xmlns:a16="http://schemas.microsoft.com/office/drawing/2014/main" id="{1D206D3B-89C7-4B97-A07E-16671CF88D83}"/>
                    </a:ext>
                  </a:extLst>
                </p:cNvPr>
                <p:cNvPicPr/>
                <p:nvPr/>
              </p:nvPicPr>
              <p:blipFill>
                <a:blip r:embed="rId16"/>
                <a:stretch>
                  <a:fillRect/>
                </a:stretch>
              </p:blipFill>
              <p:spPr>
                <a:xfrm>
                  <a:off x="2206653" y="2485507"/>
                  <a:ext cx="66600" cy="91440"/>
                </a:xfrm>
                <a:prstGeom prst="rect">
                  <a:avLst/>
                </a:prstGeom>
              </p:spPr>
            </p:pic>
          </mc:Fallback>
        </mc:AlternateContent>
      </p:grpSp>
      <p:grpSp>
        <p:nvGrpSpPr>
          <p:cNvPr id="31" name="Gruppieren 30">
            <a:extLst>
              <a:ext uri="{FF2B5EF4-FFF2-40B4-BE49-F238E27FC236}">
                <a16:creationId xmlns:a16="http://schemas.microsoft.com/office/drawing/2014/main" id="{AF3B519C-DFD5-4B5A-BBB2-969D74207088}"/>
              </a:ext>
            </a:extLst>
          </p:cNvPr>
          <p:cNvGrpSpPr/>
          <p:nvPr/>
        </p:nvGrpSpPr>
        <p:grpSpPr>
          <a:xfrm>
            <a:off x="1926573" y="1816627"/>
            <a:ext cx="217080" cy="306360"/>
            <a:chOff x="1926573" y="1816627"/>
            <a:chExt cx="217080" cy="30636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44D31E5-DF49-4643-A5B1-BC7D4E718C80}"/>
                    </a:ext>
                  </a:extLst>
                </p14:cNvPr>
                <p14:cNvContentPartPr/>
                <p14:nvPr/>
              </p14:nvContentPartPr>
              <p14:xfrm>
                <a:off x="2027013" y="1816627"/>
                <a:ext cx="15120" cy="256680"/>
              </p14:xfrm>
            </p:contentPart>
          </mc:Choice>
          <mc:Fallback>
            <p:pic>
              <p:nvPicPr>
                <p:cNvPr id="14" name="Freihand 13">
                  <a:extLst>
                    <a:ext uri="{FF2B5EF4-FFF2-40B4-BE49-F238E27FC236}">
                      <a16:creationId xmlns:a16="http://schemas.microsoft.com/office/drawing/2014/main" id="{244D31E5-DF49-4643-A5B1-BC7D4E718C80}"/>
                    </a:ext>
                  </a:extLst>
                </p:cNvPr>
                <p:cNvPicPr/>
                <p:nvPr/>
              </p:nvPicPr>
              <p:blipFill>
                <a:blip r:embed="rId18"/>
                <a:stretch>
                  <a:fillRect/>
                </a:stretch>
              </p:blipFill>
              <p:spPr>
                <a:xfrm>
                  <a:off x="2022693" y="1812307"/>
                  <a:ext cx="23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2ED74BC0-1BB7-4F93-BF8F-F755A263D614}"/>
                    </a:ext>
                  </a:extLst>
                </p14:cNvPr>
                <p14:cNvContentPartPr/>
                <p14:nvPr/>
              </p14:nvContentPartPr>
              <p14:xfrm>
                <a:off x="1926573" y="1930747"/>
                <a:ext cx="217080" cy="192240"/>
              </p14:xfrm>
            </p:contentPart>
          </mc:Choice>
          <mc:Fallback>
            <p:pic>
              <p:nvPicPr>
                <p:cNvPr id="15" name="Freihand 14">
                  <a:extLst>
                    <a:ext uri="{FF2B5EF4-FFF2-40B4-BE49-F238E27FC236}">
                      <a16:creationId xmlns:a16="http://schemas.microsoft.com/office/drawing/2014/main" id="{2ED74BC0-1BB7-4F93-BF8F-F755A263D614}"/>
                    </a:ext>
                  </a:extLst>
                </p:cNvPr>
                <p:cNvPicPr/>
                <p:nvPr/>
              </p:nvPicPr>
              <p:blipFill>
                <a:blip r:embed="rId20"/>
                <a:stretch>
                  <a:fillRect/>
                </a:stretch>
              </p:blipFill>
              <p:spPr>
                <a:xfrm>
                  <a:off x="1922253" y="1926427"/>
                  <a:ext cx="225720" cy="200880"/>
                </a:xfrm>
                <a:prstGeom prst="rect">
                  <a:avLst/>
                </a:prstGeom>
              </p:spPr>
            </p:pic>
          </mc:Fallback>
        </mc:AlternateContent>
      </p:grpSp>
      <p:grpSp>
        <p:nvGrpSpPr>
          <p:cNvPr id="30" name="Gruppieren 29">
            <a:extLst>
              <a:ext uri="{FF2B5EF4-FFF2-40B4-BE49-F238E27FC236}">
                <a16:creationId xmlns:a16="http://schemas.microsoft.com/office/drawing/2014/main" id="{B4F78209-A227-403F-8789-8A95C55133A4}"/>
              </a:ext>
            </a:extLst>
          </p:cNvPr>
          <p:cNvGrpSpPr/>
          <p:nvPr/>
        </p:nvGrpSpPr>
        <p:grpSpPr>
          <a:xfrm>
            <a:off x="1804893" y="1017067"/>
            <a:ext cx="1284840" cy="614160"/>
            <a:chOff x="1804893" y="1017067"/>
            <a:chExt cx="1284840" cy="61416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27860ECD-F3D3-4816-8EA1-702321B4EBB2}"/>
                    </a:ext>
                  </a:extLst>
                </p14:cNvPr>
                <p14:cNvContentPartPr/>
                <p14:nvPr/>
              </p14:nvContentPartPr>
              <p14:xfrm>
                <a:off x="1912533" y="1428187"/>
                <a:ext cx="41040" cy="203040"/>
              </p14:xfrm>
            </p:contentPart>
          </mc:Choice>
          <mc:Fallback>
            <p:pic>
              <p:nvPicPr>
                <p:cNvPr id="16" name="Freihand 15">
                  <a:extLst>
                    <a:ext uri="{FF2B5EF4-FFF2-40B4-BE49-F238E27FC236}">
                      <a16:creationId xmlns:a16="http://schemas.microsoft.com/office/drawing/2014/main" id="{27860ECD-F3D3-4816-8EA1-702321B4EBB2}"/>
                    </a:ext>
                  </a:extLst>
                </p:cNvPr>
                <p:cNvPicPr/>
                <p:nvPr/>
              </p:nvPicPr>
              <p:blipFill>
                <a:blip r:embed="rId22"/>
                <a:stretch>
                  <a:fillRect/>
                </a:stretch>
              </p:blipFill>
              <p:spPr>
                <a:xfrm>
                  <a:off x="1908213" y="1423867"/>
                  <a:ext cx="49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A277679-5859-4E4D-A9CB-4CE3E74ED893}"/>
                    </a:ext>
                  </a:extLst>
                </p14:cNvPr>
                <p14:cNvContentPartPr/>
                <p14:nvPr/>
              </p14:nvContentPartPr>
              <p14:xfrm>
                <a:off x="1804893" y="1392547"/>
                <a:ext cx="164160" cy="97560"/>
              </p14:xfrm>
            </p:contentPart>
          </mc:Choice>
          <mc:Fallback>
            <p:pic>
              <p:nvPicPr>
                <p:cNvPr id="17" name="Freihand 16">
                  <a:extLst>
                    <a:ext uri="{FF2B5EF4-FFF2-40B4-BE49-F238E27FC236}">
                      <a16:creationId xmlns:a16="http://schemas.microsoft.com/office/drawing/2014/main" id="{5A277679-5859-4E4D-A9CB-4CE3E74ED893}"/>
                    </a:ext>
                  </a:extLst>
                </p:cNvPr>
                <p:cNvPicPr/>
                <p:nvPr/>
              </p:nvPicPr>
              <p:blipFill>
                <a:blip r:embed="rId24"/>
                <a:stretch>
                  <a:fillRect/>
                </a:stretch>
              </p:blipFill>
              <p:spPr>
                <a:xfrm>
                  <a:off x="1800573" y="1388227"/>
                  <a:ext cx="172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4440D61-ABE4-4652-9CE1-B9D90560E287}"/>
                    </a:ext>
                  </a:extLst>
                </p14:cNvPr>
                <p14:cNvContentPartPr/>
                <p14:nvPr/>
              </p14:nvContentPartPr>
              <p14:xfrm>
                <a:off x="1848093" y="1481107"/>
                <a:ext cx="110880" cy="88200"/>
              </p14:xfrm>
            </p:contentPart>
          </mc:Choice>
          <mc:Fallback>
            <p:pic>
              <p:nvPicPr>
                <p:cNvPr id="18" name="Freihand 17">
                  <a:extLst>
                    <a:ext uri="{FF2B5EF4-FFF2-40B4-BE49-F238E27FC236}">
                      <a16:creationId xmlns:a16="http://schemas.microsoft.com/office/drawing/2014/main" id="{94440D61-ABE4-4652-9CE1-B9D90560E287}"/>
                    </a:ext>
                  </a:extLst>
                </p:cNvPr>
                <p:cNvPicPr/>
                <p:nvPr/>
              </p:nvPicPr>
              <p:blipFill>
                <a:blip r:embed="rId26"/>
                <a:stretch>
                  <a:fillRect/>
                </a:stretch>
              </p:blipFill>
              <p:spPr>
                <a:xfrm>
                  <a:off x="1843773" y="1476787"/>
                  <a:ext cx="119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4E4F2725-8D41-45CB-A509-157CBAB4817E}"/>
                    </a:ext>
                  </a:extLst>
                </p14:cNvPr>
                <p14:cNvContentPartPr/>
                <p14:nvPr/>
              </p14:nvContentPartPr>
              <p14:xfrm>
                <a:off x="2011173" y="1319467"/>
                <a:ext cx="195480" cy="194760"/>
              </p14:xfrm>
            </p:contentPart>
          </mc:Choice>
          <mc:Fallback>
            <p:pic>
              <p:nvPicPr>
                <p:cNvPr id="19" name="Freihand 18">
                  <a:extLst>
                    <a:ext uri="{FF2B5EF4-FFF2-40B4-BE49-F238E27FC236}">
                      <a16:creationId xmlns:a16="http://schemas.microsoft.com/office/drawing/2014/main" id="{4E4F2725-8D41-45CB-A509-157CBAB4817E}"/>
                    </a:ext>
                  </a:extLst>
                </p:cNvPr>
                <p:cNvPicPr/>
                <p:nvPr/>
              </p:nvPicPr>
              <p:blipFill>
                <a:blip r:embed="rId28"/>
                <a:stretch>
                  <a:fillRect/>
                </a:stretch>
              </p:blipFill>
              <p:spPr>
                <a:xfrm>
                  <a:off x="2006853" y="1315147"/>
                  <a:ext cx="204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8EE2C3DA-E143-45C7-8314-D439F8424AE6}"/>
                    </a:ext>
                  </a:extLst>
                </p14:cNvPr>
                <p14:cNvContentPartPr/>
                <p14:nvPr/>
              </p14:nvContentPartPr>
              <p14:xfrm>
                <a:off x="2276133" y="1301107"/>
                <a:ext cx="207360" cy="108360"/>
              </p14:xfrm>
            </p:contentPart>
          </mc:Choice>
          <mc:Fallback>
            <p:pic>
              <p:nvPicPr>
                <p:cNvPr id="20" name="Freihand 19">
                  <a:extLst>
                    <a:ext uri="{FF2B5EF4-FFF2-40B4-BE49-F238E27FC236}">
                      <a16:creationId xmlns:a16="http://schemas.microsoft.com/office/drawing/2014/main" id="{8EE2C3DA-E143-45C7-8314-D439F8424AE6}"/>
                    </a:ext>
                  </a:extLst>
                </p:cNvPr>
                <p:cNvPicPr/>
                <p:nvPr/>
              </p:nvPicPr>
              <p:blipFill>
                <a:blip r:embed="rId30"/>
                <a:stretch>
                  <a:fillRect/>
                </a:stretch>
              </p:blipFill>
              <p:spPr>
                <a:xfrm>
                  <a:off x="2271813" y="1296787"/>
                  <a:ext cx="216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EFAC735E-8E3E-4E99-B423-B902C6993487}"/>
                    </a:ext>
                  </a:extLst>
                </p14:cNvPr>
                <p14:cNvContentPartPr/>
                <p14:nvPr/>
              </p14:nvContentPartPr>
              <p14:xfrm>
                <a:off x="2540013" y="1240627"/>
                <a:ext cx="55800" cy="54000"/>
              </p14:xfrm>
            </p:contentPart>
          </mc:Choice>
          <mc:Fallback>
            <p:pic>
              <p:nvPicPr>
                <p:cNvPr id="21" name="Freihand 20">
                  <a:extLst>
                    <a:ext uri="{FF2B5EF4-FFF2-40B4-BE49-F238E27FC236}">
                      <a16:creationId xmlns:a16="http://schemas.microsoft.com/office/drawing/2014/main" id="{EFAC735E-8E3E-4E99-B423-B902C6993487}"/>
                    </a:ext>
                  </a:extLst>
                </p:cNvPr>
                <p:cNvPicPr/>
                <p:nvPr/>
              </p:nvPicPr>
              <p:blipFill>
                <a:blip r:embed="rId32"/>
                <a:stretch>
                  <a:fillRect/>
                </a:stretch>
              </p:blipFill>
              <p:spPr>
                <a:xfrm>
                  <a:off x="2535693" y="1236307"/>
                  <a:ext cx="64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8206EEEE-7B16-4DEA-8C9C-B09C9C161412}"/>
                    </a:ext>
                  </a:extLst>
                </p14:cNvPr>
                <p14:cNvContentPartPr/>
                <p14:nvPr/>
              </p14:nvContentPartPr>
              <p14:xfrm>
                <a:off x="2612733" y="1162147"/>
                <a:ext cx="56160" cy="115560"/>
              </p14:xfrm>
            </p:contentPart>
          </mc:Choice>
          <mc:Fallback>
            <p:pic>
              <p:nvPicPr>
                <p:cNvPr id="22" name="Freihand 21">
                  <a:extLst>
                    <a:ext uri="{FF2B5EF4-FFF2-40B4-BE49-F238E27FC236}">
                      <a16:creationId xmlns:a16="http://schemas.microsoft.com/office/drawing/2014/main" id="{8206EEEE-7B16-4DEA-8C9C-B09C9C161412}"/>
                    </a:ext>
                  </a:extLst>
                </p:cNvPr>
                <p:cNvPicPr/>
                <p:nvPr/>
              </p:nvPicPr>
              <p:blipFill>
                <a:blip r:embed="rId34"/>
                <a:stretch>
                  <a:fillRect/>
                </a:stretch>
              </p:blipFill>
              <p:spPr>
                <a:xfrm>
                  <a:off x="2608413" y="1157827"/>
                  <a:ext cx="64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BB8FC74-CA39-4F1D-9AD9-9E290414563A}"/>
                    </a:ext>
                  </a:extLst>
                </p14:cNvPr>
                <p14:cNvContentPartPr/>
                <p14:nvPr/>
              </p14:nvContentPartPr>
              <p14:xfrm>
                <a:off x="2703453" y="1017067"/>
                <a:ext cx="214560" cy="221760"/>
              </p14:xfrm>
            </p:contentPart>
          </mc:Choice>
          <mc:Fallback>
            <p:pic>
              <p:nvPicPr>
                <p:cNvPr id="23" name="Freihand 22">
                  <a:extLst>
                    <a:ext uri="{FF2B5EF4-FFF2-40B4-BE49-F238E27FC236}">
                      <a16:creationId xmlns:a16="http://schemas.microsoft.com/office/drawing/2014/main" id="{1BB8FC74-CA39-4F1D-9AD9-9E290414563A}"/>
                    </a:ext>
                  </a:extLst>
                </p:cNvPr>
                <p:cNvPicPr/>
                <p:nvPr/>
              </p:nvPicPr>
              <p:blipFill>
                <a:blip r:embed="rId36"/>
                <a:stretch>
                  <a:fillRect/>
                </a:stretch>
              </p:blipFill>
              <p:spPr>
                <a:xfrm>
                  <a:off x="2699133" y="1012747"/>
                  <a:ext cx="223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5C34D43-64EE-4F12-8169-CA803C6F5415}"/>
                    </a:ext>
                  </a:extLst>
                </p14:cNvPr>
                <p14:cNvContentPartPr/>
                <p14:nvPr/>
              </p14:nvContentPartPr>
              <p14:xfrm>
                <a:off x="2561253" y="1489027"/>
                <a:ext cx="90720" cy="101520"/>
              </p14:xfrm>
            </p:contentPart>
          </mc:Choice>
          <mc:Fallback>
            <p:pic>
              <p:nvPicPr>
                <p:cNvPr id="24" name="Freihand 23">
                  <a:extLst>
                    <a:ext uri="{FF2B5EF4-FFF2-40B4-BE49-F238E27FC236}">
                      <a16:creationId xmlns:a16="http://schemas.microsoft.com/office/drawing/2014/main" id="{45C34D43-64EE-4F12-8169-CA803C6F5415}"/>
                    </a:ext>
                  </a:extLst>
                </p:cNvPr>
                <p:cNvPicPr/>
                <p:nvPr/>
              </p:nvPicPr>
              <p:blipFill>
                <a:blip r:embed="rId38"/>
                <a:stretch>
                  <a:fillRect/>
                </a:stretch>
              </p:blipFill>
              <p:spPr>
                <a:xfrm>
                  <a:off x="2556933" y="1484707"/>
                  <a:ext cx="99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7B9AD73B-F71F-40BE-8E4B-496FF6423F99}"/>
                    </a:ext>
                  </a:extLst>
                </p14:cNvPr>
                <p14:cNvContentPartPr/>
                <p14:nvPr/>
              </p14:nvContentPartPr>
              <p14:xfrm>
                <a:off x="2657373" y="1402627"/>
                <a:ext cx="130320" cy="136800"/>
              </p14:xfrm>
            </p:contentPart>
          </mc:Choice>
          <mc:Fallback>
            <p:pic>
              <p:nvPicPr>
                <p:cNvPr id="25" name="Freihand 24">
                  <a:extLst>
                    <a:ext uri="{FF2B5EF4-FFF2-40B4-BE49-F238E27FC236}">
                      <a16:creationId xmlns:a16="http://schemas.microsoft.com/office/drawing/2014/main" id="{7B9AD73B-F71F-40BE-8E4B-496FF6423F99}"/>
                    </a:ext>
                  </a:extLst>
                </p:cNvPr>
                <p:cNvPicPr/>
                <p:nvPr/>
              </p:nvPicPr>
              <p:blipFill>
                <a:blip r:embed="rId40"/>
                <a:stretch>
                  <a:fillRect/>
                </a:stretch>
              </p:blipFill>
              <p:spPr>
                <a:xfrm>
                  <a:off x="2653053" y="1398307"/>
                  <a:ext cx="138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C90B468-9FB5-49F6-A61F-06F528464FC3}"/>
                    </a:ext>
                  </a:extLst>
                </p14:cNvPr>
                <p14:cNvContentPartPr/>
                <p14:nvPr/>
              </p14:nvContentPartPr>
              <p14:xfrm>
                <a:off x="2732973" y="1342867"/>
                <a:ext cx="73440" cy="7200"/>
              </p14:xfrm>
            </p:contentPart>
          </mc:Choice>
          <mc:Fallback>
            <p:pic>
              <p:nvPicPr>
                <p:cNvPr id="26" name="Freihand 25">
                  <a:extLst>
                    <a:ext uri="{FF2B5EF4-FFF2-40B4-BE49-F238E27FC236}">
                      <a16:creationId xmlns:a16="http://schemas.microsoft.com/office/drawing/2014/main" id="{4C90B468-9FB5-49F6-A61F-06F528464FC3}"/>
                    </a:ext>
                  </a:extLst>
                </p:cNvPr>
                <p:cNvPicPr/>
                <p:nvPr/>
              </p:nvPicPr>
              <p:blipFill>
                <a:blip r:embed="rId42"/>
                <a:stretch>
                  <a:fillRect/>
                </a:stretch>
              </p:blipFill>
              <p:spPr>
                <a:xfrm>
                  <a:off x="2728653" y="1338547"/>
                  <a:ext cx="82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97DC96D-BE94-42CE-8887-6E6149904A9B}"/>
                    </a:ext>
                  </a:extLst>
                </p14:cNvPr>
                <p14:cNvContentPartPr/>
                <p14:nvPr/>
              </p14:nvContentPartPr>
              <p14:xfrm>
                <a:off x="2824773" y="1292827"/>
                <a:ext cx="134280" cy="168840"/>
              </p14:xfrm>
            </p:contentPart>
          </mc:Choice>
          <mc:Fallback>
            <p:pic>
              <p:nvPicPr>
                <p:cNvPr id="27" name="Freihand 26">
                  <a:extLst>
                    <a:ext uri="{FF2B5EF4-FFF2-40B4-BE49-F238E27FC236}">
                      <a16:creationId xmlns:a16="http://schemas.microsoft.com/office/drawing/2014/main" id="{597DC96D-BE94-42CE-8887-6E6149904A9B}"/>
                    </a:ext>
                  </a:extLst>
                </p:cNvPr>
                <p:cNvPicPr/>
                <p:nvPr/>
              </p:nvPicPr>
              <p:blipFill>
                <a:blip r:embed="rId44"/>
                <a:stretch>
                  <a:fillRect/>
                </a:stretch>
              </p:blipFill>
              <p:spPr>
                <a:xfrm>
                  <a:off x="2820453" y="1288507"/>
                  <a:ext cx="142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AE677F4F-5ABF-43C9-967D-601A72CC03F0}"/>
                    </a:ext>
                  </a:extLst>
                </p14:cNvPr>
                <p14:cNvContentPartPr/>
                <p14:nvPr/>
              </p14:nvContentPartPr>
              <p14:xfrm>
                <a:off x="2921613" y="1249627"/>
                <a:ext cx="32760" cy="2160"/>
              </p14:xfrm>
            </p:contentPart>
          </mc:Choice>
          <mc:Fallback>
            <p:pic>
              <p:nvPicPr>
                <p:cNvPr id="28" name="Freihand 27">
                  <a:extLst>
                    <a:ext uri="{FF2B5EF4-FFF2-40B4-BE49-F238E27FC236}">
                      <a16:creationId xmlns:a16="http://schemas.microsoft.com/office/drawing/2014/main" id="{AE677F4F-5ABF-43C9-967D-601A72CC03F0}"/>
                    </a:ext>
                  </a:extLst>
                </p:cNvPr>
                <p:cNvPicPr/>
                <p:nvPr/>
              </p:nvPicPr>
              <p:blipFill>
                <a:blip r:embed="rId46"/>
                <a:stretch>
                  <a:fillRect/>
                </a:stretch>
              </p:blipFill>
              <p:spPr>
                <a:xfrm>
                  <a:off x="2917293" y="1245307"/>
                  <a:ext cx="41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5CD39599-B16B-4D1A-9CB2-C87EADF61D4F}"/>
                    </a:ext>
                  </a:extLst>
                </p14:cNvPr>
                <p14:cNvContentPartPr/>
                <p14:nvPr/>
              </p14:nvContentPartPr>
              <p14:xfrm>
                <a:off x="3008373" y="1252507"/>
                <a:ext cx="81360" cy="109440"/>
              </p14:xfrm>
            </p:contentPart>
          </mc:Choice>
          <mc:Fallback>
            <p:pic>
              <p:nvPicPr>
                <p:cNvPr id="29" name="Freihand 28">
                  <a:extLst>
                    <a:ext uri="{FF2B5EF4-FFF2-40B4-BE49-F238E27FC236}">
                      <a16:creationId xmlns:a16="http://schemas.microsoft.com/office/drawing/2014/main" id="{5CD39599-B16B-4D1A-9CB2-C87EADF61D4F}"/>
                    </a:ext>
                  </a:extLst>
                </p:cNvPr>
                <p:cNvPicPr/>
                <p:nvPr/>
              </p:nvPicPr>
              <p:blipFill>
                <a:blip r:embed="rId48"/>
                <a:stretch>
                  <a:fillRect/>
                </a:stretch>
              </p:blipFill>
              <p:spPr>
                <a:xfrm>
                  <a:off x="3004053" y="1248187"/>
                  <a:ext cx="90000" cy="118080"/>
                </a:xfrm>
                <a:prstGeom prst="rect">
                  <a:avLst/>
                </a:prstGeom>
              </p:spPr>
            </p:pic>
          </mc:Fallback>
        </mc:AlternateContent>
      </p:grpSp>
      <p:grpSp>
        <p:nvGrpSpPr>
          <p:cNvPr id="60" name="Gruppieren 59">
            <a:extLst>
              <a:ext uri="{FF2B5EF4-FFF2-40B4-BE49-F238E27FC236}">
                <a16:creationId xmlns:a16="http://schemas.microsoft.com/office/drawing/2014/main" id="{0B09F6E2-2279-460C-B191-39A2FDAC9E1A}"/>
              </a:ext>
            </a:extLst>
          </p:cNvPr>
          <p:cNvGrpSpPr/>
          <p:nvPr/>
        </p:nvGrpSpPr>
        <p:grpSpPr>
          <a:xfrm>
            <a:off x="9867813" y="493267"/>
            <a:ext cx="1978560" cy="1652400"/>
            <a:chOff x="9867813" y="493267"/>
            <a:chExt cx="1978560" cy="1652400"/>
          </a:xfrm>
        </p:grpSpPr>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AAB540CE-2993-46A0-A35D-72365D011113}"/>
                    </a:ext>
                  </a:extLst>
                </p14:cNvPr>
                <p14:cNvContentPartPr/>
                <p14:nvPr/>
              </p14:nvContentPartPr>
              <p14:xfrm>
                <a:off x="10271733" y="697387"/>
                <a:ext cx="34200" cy="1023480"/>
              </p14:xfrm>
            </p:contentPart>
          </mc:Choice>
          <mc:Fallback>
            <p:pic>
              <p:nvPicPr>
                <p:cNvPr id="33" name="Freihand 32">
                  <a:extLst>
                    <a:ext uri="{FF2B5EF4-FFF2-40B4-BE49-F238E27FC236}">
                      <a16:creationId xmlns:a16="http://schemas.microsoft.com/office/drawing/2014/main" id="{AAB540CE-2993-46A0-A35D-72365D011113}"/>
                    </a:ext>
                  </a:extLst>
                </p:cNvPr>
                <p:cNvPicPr/>
                <p:nvPr/>
              </p:nvPicPr>
              <p:blipFill>
                <a:blip r:embed="rId50"/>
                <a:stretch>
                  <a:fillRect/>
                </a:stretch>
              </p:blipFill>
              <p:spPr>
                <a:xfrm>
                  <a:off x="10267413" y="693067"/>
                  <a:ext cx="42840" cy="1032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F7B4B30C-50ED-4781-BF26-280C134461FC}"/>
                    </a:ext>
                  </a:extLst>
                </p14:cNvPr>
                <p14:cNvContentPartPr/>
                <p14:nvPr/>
              </p14:nvContentPartPr>
              <p14:xfrm>
                <a:off x="9944133" y="1649227"/>
                <a:ext cx="1539360" cy="82080"/>
              </p14:xfrm>
            </p:contentPart>
          </mc:Choice>
          <mc:Fallback>
            <p:pic>
              <p:nvPicPr>
                <p:cNvPr id="34" name="Freihand 33">
                  <a:extLst>
                    <a:ext uri="{FF2B5EF4-FFF2-40B4-BE49-F238E27FC236}">
                      <a16:creationId xmlns:a16="http://schemas.microsoft.com/office/drawing/2014/main" id="{F7B4B30C-50ED-4781-BF26-280C134461FC}"/>
                    </a:ext>
                  </a:extLst>
                </p:cNvPr>
                <p:cNvPicPr/>
                <p:nvPr/>
              </p:nvPicPr>
              <p:blipFill>
                <a:blip r:embed="rId52"/>
                <a:stretch>
                  <a:fillRect/>
                </a:stretch>
              </p:blipFill>
              <p:spPr>
                <a:xfrm>
                  <a:off x="9939813" y="1644907"/>
                  <a:ext cx="1548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7E1A7CC4-705B-42FF-9524-2D8FF9509CBA}"/>
                    </a:ext>
                  </a:extLst>
                </p14:cNvPr>
                <p14:cNvContentPartPr/>
                <p14:nvPr/>
              </p14:nvContentPartPr>
              <p14:xfrm>
                <a:off x="11450373" y="1544827"/>
                <a:ext cx="186120" cy="245880"/>
              </p14:xfrm>
            </p:contentPart>
          </mc:Choice>
          <mc:Fallback>
            <p:pic>
              <p:nvPicPr>
                <p:cNvPr id="35" name="Freihand 34">
                  <a:extLst>
                    <a:ext uri="{FF2B5EF4-FFF2-40B4-BE49-F238E27FC236}">
                      <a16:creationId xmlns:a16="http://schemas.microsoft.com/office/drawing/2014/main" id="{7E1A7CC4-705B-42FF-9524-2D8FF9509CBA}"/>
                    </a:ext>
                  </a:extLst>
                </p:cNvPr>
                <p:cNvPicPr/>
                <p:nvPr/>
              </p:nvPicPr>
              <p:blipFill>
                <a:blip r:embed="rId54"/>
                <a:stretch>
                  <a:fillRect/>
                </a:stretch>
              </p:blipFill>
              <p:spPr>
                <a:xfrm>
                  <a:off x="11446053" y="1540507"/>
                  <a:ext cx="1947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B071989D-7FDB-4AFE-BB85-599F0C7F5AE2}"/>
                    </a:ext>
                  </a:extLst>
                </p14:cNvPr>
                <p14:cNvContentPartPr/>
                <p14:nvPr/>
              </p14:nvContentPartPr>
              <p14:xfrm>
                <a:off x="10146093" y="493267"/>
                <a:ext cx="302760" cy="227880"/>
              </p14:xfrm>
            </p:contentPart>
          </mc:Choice>
          <mc:Fallback>
            <p:pic>
              <p:nvPicPr>
                <p:cNvPr id="36" name="Freihand 35">
                  <a:extLst>
                    <a:ext uri="{FF2B5EF4-FFF2-40B4-BE49-F238E27FC236}">
                      <a16:creationId xmlns:a16="http://schemas.microsoft.com/office/drawing/2014/main" id="{B071989D-7FDB-4AFE-BB85-599F0C7F5AE2}"/>
                    </a:ext>
                  </a:extLst>
                </p:cNvPr>
                <p:cNvPicPr/>
                <p:nvPr/>
              </p:nvPicPr>
              <p:blipFill>
                <a:blip r:embed="rId56"/>
                <a:stretch>
                  <a:fillRect/>
                </a:stretch>
              </p:blipFill>
              <p:spPr>
                <a:xfrm>
                  <a:off x="10141773" y="488947"/>
                  <a:ext cx="3114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6824063E-5F4B-4CBD-B73B-85A4CFB8B7AA}"/>
                    </a:ext>
                  </a:extLst>
                </p14:cNvPr>
                <p14:cNvContentPartPr/>
                <p14:nvPr/>
              </p14:nvContentPartPr>
              <p14:xfrm>
                <a:off x="9867813" y="510907"/>
                <a:ext cx="168120" cy="282240"/>
              </p14:xfrm>
            </p:contentPart>
          </mc:Choice>
          <mc:Fallback>
            <p:pic>
              <p:nvPicPr>
                <p:cNvPr id="37" name="Freihand 36">
                  <a:extLst>
                    <a:ext uri="{FF2B5EF4-FFF2-40B4-BE49-F238E27FC236}">
                      <a16:creationId xmlns:a16="http://schemas.microsoft.com/office/drawing/2014/main" id="{6824063E-5F4B-4CBD-B73B-85A4CFB8B7AA}"/>
                    </a:ext>
                  </a:extLst>
                </p:cNvPr>
                <p:cNvPicPr/>
                <p:nvPr/>
              </p:nvPicPr>
              <p:blipFill>
                <a:blip r:embed="rId58"/>
                <a:stretch>
                  <a:fillRect/>
                </a:stretch>
              </p:blipFill>
              <p:spPr>
                <a:xfrm>
                  <a:off x="9863493" y="506587"/>
                  <a:ext cx="1767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266B2767-00B5-4B49-9A93-C2E367E906CF}"/>
                    </a:ext>
                  </a:extLst>
                </p14:cNvPr>
                <p14:cNvContentPartPr/>
                <p14:nvPr/>
              </p14:nvContentPartPr>
              <p14:xfrm>
                <a:off x="11397813" y="1891147"/>
                <a:ext cx="55440" cy="254520"/>
              </p14:xfrm>
            </p:contentPart>
          </mc:Choice>
          <mc:Fallback>
            <p:pic>
              <p:nvPicPr>
                <p:cNvPr id="38" name="Freihand 37">
                  <a:extLst>
                    <a:ext uri="{FF2B5EF4-FFF2-40B4-BE49-F238E27FC236}">
                      <a16:creationId xmlns:a16="http://schemas.microsoft.com/office/drawing/2014/main" id="{266B2767-00B5-4B49-9A93-C2E367E906CF}"/>
                    </a:ext>
                  </a:extLst>
                </p:cNvPr>
                <p:cNvPicPr/>
                <p:nvPr/>
              </p:nvPicPr>
              <p:blipFill>
                <a:blip r:embed="rId60"/>
                <a:stretch>
                  <a:fillRect/>
                </a:stretch>
              </p:blipFill>
              <p:spPr>
                <a:xfrm>
                  <a:off x="11393493" y="1886827"/>
                  <a:ext cx="640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0C298E5E-0400-4D1F-A207-9BFFD43151FB}"/>
                    </a:ext>
                  </a:extLst>
                </p14:cNvPr>
                <p14:cNvContentPartPr/>
                <p14:nvPr/>
              </p14:nvContentPartPr>
              <p14:xfrm>
                <a:off x="11370093" y="1876027"/>
                <a:ext cx="170640" cy="187920"/>
              </p14:xfrm>
            </p:contentPart>
          </mc:Choice>
          <mc:Fallback>
            <p:pic>
              <p:nvPicPr>
                <p:cNvPr id="39" name="Freihand 38">
                  <a:extLst>
                    <a:ext uri="{FF2B5EF4-FFF2-40B4-BE49-F238E27FC236}">
                      <a16:creationId xmlns:a16="http://schemas.microsoft.com/office/drawing/2014/main" id="{0C298E5E-0400-4D1F-A207-9BFFD43151FB}"/>
                    </a:ext>
                  </a:extLst>
                </p:cNvPr>
                <p:cNvPicPr/>
                <p:nvPr/>
              </p:nvPicPr>
              <p:blipFill>
                <a:blip r:embed="rId62"/>
                <a:stretch>
                  <a:fillRect/>
                </a:stretch>
              </p:blipFill>
              <p:spPr>
                <a:xfrm>
                  <a:off x="11365773" y="1871707"/>
                  <a:ext cx="179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BCC059B-A6A1-40E9-B68B-2C85C2D8A06C}"/>
                    </a:ext>
                  </a:extLst>
                </p14:cNvPr>
                <p14:cNvContentPartPr/>
                <p14:nvPr/>
              </p14:nvContentPartPr>
              <p14:xfrm>
                <a:off x="10555413" y="762187"/>
                <a:ext cx="866160" cy="701280"/>
              </p14:xfrm>
            </p:contentPart>
          </mc:Choice>
          <mc:Fallback>
            <p:pic>
              <p:nvPicPr>
                <p:cNvPr id="40" name="Freihand 39">
                  <a:extLst>
                    <a:ext uri="{FF2B5EF4-FFF2-40B4-BE49-F238E27FC236}">
                      <a16:creationId xmlns:a16="http://schemas.microsoft.com/office/drawing/2014/main" id="{1BCC059B-A6A1-40E9-B68B-2C85C2D8A06C}"/>
                    </a:ext>
                  </a:extLst>
                </p:cNvPr>
                <p:cNvPicPr/>
                <p:nvPr/>
              </p:nvPicPr>
              <p:blipFill>
                <a:blip r:embed="rId64"/>
                <a:stretch>
                  <a:fillRect/>
                </a:stretch>
              </p:blipFill>
              <p:spPr>
                <a:xfrm>
                  <a:off x="10551093" y="757867"/>
                  <a:ext cx="87480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7F472F68-FD42-4E3C-AEA9-9299F7E49D22}"/>
                    </a:ext>
                  </a:extLst>
                </p14:cNvPr>
                <p14:cNvContentPartPr/>
                <p14:nvPr/>
              </p14:nvContentPartPr>
              <p14:xfrm>
                <a:off x="10683933" y="723667"/>
                <a:ext cx="714600" cy="661320"/>
              </p14:xfrm>
            </p:contentPart>
          </mc:Choice>
          <mc:Fallback>
            <p:pic>
              <p:nvPicPr>
                <p:cNvPr id="41" name="Freihand 40">
                  <a:extLst>
                    <a:ext uri="{FF2B5EF4-FFF2-40B4-BE49-F238E27FC236}">
                      <a16:creationId xmlns:a16="http://schemas.microsoft.com/office/drawing/2014/main" id="{7F472F68-FD42-4E3C-AEA9-9299F7E49D22}"/>
                    </a:ext>
                  </a:extLst>
                </p:cNvPr>
                <p:cNvPicPr/>
                <p:nvPr/>
              </p:nvPicPr>
              <p:blipFill>
                <a:blip r:embed="rId66"/>
                <a:stretch>
                  <a:fillRect/>
                </a:stretch>
              </p:blipFill>
              <p:spPr>
                <a:xfrm>
                  <a:off x="10679613" y="719347"/>
                  <a:ext cx="72324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32733D0C-6B37-4F5E-8604-D26CC904BE0F}"/>
                    </a:ext>
                  </a:extLst>
                </p14:cNvPr>
                <p14:cNvContentPartPr/>
                <p14:nvPr/>
              </p14:nvContentPartPr>
              <p14:xfrm>
                <a:off x="11592933" y="1260067"/>
                <a:ext cx="18360" cy="164880"/>
              </p14:xfrm>
            </p:contentPart>
          </mc:Choice>
          <mc:Fallback>
            <p:pic>
              <p:nvPicPr>
                <p:cNvPr id="42" name="Freihand 41">
                  <a:extLst>
                    <a:ext uri="{FF2B5EF4-FFF2-40B4-BE49-F238E27FC236}">
                      <a16:creationId xmlns:a16="http://schemas.microsoft.com/office/drawing/2014/main" id="{32733D0C-6B37-4F5E-8604-D26CC904BE0F}"/>
                    </a:ext>
                  </a:extLst>
                </p:cNvPr>
                <p:cNvPicPr/>
                <p:nvPr/>
              </p:nvPicPr>
              <p:blipFill>
                <a:blip r:embed="rId68"/>
                <a:stretch>
                  <a:fillRect/>
                </a:stretch>
              </p:blipFill>
              <p:spPr>
                <a:xfrm>
                  <a:off x="11588613" y="1255747"/>
                  <a:ext cx="27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706CA8CF-B4D1-4968-B595-C86ECB8C5359}"/>
                    </a:ext>
                  </a:extLst>
                </p14:cNvPr>
                <p14:cNvContentPartPr/>
                <p14:nvPr/>
              </p14:nvContentPartPr>
              <p14:xfrm>
                <a:off x="11507613" y="1264387"/>
                <a:ext cx="231840" cy="166680"/>
              </p14:xfrm>
            </p:contentPart>
          </mc:Choice>
          <mc:Fallback>
            <p:pic>
              <p:nvPicPr>
                <p:cNvPr id="43" name="Freihand 42">
                  <a:extLst>
                    <a:ext uri="{FF2B5EF4-FFF2-40B4-BE49-F238E27FC236}">
                      <a16:creationId xmlns:a16="http://schemas.microsoft.com/office/drawing/2014/main" id="{706CA8CF-B4D1-4968-B595-C86ECB8C5359}"/>
                    </a:ext>
                  </a:extLst>
                </p:cNvPr>
                <p:cNvPicPr/>
                <p:nvPr/>
              </p:nvPicPr>
              <p:blipFill>
                <a:blip r:embed="rId70"/>
                <a:stretch>
                  <a:fillRect/>
                </a:stretch>
              </p:blipFill>
              <p:spPr>
                <a:xfrm>
                  <a:off x="11503293" y="1260067"/>
                  <a:ext cx="240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87E0F45F-8771-4D33-AEDE-9A6813A56EA0}"/>
                    </a:ext>
                  </a:extLst>
                </p14:cNvPr>
                <p14:cNvContentPartPr/>
                <p14:nvPr/>
              </p14:nvContentPartPr>
              <p14:xfrm>
                <a:off x="11661693" y="629707"/>
                <a:ext cx="129960" cy="173520"/>
              </p14:xfrm>
            </p:contentPart>
          </mc:Choice>
          <mc:Fallback>
            <p:pic>
              <p:nvPicPr>
                <p:cNvPr id="44" name="Freihand 43">
                  <a:extLst>
                    <a:ext uri="{FF2B5EF4-FFF2-40B4-BE49-F238E27FC236}">
                      <a16:creationId xmlns:a16="http://schemas.microsoft.com/office/drawing/2014/main" id="{87E0F45F-8771-4D33-AEDE-9A6813A56EA0}"/>
                    </a:ext>
                  </a:extLst>
                </p:cNvPr>
                <p:cNvPicPr/>
                <p:nvPr/>
              </p:nvPicPr>
              <p:blipFill>
                <a:blip r:embed="rId72"/>
                <a:stretch>
                  <a:fillRect/>
                </a:stretch>
              </p:blipFill>
              <p:spPr>
                <a:xfrm>
                  <a:off x="11657373" y="625387"/>
                  <a:ext cx="138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F5D5E238-8D30-42A8-B5C4-E891E3715F66}"/>
                    </a:ext>
                  </a:extLst>
                </p14:cNvPr>
                <p14:cNvContentPartPr/>
                <p14:nvPr/>
              </p14:nvContentPartPr>
              <p14:xfrm>
                <a:off x="11712813" y="604867"/>
                <a:ext cx="133560" cy="168480"/>
              </p14:xfrm>
            </p:contentPart>
          </mc:Choice>
          <mc:Fallback>
            <p:pic>
              <p:nvPicPr>
                <p:cNvPr id="45" name="Freihand 44">
                  <a:extLst>
                    <a:ext uri="{FF2B5EF4-FFF2-40B4-BE49-F238E27FC236}">
                      <a16:creationId xmlns:a16="http://schemas.microsoft.com/office/drawing/2014/main" id="{F5D5E238-8D30-42A8-B5C4-E891E3715F66}"/>
                    </a:ext>
                  </a:extLst>
                </p:cNvPr>
                <p:cNvPicPr/>
                <p:nvPr/>
              </p:nvPicPr>
              <p:blipFill>
                <a:blip r:embed="rId74"/>
                <a:stretch>
                  <a:fillRect/>
                </a:stretch>
              </p:blipFill>
              <p:spPr>
                <a:xfrm>
                  <a:off x="11708493" y="600547"/>
                  <a:ext cx="142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1FA4FCDB-DFA0-40A4-A947-E11D9BA123DF}"/>
                    </a:ext>
                  </a:extLst>
                </p14:cNvPr>
                <p14:cNvContentPartPr/>
                <p14:nvPr/>
              </p14:nvContentPartPr>
              <p14:xfrm>
                <a:off x="10978053" y="1319107"/>
                <a:ext cx="117000" cy="125640"/>
              </p14:xfrm>
            </p:contentPart>
          </mc:Choice>
          <mc:Fallback>
            <p:pic>
              <p:nvPicPr>
                <p:cNvPr id="46" name="Freihand 45">
                  <a:extLst>
                    <a:ext uri="{FF2B5EF4-FFF2-40B4-BE49-F238E27FC236}">
                      <a16:creationId xmlns:a16="http://schemas.microsoft.com/office/drawing/2014/main" id="{1FA4FCDB-DFA0-40A4-A947-E11D9BA123DF}"/>
                    </a:ext>
                  </a:extLst>
                </p:cNvPr>
                <p:cNvPicPr/>
                <p:nvPr/>
              </p:nvPicPr>
              <p:blipFill>
                <a:blip r:embed="rId76"/>
                <a:stretch>
                  <a:fillRect/>
                </a:stretch>
              </p:blipFill>
              <p:spPr>
                <a:xfrm>
                  <a:off x="10973733" y="1314787"/>
                  <a:ext cx="125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EBCD2F76-EEDE-4FA4-8016-96695682856F}"/>
                    </a:ext>
                  </a:extLst>
                </p14:cNvPr>
                <p14:cNvContentPartPr/>
                <p14:nvPr/>
              </p14:nvContentPartPr>
              <p14:xfrm>
                <a:off x="10910733" y="1343587"/>
                <a:ext cx="164160" cy="180000"/>
              </p14:xfrm>
            </p:contentPart>
          </mc:Choice>
          <mc:Fallback>
            <p:pic>
              <p:nvPicPr>
                <p:cNvPr id="47" name="Freihand 46">
                  <a:extLst>
                    <a:ext uri="{FF2B5EF4-FFF2-40B4-BE49-F238E27FC236}">
                      <a16:creationId xmlns:a16="http://schemas.microsoft.com/office/drawing/2014/main" id="{EBCD2F76-EEDE-4FA4-8016-96695682856F}"/>
                    </a:ext>
                  </a:extLst>
                </p:cNvPr>
                <p:cNvPicPr/>
                <p:nvPr/>
              </p:nvPicPr>
              <p:blipFill>
                <a:blip r:embed="rId78"/>
                <a:stretch>
                  <a:fillRect/>
                </a:stretch>
              </p:blipFill>
              <p:spPr>
                <a:xfrm>
                  <a:off x="10906413" y="1339267"/>
                  <a:ext cx="172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6362147B-9CF9-4E78-9E84-E1FC308A140D}"/>
                    </a:ext>
                  </a:extLst>
                </p14:cNvPr>
                <p14:cNvContentPartPr/>
                <p14:nvPr/>
              </p14:nvContentPartPr>
              <p14:xfrm>
                <a:off x="10438773" y="1091947"/>
                <a:ext cx="567360" cy="538920"/>
              </p14:xfrm>
            </p:contentPart>
          </mc:Choice>
          <mc:Fallback>
            <p:pic>
              <p:nvPicPr>
                <p:cNvPr id="48" name="Freihand 47">
                  <a:extLst>
                    <a:ext uri="{FF2B5EF4-FFF2-40B4-BE49-F238E27FC236}">
                      <a16:creationId xmlns:a16="http://schemas.microsoft.com/office/drawing/2014/main" id="{6362147B-9CF9-4E78-9E84-E1FC308A140D}"/>
                    </a:ext>
                  </a:extLst>
                </p:cNvPr>
                <p:cNvPicPr/>
                <p:nvPr/>
              </p:nvPicPr>
              <p:blipFill>
                <a:blip r:embed="rId80"/>
                <a:stretch>
                  <a:fillRect/>
                </a:stretch>
              </p:blipFill>
              <p:spPr>
                <a:xfrm>
                  <a:off x="10434453" y="1087627"/>
                  <a:ext cx="57600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829355EA-B8A8-4BB3-BB38-E8E8240514BB}"/>
                    </a:ext>
                  </a:extLst>
                </p14:cNvPr>
                <p14:cNvContentPartPr/>
                <p14:nvPr/>
              </p14:nvContentPartPr>
              <p14:xfrm>
                <a:off x="11177853" y="1561027"/>
                <a:ext cx="24120" cy="72360"/>
              </p14:xfrm>
            </p:contentPart>
          </mc:Choice>
          <mc:Fallback>
            <p:pic>
              <p:nvPicPr>
                <p:cNvPr id="49" name="Freihand 48">
                  <a:extLst>
                    <a:ext uri="{FF2B5EF4-FFF2-40B4-BE49-F238E27FC236}">
                      <a16:creationId xmlns:a16="http://schemas.microsoft.com/office/drawing/2014/main" id="{829355EA-B8A8-4BB3-BB38-E8E8240514BB}"/>
                    </a:ext>
                  </a:extLst>
                </p:cNvPr>
                <p:cNvPicPr/>
                <p:nvPr/>
              </p:nvPicPr>
              <p:blipFill>
                <a:blip r:embed="rId82"/>
                <a:stretch>
                  <a:fillRect/>
                </a:stretch>
              </p:blipFill>
              <p:spPr>
                <a:xfrm>
                  <a:off x="11173533" y="1556707"/>
                  <a:ext cx="32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A01EA061-65F2-4FD5-869F-22D8A86C3478}"/>
                    </a:ext>
                  </a:extLst>
                </p14:cNvPr>
                <p14:cNvContentPartPr/>
                <p14:nvPr/>
              </p14:nvContentPartPr>
              <p14:xfrm>
                <a:off x="11119533" y="1524667"/>
                <a:ext cx="148320" cy="150120"/>
              </p14:xfrm>
            </p:contentPart>
          </mc:Choice>
          <mc:Fallback>
            <p:pic>
              <p:nvPicPr>
                <p:cNvPr id="50" name="Freihand 49">
                  <a:extLst>
                    <a:ext uri="{FF2B5EF4-FFF2-40B4-BE49-F238E27FC236}">
                      <a16:creationId xmlns:a16="http://schemas.microsoft.com/office/drawing/2014/main" id="{A01EA061-65F2-4FD5-869F-22D8A86C3478}"/>
                    </a:ext>
                  </a:extLst>
                </p:cNvPr>
                <p:cNvPicPr/>
                <p:nvPr/>
              </p:nvPicPr>
              <p:blipFill>
                <a:blip r:embed="rId84"/>
                <a:stretch>
                  <a:fillRect/>
                </a:stretch>
              </p:blipFill>
              <p:spPr>
                <a:xfrm>
                  <a:off x="11115213" y="1520347"/>
                  <a:ext cx="156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44C7A790-24D7-4B8C-8FE5-4220878177A9}"/>
                    </a:ext>
                  </a:extLst>
                </p14:cNvPr>
                <p14:cNvContentPartPr/>
                <p14:nvPr/>
              </p14:nvContentPartPr>
              <p14:xfrm>
                <a:off x="11300253" y="1459147"/>
                <a:ext cx="33480" cy="59760"/>
              </p14:xfrm>
            </p:contentPart>
          </mc:Choice>
          <mc:Fallback>
            <p:pic>
              <p:nvPicPr>
                <p:cNvPr id="51" name="Freihand 50">
                  <a:extLst>
                    <a:ext uri="{FF2B5EF4-FFF2-40B4-BE49-F238E27FC236}">
                      <a16:creationId xmlns:a16="http://schemas.microsoft.com/office/drawing/2014/main" id="{44C7A790-24D7-4B8C-8FE5-4220878177A9}"/>
                    </a:ext>
                  </a:extLst>
                </p:cNvPr>
                <p:cNvPicPr/>
                <p:nvPr/>
              </p:nvPicPr>
              <p:blipFill>
                <a:blip r:embed="rId86"/>
                <a:stretch>
                  <a:fillRect/>
                </a:stretch>
              </p:blipFill>
              <p:spPr>
                <a:xfrm>
                  <a:off x="11295933" y="1454827"/>
                  <a:ext cx="42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D6A80145-276F-4E60-B554-FC4AAD8FDD95}"/>
                    </a:ext>
                  </a:extLst>
                </p14:cNvPr>
                <p14:cNvContentPartPr/>
                <p14:nvPr/>
              </p14:nvContentPartPr>
              <p14:xfrm>
                <a:off x="10299453" y="1366267"/>
                <a:ext cx="106200" cy="15120"/>
              </p14:xfrm>
            </p:contentPart>
          </mc:Choice>
          <mc:Fallback>
            <p:pic>
              <p:nvPicPr>
                <p:cNvPr id="53" name="Freihand 52">
                  <a:extLst>
                    <a:ext uri="{FF2B5EF4-FFF2-40B4-BE49-F238E27FC236}">
                      <a16:creationId xmlns:a16="http://schemas.microsoft.com/office/drawing/2014/main" id="{D6A80145-276F-4E60-B554-FC4AAD8FDD95}"/>
                    </a:ext>
                  </a:extLst>
                </p:cNvPr>
                <p:cNvPicPr/>
                <p:nvPr/>
              </p:nvPicPr>
              <p:blipFill>
                <a:blip r:embed="rId88"/>
                <a:stretch>
                  <a:fillRect/>
                </a:stretch>
              </p:blipFill>
              <p:spPr>
                <a:xfrm>
                  <a:off x="10295133" y="1361947"/>
                  <a:ext cx="114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0EDDC8B2-A773-4A95-AC73-94C2CE2F882A}"/>
                    </a:ext>
                  </a:extLst>
                </p14:cNvPr>
                <p14:cNvContentPartPr/>
                <p14:nvPr/>
              </p14:nvContentPartPr>
              <p14:xfrm>
                <a:off x="10494933" y="1351867"/>
                <a:ext cx="112320" cy="14040"/>
              </p14:xfrm>
            </p:contentPart>
          </mc:Choice>
          <mc:Fallback>
            <p:pic>
              <p:nvPicPr>
                <p:cNvPr id="54" name="Freihand 53">
                  <a:extLst>
                    <a:ext uri="{FF2B5EF4-FFF2-40B4-BE49-F238E27FC236}">
                      <a16:creationId xmlns:a16="http://schemas.microsoft.com/office/drawing/2014/main" id="{0EDDC8B2-A773-4A95-AC73-94C2CE2F882A}"/>
                    </a:ext>
                  </a:extLst>
                </p:cNvPr>
                <p:cNvPicPr/>
                <p:nvPr/>
              </p:nvPicPr>
              <p:blipFill>
                <a:blip r:embed="rId90"/>
                <a:stretch>
                  <a:fillRect/>
                </a:stretch>
              </p:blipFill>
              <p:spPr>
                <a:xfrm>
                  <a:off x="10490613" y="1347547"/>
                  <a:ext cx="120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0F2534E4-6AD3-4EF3-96EA-A6FF0E0E99B1}"/>
                    </a:ext>
                  </a:extLst>
                </p14:cNvPr>
                <p14:cNvContentPartPr/>
                <p14:nvPr/>
              </p14:nvContentPartPr>
              <p14:xfrm>
                <a:off x="10294773" y="1072867"/>
                <a:ext cx="235800" cy="42840"/>
              </p14:xfrm>
            </p:contentPart>
          </mc:Choice>
          <mc:Fallback>
            <p:pic>
              <p:nvPicPr>
                <p:cNvPr id="55" name="Freihand 54">
                  <a:extLst>
                    <a:ext uri="{FF2B5EF4-FFF2-40B4-BE49-F238E27FC236}">
                      <a16:creationId xmlns:a16="http://schemas.microsoft.com/office/drawing/2014/main" id="{0F2534E4-6AD3-4EF3-96EA-A6FF0E0E99B1}"/>
                    </a:ext>
                  </a:extLst>
                </p:cNvPr>
                <p:cNvPicPr/>
                <p:nvPr/>
              </p:nvPicPr>
              <p:blipFill>
                <a:blip r:embed="rId92"/>
                <a:stretch>
                  <a:fillRect/>
                </a:stretch>
              </p:blipFill>
              <p:spPr>
                <a:xfrm>
                  <a:off x="10290453" y="1068547"/>
                  <a:ext cx="244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D1B42B2C-C47C-4244-91B8-401439A7E644}"/>
                    </a:ext>
                  </a:extLst>
                </p14:cNvPr>
                <p14:cNvContentPartPr/>
                <p14:nvPr/>
              </p14:nvContentPartPr>
              <p14:xfrm>
                <a:off x="10805973" y="1059907"/>
                <a:ext cx="184680" cy="2880"/>
              </p14:xfrm>
            </p:contentPart>
          </mc:Choice>
          <mc:Fallback>
            <p:pic>
              <p:nvPicPr>
                <p:cNvPr id="56" name="Freihand 55">
                  <a:extLst>
                    <a:ext uri="{FF2B5EF4-FFF2-40B4-BE49-F238E27FC236}">
                      <a16:creationId xmlns:a16="http://schemas.microsoft.com/office/drawing/2014/main" id="{D1B42B2C-C47C-4244-91B8-401439A7E644}"/>
                    </a:ext>
                  </a:extLst>
                </p:cNvPr>
                <p:cNvPicPr/>
                <p:nvPr/>
              </p:nvPicPr>
              <p:blipFill>
                <a:blip r:embed="rId94"/>
                <a:stretch>
                  <a:fillRect/>
                </a:stretch>
              </p:blipFill>
              <p:spPr>
                <a:xfrm>
                  <a:off x="10801653" y="1055587"/>
                  <a:ext cx="193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0A983C59-9D99-48DD-9D68-07442533D1BE}"/>
                    </a:ext>
                  </a:extLst>
                </p14:cNvPr>
                <p14:cNvContentPartPr/>
                <p14:nvPr/>
              </p14:nvContentPartPr>
              <p14:xfrm>
                <a:off x="10069773" y="1203547"/>
                <a:ext cx="21600" cy="117000"/>
              </p14:xfrm>
            </p:contentPart>
          </mc:Choice>
          <mc:Fallback>
            <p:pic>
              <p:nvPicPr>
                <p:cNvPr id="58" name="Freihand 57">
                  <a:extLst>
                    <a:ext uri="{FF2B5EF4-FFF2-40B4-BE49-F238E27FC236}">
                      <a16:creationId xmlns:a16="http://schemas.microsoft.com/office/drawing/2014/main" id="{0A983C59-9D99-48DD-9D68-07442533D1BE}"/>
                    </a:ext>
                  </a:extLst>
                </p:cNvPr>
                <p:cNvPicPr/>
                <p:nvPr/>
              </p:nvPicPr>
              <p:blipFill>
                <a:blip r:embed="rId96"/>
                <a:stretch>
                  <a:fillRect/>
                </a:stretch>
              </p:blipFill>
              <p:spPr>
                <a:xfrm>
                  <a:off x="10065453" y="1199227"/>
                  <a:ext cx="30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B024F552-73A2-4C3D-9326-9D48B12564F7}"/>
                    </a:ext>
                  </a:extLst>
                </p14:cNvPr>
                <p14:cNvContentPartPr/>
                <p14:nvPr/>
              </p14:nvContentPartPr>
              <p14:xfrm>
                <a:off x="10025133" y="1274107"/>
                <a:ext cx="136080" cy="101160"/>
              </p14:xfrm>
            </p:contentPart>
          </mc:Choice>
          <mc:Fallback>
            <p:pic>
              <p:nvPicPr>
                <p:cNvPr id="59" name="Freihand 58">
                  <a:extLst>
                    <a:ext uri="{FF2B5EF4-FFF2-40B4-BE49-F238E27FC236}">
                      <a16:creationId xmlns:a16="http://schemas.microsoft.com/office/drawing/2014/main" id="{B024F552-73A2-4C3D-9326-9D48B12564F7}"/>
                    </a:ext>
                  </a:extLst>
                </p:cNvPr>
                <p:cNvPicPr/>
                <p:nvPr/>
              </p:nvPicPr>
              <p:blipFill>
                <a:blip r:embed="rId98"/>
                <a:stretch>
                  <a:fillRect/>
                </a:stretch>
              </p:blipFill>
              <p:spPr>
                <a:xfrm>
                  <a:off x="10020813" y="1269787"/>
                  <a:ext cx="14472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163" name="Freihand 162">
                <a:extLst>
                  <a:ext uri="{FF2B5EF4-FFF2-40B4-BE49-F238E27FC236}">
                    <a16:creationId xmlns:a16="http://schemas.microsoft.com/office/drawing/2014/main" id="{37E7F56B-AC68-4E9D-ACED-76F076895220}"/>
                  </a:ext>
                </a:extLst>
              </p14:cNvPr>
              <p14:cNvContentPartPr/>
              <p14:nvPr/>
            </p14:nvContentPartPr>
            <p14:xfrm>
              <a:off x="6793053" y="3163387"/>
              <a:ext cx="372960" cy="78480"/>
            </p14:xfrm>
          </p:contentPart>
        </mc:Choice>
        <mc:Fallback>
          <p:pic>
            <p:nvPicPr>
              <p:cNvPr id="163" name="Freihand 162">
                <a:extLst>
                  <a:ext uri="{FF2B5EF4-FFF2-40B4-BE49-F238E27FC236}">
                    <a16:creationId xmlns:a16="http://schemas.microsoft.com/office/drawing/2014/main" id="{37E7F56B-AC68-4E9D-ACED-76F076895220}"/>
                  </a:ext>
                </a:extLst>
              </p:cNvPr>
              <p:cNvPicPr/>
              <p:nvPr/>
            </p:nvPicPr>
            <p:blipFill>
              <a:blip r:embed="rId100"/>
              <a:stretch>
                <a:fillRect/>
              </a:stretch>
            </p:blipFill>
            <p:spPr>
              <a:xfrm>
                <a:off x="6788733" y="3159067"/>
                <a:ext cx="381600" cy="87120"/>
              </a:xfrm>
              <a:prstGeom prst="rect">
                <a:avLst/>
              </a:prstGeom>
            </p:spPr>
          </p:pic>
        </mc:Fallback>
      </mc:AlternateContent>
      <p:grpSp>
        <p:nvGrpSpPr>
          <p:cNvPr id="173" name="Gruppieren 172">
            <a:extLst>
              <a:ext uri="{FF2B5EF4-FFF2-40B4-BE49-F238E27FC236}">
                <a16:creationId xmlns:a16="http://schemas.microsoft.com/office/drawing/2014/main" id="{477FEEFA-323D-4A7D-A84D-3DBAA47D6BAB}"/>
              </a:ext>
            </a:extLst>
          </p:cNvPr>
          <p:cNvGrpSpPr/>
          <p:nvPr/>
        </p:nvGrpSpPr>
        <p:grpSpPr>
          <a:xfrm>
            <a:off x="1168413" y="3206947"/>
            <a:ext cx="3080160" cy="63720"/>
            <a:chOff x="1168413" y="3206947"/>
            <a:chExt cx="3080160" cy="63720"/>
          </a:xfrm>
        </p:grpSpPr>
        <mc:AlternateContent xmlns:mc="http://schemas.openxmlformats.org/markup-compatibility/2006">
          <mc:Choice xmlns:p14="http://schemas.microsoft.com/office/powerpoint/2010/main" Requires="p14">
            <p:contentPart p14:bwMode="auto" r:id="rId101">
              <p14:nvContentPartPr>
                <p14:cNvPr id="164" name="Freihand 163">
                  <a:extLst>
                    <a:ext uri="{FF2B5EF4-FFF2-40B4-BE49-F238E27FC236}">
                      <a16:creationId xmlns:a16="http://schemas.microsoft.com/office/drawing/2014/main" id="{6BFE4EA4-B8E9-4854-905D-EA9546E3DBCF}"/>
                    </a:ext>
                  </a:extLst>
                </p14:cNvPr>
                <p14:cNvContentPartPr/>
                <p14:nvPr/>
              </p14:nvContentPartPr>
              <p14:xfrm>
                <a:off x="1168413" y="3206947"/>
                <a:ext cx="154800" cy="18720"/>
              </p14:xfrm>
            </p:contentPart>
          </mc:Choice>
          <mc:Fallback>
            <p:pic>
              <p:nvPicPr>
                <p:cNvPr id="164" name="Freihand 163">
                  <a:extLst>
                    <a:ext uri="{FF2B5EF4-FFF2-40B4-BE49-F238E27FC236}">
                      <a16:creationId xmlns:a16="http://schemas.microsoft.com/office/drawing/2014/main" id="{6BFE4EA4-B8E9-4854-905D-EA9546E3DBCF}"/>
                    </a:ext>
                  </a:extLst>
                </p:cNvPr>
                <p:cNvPicPr/>
                <p:nvPr/>
              </p:nvPicPr>
              <p:blipFill>
                <a:blip r:embed="rId102"/>
                <a:stretch>
                  <a:fillRect/>
                </a:stretch>
              </p:blipFill>
              <p:spPr>
                <a:xfrm>
                  <a:off x="1164093" y="3202627"/>
                  <a:ext cx="163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5" name="Freihand 164">
                  <a:extLst>
                    <a:ext uri="{FF2B5EF4-FFF2-40B4-BE49-F238E27FC236}">
                      <a16:creationId xmlns:a16="http://schemas.microsoft.com/office/drawing/2014/main" id="{34384473-08AF-4A62-A82B-E6AD7081C0FB}"/>
                    </a:ext>
                  </a:extLst>
                </p14:cNvPr>
                <p14:cNvContentPartPr/>
                <p14:nvPr/>
              </p14:nvContentPartPr>
              <p14:xfrm>
                <a:off x="1364973" y="3210187"/>
                <a:ext cx="295920" cy="34560"/>
              </p14:xfrm>
            </p:contentPart>
          </mc:Choice>
          <mc:Fallback>
            <p:pic>
              <p:nvPicPr>
                <p:cNvPr id="165" name="Freihand 164">
                  <a:extLst>
                    <a:ext uri="{FF2B5EF4-FFF2-40B4-BE49-F238E27FC236}">
                      <a16:creationId xmlns:a16="http://schemas.microsoft.com/office/drawing/2014/main" id="{34384473-08AF-4A62-A82B-E6AD7081C0FB}"/>
                    </a:ext>
                  </a:extLst>
                </p:cNvPr>
                <p:cNvPicPr/>
                <p:nvPr/>
              </p:nvPicPr>
              <p:blipFill>
                <a:blip r:embed="rId104"/>
                <a:stretch>
                  <a:fillRect/>
                </a:stretch>
              </p:blipFill>
              <p:spPr>
                <a:xfrm>
                  <a:off x="1360653" y="3205867"/>
                  <a:ext cx="304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6" name="Freihand 165">
                  <a:extLst>
                    <a:ext uri="{FF2B5EF4-FFF2-40B4-BE49-F238E27FC236}">
                      <a16:creationId xmlns:a16="http://schemas.microsoft.com/office/drawing/2014/main" id="{522BBE9C-8E7F-468A-BC7D-98188C526430}"/>
                    </a:ext>
                  </a:extLst>
                </p14:cNvPr>
                <p14:cNvContentPartPr/>
                <p14:nvPr/>
              </p14:nvContentPartPr>
              <p14:xfrm>
                <a:off x="1784013" y="3222427"/>
                <a:ext cx="555120" cy="25200"/>
              </p14:xfrm>
            </p:contentPart>
          </mc:Choice>
          <mc:Fallback>
            <p:pic>
              <p:nvPicPr>
                <p:cNvPr id="166" name="Freihand 165">
                  <a:extLst>
                    <a:ext uri="{FF2B5EF4-FFF2-40B4-BE49-F238E27FC236}">
                      <a16:creationId xmlns:a16="http://schemas.microsoft.com/office/drawing/2014/main" id="{522BBE9C-8E7F-468A-BC7D-98188C526430}"/>
                    </a:ext>
                  </a:extLst>
                </p:cNvPr>
                <p:cNvPicPr/>
                <p:nvPr/>
              </p:nvPicPr>
              <p:blipFill>
                <a:blip r:embed="rId106"/>
                <a:stretch>
                  <a:fillRect/>
                </a:stretch>
              </p:blipFill>
              <p:spPr>
                <a:xfrm>
                  <a:off x="1779693" y="3218107"/>
                  <a:ext cx="563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7" name="Freihand 166">
                  <a:extLst>
                    <a:ext uri="{FF2B5EF4-FFF2-40B4-BE49-F238E27FC236}">
                      <a16:creationId xmlns:a16="http://schemas.microsoft.com/office/drawing/2014/main" id="{37B69978-9BC4-471F-B59C-52E858CA300D}"/>
                    </a:ext>
                  </a:extLst>
                </p14:cNvPr>
                <p14:cNvContentPartPr/>
                <p14:nvPr/>
              </p14:nvContentPartPr>
              <p14:xfrm>
                <a:off x="2459733" y="3225307"/>
                <a:ext cx="758520" cy="45360"/>
              </p14:xfrm>
            </p:contentPart>
          </mc:Choice>
          <mc:Fallback>
            <p:pic>
              <p:nvPicPr>
                <p:cNvPr id="167" name="Freihand 166">
                  <a:extLst>
                    <a:ext uri="{FF2B5EF4-FFF2-40B4-BE49-F238E27FC236}">
                      <a16:creationId xmlns:a16="http://schemas.microsoft.com/office/drawing/2014/main" id="{37B69978-9BC4-471F-B59C-52E858CA300D}"/>
                    </a:ext>
                  </a:extLst>
                </p:cNvPr>
                <p:cNvPicPr/>
                <p:nvPr/>
              </p:nvPicPr>
              <p:blipFill>
                <a:blip r:embed="rId108"/>
                <a:stretch>
                  <a:fillRect/>
                </a:stretch>
              </p:blipFill>
              <p:spPr>
                <a:xfrm>
                  <a:off x="2455413" y="3220987"/>
                  <a:ext cx="767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8" name="Freihand 167">
                  <a:extLst>
                    <a:ext uri="{FF2B5EF4-FFF2-40B4-BE49-F238E27FC236}">
                      <a16:creationId xmlns:a16="http://schemas.microsoft.com/office/drawing/2014/main" id="{55236C22-9283-4D87-AFDE-6BE1A4C5EB56}"/>
                    </a:ext>
                  </a:extLst>
                </p14:cNvPr>
                <p14:cNvContentPartPr/>
                <p14:nvPr/>
              </p14:nvContentPartPr>
              <p14:xfrm>
                <a:off x="3318333" y="3211627"/>
                <a:ext cx="930240" cy="55800"/>
              </p14:xfrm>
            </p:contentPart>
          </mc:Choice>
          <mc:Fallback>
            <p:pic>
              <p:nvPicPr>
                <p:cNvPr id="168" name="Freihand 167">
                  <a:extLst>
                    <a:ext uri="{FF2B5EF4-FFF2-40B4-BE49-F238E27FC236}">
                      <a16:creationId xmlns:a16="http://schemas.microsoft.com/office/drawing/2014/main" id="{55236C22-9283-4D87-AFDE-6BE1A4C5EB56}"/>
                    </a:ext>
                  </a:extLst>
                </p:cNvPr>
                <p:cNvPicPr/>
                <p:nvPr/>
              </p:nvPicPr>
              <p:blipFill>
                <a:blip r:embed="rId110"/>
                <a:stretch>
                  <a:fillRect/>
                </a:stretch>
              </p:blipFill>
              <p:spPr>
                <a:xfrm>
                  <a:off x="3314013" y="3207307"/>
                  <a:ext cx="938880" cy="64440"/>
                </a:xfrm>
                <a:prstGeom prst="rect">
                  <a:avLst/>
                </a:prstGeom>
              </p:spPr>
            </p:pic>
          </mc:Fallback>
        </mc:AlternateContent>
      </p:grpSp>
      <p:grpSp>
        <p:nvGrpSpPr>
          <p:cNvPr id="172" name="Gruppieren 171">
            <a:extLst>
              <a:ext uri="{FF2B5EF4-FFF2-40B4-BE49-F238E27FC236}">
                <a16:creationId xmlns:a16="http://schemas.microsoft.com/office/drawing/2014/main" id="{05EA4AB0-F066-4CCE-B35F-2CA225E13D14}"/>
              </a:ext>
            </a:extLst>
          </p:cNvPr>
          <p:cNvGrpSpPr/>
          <p:nvPr/>
        </p:nvGrpSpPr>
        <p:grpSpPr>
          <a:xfrm>
            <a:off x="4513893" y="90067"/>
            <a:ext cx="4799160" cy="3124080"/>
            <a:chOff x="4513893" y="90067"/>
            <a:chExt cx="4799160" cy="3124080"/>
          </a:xfrm>
        </p:grpSpPr>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F3DFF32D-8FC1-4546-ADF5-1E7325BC8E57}"/>
                    </a:ext>
                  </a:extLst>
                </p14:cNvPr>
                <p14:cNvContentPartPr/>
                <p14:nvPr/>
              </p14:nvContentPartPr>
              <p14:xfrm>
                <a:off x="5402373" y="2176987"/>
                <a:ext cx="167400" cy="317520"/>
              </p14:xfrm>
            </p:contentPart>
          </mc:Choice>
          <mc:Fallback>
            <p:pic>
              <p:nvPicPr>
                <p:cNvPr id="61" name="Freihand 60">
                  <a:extLst>
                    <a:ext uri="{FF2B5EF4-FFF2-40B4-BE49-F238E27FC236}">
                      <a16:creationId xmlns:a16="http://schemas.microsoft.com/office/drawing/2014/main" id="{F3DFF32D-8FC1-4546-ADF5-1E7325BC8E57}"/>
                    </a:ext>
                  </a:extLst>
                </p:cNvPr>
                <p:cNvPicPr/>
                <p:nvPr/>
              </p:nvPicPr>
              <p:blipFill>
                <a:blip r:embed="rId112"/>
                <a:stretch>
                  <a:fillRect/>
                </a:stretch>
              </p:blipFill>
              <p:spPr>
                <a:xfrm>
                  <a:off x="5398053" y="2172667"/>
                  <a:ext cx="1760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DDC0EE01-62B1-47F2-8216-F4D62DC21064}"/>
                    </a:ext>
                  </a:extLst>
                </p14:cNvPr>
                <p14:cNvContentPartPr/>
                <p14:nvPr/>
              </p14:nvContentPartPr>
              <p14:xfrm>
                <a:off x="5484453" y="2304787"/>
                <a:ext cx="111600" cy="240840"/>
              </p14:xfrm>
            </p:contentPart>
          </mc:Choice>
          <mc:Fallback>
            <p:pic>
              <p:nvPicPr>
                <p:cNvPr id="62" name="Freihand 61">
                  <a:extLst>
                    <a:ext uri="{FF2B5EF4-FFF2-40B4-BE49-F238E27FC236}">
                      <a16:creationId xmlns:a16="http://schemas.microsoft.com/office/drawing/2014/main" id="{DDC0EE01-62B1-47F2-8216-F4D62DC21064}"/>
                    </a:ext>
                  </a:extLst>
                </p:cNvPr>
                <p:cNvPicPr/>
                <p:nvPr/>
              </p:nvPicPr>
              <p:blipFill>
                <a:blip r:embed="rId114"/>
                <a:stretch>
                  <a:fillRect/>
                </a:stretch>
              </p:blipFill>
              <p:spPr>
                <a:xfrm>
                  <a:off x="5480133" y="2300467"/>
                  <a:ext cx="120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0ED7CA64-0865-4DF3-9437-1B6BD6D3209A}"/>
                    </a:ext>
                  </a:extLst>
                </p14:cNvPr>
                <p14:cNvContentPartPr/>
                <p14:nvPr/>
              </p14:nvContentPartPr>
              <p14:xfrm>
                <a:off x="4791453" y="1940467"/>
                <a:ext cx="115560" cy="146880"/>
              </p14:xfrm>
            </p:contentPart>
          </mc:Choice>
          <mc:Fallback>
            <p:pic>
              <p:nvPicPr>
                <p:cNvPr id="63" name="Freihand 62">
                  <a:extLst>
                    <a:ext uri="{FF2B5EF4-FFF2-40B4-BE49-F238E27FC236}">
                      <a16:creationId xmlns:a16="http://schemas.microsoft.com/office/drawing/2014/main" id="{0ED7CA64-0865-4DF3-9437-1B6BD6D3209A}"/>
                    </a:ext>
                  </a:extLst>
                </p:cNvPr>
                <p:cNvPicPr/>
                <p:nvPr/>
              </p:nvPicPr>
              <p:blipFill>
                <a:blip r:embed="rId116"/>
                <a:stretch>
                  <a:fillRect/>
                </a:stretch>
              </p:blipFill>
              <p:spPr>
                <a:xfrm>
                  <a:off x="4787133" y="1936147"/>
                  <a:ext cx="124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4" name="Freihand 63">
                  <a:extLst>
                    <a:ext uri="{FF2B5EF4-FFF2-40B4-BE49-F238E27FC236}">
                      <a16:creationId xmlns:a16="http://schemas.microsoft.com/office/drawing/2014/main" id="{977808CC-A749-4F61-8334-6AF499B25D72}"/>
                    </a:ext>
                  </a:extLst>
                </p14:cNvPr>
                <p14:cNvContentPartPr/>
                <p14:nvPr/>
              </p14:nvContentPartPr>
              <p14:xfrm>
                <a:off x="4866333" y="1737787"/>
                <a:ext cx="214920" cy="258480"/>
              </p14:xfrm>
            </p:contentPart>
          </mc:Choice>
          <mc:Fallback>
            <p:pic>
              <p:nvPicPr>
                <p:cNvPr id="64" name="Freihand 63">
                  <a:extLst>
                    <a:ext uri="{FF2B5EF4-FFF2-40B4-BE49-F238E27FC236}">
                      <a16:creationId xmlns:a16="http://schemas.microsoft.com/office/drawing/2014/main" id="{977808CC-A749-4F61-8334-6AF499B25D72}"/>
                    </a:ext>
                  </a:extLst>
                </p:cNvPr>
                <p:cNvPicPr/>
                <p:nvPr/>
              </p:nvPicPr>
              <p:blipFill>
                <a:blip r:embed="rId118"/>
                <a:stretch>
                  <a:fillRect/>
                </a:stretch>
              </p:blipFill>
              <p:spPr>
                <a:xfrm>
                  <a:off x="4862013" y="1733467"/>
                  <a:ext cx="223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5" name="Freihand 64">
                  <a:extLst>
                    <a:ext uri="{FF2B5EF4-FFF2-40B4-BE49-F238E27FC236}">
                      <a16:creationId xmlns:a16="http://schemas.microsoft.com/office/drawing/2014/main" id="{6BF9C371-6128-4BD3-9A2C-FD2090646364}"/>
                    </a:ext>
                  </a:extLst>
                </p14:cNvPr>
                <p14:cNvContentPartPr/>
                <p14:nvPr/>
              </p14:nvContentPartPr>
              <p14:xfrm>
                <a:off x="5170173" y="1577587"/>
                <a:ext cx="77040" cy="109800"/>
              </p14:xfrm>
            </p:contentPart>
          </mc:Choice>
          <mc:Fallback>
            <p:pic>
              <p:nvPicPr>
                <p:cNvPr id="65" name="Freihand 64">
                  <a:extLst>
                    <a:ext uri="{FF2B5EF4-FFF2-40B4-BE49-F238E27FC236}">
                      <a16:creationId xmlns:a16="http://schemas.microsoft.com/office/drawing/2014/main" id="{6BF9C371-6128-4BD3-9A2C-FD2090646364}"/>
                    </a:ext>
                  </a:extLst>
                </p:cNvPr>
                <p:cNvPicPr/>
                <p:nvPr/>
              </p:nvPicPr>
              <p:blipFill>
                <a:blip r:embed="rId120"/>
                <a:stretch>
                  <a:fillRect/>
                </a:stretch>
              </p:blipFill>
              <p:spPr>
                <a:xfrm>
                  <a:off x="5165853" y="1573267"/>
                  <a:ext cx="85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6" name="Freihand 65">
                  <a:extLst>
                    <a:ext uri="{FF2B5EF4-FFF2-40B4-BE49-F238E27FC236}">
                      <a16:creationId xmlns:a16="http://schemas.microsoft.com/office/drawing/2014/main" id="{4DA091B5-BEAE-4D35-88F5-23C1EEFF0067}"/>
                    </a:ext>
                  </a:extLst>
                </p14:cNvPr>
                <p14:cNvContentPartPr/>
                <p14:nvPr/>
              </p14:nvContentPartPr>
              <p14:xfrm>
                <a:off x="5283573" y="1426387"/>
                <a:ext cx="140400" cy="178200"/>
              </p14:xfrm>
            </p:contentPart>
          </mc:Choice>
          <mc:Fallback>
            <p:pic>
              <p:nvPicPr>
                <p:cNvPr id="66" name="Freihand 65">
                  <a:extLst>
                    <a:ext uri="{FF2B5EF4-FFF2-40B4-BE49-F238E27FC236}">
                      <a16:creationId xmlns:a16="http://schemas.microsoft.com/office/drawing/2014/main" id="{4DA091B5-BEAE-4D35-88F5-23C1EEFF0067}"/>
                    </a:ext>
                  </a:extLst>
                </p:cNvPr>
                <p:cNvPicPr/>
                <p:nvPr/>
              </p:nvPicPr>
              <p:blipFill>
                <a:blip r:embed="rId122"/>
                <a:stretch>
                  <a:fillRect/>
                </a:stretch>
              </p:blipFill>
              <p:spPr>
                <a:xfrm>
                  <a:off x="5279253" y="1422067"/>
                  <a:ext cx="149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7" name="Freihand 66">
                  <a:extLst>
                    <a:ext uri="{FF2B5EF4-FFF2-40B4-BE49-F238E27FC236}">
                      <a16:creationId xmlns:a16="http://schemas.microsoft.com/office/drawing/2014/main" id="{60E932BF-487E-4018-8AF4-663E82274B13}"/>
                    </a:ext>
                  </a:extLst>
                </p14:cNvPr>
                <p14:cNvContentPartPr/>
                <p14:nvPr/>
              </p14:nvContentPartPr>
              <p14:xfrm>
                <a:off x="5405253" y="1300027"/>
                <a:ext cx="217800" cy="164880"/>
              </p14:xfrm>
            </p:contentPart>
          </mc:Choice>
          <mc:Fallback>
            <p:pic>
              <p:nvPicPr>
                <p:cNvPr id="67" name="Freihand 66">
                  <a:extLst>
                    <a:ext uri="{FF2B5EF4-FFF2-40B4-BE49-F238E27FC236}">
                      <a16:creationId xmlns:a16="http://schemas.microsoft.com/office/drawing/2014/main" id="{60E932BF-487E-4018-8AF4-663E82274B13}"/>
                    </a:ext>
                  </a:extLst>
                </p:cNvPr>
                <p:cNvPicPr/>
                <p:nvPr/>
              </p:nvPicPr>
              <p:blipFill>
                <a:blip r:embed="rId124"/>
                <a:stretch>
                  <a:fillRect/>
                </a:stretch>
              </p:blipFill>
              <p:spPr>
                <a:xfrm>
                  <a:off x="5400933" y="1295707"/>
                  <a:ext cx="226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0" name="Freihand 69">
                  <a:extLst>
                    <a:ext uri="{FF2B5EF4-FFF2-40B4-BE49-F238E27FC236}">
                      <a16:creationId xmlns:a16="http://schemas.microsoft.com/office/drawing/2014/main" id="{60226CF8-CE21-4E7C-A145-AE32B3E53423}"/>
                    </a:ext>
                  </a:extLst>
                </p14:cNvPr>
                <p14:cNvContentPartPr/>
                <p14:nvPr/>
              </p14:nvContentPartPr>
              <p14:xfrm>
                <a:off x="5739693" y="3063307"/>
                <a:ext cx="360" cy="360"/>
              </p14:xfrm>
            </p:contentPart>
          </mc:Choice>
          <mc:Fallback>
            <p:pic>
              <p:nvPicPr>
                <p:cNvPr id="70" name="Freihand 69">
                  <a:extLst>
                    <a:ext uri="{FF2B5EF4-FFF2-40B4-BE49-F238E27FC236}">
                      <a16:creationId xmlns:a16="http://schemas.microsoft.com/office/drawing/2014/main" id="{60226CF8-CE21-4E7C-A145-AE32B3E53423}"/>
                    </a:ext>
                  </a:extLst>
                </p:cNvPr>
                <p:cNvPicPr/>
                <p:nvPr/>
              </p:nvPicPr>
              <p:blipFill>
                <a:blip r:embed="rId6"/>
                <a:stretch>
                  <a:fillRect/>
                </a:stretch>
              </p:blipFill>
              <p:spPr>
                <a:xfrm>
                  <a:off x="5735373" y="305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CB1DB088-C7CD-4CEF-B6CF-361079B26605}"/>
                    </a:ext>
                  </a:extLst>
                </p14:cNvPr>
                <p14:cNvContentPartPr/>
                <p14:nvPr/>
              </p14:nvContentPartPr>
              <p14:xfrm>
                <a:off x="5705493" y="1822027"/>
                <a:ext cx="480960" cy="1348920"/>
              </p14:xfrm>
            </p:contentPart>
          </mc:Choice>
          <mc:Fallback>
            <p:pic>
              <p:nvPicPr>
                <p:cNvPr id="71" name="Freihand 70">
                  <a:extLst>
                    <a:ext uri="{FF2B5EF4-FFF2-40B4-BE49-F238E27FC236}">
                      <a16:creationId xmlns:a16="http://schemas.microsoft.com/office/drawing/2014/main" id="{CB1DB088-C7CD-4CEF-B6CF-361079B26605}"/>
                    </a:ext>
                  </a:extLst>
                </p:cNvPr>
                <p:cNvPicPr/>
                <p:nvPr/>
              </p:nvPicPr>
              <p:blipFill>
                <a:blip r:embed="rId127"/>
                <a:stretch>
                  <a:fillRect/>
                </a:stretch>
              </p:blipFill>
              <p:spPr>
                <a:xfrm>
                  <a:off x="5701173" y="1817707"/>
                  <a:ext cx="489600" cy="1357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FD7F8136-6388-4B39-8A38-C217BAF14B1B}"/>
                    </a:ext>
                  </a:extLst>
                </p14:cNvPr>
                <p14:cNvContentPartPr/>
                <p14:nvPr/>
              </p14:nvContentPartPr>
              <p14:xfrm>
                <a:off x="6016533" y="1649227"/>
                <a:ext cx="212760" cy="347040"/>
              </p14:xfrm>
            </p:contentPart>
          </mc:Choice>
          <mc:Fallback>
            <p:pic>
              <p:nvPicPr>
                <p:cNvPr id="72" name="Freihand 71">
                  <a:extLst>
                    <a:ext uri="{FF2B5EF4-FFF2-40B4-BE49-F238E27FC236}">
                      <a16:creationId xmlns:a16="http://schemas.microsoft.com/office/drawing/2014/main" id="{FD7F8136-6388-4B39-8A38-C217BAF14B1B}"/>
                    </a:ext>
                  </a:extLst>
                </p:cNvPr>
                <p:cNvPicPr/>
                <p:nvPr/>
              </p:nvPicPr>
              <p:blipFill>
                <a:blip r:embed="rId129"/>
                <a:stretch>
                  <a:fillRect/>
                </a:stretch>
              </p:blipFill>
              <p:spPr>
                <a:xfrm>
                  <a:off x="6012213" y="1644907"/>
                  <a:ext cx="2214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Freihand 73">
                  <a:extLst>
                    <a:ext uri="{FF2B5EF4-FFF2-40B4-BE49-F238E27FC236}">
                      <a16:creationId xmlns:a16="http://schemas.microsoft.com/office/drawing/2014/main" id="{E885479A-C27E-4DF7-8FDC-F6EE0D9DE767}"/>
                    </a:ext>
                  </a:extLst>
                </p14:cNvPr>
                <p14:cNvContentPartPr/>
                <p14:nvPr/>
              </p14:nvContentPartPr>
              <p14:xfrm>
                <a:off x="6043533" y="1111747"/>
                <a:ext cx="27720" cy="381240"/>
              </p14:xfrm>
            </p:contentPart>
          </mc:Choice>
          <mc:Fallback>
            <p:pic>
              <p:nvPicPr>
                <p:cNvPr id="74" name="Freihand 73">
                  <a:extLst>
                    <a:ext uri="{FF2B5EF4-FFF2-40B4-BE49-F238E27FC236}">
                      <a16:creationId xmlns:a16="http://schemas.microsoft.com/office/drawing/2014/main" id="{E885479A-C27E-4DF7-8FDC-F6EE0D9DE767}"/>
                    </a:ext>
                  </a:extLst>
                </p:cNvPr>
                <p:cNvPicPr/>
                <p:nvPr/>
              </p:nvPicPr>
              <p:blipFill>
                <a:blip r:embed="rId131"/>
                <a:stretch>
                  <a:fillRect/>
                </a:stretch>
              </p:blipFill>
              <p:spPr>
                <a:xfrm>
                  <a:off x="6039213" y="1107427"/>
                  <a:ext cx="3636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Freihand 74">
                  <a:extLst>
                    <a:ext uri="{FF2B5EF4-FFF2-40B4-BE49-F238E27FC236}">
                      <a16:creationId xmlns:a16="http://schemas.microsoft.com/office/drawing/2014/main" id="{2E325D60-4020-449A-9972-1266B6C24823}"/>
                    </a:ext>
                  </a:extLst>
                </p14:cNvPr>
                <p14:cNvContentPartPr/>
                <p14:nvPr/>
              </p14:nvContentPartPr>
              <p14:xfrm>
                <a:off x="6006813" y="1291027"/>
                <a:ext cx="203760" cy="236520"/>
              </p14:xfrm>
            </p:contentPart>
          </mc:Choice>
          <mc:Fallback>
            <p:pic>
              <p:nvPicPr>
                <p:cNvPr id="75" name="Freihand 74">
                  <a:extLst>
                    <a:ext uri="{FF2B5EF4-FFF2-40B4-BE49-F238E27FC236}">
                      <a16:creationId xmlns:a16="http://schemas.microsoft.com/office/drawing/2014/main" id="{2E325D60-4020-449A-9972-1266B6C24823}"/>
                    </a:ext>
                  </a:extLst>
                </p:cNvPr>
                <p:cNvPicPr/>
                <p:nvPr/>
              </p:nvPicPr>
              <p:blipFill>
                <a:blip r:embed="rId133"/>
                <a:stretch>
                  <a:fillRect/>
                </a:stretch>
              </p:blipFill>
              <p:spPr>
                <a:xfrm>
                  <a:off x="6002493" y="1286707"/>
                  <a:ext cx="212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Freihand 76">
                  <a:extLst>
                    <a:ext uri="{FF2B5EF4-FFF2-40B4-BE49-F238E27FC236}">
                      <a16:creationId xmlns:a16="http://schemas.microsoft.com/office/drawing/2014/main" id="{19B49E0D-1E39-4C67-B3C4-5B2644583B42}"/>
                    </a:ext>
                  </a:extLst>
                </p14:cNvPr>
                <p14:cNvContentPartPr/>
                <p14:nvPr/>
              </p14:nvContentPartPr>
              <p14:xfrm>
                <a:off x="5615853" y="589387"/>
                <a:ext cx="190080" cy="117000"/>
              </p14:xfrm>
            </p:contentPart>
          </mc:Choice>
          <mc:Fallback>
            <p:pic>
              <p:nvPicPr>
                <p:cNvPr id="77" name="Freihand 76">
                  <a:extLst>
                    <a:ext uri="{FF2B5EF4-FFF2-40B4-BE49-F238E27FC236}">
                      <a16:creationId xmlns:a16="http://schemas.microsoft.com/office/drawing/2014/main" id="{19B49E0D-1E39-4C67-B3C4-5B2644583B42}"/>
                    </a:ext>
                  </a:extLst>
                </p:cNvPr>
                <p:cNvPicPr/>
                <p:nvPr/>
              </p:nvPicPr>
              <p:blipFill>
                <a:blip r:embed="rId135"/>
                <a:stretch>
                  <a:fillRect/>
                </a:stretch>
              </p:blipFill>
              <p:spPr>
                <a:xfrm>
                  <a:off x="5611533" y="585067"/>
                  <a:ext cx="198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8" name="Freihand 77">
                  <a:extLst>
                    <a:ext uri="{FF2B5EF4-FFF2-40B4-BE49-F238E27FC236}">
                      <a16:creationId xmlns:a16="http://schemas.microsoft.com/office/drawing/2014/main" id="{3BCE595A-F077-43F9-A11A-E74771967D24}"/>
                    </a:ext>
                  </a:extLst>
                </p14:cNvPr>
                <p14:cNvContentPartPr/>
                <p14:nvPr/>
              </p14:nvContentPartPr>
              <p14:xfrm>
                <a:off x="5777133" y="492187"/>
                <a:ext cx="37440" cy="14760"/>
              </p14:xfrm>
            </p:contentPart>
          </mc:Choice>
          <mc:Fallback>
            <p:pic>
              <p:nvPicPr>
                <p:cNvPr id="78" name="Freihand 77">
                  <a:extLst>
                    <a:ext uri="{FF2B5EF4-FFF2-40B4-BE49-F238E27FC236}">
                      <a16:creationId xmlns:a16="http://schemas.microsoft.com/office/drawing/2014/main" id="{3BCE595A-F077-43F9-A11A-E74771967D24}"/>
                    </a:ext>
                  </a:extLst>
                </p:cNvPr>
                <p:cNvPicPr/>
                <p:nvPr/>
              </p:nvPicPr>
              <p:blipFill>
                <a:blip r:embed="rId137"/>
                <a:stretch>
                  <a:fillRect/>
                </a:stretch>
              </p:blipFill>
              <p:spPr>
                <a:xfrm>
                  <a:off x="5772813" y="487867"/>
                  <a:ext cx="46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9" name="Freihand 78">
                  <a:extLst>
                    <a:ext uri="{FF2B5EF4-FFF2-40B4-BE49-F238E27FC236}">
                      <a16:creationId xmlns:a16="http://schemas.microsoft.com/office/drawing/2014/main" id="{0D766E21-3A39-444F-8F71-15A171FD98E1}"/>
                    </a:ext>
                  </a:extLst>
                </p14:cNvPr>
                <p14:cNvContentPartPr/>
                <p14:nvPr/>
              </p14:nvContentPartPr>
              <p14:xfrm>
                <a:off x="5834373" y="530347"/>
                <a:ext cx="75240" cy="97560"/>
              </p14:xfrm>
            </p:contentPart>
          </mc:Choice>
          <mc:Fallback>
            <p:pic>
              <p:nvPicPr>
                <p:cNvPr id="79" name="Freihand 78">
                  <a:extLst>
                    <a:ext uri="{FF2B5EF4-FFF2-40B4-BE49-F238E27FC236}">
                      <a16:creationId xmlns:a16="http://schemas.microsoft.com/office/drawing/2014/main" id="{0D766E21-3A39-444F-8F71-15A171FD98E1}"/>
                    </a:ext>
                  </a:extLst>
                </p:cNvPr>
                <p:cNvPicPr/>
                <p:nvPr/>
              </p:nvPicPr>
              <p:blipFill>
                <a:blip r:embed="rId139"/>
                <a:stretch>
                  <a:fillRect/>
                </a:stretch>
              </p:blipFill>
              <p:spPr>
                <a:xfrm>
                  <a:off x="5830053" y="526027"/>
                  <a:ext cx="83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Freihand 79">
                  <a:extLst>
                    <a:ext uri="{FF2B5EF4-FFF2-40B4-BE49-F238E27FC236}">
                      <a16:creationId xmlns:a16="http://schemas.microsoft.com/office/drawing/2014/main" id="{8FE3BE18-4739-4865-94C3-A2D23460252E}"/>
                    </a:ext>
                  </a:extLst>
                </p14:cNvPr>
                <p14:cNvContentPartPr/>
                <p14:nvPr/>
              </p14:nvContentPartPr>
              <p14:xfrm>
                <a:off x="5928333" y="478147"/>
                <a:ext cx="163080" cy="134640"/>
              </p14:xfrm>
            </p:contentPart>
          </mc:Choice>
          <mc:Fallback>
            <p:pic>
              <p:nvPicPr>
                <p:cNvPr id="80" name="Freihand 79">
                  <a:extLst>
                    <a:ext uri="{FF2B5EF4-FFF2-40B4-BE49-F238E27FC236}">
                      <a16:creationId xmlns:a16="http://schemas.microsoft.com/office/drawing/2014/main" id="{8FE3BE18-4739-4865-94C3-A2D23460252E}"/>
                    </a:ext>
                  </a:extLst>
                </p:cNvPr>
                <p:cNvPicPr/>
                <p:nvPr/>
              </p:nvPicPr>
              <p:blipFill>
                <a:blip r:embed="rId141"/>
                <a:stretch>
                  <a:fillRect/>
                </a:stretch>
              </p:blipFill>
              <p:spPr>
                <a:xfrm>
                  <a:off x="5924013" y="473827"/>
                  <a:ext cx="171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Freihand 80">
                  <a:extLst>
                    <a:ext uri="{FF2B5EF4-FFF2-40B4-BE49-F238E27FC236}">
                      <a16:creationId xmlns:a16="http://schemas.microsoft.com/office/drawing/2014/main" id="{4C91B102-EA0C-4369-B3CA-6A2B0880E961}"/>
                    </a:ext>
                  </a:extLst>
                </p14:cNvPr>
                <p14:cNvContentPartPr/>
                <p14:nvPr/>
              </p14:nvContentPartPr>
              <p14:xfrm>
                <a:off x="6095373" y="462307"/>
                <a:ext cx="96840" cy="72360"/>
              </p14:xfrm>
            </p:contentPart>
          </mc:Choice>
          <mc:Fallback>
            <p:pic>
              <p:nvPicPr>
                <p:cNvPr id="81" name="Freihand 80">
                  <a:extLst>
                    <a:ext uri="{FF2B5EF4-FFF2-40B4-BE49-F238E27FC236}">
                      <a16:creationId xmlns:a16="http://schemas.microsoft.com/office/drawing/2014/main" id="{4C91B102-EA0C-4369-B3CA-6A2B0880E961}"/>
                    </a:ext>
                  </a:extLst>
                </p:cNvPr>
                <p:cNvPicPr/>
                <p:nvPr/>
              </p:nvPicPr>
              <p:blipFill>
                <a:blip r:embed="rId143"/>
                <a:stretch>
                  <a:fillRect/>
                </a:stretch>
              </p:blipFill>
              <p:spPr>
                <a:xfrm>
                  <a:off x="6091053" y="457987"/>
                  <a:ext cx="105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Freihand 81">
                  <a:extLst>
                    <a:ext uri="{FF2B5EF4-FFF2-40B4-BE49-F238E27FC236}">
                      <a16:creationId xmlns:a16="http://schemas.microsoft.com/office/drawing/2014/main" id="{371449B6-3F69-4BE9-A5E5-73C074B465A3}"/>
                    </a:ext>
                  </a:extLst>
                </p14:cNvPr>
                <p14:cNvContentPartPr/>
                <p14:nvPr/>
              </p14:nvContentPartPr>
              <p14:xfrm>
                <a:off x="6196893" y="429547"/>
                <a:ext cx="61200" cy="88200"/>
              </p14:xfrm>
            </p:contentPart>
          </mc:Choice>
          <mc:Fallback>
            <p:pic>
              <p:nvPicPr>
                <p:cNvPr id="82" name="Freihand 81">
                  <a:extLst>
                    <a:ext uri="{FF2B5EF4-FFF2-40B4-BE49-F238E27FC236}">
                      <a16:creationId xmlns:a16="http://schemas.microsoft.com/office/drawing/2014/main" id="{371449B6-3F69-4BE9-A5E5-73C074B465A3}"/>
                    </a:ext>
                  </a:extLst>
                </p:cNvPr>
                <p:cNvPicPr/>
                <p:nvPr/>
              </p:nvPicPr>
              <p:blipFill>
                <a:blip r:embed="rId145"/>
                <a:stretch>
                  <a:fillRect/>
                </a:stretch>
              </p:blipFill>
              <p:spPr>
                <a:xfrm>
                  <a:off x="6192573" y="425227"/>
                  <a:ext cx="69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3" name="Freihand 82">
                  <a:extLst>
                    <a:ext uri="{FF2B5EF4-FFF2-40B4-BE49-F238E27FC236}">
                      <a16:creationId xmlns:a16="http://schemas.microsoft.com/office/drawing/2014/main" id="{0019C21D-D711-4D35-AD01-EF81374C0503}"/>
                    </a:ext>
                  </a:extLst>
                </p14:cNvPr>
                <p14:cNvContentPartPr/>
                <p14:nvPr/>
              </p14:nvContentPartPr>
              <p14:xfrm>
                <a:off x="6310653" y="380587"/>
                <a:ext cx="151200" cy="62280"/>
              </p14:xfrm>
            </p:contentPart>
          </mc:Choice>
          <mc:Fallback>
            <p:pic>
              <p:nvPicPr>
                <p:cNvPr id="83" name="Freihand 82">
                  <a:extLst>
                    <a:ext uri="{FF2B5EF4-FFF2-40B4-BE49-F238E27FC236}">
                      <a16:creationId xmlns:a16="http://schemas.microsoft.com/office/drawing/2014/main" id="{0019C21D-D711-4D35-AD01-EF81374C0503}"/>
                    </a:ext>
                  </a:extLst>
                </p:cNvPr>
                <p:cNvPicPr/>
                <p:nvPr/>
              </p:nvPicPr>
              <p:blipFill>
                <a:blip r:embed="rId147"/>
                <a:stretch>
                  <a:fillRect/>
                </a:stretch>
              </p:blipFill>
              <p:spPr>
                <a:xfrm>
                  <a:off x="6306333" y="376267"/>
                  <a:ext cx="159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4" name="Freihand 83">
                  <a:extLst>
                    <a:ext uri="{FF2B5EF4-FFF2-40B4-BE49-F238E27FC236}">
                      <a16:creationId xmlns:a16="http://schemas.microsoft.com/office/drawing/2014/main" id="{1F4B2515-96B7-465C-BC86-8F03D20E65CA}"/>
                    </a:ext>
                  </a:extLst>
                </p14:cNvPr>
                <p14:cNvContentPartPr/>
                <p14:nvPr/>
              </p14:nvContentPartPr>
              <p14:xfrm>
                <a:off x="6440613" y="329827"/>
                <a:ext cx="360" cy="360"/>
              </p14:xfrm>
            </p:contentPart>
          </mc:Choice>
          <mc:Fallback>
            <p:pic>
              <p:nvPicPr>
                <p:cNvPr id="84" name="Freihand 83">
                  <a:extLst>
                    <a:ext uri="{FF2B5EF4-FFF2-40B4-BE49-F238E27FC236}">
                      <a16:creationId xmlns:a16="http://schemas.microsoft.com/office/drawing/2014/main" id="{1F4B2515-96B7-465C-BC86-8F03D20E65CA}"/>
                    </a:ext>
                  </a:extLst>
                </p:cNvPr>
                <p:cNvPicPr/>
                <p:nvPr/>
              </p:nvPicPr>
              <p:blipFill>
                <a:blip r:embed="rId6"/>
                <a:stretch>
                  <a:fillRect/>
                </a:stretch>
              </p:blipFill>
              <p:spPr>
                <a:xfrm>
                  <a:off x="6436293" y="325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BCA3A3F0-9196-49C3-A93D-FAEE5E3FCA41}"/>
                    </a:ext>
                  </a:extLst>
                </p14:cNvPr>
                <p14:cNvContentPartPr/>
                <p14:nvPr/>
              </p14:nvContentPartPr>
              <p14:xfrm>
                <a:off x="6533853" y="329107"/>
                <a:ext cx="92880" cy="239400"/>
              </p14:xfrm>
            </p:contentPart>
          </mc:Choice>
          <mc:Fallback>
            <p:pic>
              <p:nvPicPr>
                <p:cNvPr id="85" name="Freihand 84">
                  <a:extLst>
                    <a:ext uri="{FF2B5EF4-FFF2-40B4-BE49-F238E27FC236}">
                      <a16:creationId xmlns:a16="http://schemas.microsoft.com/office/drawing/2014/main" id="{BCA3A3F0-9196-49C3-A93D-FAEE5E3FCA41}"/>
                    </a:ext>
                  </a:extLst>
                </p:cNvPr>
                <p:cNvPicPr/>
                <p:nvPr/>
              </p:nvPicPr>
              <p:blipFill>
                <a:blip r:embed="rId150"/>
                <a:stretch>
                  <a:fillRect/>
                </a:stretch>
              </p:blipFill>
              <p:spPr>
                <a:xfrm>
                  <a:off x="6529533" y="324787"/>
                  <a:ext cx="101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22775ABF-6709-463A-8597-EE407AA742DB}"/>
                    </a:ext>
                  </a:extLst>
                </p14:cNvPr>
                <p14:cNvContentPartPr/>
                <p14:nvPr/>
              </p14:nvContentPartPr>
              <p14:xfrm>
                <a:off x="6811773" y="205987"/>
                <a:ext cx="138960" cy="144720"/>
              </p14:xfrm>
            </p:contentPart>
          </mc:Choice>
          <mc:Fallback>
            <p:pic>
              <p:nvPicPr>
                <p:cNvPr id="86" name="Freihand 85">
                  <a:extLst>
                    <a:ext uri="{FF2B5EF4-FFF2-40B4-BE49-F238E27FC236}">
                      <a16:creationId xmlns:a16="http://schemas.microsoft.com/office/drawing/2014/main" id="{22775ABF-6709-463A-8597-EE407AA742DB}"/>
                    </a:ext>
                  </a:extLst>
                </p:cNvPr>
                <p:cNvPicPr/>
                <p:nvPr/>
              </p:nvPicPr>
              <p:blipFill>
                <a:blip r:embed="rId152"/>
                <a:stretch>
                  <a:fillRect/>
                </a:stretch>
              </p:blipFill>
              <p:spPr>
                <a:xfrm>
                  <a:off x="6807453" y="201667"/>
                  <a:ext cx="147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47E1B89F-7BC1-4613-BA2C-B70FA5F6F3FC}"/>
                    </a:ext>
                  </a:extLst>
                </p14:cNvPr>
                <p14:cNvContentPartPr/>
                <p14:nvPr/>
              </p14:nvContentPartPr>
              <p14:xfrm>
                <a:off x="6942093" y="235147"/>
                <a:ext cx="333000" cy="88560"/>
              </p14:xfrm>
            </p:contentPart>
          </mc:Choice>
          <mc:Fallback>
            <p:pic>
              <p:nvPicPr>
                <p:cNvPr id="87" name="Freihand 86">
                  <a:extLst>
                    <a:ext uri="{FF2B5EF4-FFF2-40B4-BE49-F238E27FC236}">
                      <a16:creationId xmlns:a16="http://schemas.microsoft.com/office/drawing/2014/main" id="{47E1B89F-7BC1-4613-BA2C-B70FA5F6F3FC}"/>
                    </a:ext>
                  </a:extLst>
                </p:cNvPr>
                <p:cNvPicPr/>
                <p:nvPr/>
              </p:nvPicPr>
              <p:blipFill>
                <a:blip r:embed="rId154"/>
                <a:stretch>
                  <a:fillRect/>
                </a:stretch>
              </p:blipFill>
              <p:spPr>
                <a:xfrm>
                  <a:off x="6937773" y="230827"/>
                  <a:ext cx="341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Freihand 87">
                  <a:extLst>
                    <a:ext uri="{FF2B5EF4-FFF2-40B4-BE49-F238E27FC236}">
                      <a16:creationId xmlns:a16="http://schemas.microsoft.com/office/drawing/2014/main" id="{4FD21E3D-2ECB-4DFD-9BBC-B68479C710BD}"/>
                    </a:ext>
                  </a:extLst>
                </p14:cNvPr>
                <p14:cNvContentPartPr/>
                <p14:nvPr/>
              </p14:nvContentPartPr>
              <p14:xfrm>
                <a:off x="7315773" y="199507"/>
                <a:ext cx="177840" cy="64440"/>
              </p14:xfrm>
            </p:contentPart>
          </mc:Choice>
          <mc:Fallback>
            <p:pic>
              <p:nvPicPr>
                <p:cNvPr id="88" name="Freihand 87">
                  <a:extLst>
                    <a:ext uri="{FF2B5EF4-FFF2-40B4-BE49-F238E27FC236}">
                      <a16:creationId xmlns:a16="http://schemas.microsoft.com/office/drawing/2014/main" id="{4FD21E3D-2ECB-4DFD-9BBC-B68479C710BD}"/>
                    </a:ext>
                  </a:extLst>
                </p:cNvPr>
                <p:cNvPicPr/>
                <p:nvPr/>
              </p:nvPicPr>
              <p:blipFill>
                <a:blip r:embed="rId156"/>
                <a:stretch>
                  <a:fillRect/>
                </a:stretch>
              </p:blipFill>
              <p:spPr>
                <a:xfrm>
                  <a:off x="7311453" y="195187"/>
                  <a:ext cx="186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Freihand 88">
                  <a:extLst>
                    <a:ext uri="{FF2B5EF4-FFF2-40B4-BE49-F238E27FC236}">
                      <a16:creationId xmlns:a16="http://schemas.microsoft.com/office/drawing/2014/main" id="{20488358-1E3F-40ED-ACB4-EF11848D48E0}"/>
                    </a:ext>
                  </a:extLst>
                </p14:cNvPr>
                <p14:cNvContentPartPr/>
                <p14:nvPr/>
              </p14:nvContentPartPr>
              <p14:xfrm>
                <a:off x="7508013" y="90067"/>
                <a:ext cx="131760" cy="131040"/>
              </p14:xfrm>
            </p:contentPart>
          </mc:Choice>
          <mc:Fallback>
            <p:pic>
              <p:nvPicPr>
                <p:cNvPr id="89" name="Freihand 88">
                  <a:extLst>
                    <a:ext uri="{FF2B5EF4-FFF2-40B4-BE49-F238E27FC236}">
                      <a16:creationId xmlns:a16="http://schemas.microsoft.com/office/drawing/2014/main" id="{20488358-1E3F-40ED-ACB4-EF11848D48E0}"/>
                    </a:ext>
                  </a:extLst>
                </p:cNvPr>
                <p:cNvPicPr/>
                <p:nvPr/>
              </p:nvPicPr>
              <p:blipFill>
                <a:blip r:embed="rId158"/>
                <a:stretch>
                  <a:fillRect/>
                </a:stretch>
              </p:blipFill>
              <p:spPr>
                <a:xfrm>
                  <a:off x="7503693" y="85747"/>
                  <a:ext cx="140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81EC71A8-C5F8-4FE1-8E12-368D4531D06F}"/>
                    </a:ext>
                  </a:extLst>
                </p14:cNvPr>
                <p14:cNvContentPartPr/>
                <p14:nvPr/>
              </p14:nvContentPartPr>
              <p14:xfrm>
                <a:off x="5366373" y="752467"/>
                <a:ext cx="124200" cy="49680"/>
              </p14:xfrm>
            </p:contentPart>
          </mc:Choice>
          <mc:Fallback>
            <p:pic>
              <p:nvPicPr>
                <p:cNvPr id="92" name="Freihand 91">
                  <a:extLst>
                    <a:ext uri="{FF2B5EF4-FFF2-40B4-BE49-F238E27FC236}">
                      <a16:creationId xmlns:a16="http://schemas.microsoft.com/office/drawing/2014/main" id="{81EC71A8-C5F8-4FE1-8E12-368D4531D06F}"/>
                    </a:ext>
                  </a:extLst>
                </p:cNvPr>
                <p:cNvPicPr/>
                <p:nvPr/>
              </p:nvPicPr>
              <p:blipFill>
                <a:blip r:embed="rId160"/>
                <a:stretch>
                  <a:fillRect/>
                </a:stretch>
              </p:blipFill>
              <p:spPr>
                <a:xfrm>
                  <a:off x="5362053" y="748147"/>
                  <a:ext cx="132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64EF5490-FE98-494D-B544-3A57989D308B}"/>
                    </a:ext>
                  </a:extLst>
                </p14:cNvPr>
                <p14:cNvContentPartPr/>
                <p14:nvPr/>
              </p14:nvContentPartPr>
              <p14:xfrm>
                <a:off x="5881173" y="898627"/>
                <a:ext cx="155880" cy="56160"/>
              </p14:xfrm>
            </p:contentPart>
          </mc:Choice>
          <mc:Fallback>
            <p:pic>
              <p:nvPicPr>
                <p:cNvPr id="93" name="Freihand 92">
                  <a:extLst>
                    <a:ext uri="{FF2B5EF4-FFF2-40B4-BE49-F238E27FC236}">
                      <a16:creationId xmlns:a16="http://schemas.microsoft.com/office/drawing/2014/main" id="{64EF5490-FE98-494D-B544-3A57989D308B}"/>
                    </a:ext>
                  </a:extLst>
                </p:cNvPr>
                <p:cNvPicPr/>
                <p:nvPr/>
              </p:nvPicPr>
              <p:blipFill>
                <a:blip r:embed="rId162"/>
                <a:stretch>
                  <a:fillRect/>
                </a:stretch>
              </p:blipFill>
              <p:spPr>
                <a:xfrm>
                  <a:off x="5876853" y="894307"/>
                  <a:ext cx="164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E7883CCD-983D-4854-B972-6B05ADB4D1C4}"/>
                    </a:ext>
                  </a:extLst>
                </p14:cNvPr>
                <p14:cNvContentPartPr/>
                <p14:nvPr/>
              </p14:nvContentPartPr>
              <p14:xfrm>
                <a:off x="6155133" y="761107"/>
                <a:ext cx="77760" cy="169200"/>
              </p14:xfrm>
            </p:contentPart>
          </mc:Choice>
          <mc:Fallback>
            <p:pic>
              <p:nvPicPr>
                <p:cNvPr id="94" name="Freihand 93">
                  <a:extLst>
                    <a:ext uri="{FF2B5EF4-FFF2-40B4-BE49-F238E27FC236}">
                      <a16:creationId xmlns:a16="http://schemas.microsoft.com/office/drawing/2014/main" id="{E7883CCD-983D-4854-B972-6B05ADB4D1C4}"/>
                    </a:ext>
                  </a:extLst>
                </p:cNvPr>
                <p:cNvPicPr/>
                <p:nvPr/>
              </p:nvPicPr>
              <p:blipFill>
                <a:blip r:embed="rId164"/>
                <a:stretch>
                  <a:fillRect/>
                </a:stretch>
              </p:blipFill>
              <p:spPr>
                <a:xfrm>
                  <a:off x="6150813" y="756787"/>
                  <a:ext cx="86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7118D4D4-3CB1-4CB7-BB91-2042C4E47AE2}"/>
                    </a:ext>
                  </a:extLst>
                </p14:cNvPr>
                <p14:cNvContentPartPr/>
                <p14:nvPr/>
              </p14:nvContentPartPr>
              <p14:xfrm>
                <a:off x="6261693" y="756427"/>
                <a:ext cx="105120" cy="121320"/>
              </p14:xfrm>
            </p:contentPart>
          </mc:Choice>
          <mc:Fallback>
            <p:pic>
              <p:nvPicPr>
                <p:cNvPr id="95" name="Freihand 94">
                  <a:extLst>
                    <a:ext uri="{FF2B5EF4-FFF2-40B4-BE49-F238E27FC236}">
                      <a16:creationId xmlns:a16="http://schemas.microsoft.com/office/drawing/2014/main" id="{7118D4D4-3CB1-4CB7-BB91-2042C4E47AE2}"/>
                    </a:ext>
                  </a:extLst>
                </p:cNvPr>
                <p:cNvPicPr/>
                <p:nvPr/>
              </p:nvPicPr>
              <p:blipFill>
                <a:blip r:embed="rId166"/>
                <a:stretch>
                  <a:fillRect/>
                </a:stretch>
              </p:blipFill>
              <p:spPr>
                <a:xfrm>
                  <a:off x="6257373" y="752107"/>
                  <a:ext cx="113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2A47C30D-A0A1-4CF5-A369-54F35601A050}"/>
                    </a:ext>
                  </a:extLst>
                </p14:cNvPr>
                <p14:cNvContentPartPr/>
                <p14:nvPr/>
              </p14:nvContentPartPr>
              <p14:xfrm>
                <a:off x="6393093" y="705307"/>
                <a:ext cx="120960" cy="131040"/>
              </p14:xfrm>
            </p:contentPart>
          </mc:Choice>
          <mc:Fallback>
            <p:pic>
              <p:nvPicPr>
                <p:cNvPr id="96" name="Freihand 95">
                  <a:extLst>
                    <a:ext uri="{FF2B5EF4-FFF2-40B4-BE49-F238E27FC236}">
                      <a16:creationId xmlns:a16="http://schemas.microsoft.com/office/drawing/2014/main" id="{2A47C30D-A0A1-4CF5-A369-54F35601A050}"/>
                    </a:ext>
                  </a:extLst>
                </p:cNvPr>
                <p:cNvPicPr/>
                <p:nvPr/>
              </p:nvPicPr>
              <p:blipFill>
                <a:blip r:embed="rId168"/>
                <a:stretch>
                  <a:fillRect/>
                </a:stretch>
              </p:blipFill>
              <p:spPr>
                <a:xfrm>
                  <a:off x="6388773" y="700987"/>
                  <a:ext cx="129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E5DAA46E-53FA-4A43-A3EA-5039F647486A}"/>
                    </a:ext>
                  </a:extLst>
                </p14:cNvPr>
                <p14:cNvContentPartPr/>
                <p14:nvPr/>
              </p14:nvContentPartPr>
              <p14:xfrm>
                <a:off x="6498933" y="694147"/>
                <a:ext cx="81720" cy="102960"/>
              </p14:xfrm>
            </p:contentPart>
          </mc:Choice>
          <mc:Fallback>
            <p:pic>
              <p:nvPicPr>
                <p:cNvPr id="97" name="Freihand 96">
                  <a:extLst>
                    <a:ext uri="{FF2B5EF4-FFF2-40B4-BE49-F238E27FC236}">
                      <a16:creationId xmlns:a16="http://schemas.microsoft.com/office/drawing/2014/main" id="{E5DAA46E-53FA-4A43-A3EA-5039F647486A}"/>
                    </a:ext>
                  </a:extLst>
                </p:cNvPr>
                <p:cNvPicPr/>
                <p:nvPr/>
              </p:nvPicPr>
              <p:blipFill>
                <a:blip r:embed="rId170"/>
                <a:stretch>
                  <a:fillRect/>
                </a:stretch>
              </p:blipFill>
              <p:spPr>
                <a:xfrm>
                  <a:off x="6494613" y="689827"/>
                  <a:ext cx="90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EDDB496E-51EA-4C6E-B19F-5F3FAFAC208D}"/>
                    </a:ext>
                  </a:extLst>
                </p14:cNvPr>
                <p14:cNvContentPartPr/>
                <p14:nvPr/>
              </p14:nvContentPartPr>
              <p14:xfrm>
                <a:off x="6600093" y="582907"/>
                <a:ext cx="305280" cy="206280"/>
              </p14:xfrm>
            </p:contentPart>
          </mc:Choice>
          <mc:Fallback>
            <p:pic>
              <p:nvPicPr>
                <p:cNvPr id="98" name="Freihand 97">
                  <a:extLst>
                    <a:ext uri="{FF2B5EF4-FFF2-40B4-BE49-F238E27FC236}">
                      <a16:creationId xmlns:a16="http://schemas.microsoft.com/office/drawing/2014/main" id="{EDDB496E-51EA-4C6E-B19F-5F3FAFAC208D}"/>
                    </a:ext>
                  </a:extLst>
                </p:cNvPr>
                <p:cNvPicPr/>
                <p:nvPr/>
              </p:nvPicPr>
              <p:blipFill>
                <a:blip r:embed="rId172"/>
                <a:stretch>
                  <a:fillRect/>
                </a:stretch>
              </p:blipFill>
              <p:spPr>
                <a:xfrm>
                  <a:off x="6595773" y="578587"/>
                  <a:ext cx="313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2C0C9C54-6ED1-48A8-A5F8-BA828267560B}"/>
                    </a:ext>
                  </a:extLst>
                </p14:cNvPr>
                <p14:cNvContentPartPr/>
                <p14:nvPr/>
              </p14:nvContentPartPr>
              <p14:xfrm>
                <a:off x="6945333" y="623947"/>
                <a:ext cx="89280" cy="64440"/>
              </p14:xfrm>
            </p:contentPart>
          </mc:Choice>
          <mc:Fallback>
            <p:pic>
              <p:nvPicPr>
                <p:cNvPr id="99" name="Freihand 98">
                  <a:extLst>
                    <a:ext uri="{FF2B5EF4-FFF2-40B4-BE49-F238E27FC236}">
                      <a16:creationId xmlns:a16="http://schemas.microsoft.com/office/drawing/2014/main" id="{2C0C9C54-6ED1-48A8-A5F8-BA828267560B}"/>
                    </a:ext>
                  </a:extLst>
                </p:cNvPr>
                <p:cNvPicPr/>
                <p:nvPr/>
              </p:nvPicPr>
              <p:blipFill>
                <a:blip r:embed="rId174"/>
                <a:stretch>
                  <a:fillRect/>
                </a:stretch>
              </p:blipFill>
              <p:spPr>
                <a:xfrm>
                  <a:off x="6941013" y="619627"/>
                  <a:ext cx="97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AD847356-4F77-41CD-B962-8481C4539146}"/>
                    </a:ext>
                  </a:extLst>
                </p14:cNvPr>
                <p14:cNvContentPartPr/>
                <p14:nvPr/>
              </p14:nvContentPartPr>
              <p14:xfrm>
                <a:off x="7140453" y="534667"/>
                <a:ext cx="169920" cy="68400"/>
              </p14:xfrm>
            </p:contentPart>
          </mc:Choice>
          <mc:Fallback>
            <p:pic>
              <p:nvPicPr>
                <p:cNvPr id="101" name="Freihand 100">
                  <a:extLst>
                    <a:ext uri="{FF2B5EF4-FFF2-40B4-BE49-F238E27FC236}">
                      <a16:creationId xmlns:a16="http://schemas.microsoft.com/office/drawing/2014/main" id="{AD847356-4F77-41CD-B962-8481C4539146}"/>
                    </a:ext>
                  </a:extLst>
                </p:cNvPr>
                <p:cNvPicPr/>
                <p:nvPr/>
              </p:nvPicPr>
              <p:blipFill>
                <a:blip r:embed="rId176"/>
                <a:stretch>
                  <a:fillRect/>
                </a:stretch>
              </p:blipFill>
              <p:spPr>
                <a:xfrm>
                  <a:off x="7136133" y="530347"/>
                  <a:ext cx="17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7AE2FC78-7B0B-4C4B-A8A3-A8849397DF86}"/>
                    </a:ext>
                  </a:extLst>
                </p14:cNvPr>
                <p14:cNvContentPartPr/>
                <p14:nvPr/>
              </p14:nvContentPartPr>
              <p14:xfrm>
                <a:off x="7190133" y="438187"/>
                <a:ext cx="360" cy="360"/>
              </p14:xfrm>
            </p:contentPart>
          </mc:Choice>
          <mc:Fallback>
            <p:pic>
              <p:nvPicPr>
                <p:cNvPr id="102" name="Freihand 101">
                  <a:extLst>
                    <a:ext uri="{FF2B5EF4-FFF2-40B4-BE49-F238E27FC236}">
                      <a16:creationId xmlns:a16="http://schemas.microsoft.com/office/drawing/2014/main" id="{7AE2FC78-7B0B-4C4B-A8A3-A8849397DF86}"/>
                    </a:ext>
                  </a:extLst>
                </p:cNvPr>
                <p:cNvPicPr/>
                <p:nvPr/>
              </p:nvPicPr>
              <p:blipFill>
                <a:blip r:embed="rId6"/>
                <a:stretch>
                  <a:fillRect/>
                </a:stretch>
              </p:blipFill>
              <p:spPr>
                <a:xfrm>
                  <a:off x="7185813" y="433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Freihand 103">
                  <a:extLst>
                    <a:ext uri="{FF2B5EF4-FFF2-40B4-BE49-F238E27FC236}">
                      <a16:creationId xmlns:a16="http://schemas.microsoft.com/office/drawing/2014/main" id="{99EBC10B-FE40-4571-BF4F-2DF67C8141E6}"/>
                    </a:ext>
                  </a:extLst>
                </p14:cNvPr>
                <p14:cNvContentPartPr/>
                <p14:nvPr/>
              </p14:nvContentPartPr>
              <p14:xfrm>
                <a:off x="6553293" y="963787"/>
                <a:ext cx="67680" cy="142560"/>
              </p14:xfrm>
            </p:contentPart>
          </mc:Choice>
          <mc:Fallback>
            <p:pic>
              <p:nvPicPr>
                <p:cNvPr id="104" name="Freihand 103">
                  <a:extLst>
                    <a:ext uri="{FF2B5EF4-FFF2-40B4-BE49-F238E27FC236}">
                      <a16:creationId xmlns:a16="http://schemas.microsoft.com/office/drawing/2014/main" id="{99EBC10B-FE40-4571-BF4F-2DF67C8141E6}"/>
                    </a:ext>
                  </a:extLst>
                </p:cNvPr>
                <p:cNvPicPr/>
                <p:nvPr/>
              </p:nvPicPr>
              <p:blipFill>
                <a:blip r:embed="rId179"/>
                <a:stretch>
                  <a:fillRect/>
                </a:stretch>
              </p:blipFill>
              <p:spPr>
                <a:xfrm>
                  <a:off x="6548973" y="959467"/>
                  <a:ext cx="76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5" name="Freihand 104">
                  <a:extLst>
                    <a:ext uri="{FF2B5EF4-FFF2-40B4-BE49-F238E27FC236}">
                      <a16:creationId xmlns:a16="http://schemas.microsoft.com/office/drawing/2014/main" id="{DB6F24A3-22ED-4014-905F-809506E8FBF5}"/>
                    </a:ext>
                  </a:extLst>
                </p14:cNvPr>
                <p14:cNvContentPartPr/>
                <p14:nvPr/>
              </p14:nvContentPartPr>
              <p14:xfrm>
                <a:off x="6542133" y="1003027"/>
                <a:ext cx="89280" cy="64800"/>
              </p14:xfrm>
            </p:contentPart>
          </mc:Choice>
          <mc:Fallback>
            <p:pic>
              <p:nvPicPr>
                <p:cNvPr id="105" name="Freihand 104">
                  <a:extLst>
                    <a:ext uri="{FF2B5EF4-FFF2-40B4-BE49-F238E27FC236}">
                      <a16:creationId xmlns:a16="http://schemas.microsoft.com/office/drawing/2014/main" id="{DB6F24A3-22ED-4014-905F-809506E8FBF5}"/>
                    </a:ext>
                  </a:extLst>
                </p:cNvPr>
                <p:cNvPicPr/>
                <p:nvPr/>
              </p:nvPicPr>
              <p:blipFill>
                <a:blip r:embed="rId181"/>
                <a:stretch>
                  <a:fillRect/>
                </a:stretch>
              </p:blipFill>
              <p:spPr>
                <a:xfrm>
                  <a:off x="6537813" y="998707"/>
                  <a:ext cx="97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Freihand 105">
                  <a:extLst>
                    <a:ext uri="{FF2B5EF4-FFF2-40B4-BE49-F238E27FC236}">
                      <a16:creationId xmlns:a16="http://schemas.microsoft.com/office/drawing/2014/main" id="{900B1CD0-713C-4DE6-B3BC-A473C5B90479}"/>
                    </a:ext>
                  </a:extLst>
                </p14:cNvPr>
                <p14:cNvContentPartPr/>
                <p14:nvPr/>
              </p14:nvContentPartPr>
              <p14:xfrm>
                <a:off x="6657693" y="972427"/>
                <a:ext cx="49320" cy="103320"/>
              </p14:xfrm>
            </p:contentPart>
          </mc:Choice>
          <mc:Fallback>
            <p:pic>
              <p:nvPicPr>
                <p:cNvPr id="106" name="Freihand 105">
                  <a:extLst>
                    <a:ext uri="{FF2B5EF4-FFF2-40B4-BE49-F238E27FC236}">
                      <a16:creationId xmlns:a16="http://schemas.microsoft.com/office/drawing/2014/main" id="{900B1CD0-713C-4DE6-B3BC-A473C5B90479}"/>
                    </a:ext>
                  </a:extLst>
                </p:cNvPr>
                <p:cNvPicPr/>
                <p:nvPr/>
              </p:nvPicPr>
              <p:blipFill>
                <a:blip r:embed="rId183"/>
                <a:stretch>
                  <a:fillRect/>
                </a:stretch>
              </p:blipFill>
              <p:spPr>
                <a:xfrm>
                  <a:off x="6653373" y="968107"/>
                  <a:ext cx="57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Freihand 106">
                  <a:extLst>
                    <a:ext uri="{FF2B5EF4-FFF2-40B4-BE49-F238E27FC236}">
                      <a16:creationId xmlns:a16="http://schemas.microsoft.com/office/drawing/2014/main" id="{163B9260-DB9C-482E-B9CB-4FD4D756FB34}"/>
                    </a:ext>
                  </a:extLst>
                </p14:cNvPr>
                <p14:cNvContentPartPr/>
                <p14:nvPr/>
              </p14:nvContentPartPr>
              <p14:xfrm>
                <a:off x="6744813" y="945787"/>
                <a:ext cx="79200" cy="87840"/>
              </p14:xfrm>
            </p:contentPart>
          </mc:Choice>
          <mc:Fallback>
            <p:pic>
              <p:nvPicPr>
                <p:cNvPr id="107" name="Freihand 106">
                  <a:extLst>
                    <a:ext uri="{FF2B5EF4-FFF2-40B4-BE49-F238E27FC236}">
                      <a16:creationId xmlns:a16="http://schemas.microsoft.com/office/drawing/2014/main" id="{163B9260-DB9C-482E-B9CB-4FD4D756FB34}"/>
                    </a:ext>
                  </a:extLst>
                </p:cNvPr>
                <p:cNvPicPr/>
                <p:nvPr/>
              </p:nvPicPr>
              <p:blipFill>
                <a:blip r:embed="rId185"/>
                <a:stretch>
                  <a:fillRect/>
                </a:stretch>
              </p:blipFill>
              <p:spPr>
                <a:xfrm>
                  <a:off x="6740493" y="941467"/>
                  <a:ext cx="87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Freihand 108">
                  <a:extLst>
                    <a:ext uri="{FF2B5EF4-FFF2-40B4-BE49-F238E27FC236}">
                      <a16:creationId xmlns:a16="http://schemas.microsoft.com/office/drawing/2014/main" id="{D7A9AE4A-54E4-4E2E-9101-558D9012194C}"/>
                    </a:ext>
                  </a:extLst>
                </p14:cNvPr>
                <p14:cNvContentPartPr/>
                <p14:nvPr/>
              </p14:nvContentPartPr>
              <p14:xfrm>
                <a:off x="6829053" y="855067"/>
                <a:ext cx="165960" cy="132120"/>
              </p14:xfrm>
            </p:contentPart>
          </mc:Choice>
          <mc:Fallback>
            <p:pic>
              <p:nvPicPr>
                <p:cNvPr id="109" name="Freihand 108">
                  <a:extLst>
                    <a:ext uri="{FF2B5EF4-FFF2-40B4-BE49-F238E27FC236}">
                      <a16:creationId xmlns:a16="http://schemas.microsoft.com/office/drawing/2014/main" id="{D7A9AE4A-54E4-4E2E-9101-558D9012194C}"/>
                    </a:ext>
                  </a:extLst>
                </p:cNvPr>
                <p:cNvPicPr/>
                <p:nvPr/>
              </p:nvPicPr>
              <p:blipFill>
                <a:blip r:embed="rId187"/>
                <a:stretch>
                  <a:fillRect/>
                </a:stretch>
              </p:blipFill>
              <p:spPr>
                <a:xfrm>
                  <a:off x="6824733" y="850747"/>
                  <a:ext cx="174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Freihand 109">
                  <a:extLst>
                    <a:ext uri="{FF2B5EF4-FFF2-40B4-BE49-F238E27FC236}">
                      <a16:creationId xmlns:a16="http://schemas.microsoft.com/office/drawing/2014/main" id="{6A28F73C-19D8-42B2-AAAA-69CFE30964C3}"/>
                    </a:ext>
                  </a:extLst>
                </p14:cNvPr>
                <p14:cNvContentPartPr/>
                <p14:nvPr/>
              </p14:nvContentPartPr>
              <p14:xfrm>
                <a:off x="6991773" y="863347"/>
                <a:ext cx="149040" cy="150120"/>
              </p14:xfrm>
            </p:contentPart>
          </mc:Choice>
          <mc:Fallback>
            <p:pic>
              <p:nvPicPr>
                <p:cNvPr id="110" name="Freihand 109">
                  <a:extLst>
                    <a:ext uri="{FF2B5EF4-FFF2-40B4-BE49-F238E27FC236}">
                      <a16:creationId xmlns:a16="http://schemas.microsoft.com/office/drawing/2014/main" id="{6A28F73C-19D8-42B2-AAAA-69CFE30964C3}"/>
                    </a:ext>
                  </a:extLst>
                </p:cNvPr>
                <p:cNvPicPr/>
                <p:nvPr/>
              </p:nvPicPr>
              <p:blipFill>
                <a:blip r:embed="rId189"/>
                <a:stretch>
                  <a:fillRect/>
                </a:stretch>
              </p:blipFill>
              <p:spPr>
                <a:xfrm>
                  <a:off x="6987453" y="859027"/>
                  <a:ext cx="157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1" name="Freihand 110">
                  <a:extLst>
                    <a:ext uri="{FF2B5EF4-FFF2-40B4-BE49-F238E27FC236}">
                      <a16:creationId xmlns:a16="http://schemas.microsoft.com/office/drawing/2014/main" id="{81B3D825-5127-43E1-9094-9B3DF85E64C1}"/>
                    </a:ext>
                  </a:extLst>
                </p14:cNvPr>
                <p14:cNvContentPartPr/>
                <p14:nvPr/>
              </p14:nvContentPartPr>
              <p14:xfrm>
                <a:off x="7077813" y="788107"/>
                <a:ext cx="360" cy="360"/>
              </p14:xfrm>
            </p:contentPart>
          </mc:Choice>
          <mc:Fallback>
            <p:pic>
              <p:nvPicPr>
                <p:cNvPr id="111" name="Freihand 110">
                  <a:extLst>
                    <a:ext uri="{FF2B5EF4-FFF2-40B4-BE49-F238E27FC236}">
                      <a16:creationId xmlns:a16="http://schemas.microsoft.com/office/drawing/2014/main" id="{81B3D825-5127-43E1-9094-9B3DF85E64C1}"/>
                    </a:ext>
                  </a:extLst>
                </p:cNvPr>
                <p:cNvPicPr/>
                <p:nvPr/>
              </p:nvPicPr>
              <p:blipFill>
                <a:blip r:embed="rId6"/>
                <a:stretch>
                  <a:fillRect/>
                </a:stretch>
              </p:blipFill>
              <p:spPr>
                <a:xfrm>
                  <a:off x="7073493" y="78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158CE8C9-B117-4599-BA16-D9A2E31E97F1}"/>
                    </a:ext>
                  </a:extLst>
                </p14:cNvPr>
                <p14:cNvContentPartPr/>
                <p14:nvPr/>
              </p14:nvContentPartPr>
              <p14:xfrm>
                <a:off x="7238733" y="785587"/>
                <a:ext cx="125640" cy="82080"/>
              </p14:xfrm>
            </p:contentPart>
          </mc:Choice>
          <mc:Fallback>
            <p:pic>
              <p:nvPicPr>
                <p:cNvPr id="113" name="Freihand 112">
                  <a:extLst>
                    <a:ext uri="{FF2B5EF4-FFF2-40B4-BE49-F238E27FC236}">
                      <a16:creationId xmlns:a16="http://schemas.microsoft.com/office/drawing/2014/main" id="{158CE8C9-B117-4599-BA16-D9A2E31E97F1}"/>
                    </a:ext>
                  </a:extLst>
                </p:cNvPr>
                <p:cNvPicPr/>
                <p:nvPr/>
              </p:nvPicPr>
              <p:blipFill>
                <a:blip r:embed="rId192"/>
                <a:stretch>
                  <a:fillRect/>
                </a:stretch>
              </p:blipFill>
              <p:spPr>
                <a:xfrm>
                  <a:off x="7234413" y="781267"/>
                  <a:ext cx="134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6A2A3E8F-987A-4455-B0B9-FBD0421988D0}"/>
                    </a:ext>
                  </a:extLst>
                </p14:cNvPr>
                <p14:cNvContentPartPr/>
                <p14:nvPr/>
              </p14:nvContentPartPr>
              <p14:xfrm>
                <a:off x="7372293" y="733747"/>
                <a:ext cx="95400" cy="100080"/>
              </p14:xfrm>
            </p:contentPart>
          </mc:Choice>
          <mc:Fallback>
            <p:pic>
              <p:nvPicPr>
                <p:cNvPr id="114" name="Freihand 113">
                  <a:extLst>
                    <a:ext uri="{FF2B5EF4-FFF2-40B4-BE49-F238E27FC236}">
                      <a16:creationId xmlns:a16="http://schemas.microsoft.com/office/drawing/2014/main" id="{6A2A3E8F-987A-4455-B0B9-FBD0421988D0}"/>
                    </a:ext>
                  </a:extLst>
                </p:cNvPr>
                <p:cNvPicPr/>
                <p:nvPr/>
              </p:nvPicPr>
              <p:blipFill>
                <a:blip r:embed="rId194"/>
                <a:stretch>
                  <a:fillRect/>
                </a:stretch>
              </p:blipFill>
              <p:spPr>
                <a:xfrm>
                  <a:off x="7367973" y="729427"/>
                  <a:ext cx="104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85A3A241-2154-48BE-98C8-FEB92F3895CB}"/>
                    </a:ext>
                  </a:extLst>
                </p14:cNvPr>
                <p14:cNvContentPartPr/>
                <p14:nvPr/>
              </p14:nvContentPartPr>
              <p14:xfrm>
                <a:off x="7469493" y="698107"/>
                <a:ext cx="70200" cy="110880"/>
              </p14:xfrm>
            </p:contentPart>
          </mc:Choice>
          <mc:Fallback>
            <p:pic>
              <p:nvPicPr>
                <p:cNvPr id="115" name="Freihand 114">
                  <a:extLst>
                    <a:ext uri="{FF2B5EF4-FFF2-40B4-BE49-F238E27FC236}">
                      <a16:creationId xmlns:a16="http://schemas.microsoft.com/office/drawing/2014/main" id="{85A3A241-2154-48BE-98C8-FEB92F3895CB}"/>
                    </a:ext>
                  </a:extLst>
                </p:cNvPr>
                <p:cNvPicPr/>
                <p:nvPr/>
              </p:nvPicPr>
              <p:blipFill>
                <a:blip r:embed="rId196"/>
                <a:stretch>
                  <a:fillRect/>
                </a:stretch>
              </p:blipFill>
              <p:spPr>
                <a:xfrm>
                  <a:off x="7465173" y="693787"/>
                  <a:ext cx="78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CD84DA58-1283-448D-9662-BA1A57982632}"/>
                    </a:ext>
                  </a:extLst>
                </p14:cNvPr>
                <p14:cNvContentPartPr/>
                <p14:nvPr/>
              </p14:nvContentPartPr>
              <p14:xfrm>
                <a:off x="7564173" y="615667"/>
                <a:ext cx="123120" cy="160560"/>
              </p14:xfrm>
            </p:contentPart>
          </mc:Choice>
          <mc:Fallback>
            <p:pic>
              <p:nvPicPr>
                <p:cNvPr id="116" name="Freihand 115">
                  <a:extLst>
                    <a:ext uri="{FF2B5EF4-FFF2-40B4-BE49-F238E27FC236}">
                      <a16:creationId xmlns:a16="http://schemas.microsoft.com/office/drawing/2014/main" id="{CD84DA58-1283-448D-9662-BA1A57982632}"/>
                    </a:ext>
                  </a:extLst>
                </p:cNvPr>
                <p:cNvPicPr/>
                <p:nvPr/>
              </p:nvPicPr>
              <p:blipFill>
                <a:blip r:embed="rId198"/>
                <a:stretch>
                  <a:fillRect/>
                </a:stretch>
              </p:blipFill>
              <p:spPr>
                <a:xfrm>
                  <a:off x="7559853" y="611347"/>
                  <a:ext cx="131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0AA85239-D5F3-4BE5-8CA1-1806DA287628}"/>
                    </a:ext>
                  </a:extLst>
                </p14:cNvPr>
                <p14:cNvContentPartPr/>
                <p14:nvPr/>
              </p14:nvContentPartPr>
              <p14:xfrm>
                <a:off x="7674693" y="643027"/>
                <a:ext cx="92160" cy="96480"/>
              </p14:xfrm>
            </p:contentPart>
          </mc:Choice>
          <mc:Fallback>
            <p:pic>
              <p:nvPicPr>
                <p:cNvPr id="117" name="Freihand 116">
                  <a:extLst>
                    <a:ext uri="{FF2B5EF4-FFF2-40B4-BE49-F238E27FC236}">
                      <a16:creationId xmlns:a16="http://schemas.microsoft.com/office/drawing/2014/main" id="{0AA85239-D5F3-4BE5-8CA1-1806DA287628}"/>
                    </a:ext>
                  </a:extLst>
                </p:cNvPr>
                <p:cNvPicPr/>
                <p:nvPr/>
              </p:nvPicPr>
              <p:blipFill>
                <a:blip r:embed="rId200"/>
                <a:stretch>
                  <a:fillRect/>
                </a:stretch>
              </p:blipFill>
              <p:spPr>
                <a:xfrm>
                  <a:off x="7670373" y="638707"/>
                  <a:ext cx="100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EBA257C2-F87E-4552-8D9A-9C9BC4177F8C}"/>
                    </a:ext>
                  </a:extLst>
                </p14:cNvPr>
                <p14:cNvContentPartPr/>
                <p14:nvPr/>
              </p14:nvContentPartPr>
              <p14:xfrm>
                <a:off x="7783413" y="570307"/>
                <a:ext cx="112320" cy="124200"/>
              </p14:xfrm>
            </p:contentPart>
          </mc:Choice>
          <mc:Fallback>
            <p:pic>
              <p:nvPicPr>
                <p:cNvPr id="118" name="Freihand 117">
                  <a:extLst>
                    <a:ext uri="{FF2B5EF4-FFF2-40B4-BE49-F238E27FC236}">
                      <a16:creationId xmlns:a16="http://schemas.microsoft.com/office/drawing/2014/main" id="{EBA257C2-F87E-4552-8D9A-9C9BC4177F8C}"/>
                    </a:ext>
                  </a:extLst>
                </p:cNvPr>
                <p:cNvPicPr/>
                <p:nvPr/>
              </p:nvPicPr>
              <p:blipFill>
                <a:blip r:embed="rId202"/>
                <a:stretch>
                  <a:fillRect/>
                </a:stretch>
              </p:blipFill>
              <p:spPr>
                <a:xfrm>
                  <a:off x="7779093" y="565987"/>
                  <a:ext cx="120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67B08812-0D17-45C8-8663-66F8E563A57B}"/>
                    </a:ext>
                  </a:extLst>
                </p14:cNvPr>
                <p14:cNvContentPartPr/>
                <p14:nvPr/>
              </p14:nvContentPartPr>
              <p14:xfrm>
                <a:off x="7033533" y="1104187"/>
                <a:ext cx="88920" cy="245520"/>
              </p14:xfrm>
            </p:contentPart>
          </mc:Choice>
          <mc:Fallback>
            <p:pic>
              <p:nvPicPr>
                <p:cNvPr id="119" name="Freihand 118">
                  <a:extLst>
                    <a:ext uri="{FF2B5EF4-FFF2-40B4-BE49-F238E27FC236}">
                      <a16:creationId xmlns:a16="http://schemas.microsoft.com/office/drawing/2014/main" id="{67B08812-0D17-45C8-8663-66F8E563A57B}"/>
                    </a:ext>
                  </a:extLst>
                </p:cNvPr>
                <p:cNvPicPr/>
                <p:nvPr/>
              </p:nvPicPr>
              <p:blipFill>
                <a:blip r:embed="rId204"/>
                <a:stretch>
                  <a:fillRect/>
                </a:stretch>
              </p:blipFill>
              <p:spPr>
                <a:xfrm>
                  <a:off x="7029213" y="1099867"/>
                  <a:ext cx="975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CB34FB11-0994-4591-9E91-A09675CCE445}"/>
                    </a:ext>
                  </a:extLst>
                </p14:cNvPr>
                <p14:cNvContentPartPr/>
                <p14:nvPr/>
              </p14:nvContentPartPr>
              <p14:xfrm>
                <a:off x="7164213" y="1094467"/>
                <a:ext cx="46080" cy="92520"/>
              </p14:xfrm>
            </p:contentPart>
          </mc:Choice>
          <mc:Fallback>
            <p:pic>
              <p:nvPicPr>
                <p:cNvPr id="120" name="Freihand 119">
                  <a:extLst>
                    <a:ext uri="{FF2B5EF4-FFF2-40B4-BE49-F238E27FC236}">
                      <a16:creationId xmlns:a16="http://schemas.microsoft.com/office/drawing/2014/main" id="{CB34FB11-0994-4591-9E91-A09675CCE445}"/>
                    </a:ext>
                  </a:extLst>
                </p:cNvPr>
                <p:cNvPicPr/>
                <p:nvPr/>
              </p:nvPicPr>
              <p:blipFill>
                <a:blip r:embed="rId206"/>
                <a:stretch>
                  <a:fillRect/>
                </a:stretch>
              </p:blipFill>
              <p:spPr>
                <a:xfrm>
                  <a:off x="7159893" y="1090147"/>
                  <a:ext cx="54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FA9583C2-E34E-4271-9F5B-7A797FDDE0A1}"/>
                    </a:ext>
                  </a:extLst>
                </p14:cNvPr>
                <p14:cNvContentPartPr/>
                <p14:nvPr/>
              </p14:nvContentPartPr>
              <p14:xfrm>
                <a:off x="7253853" y="1082587"/>
                <a:ext cx="38160" cy="68040"/>
              </p14:xfrm>
            </p:contentPart>
          </mc:Choice>
          <mc:Fallback>
            <p:pic>
              <p:nvPicPr>
                <p:cNvPr id="121" name="Freihand 120">
                  <a:extLst>
                    <a:ext uri="{FF2B5EF4-FFF2-40B4-BE49-F238E27FC236}">
                      <a16:creationId xmlns:a16="http://schemas.microsoft.com/office/drawing/2014/main" id="{FA9583C2-E34E-4271-9F5B-7A797FDDE0A1}"/>
                    </a:ext>
                  </a:extLst>
                </p:cNvPr>
                <p:cNvPicPr/>
                <p:nvPr/>
              </p:nvPicPr>
              <p:blipFill>
                <a:blip r:embed="rId208"/>
                <a:stretch>
                  <a:fillRect/>
                </a:stretch>
              </p:blipFill>
              <p:spPr>
                <a:xfrm>
                  <a:off x="7249533" y="1078267"/>
                  <a:ext cx="46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C679FCF6-9198-4407-832B-216214C23310}"/>
                    </a:ext>
                  </a:extLst>
                </p14:cNvPr>
                <p14:cNvContentPartPr/>
                <p14:nvPr/>
              </p14:nvContentPartPr>
              <p14:xfrm>
                <a:off x="7347093" y="976027"/>
                <a:ext cx="186480" cy="130680"/>
              </p14:xfrm>
            </p:contentPart>
          </mc:Choice>
          <mc:Fallback>
            <p:pic>
              <p:nvPicPr>
                <p:cNvPr id="122" name="Freihand 121">
                  <a:extLst>
                    <a:ext uri="{FF2B5EF4-FFF2-40B4-BE49-F238E27FC236}">
                      <a16:creationId xmlns:a16="http://schemas.microsoft.com/office/drawing/2014/main" id="{C679FCF6-9198-4407-832B-216214C23310}"/>
                    </a:ext>
                  </a:extLst>
                </p:cNvPr>
                <p:cNvPicPr/>
                <p:nvPr/>
              </p:nvPicPr>
              <p:blipFill>
                <a:blip r:embed="rId210"/>
                <a:stretch>
                  <a:fillRect/>
                </a:stretch>
              </p:blipFill>
              <p:spPr>
                <a:xfrm>
                  <a:off x="7342773" y="971707"/>
                  <a:ext cx="195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D84F3A0C-C0B4-42CE-8E88-79F75DCE436F}"/>
                    </a:ext>
                  </a:extLst>
                </p14:cNvPr>
                <p14:cNvContentPartPr/>
                <p14:nvPr/>
              </p14:nvContentPartPr>
              <p14:xfrm>
                <a:off x="7582893" y="982507"/>
                <a:ext cx="109080" cy="61920"/>
              </p14:xfrm>
            </p:contentPart>
          </mc:Choice>
          <mc:Fallback>
            <p:pic>
              <p:nvPicPr>
                <p:cNvPr id="123" name="Freihand 122">
                  <a:extLst>
                    <a:ext uri="{FF2B5EF4-FFF2-40B4-BE49-F238E27FC236}">
                      <a16:creationId xmlns:a16="http://schemas.microsoft.com/office/drawing/2014/main" id="{D84F3A0C-C0B4-42CE-8E88-79F75DCE436F}"/>
                    </a:ext>
                  </a:extLst>
                </p:cNvPr>
                <p:cNvPicPr/>
                <p:nvPr/>
              </p:nvPicPr>
              <p:blipFill>
                <a:blip r:embed="rId212"/>
                <a:stretch>
                  <a:fillRect/>
                </a:stretch>
              </p:blipFill>
              <p:spPr>
                <a:xfrm>
                  <a:off x="7578573" y="978187"/>
                  <a:ext cx="117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8203A822-2C16-4FB2-A607-8861E2572A05}"/>
                    </a:ext>
                  </a:extLst>
                </p14:cNvPr>
                <p14:cNvContentPartPr/>
                <p14:nvPr/>
              </p14:nvContentPartPr>
              <p14:xfrm>
                <a:off x="7685853" y="885307"/>
                <a:ext cx="86040" cy="134280"/>
              </p14:xfrm>
            </p:contentPart>
          </mc:Choice>
          <mc:Fallback>
            <p:pic>
              <p:nvPicPr>
                <p:cNvPr id="124" name="Freihand 123">
                  <a:extLst>
                    <a:ext uri="{FF2B5EF4-FFF2-40B4-BE49-F238E27FC236}">
                      <a16:creationId xmlns:a16="http://schemas.microsoft.com/office/drawing/2014/main" id="{8203A822-2C16-4FB2-A607-8861E2572A05}"/>
                    </a:ext>
                  </a:extLst>
                </p:cNvPr>
                <p:cNvPicPr/>
                <p:nvPr/>
              </p:nvPicPr>
              <p:blipFill>
                <a:blip r:embed="rId214"/>
                <a:stretch>
                  <a:fillRect/>
                </a:stretch>
              </p:blipFill>
              <p:spPr>
                <a:xfrm>
                  <a:off x="7681533" y="880987"/>
                  <a:ext cx="94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E96CAE5C-02FC-445C-BA64-EEA7990F0D19}"/>
                    </a:ext>
                  </a:extLst>
                </p14:cNvPr>
                <p14:cNvContentPartPr/>
                <p14:nvPr/>
              </p14:nvContentPartPr>
              <p14:xfrm>
                <a:off x="7784493" y="890347"/>
                <a:ext cx="89280" cy="113400"/>
              </p14:xfrm>
            </p:contentPart>
          </mc:Choice>
          <mc:Fallback>
            <p:pic>
              <p:nvPicPr>
                <p:cNvPr id="125" name="Freihand 124">
                  <a:extLst>
                    <a:ext uri="{FF2B5EF4-FFF2-40B4-BE49-F238E27FC236}">
                      <a16:creationId xmlns:a16="http://schemas.microsoft.com/office/drawing/2014/main" id="{E96CAE5C-02FC-445C-BA64-EEA7990F0D19}"/>
                    </a:ext>
                  </a:extLst>
                </p:cNvPr>
                <p:cNvPicPr/>
                <p:nvPr/>
              </p:nvPicPr>
              <p:blipFill>
                <a:blip r:embed="rId216"/>
                <a:stretch>
                  <a:fillRect/>
                </a:stretch>
              </p:blipFill>
              <p:spPr>
                <a:xfrm>
                  <a:off x="7780173" y="886027"/>
                  <a:ext cx="97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6" name="Freihand 125">
                  <a:extLst>
                    <a:ext uri="{FF2B5EF4-FFF2-40B4-BE49-F238E27FC236}">
                      <a16:creationId xmlns:a16="http://schemas.microsoft.com/office/drawing/2014/main" id="{6606ED18-1917-40FD-9D1F-53736F84F093}"/>
                    </a:ext>
                  </a:extLst>
                </p14:cNvPr>
                <p14:cNvContentPartPr/>
                <p14:nvPr/>
              </p14:nvContentPartPr>
              <p14:xfrm>
                <a:off x="6942093" y="1641307"/>
                <a:ext cx="173880" cy="75960"/>
              </p14:xfrm>
            </p:contentPart>
          </mc:Choice>
          <mc:Fallback>
            <p:pic>
              <p:nvPicPr>
                <p:cNvPr id="126" name="Freihand 125">
                  <a:extLst>
                    <a:ext uri="{FF2B5EF4-FFF2-40B4-BE49-F238E27FC236}">
                      <a16:creationId xmlns:a16="http://schemas.microsoft.com/office/drawing/2014/main" id="{6606ED18-1917-40FD-9D1F-53736F84F093}"/>
                    </a:ext>
                  </a:extLst>
                </p:cNvPr>
                <p:cNvPicPr/>
                <p:nvPr/>
              </p:nvPicPr>
              <p:blipFill>
                <a:blip r:embed="rId218"/>
                <a:stretch>
                  <a:fillRect/>
                </a:stretch>
              </p:blipFill>
              <p:spPr>
                <a:xfrm>
                  <a:off x="6937773" y="1636987"/>
                  <a:ext cx="182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67BF03FA-3589-4D35-9B1E-11CEA3C934F8}"/>
                    </a:ext>
                  </a:extLst>
                </p14:cNvPr>
                <p14:cNvContentPartPr/>
                <p14:nvPr/>
              </p14:nvContentPartPr>
              <p14:xfrm>
                <a:off x="7216053" y="1506667"/>
                <a:ext cx="267840" cy="131400"/>
              </p14:xfrm>
            </p:contentPart>
          </mc:Choice>
          <mc:Fallback>
            <p:pic>
              <p:nvPicPr>
                <p:cNvPr id="128" name="Freihand 127">
                  <a:extLst>
                    <a:ext uri="{FF2B5EF4-FFF2-40B4-BE49-F238E27FC236}">
                      <a16:creationId xmlns:a16="http://schemas.microsoft.com/office/drawing/2014/main" id="{67BF03FA-3589-4D35-9B1E-11CEA3C934F8}"/>
                    </a:ext>
                  </a:extLst>
                </p:cNvPr>
                <p:cNvPicPr/>
                <p:nvPr/>
              </p:nvPicPr>
              <p:blipFill>
                <a:blip r:embed="rId220"/>
                <a:stretch>
                  <a:fillRect/>
                </a:stretch>
              </p:blipFill>
              <p:spPr>
                <a:xfrm>
                  <a:off x="7211733" y="1502347"/>
                  <a:ext cx="276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40DA4C17-E2FB-455A-839F-0AE7927797D1}"/>
                    </a:ext>
                  </a:extLst>
                </p14:cNvPr>
                <p14:cNvContentPartPr/>
                <p14:nvPr/>
              </p14:nvContentPartPr>
              <p14:xfrm>
                <a:off x="7519893" y="1419547"/>
                <a:ext cx="175680" cy="108000"/>
              </p14:xfrm>
            </p:contentPart>
          </mc:Choice>
          <mc:Fallback>
            <p:pic>
              <p:nvPicPr>
                <p:cNvPr id="129" name="Freihand 128">
                  <a:extLst>
                    <a:ext uri="{FF2B5EF4-FFF2-40B4-BE49-F238E27FC236}">
                      <a16:creationId xmlns:a16="http://schemas.microsoft.com/office/drawing/2014/main" id="{40DA4C17-E2FB-455A-839F-0AE7927797D1}"/>
                    </a:ext>
                  </a:extLst>
                </p:cNvPr>
                <p:cNvPicPr/>
                <p:nvPr/>
              </p:nvPicPr>
              <p:blipFill>
                <a:blip r:embed="rId222"/>
                <a:stretch>
                  <a:fillRect/>
                </a:stretch>
              </p:blipFill>
              <p:spPr>
                <a:xfrm>
                  <a:off x="7515573" y="1415227"/>
                  <a:ext cx="184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95610448-EE19-4804-BCF7-2E9B7CFBDEC6}"/>
                    </a:ext>
                  </a:extLst>
                </p14:cNvPr>
                <p14:cNvContentPartPr/>
                <p14:nvPr/>
              </p14:nvContentPartPr>
              <p14:xfrm>
                <a:off x="7729773" y="1344667"/>
                <a:ext cx="66240" cy="217080"/>
              </p14:xfrm>
            </p:contentPart>
          </mc:Choice>
          <mc:Fallback>
            <p:pic>
              <p:nvPicPr>
                <p:cNvPr id="130" name="Freihand 129">
                  <a:extLst>
                    <a:ext uri="{FF2B5EF4-FFF2-40B4-BE49-F238E27FC236}">
                      <a16:creationId xmlns:a16="http://schemas.microsoft.com/office/drawing/2014/main" id="{95610448-EE19-4804-BCF7-2E9B7CFBDEC6}"/>
                    </a:ext>
                  </a:extLst>
                </p:cNvPr>
                <p:cNvPicPr/>
                <p:nvPr/>
              </p:nvPicPr>
              <p:blipFill>
                <a:blip r:embed="rId224"/>
                <a:stretch>
                  <a:fillRect/>
                </a:stretch>
              </p:blipFill>
              <p:spPr>
                <a:xfrm>
                  <a:off x="7725453" y="1340347"/>
                  <a:ext cx="74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164B8C88-A9FF-4EAC-B82E-1D100EFCCD05}"/>
                    </a:ext>
                  </a:extLst>
                </p14:cNvPr>
                <p14:cNvContentPartPr/>
                <p14:nvPr/>
              </p14:nvContentPartPr>
              <p14:xfrm>
                <a:off x="7810773" y="1310467"/>
                <a:ext cx="75600" cy="208800"/>
              </p14:xfrm>
            </p:contentPart>
          </mc:Choice>
          <mc:Fallback>
            <p:pic>
              <p:nvPicPr>
                <p:cNvPr id="131" name="Freihand 130">
                  <a:extLst>
                    <a:ext uri="{FF2B5EF4-FFF2-40B4-BE49-F238E27FC236}">
                      <a16:creationId xmlns:a16="http://schemas.microsoft.com/office/drawing/2014/main" id="{164B8C88-A9FF-4EAC-B82E-1D100EFCCD05}"/>
                    </a:ext>
                  </a:extLst>
                </p:cNvPr>
                <p:cNvPicPr/>
                <p:nvPr/>
              </p:nvPicPr>
              <p:blipFill>
                <a:blip r:embed="rId226"/>
                <a:stretch>
                  <a:fillRect/>
                </a:stretch>
              </p:blipFill>
              <p:spPr>
                <a:xfrm>
                  <a:off x="7806453" y="1306147"/>
                  <a:ext cx="84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FA4B0BFC-66BB-4C13-9352-0F9A1B6B8498}"/>
                    </a:ext>
                  </a:extLst>
                </p14:cNvPr>
                <p14:cNvContentPartPr/>
                <p14:nvPr/>
              </p14:nvContentPartPr>
              <p14:xfrm>
                <a:off x="8003373" y="1225867"/>
                <a:ext cx="69120" cy="88920"/>
              </p14:xfrm>
            </p:contentPart>
          </mc:Choice>
          <mc:Fallback>
            <p:pic>
              <p:nvPicPr>
                <p:cNvPr id="132" name="Freihand 131">
                  <a:extLst>
                    <a:ext uri="{FF2B5EF4-FFF2-40B4-BE49-F238E27FC236}">
                      <a16:creationId xmlns:a16="http://schemas.microsoft.com/office/drawing/2014/main" id="{FA4B0BFC-66BB-4C13-9352-0F9A1B6B8498}"/>
                    </a:ext>
                  </a:extLst>
                </p:cNvPr>
                <p:cNvPicPr/>
                <p:nvPr/>
              </p:nvPicPr>
              <p:blipFill>
                <a:blip r:embed="rId228"/>
                <a:stretch>
                  <a:fillRect/>
                </a:stretch>
              </p:blipFill>
              <p:spPr>
                <a:xfrm>
                  <a:off x="7999053" y="1221547"/>
                  <a:ext cx="77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A8CC4C91-64EA-4C1C-BE8D-ADF43A1F6EA2}"/>
                    </a:ext>
                  </a:extLst>
                </p14:cNvPr>
                <p14:cNvContentPartPr/>
                <p14:nvPr/>
              </p14:nvContentPartPr>
              <p14:xfrm>
                <a:off x="8080773" y="1163227"/>
                <a:ext cx="87480" cy="93240"/>
              </p14:xfrm>
            </p:contentPart>
          </mc:Choice>
          <mc:Fallback>
            <p:pic>
              <p:nvPicPr>
                <p:cNvPr id="133" name="Freihand 132">
                  <a:extLst>
                    <a:ext uri="{FF2B5EF4-FFF2-40B4-BE49-F238E27FC236}">
                      <a16:creationId xmlns:a16="http://schemas.microsoft.com/office/drawing/2014/main" id="{A8CC4C91-64EA-4C1C-BE8D-ADF43A1F6EA2}"/>
                    </a:ext>
                  </a:extLst>
                </p:cNvPr>
                <p:cNvPicPr/>
                <p:nvPr/>
              </p:nvPicPr>
              <p:blipFill>
                <a:blip r:embed="rId230"/>
                <a:stretch>
                  <a:fillRect/>
                </a:stretch>
              </p:blipFill>
              <p:spPr>
                <a:xfrm>
                  <a:off x="8076453" y="1158907"/>
                  <a:ext cx="96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EE99CD70-6D26-41CE-AA1C-0E192A615F25}"/>
                    </a:ext>
                  </a:extLst>
                </p14:cNvPr>
                <p14:cNvContentPartPr/>
                <p14:nvPr/>
              </p14:nvContentPartPr>
              <p14:xfrm>
                <a:off x="8164653" y="1096987"/>
                <a:ext cx="26280" cy="32400"/>
              </p14:xfrm>
            </p:contentPart>
          </mc:Choice>
          <mc:Fallback>
            <p:pic>
              <p:nvPicPr>
                <p:cNvPr id="134" name="Freihand 133">
                  <a:extLst>
                    <a:ext uri="{FF2B5EF4-FFF2-40B4-BE49-F238E27FC236}">
                      <a16:creationId xmlns:a16="http://schemas.microsoft.com/office/drawing/2014/main" id="{EE99CD70-6D26-41CE-AA1C-0E192A615F25}"/>
                    </a:ext>
                  </a:extLst>
                </p:cNvPr>
                <p:cNvPicPr/>
                <p:nvPr/>
              </p:nvPicPr>
              <p:blipFill>
                <a:blip r:embed="rId232"/>
                <a:stretch>
                  <a:fillRect/>
                </a:stretch>
              </p:blipFill>
              <p:spPr>
                <a:xfrm>
                  <a:off x="8160333" y="1092667"/>
                  <a:ext cx="34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1082F08B-19E5-4EA4-8AD0-75DB5D90F591}"/>
                    </a:ext>
                  </a:extLst>
                </p14:cNvPr>
                <p14:cNvContentPartPr/>
                <p14:nvPr/>
              </p14:nvContentPartPr>
              <p14:xfrm>
                <a:off x="8178693" y="1119667"/>
                <a:ext cx="44640" cy="88200"/>
              </p14:xfrm>
            </p:contentPart>
          </mc:Choice>
          <mc:Fallback>
            <p:pic>
              <p:nvPicPr>
                <p:cNvPr id="135" name="Freihand 134">
                  <a:extLst>
                    <a:ext uri="{FF2B5EF4-FFF2-40B4-BE49-F238E27FC236}">
                      <a16:creationId xmlns:a16="http://schemas.microsoft.com/office/drawing/2014/main" id="{1082F08B-19E5-4EA4-8AD0-75DB5D90F591}"/>
                    </a:ext>
                  </a:extLst>
                </p:cNvPr>
                <p:cNvPicPr/>
                <p:nvPr/>
              </p:nvPicPr>
              <p:blipFill>
                <a:blip r:embed="rId234"/>
                <a:stretch>
                  <a:fillRect/>
                </a:stretch>
              </p:blipFill>
              <p:spPr>
                <a:xfrm>
                  <a:off x="8174373" y="1115347"/>
                  <a:ext cx="53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3402B52E-C652-4CD5-991E-2564D027A2D6}"/>
                    </a:ext>
                  </a:extLst>
                </p14:cNvPr>
                <p14:cNvContentPartPr/>
                <p14:nvPr/>
              </p14:nvContentPartPr>
              <p14:xfrm>
                <a:off x="8264373" y="1106347"/>
                <a:ext cx="11160" cy="79920"/>
              </p14:xfrm>
            </p:contentPart>
          </mc:Choice>
          <mc:Fallback>
            <p:pic>
              <p:nvPicPr>
                <p:cNvPr id="136" name="Freihand 135">
                  <a:extLst>
                    <a:ext uri="{FF2B5EF4-FFF2-40B4-BE49-F238E27FC236}">
                      <a16:creationId xmlns:a16="http://schemas.microsoft.com/office/drawing/2014/main" id="{3402B52E-C652-4CD5-991E-2564D027A2D6}"/>
                    </a:ext>
                  </a:extLst>
                </p:cNvPr>
                <p:cNvPicPr/>
                <p:nvPr/>
              </p:nvPicPr>
              <p:blipFill>
                <a:blip r:embed="rId236"/>
                <a:stretch>
                  <a:fillRect/>
                </a:stretch>
              </p:blipFill>
              <p:spPr>
                <a:xfrm>
                  <a:off x="8260053" y="1102027"/>
                  <a:ext cx="19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 name="Freihand 136">
                  <a:extLst>
                    <a:ext uri="{FF2B5EF4-FFF2-40B4-BE49-F238E27FC236}">
                      <a16:creationId xmlns:a16="http://schemas.microsoft.com/office/drawing/2014/main" id="{32DAE4B5-E5FB-43B0-B6EF-35CAECACBDCC}"/>
                    </a:ext>
                  </a:extLst>
                </p14:cNvPr>
                <p14:cNvContentPartPr/>
                <p14:nvPr/>
              </p14:nvContentPartPr>
              <p14:xfrm>
                <a:off x="8267253" y="1043347"/>
                <a:ext cx="97920" cy="136800"/>
              </p14:xfrm>
            </p:contentPart>
          </mc:Choice>
          <mc:Fallback>
            <p:pic>
              <p:nvPicPr>
                <p:cNvPr id="137" name="Freihand 136">
                  <a:extLst>
                    <a:ext uri="{FF2B5EF4-FFF2-40B4-BE49-F238E27FC236}">
                      <a16:creationId xmlns:a16="http://schemas.microsoft.com/office/drawing/2014/main" id="{32DAE4B5-E5FB-43B0-B6EF-35CAECACBDCC}"/>
                    </a:ext>
                  </a:extLst>
                </p:cNvPr>
                <p:cNvPicPr/>
                <p:nvPr/>
              </p:nvPicPr>
              <p:blipFill>
                <a:blip r:embed="rId238"/>
                <a:stretch>
                  <a:fillRect/>
                </a:stretch>
              </p:blipFill>
              <p:spPr>
                <a:xfrm>
                  <a:off x="8262933" y="1039027"/>
                  <a:ext cx="106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53117D5B-6DE5-420C-AFEA-93A1BD2447D1}"/>
                    </a:ext>
                  </a:extLst>
                </p14:cNvPr>
                <p14:cNvContentPartPr/>
                <p14:nvPr/>
              </p14:nvContentPartPr>
              <p14:xfrm>
                <a:off x="7471293" y="1788187"/>
                <a:ext cx="101880" cy="171360"/>
              </p14:xfrm>
            </p:contentPart>
          </mc:Choice>
          <mc:Fallback>
            <p:pic>
              <p:nvPicPr>
                <p:cNvPr id="139" name="Freihand 138">
                  <a:extLst>
                    <a:ext uri="{FF2B5EF4-FFF2-40B4-BE49-F238E27FC236}">
                      <a16:creationId xmlns:a16="http://schemas.microsoft.com/office/drawing/2014/main" id="{53117D5B-6DE5-420C-AFEA-93A1BD2447D1}"/>
                    </a:ext>
                  </a:extLst>
                </p:cNvPr>
                <p:cNvPicPr/>
                <p:nvPr/>
              </p:nvPicPr>
              <p:blipFill>
                <a:blip r:embed="rId240"/>
                <a:stretch>
                  <a:fillRect/>
                </a:stretch>
              </p:blipFill>
              <p:spPr>
                <a:xfrm>
                  <a:off x="7466973" y="1783867"/>
                  <a:ext cx="110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9362F1AE-ED42-49B5-8A41-FCF03624143F}"/>
                    </a:ext>
                  </a:extLst>
                </p14:cNvPr>
                <p14:cNvContentPartPr/>
                <p14:nvPr/>
              </p14:nvContentPartPr>
              <p14:xfrm>
                <a:off x="7627533" y="1787827"/>
                <a:ext cx="73440" cy="122040"/>
              </p14:xfrm>
            </p:contentPart>
          </mc:Choice>
          <mc:Fallback>
            <p:pic>
              <p:nvPicPr>
                <p:cNvPr id="140" name="Freihand 139">
                  <a:extLst>
                    <a:ext uri="{FF2B5EF4-FFF2-40B4-BE49-F238E27FC236}">
                      <a16:creationId xmlns:a16="http://schemas.microsoft.com/office/drawing/2014/main" id="{9362F1AE-ED42-49B5-8A41-FCF03624143F}"/>
                    </a:ext>
                  </a:extLst>
                </p:cNvPr>
                <p:cNvPicPr/>
                <p:nvPr/>
              </p:nvPicPr>
              <p:blipFill>
                <a:blip r:embed="rId242"/>
                <a:stretch>
                  <a:fillRect/>
                </a:stretch>
              </p:blipFill>
              <p:spPr>
                <a:xfrm>
                  <a:off x="7623213" y="1783507"/>
                  <a:ext cx="82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439295F4-113D-4B72-BEB8-BA5917A3C5BB}"/>
                    </a:ext>
                  </a:extLst>
                </p14:cNvPr>
                <p14:cNvContentPartPr/>
                <p14:nvPr/>
              </p14:nvContentPartPr>
              <p14:xfrm>
                <a:off x="7731213" y="1752907"/>
                <a:ext cx="69840" cy="118800"/>
              </p14:xfrm>
            </p:contentPart>
          </mc:Choice>
          <mc:Fallback>
            <p:pic>
              <p:nvPicPr>
                <p:cNvPr id="141" name="Freihand 140">
                  <a:extLst>
                    <a:ext uri="{FF2B5EF4-FFF2-40B4-BE49-F238E27FC236}">
                      <a16:creationId xmlns:a16="http://schemas.microsoft.com/office/drawing/2014/main" id="{439295F4-113D-4B72-BEB8-BA5917A3C5BB}"/>
                    </a:ext>
                  </a:extLst>
                </p:cNvPr>
                <p:cNvPicPr/>
                <p:nvPr/>
              </p:nvPicPr>
              <p:blipFill>
                <a:blip r:embed="rId244"/>
                <a:stretch>
                  <a:fillRect/>
                </a:stretch>
              </p:blipFill>
              <p:spPr>
                <a:xfrm>
                  <a:off x="7726893" y="1748587"/>
                  <a:ext cx="78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0AB9D955-4C89-4F6B-B5DB-17F96B3EFC90}"/>
                    </a:ext>
                  </a:extLst>
                </p14:cNvPr>
                <p14:cNvContentPartPr/>
                <p14:nvPr/>
              </p14:nvContentPartPr>
              <p14:xfrm>
                <a:off x="7828773" y="1687387"/>
                <a:ext cx="127800" cy="136080"/>
              </p14:xfrm>
            </p:contentPart>
          </mc:Choice>
          <mc:Fallback>
            <p:pic>
              <p:nvPicPr>
                <p:cNvPr id="142" name="Freihand 141">
                  <a:extLst>
                    <a:ext uri="{FF2B5EF4-FFF2-40B4-BE49-F238E27FC236}">
                      <a16:creationId xmlns:a16="http://schemas.microsoft.com/office/drawing/2014/main" id="{0AB9D955-4C89-4F6B-B5DB-17F96B3EFC90}"/>
                    </a:ext>
                  </a:extLst>
                </p:cNvPr>
                <p:cNvPicPr/>
                <p:nvPr/>
              </p:nvPicPr>
              <p:blipFill>
                <a:blip r:embed="rId246"/>
                <a:stretch>
                  <a:fillRect/>
                </a:stretch>
              </p:blipFill>
              <p:spPr>
                <a:xfrm>
                  <a:off x="7824453" y="1683067"/>
                  <a:ext cx="136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99FC42D6-95D1-424A-BB85-0917F07F0146}"/>
                    </a:ext>
                  </a:extLst>
                </p14:cNvPr>
                <p14:cNvContentPartPr/>
                <p14:nvPr/>
              </p14:nvContentPartPr>
              <p14:xfrm>
                <a:off x="7976733" y="1634107"/>
                <a:ext cx="79200" cy="117000"/>
              </p14:xfrm>
            </p:contentPart>
          </mc:Choice>
          <mc:Fallback>
            <p:pic>
              <p:nvPicPr>
                <p:cNvPr id="143" name="Freihand 142">
                  <a:extLst>
                    <a:ext uri="{FF2B5EF4-FFF2-40B4-BE49-F238E27FC236}">
                      <a16:creationId xmlns:a16="http://schemas.microsoft.com/office/drawing/2014/main" id="{99FC42D6-95D1-424A-BB85-0917F07F0146}"/>
                    </a:ext>
                  </a:extLst>
                </p:cNvPr>
                <p:cNvPicPr/>
                <p:nvPr/>
              </p:nvPicPr>
              <p:blipFill>
                <a:blip r:embed="rId248"/>
                <a:stretch>
                  <a:fillRect/>
                </a:stretch>
              </p:blipFill>
              <p:spPr>
                <a:xfrm>
                  <a:off x="7972413" y="1629787"/>
                  <a:ext cx="87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590650E8-11E1-4BE8-93AF-9F64170DA333}"/>
                    </a:ext>
                  </a:extLst>
                </p14:cNvPr>
                <p14:cNvContentPartPr/>
                <p14:nvPr/>
              </p14:nvContentPartPr>
              <p14:xfrm>
                <a:off x="8066733" y="1598827"/>
                <a:ext cx="84960" cy="112320"/>
              </p14:xfrm>
            </p:contentPart>
          </mc:Choice>
          <mc:Fallback>
            <p:pic>
              <p:nvPicPr>
                <p:cNvPr id="144" name="Freihand 143">
                  <a:extLst>
                    <a:ext uri="{FF2B5EF4-FFF2-40B4-BE49-F238E27FC236}">
                      <a16:creationId xmlns:a16="http://schemas.microsoft.com/office/drawing/2014/main" id="{590650E8-11E1-4BE8-93AF-9F64170DA333}"/>
                    </a:ext>
                  </a:extLst>
                </p:cNvPr>
                <p:cNvPicPr/>
                <p:nvPr/>
              </p:nvPicPr>
              <p:blipFill>
                <a:blip r:embed="rId250"/>
                <a:stretch>
                  <a:fillRect/>
                </a:stretch>
              </p:blipFill>
              <p:spPr>
                <a:xfrm>
                  <a:off x="8062413" y="1594507"/>
                  <a:ext cx="93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DA3A198C-CC9A-42D6-8E7B-6CD01F59A333}"/>
                    </a:ext>
                  </a:extLst>
                </p14:cNvPr>
                <p14:cNvContentPartPr/>
                <p14:nvPr/>
              </p14:nvContentPartPr>
              <p14:xfrm>
                <a:off x="7926333" y="1644907"/>
                <a:ext cx="54000" cy="138960"/>
              </p14:xfrm>
            </p:contentPart>
          </mc:Choice>
          <mc:Fallback>
            <p:pic>
              <p:nvPicPr>
                <p:cNvPr id="145" name="Freihand 144">
                  <a:extLst>
                    <a:ext uri="{FF2B5EF4-FFF2-40B4-BE49-F238E27FC236}">
                      <a16:creationId xmlns:a16="http://schemas.microsoft.com/office/drawing/2014/main" id="{DA3A198C-CC9A-42D6-8E7B-6CD01F59A333}"/>
                    </a:ext>
                  </a:extLst>
                </p:cNvPr>
                <p:cNvPicPr/>
                <p:nvPr/>
              </p:nvPicPr>
              <p:blipFill>
                <a:blip r:embed="rId252"/>
                <a:stretch>
                  <a:fillRect/>
                </a:stretch>
              </p:blipFill>
              <p:spPr>
                <a:xfrm>
                  <a:off x="7922013" y="1640587"/>
                  <a:ext cx="62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7" name="Freihand 146">
                  <a:extLst>
                    <a:ext uri="{FF2B5EF4-FFF2-40B4-BE49-F238E27FC236}">
                      <a16:creationId xmlns:a16="http://schemas.microsoft.com/office/drawing/2014/main" id="{3379C875-CD20-4063-B1D0-F77D31D0A2AA}"/>
                    </a:ext>
                  </a:extLst>
                </p14:cNvPr>
                <p14:cNvContentPartPr/>
                <p14:nvPr/>
              </p14:nvContentPartPr>
              <p14:xfrm>
                <a:off x="8293173" y="1365547"/>
                <a:ext cx="190440" cy="283680"/>
              </p14:xfrm>
            </p:contentPart>
          </mc:Choice>
          <mc:Fallback>
            <p:pic>
              <p:nvPicPr>
                <p:cNvPr id="147" name="Freihand 146">
                  <a:extLst>
                    <a:ext uri="{FF2B5EF4-FFF2-40B4-BE49-F238E27FC236}">
                      <a16:creationId xmlns:a16="http://schemas.microsoft.com/office/drawing/2014/main" id="{3379C875-CD20-4063-B1D0-F77D31D0A2AA}"/>
                    </a:ext>
                  </a:extLst>
                </p:cNvPr>
                <p:cNvPicPr/>
                <p:nvPr/>
              </p:nvPicPr>
              <p:blipFill>
                <a:blip r:embed="rId254"/>
                <a:stretch>
                  <a:fillRect/>
                </a:stretch>
              </p:blipFill>
              <p:spPr>
                <a:xfrm>
                  <a:off x="8288853" y="1361227"/>
                  <a:ext cx="1990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8" name="Freihand 147">
                  <a:extLst>
                    <a:ext uri="{FF2B5EF4-FFF2-40B4-BE49-F238E27FC236}">
                      <a16:creationId xmlns:a16="http://schemas.microsoft.com/office/drawing/2014/main" id="{2839A966-252A-4455-98A4-795E426F82DB}"/>
                    </a:ext>
                  </a:extLst>
                </p14:cNvPr>
                <p14:cNvContentPartPr/>
                <p14:nvPr/>
              </p14:nvContentPartPr>
              <p14:xfrm>
                <a:off x="8562453" y="1251787"/>
                <a:ext cx="186120" cy="167400"/>
              </p14:xfrm>
            </p:contentPart>
          </mc:Choice>
          <mc:Fallback>
            <p:pic>
              <p:nvPicPr>
                <p:cNvPr id="148" name="Freihand 147">
                  <a:extLst>
                    <a:ext uri="{FF2B5EF4-FFF2-40B4-BE49-F238E27FC236}">
                      <a16:creationId xmlns:a16="http://schemas.microsoft.com/office/drawing/2014/main" id="{2839A966-252A-4455-98A4-795E426F82DB}"/>
                    </a:ext>
                  </a:extLst>
                </p:cNvPr>
                <p:cNvPicPr/>
                <p:nvPr/>
              </p:nvPicPr>
              <p:blipFill>
                <a:blip r:embed="rId256"/>
                <a:stretch>
                  <a:fillRect/>
                </a:stretch>
              </p:blipFill>
              <p:spPr>
                <a:xfrm>
                  <a:off x="8558133" y="1247467"/>
                  <a:ext cx="194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9748A8F3-C18F-424F-AF04-3F181811504A}"/>
                    </a:ext>
                  </a:extLst>
                </p14:cNvPr>
                <p14:cNvContentPartPr/>
                <p14:nvPr/>
              </p14:nvContentPartPr>
              <p14:xfrm>
                <a:off x="7886733" y="1990507"/>
                <a:ext cx="119160" cy="174960"/>
              </p14:xfrm>
            </p:contentPart>
          </mc:Choice>
          <mc:Fallback>
            <p:pic>
              <p:nvPicPr>
                <p:cNvPr id="149" name="Freihand 148">
                  <a:extLst>
                    <a:ext uri="{FF2B5EF4-FFF2-40B4-BE49-F238E27FC236}">
                      <a16:creationId xmlns:a16="http://schemas.microsoft.com/office/drawing/2014/main" id="{9748A8F3-C18F-424F-AF04-3F181811504A}"/>
                    </a:ext>
                  </a:extLst>
                </p:cNvPr>
                <p:cNvPicPr/>
                <p:nvPr/>
              </p:nvPicPr>
              <p:blipFill>
                <a:blip r:embed="rId258"/>
                <a:stretch>
                  <a:fillRect/>
                </a:stretch>
              </p:blipFill>
              <p:spPr>
                <a:xfrm>
                  <a:off x="7882413" y="1986187"/>
                  <a:ext cx="127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0" name="Freihand 149">
                  <a:extLst>
                    <a:ext uri="{FF2B5EF4-FFF2-40B4-BE49-F238E27FC236}">
                      <a16:creationId xmlns:a16="http://schemas.microsoft.com/office/drawing/2014/main" id="{D2605CB8-D0E7-40F3-A3CD-C9A653AF721E}"/>
                    </a:ext>
                  </a:extLst>
                </p14:cNvPr>
                <p14:cNvContentPartPr/>
                <p14:nvPr/>
              </p14:nvContentPartPr>
              <p14:xfrm>
                <a:off x="7999413" y="1921387"/>
                <a:ext cx="72720" cy="193320"/>
              </p14:xfrm>
            </p:contentPart>
          </mc:Choice>
          <mc:Fallback>
            <p:pic>
              <p:nvPicPr>
                <p:cNvPr id="150" name="Freihand 149">
                  <a:extLst>
                    <a:ext uri="{FF2B5EF4-FFF2-40B4-BE49-F238E27FC236}">
                      <a16:creationId xmlns:a16="http://schemas.microsoft.com/office/drawing/2014/main" id="{D2605CB8-D0E7-40F3-A3CD-C9A653AF721E}"/>
                    </a:ext>
                  </a:extLst>
                </p:cNvPr>
                <p:cNvPicPr/>
                <p:nvPr/>
              </p:nvPicPr>
              <p:blipFill>
                <a:blip r:embed="rId260"/>
                <a:stretch>
                  <a:fillRect/>
                </a:stretch>
              </p:blipFill>
              <p:spPr>
                <a:xfrm>
                  <a:off x="7995093" y="1917067"/>
                  <a:ext cx="81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1" name="Freihand 150">
                  <a:extLst>
                    <a:ext uri="{FF2B5EF4-FFF2-40B4-BE49-F238E27FC236}">
                      <a16:creationId xmlns:a16="http://schemas.microsoft.com/office/drawing/2014/main" id="{DE080038-AA0C-4C93-99E2-4E29A7C1C309}"/>
                    </a:ext>
                  </a:extLst>
                </p14:cNvPr>
                <p14:cNvContentPartPr/>
                <p14:nvPr/>
              </p14:nvContentPartPr>
              <p14:xfrm>
                <a:off x="8078253" y="1941907"/>
                <a:ext cx="127440" cy="110520"/>
              </p14:xfrm>
            </p:contentPart>
          </mc:Choice>
          <mc:Fallback>
            <p:pic>
              <p:nvPicPr>
                <p:cNvPr id="151" name="Freihand 150">
                  <a:extLst>
                    <a:ext uri="{FF2B5EF4-FFF2-40B4-BE49-F238E27FC236}">
                      <a16:creationId xmlns:a16="http://schemas.microsoft.com/office/drawing/2014/main" id="{DE080038-AA0C-4C93-99E2-4E29A7C1C309}"/>
                    </a:ext>
                  </a:extLst>
                </p:cNvPr>
                <p:cNvPicPr/>
                <p:nvPr/>
              </p:nvPicPr>
              <p:blipFill>
                <a:blip r:embed="rId262"/>
                <a:stretch>
                  <a:fillRect/>
                </a:stretch>
              </p:blipFill>
              <p:spPr>
                <a:xfrm>
                  <a:off x="8073933" y="1937587"/>
                  <a:ext cx="136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2A9D6976-C079-4D33-9951-7C1C1A9640BD}"/>
                    </a:ext>
                  </a:extLst>
                </p14:cNvPr>
                <p14:cNvContentPartPr/>
                <p14:nvPr/>
              </p14:nvContentPartPr>
              <p14:xfrm>
                <a:off x="8196693" y="1820947"/>
                <a:ext cx="63720" cy="149760"/>
              </p14:xfrm>
            </p:contentPart>
          </mc:Choice>
          <mc:Fallback>
            <p:pic>
              <p:nvPicPr>
                <p:cNvPr id="152" name="Freihand 151">
                  <a:extLst>
                    <a:ext uri="{FF2B5EF4-FFF2-40B4-BE49-F238E27FC236}">
                      <a16:creationId xmlns:a16="http://schemas.microsoft.com/office/drawing/2014/main" id="{2A9D6976-C079-4D33-9951-7C1C1A9640BD}"/>
                    </a:ext>
                  </a:extLst>
                </p:cNvPr>
                <p:cNvPicPr/>
                <p:nvPr/>
              </p:nvPicPr>
              <p:blipFill>
                <a:blip r:embed="rId264"/>
                <a:stretch>
                  <a:fillRect/>
                </a:stretch>
              </p:blipFill>
              <p:spPr>
                <a:xfrm>
                  <a:off x="8192373" y="1816627"/>
                  <a:ext cx="72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D96C4A17-6BEA-448D-A257-1E08902D8AE9}"/>
                    </a:ext>
                  </a:extLst>
                </p14:cNvPr>
                <p14:cNvContentPartPr/>
                <p14:nvPr/>
              </p14:nvContentPartPr>
              <p14:xfrm>
                <a:off x="8391813" y="1702507"/>
                <a:ext cx="191520" cy="277560"/>
              </p14:xfrm>
            </p:contentPart>
          </mc:Choice>
          <mc:Fallback>
            <p:pic>
              <p:nvPicPr>
                <p:cNvPr id="153" name="Freihand 152">
                  <a:extLst>
                    <a:ext uri="{FF2B5EF4-FFF2-40B4-BE49-F238E27FC236}">
                      <a16:creationId xmlns:a16="http://schemas.microsoft.com/office/drawing/2014/main" id="{D96C4A17-6BEA-448D-A257-1E08902D8AE9}"/>
                    </a:ext>
                  </a:extLst>
                </p:cNvPr>
                <p:cNvPicPr/>
                <p:nvPr/>
              </p:nvPicPr>
              <p:blipFill>
                <a:blip r:embed="rId266"/>
                <a:stretch>
                  <a:fillRect/>
                </a:stretch>
              </p:blipFill>
              <p:spPr>
                <a:xfrm>
                  <a:off x="8387493" y="1698187"/>
                  <a:ext cx="2001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E6B6163F-CE93-42D3-86D5-02527272B0A8}"/>
                    </a:ext>
                  </a:extLst>
                </p14:cNvPr>
                <p14:cNvContentPartPr/>
                <p14:nvPr/>
              </p14:nvContentPartPr>
              <p14:xfrm>
                <a:off x="8718333" y="1566427"/>
                <a:ext cx="123480" cy="188280"/>
              </p14:xfrm>
            </p:contentPart>
          </mc:Choice>
          <mc:Fallback>
            <p:pic>
              <p:nvPicPr>
                <p:cNvPr id="154" name="Freihand 153">
                  <a:extLst>
                    <a:ext uri="{FF2B5EF4-FFF2-40B4-BE49-F238E27FC236}">
                      <a16:creationId xmlns:a16="http://schemas.microsoft.com/office/drawing/2014/main" id="{E6B6163F-CE93-42D3-86D5-02527272B0A8}"/>
                    </a:ext>
                  </a:extLst>
                </p:cNvPr>
                <p:cNvPicPr/>
                <p:nvPr/>
              </p:nvPicPr>
              <p:blipFill>
                <a:blip r:embed="rId268"/>
                <a:stretch>
                  <a:fillRect/>
                </a:stretch>
              </p:blipFill>
              <p:spPr>
                <a:xfrm>
                  <a:off x="8714013" y="1562107"/>
                  <a:ext cx="132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4043D559-3BD7-43F0-B21F-92D7DC3CB14A}"/>
                    </a:ext>
                  </a:extLst>
                </p14:cNvPr>
                <p14:cNvContentPartPr/>
                <p14:nvPr/>
              </p14:nvContentPartPr>
              <p14:xfrm>
                <a:off x="8856573" y="1504147"/>
                <a:ext cx="86760" cy="177840"/>
              </p14:xfrm>
            </p:contentPart>
          </mc:Choice>
          <mc:Fallback>
            <p:pic>
              <p:nvPicPr>
                <p:cNvPr id="155" name="Freihand 154">
                  <a:extLst>
                    <a:ext uri="{FF2B5EF4-FFF2-40B4-BE49-F238E27FC236}">
                      <a16:creationId xmlns:a16="http://schemas.microsoft.com/office/drawing/2014/main" id="{4043D559-3BD7-43F0-B21F-92D7DC3CB14A}"/>
                    </a:ext>
                  </a:extLst>
                </p:cNvPr>
                <p:cNvPicPr/>
                <p:nvPr/>
              </p:nvPicPr>
              <p:blipFill>
                <a:blip r:embed="rId270"/>
                <a:stretch>
                  <a:fillRect/>
                </a:stretch>
              </p:blipFill>
              <p:spPr>
                <a:xfrm>
                  <a:off x="8852253" y="1499827"/>
                  <a:ext cx="95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F6A25098-A297-40BE-BD8B-8B46746FEFB2}"/>
                    </a:ext>
                  </a:extLst>
                </p14:cNvPr>
                <p14:cNvContentPartPr/>
                <p14:nvPr/>
              </p14:nvContentPartPr>
              <p14:xfrm>
                <a:off x="8905893" y="1535827"/>
                <a:ext cx="279360" cy="131040"/>
              </p14:xfrm>
            </p:contentPart>
          </mc:Choice>
          <mc:Fallback>
            <p:pic>
              <p:nvPicPr>
                <p:cNvPr id="156" name="Freihand 155">
                  <a:extLst>
                    <a:ext uri="{FF2B5EF4-FFF2-40B4-BE49-F238E27FC236}">
                      <a16:creationId xmlns:a16="http://schemas.microsoft.com/office/drawing/2014/main" id="{F6A25098-A297-40BE-BD8B-8B46746FEFB2}"/>
                    </a:ext>
                  </a:extLst>
                </p:cNvPr>
                <p:cNvPicPr/>
                <p:nvPr/>
              </p:nvPicPr>
              <p:blipFill>
                <a:blip r:embed="rId272"/>
                <a:stretch>
                  <a:fillRect/>
                </a:stretch>
              </p:blipFill>
              <p:spPr>
                <a:xfrm>
                  <a:off x="8901573" y="1531507"/>
                  <a:ext cx="288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7" name="Freihand 156">
                  <a:extLst>
                    <a:ext uri="{FF2B5EF4-FFF2-40B4-BE49-F238E27FC236}">
                      <a16:creationId xmlns:a16="http://schemas.microsoft.com/office/drawing/2014/main" id="{6374FADB-95FF-487E-95FB-A310003A923E}"/>
                    </a:ext>
                  </a:extLst>
                </p14:cNvPr>
                <p14:cNvContentPartPr/>
                <p14:nvPr/>
              </p14:nvContentPartPr>
              <p14:xfrm>
                <a:off x="9165453" y="1429267"/>
                <a:ext cx="360" cy="360"/>
              </p14:xfrm>
            </p:contentPart>
          </mc:Choice>
          <mc:Fallback>
            <p:pic>
              <p:nvPicPr>
                <p:cNvPr id="157" name="Freihand 156">
                  <a:extLst>
                    <a:ext uri="{FF2B5EF4-FFF2-40B4-BE49-F238E27FC236}">
                      <a16:creationId xmlns:a16="http://schemas.microsoft.com/office/drawing/2014/main" id="{6374FADB-95FF-487E-95FB-A310003A923E}"/>
                    </a:ext>
                  </a:extLst>
                </p:cNvPr>
                <p:cNvPicPr/>
                <p:nvPr/>
              </p:nvPicPr>
              <p:blipFill>
                <a:blip r:embed="rId6"/>
                <a:stretch>
                  <a:fillRect/>
                </a:stretch>
              </p:blipFill>
              <p:spPr>
                <a:xfrm>
                  <a:off x="9161133" y="1424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8" name="Freihand 157">
                  <a:extLst>
                    <a:ext uri="{FF2B5EF4-FFF2-40B4-BE49-F238E27FC236}">
                      <a16:creationId xmlns:a16="http://schemas.microsoft.com/office/drawing/2014/main" id="{8530784E-3BEF-44E9-A0CA-21F95531D696}"/>
                    </a:ext>
                  </a:extLst>
                </p14:cNvPr>
                <p14:cNvContentPartPr/>
                <p14:nvPr/>
              </p14:nvContentPartPr>
              <p14:xfrm>
                <a:off x="9220893" y="1445827"/>
                <a:ext cx="92160" cy="111960"/>
              </p14:xfrm>
            </p:contentPart>
          </mc:Choice>
          <mc:Fallback>
            <p:pic>
              <p:nvPicPr>
                <p:cNvPr id="158" name="Freihand 157">
                  <a:extLst>
                    <a:ext uri="{FF2B5EF4-FFF2-40B4-BE49-F238E27FC236}">
                      <a16:creationId xmlns:a16="http://schemas.microsoft.com/office/drawing/2014/main" id="{8530784E-3BEF-44E9-A0CA-21F95531D696}"/>
                    </a:ext>
                  </a:extLst>
                </p:cNvPr>
                <p:cNvPicPr/>
                <p:nvPr/>
              </p:nvPicPr>
              <p:blipFill>
                <a:blip r:embed="rId275"/>
                <a:stretch>
                  <a:fillRect/>
                </a:stretch>
              </p:blipFill>
              <p:spPr>
                <a:xfrm>
                  <a:off x="9216573" y="1441507"/>
                  <a:ext cx="100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9" name="Freihand 158">
                  <a:extLst>
                    <a:ext uri="{FF2B5EF4-FFF2-40B4-BE49-F238E27FC236}">
                      <a16:creationId xmlns:a16="http://schemas.microsoft.com/office/drawing/2014/main" id="{7CF573AB-FFF9-4BE2-A32A-BB352B68340F}"/>
                    </a:ext>
                  </a:extLst>
                </p14:cNvPr>
                <p14:cNvContentPartPr/>
                <p14:nvPr/>
              </p14:nvContentPartPr>
              <p14:xfrm>
                <a:off x="8510253" y="2075107"/>
                <a:ext cx="136800" cy="118080"/>
              </p14:xfrm>
            </p:contentPart>
          </mc:Choice>
          <mc:Fallback>
            <p:pic>
              <p:nvPicPr>
                <p:cNvPr id="159" name="Freihand 158">
                  <a:extLst>
                    <a:ext uri="{FF2B5EF4-FFF2-40B4-BE49-F238E27FC236}">
                      <a16:creationId xmlns:a16="http://schemas.microsoft.com/office/drawing/2014/main" id="{7CF573AB-FFF9-4BE2-A32A-BB352B68340F}"/>
                    </a:ext>
                  </a:extLst>
                </p:cNvPr>
                <p:cNvPicPr/>
                <p:nvPr/>
              </p:nvPicPr>
              <p:blipFill>
                <a:blip r:embed="rId277"/>
                <a:stretch>
                  <a:fillRect/>
                </a:stretch>
              </p:blipFill>
              <p:spPr>
                <a:xfrm>
                  <a:off x="8505933" y="2070787"/>
                  <a:ext cx="145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0" name="Freihand 159">
                  <a:extLst>
                    <a:ext uri="{FF2B5EF4-FFF2-40B4-BE49-F238E27FC236}">
                      <a16:creationId xmlns:a16="http://schemas.microsoft.com/office/drawing/2014/main" id="{68DB1725-72EB-4057-B759-B36E15015EA0}"/>
                    </a:ext>
                  </a:extLst>
                </p14:cNvPr>
                <p14:cNvContentPartPr/>
                <p14:nvPr/>
              </p14:nvContentPartPr>
              <p14:xfrm>
                <a:off x="8685933" y="1969987"/>
                <a:ext cx="194400" cy="155160"/>
              </p14:xfrm>
            </p:contentPart>
          </mc:Choice>
          <mc:Fallback>
            <p:pic>
              <p:nvPicPr>
                <p:cNvPr id="160" name="Freihand 159">
                  <a:extLst>
                    <a:ext uri="{FF2B5EF4-FFF2-40B4-BE49-F238E27FC236}">
                      <a16:creationId xmlns:a16="http://schemas.microsoft.com/office/drawing/2014/main" id="{68DB1725-72EB-4057-B759-B36E15015EA0}"/>
                    </a:ext>
                  </a:extLst>
                </p:cNvPr>
                <p:cNvPicPr/>
                <p:nvPr/>
              </p:nvPicPr>
              <p:blipFill>
                <a:blip r:embed="rId279"/>
                <a:stretch>
                  <a:fillRect/>
                </a:stretch>
              </p:blipFill>
              <p:spPr>
                <a:xfrm>
                  <a:off x="8681613" y="1965667"/>
                  <a:ext cx="203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C30074B3-F980-4030-B8E8-3BAB6710E945}"/>
                    </a:ext>
                  </a:extLst>
                </p14:cNvPr>
                <p14:cNvContentPartPr/>
                <p14:nvPr/>
              </p14:nvContentPartPr>
              <p14:xfrm>
                <a:off x="4513893" y="3163387"/>
                <a:ext cx="647280" cy="50760"/>
              </p14:xfrm>
            </p:contentPart>
          </mc:Choice>
          <mc:Fallback>
            <p:pic>
              <p:nvPicPr>
                <p:cNvPr id="169" name="Freihand 168">
                  <a:extLst>
                    <a:ext uri="{FF2B5EF4-FFF2-40B4-BE49-F238E27FC236}">
                      <a16:creationId xmlns:a16="http://schemas.microsoft.com/office/drawing/2014/main" id="{C30074B3-F980-4030-B8E8-3BAB6710E945}"/>
                    </a:ext>
                  </a:extLst>
                </p:cNvPr>
                <p:cNvPicPr/>
                <p:nvPr/>
              </p:nvPicPr>
              <p:blipFill>
                <a:blip r:embed="rId281"/>
                <a:stretch>
                  <a:fillRect/>
                </a:stretch>
              </p:blipFill>
              <p:spPr>
                <a:xfrm>
                  <a:off x="4509573" y="3159067"/>
                  <a:ext cx="655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 name="Freihand 169">
                  <a:extLst>
                    <a:ext uri="{FF2B5EF4-FFF2-40B4-BE49-F238E27FC236}">
                      <a16:creationId xmlns:a16="http://schemas.microsoft.com/office/drawing/2014/main" id="{AAFF2864-2F7D-4224-8BE7-161F46B5C9F8}"/>
                    </a:ext>
                  </a:extLst>
                </p14:cNvPr>
                <p14:cNvContentPartPr/>
                <p14:nvPr/>
              </p14:nvContentPartPr>
              <p14:xfrm>
                <a:off x="5451693" y="3069067"/>
                <a:ext cx="1182600" cy="92160"/>
              </p14:xfrm>
            </p:contentPart>
          </mc:Choice>
          <mc:Fallback>
            <p:pic>
              <p:nvPicPr>
                <p:cNvPr id="170" name="Freihand 169">
                  <a:extLst>
                    <a:ext uri="{FF2B5EF4-FFF2-40B4-BE49-F238E27FC236}">
                      <a16:creationId xmlns:a16="http://schemas.microsoft.com/office/drawing/2014/main" id="{AAFF2864-2F7D-4224-8BE7-161F46B5C9F8}"/>
                    </a:ext>
                  </a:extLst>
                </p:cNvPr>
                <p:cNvPicPr/>
                <p:nvPr/>
              </p:nvPicPr>
              <p:blipFill>
                <a:blip r:embed="rId283"/>
                <a:stretch>
                  <a:fillRect/>
                </a:stretch>
              </p:blipFill>
              <p:spPr>
                <a:xfrm>
                  <a:off x="5447373" y="3064747"/>
                  <a:ext cx="1191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Freihand 170">
                  <a:extLst>
                    <a:ext uri="{FF2B5EF4-FFF2-40B4-BE49-F238E27FC236}">
                      <a16:creationId xmlns:a16="http://schemas.microsoft.com/office/drawing/2014/main" id="{E0D462CB-C59C-42F7-B441-0734FCD00C8B}"/>
                    </a:ext>
                  </a:extLst>
                </p14:cNvPr>
                <p14:cNvContentPartPr/>
                <p14:nvPr/>
              </p14:nvContentPartPr>
              <p14:xfrm>
                <a:off x="6924453" y="3049627"/>
                <a:ext cx="268920" cy="24480"/>
              </p14:xfrm>
            </p:contentPart>
          </mc:Choice>
          <mc:Fallback>
            <p:pic>
              <p:nvPicPr>
                <p:cNvPr id="171" name="Freihand 170">
                  <a:extLst>
                    <a:ext uri="{FF2B5EF4-FFF2-40B4-BE49-F238E27FC236}">
                      <a16:creationId xmlns:a16="http://schemas.microsoft.com/office/drawing/2014/main" id="{E0D462CB-C59C-42F7-B441-0734FCD00C8B}"/>
                    </a:ext>
                  </a:extLst>
                </p:cNvPr>
                <p:cNvPicPr/>
                <p:nvPr/>
              </p:nvPicPr>
              <p:blipFill>
                <a:blip r:embed="rId285"/>
                <a:stretch>
                  <a:fillRect/>
                </a:stretch>
              </p:blipFill>
              <p:spPr>
                <a:xfrm>
                  <a:off x="6920133" y="3045307"/>
                  <a:ext cx="277560" cy="33120"/>
                </a:xfrm>
                <a:prstGeom prst="rect">
                  <a:avLst/>
                </a:prstGeom>
              </p:spPr>
            </p:pic>
          </mc:Fallback>
        </mc:AlternateContent>
      </p:grpSp>
      <p:pic>
        <p:nvPicPr>
          <p:cNvPr id="174" name="Grafik 173">
            <a:extLst>
              <a:ext uri="{FF2B5EF4-FFF2-40B4-BE49-F238E27FC236}">
                <a16:creationId xmlns:a16="http://schemas.microsoft.com/office/drawing/2014/main" id="{3BC61B5D-1CD7-47C7-A411-955F98326A92}"/>
              </a:ext>
            </a:extLst>
          </p:cNvPr>
          <p:cNvPicPr>
            <a:picLocks noChangeAspect="1"/>
          </p:cNvPicPr>
          <p:nvPr/>
        </p:nvPicPr>
        <p:blipFill>
          <a:blip r:embed="rId286"/>
          <a:stretch>
            <a:fillRect/>
          </a:stretch>
        </p:blipFill>
        <p:spPr>
          <a:xfrm>
            <a:off x="3002172" y="5126576"/>
            <a:ext cx="2159001" cy="1297698"/>
          </a:xfrm>
          <a:prstGeom prst="rect">
            <a:avLst/>
          </a:prstGeom>
        </p:spPr>
      </p:pic>
      <p:grpSp>
        <p:nvGrpSpPr>
          <p:cNvPr id="199" name="Gruppieren 198">
            <a:extLst>
              <a:ext uri="{FF2B5EF4-FFF2-40B4-BE49-F238E27FC236}">
                <a16:creationId xmlns:a16="http://schemas.microsoft.com/office/drawing/2014/main" id="{03393217-952A-4B43-9339-6185B6CE793E}"/>
              </a:ext>
            </a:extLst>
          </p:cNvPr>
          <p:cNvGrpSpPr/>
          <p:nvPr/>
        </p:nvGrpSpPr>
        <p:grpSpPr>
          <a:xfrm>
            <a:off x="4191333" y="5007307"/>
            <a:ext cx="4213080" cy="859320"/>
            <a:chOff x="4191333" y="5007307"/>
            <a:chExt cx="4213080" cy="859320"/>
          </a:xfrm>
        </p:grpSpPr>
        <mc:AlternateContent xmlns:mc="http://schemas.openxmlformats.org/markup-compatibility/2006">
          <mc:Choice xmlns:p14="http://schemas.microsoft.com/office/powerpoint/2010/main" Requires="p14">
            <p:contentPart p14:bwMode="auto" r:id="rId287">
              <p14:nvContentPartPr>
                <p14:cNvPr id="175" name="Freihand 174">
                  <a:extLst>
                    <a:ext uri="{FF2B5EF4-FFF2-40B4-BE49-F238E27FC236}">
                      <a16:creationId xmlns:a16="http://schemas.microsoft.com/office/drawing/2014/main" id="{24A28F62-F8B8-4481-A75B-BE5A0075D798}"/>
                    </a:ext>
                  </a:extLst>
                </p14:cNvPr>
                <p14:cNvContentPartPr/>
                <p14:nvPr/>
              </p14:nvContentPartPr>
              <p14:xfrm>
                <a:off x="4229493" y="5197387"/>
                <a:ext cx="1120680" cy="606960"/>
              </p14:xfrm>
            </p:contentPart>
          </mc:Choice>
          <mc:Fallback>
            <p:pic>
              <p:nvPicPr>
                <p:cNvPr id="175" name="Freihand 174">
                  <a:extLst>
                    <a:ext uri="{FF2B5EF4-FFF2-40B4-BE49-F238E27FC236}">
                      <a16:creationId xmlns:a16="http://schemas.microsoft.com/office/drawing/2014/main" id="{24A28F62-F8B8-4481-A75B-BE5A0075D798}"/>
                    </a:ext>
                  </a:extLst>
                </p:cNvPr>
                <p:cNvPicPr/>
                <p:nvPr/>
              </p:nvPicPr>
              <p:blipFill>
                <a:blip r:embed="rId288"/>
                <a:stretch>
                  <a:fillRect/>
                </a:stretch>
              </p:blipFill>
              <p:spPr>
                <a:xfrm>
                  <a:off x="4225173" y="5193067"/>
                  <a:ext cx="112932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6" name="Freihand 175">
                  <a:extLst>
                    <a:ext uri="{FF2B5EF4-FFF2-40B4-BE49-F238E27FC236}">
                      <a16:creationId xmlns:a16="http://schemas.microsoft.com/office/drawing/2014/main" id="{6F568A0D-A64D-47A5-BE79-56F79E0F0772}"/>
                    </a:ext>
                  </a:extLst>
                </p14:cNvPr>
                <p14:cNvContentPartPr/>
                <p14:nvPr/>
              </p14:nvContentPartPr>
              <p14:xfrm>
                <a:off x="4191333" y="5688427"/>
                <a:ext cx="261360" cy="178200"/>
              </p14:xfrm>
            </p:contentPart>
          </mc:Choice>
          <mc:Fallback>
            <p:pic>
              <p:nvPicPr>
                <p:cNvPr id="176" name="Freihand 175">
                  <a:extLst>
                    <a:ext uri="{FF2B5EF4-FFF2-40B4-BE49-F238E27FC236}">
                      <a16:creationId xmlns:a16="http://schemas.microsoft.com/office/drawing/2014/main" id="{6F568A0D-A64D-47A5-BE79-56F79E0F0772}"/>
                    </a:ext>
                  </a:extLst>
                </p:cNvPr>
                <p:cNvPicPr/>
                <p:nvPr/>
              </p:nvPicPr>
              <p:blipFill>
                <a:blip r:embed="rId290"/>
                <a:stretch>
                  <a:fillRect/>
                </a:stretch>
              </p:blipFill>
              <p:spPr>
                <a:xfrm>
                  <a:off x="4187013" y="5684107"/>
                  <a:ext cx="270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7DC4F3F7-7BEA-451A-A5E2-ABC3582F9092}"/>
                    </a:ext>
                  </a:extLst>
                </p14:cNvPr>
                <p14:cNvContentPartPr/>
                <p14:nvPr/>
              </p14:nvContentPartPr>
              <p14:xfrm>
                <a:off x="5487693" y="5121427"/>
                <a:ext cx="187560" cy="84600"/>
              </p14:xfrm>
            </p:contentPart>
          </mc:Choice>
          <mc:Fallback>
            <p:pic>
              <p:nvPicPr>
                <p:cNvPr id="178" name="Freihand 177">
                  <a:extLst>
                    <a:ext uri="{FF2B5EF4-FFF2-40B4-BE49-F238E27FC236}">
                      <a16:creationId xmlns:a16="http://schemas.microsoft.com/office/drawing/2014/main" id="{7DC4F3F7-7BEA-451A-A5E2-ABC3582F9092}"/>
                    </a:ext>
                  </a:extLst>
                </p:cNvPr>
                <p:cNvPicPr/>
                <p:nvPr/>
              </p:nvPicPr>
              <p:blipFill>
                <a:blip r:embed="rId292"/>
                <a:stretch>
                  <a:fillRect/>
                </a:stretch>
              </p:blipFill>
              <p:spPr>
                <a:xfrm>
                  <a:off x="5483373" y="5117107"/>
                  <a:ext cx="196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730D2E5F-EA31-4463-BA05-4881CCCDADBA}"/>
                    </a:ext>
                  </a:extLst>
                </p14:cNvPr>
                <p14:cNvContentPartPr/>
                <p14:nvPr/>
              </p14:nvContentPartPr>
              <p14:xfrm>
                <a:off x="5652573" y="5054827"/>
                <a:ext cx="24480" cy="20880"/>
              </p14:xfrm>
            </p:contentPart>
          </mc:Choice>
          <mc:Fallback>
            <p:pic>
              <p:nvPicPr>
                <p:cNvPr id="179" name="Freihand 178">
                  <a:extLst>
                    <a:ext uri="{FF2B5EF4-FFF2-40B4-BE49-F238E27FC236}">
                      <a16:creationId xmlns:a16="http://schemas.microsoft.com/office/drawing/2014/main" id="{730D2E5F-EA31-4463-BA05-4881CCCDADBA}"/>
                    </a:ext>
                  </a:extLst>
                </p:cNvPr>
                <p:cNvPicPr/>
                <p:nvPr/>
              </p:nvPicPr>
              <p:blipFill>
                <a:blip r:embed="rId294"/>
                <a:stretch>
                  <a:fillRect/>
                </a:stretch>
              </p:blipFill>
              <p:spPr>
                <a:xfrm>
                  <a:off x="5648253" y="5050507"/>
                  <a:ext cx="33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2BD00B68-7022-453B-876C-1870AE12B53A}"/>
                    </a:ext>
                  </a:extLst>
                </p14:cNvPr>
                <p14:cNvContentPartPr/>
                <p14:nvPr/>
              </p14:nvContentPartPr>
              <p14:xfrm>
                <a:off x="5697213" y="5025667"/>
                <a:ext cx="130320" cy="215640"/>
              </p14:xfrm>
            </p:contentPart>
          </mc:Choice>
          <mc:Fallback>
            <p:pic>
              <p:nvPicPr>
                <p:cNvPr id="180" name="Freihand 179">
                  <a:extLst>
                    <a:ext uri="{FF2B5EF4-FFF2-40B4-BE49-F238E27FC236}">
                      <a16:creationId xmlns:a16="http://schemas.microsoft.com/office/drawing/2014/main" id="{2BD00B68-7022-453B-876C-1870AE12B53A}"/>
                    </a:ext>
                  </a:extLst>
                </p:cNvPr>
                <p:cNvPicPr/>
                <p:nvPr/>
              </p:nvPicPr>
              <p:blipFill>
                <a:blip r:embed="rId296"/>
                <a:stretch>
                  <a:fillRect/>
                </a:stretch>
              </p:blipFill>
              <p:spPr>
                <a:xfrm>
                  <a:off x="5692893" y="5021347"/>
                  <a:ext cx="138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F42BC935-BCF7-4FC8-9D82-CE26703B55EF}"/>
                    </a:ext>
                  </a:extLst>
                </p14:cNvPr>
                <p14:cNvContentPartPr/>
                <p14:nvPr/>
              </p14:nvContentPartPr>
              <p14:xfrm>
                <a:off x="5854173" y="5039707"/>
                <a:ext cx="40680" cy="119520"/>
              </p14:xfrm>
            </p:contentPart>
          </mc:Choice>
          <mc:Fallback>
            <p:pic>
              <p:nvPicPr>
                <p:cNvPr id="181" name="Freihand 180">
                  <a:extLst>
                    <a:ext uri="{FF2B5EF4-FFF2-40B4-BE49-F238E27FC236}">
                      <a16:creationId xmlns:a16="http://schemas.microsoft.com/office/drawing/2014/main" id="{F42BC935-BCF7-4FC8-9D82-CE26703B55EF}"/>
                    </a:ext>
                  </a:extLst>
                </p:cNvPr>
                <p:cNvPicPr/>
                <p:nvPr/>
              </p:nvPicPr>
              <p:blipFill>
                <a:blip r:embed="rId298"/>
                <a:stretch>
                  <a:fillRect/>
                </a:stretch>
              </p:blipFill>
              <p:spPr>
                <a:xfrm>
                  <a:off x="5849853" y="5035387"/>
                  <a:ext cx="49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2" name="Freihand 181">
                  <a:extLst>
                    <a:ext uri="{FF2B5EF4-FFF2-40B4-BE49-F238E27FC236}">
                      <a16:creationId xmlns:a16="http://schemas.microsoft.com/office/drawing/2014/main" id="{C0B91765-98F4-4BCA-9E6C-E3B59F144271}"/>
                    </a:ext>
                  </a:extLst>
                </p14:cNvPr>
                <p14:cNvContentPartPr/>
                <p14:nvPr/>
              </p14:nvContentPartPr>
              <p14:xfrm>
                <a:off x="5912493" y="5100907"/>
                <a:ext cx="104760" cy="55440"/>
              </p14:xfrm>
            </p:contentPart>
          </mc:Choice>
          <mc:Fallback>
            <p:pic>
              <p:nvPicPr>
                <p:cNvPr id="182" name="Freihand 181">
                  <a:extLst>
                    <a:ext uri="{FF2B5EF4-FFF2-40B4-BE49-F238E27FC236}">
                      <a16:creationId xmlns:a16="http://schemas.microsoft.com/office/drawing/2014/main" id="{C0B91765-98F4-4BCA-9E6C-E3B59F144271}"/>
                    </a:ext>
                  </a:extLst>
                </p:cNvPr>
                <p:cNvPicPr/>
                <p:nvPr/>
              </p:nvPicPr>
              <p:blipFill>
                <a:blip r:embed="rId300"/>
                <a:stretch>
                  <a:fillRect/>
                </a:stretch>
              </p:blipFill>
              <p:spPr>
                <a:xfrm>
                  <a:off x="5908173" y="5096587"/>
                  <a:ext cx="113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3" name="Freihand 182">
                  <a:extLst>
                    <a:ext uri="{FF2B5EF4-FFF2-40B4-BE49-F238E27FC236}">
                      <a16:creationId xmlns:a16="http://schemas.microsoft.com/office/drawing/2014/main" id="{901AF9CC-11AD-4BF8-A7CE-5CBD3A4D8318}"/>
                    </a:ext>
                  </a:extLst>
                </p14:cNvPr>
                <p14:cNvContentPartPr/>
                <p14:nvPr/>
              </p14:nvContentPartPr>
              <p14:xfrm>
                <a:off x="6050733" y="5047987"/>
                <a:ext cx="135000" cy="117720"/>
              </p14:xfrm>
            </p:contentPart>
          </mc:Choice>
          <mc:Fallback>
            <p:pic>
              <p:nvPicPr>
                <p:cNvPr id="183" name="Freihand 182">
                  <a:extLst>
                    <a:ext uri="{FF2B5EF4-FFF2-40B4-BE49-F238E27FC236}">
                      <a16:creationId xmlns:a16="http://schemas.microsoft.com/office/drawing/2014/main" id="{901AF9CC-11AD-4BF8-A7CE-5CBD3A4D8318}"/>
                    </a:ext>
                  </a:extLst>
                </p:cNvPr>
                <p:cNvPicPr/>
                <p:nvPr/>
              </p:nvPicPr>
              <p:blipFill>
                <a:blip r:embed="rId302"/>
                <a:stretch>
                  <a:fillRect/>
                </a:stretch>
              </p:blipFill>
              <p:spPr>
                <a:xfrm>
                  <a:off x="6046413" y="5043667"/>
                  <a:ext cx="143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4" name="Freihand 183">
                  <a:extLst>
                    <a:ext uri="{FF2B5EF4-FFF2-40B4-BE49-F238E27FC236}">
                      <a16:creationId xmlns:a16="http://schemas.microsoft.com/office/drawing/2014/main" id="{0337A2F6-C0DD-4258-82EE-99F6BFACCE45}"/>
                    </a:ext>
                  </a:extLst>
                </p14:cNvPr>
                <p14:cNvContentPartPr/>
                <p14:nvPr/>
              </p14:nvContentPartPr>
              <p14:xfrm>
                <a:off x="6186093" y="5050507"/>
                <a:ext cx="190800" cy="98280"/>
              </p14:xfrm>
            </p:contentPart>
          </mc:Choice>
          <mc:Fallback>
            <p:pic>
              <p:nvPicPr>
                <p:cNvPr id="184" name="Freihand 183">
                  <a:extLst>
                    <a:ext uri="{FF2B5EF4-FFF2-40B4-BE49-F238E27FC236}">
                      <a16:creationId xmlns:a16="http://schemas.microsoft.com/office/drawing/2014/main" id="{0337A2F6-C0DD-4258-82EE-99F6BFACCE45}"/>
                    </a:ext>
                  </a:extLst>
                </p:cNvPr>
                <p:cNvPicPr/>
                <p:nvPr/>
              </p:nvPicPr>
              <p:blipFill>
                <a:blip r:embed="rId304"/>
                <a:stretch>
                  <a:fillRect/>
                </a:stretch>
              </p:blipFill>
              <p:spPr>
                <a:xfrm>
                  <a:off x="6181773" y="5046187"/>
                  <a:ext cx="199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5" name="Freihand 184">
                  <a:extLst>
                    <a:ext uri="{FF2B5EF4-FFF2-40B4-BE49-F238E27FC236}">
                      <a16:creationId xmlns:a16="http://schemas.microsoft.com/office/drawing/2014/main" id="{09113920-7A9D-4A86-B84D-0A385869BEB4}"/>
                    </a:ext>
                  </a:extLst>
                </p14:cNvPr>
                <p14:cNvContentPartPr/>
                <p14:nvPr/>
              </p14:nvContentPartPr>
              <p14:xfrm>
                <a:off x="6545373" y="5030707"/>
                <a:ext cx="83160" cy="158760"/>
              </p14:xfrm>
            </p:contentPart>
          </mc:Choice>
          <mc:Fallback>
            <p:pic>
              <p:nvPicPr>
                <p:cNvPr id="185" name="Freihand 184">
                  <a:extLst>
                    <a:ext uri="{FF2B5EF4-FFF2-40B4-BE49-F238E27FC236}">
                      <a16:creationId xmlns:a16="http://schemas.microsoft.com/office/drawing/2014/main" id="{09113920-7A9D-4A86-B84D-0A385869BEB4}"/>
                    </a:ext>
                  </a:extLst>
                </p:cNvPr>
                <p:cNvPicPr/>
                <p:nvPr/>
              </p:nvPicPr>
              <p:blipFill>
                <a:blip r:embed="rId306"/>
                <a:stretch>
                  <a:fillRect/>
                </a:stretch>
              </p:blipFill>
              <p:spPr>
                <a:xfrm>
                  <a:off x="6541053" y="5026387"/>
                  <a:ext cx="91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6" name="Freihand 185">
                  <a:extLst>
                    <a:ext uri="{FF2B5EF4-FFF2-40B4-BE49-F238E27FC236}">
                      <a16:creationId xmlns:a16="http://schemas.microsoft.com/office/drawing/2014/main" id="{E93F0311-FB0B-45E3-8C21-0584FBAF57AE}"/>
                    </a:ext>
                  </a:extLst>
                </p14:cNvPr>
                <p14:cNvContentPartPr/>
                <p14:nvPr/>
              </p14:nvContentPartPr>
              <p14:xfrm>
                <a:off x="6637173" y="5089387"/>
                <a:ext cx="201600" cy="54360"/>
              </p14:xfrm>
            </p:contentPart>
          </mc:Choice>
          <mc:Fallback>
            <p:pic>
              <p:nvPicPr>
                <p:cNvPr id="186" name="Freihand 185">
                  <a:extLst>
                    <a:ext uri="{FF2B5EF4-FFF2-40B4-BE49-F238E27FC236}">
                      <a16:creationId xmlns:a16="http://schemas.microsoft.com/office/drawing/2014/main" id="{E93F0311-FB0B-45E3-8C21-0584FBAF57AE}"/>
                    </a:ext>
                  </a:extLst>
                </p:cNvPr>
                <p:cNvPicPr/>
                <p:nvPr/>
              </p:nvPicPr>
              <p:blipFill>
                <a:blip r:embed="rId308"/>
                <a:stretch>
                  <a:fillRect/>
                </a:stretch>
              </p:blipFill>
              <p:spPr>
                <a:xfrm>
                  <a:off x="6632853" y="5085067"/>
                  <a:ext cx="210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6C40B346-4ECF-4E1F-B78B-E29C2D1D3E37}"/>
                    </a:ext>
                  </a:extLst>
                </p14:cNvPr>
                <p14:cNvContentPartPr/>
                <p14:nvPr/>
              </p14:nvContentPartPr>
              <p14:xfrm>
                <a:off x="6850293" y="5007307"/>
                <a:ext cx="316440" cy="253800"/>
              </p14:xfrm>
            </p:contentPart>
          </mc:Choice>
          <mc:Fallback>
            <p:pic>
              <p:nvPicPr>
                <p:cNvPr id="187" name="Freihand 186">
                  <a:extLst>
                    <a:ext uri="{FF2B5EF4-FFF2-40B4-BE49-F238E27FC236}">
                      <a16:creationId xmlns:a16="http://schemas.microsoft.com/office/drawing/2014/main" id="{6C40B346-4ECF-4E1F-B78B-E29C2D1D3E37}"/>
                    </a:ext>
                  </a:extLst>
                </p:cNvPr>
                <p:cNvPicPr/>
                <p:nvPr/>
              </p:nvPicPr>
              <p:blipFill>
                <a:blip r:embed="rId310"/>
                <a:stretch>
                  <a:fillRect/>
                </a:stretch>
              </p:blipFill>
              <p:spPr>
                <a:xfrm>
                  <a:off x="6845973" y="5002987"/>
                  <a:ext cx="325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A4DF9245-A090-4568-9D22-C5766F2BFF1B}"/>
                    </a:ext>
                  </a:extLst>
                </p14:cNvPr>
                <p14:cNvContentPartPr/>
                <p14:nvPr/>
              </p14:nvContentPartPr>
              <p14:xfrm>
                <a:off x="6052173" y="5296747"/>
                <a:ext cx="244080" cy="276480"/>
              </p14:xfrm>
            </p:contentPart>
          </mc:Choice>
          <mc:Fallback>
            <p:pic>
              <p:nvPicPr>
                <p:cNvPr id="188" name="Freihand 187">
                  <a:extLst>
                    <a:ext uri="{FF2B5EF4-FFF2-40B4-BE49-F238E27FC236}">
                      <a16:creationId xmlns:a16="http://schemas.microsoft.com/office/drawing/2014/main" id="{A4DF9245-A090-4568-9D22-C5766F2BFF1B}"/>
                    </a:ext>
                  </a:extLst>
                </p:cNvPr>
                <p:cNvPicPr/>
                <p:nvPr/>
              </p:nvPicPr>
              <p:blipFill>
                <a:blip r:embed="rId312"/>
                <a:stretch>
                  <a:fillRect/>
                </a:stretch>
              </p:blipFill>
              <p:spPr>
                <a:xfrm>
                  <a:off x="6047853" y="5292427"/>
                  <a:ext cx="2527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73375617-C6F8-40EE-AC67-6489A60E7322}"/>
                    </a:ext>
                  </a:extLst>
                </p14:cNvPr>
                <p14:cNvContentPartPr/>
                <p14:nvPr/>
              </p14:nvContentPartPr>
              <p14:xfrm>
                <a:off x="6488133" y="5375227"/>
                <a:ext cx="114840" cy="81000"/>
              </p14:xfrm>
            </p:contentPart>
          </mc:Choice>
          <mc:Fallback>
            <p:pic>
              <p:nvPicPr>
                <p:cNvPr id="189" name="Freihand 188">
                  <a:extLst>
                    <a:ext uri="{FF2B5EF4-FFF2-40B4-BE49-F238E27FC236}">
                      <a16:creationId xmlns:a16="http://schemas.microsoft.com/office/drawing/2014/main" id="{73375617-C6F8-40EE-AC67-6489A60E7322}"/>
                    </a:ext>
                  </a:extLst>
                </p:cNvPr>
                <p:cNvPicPr/>
                <p:nvPr/>
              </p:nvPicPr>
              <p:blipFill>
                <a:blip r:embed="rId314"/>
                <a:stretch>
                  <a:fillRect/>
                </a:stretch>
              </p:blipFill>
              <p:spPr>
                <a:xfrm>
                  <a:off x="6483813" y="5370907"/>
                  <a:ext cx="123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0" name="Freihand 189">
                  <a:extLst>
                    <a:ext uri="{FF2B5EF4-FFF2-40B4-BE49-F238E27FC236}">
                      <a16:creationId xmlns:a16="http://schemas.microsoft.com/office/drawing/2014/main" id="{906482B7-C441-4912-A793-0C732E4268B2}"/>
                    </a:ext>
                  </a:extLst>
                </p14:cNvPr>
                <p14:cNvContentPartPr/>
                <p14:nvPr/>
              </p14:nvContentPartPr>
              <p14:xfrm>
                <a:off x="6620613" y="5354707"/>
                <a:ext cx="273600" cy="99720"/>
              </p14:xfrm>
            </p:contentPart>
          </mc:Choice>
          <mc:Fallback>
            <p:pic>
              <p:nvPicPr>
                <p:cNvPr id="190" name="Freihand 189">
                  <a:extLst>
                    <a:ext uri="{FF2B5EF4-FFF2-40B4-BE49-F238E27FC236}">
                      <a16:creationId xmlns:a16="http://schemas.microsoft.com/office/drawing/2014/main" id="{906482B7-C441-4912-A793-0C732E4268B2}"/>
                    </a:ext>
                  </a:extLst>
                </p:cNvPr>
                <p:cNvPicPr/>
                <p:nvPr/>
              </p:nvPicPr>
              <p:blipFill>
                <a:blip r:embed="rId316"/>
                <a:stretch>
                  <a:fillRect/>
                </a:stretch>
              </p:blipFill>
              <p:spPr>
                <a:xfrm>
                  <a:off x="6616293" y="5350387"/>
                  <a:ext cx="282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1" name="Freihand 190">
                  <a:extLst>
                    <a:ext uri="{FF2B5EF4-FFF2-40B4-BE49-F238E27FC236}">
                      <a16:creationId xmlns:a16="http://schemas.microsoft.com/office/drawing/2014/main" id="{8B143ED6-C4E2-435A-82A6-455478131B74}"/>
                    </a:ext>
                  </a:extLst>
                </p14:cNvPr>
                <p14:cNvContentPartPr/>
                <p14:nvPr/>
              </p14:nvContentPartPr>
              <p14:xfrm>
                <a:off x="6930213" y="5276587"/>
                <a:ext cx="210600" cy="156600"/>
              </p14:xfrm>
            </p:contentPart>
          </mc:Choice>
          <mc:Fallback>
            <p:pic>
              <p:nvPicPr>
                <p:cNvPr id="191" name="Freihand 190">
                  <a:extLst>
                    <a:ext uri="{FF2B5EF4-FFF2-40B4-BE49-F238E27FC236}">
                      <a16:creationId xmlns:a16="http://schemas.microsoft.com/office/drawing/2014/main" id="{8B143ED6-C4E2-435A-82A6-455478131B74}"/>
                    </a:ext>
                  </a:extLst>
                </p:cNvPr>
                <p:cNvPicPr/>
                <p:nvPr/>
              </p:nvPicPr>
              <p:blipFill>
                <a:blip r:embed="rId318"/>
                <a:stretch>
                  <a:fillRect/>
                </a:stretch>
              </p:blipFill>
              <p:spPr>
                <a:xfrm>
                  <a:off x="6925893" y="5272267"/>
                  <a:ext cx="219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2" name="Freihand 191">
                  <a:extLst>
                    <a:ext uri="{FF2B5EF4-FFF2-40B4-BE49-F238E27FC236}">
                      <a16:creationId xmlns:a16="http://schemas.microsoft.com/office/drawing/2014/main" id="{7D63AB9C-0A54-4C6A-9ECC-CEDAF77B77D1}"/>
                    </a:ext>
                  </a:extLst>
                </p14:cNvPr>
                <p14:cNvContentPartPr/>
                <p14:nvPr/>
              </p14:nvContentPartPr>
              <p14:xfrm>
                <a:off x="6911493" y="5317627"/>
                <a:ext cx="74160" cy="21600"/>
              </p14:xfrm>
            </p:contentPart>
          </mc:Choice>
          <mc:Fallback>
            <p:pic>
              <p:nvPicPr>
                <p:cNvPr id="192" name="Freihand 191">
                  <a:extLst>
                    <a:ext uri="{FF2B5EF4-FFF2-40B4-BE49-F238E27FC236}">
                      <a16:creationId xmlns:a16="http://schemas.microsoft.com/office/drawing/2014/main" id="{7D63AB9C-0A54-4C6A-9ECC-CEDAF77B77D1}"/>
                    </a:ext>
                  </a:extLst>
                </p:cNvPr>
                <p:cNvPicPr/>
                <p:nvPr/>
              </p:nvPicPr>
              <p:blipFill>
                <a:blip r:embed="rId320"/>
                <a:stretch>
                  <a:fillRect/>
                </a:stretch>
              </p:blipFill>
              <p:spPr>
                <a:xfrm>
                  <a:off x="6907173" y="5313307"/>
                  <a:ext cx="82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3" name="Freihand 192">
                  <a:extLst>
                    <a:ext uri="{FF2B5EF4-FFF2-40B4-BE49-F238E27FC236}">
                      <a16:creationId xmlns:a16="http://schemas.microsoft.com/office/drawing/2014/main" id="{8E8541F0-E0BA-44A6-8965-D39D3494F219}"/>
                    </a:ext>
                  </a:extLst>
                </p14:cNvPr>
                <p14:cNvContentPartPr/>
                <p14:nvPr/>
              </p14:nvContentPartPr>
              <p14:xfrm>
                <a:off x="7132893" y="5249587"/>
                <a:ext cx="285480" cy="145800"/>
              </p14:xfrm>
            </p:contentPart>
          </mc:Choice>
          <mc:Fallback>
            <p:pic>
              <p:nvPicPr>
                <p:cNvPr id="193" name="Freihand 192">
                  <a:extLst>
                    <a:ext uri="{FF2B5EF4-FFF2-40B4-BE49-F238E27FC236}">
                      <a16:creationId xmlns:a16="http://schemas.microsoft.com/office/drawing/2014/main" id="{8E8541F0-E0BA-44A6-8965-D39D3494F219}"/>
                    </a:ext>
                  </a:extLst>
                </p:cNvPr>
                <p:cNvPicPr/>
                <p:nvPr/>
              </p:nvPicPr>
              <p:blipFill>
                <a:blip r:embed="rId322"/>
                <a:stretch>
                  <a:fillRect/>
                </a:stretch>
              </p:blipFill>
              <p:spPr>
                <a:xfrm>
                  <a:off x="7128573" y="5245267"/>
                  <a:ext cx="294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4" name="Freihand 193">
                  <a:extLst>
                    <a:ext uri="{FF2B5EF4-FFF2-40B4-BE49-F238E27FC236}">
                      <a16:creationId xmlns:a16="http://schemas.microsoft.com/office/drawing/2014/main" id="{B838CB5E-172C-4C98-A1E7-6BDD26AED85D}"/>
                    </a:ext>
                  </a:extLst>
                </p14:cNvPr>
                <p14:cNvContentPartPr/>
                <p14:nvPr/>
              </p14:nvContentPartPr>
              <p14:xfrm>
                <a:off x="7539693" y="5240947"/>
                <a:ext cx="142560" cy="139680"/>
              </p14:xfrm>
            </p:contentPart>
          </mc:Choice>
          <mc:Fallback>
            <p:pic>
              <p:nvPicPr>
                <p:cNvPr id="194" name="Freihand 193">
                  <a:extLst>
                    <a:ext uri="{FF2B5EF4-FFF2-40B4-BE49-F238E27FC236}">
                      <a16:creationId xmlns:a16="http://schemas.microsoft.com/office/drawing/2014/main" id="{B838CB5E-172C-4C98-A1E7-6BDD26AED85D}"/>
                    </a:ext>
                  </a:extLst>
                </p:cNvPr>
                <p:cNvPicPr/>
                <p:nvPr/>
              </p:nvPicPr>
              <p:blipFill>
                <a:blip r:embed="rId324"/>
                <a:stretch>
                  <a:fillRect/>
                </a:stretch>
              </p:blipFill>
              <p:spPr>
                <a:xfrm>
                  <a:off x="7535373" y="5236627"/>
                  <a:ext cx="151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5" name="Freihand 194">
                  <a:extLst>
                    <a:ext uri="{FF2B5EF4-FFF2-40B4-BE49-F238E27FC236}">
                      <a16:creationId xmlns:a16="http://schemas.microsoft.com/office/drawing/2014/main" id="{904CF488-51E6-4A5B-B2A7-7A31199A416D}"/>
                    </a:ext>
                  </a:extLst>
                </p14:cNvPr>
                <p14:cNvContentPartPr/>
                <p14:nvPr/>
              </p14:nvContentPartPr>
              <p14:xfrm>
                <a:off x="7703853" y="5286307"/>
                <a:ext cx="287280" cy="73080"/>
              </p14:xfrm>
            </p:contentPart>
          </mc:Choice>
          <mc:Fallback>
            <p:pic>
              <p:nvPicPr>
                <p:cNvPr id="195" name="Freihand 194">
                  <a:extLst>
                    <a:ext uri="{FF2B5EF4-FFF2-40B4-BE49-F238E27FC236}">
                      <a16:creationId xmlns:a16="http://schemas.microsoft.com/office/drawing/2014/main" id="{904CF488-51E6-4A5B-B2A7-7A31199A416D}"/>
                    </a:ext>
                  </a:extLst>
                </p:cNvPr>
                <p:cNvPicPr/>
                <p:nvPr/>
              </p:nvPicPr>
              <p:blipFill>
                <a:blip r:embed="rId326"/>
                <a:stretch>
                  <a:fillRect/>
                </a:stretch>
              </p:blipFill>
              <p:spPr>
                <a:xfrm>
                  <a:off x="7699533" y="5281987"/>
                  <a:ext cx="295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6" name="Freihand 195">
                  <a:extLst>
                    <a:ext uri="{FF2B5EF4-FFF2-40B4-BE49-F238E27FC236}">
                      <a16:creationId xmlns:a16="http://schemas.microsoft.com/office/drawing/2014/main" id="{B75EFD90-D2AD-48A9-94E9-F836C78B23D4}"/>
                    </a:ext>
                  </a:extLst>
                </p14:cNvPr>
                <p14:cNvContentPartPr/>
                <p14:nvPr/>
              </p14:nvContentPartPr>
              <p14:xfrm>
                <a:off x="8040813" y="5179747"/>
                <a:ext cx="114480" cy="142200"/>
              </p14:xfrm>
            </p:contentPart>
          </mc:Choice>
          <mc:Fallback>
            <p:pic>
              <p:nvPicPr>
                <p:cNvPr id="196" name="Freihand 195">
                  <a:extLst>
                    <a:ext uri="{FF2B5EF4-FFF2-40B4-BE49-F238E27FC236}">
                      <a16:creationId xmlns:a16="http://schemas.microsoft.com/office/drawing/2014/main" id="{B75EFD90-D2AD-48A9-94E9-F836C78B23D4}"/>
                    </a:ext>
                  </a:extLst>
                </p:cNvPr>
                <p:cNvPicPr/>
                <p:nvPr/>
              </p:nvPicPr>
              <p:blipFill>
                <a:blip r:embed="rId328"/>
                <a:stretch>
                  <a:fillRect/>
                </a:stretch>
              </p:blipFill>
              <p:spPr>
                <a:xfrm>
                  <a:off x="8036493" y="5175427"/>
                  <a:ext cx="123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7" name="Freihand 196">
                  <a:extLst>
                    <a:ext uri="{FF2B5EF4-FFF2-40B4-BE49-F238E27FC236}">
                      <a16:creationId xmlns:a16="http://schemas.microsoft.com/office/drawing/2014/main" id="{B15D9E3B-8984-4DEF-A1E4-8DB1F2BD0229}"/>
                    </a:ext>
                  </a:extLst>
                </p14:cNvPr>
                <p14:cNvContentPartPr/>
                <p14:nvPr/>
              </p14:nvContentPartPr>
              <p14:xfrm>
                <a:off x="8103093" y="5278747"/>
                <a:ext cx="63000" cy="57240"/>
              </p14:xfrm>
            </p:contentPart>
          </mc:Choice>
          <mc:Fallback>
            <p:pic>
              <p:nvPicPr>
                <p:cNvPr id="197" name="Freihand 196">
                  <a:extLst>
                    <a:ext uri="{FF2B5EF4-FFF2-40B4-BE49-F238E27FC236}">
                      <a16:creationId xmlns:a16="http://schemas.microsoft.com/office/drawing/2014/main" id="{B15D9E3B-8984-4DEF-A1E4-8DB1F2BD0229}"/>
                    </a:ext>
                  </a:extLst>
                </p:cNvPr>
                <p:cNvPicPr/>
                <p:nvPr/>
              </p:nvPicPr>
              <p:blipFill>
                <a:blip r:embed="rId330"/>
                <a:stretch>
                  <a:fillRect/>
                </a:stretch>
              </p:blipFill>
              <p:spPr>
                <a:xfrm>
                  <a:off x="8098773" y="5274427"/>
                  <a:ext cx="71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8" name="Freihand 197">
                  <a:extLst>
                    <a:ext uri="{FF2B5EF4-FFF2-40B4-BE49-F238E27FC236}">
                      <a16:creationId xmlns:a16="http://schemas.microsoft.com/office/drawing/2014/main" id="{B79619A2-70A3-4DFB-9F77-D93DA7086506}"/>
                    </a:ext>
                  </a:extLst>
                </p14:cNvPr>
                <p14:cNvContentPartPr/>
                <p14:nvPr/>
              </p14:nvContentPartPr>
              <p14:xfrm>
                <a:off x="6589653" y="5454067"/>
                <a:ext cx="1814760" cy="172080"/>
              </p14:xfrm>
            </p:contentPart>
          </mc:Choice>
          <mc:Fallback>
            <p:pic>
              <p:nvPicPr>
                <p:cNvPr id="198" name="Freihand 197">
                  <a:extLst>
                    <a:ext uri="{FF2B5EF4-FFF2-40B4-BE49-F238E27FC236}">
                      <a16:creationId xmlns:a16="http://schemas.microsoft.com/office/drawing/2014/main" id="{B79619A2-70A3-4DFB-9F77-D93DA7086506}"/>
                    </a:ext>
                  </a:extLst>
                </p:cNvPr>
                <p:cNvPicPr/>
                <p:nvPr/>
              </p:nvPicPr>
              <p:blipFill>
                <a:blip r:embed="rId332"/>
                <a:stretch>
                  <a:fillRect/>
                </a:stretch>
              </p:blipFill>
              <p:spPr>
                <a:xfrm>
                  <a:off x="6585333" y="5449747"/>
                  <a:ext cx="1823400" cy="180720"/>
                </a:xfrm>
                <a:prstGeom prst="rect">
                  <a:avLst/>
                </a:prstGeom>
              </p:spPr>
            </p:pic>
          </mc:Fallback>
        </mc:AlternateContent>
      </p:grpSp>
    </p:spTree>
    <p:extLst>
      <p:ext uri="{BB962C8B-B14F-4D97-AF65-F5344CB8AC3E}">
        <p14:creationId xmlns:p14="http://schemas.microsoft.com/office/powerpoint/2010/main" val="61607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dirty="0" err="1">
                <a:latin typeface="Times New Roman" panose="02020603050405020304" pitchFamily="18" charset="0"/>
                <a:cs typeface="Times New Roman" panose="02020603050405020304" pitchFamily="18" charset="0"/>
              </a:rPr>
              <a:t>term</a:t>
            </a:r>
            <a:r>
              <a:rPr lang="de-DE" dirty="0">
                <a:latin typeface="Times New Roman" panose="02020603050405020304" pitchFamily="18" charset="0"/>
                <a:cs typeface="Times New Roman" panose="02020603050405020304" pitchFamily="18" charset="0"/>
              </a:rPr>
              <a:t>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484702" cy="343620"/>
          </a:xfrm>
          <a:prstGeom prst="rect">
            <a:avLst/>
          </a:prstGeom>
          <a:noFill/>
        </p:spPr>
        <p:txBody>
          <a:bodyPr wrap="none" rtlCol="0">
            <a:spAutoFit/>
          </a:bodyPr>
          <a:lstStyle/>
          <a:p>
            <a:r>
              <a:rPr lang="de-DE" sz="1633"/>
              <a:t>Unemployment</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434155" y="324392"/>
            <a:ext cx="1909497" cy="343620"/>
          </a:xfrm>
          <a:prstGeom prst="rect">
            <a:avLst/>
          </a:prstGeom>
          <a:noFill/>
        </p:spPr>
        <p:txBody>
          <a:bodyPr wrap="none" rtlCol="0">
            <a:spAutoFit/>
          </a:bodyPr>
          <a:lstStyle/>
          <a:p>
            <a:r>
              <a:rPr lang="de-DE" sz="1633" dirty="0"/>
              <a:t>Source</a:t>
            </a:r>
            <a:r>
              <a:rPr lang="de-DE" sz="1633"/>
              <a:t>: </a:t>
            </a:r>
            <a:r>
              <a:rPr lang="de-DE" sz="1633">
                <a:hlinkClick r:id="rId3"/>
              </a:rPr>
              <a:t>Bundesbank</a:t>
            </a:r>
            <a:endParaRPr lang="de-DE" sz="1633" dirty="0"/>
          </a:p>
        </p:txBody>
      </p:sp>
    </p:spTree>
    <p:extLst>
      <p:ext uri="{BB962C8B-B14F-4D97-AF65-F5344CB8AC3E}">
        <p14:creationId xmlns:p14="http://schemas.microsoft.com/office/powerpoint/2010/main" val="155277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547218" cy="343620"/>
          </a:xfrm>
          <a:prstGeom prst="rect">
            <a:avLst/>
          </a:prstGeom>
          <a:noFill/>
        </p:spPr>
        <p:txBody>
          <a:bodyPr wrap="none" rtlCol="0">
            <a:spAutoFit/>
          </a:bodyPr>
          <a:lstStyle/>
          <a:p>
            <a:r>
              <a:rPr lang="de-DE" sz="1633" dirty="0"/>
              <a:t>Ex- and Imports</a:t>
            </a:r>
          </a:p>
        </p:txBody>
      </p:sp>
      <p:sp>
        <p:nvSpPr>
          <p:cNvPr id="2" name="TextShape 2">
            <a:extLst>
              <a:ext uri="{FF2B5EF4-FFF2-40B4-BE49-F238E27FC236}">
                <a16:creationId xmlns:a16="http://schemas.microsoft.com/office/drawing/2014/main" id="{6B104BB5-BAB3-1041-1795-FF00DD41F5A0}"/>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4" name="Textfeld 3">
            <a:extLst>
              <a:ext uri="{FF2B5EF4-FFF2-40B4-BE49-F238E27FC236}">
                <a16:creationId xmlns:a16="http://schemas.microsoft.com/office/drawing/2014/main" id="{8577D81C-D392-330A-DEE0-AA66A8041D7A}"/>
              </a:ext>
            </a:extLst>
          </p:cNvPr>
          <p:cNvSpPr txBox="1"/>
          <p:nvPr/>
        </p:nvSpPr>
        <p:spPr>
          <a:xfrm>
            <a:off x="2386693" y="354177"/>
            <a:ext cx="6101442" cy="369332"/>
          </a:xfrm>
          <a:prstGeom prst="rect">
            <a:avLst/>
          </a:prstGeom>
          <a:noFill/>
        </p:spPr>
        <p:txBody>
          <a:bodyPr wrap="square">
            <a:spAutoFit/>
          </a:bodyPr>
          <a:lstStyle/>
          <a:p>
            <a:r>
              <a:rPr lang="de-DE" sz="1800"/>
              <a:t>Source: </a:t>
            </a:r>
            <a:r>
              <a:rPr lang="de-DE" sz="1800">
                <a:hlinkClick r:id="rId3"/>
              </a:rPr>
              <a:t>Destatis</a:t>
            </a:r>
            <a:endParaRPr lang="de-DE" sz="1800" dirty="0"/>
          </a:p>
        </p:txBody>
      </p:sp>
    </p:spTree>
    <p:extLst>
      <p:ext uri="{BB962C8B-B14F-4D97-AF65-F5344CB8AC3E}">
        <p14:creationId xmlns:p14="http://schemas.microsoft.com/office/powerpoint/2010/main" val="139732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375698" cy="343620"/>
          </a:xfrm>
          <a:prstGeom prst="rect">
            <a:avLst/>
          </a:prstGeom>
          <a:noFill/>
        </p:spPr>
        <p:txBody>
          <a:bodyPr wrap="none" rtlCol="0">
            <a:spAutoFit/>
          </a:bodyPr>
          <a:lstStyle/>
          <a:p>
            <a:r>
              <a:rPr lang="de-DE" sz="1633"/>
              <a:t>Exchange rate</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09F2454C-F326-4704-9380-4790667856AA}"/>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3891321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375496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3264026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9811" cy="343620"/>
          </a:xfrm>
          <a:prstGeom prst="rect">
            <a:avLst/>
          </a:prstGeom>
          <a:noFill/>
        </p:spPr>
        <p:txBody>
          <a:bodyPr wrap="none" rtlCol="0">
            <a:spAutoFit/>
          </a:bodyPr>
          <a:lstStyle/>
          <a:p>
            <a:r>
              <a:rPr lang="de-DE" sz="1633"/>
              <a:t>Key interest rates</a:t>
            </a:r>
            <a:endParaRPr lang="de-DE" sz="1633" dirty="0"/>
          </a:p>
        </p:txBody>
      </p:sp>
      <p:sp>
        <p:nvSpPr>
          <p:cNvPr id="8" name="Textfeld 7"/>
          <p:cNvSpPr txBox="1"/>
          <p:nvPr/>
        </p:nvSpPr>
        <p:spPr>
          <a:xfrm>
            <a:off x="2434155" y="324392"/>
            <a:ext cx="5898602" cy="343620"/>
          </a:xfrm>
          <a:prstGeom prst="rect">
            <a:avLst/>
          </a:prstGeom>
          <a:noFill/>
        </p:spPr>
        <p:txBody>
          <a:bodyPr wrap="none" rtlCol="0">
            <a:spAutoFit/>
          </a:bodyPr>
          <a:lstStyle/>
          <a:p>
            <a:r>
              <a:rPr lang="de-DE" sz="1633" dirty="0"/>
              <a:t>Source: national </a:t>
            </a:r>
            <a:r>
              <a:rPr lang="de-DE" sz="1633" dirty="0" err="1"/>
              <a:t>central</a:t>
            </a:r>
            <a:r>
              <a:rPr lang="de-DE" sz="1633" dirty="0"/>
              <a:t> </a:t>
            </a:r>
            <a:r>
              <a:rPr lang="de-DE" sz="1633" dirty="0" err="1"/>
              <a:t>banks</a:t>
            </a:r>
            <a:r>
              <a:rPr lang="de-DE" sz="1633" dirty="0"/>
              <a:t> (</a:t>
            </a:r>
            <a:r>
              <a:rPr lang="de-DE" sz="1633" dirty="0">
                <a:hlinkClick r:id="rId3"/>
              </a:rPr>
              <a:t>Bundesbank</a:t>
            </a:r>
            <a:r>
              <a:rPr lang="de-DE" sz="1633" dirty="0"/>
              <a:t>) </a:t>
            </a:r>
            <a:r>
              <a:rPr lang="de-DE" sz="1633" dirty="0" err="1"/>
              <a:t>or</a:t>
            </a:r>
            <a:r>
              <a:rPr lang="de-DE" sz="1633" dirty="0"/>
              <a:t> www.leitzinsen.info</a:t>
            </a:r>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Tree>
    <p:extLst>
      <p:ext uri="{BB962C8B-B14F-4D97-AF65-F5344CB8AC3E}">
        <p14:creationId xmlns:p14="http://schemas.microsoft.com/office/powerpoint/2010/main" val="258834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1796" cy="343620"/>
          </a:xfrm>
          <a:prstGeom prst="rect">
            <a:avLst/>
          </a:prstGeom>
          <a:noFill/>
        </p:spPr>
        <p:txBody>
          <a:bodyPr wrap="none" rtlCol="0">
            <a:spAutoFit/>
          </a:bodyPr>
          <a:lstStyle/>
          <a:p>
            <a:r>
              <a:rPr lang="de-DE" sz="1633" dirty="0"/>
              <a:t>Government </a:t>
            </a:r>
            <a:r>
              <a:rPr lang="de-DE" sz="1633" dirty="0" err="1"/>
              <a:t>debt</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dirty="0"/>
              <a:t>Source: </a:t>
            </a:r>
            <a:r>
              <a:rPr lang="de-DE" sz="1633" dirty="0">
                <a:hlinkClick r:id="rId3"/>
              </a:rPr>
              <a:t>Bundesbank</a:t>
            </a:r>
            <a:endParaRPr lang="de-DE" sz="1633" dirty="0"/>
          </a:p>
        </p:txBody>
      </p:sp>
      <p:sp>
        <p:nvSpPr>
          <p:cNvPr id="3" name="TextShape 2">
            <a:extLst>
              <a:ext uri="{FF2B5EF4-FFF2-40B4-BE49-F238E27FC236}">
                <a16:creationId xmlns:a16="http://schemas.microsoft.com/office/drawing/2014/main" id="{B6CDF57D-3391-7F84-0487-83FF07E8EF57}"/>
              </a:ext>
            </a:extLst>
          </p:cNvPr>
          <p:cNvSpPr txBox="1"/>
          <p:nvPr/>
        </p:nvSpPr>
        <p:spPr>
          <a:xfrm>
            <a:off x="6401549" y="141514"/>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6" name="Textfeld 5">
            <a:extLst>
              <a:ext uri="{FF2B5EF4-FFF2-40B4-BE49-F238E27FC236}">
                <a16:creationId xmlns:a16="http://schemas.microsoft.com/office/drawing/2014/main" id="{ABA47E11-1A81-4B86-9AE5-8152E5D931AA}"/>
              </a:ext>
            </a:extLst>
          </p:cNvPr>
          <p:cNvSpPr txBox="1"/>
          <p:nvPr/>
        </p:nvSpPr>
        <p:spPr>
          <a:xfrm>
            <a:off x="185662" y="778716"/>
            <a:ext cx="1317990" cy="343620"/>
          </a:xfrm>
          <a:prstGeom prst="rect">
            <a:avLst/>
          </a:prstGeom>
          <a:noFill/>
        </p:spPr>
        <p:txBody>
          <a:bodyPr wrap="none" rtlCol="0">
            <a:spAutoFit/>
          </a:bodyPr>
          <a:lstStyle/>
          <a:p>
            <a:r>
              <a:rPr lang="de-DE" sz="1633" dirty="0" err="1"/>
              <a:t>Fiscal</a:t>
            </a:r>
            <a:r>
              <a:rPr lang="de-DE" sz="1633" dirty="0"/>
              <a:t> </a:t>
            </a:r>
            <a:r>
              <a:rPr lang="de-DE" sz="1633" dirty="0" err="1"/>
              <a:t>Deficit</a:t>
            </a:r>
            <a:endParaRPr lang="de-DE" sz="1633" dirty="0"/>
          </a:p>
        </p:txBody>
      </p:sp>
      <p:sp>
        <p:nvSpPr>
          <p:cNvPr id="10" name="Textfeld 9">
            <a:extLst>
              <a:ext uri="{FF2B5EF4-FFF2-40B4-BE49-F238E27FC236}">
                <a16:creationId xmlns:a16="http://schemas.microsoft.com/office/drawing/2014/main" id="{B963BAB0-34FF-4BDF-8E41-20912E95C07B}"/>
              </a:ext>
            </a:extLst>
          </p:cNvPr>
          <p:cNvSpPr txBox="1"/>
          <p:nvPr/>
        </p:nvSpPr>
        <p:spPr>
          <a:xfrm>
            <a:off x="2434154" y="778716"/>
            <a:ext cx="1909497" cy="343620"/>
          </a:xfrm>
          <a:prstGeom prst="rect">
            <a:avLst/>
          </a:prstGeom>
          <a:noFill/>
        </p:spPr>
        <p:txBody>
          <a:bodyPr wrap="none" rtlCol="0">
            <a:spAutoFit/>
          </a:bodyPr>
          <a:lstStyle/>
          <a:p>
            <a:r>
              <a:rPr lang="de-DE" sz="1633" dirty="0"/>
              <a:t>Source: </a:t>
            </a:r>
            <a:r>
              <a:rPr lang="de-DE" sz="1633" dirty="0">
                <a:hlinkClick r:id="rId4"/>
              </a:rPr>
              <a:t>Bundesbank</a:t>
            </a:r>
            <a:endParaRPr lang="de-DE" sz="1633" dirty="0"/>
          </a:p>
        </p:txBody>
      </p:sp>
    </p:spTree>
    <p:extLst>
      <p:ext uri="{BB962C8B-B14F-4D97-AF65-F5344CB8AC3E}">
        <p14:creationId xmlns:p14="http://schemas.microsoft.com/office/powerpoint/2010/main" val="126529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a:solidFill>
                  <a:srgbClr val="000000"/>
                </a:solidFill>
                <a:ea typeface="Droid Sans Fallback"/>
              </a:rPr>
              <a:t>Room:			S 113</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Street:			Friedrich-Paffrath-Straße 101</a:t>
            </a:r>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location:		26389 Wilhelmshaven</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Tel.			+49 4421 985-2766</a:t>
            </a:r>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Email:			bernhard.koester@jade-hs.de</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Consultation hour:	by arrangement</a:t>
            </a:r>
            <a:endParaRPr lang="de-DE" sz="2400"/>
          </a:p>
          <a:p>
            <a:pPr>
              <a:lnSpc>
                <a:spcPct val="100000"/>
              </a:lnSpc>
            </a:pPr>
            <a:r>
              <a:rPr lang="de-DE" sz="2400">
                <a:solidFill>
                  <a:srgbClr val="000000"/>
                </a:solidFill>
                <a:ea typeface="Droid Sans Fallback"/>
              </a:rPr>
              <a:t>			or just have a look into my office!</a:t>
            </a:r>
          </a:p>
          <a:p>
            <a:pPr>
              <a:lnSpc>
                <a:spcPct val="100000"/>
              </a:lnSpc>
            </a:pPr>
            <a:r>
              <a:rPr lang="de-DE" sz="2400">
                <a:solidFill>
                  <a:srgbClr val="000000"/>
                </a:solidFill>
              </a:rPr>
              <a:t>			or Webex/Zoom …</a:t>
            </a:r>
            <a:endParaRPr lang="de-DE" sz="240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Content</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80158"/>
            <a:ext cx="12172951" cy="5903030"/>
          </a:xfrm>
          <a:prstGeom prst="rect">
            <a:avLst/>
          </a:prstGeom>
          <a:noFill/>
        </p:spPr>
        <p:txBody>
          <a:bodyPr wrap="square" rtlCol="0">
            <a:noAutofit/>
          </a:bodyPr>
          <a:lstStyle/>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Overview of macroeconomic indicators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Okun`s law and time series analysis</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General developments in the global economy and international trade</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Exchange rates, Siegels paradoxon Interest parity and the Mundell-Felming-model</a:t>
            </a:r>
          </a:p>
          <a:p>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The Philippscurve, Taylor-Rule, time inconsistency and general problems in monetary policy</a:t>
            </a:r>
            <a:endParaRPr lang="de-DE" sz="2400" dirty="0">
              <a:latin typeface="Times New Roman" panose="02020603050405020304" pitchFamily="18" charset="0"/>
              <a:cs typeface="Times New Roman" panose="02020603050405020304" pitchFamily="18" charset="0"/>
            </a:endParaRPr>
          </a:p>
          <a:p>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The Solow growth model</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Selected topics</a:t>
            </a: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2C49450-187B-B90B-AF98-CE53E5CBF0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2F79-864F-EF46-3EDD-7490CA47DC65}"/>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FAE953DA-B39C-A75D-9103-4F11F0F58E63}"/>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5F8C7BFA-DC5F-9F3C-9C7F-CDC4CAFB3F48}"/>
              </a:ext>
            </a:extLst>
          </p:cNvPr>
          <p:cNvSpPr txBox="1"/>
          <p:nvPr/>
        </p:nvSpPr>
        <p:spPr>
          <a:xfrm>
            <a:off x="19050" y="483283"/>
            <a:ext cx="8670556" cy="4340177"/>
          </a:xfrm>
          <a:prstGeom prst="rect">
            <a:avLst/>
          </a:prstGeom>
          <a:noFill/>
        </p:spPr>
        <p:txBody>
          <a:bodyPr wrap="square" rtlCol="0">
            <a:noAutofit/>
          </a:bodyPr>
          <a:lstStyle/>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Okun, Arthur M. (1962). “Potential GNP: Its Measurement and Significance.” Reprinted as Cowles Foundation Paper 190.</a:t>
            </a: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Siegel, J. J. (1972). Risk, interest rates and the forward exchange. The Quarterly Journal of Economics, 86 (2), 303–309.</a:t>
            </a:r>
            <a:endParaRPr lang="de-DE" sz="15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Marcus Fleming (1062): Domestic financial policies under fixed and floating exchange rates. IMF Staff Papers 9, 369-379</a:t>
            </a:r>
            <a:endParaRPr lang="de-DE" sz="15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Robert Mundell</a:t>
            </a:r>
            <a:r>
              <a:rPr lang="en-US" sz="1500" dirty="0">
                <a:latin typeface="Times New Roman" panose="02020603050405020304" pitchFamily="18" charset="0"/>
                <a:cs typeface="Times New Roman" panose="02020603050405020304" pitchFamily="18" charset="0"/>
              </a:rPr>
              <a:t> (1962) Capital mobility and stabilization policy under fixed and flexible exchange rates. In: Canadian Journal of Economic and Political Science. Vol. 29, 1962,  475-485 </a:t>
            </a:r>
            <a:r>
              <a:rPr lang="en-US" sz="1500" b="1" dirty="0">
                <a:latin typeface="Times New Roman" panose="02020603050405020304" pitchFamily="18" charset="0"/>
                <a:cs typeface="Times New Roman" panose="02020603050405020304" pitchFamily="18" charset="0"/>
              </a:rPr>
              <a:t>(Nobel Prize 1999)</a:t>
            </a: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Philipps, A. (1958) The Relation between Unemployment and the Rate of Change of Money Wages in the United Kingdom, 1861–1957, Economica, Vol. 25, S. 283–299</a:t>
            </a:r>
          </a:p>
          <a:p>
            <a:pPr marL="342900" indent="-34290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Phelps, Edmund S.</a:t>
            </a:r>
            <a:r>
              <a:rPr lang="en-US" sz="1500" dirty="0">
                <a:latin typeface="Times New Roman" panose="02020603050405020304" pitchFamily="18" charset="0"/>
                <a:cs typeface="Times New Roman" panose="02020603050405020304" pitchFamily="18" charset="0"/>
              </a:rPr>
              <a:t> (1967) “Phillips Curves, Expectations of Inflation and Optimal Employment over Time.” Economica, </a:t>
            </a:r>
            <a:r>
              <a:rPr lang="en-US" sz="1500" dirty="0" err="1">
                <a:latin typeface="Times New Roman" panose="02020603050405020304" pitchFamily="18" charset="0"/>
                <a:cs typeface="Times New Roman" panose="02020603050405020304" pitchFamily="18" charset="0"/>
              </a:rPr>
              <a:t>n.s</a:t>
            </a:r>
            <a:r>
              <a:rPr lang="en-US" sz="1500" dirty="0">
                <a:latin typeface="Times New Roman" panose="02020603050405020304" pitchFamily="18" charset="0"/>
                <a:cs typeface="Times New Roman" panose="02020603050405020304" pitchFamily="18" charset="0"/>
              </a:rPr>
              <a:t>., 34, no. 3, 254–281. </a:t>
            </a:r>
            <a:r>
              <a:rPr lang="en-US" sz="1500" b="1" dirty="0">
                <a:latin typeface="Times New Roman" panose="02020603050405020304" pitchFamily="18" charset="0"/>
                <a:cs typeface="Times New Roman" panose="02020603050405020304" pitchFamily="18" charset="0"/>
              </a:rPr>
              <a:t>(</a:t>
            </a:r>
            <a:r>
              <a:rPr lang="en-US" sz="1500" b="1" dirty="0" err="1">
                <a:latin typeface="Times New Roman" panose="02020603050405020304" pitchFamily="18" charset="0"/>
                <a:cs typeface="Times New Roman" panose="02020603050405020304" pitchFamily="18" charset="0"/>
              </a:rPr>
              <a:t>NobelPrize</a:t>
            </a:r>
            <a:r>
              <a:rPr lang="en-US" sz="1500" b="1" dirty="0">
                <a:latin typeface="Times New Roman" panose="02020603050405020304" pitchFamily="18" charset="0"/>
                <a:cs typeface="Times New Roman" panose="02020603050405020304" pitchFamily="18" charset="0"/>
              </a:rPr>
              <a:t> 2006) </a:t>
            </a: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Barro, R., and D. Gordon (1983): “A Positive Theory of Monetary Policy in a Natural Rate Model,” Journal of Political Economy, 91, 589–610</a:t>
            </a: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Barro, R.J. and D. Gordon, (1983) Rules, Discretion, and Reputation in a Model of  Monetary Policy, Journal of Monetary Economics, Vol. 12, 101 – 120</a:t>
            </a: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Köster, Bernhard (2011), Decision Rules, Transparency and Central Banks, </a:t>
            </a:r>
            <a:r>
              <a:rPr lang="en-US" sz="1500" dirty="0" err="1">
                <a:latin typeface="Times New Roman" panose="02020603050405020304" pitchFamily="18" charset="0"/>
                <a:cs typeface="Times New Roman" panose="02020603050405020304" pitchFamily="18" charset="0"/>
              </a:rPr>
              <a:t>Disseratation</a:t>
            </a:r>
            <a:r>
              <a:rPr lang="en-US" sz="1500" dirty="0">
                <a:latin typeface="Times New Roman" panose="02020603050405020304" pitchFamily="18" charset="0"/>
                <a:cs typeface="Times New Roman" panose="02020603050405020304" pitchFamily="18" charset="0"/>
              </a:rPr>
              <a:t>, University of Heidelberg</a:t>
            </a: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Gersbach, H, and Pachl, B. 2009. "Flexible Majority Rules for Central Banks," Journal of Money, Credit and Banking, Blackwell Publishing, vol. 41(2‐3), pages 507-516, March.</a:t>
            </a:r>
          </a:p>
          <a:p>
            <a:pPr marL="342900" indent="-34290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Mundell, R.A.</a:t>
            </a:r>
            <a:r>
              <a:rPr lang="en-US" sz="1500" dirty="0">
                <a:latin typeface="Times New Roman" panose="02020603050405020304" pitchFamily="18" charset="0"/>
                <a:cs typeface="Times New Roman" panose="02020603050405020304" pitchFamily="18" charset="0"/>
              </a:rPr>
              <a:t> (1961) A Theory of Optimum Currency Areas Author(s): Source: The American Economic Review, Vol. 51, No. 4, Sep., 657-665 </a:t>
            </a:r>
            <a:r>
              <a:rPr lang="en-US" sz="1500" b="1" dirty="0">
                <a:latin typeface="Times New Roman" panose="02020603050405020304" pitchFamily="18" charset="0"/>
                <a:cs typeface="Times New Roman" panose="02020603050405020304" pitchFamily="18" charset="0"/>
              </a:rPr>
              <a:t>(Nobel Prize 1999)</a:t>
            </a:r>
            <a:endParaRPr lang="en-US" sz="15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Solow, R.M. </a:t>
            </a:r>
            <a:r>
              <a:rPr lang="en-US" sz="1500" dirty="0">
                <a:latin typeface="Times New Roman" panose="02020603050405020304" pitchFamily="18" charset="0"/>
                <a:cs typeface="Times New Roman" panose="02020603050405020304" pitchFamily="18" charset="0"/>
              </a:rPr>
              <a:t>(1956) A Contribution to the Theory of Economic Growth, The Quarterly Journal of Economics, Vol. 70, No. 1, Feb., 65-94 </a:t>
            </a:r>
            <a:r>
              <a:rPr lang="en-US" sz="1500" b="1" dirty="0">
                <a:latin typeface="Times New Roman" panose="02020603050405020304" pitchFamily="18" charset="0"/>
                <a:cs typeface="Times New Roman" panose="02020603050405020304" pitchFamily="18" charset="0"/>
              </a:rPr>
              <a:t>(Nobel Prize 1987)</a:t>
            </a:r>
            <a:endParaRPr lang="en-US" sz="15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Swan, T. (1956) Economic Growth and Capital Accumulation, Economic Record, Band 32, No. 2, 334–361</a:t>
            </a:r>
          </a:p>
        </p:txBody>
      </p:sp>
      <p:sp>
        <p:nvSpPr>
          <p:cNvPr id="2" name="Rechteck 1">
            <a:extLst>
              <a:ext uri="{FF2B5EF4-FFF2-40B4-BE49-F238E27FC236}">
                <a16:creationId xmlns:a16="http://schemas.microsoft.com/office/drawing/2014/main" id="{5A1EEB49-DB62-06F2-CDAD-9B78D5EA4B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031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78967-F852-8C3D-4E6D-9218440FACC5}"/>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2290EFD6-5755-1C0D-839D-9FAA0C519D3B}"/>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Global Economic Trends</a:t>
            </a:r>
          </a:p>
        </p:txBody>
      </p:sp>
      <p:sp>
        <p:nvSpPr>
          <p:cNvPr id="3" name="Rechteck 2">
            <a:extLst>
              <a:ext uri="{FF2B5EF4-FFF2-40B4-BE49-F238E27FC236}">
                <a16:creationId xmlns:a16="http://schemas.microsoft.com/office/drawing/2014/main" id="{88F838D5-97A2-CCF5-6C09-ED410CA77D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AutoShape 2" descr="Bild ausgeben">
            <a:extLst>
              <a:ext uri="{FF2B5EF4-FFF2-40B4-BE49-F238E27FC236}">
                <a16:creationId xmlns:a16="http://schemas.microsoft.com/office/drawing/2014/main" id="{D5116CF3-8200-E5E5-6388-FD4F61C9BEC6}"/>
              </a:ext>
            </a:extLst>
          </p:cNvPr>
          <p:cNvSpPr>
            <a:spLocks noChangeAspect="1" noChangeArrowheads="1"/>
          </p:cNvSpPr>
          <p:nvPr/>
        </p:nvSpPr>
        <p:spPr bwMode="auto">
          <a:xfrm>
            <a:off x="3371850" y="704850"/>
            <a:ext cx="2876550" cy="2876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aphicFrame>
        <p:nvGraphicFramePr>
          <p:cNvPr id="2" name="Objekt 1">
            <a:extLst>
              <a:ext uri="{FF2B5EF4-FFF2-40B4-BE49-F238E27FC236}">
                <a16:creationId xmlns:a16="http://schemas.microsoft.com/office/drawing/2014/main" id="{DA5C7D8B-C7F3-643F-DE06-ACFD97229FA2}"/>
              </a:ext>
            </a:extLst>
          </p:cNvPr>
          <p:cNvGraphicFramePr>
            <a:graphicFrameLocks noChangeAspect="1"/>
          </p:cNvGraphicFramePr>
          <p:nvPr>
            <p:extLst>
              <p:ext uri="{D42A27DB-BD31-4B8C-83A1-F6EECF244321}">
                <p14:modId xmlns:p14="http://schemas.microsoft.com/office/powerpoint/2010/main" val="4257522058"/>
              </p:ext>
            </p:extLst>
          </p:nvPr>
        </p:nvGraphicFramePr>
        <p:xfrm>
          <a:off x="201613" y="565150"/>
          <a:ext cx="11769725" cy="6203950"/>
        </p:xfrm>
        <a:graphic>
          <a:graphicData uri="http://schemas.openxmlformats.org/presentationml/2006/ole">
            <mc:AlternateContent xmlns:mc="http://schemas.openxmlformats.org/markup-compatibility/2006">
              <mc:Choice xmlns:v="urn:schemas-microsoft-com:vml" Requires="v">
                <p:oleObj spid="_x0000_s1048" name="Worksheet" r:id="rId3" imgW="8051849" imgH="4241712" progId="Excel.Sheet.12">
                  <p:embed/>
                </p:oleObj>
              </mc:Choice>
              <mc:Fallback>
                <p:oleObj name="Worksheet" r:id="rId3" imgW="8051849" imgH="4241712" progId="Excel.Sheet.12">
                  <p:embed/>
                  <p:pic>
                    <p:nvPicPr>
                      <p:cNvPr id="0" name=""/>
                      <p:cNvPicPr/>
                      <p:nvPr/>
                    </p:nvPicPr>
                    <p:blipFill>
                      <a:blip r:embed="rId4"/>
                      <a:stretch>
                        <a:fillRect/>
                      </a:stretch>
                    </p:blipFill>
                    <p:spPr>
                      <a:xfrm>
                        <a:off x="201613" y="565150"/>
                        <a:ext cx="11769725" cy="62039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8CD368B-5198-4A7D-96CD-8D7E57AD4CC7}"/>
                  </a:ext>
                </a:extLst>
              </p14:cNvPr>
              <p14:cNvContentPartPr/>
              <p14:nvPr/>
            </p14:nvContentPartPr>
            <p14:xfrm>
              <a:off x="462453" y="281400"/>
              <a:ext cx="1094040" cy="711360"/>
            </p14:xfrm>
          </p:contentPart>
        </mc:Choice>
        <mc:Fallback xmlns="">
          <p:pic>
            <p:nvPicPr>
              <p:cNvPr id="4" name="Freihand 3">
                <a:extLst>
                  <a:ext uri="{FF2B5EF4-FFF2-40B4-BE49-F238E27FC236}">
                    <a16:creationId xmlns:a16="http://schemas.microsoft.com/office/drawing/2014/main" id="{68CD368B-5198-4A7D-96CD-8D7E57AD4CC7}"/>
                  </a:ext>
                </a:extLst>
              </p:cNvPr>
              <p:cNvPicPr/>
              <p:nvPr/>
            </p:nvPicPr>
            <p:blipFill>
              <a:blip r:embed="rId6"/>
              <a:stretch>
                <a:fillRect/>
              </a:stretch>
            </p:blipFill>
            <p:spPr>
              <a:xfrm>
                <a:off x="458133" y="277080"/>
                <a:ext cx="1102680" cy="720000"/>
              </a:xfrm>
              <a:prstGeom prst="rect">
                <a:avLst/>
              </a:prstGeom>
            </p:spPr>
          </p:pic>
        </mc:Fallback>
      </mc:AlternateContent>
      <p:grpSp>
        <p:nvGrpSpPr>
          <p:cNvPr id="7" name="Gruppieren 6">
            <a:extLst>
              <a:ext uri="{FF2B5EF4-FFF2-40B4-BE49-F238E27FC236}">
                <a16:creationId xmlns:a16="http://schemas.microsoft.com/office/drawing/2014/main" id="{82ED2286-C6BA-46FD-B7A4-7B74C585476D}"/>
              </a:ext>
            </a:extLst>
          </p:cNvPr>
          <p:cNvGrpSpPr/>
          <p:nvPr/>
        </p:nvGrpSpPr>
        <p:grpSpPr>
          <a:xfrm>
            <a:off x="282453" y="284280"/>
            <a:ext cx="1475280" cy="730440"/>
            <a:chOff x="282453" y="284280"/>
            <a:chExt cx="1475280" cy="7304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8C5C7E3-1348-452F-86A9-BA98874FCD15}"/>
                    </a:ext>
                  </a:extLst>
                </p14:cNvPr>
                <p14:cNvContentPartPr/>
                <p14:nvPr/>
              </p14:nvContentPartPr>
              <p14:xfrm>
                <a:off x="1309893" y="290760"/>
                <a:ext cx="69120" cy="24120"/>
              </p14:xfrm>
            </p:contentPart>
          </mc:Choice>
          <mc:Fallback xmlns="">
            <p:pic>
              <p:nvPicPr>
                <p:cNvPr id="5" name="Freihand 4">
                  <a:extLst>
                    <a:ext uri="{FF2B5EF4-FFF2-40B4-BE49-F238E27FC236}">
                      <a16:creationId xmlns:a16="http://schemas.microsoft.com/office/drawing/2014/main" id="{98C5C7E3-1348-452F-86A9-BA98874FCD15}"/>
                    </a:ext>
                  </a:extLst>
                </p:cNvPr>
                <p:cNvPicPr/>
                <p:nvPr/>
              </p:nvPicPr>
              <p:blipFill>
                <a:blip r:embed="rId8"/>
                <a:stretch>
                  <a:fillRect/>
                </a:stretch>
              </p:blipFill>
              <p:spPr>
                <a:xfrm>
                  <a:off x="1305573" y="286440"/>
                  <a:ext cx="77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1E0575C-F1D8-409E-B218-355FDCB171B4}"/>
                    </a:ext>
                  </a:extLst>
                </p14:cNvPr>
                <p14:cNvContentPartPr/>
                <p14:nvPr/>
              </p14:nvContentPartPr>
              <p14:xfrm>
                <a:off x="282453" y="284280"/>
                <a:ext cx="1475280" cy="730440"/>
              </p14:xfrm>
            </p:contentPart>
          </mc:Choice>
          <mc:Fallback xmlns="">
            <p:pic>
              <p:nvPicPr>
                <p:cNvPr id="6" name="Freihand 5">
                  <a:extLst>
                    <a:ext uri="{FF2B5EF4-FFF2-40B4-BE49-F238E27FC236}">
                      <a16:creationId xmlns:a16="http://schemas.microsoft.com/office/drawing/2014/main" id="{91E0575C-F1D8-409E-B218-355FDCB171B4}"/>
                    </a:ext>
                  </a:extLst>
                </p:cNvPr>
                <p:cNvPicPr/>
                <p:nvPr/>
              </p:nvPicPr>
              <p:blipFill>
                <a:blip r:embed="rId10"/>
                <a:stretch>
                  <a:fillRect/>
                </a:stretch>
              </p:blipFill>
              <p:spPr>
                <a:xfrm>
                  <a:off x="278133" y="279960"/>
                  <a:ext cx="1483920" cy="739080"/>
                </a:xfrm>
                <a:prstGeom prst="rect">
                  <a:avLst/>
                </a:prstGeom>
              </p:spPr>
            </p:pic>
          </mc:Fallback>
        </mc:AlternateContent>
      </p:grpSp>
    </p:spTree>
    <p:extLst>
      <p:ext uri="{BB962C8B-B14F-4D97-AF65-F5344CB8AC3E}">
        <p14:creationId xmlns:p14="http://schemas.microsoft.com/office/powerpoint/2010/main" val="375928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D1A2-EAD1-4D55-F0DB-5843869DB4C5}"/>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4461B1D5-9067-31F2-1A9A-1DB790BD63E9}"/>
              </a:ext>
            </a:extLst>
          </p:cNvPr>
          <p:cNvPicPr>
            <a:picLocks noChangeAspect="1"/>
          </p:cNvPicPr>
          <p:nvPr/>
        </p:nvPicPr>
        <p:blipFill>
          <a:blip r:embed="rId2"/>
          <a:stretch>
            <a:fillRect/>
          </a:stretch>
        </p:blipFill>
        <p:spPr>
          <a:xfrm>
            <a:off x="225535" y="22883"/>
            <a:ext cx="5819999" cy="3498191"/>
          </a:xfrm>
          <a:prstGeom prst="rect">
            <a:avLst/>
          </a:prstGeom>
        </p:spPr>
      </p:pic>
      <p:pic>
        <p:nvPicPr>
          <p:cNvPr id="6" name="Grafik 5">
            <a:extLst>
              <a:ext uri="{FF2B5EF4-FFF2-40B4-BE49-F238E27FC236}">
                <a16:creationId xmlns:a16="http://schemas.microsoft.com/office/drawing/2014/main" id="{55445C82-3F15-5830-433D-DD836A4CA8D3}"/>
              </a:ext>
            </a:extLst>
          </p:cNvPr>
          <p:cNvPicPr>
            <a:picLocks noChangeAspect="1"/>
          </p:cNvPicPr>
          <p:nvPr/>
        </p:nvPicPr>
        <p:blipFill>
          <a:blip r:embed="rId3"/>
          <a:stretch>
            <a:fillRect/>
          </a:stretch>
        </p:blipFill>
        <p:spPr>
          <a:xfrm>
            <a:off x="6045534" y="22883"/>
            <a:ext cx="5819998" cy="3498191"/>
          </a:xfrm>
          <a:prstGeom prst="rect">
            <a:avLst/>
          </a:prstGeom>
        </p:spPr>
      </p:pic>
      <p:sp>
        <p:nvSpPr>
          <p:cNvPr id="10" name="Textfeld 9">
            <a:extLst>
              <a:ext uri="{FF2B5EF4-FFF2-40B4-BE49-F238E27FC236}">
                <a16:creationId xmlns:a16="http://schemas.microsoft.com/office/drawing/2014/main" id="{6D71D05A-B12F-AD8E-BAED-585333109C73}"/>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Global Economic Trends</a:t>
            </a:r>
          </a:p>
        </p:txBody>
      </p:sp>
      <p:sp>
        <p:nvSpPr>
          <p:cNvPr id="3" name="Rechteck 2">
            <a:extLst>
              <a:ext uri="{FF2B5EF4-FFF2-40B4-BE49-F238E27FC236}">
                <a16:creationId xmlns:a16="http://schemas.microsoft.com/office/drawing/2014/main" id="{C1DFEF4C-10EB-1A88-129C-289F27BA0B7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6861E56A-CA69-6D9E-9BBE-125496D43104}"/>
              </a:ext>
            </a:extLst>
          </p:cNvPr>
          <p:cNvPicPr>
            <a:picLocks noChangeAspect="1"/>
          </p:cNvPicPr>
          <p:nvPr/>
        </p:nvPicPr>
        <p:blipFill>
          <a:blip r:embed="rId4"/>
          <a:stretch>
            <a:fillRect/>
          </a:stretch>
        </p:blipFill>
        <p:spPr>
          <a:xfrm>
            <a:off x="225535" y="3338193"/>
            <a:ext cx="5819998" cy="3498191"/>
          </a:xfrm>
          <a:prstGeom prst="rect">
            <a:avLst/>
          </a:prstGeom>
        </p:spPr>
      </p:pic>
    </p:spTree>
    <p:extLst>
      <p:ext uri="{BB962C8B-B14F-4D97-AF65-F5344CB8AC3E}">
        <p14:creationId xmlns:p14="http://schemas.microsoft.com/office/powerpoint/2010/main" val="406755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979B-90D6-B3E7-F6EE-0965288A80D6}"/>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0D72D12D-C7E6-36C5-A4E3-DCD951D88E3A}"/>
              </a:ext>
            </a:extLst>
          </p:cNvPr>
          <p:cNvPicPr>
            <a:picLocks noChangeAspect="1"/>
          </p:cNvPicPr>
          <p:nvPr/>
        </p:nvPicPr>
        <p:blipFill>
          <a:blip r:embed="rId2"/>
          <a:stretch>
            <a:fillRect/>
          </a:stretch>
        </p:blipFill>
        <p:spPr>
          <a:xfrm>
            <a:off x="136855" y="451940"/>
            <a:ext cx="9293232" cy="5471340"/>
          </a:xfrm>
          <a:prstGeom prst="rect">
            <a:avLst/>
          </a:prstGeom>
        </p:spPr>
      </p:pic>
      <p:sp>
        <p:nvSpPr>
          <p:cNvPr id="3" name="Rechteck 2">
            <a:extLst>
              <a:ext uri="{FF2B5EF4-FFF2-40B4-BE49-F238E27FC236}">
                <a16:creationId xmlns:a16="http://schemas.microsoft.com/office/drawing/2014/main" id="{3D41D482-1D1B-CE73-69D6-B81FBE58C9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9C5320C-8729-2518-A481-EDD1F47B43AB}"/>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Global Economic Trends </a:t>
            </a:r>
            <a:r>
              <a:rPr lang="de-DE" sz="2800" dirty="0" err="1">
                <a:latin typeface="Times New Roman" panose="02020603050405020304" pitchFamily="18" charset="0"/>
                <a:cs typeface="Times New Roman" panose="02020603050405020304" pitchFamily="18" charset="0"/>
              </a:rPr>
              <a:t>since</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the</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start</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of</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globalization</a:t>
            </a:r>
            <a:endParaRPr lang="de-D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03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70E3-BC09-1CEC-861F-7944BF0087E6}"/>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7C77F473-9343-C5FF-95CD-A8BC589EDDBD}"/>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Global Economic Trends </a:t>
            </a:r>
            <a:r>
              <a:rPr lang="de-DE" sz="2800" dirty="0" err="1">
                <a:latin typeface="Times New Roman" panose="02020603050405020304" pitchFamily="18" charset="0"/>
                <a:cs typeface="Times New Roman" panose="02020603050405020304" pitchFamily="18" charset="0"/>
              </a:rPr>
              <a:t>since</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the</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start</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of</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globalization</a:t>
            </a:r>
            <a:endParaRPr lang="de-DE" sz="28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6A38E809-8475-5071-E44A-81215526C75B}"/>
              </a:ext>
            </a:extLst>
          </p:cNvPr>
          <p:cNvPicPr>
            <a:picLocks noChangeAspect="1"/>
          </p:cNvPicPr>
          <p:nvPr/>
        </p:nvPicPr>
        <p:blipFill>
          <a:blip r:embed="rId2"/>
          <a:stretch>
            <a:fillRect/>
          </a:stretch>
        </p:blipFill>
        <p:spPr>
          <a:xfrm>
            <a:off x="-1" y="450932"/>
            <a:ext cx="9766243" cy="4212507"/>
          </a:xfrm>
          <a:prstGeom prst="rect">
            <a:avLst/>
          </a:prstGeom>
        </p:spPr>
      </p:pic>
      <p:sp>
        <p:nvSpPr>
          <p:cNvPr id="3" name="Rechteck 2">
            <a:extLst>
              <a:ext uri="{FF2B5EF4-FFF2-40B4-BE49-F238E27FC236}">
                <a16:creationId xmlns:a16="http://schemas.microsoft.com/office/drawing/2014/main" id="{2311EC69-BF8E-6600-7788-3D1889C16A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59AE643-A599-8A03-2431-B7E04CA37D06}"/>
              </a:ext>
            </a:extLst>
          </p:cNvPr>
          <p:cNvSpPr txBox="1"/>
          <p:nvPr/>
        </p:nvSpPr>
        <p:spPr>
          <a:xfrm>
            <a:off x="182880" y="4837183"/>
            <a:ext cx="8343900" cy="461665"/>
          </a:xfrm>
          <a:prstGeom prst="rect">
            <a:avLst/>
          </a:prstGeom>
          <a:noFill/>
        </p:spPr>
        <p:txBody>
          <a:bodyPr wrap="square">
            <a:spAutoFit/>
          </a:bodyPr>
          <a:lstStyle/>
          <a:p>
            <a:r>
              <a:rPr lang="de-DE" sz="1200" dirty="0"/>
              <a:t>Source: Köster, Bernhard und Mühe, Felix Internationale Handelskonflikte: eine verhaltensökonomische Analyse (2024) </a:t>
            </a:r>
            <a:r>
              <a:rPr lang="de-DE" sz="1200" dirty="0" err="1"/>
              <a:t>WiSt</a:t>
            </a:r>
            <a:r>
              <a:rPr lang="de-DE" sz="1200" dirty="0"/>
              <a:t> -- Wirtschaftswissenschaftliches Studium, Heft 5-2024, 26 -- 32</a:t>
            </a:r>
          </a:p>
        </p:txBody>
      </p:sp>
    </p:spTree>
    <p:extLst>
      <p:ext uri="{BB962C8B-B14F-4D97-AF65-F5344CB8AC3E}">
        <p14:creationId xmlns:p14="http://schemas.microsoft.com/office/powerpoint/2010/main" val="10595171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Breitbild</PresentationFormat>
  <Paragraphs>150</Paragraphs>
  <Slides>26</Slides>
  <Notes>15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2" baseType="lpstr">
      <vt:lpstr>Arial</vt:lpstr>
      <vt:lpstr>Calibri</vt:lpstr>
      <vt:lpstr>Sparkasse Rg</vt:lpstr>
      <vt:lpstr>Times New Roman</vt:lpstr>
      <vt:lpstr>Office</vt:lpstr>
      <vt:lpstr>Worksheet</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316</cp:revision>
  <cp:lastPrinted>2022-03-02T20:18:27Z</cp:lastPrinted>
  <dcterms:created xsi:type="dcterms:W3CDTF">2022-03-01T20:52:11Z</dcterms:created>
  <dcterms:modified xsi:type="dcterms:W3CDTF">2025-10-08T07:48:28Z</dcterms:modified>
</cp:coreProperties>
</file>