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1372" r:id="rId2"/>
    <p:sldId id="257" r:id="rId3"/>
    <p:sldId id="485" r:id="rId4"/>
    <p:sldId id="1373" r:id="rId5"/>
    <p:sldId id="1487" r:id="rId6"/>
    <p:sldId id="1488" r:id="rId7"/>
    <p:sldId id="1491" r:id="rId8"/>
    <p:sldId id="1492" r:id="rId9"/>
    <p:sldId id="1490" r:id="rId10"/>
    <p:sldId id="1489" r:id="rId11"/>
    <p:sldId id="1493" r:id="rId12"/>
    <p:sldId id="517" r:id="rId13"/>
    <p:sldId id="1259" r:id="rId14"/>
    <p:sldId id="1261" r:id="rId15"/>
    <p:sldId id="525" r:id="rId16"/>
    <p:sldId id="523" r:id="rId17"/>
    <p:sldId id="524" r:id="rId18"/>
    <p:sldId id="619" r:id="rId19"/>
    <p:sldId id="1379" r:id="rId20"/>
    <p:sldId id="1380" r:id="rId21"/>
    <p:sldId id="622" r:id="rId22"/>
    <p:sldId id="623" r:id="rId23"/>
    <p:sldId id="624" r:id="rId24"/>
    <p:sldId id="1382" r:id="rId25"/>
    <p:sldId id="1383" r:id="rId26"/>
    <p:sldId id="1381" r:id="rId27"/>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78" autoAdjust="0"/>
    <p:restoredTop sz="93447" autoAdjust="0"/>
  </p:normalViewPr>
  <p:slideViewPr>
    <p:cSldViewPr snapToGrid="0">
      <p:cViewPr varScale="1">
        <p:scale>
          <a:sx n="113" d="100"/>
          <a:sy n="113" d="100"/>
        </p:scale>
        <p:origin x="13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6.e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04:30.276"/>
    </inkml:context>
    <inkml:brush xml:id="br0">
      <inkml:brushProperty name="width" value="0.025" units="cm"/>
      <inkml:brushProperty name="height" value="0.025" units="cm"/>
    </inkml:brush>
  </inkml:definitions>
  <inkml:trace contextRef="#ctx0" brushRef="#br0">904 395 993,'0'0'5589,"-12"-8"-2081,-232-145 3506,236 149-6904,0 1 1,-1 0-1,1 0 0,-1 1 0,1 0 1,-1 1-1,0-1 0,0 2 1,1-1-1,-1 1 0,0 1 0,0 0 1,0 0-1,1 0 0,-1 1 0,0 0 1,1 1-1,0 0 0,0 1 0,0-1 1,0 1-1,-8 6 0,-16 12-87,1 0 1,1 3-1,-49 50 0,44-40 359,12-12-176,2 1 0,0 1-1,2 1 1,1 1 0,1 1 0,1 0 0,1 1-1,-14 41 1,16-30-110,1 1 0,2 0 1,2 1-1,1 0 0,-1 79 0,7-75 0,2 0 1,3 0-1,13 69 1,-13-97-84,1 1 0,2-1 0,0 0 1,0 0-1,2-1 0,0 0 0,1-1 1,1 0-1,0 0 0,1-1 0,17 16 1,-10-14-16,1 0 1,1-1 0,0-2 0,1 0-1,0-1 1,1-1 0,0-1 0,41 12-1,14-1 96,115 16 0,-123-27-21,0 4 0,93 31 0,10 34 71,-8-3 26,-141-67-79,1-2-1,0-1 1,0-1 0,1-2 0,28 3 0,23-5 289,0-3-1,149-21 1,147-64-302,-312 66-48,-1-3 0,-1-2 0,93-56-1,147-127 701,-276 191-680,-1-1-1,-1-1 1,-1-2 0,18-22-1,-31 33-56,0 0-1,0-1 0,-1 1 1,-1-1-1,0 0 1,-1-1-1,0 1 0,0-1 1,-1 1-1,-1-1 1,0 0-1,0-14 0,1-35 128,-2 0-1,-4-1 0,-2 1 1,-3 1-1,-2-1 0,-19-58 0,22 94-29,-2 2 0,0-1 0,-2 1 1,0 0-1,-1 1 0,-2 1 0,0 0 0,-1 1 0,-2 0 0,1 1 0,-2 1 0,-1 1 0,0 0 0,-1 2 0,0 0 0,-2 1 0,-29-14 0,-20 0-89,-2 3 0,0 4 0,-115-19 0,56 13 0,-351-98-89,249 62-646,171 46-89,-2 3-1,-78-6 0,115 18-226,0 2-1,-53 6 1,63-4-85,-1 2 1,1 1 0,0 0 0,0 1 0,-20 10 0,-47 32-10728</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7.327"/>
    </inkml:context>
    <inkml:brush xml:id="br0">
      <inkml:brushProperty name="width" value="0.025" units="cm"/>
      <inkml:brushProperty name="height" value="0.025" units="cm"/>
    </inkml:brush>
  </inkml:definitions>
  <inkml:trace contextRef="#ctx0" brushRef="#br0">131 1 20211,'0'0'5595,"-10"2"-4111,-1 1-1029,0 0 0,1 1 0,0 0 1,0 0-1,-10 7 0,16-9-358,1 0 0,0 0 0,-1 0 0,1 0 0,1 1 0,-1-1-1,0 1 1,0 0 0,1 0 0,0 0 0,-1 0 0,1 0 0,1 1 0,-1-1 0,0 0 0,1 1 0,-1-1-1,1 1 1,0 0 0,0 0 0,0 6 0,1-8-109,1-1 1,-1 0-1,1 1 0,0-1 0,-1 1 1,1-1-1,0 0 0,0 0 0,0 0 1,0 1-1,0-1 0,0 0 0,0 0 1,0 0-1,0 0 0,1-1 0,-1 1 1,0 0-1,0 0 0,1-1 1,-1 1-1,1-1 0,-1 1 0,1-1 1,-1 1-1,0-1 0,1 0 0,-1 0 1,1 0-1,2 0 0,55 2-3612,-49-2 1596,10 0-2462,1 0-1782</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7.763"/>
    </inkml:context>
    <inkml:brush xml:id="br0">
      <inkml:brushProperty name="width" value="0.025" units="cm"/>
      <inkml:brushProperty name="height" value="0.025" units="cm"/>
    </inkml:brush>
  </inkml:definitions>
  <inkml:trace contextRef="#ctx0" brushRef="#br0">96 0 18257,'0'0'8488,"-2"11"-7068,-37 130 666,24-92-1247,1 0-1,-10 73 1,23-121-839,1-1 0,0 0 0,0 0 0,0 0 0,0 1 0,0-1 0,0 0 0,0 0 0,0 0 0,-1 1 0,1-1 0,0 0 0,0 0 0,0 1 0,0-1 0,0 0 0,0 0 0,0 1 0,0-1 0,0 0 0,0 0 0,1 1 0,-1-1 0,0 0 0,0 0 0,0 0 0,0 1 0,0-1 0,0 0 0,0 0 0,1 0 0,-1 1 0,0-1 0,0 0 0,0 0 0,0 0 0,1 0 0,-1 1 0,0-1 0,0 0 0,0 0 0,1 0 0,-1 0 0,0 0 0,0 0 0,0 0 0,1 0 0,-1 0 0,0 0 0,0 0 0,1 1 0,12-13 0,10-20 0,-14 9 0,-1 0 0,-1 0 0,4-30 0,-11 57 0,1 1 0,-1-1 0,0 0 0,1 0 0,0 1 0,0-1 0,0 0 0,1 0 0,-1 0 0,1 0 0,0 0 0,0-1 0,0 1 0,4 4 0,-5-7 0,1 0 0,-1 1 0,1-1 0,0 0 0,-1 0 0,1 0 0,0 0 0,0 0 0,0 0 0,0-1 0,0 1 0,0-1 0,0 1 0,0-1 0,0 0 0,0 1 0,0-1 0,0 0 0,0 0 0,0-1 0,0 1 0,0 0 0,0-1 0,0 1 0,0-1 0,0 0 0,0 0 0,-1 1 0,1-1 0,0 0 0,0-1 0,2-1 0,45-45 0,-47 83 0,-5-16 0,2-15 0,0 1 0,0-1 0,0 1 0,1 0 0,0 0 0,0-1 0,0 1 0,0 0 0,1 0 0,1 5 0,-2-10-87,1 1 0,-1-1-1,1 0 1,-1 0 0,0 1 0,1-1-1,-1 0 1,1 0 0,-1 0 0,1 0-1,-1 0 1,1 0 0,-1 0 0,1 0-1,-1 0 1,1 0 0,-1 0 0,1 0-1,-1 0 1,1 0 0,-1 0 0,1 0-1,-1 0 1,1-1 0,-1 1 0,1 0-1,-1 0 1,1-1 0,-1 1 0,0 0-1,1-1 1,-1 1 0,0 0 0,1-1-1,-1 1 1,0 0 0,1-1 0,-1 1-1,0-1 1,0 1 0,1-1 0,-1 0-1,13-18-7579,-1-5-1349</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8.237"/>
    </inkml:context>
    <inkml:brush xml:id="br0">
      <inkml:brushProperty name="width" value="0.025" units="cm"/>
      <inkml:brushProperty name="height" value="0.025" units="cm"/>
    </inkml:brush>
  </inkml:definitions>
  <inkml:trace contextRef="#ctx0" brushRef="#br0">5 1 15214,'0'0'16544,"-2"10"-16378,1-6-258,0 0-1,1 1 1,0-1 0,-1 0 0,1 1 0,1-1 0,-1 0 0,0 1 0,1-1 0,0 0 0,0 0 0,1 1 0,-1-1 0,1 0 0,0 0 0,0 0 0,0-1 0,0 1 0,1 0 0,3 3 0,20 24-3055,12 17-3404,-20-14 9459,-14-23 2805,1 0-2231,-4-10-3484,0 0 0,0 0 0,0 0 0,0-1 0,0 1 0,0 0-1,0 0 1,0-1 0,0 1 0,0-1 0,1 1 0,-1-1 0,0 0 0,0 1-1,0-1 1,1 0 0,-1 0 0,0 0 0,0 0 0,1 0 0,-1 0 0,0 0-1,3-1 1,1 1-36,1-1 0,-1-1 0,0 1 0,1-1 0,-1 0 0,0 0 0,0 0 0,0-1 0,0 1 0,8-8 0,-8 7 29,0 0-1,-1 0 1,1 0-1,0 0 0,0 1 1,1 0-1,-1 0 1,0 0-1,1 1 1,10-2-1,-15 4 33,0 0 0,-1 0-1,1 0 1,-1 0 0,1 0 0,-1 0-1,1 1 1,-1-1 0,0 0 0,1 0-1,-1 0 1,0 1 0,0-1 0,0 0-1,0 0 1,0 0 0,0 1 0,-1-1-1,1 0 1,0 0 0,-1 2 0,-5 29 421,0-15-470,4-10-469,-1 0 1,1 1-1,0-1 0,1 1 0,-1 13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6.143"/>
    </inkml:context>
    <inkml:brush xml:id="br0">
      <inkml:brushProperty name="width" value="0.025" units="cm"/>
      <inkml:brushProperty name="height" value="0.025" units="cm"/>
    </inkml:brush>
  </inkml:definitions>
  <inkml:trace contextRef="#ctx0" brushRef="#br0">68 155 10602,'0'0'7986,"-8"0"-5333,-2 1-1760,7-1-509,-1 0 0,0 1-1,1-1 1,-1-1 0,1 1-1,-1 0 1,1-1 0,-1 0 0,-5-1-1,9 1-281,-1 1-1,1 0 0,-1 0 1,1-1-1,-1 1 0,1 0 1,0 0-1,-1-1 0,1 1 1,-1 0-1,1-1 0,0 1 1,-1-1-1,1 1 0,0 0 1,0-1-1,-1 1 0,1-1 1,0 1-1,0-1 0,-1 1 1,1-1-1,0 1 0,0-1 1,0 1-1,0-1 0,0 1 1,0-1-1,0 1 0,0-1 1,0 1-1,0-1 0,0 1 1,0-1-1,0 1 0,1-1 1,-1 1-1,0-1 0,0 1 1,1-1-1,-1 1 0,0-1 1,0 1-1,1 0 0,-1-1 1,0 1-1,1 0 0,-1-1 1,1 1-1,0-1 0,19-18 112,-6 9-99,1 1 1,-1 0-1,28-11 0,-37 18-110,1 0 0,-1 0 0,1 0 0,0 0 0,0 1 0,0 0 0,-1 1 1,1-1-1,0 1 0,0 0 0,0 0 0,0 1 0,0 0 0,7 2 0,-10-2 2,0 1 1,-1 0-1,1 0 0,-1 0 0,1 0 0,-1 0 1,0 1-1,0-1 0,0 1 0,0-1 1,-1 1-1,1 0 0,0 0 0,-1 0 0,0 0 1,0 0-1,0 0 0,0 0 0,0 0 0,-1 0 1,1 0-1,-1 4 0,0-3 58,1 1 0,0-1 1,0 0-1,0 0 0,1 0 0,0 1 0,-1-1 0,1-1 1,1 1-1,4 6 0,-6-9-62,1 0 0,-1 0 0,1 0-1,-1 0 1,1 0 0,0-1 0,-1 1 0,1-1 0,0 1 0,0-1 0,-1 0-1,1 0 1,0 0 0,0 0 0,-1 0 0,1 0 0,0 0 0,0 0 0,-1-1-1,1 1 1,0-1 0,0 1 0,-1-1 0,1 0 0,-1 0 0,1 0 0,-1 0-1,1 0 1,-1 0 0,1 0 0,1-3 0,44-41-14,-44 42 12,6-7 0,0 1 0,-1-1 0,0 0 0,-1-1 0,0 0 0,-1 0 0,0-1 0,6-19 0,-21 33-3159,-1 8-6222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6.969"/>
    </inkml:context>
    <inkml:brush xml:id="br0">
      <inkml:brushProperty name="width" value="0.025" units="cm"/>
      <inkml:brushProperty name="height" value="0.025" units="cm"/>
    </inkml:brush>
  </inkml:definitions>
  <inkml:trace contextRef="#ctx0" brushRef="#br0">5 0 15919,'0'0'14835,"6"5"-14429,-4-3-393,-1-1 0,1 0 0,0 1 0,-1-1 0,1 1 0,-1 0 0,0-1 0,0 1 0,1 0 0,-1 0 0,0 0 0,-1 0 0,1 0 0,0 0 0,0 0 0,-1 0 0,1 0 0,-1 0 0,0 4 0,0 2 12,-2 1 0,1 0 0,-1-1 0,-5 15-1,6-20-16,-3 11 7,0 0 0,1-1 0,0 1 0,0 15 0,2-27-13,1 0 1,0 0-1,0 0 0,0 0 0,0 0 0,0 0 0,0 0 0,0 0 0,1-1 0,-1 1 1,1 0-1,-1 0 0,1 0 0,0-1 0,0 1 0,0 0 0,0-1 0,0 1 1,0 0-1,0-1 0,0 0 0,1 1 0,-1-1 0,1 0 0,-1 1 0,1-1 1,-1 0-1,1 0 0,0 0 0,-1-1 0,1 1 0,0 0 0,0 0 0,-1-1 1,1 0-1,0 1 0,0-1 0,3 0 0,5 1-495,-1-1 0,1 0 0,-1-1 0,18-3-1,-23 3-429,0 0 0,0-1 0,0 0 0,0 1 0,-1-1 0,1-1 0,0 1 0,3-3 0,15-16-10213</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7.346"/>
    </inkml:context>
    <inkml:brush xml:id="br0">
      <inkml:brushProperty name="width" value="0.025" units="cm"/>
      <inkml:brushProperty name="height" value="0.025" units="cm"/>
    </inkml:brush>
  </inkml:definitions>
  <inkml:trace contextRef="#ctx0" brushRef="#br0">62 1 20371,'0'0'3139,"-37"52"256,24-26-960,6 0-1026,3-4-448,4-3-641,0-2-288,11-6-320,8-3-1890,2-7-2178,-1-1-2819</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7.685"/>
    </inkml:context>
    <inkml:brush xml:id="br0">
      <inkml:brushProperty name="width" value="0.025" units="cm"/>
      <inkml:brushProperty name="height" value="0.025" units="cm"/>
    </inkml:brush>
  </inkml:definitions>
  <inkml:trace contextRef="#ctx0" brushRef="#br0">185 1 21044,'0'0'11531,"-14"55"-11339,-7-18-192,-5 3 0,0 1 0,0 0 0,1-4-448,6-6-802,7-9-832,1-8-1249,7-11-993</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8.030"/>
    </inkml:context>
    <inkml:brush xml:id="br0">
      <inkml:brushProperty name="width" value="0.025" units="cm"/>
      <inkml:brushProperty name="height" value="0.025" units="cm"/>
    </inkml:brush>
  </inkml:definitions>
  <inkml:trace contextRef="#ctx0" brushRef="#br0">87 69 18610,'0'0'2856,"-10"3"-214,4-1-2301,0-1 0,0 1 0,0 1 0,1-1 0,-1 1 1,1 0-1,-5 4 0,8-6-229,0 1 1,1-1 0,-1 1 0,0 0 0,1-1-1,0 1 1,-1 0 0,1 0 0,0 0 0,0-1-1,0 1 1,0 1 0,0-1 0,1 0 0,-1 0-1,1 0 1,-1 0 0,1 0 0,0 1 0,0-1-1,0 0 1,0 0 0,0 0 0,0 1 0,0-1-1,1 0 1,-1 0 0,1 0 0,1 4 0,0-4-80,-1-1 1,1 1 0,-1 0 0,1-1 0,0 1 0,-1-1 0,1 1-1,0-1 1,0 0 0,0 0 0,0 0 0,1 0 0,-1 0-1,0 0 1,0 0 0,0-1 0,1 1 0,-1-1 0,0 0 0,1 0-1,-1 0 1,0 0 0,1 0 0,3-1 0,2 1 85,-1-1 0,1 0 1,-1 0-1,0-1 0,0 0 1,14-5-1,-14 3-68,-1-1-1,1 0 1,-1-1-1,0 1 0,0-1 1,0 0-1,-1-1 1,0 1-1,7-12 1,-11 16-42,1 0 1,-1 0-1,0 0 1,0 0-1,0 0 1,0 0-1,0 0 1,0-1-1,0 1 0,-1 0 1,1-1-1,-1 1 1,0 0-1,1-1 1,-1 1-1,0-1 1,-1 1-1,1 0 1,0-1-1,-1 1 1,1 0-1,-1-1 1,0 1-1,0 0 1,0 0-1,0 0 1,0 0-1,0 0 1,0 0-1,-1 0 1,1 0-1,-1 0 1,1 0-1,-1 1 1,0-1-1,0 1 0,-3-3 1,2 2-35,0 0 1,0 1-1,-1-1 0,1 1 0,-1-1 1,1 1-1,-1 0 0,0 0 0,1 1 1,-1-1-1,0 1 0,0 0 0,1 0 1,-1 0-1,0 0 0,0 1 0,1 0 1,-1-1-1,-6 4 0,4-2-77,1 1 1,0 0-1,0 0 0,0 1 0,0 0 0,1 0 1,-1 0-1,1 0 0,0 1 0,0-1 1,-5 9-1,3-4-101,1 0 0,0 0 0,0 1 0,1-1 0,1 1-1,-1 0 1,1 0 0,1 1 0,0-1 0,0 0 0,1 1 0,1-1 0,0 1 0,1 10 0,-1-18-286,1 0-1,0 0 0,0 0 1,1 0-1,-1 0 1,1 0-1,-1 0 1,1 0-1,0-1 1,0 1-1,0-1 0,0 1 1,0-1-1,1 0 1,-1 0-1,4 2 1,21 13-6286</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8.388"/>
    </inkml:context>
    <inkml:brush xml:id="br0">
      <inkml:brushProperty name="width" value="0.025" units="cm"/>
      <inkml:brushProperty name="height" value="0.025" units="cm"/>
    </inkml:brush>
  </inkml:definitions>
  <inkml:trace contextRef="#ctx0" brushRef="#br0">110 43 14125,'-9'9'4736,"0"0"-4017,-51 53 4316,57-58-4687,0 1 1,-1-1-1,1 0 1,1 1-1,-1-1 1,1 1-1,0 0 0,0 0 1,0 0-1,0 0 1,1 0-1,0 1 1,0-1-1,0 9 1,2-13-329,-1 1 0,1-1 0,0 0 0,0 0 1,-1 0-1,1 0 0,0 0 0,0 0 0,0 0 1,0 0-1,0-1 0,0 1 0,0 0 1,1-1-1,-1 1 0,0 0 0,0-1 0,0 1 1,1-1-1,-1 0 0,0 1 0,1-1 0,-1 0 1,0 0-1,1 0 0,-1 0 0,0 0 1,1 0-1,-1 0 0,0 0 0,0-1 0,1 1 1,1-1-1,48-12 200,-37 6-45,0 0 0,0-1 0,0-1-1,-1 0 1,18-16 0,-27 22-131,0-1 0,0 1 0,-1-1 0,1 0 0,-1 0 0,0 0 0,0 0 0,-1 0 0,1-1 1,-1 1-1,0-1 0,0 0 0,0 1 0,-1-1 0,0 0 0,1 0 0,-2 0 0,1 0 0,-1 0 0,0-1 0,0-6 0,-1 10-44,0-1 0,0 1 0,-1 0 0,1 0 0,0 0 0,-1 1 0,1-1 0,-1 0 0,0 1 0,0-1 0,1 1 0,-1-1 0,0 1 0,0 0 0,0-1 0,-1 1 0,1 0 0,0 1 0,0-1 0,0 0 0,-1 1 0,1-1 0,0 1 0,-4-1 0,-1 0 0,-1 1 0,1-1 0,0 1 0,0 0 0,-1 0 0,-13 3 0,20-2-194,-1 0-1,1-1 1,0 1 0,0 0 0,-1 0-1,1 0 1,0-1 0,0 1-1,0 0 1,0 1 0,0-1 0,0 0-1,0 0 1,1 0 0,-1 1 0,0-1-1,0 0 1,1 1 0,-1-1-1,1 0 1,0 1 0,-1-1 0,1 1-1,0-1 1,0 1 0,0-1-1,0 3 1,-1 5-7498</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8.967"/>
    </inkml:context>
    <inkml:brush xml:id="br0">
      <inkml:brushProperty name="width" value="0.025" units="cm"/>
      <inkml:brushProperty name="height" value="0.025" units="cm"/>
    </inkml:brush>
  </inkml:definitions>
  <inkml:trace contextRef="#ctx0" brushRef="#br0">1 100 1217,'0'0'3652,"35"-50"-3716,-35 45-385,1 1-224,2-2-416,-1-1 32,3 2 673,1-1 704,-2-1 1,-1 2-385,2 0-1442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05:39.305"/>
    </inkml:context>
    <inkml:brush xml:id="br0">
      <inkml:brushProperty name="width" value="0.025" units="cm"/>
      <inkml:brushProperty name="height" value="0.025" units="cm"/>
    </inkml:brush>
  </inkml:definitions>
  <inkml:trace contextRef="#ctx0" brushRef="#br0">192 67 11659,'0'0'384,"-63"-2"-63,29 2 127,8 0-31,6 0-385,5 0-97,4 0-671,7-12-770,1-5-576,-3-1-1409,-3 1 576</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9.308"/>
    </inkml:context>
    <inkml:brush xml:id="br0">
      <inkml:brushProperty name="width" value="0.025" units="cm"/>
      <inkml:brushProperty name="height" value="0.025" units="cm"/>
    </inkml:brush>
  </inkml:definitions>
  <inkml:trace contextRef="#ctx0" brushRef="#br0">9 1 641,'0'0'6149,"-2"0"-6821,-5 4-4037</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9.664"/>
    </inkml:context>
    <inkml:brush xml:id="br0">
      <inkml:brushProperty name="width" value="0.025" units="cm"/>
      <inkml:brushProperty name="height" value="0.025" units="cm"/>
    </inkml:brush>
  </inkml:definitions>
  <inkml:trace contextRef="#ctx0" brushRef="#br0">91 202 10378,'0'0'1703,"7"-11"299,3-5-1234,49-86 3958,-25 29 2875,-58 134-5303,7-18-1899,-24 87 0,34-100-7,1 1 1,1 0-1,2 0 0,1 0 1,3 45-1,-1-75-388,0 0 0,0 0 0,0 0 0,0 0 0,1 0 1,-1 0-1,0 0 0,1 0 0,-1 0 0,1 0 0,-1 0 0,1 0 0,-1 0 0,1-1 0,0 1 0,-1 0 0,1 0 0,0-1 0,0 1 0,-1 0 0,1-1 0,0 1 0,0-1 0,0 1 1,0-1-1,1 1 0,-1-1-4,-1 0 1,1 0 0,0 0-1,-1 0 1,1 0 0,0-1 0,-1 1-1,1 0 1,-1 0 0,1-1-1,0 1 1,-1 0 0,1-1-1,-1 1 1,1-1 0,-1 1 0,1 0-1,-1-1 1,0 1 0,1-1-1,-1 1 1,1-1 0,-1 0-1,0 1 1,0-1 0,1 1 0,-1-1-1,0 0 1,0 1 0,0-1-1,1 0 1,-1 1 0,0-1-1,0 1 1,0-1 0,0 0 0,0 1-1,0-1 1,0 0 0,-1 1-1,1-2 1,0-3-1,-1-1 0,0 1 0,0-1 0,0 1 0,-1 0 0,0-1 0,0 1 0,0 0 0,-1 0 0,1 0 0,-1 1 0,0-1 0,-1 0 0,1 1 0,-7-6 0,4 4 0,0 1 0,0-1 0,-1 1 0,0 1 0,0-1 0,0 1 0,0 1 0,-1-1 0,1 1 0,-11-3 0,30 6 0,1-1 0,0 0 0,-1-1 0,1 0 0,23-9 0,-1 2 0,29-4-4861,32-7-7441,-81 16 5282</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59.992"/>
    </inkml:context>
    <inkml:brush xml:id="br0">
      <inkml:brushProperty name="width" value="0.025" units="cm"/>
      <inkml:brushProperty name="height" value="0.025" units="cm"/>
    </inkml:brush>
  </inkml:definitions>
  <inkml:trace contextRef="#ctx0" brushRef="#br0">97 72 9641,'0'0'12348,"-9"0"-9497,8 0-2756,-46 8 2892,45-8-2868,0 0 0,0 0 0,0 1 0,1-1 0,-1 1 0,0-1 1,0 1-1,1 0 0,-1 0 0,0 0 0,1 0 0,-1 0 0,1 0 0,-1 0 0,1 1 0,-1-1 0,1 0 0,0 1 1,0-1-1,0 1 0,0 0 0,0-1 0,0 1 0,0 0 0,0-1 0,1 1 0,-1 2 0,50-2 100,-23-4-148,-12 0 47,0 1 1,0 1 0,1 0-1,-1 1 1,15 2 0,-26-2-104,-1-1 1,1 1-1,0 0 1,-1 0-1,1 0 1,-1 0-1,1 0 0,-1 0 1,0 1-1,0-1 1,1 1-1,-1 0 1,0 0-1,0-1 0,-1 1 1,1 1-1,0-1 1,-1 0-1,1 0 0,-1 1 1,0-1-1,1 0 1,-1 1-1,0-1 1,-1 1-1,1 0 0,0-1 1,-1 1-1,0 0 1,1-1-1,-1 1 1,0 4-1,4-169-15,-3 161 0,0 0 1,0 0-1,-1 1 0,1-1 1,0 1-1,0-1 0,0 1 1,0-1-1,-1 1 0,1-1 1,0 1-1,0 0 0,0-1 1,0 1-1,0 0 0,0 0 1,0 0-1,0 0 0,0 0 0,0 0 1,0 0-1,2 0 0,34 0-15,-28 1-9,4-1-124,31-2-5768,-14-7-3234</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1.242"/>
    </inkml:context>
    <inkml:brush xml:id="br0">
      <inkml:brushProperty name="width" value="0.025" units="cm"/>
      <inkml:brushProperty name="height" value="0.025" units="cm"/>
    </inkml:brush>
  </inkml:definitions>
  <inkml:trace contextRef="#ctx0" brushRef="#br0">70 42 2498,'0'0'18092,"2"-8"-14916,3-25-517,-5 50 1520,2 24-2383,0 8-1461,-2 203-303,2-235-87,2-19-125,-4 0 122,0-1 0,1 1 0,-1 0 0,0 0 0,0 0 0,0 0 0,-1 0 0,1-1 0,0 1 1,-1 0-1,0 0 0,1 0 0,-3-3 0,3 4-3,-34-60-3276,31 56 3179,0 0 0,-1 0-1,0 0 1,0 1 0,0-1-1,0 1 1,-1 0 0,0 0-1,-6-4 1,10 8 964,27 0 630,3-2-1292,0 0-1,0-3 1,30-7-1,-24 4-910,47-4-1,-81 11 764,0 1 0,0-1 0,1 1 0,-1 0 0,0 0 0,0 0-1,1-1 1,-1 1 0,0 0 0,0 1 0,0-1 0,1 0 0,-1 0 0,0 0 0,0 1 0,0-1-1,1 1 1,-1-1 0,0 1 0,0-1 0,0 1 0,0 0 0,0-1 0,0 1 0,0 0 0,0 0-1,-1 0 1,1 0 0,0 0 0,0 0 0,-1 0 0,1 0 0,0 0 0,-1 0 0,1 0 0,0 2-1,-2 0 94,1 1 0,0 0 0,-1-1-1,0 1 1,0-1 0,0 0-1,0 1 1,0-1 0,-1 0 0,1 0-1,-5 6 1,-62 103 3199,105-163-2743,-26 26-545,-2-1 0,0 0 0,8-48 0,-15 77-206,0 0 1,1 0-1,-1 0 1,1 0-1,0 0 1,0-1-1,-1 0 1,2 1-1,-1-1 1,0 0-1,0 0 1,1 0-1,-1-1 1,1 1-1,-1-1 1,1 0-1,0 0 0,0 0 1,-1-1-1,1 1 1,0-1-1,7 0 1,4 1-1103,-1-1 1,1-1 0,-1 0-1,26-6 1,-34 5-63,1 0 1,-1 0-1,-1-1 1,1 0-1,0 0 1,6-4-1,8-15-2339,-15 3 6793,-9 16 3821,-7 5-3913,-6 8-408,-25 35 1698,39-42-4057,0 1 0,1-1 0,0 1 0,0 0 0,0 0 0,0-1 0,0 1 0,1 1 0,-1-1 0,1 0 0,0 0 0,0 5 0,2-8-213,-1-1 1,1 1-1,-1-1 1,1 1 0,-1-1-1,1 1 1,0-1-1,-1 1 1,1-1-1,0 1 1,-1-1 0,1 0-1,0 1 1,-1-1-1,1 0 1,0 0-1,0 0 1,0 0 0,-1 1-1,1-1 1,0 0-1,0 0 1,-1-1-1,1 1 1,0 0 0,0 0-1,0 0 1,-1 0-1,2-1 1,27-5 138,-18 0-116,0-1 0,-1 0-1,1 0 1,-2-1 0,1 0-1,-1-1 1,0 0 0,-1 0-1,14-21 1,1 1 451,-22 28-305,-2 13-170,-10 19 36,8-24-64,0 1-1,1 0 1,0 0 0,0 0-1,0 0 1,0 10-1,2-17-91,0-1 0,0 1 0,1 0-1,-1 0 1,0-1 0,0 1 0,0 0-1,0-1 1,1 1 0,-1 0 0,0-1-1,0 1 1,1 0 0,-1-1 0,1 1-1,-1-1 1,1 1 0,-1-1 0,1 1-1,-1-1 1,1 1 0,-1-1 0,1 1-1,-1-1 1,1 0 0,0 1 0,-1-1-1,2 1 1,25 0-3635,-19-2 2620,-1-1 0,1 0 0,-1 0 0,0-1 1,8-3-1,15-14-3932,0-2-3405</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1.600"/>
    </inkml:context>
    <inkml:brush xml:id="br0">
      <inkml:brushProperty name="width" value="0.025" units="cm"/>
      <inkml:brushProperty name="height" value="0.025" units="cm"/>
    </inkml:brush>
  </inkml:definitions>
  <inkml:trace contextRef="#ctx0" brushRef="#br0">81 153 8488,'0'0'18460,"-9"2"-17841,5-1-524,1 0 0,-1-1 0,1 2 0,-1-1 0,1 0 0,0 1 0,-1-1-1,1 1 1,0 0 0,0 0 0,0 0 0,0 1 0,1-1 0,-1 1 0,1 0 0,-1-1-1,1 1 1,0 0 0,0 0 0,0 0 0,0 1 0,1-1 0,-1 0 0,1 1 0,0-1-1,0 1 1,0-1 0,1 1 0,-1 0 0,0 5 0,1-8-82,0-1 1,0 1 0,0 0-1,0 0 1,0 0 0,1 0-1,-1 0 1,0 0-1,0 0 1,0 0 0,1 0-1,-1 0 1,1 0-1,-1 0 1,1 0 0,-1-1-1,1 1 1,-1 0 0,1 0-1,0 0 1,-1-1-1,1 1 1,0-1 0,0 1-1,-1 0 1,1-1-1,0 1 1,0-1 0,0 0-1,1 1 1,1 0 17,0-1 0,0 1-1,0-1 1,0 0 0,0 0 0,0 0 0,0 0 0,0-1 0,6-1 0,1 0 88,-1-1 0,0 0 1,0-1-1,0 0 0,14-9 1,-10 3-70,-1 0 1,-1-1 0,0-1 0,0 1 0,-1-2-1,12-18 1,-16 22-24,-1 0-1,0 0 0,-1-1 1,0 0-1,0 1 1,-1-1-1,-1-1 0,1 1 1,-2 0-1,2-18 1,-3 28-28,0 0 0,0-1 1,0 1-1,0 0 0,0 0 1,0-1-1,0 1 0,0 0 1,0-1-1,0 1 0,0 0 1,0 0-1,0-1 1,0 1-1,0 0 0,0-1 1,0 1-1,0 0 0,-1 0 1,1-1-1,0 1 0,0 0 1,0 0-1,0 0 0,-1-1 1,1 1-1,0 0 1,0 0-1,-1 0 0,1-1 1,0 1-1,0 0 0,-1 0 1,1 0-1,0 0 0,0 0 1,-1 0-1,1 0 0,0 0 1,-1 0-1,-13 6-67,-10 17-35,12-6-371,1 0-1,1 1 1,0 0 0,1 0-1,1 1 1,0 1 0,2-1-1,0 1 1,2 0-1,0 0 1,1 1 0,1-1-1,0 32 1,2-27-5612,0-5-2733</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2.552"/>
    </inkml:context>
    <inkml:brush xml:id="br0">
      <inkml:brushProperty name="width" value="0.025" units="cm"/>
      <inkml:brushProperty name="height" value="0.025" units="cm"/>
    </inkml:brush>
  </inkml:definitions>
  <inkml:trace contextRef="#ctx0" brushRef="#br0">184 96 15983,'0'0'6000,"-12"-5"-3304,8 4-2607,0-2 54,0 1 0,-1 0-1,1 1 1,-1-1 0,0 1 0,1-1 0,-1 1 0,0 1-1,0-1 1,1 1 0,-1 0 0,0 0 0,0 0 0,0 0-1,1 1 1,-1 0 0,0 0 0,1 1 0,-1-1 0,0 1-1,1 0 1,0 0 0,-1 0 0,1 1 0,0-1 0,-5 5-1,5-3-95,0 0 1,1 0-1,-1 0 0,1 1 0,0-1 0,0 1 0,1-1 0,0 1 0,-1 0 0,1 0 0,1 0 0,-1 0 0,1 1 0,0-1 0,-1 10 0,2-15-43,0 1 0,0-1-1,0 1 1,0-1 0,0 1 0,0-1-1,0 0 1,1 1 0,-1-1 0,0 1-1,0-1 1,0 0 0,0 1 0,0-1 0,1 0-1,-1 1 1,0-1 0,0 0 0,1 1-1,-1-1 1,0 0 0,1 1 0,-1-1-1,0 0 1,1 0 0,-1 0 0,0 1-1,1-1 1,-1 0 0,1 0 0,-1 0-1,0 0 1,1 0 0,-1 1 0,1-1-1,-1 0 1,1 0 0,21-5 142,16-17 3,-26 11-137,-1 0 0,-1-1-1,0-1 1,0 0 0,8-16 0,7-10-3,-29 73 744,0-22-632,0 0 206,1 0 1,-1 0 0,2 0 0,0 0-1,-1 25 1,3-37-327,1 1 0,-1 0 0,0-1 0,1 1 0,-1 0 0,1-1 0,-1 1 0,1 0 0,-1-1 0,1 1 0,0-1 0,-1 1 0,1-1 0,0 0 0,-1 1 0,1-1 0,0 1 0,0-1 0,-1 0 1,1 0-1,0 0 0,0 1 0,-1-1 0,1 0 0,0 0 0,0 0 0,0 0 0,-1 0 0,1 0 0,0 0 0,0 0 0,0-1 0,-1 1 0,1 0 0,0 0 0,0-1 0,-1 1 0,2-1 0,33-12-9,-22 3 8,-1 0 0,0-1 0,0-1 0,-1 0 0,10-14 0,0 0 0,-20 31 0,0 0 0,-1 0 0,0 0 0,0-1 0,0 1 0,-2 8 0,-7 19 0,6-24 0,0 1 0,1 0 0,0 0 0,-2 17 0,4-26 0,1 0 0,-1 1 0,1-1 0,-1 0 0,1 0 0,-1 0 0,1 0 0,-1 0 0,1 0 0,-1 0 0,1 0 0,-1 0 0,1 0 0,-1 0 0,1 0 0,-1 0 0,0-1 0,1 1 0,-1 0 0,1 0 0,-1 0 0,1-1 0,-1 1 0,0 0 0,1 0 0,-1-1 0,0 1 0,1 0 0,-1-1 0,0 1 0,1-1 0,-1 1 0,0 0 0,0-1 0,1 0 0,17-15 0,24-31-1541,-27 28 331,1 1-1,0 0 0,2 1 1,0 1-1,0 1 1,28-17-1,-45 32 1338,-1-1-1,0 1 0,1 0 1,-1 0-1,0-1 1,1 1-1,-1 0 1,1-1-1,-1 1 0,1 0 1,-1 0-1,0 0 1,1 0-1,-1 0 1,1-1-1,-1 1 0,1 0 1,-1 0-1,1 0 1,-1 0-1,1 0 1,-1 0-1,1 1 0,-1-1 1,1 0-1,-1 0 1,0 0-1,1 0 1,-1 0-1,1 1 0,-1-1 1,1 0-1,-1 0 1,0 1-1,1-1 1,-1 0-1,1 1 0,-2 20 2096,-18 24-573,12-32-1382,2-5-114,1 0 1,0 1-1,0-1 0,1 1 0,0 0 1,-3 14-1,6-23-153,0 1 0,0-1 0,0 0 0,0 1 0,0-1 0,1 0 0,-1 0 0,0 1 0,0-1 0,0 0 0,0 1 0,0-1 0,1 0 0,-1 0 0,0 1 0,0-1 0,1 0 0,-1 0 0,0 0 0,0 1 0,1-1 0,-1 0 0,0 0 0,0 0 0,1 0 0,-1 0 0,0 0 0,1 1 0,-1-1 0,0 0 0,0 0 0,1 0 0,-1 0 0,0 0 0,1 0 0,-1 0 0,0 0 0,1 0 0,-1 0 0,0 0 0,0-1 0,1 1 0,-1 0 0,0 0 0,1 0 0,-1 0 0,0 0 0,1-1 0,16-5 0,-8 0 0,0 0 0,-1-1 0,1 0 0,-1 0 0,-1-1 0,12-13 0,-13 12 0,2 1 0,-1 0 0,1 1 0,0 0 0,0 0 0,17-10 0,-25 17-2,1 0 0,-1 0 0,0 0 0,0 0 0,0 0 0,0 0 0,1-1 0,-1 1 0,0 0 1,0 0-1,0 0 0,0 0 0,1 0 0,-1 0 0,0 0 0,0 0 0,0 0 0,1 0 0,-1 0 0,0 0 0,0 1 0,0-1 0,0 0 0,1 0 0,-1 0 0,0 0 0,0 0 0,0 0 1,0 0-1,1 0 0,-1 0 0,0 1 0,0-1 0,0 0 0,0 0 0,0 0 0,0 0 0,0 0 0,1 1 0,-1-1 0,0 0 0,0 0 0,0 0 0,0 1 0,0-1 0,0 0 0,0 0 1,0 0-1,0 0 0,0 1 0,0-1 0,0 0 0,0 0 0,0 1 0,-2 18-275,-11 18-524,4-14-298,5-11-1150,-2-1-5192</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2.893"/>
    </inkml:context>
    <inkml:brush xml:id="br0">
      <inkml:brushProperty name="width" value="0.025" units="cm"/>
      <inkml:brushProperty name="height" value="0.025" units="cm"/>
    </inkml:brush>
  </inkml:definitions>
  <inkml:trace contextRef="#ctx0" brushRef="#br0">115 121 18001,'0'0'5071,"-10"4"-2914,0 0-1676,1 1 0,0 0 0,0 1 0,1 0 0,0 0 0,-8 8 0,12-11-298,1 0 1,0 0 0,0 1-1,1-1 1,-1 1 0,1 0-1,-1-1 1,1 1-1,0 0 1,1 0 0,-1 0-1,1 1 1,0-1 0,0 0-1,0 0 1,0 1 0,1-1-1,0 1 1,-1-1-1,2 6 1,0-9-179,-1 0 0,1 0 0,-1 0 0,1 0 0,0 0 0,0 0 0,-1 0 0,1 0 0,0-1 0,0 1 0,0 0 0,0 0 0,0-1 0,0 1 0,0-1 0,0 1 0,0-1 0,1 1 0,-1-1 0,0 0 0,0 1 0,0-1 0,0 0 0,1 0 0,-1 0 0,0 0 0,0 0 0,0 0 0,1 0 0,1-1 0,40-8 139,-33 3-142,0-1 0,0 0-1,-1-1 1,0 0 0,0 0 0,-1-1 0,0 0 0,-1 0-1,1-1 1,7-15 0,-6 10-3,0-1 1,-2 0-1,0-1 1,0 0-1,-2 0 1,5-23-1,-8 22 1,-6 16 0,-4 10 0,-6 11 0,-1 11-375,-22 64 0,33-82 59,1 0-1,0 0 1,1 0-1,0 0 1,1 1-1,0-1 1,1 0-1,3 24 1,2-28-5711,6-6-4111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3.597"/>
    </inkml:context>
    <inkml:brush xml:id="br0">
      <inkml:brushProperty name="width" value="0.025" units="cm"/>
      <inkml:brushProperty name="height" value="0.025" units="cm"/>
    </inkml:brush>
  </inkml:definitions>
  <inkml:trace contextRef="#ctx0" brushRef="#br0">1 166 17489,'0'0'11659,"11"8"-10090,-4-4-1355,-4-1-133,1 0 0,-1-1 1,1 1-1,0-1 0,0 0 1,1 0-1,-1 0 0,0-1 1,1 1-1,-1-1 0,1 0 1,-1 0-1,1-1 0,-1 1 1,1-1-1,-1 0 0,1 0 1,0-1-1,-1 1 1,6-2-1,8-5-69,1 0-1,-1-1 1,0-1-1,-1 0 1,0-2 0,-1 0-1,0 0 1,0-2 0,-2 0-1,21-22 1,-34 33-12,1 1 0,-1-1 0,1 0 0,-1 0 0,0 0 0,1 0 0,-1 0 0,0 0 0,-1 0 0,1 0 0,0 0 0,0 0 0,-1 0 0,1-1 0,-1 1 0,0 0 0,0 0 0,0-1 0,0-2 0,-1 4 0,1-1 0,-1 1 0,0 0 0,0 0 0,0-1 0,0 1 0,0 0 0,0 0 0,0 0 0,0 0 0,0 0 0,0 1 0,0-1 0,-1 0 0,1 0 0,0 1 0,-1-1 0,1 1 0,0-1 0,-1 1 0,1 0 0,-2-1 0,-5 0 0,0 0 0,0 1 0,0 0 0,0 0 0,0 1 0,0-1 0,0 2 0,0-1 0,-12 5 0,9-1 0,0 1 0,0 0 0,0 0 0,1 2 0,0-1 0,0 1 0,1 0 0,0 1 0,-9 12 0,13-16 0,1 0 0,0 0 0,0 1 0,0-1 0,1 1 0,0 0 0,0 0 0,1 0 0,-1 0 0,1 1 0,1-1 0,-1 1 0,1-1 0,0 1 0,1-1 0,-1 1 0,1 0 0,2 12 0,-1-17 0,0 1 0,0-1 0,0 0 0,0 0 0,1 0 0,-1 1 0,1-2 0,-1 1 0,1 0 0,0 0 0,0 0 0,0-1 0,-1 1 0,2-1 0,-1 0 0,0 1 0,0-1 0,0 0 0,1 0 0,-1 0 0,0-1 0,1 1 0,-1-1 0,5 1 0,7 1 0,1 0 0,29-1 0,-30-2 0,2 2-692,0-2 0,1 0 0,-1-1 1,30-8-1,9-10-7764</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18.210"/>
    </inkml:context>
    <inkml:brush xml:id="br0">
      <inkml:brushProperty name="width" value="0.025" units="cm"/>
      <inkml:brushProperty name="height" value="0.025" units="cm"/>
    </inkml:brush>
  </inkml:definitions>
  <inkml:trace contextRef="#ctx0" brushRef="#br0">494 160 11339,'11'-66'5706,"-8"-1"-3309,-3 66-2373,0 0 0,-1 1 0,1-1 0,0 0-1,-1 1 1,1-1 0,0 1 0,-1-1 0,1 1-1,-1-1 1,1 1 0,0-1 0,-1 1-1,1-1 1,-1 1 0,0-1 0,1 1 0,-1 0-1,1-1 1,-1 1 0,0 0 0,1 0 0,-1-1-1,0 1 1,1 0 0,-1 0 0,0 0 0,1 0-1,-1 0 1,0 0 0,1 0 0,-2 0-1,-28 1 466,24-1-401,-7 2-13,-1 0 1,1 1-1,0 1 1,0 0-1,1 1 0,-1 0 1,1 1-1,0 0 1,-20 15-1,-6 6 181,-49 46-1,68-56 58,0 1 1,2 1 0,0 1-1,1 0 1,1 1-1,1 1 1,1 0-1,-18 41 1,27-52-268,0 0 0,1 1 0,0-1 1,1 1-1,0-1 0,1 1 0,0 0 0,0-1 1,2 1-1,-1 0 0,2 0 0,0-1 0,0 1 1,1-1-1,0 0 0,1 1 0,0-2 0,1 1 1,0 0-1,0-1 0,10 13 0,-8-12-41,1-1-1,1 0 1,0 0-1,0-1 0,1 0 1,0 0-1,0-1 1,22 13-1,-27-19-2,1 1-1,-1-1 0,0 0 0,1 0 1,-1-1-1,1 0 0,0 0 0,-1 0 1,1-1-1,0 1 0,0-1 1,-1-1-1,1 1 0,0-1 0,-1 0 1,1 0-1,-1-1 0,1 0 0,-1 0 1,1 0-1,-1 0 0,10-7 1,9-8 37,0-1 0,-2-1 0,0-1 1,-1-1-1,0-1 0,20-31 0,-14 15-10,-2 0 0,-1-2 0,24-59-1,-32 60 407,18-69-1,-29 90-170,-2-1 0,0 0 0,-1 0 0,-1 0 0,0 0 0,-3-20 1,2 36-253,-1 1 0,1-1 0,-1 1 0,0-1 1,0 1-1,0-1 0,0 1 0,0 0 0,0-1 1,-1 1-1,1 0 0,-1 0 0,1 0 0,-1 0 1,0 0-1,0 0 0,0 1 0,0-1 1,-3-2-1,-1 1 22,1 1 0,0 0 1,-1 0-1,1 0 0,-1 0 0,1 1 1,-1 0-1,-9 0 0,-1 0 29,0 1-1,0 1 1,0 1 0,0 0 0,-25 7-1,15 0-63,1 0 0,-32 17-1,47-21-7,-1 1-1,1 0 1,1 1-1,-1 0 1,1 1-1,0 0 1,-13 16-1,13-6-208,6-7-1180,7-5-3280,10-6-1536</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19.594"/>
    </inkml:context>
    <inkml:brush xml:id="br0">
      <inkml:brushProperty name="width" value="0.025" units="cm"/>
      <inkml:brushProperty name="height" value="0.025" units="cm"/>
    </inkml:brush>
  </inkml:definitions>
  <inkml:trace contextRef="#ctx0" brushRef="#br0">13 508 12364,'-3'-11'1217,"1"4"-990,0 0 0,0 0 0,1 0 0,0-1 0,0 1 0,1 0 0,0-1 0,0 1 0,1 0 0,-1-1 0,2 1 0,-1 0 0,1 0 0,0 0 0,0 0 0,1 0 0,0 0 0,6-10 0,17-20 805,1 0 1,2 2-1,59-55 0,-67 71-618,1 1 0,0 1 0,1 1 0,1 1 1,1 1-1,0 1 0,34-13 0,-47 23-298,-1 0-1,1 0 1,0 1 0,-1 1-1,17-1 1,-27 2-117,0 0-1,1 0 1,-1 1 0,0-1-1,1 0 1,-1 0 0,0 1-1,1-1 1,-1 1-1,0-1 1,0 1 0,1-1-1,-1 1 1,0 0 0,0 0-1,0 0 1,0-1 0,0 1-1,0 0 1,0 0 0,0 0-1,-1 1 1,1-1 0,0 0-1,0 0 1,-1 0 0,1 0-1,-1 1 1,1-1-1,-1 0 1,0 1 0,1-1-1,-1 0 1,0 1 0,0-1-1,0 0 1,0 1 0,0-1-1,0 0 1,0 1 0,-1-1-1,1 0 1,0 1 0,-1-1-1,1 0 1,-1 2 0,-2 7 24,0 0 0,-1-1 0,1 1 0,-2-1 0,-5 10 0,-116 155 407,92-134-71,2 2-1,3 1 0,-46 87 0,70-120-277,1 1 0,0-1 1,1 1-1,0-1 0,1 1 0,0 0 0,0 0 1,2 0-1,-1 17 0,2-24-74,-1 1 0,1-1 1,0 0-1,0 1 0,1-1 0,-1 0 0,1 0 0,0 0 1,0 0-1,1 0 0,-1-1 0,1 1 0,-1-1 0,1 1 0,0-1 1,0 0-1,1 0 0,-1 0 0,1-1 0,-1 1 0,1-1 0,0 0 1,0 0-1,0 0 0,8 2 0,7 2 47,0-1 0,0-2 0,0 0 0,34 2 0,83-8-2387,-98 2 99,-6-2-1845,-10-3-2065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05:40.333"/>
    </inkml:context>
    <inkml:brush xml:id="br0">
      <inkml:brushProperty name="width" value="0.025" units="cm"/>
      <inkml:brushProperty name="height" value="0.025" units="cm"/>
    </inkml:brush>
  </inkml:definitions>
  <inkml:trace contextRef="#ctx0" brushRef="#br0">2777 1 2723,'-16'2'2258,"-76"20"1505,-124 46 1,177-58-3606,-1-1 1,0-2 0,-1-2-1,1-2 1,-70-3-1,59-1-73,1 3 0,0 1 1,-56 12-1,-70 33 1121,-258 107 1,321-109-1134,3 4 0,3 6 1,-145 98-1,227-136 132,1 1 0,1 1 0,0 2 0,2 0 0,1 1 0,-24 35 0,33-42-182,2 0 0,0 1 0,0 0-1,2 0 1,0 1 0,1 0 0,1 0 0,0 0-1,2 1 1,0 0 0,0 29 0,4-13-72,2-1 0,2 1 0,1-1 1,2 0-1,1 0 0,1-1 1,2 0-1,30 57 0,-23-54 124,2-1 0,2-1 0,1 0-1,2-2 1,1-1 0,1-1 0,39 31 0,-26-31-55,1-2 1,1-2-1,1-2 1,2-2-1,0-2 1,1-2-1,1-2 1,0-2-1,54 8 1,65 5 36,224 5 1,-355-30-47,3 0 7,177 11-126,292-20 0,-386-10 39,-1-5-1,-1-5 1,-2-5 0,152-63-1,-199 65 128,-1-2 1,101-64-1,-129 68-45,-2-1-1,-1-2 1,-1-1 0,-2-3-1,33-39 1,-54 52-2,0 0 1,-1-1-1,-1 0 1,-1-1-1,-1 0 1,-1-1-1,-1 0 0,9-47 1,-9 24 12,-2 0-1,-3 0 1,-2-94 0,-3 125-16,-1 1 0,-1-1 0,0 1 0,-1 0 0,0 0 0,-2 0 0,0 0 0,0 1 0,-2 0 0,0 0 0,-15-21 0,8 18 20,-1 0 0,0 0 0,-1 2 0,-1 0 0,-1 1 0,0 1 0,-28-16 0,-4 4 47,-2 2-1,0 2 1,-1 3 0,-1 2 0,-108-19-1,-357-34 702,209 32-660,143 18 42,-269 0 0,341 23-93,1 4-1,1 5 1,0 4 0,-127 37 0,83-6-129,1 6-1,3 6 0,2 5 0,-194 129 0,-6 54-2584,233-168-1819,5-11-4933</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20.176"/>
    </inkml:context>
    <inkml:brush xml:id="br0">
      <inkml:brushProperty name="width" value="0.025" units="cm"/>
      <inkml:brushProperty name="height" value="0.025" units="cm"/>
    </inkml:brush>
  </inkml:definitions>
  <inkml:trace contextRef="#ctx0" brushRef="#br0">45 128 10314,'0'0'13933,"4"-3"-13090,-3 3-1012,22-18 2743,-20 9-217,-22 5-1828,17 4-537,0 1 0,1-1 0,-1 1 0,0 0 0,0-1 0,0 1 0,0 0 0,1 0 0,-1 0 0,0 0 0,1 1 0,-1-1 0,1 0 0,0 1 0,-1-1 0,1 1 0,0-1 0,0 1 0,0-1 0,0 1 0,0 0 0,0 0 0,0 0 0,0-1 0,1 1 0,-1 3 0,-1-1-6,1 0-1,0 0 1,0 0-1,1 1 1,-1-1-1,1 0 1,0 1-1,0-1 1,0 0-1,1 0 1,1 8-1,-2-12 16,0 1-1,0-1 1,0 1 0,0-1-1,1 0 1,-1 1 0,0-1-1,0 1 1,0-1-1,1 0 1,-1 1 0,0-1-1,1 0 1,-1 1 0,0-1-1,0 0 1,1 1 0,-1-1-1,1 0 1,-1 0 0,0 1-1,1-1 1,-1 0-1,1 0 1,-1 0 0,0 0-1,1 1 1,-1-1 0,1 0-1,-1 0 1,1 0 0,-1 0-1,1 0 1,-1 0 0,0 0-1,1 0 1,-1 0-1,1-1 1,-1 1 0,1 0-1,-1 0 1,0 0 0,1 0-1,-1-1 1,1 1 0,-1 0-1,0 0 1,1-1 0,-1 1-1,0 0 1,1-1-1,-1 1 1,0 0 0,0-1-1,1 1 1,-1 0 0,1-1-1,13-23 203,-15-27 25,1 50-220,0 0-1,0-1 1,-1 1 0,1 0-1,-1 0 1,1-1 0,-1 1-1,1 0 1,-1 0 0,0 0-1,1-1 1,-1 1 0,0 0-1,0 0 1,-1-1 0,1 2-7,1 0 1,-1 0 0,0-1 0,0 1 0,1 0 0,-1 0 0,0 0-1,0 0 1,1 0 0,-1 0 0,0 0 0,0 0 0,0 1-1,1-1 1,-1 0 0,0 0 0,0 1 0,1-1 0,-1 0 0,0 1-1,1-1 1,-1 0 0,0 1 0,1-1 0,-1 1 0,1-1-1,-1 1 1,1 0 0,-1 0 0,-2 2-17,1 0 1,0 1-1,0-1 0,1 1 1,-1 0-1,1-1 0,0 1 1,-1 0-1,2 0 0,-1-1 1,0 1-1,1 0 0,0 0 0,0 0 1,1 7-1,-1-10 13,0 0 1,0-1-1,1 1 1,-1-1-1,1 1 0,-1 0 1,0-1-1,1 1 0,-1-1 1,1 1-1,-1-1 1,1 0-1,0 1 0,-1-1 1,1 1-1,-1-1 0,1 0 1,0 1-1,-1-1 1,1 0-1,0 0 0,-1 0 1,1 0-1,0 1 0,0-1 1,-1 0-1,1 0 1,0 0-1,-1 0 0,1-1 1,0 1-1,0 0 0,-1 0 1,1 0-1,0 0 1,0-1-1,27-9 51,-15 1 52,-1 0 0,0 0 1,0-1-1,19-23 0,-25 27-33,0 0 0,-1-1 0,0 0 0,-1 0 0,1 0 0,-1-1 0,-1 0 1,1 1-1,-1-1 0,2-12 0,-5 20-61,0 0 0,0-1 0,0 1 0,0 0 0,0-1 0,0 1 0,0 0 0,0-1 0,0 1 0,-1 0 0,1-1 0,0 1 0,0 0 0,0 0 0,0-1 0,-1 1 0,1 0 0,0 0 0,0-1 0,-1 1 0,1 0 0,0 0 0,0 0 0,-1 0 0,1-1 0,0 1 0,-1 0 0,1 0-1,0 0 1,-1 0 0,1 0 0,0 0 0,-1 0 0,1 0 0,0 0 0,-1 0 0,1 0 0,0 0 0,-1 0 0,1 0 0,0 0 0,-1 0 0,1 0 0,0 0 0,-1 0 0,1 0 0,0 1 0,-1-1 0,-16 7-45,14-5-18,0 1-1,0-1 0,0 1 1,0 0-1,1 0 1,-1 0-1,1 0 0,0 1 1,0-1-1,0 0 1,0 1-1,1 0 0,-2 5 1,-2 29-4453,11-30-1689,11-7-3843</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29.455"/>
    </inkml:context>
    <inkml:brush xml:id="br0">
      <inkml:brushProperty name="width" value="0.025" units="cm"/>
      <inkml:brushProperty name="height" value="0.025" units="cm"/>
    </inkml:brush>
  </inkml:definitions>
  <inkml:trace contextRef="#ctx0" brushRef="#br0">254 12 448,'-3'-3'11105,"3"2"-10811,0 1-1,0-1 0,0 1 1,-1 0-1,1-1 1,0 1-1,0-1 0,-1 1 1,1 0-1,0-1 1,-1 1-1,1 0 0,0-1 1,-1 1-1,1 0 1,0 0-1,-1-1 1,1 1-1,0 0 0,-1 0 1,1 0-1,-1-1 1,1 1-1,-1 0 0,1 0 1,-1 0-1,1 0 1,0 0-1,-1 0 0,0 0 1,-17 65 2171,-16 110 0,10-38-2292,-34 120-4,-34 169 367,90-414-526,-2 9 26,0 1 0,0 26-1,4-46-56,7-22-75,12-37-2706,18-102 0,-15 13-6936,-15 88 2435</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29.812"/>
    </inkml:context>
    <inkml:brush xml:id="br0">
      <inkml:brushProperty name="width" value="0.025" units="cm"/>
      <inkml:brushProperty name="height" value="0.025" units="cm"/>
    </inkml:brush>
  </inkml:definitions>
  <inkml:trace contextRef="#ctx0" brushRef="#br0">68 434 8456,'0'0'4559,"-10"2"-2445,8-2-1956,-1 0 1,1 0-1,-1 0 1,1 1-1,0-1 1,-1 1-1,1 0 1,0-1-1,-1 1 1,1 0-1,0 1 1,0-1-1,0 0 1,-1 1-1,2-1 0,-1 1 1,0-1-1,0 1 1,0 0-1,1 0 1,-1 0-1,1 0 1,-1 0-1,1 0 1,0 0-1,0 1 1,0-1-1,0 0 0,0 1 1,1-1-1,-1 0 1,1 1-1,0-1 1,-1 1-1,1-1 1,0 1-1,1 2 1,-2-3-53,1 0 1,0-1 0,0 1 0,1 0 0,-1 0 0,0-1-1,1 1 1,-1 0 0,1-1 0,-1 1 0,1 0-1,0-1 1,-1 1 0,1-1 0,2 3 0,-2-3-65,0 0 1,0-1-1,0 1 1,0-1-1,1 1 1,-1-1-1,0 0 1,0 0-1,0 1 1,0-1-1,1 0 1,-1 0-1,0 0 1,0 0-1,0 0 1,1-1-1,-1 1 0,0 0 1,0 0-1,0-1 1,0 1-1,0-1 1,0 1-1,1-1 1,-1 1-1,0-1 1,1 0-1,10-8 232,1-1 0,-1 0-1,-1 0 1,0-1-1,-1-1 1,0 0-1,15-23 1,-9 14-194,24-34 31,44-78-1,-72 112-139,-1-1 0,-1 0 0,-1-1 0,-1 0 0,-1-1 0,-1 0 0,3-26 1,-26 80-426,6-1 478,2 1 0,2-1 0,0 1 0,-4 59 0,10-74-321,1 1-1,1-1 0,0 0 0,1 1 0,1-1 0,0 0 0,1 0 0,1-1 1,0 1-1,1-1 0,13 23 0,37 42-5927,-28-45 75</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30.279"/>
    </inkml:context>
    <inkml:brush xml:id="br0">
      <inkml:brushProperty name="width" value="0.025" units="cm"/>
      <inkml:brushProperty name="height" value="0.025" units="cm"/>
    </inkml:brush>
  </inkml:definitions>
  <inkml:trace contextRef="#ctx0" brushRef="#br0">88 237 11499,'-1'-8'1804,"0"1"-1466,0 0 1,0-1-1,1 1 0,0 0 0,1 0 0,0 0 1,0-1-1,0 1 0,1 0 0,0 0 0,0 0 1,1 1-1,0-1 0,0 1 0,0-1 0,6-6 1,-1 3 55,0 0 1,1 1 0,1 0-1,0 0 1,0 1-1,0 1 1,1-1 0,0 2-1,1 0 1,-1 0 0,1 1-1,14-4 1,-25 8-386,0 1 0,0 0 0,0-1 0,0 1 0,0 0 0,0 0 0,0 0 0,0 0 0,0 0 0,1 0 0,-1 0 0,0 1 0,0-1 0,0 0 0,0 1 0,0-1 0,0 0 1,0 1-1,0-1 0,0 1 0,0-1 0,0 1 0,-1 0 0,1 0 0,0-1 0,0 1 0,-1 0 0,1 0 0,0 0 0,-1 0 0,1-1 0,-1 1 0,1 0 0,-1 0 0,1 0 0,-1 0 0,0 0 0,1 1 0,-1-1 0,0 0 0,0 0 0,0 0 0,0 0 0,0 0 0,0 0 0,0 0 1,0 0-1,0 0 0,0 0 0,-1 0 0,0 1 0,0 9 10,-1 0 0,0-1 0,-1 1 1,-5 10-1,-16 34 88,-3-1 1,-49 75-1,46-82 118,1 1 0,3 2 0,-27 71 0,50-113-115,1 0-1,0 0 0,0 1 0,0-1 1,0 13-1,2-19-109,0-1 0,0 0 1,0 1-1,0-1 0,1 0 0,-1 0 0,0 1 0,1-1 0,-1 0 1,0 1-1,1-1 0,0 0 0,-1 0 0,1 0 0,0 0 1,-1 1-1,1-1 0,0 0 0,0 0 0,0-1 0,0 1 0,0 0 1,0 0-1,0 0 0,0-1 0,0 1 0,1 0 0,-1-1 0,0 1 1,0-1-1,1 1 0,-1-1 0,0 0 0,1 0 0,-1 1 0,0-1 1,1 0-1,-1 0 0,0 0 0,2-1 0,6 0-294,0 0 0,0-1 0,0 0 0,-1 0 0,1-1 0,-1 0 0,1-1 0,-1 0 0,0 0 0,14-11 0,7-6-3328,36-36 0,-50 43 1801,50-47-7644</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30.636"/>
    </inkml:context>
    <inkml:brush xml:id="br0">
      <inkml:brushProperty name="width" value="0.025" units="cm"/>
      <inkml:brushProperty name="height" value="0.025" units="cm"/>
    </inkml:brush>
  </inkml:definitions>
  <inkml:trace contextRef="#ctx0" brushRef="#br0">118 54 16592,'-11'11'2215,"6"-5"-1954,-12 12 790,1 0 1,-23 37 0,35-49-948,0 0 0,1 0 1,0 0-1,0 0 0,0 0 1,1 1-1,0 0 0,1-1 1,-1 1-1,1 0 0,0 0 0,1-1 1,0 1-1,0 0 0,0 0 1,3 12-1,-2-17-105,0 0 1,0 0-1,0 0 0,1 0 0,-1 0 1,1 0-1,-1 0 0,1 0 0,-1-1 1,1 1-1,0-1 0,0 1 0,0-1 1,0 0-1,0 0 0,0 0 0,0 0 1,1 0-1,-1 0 0,0-1 0,0 1 1,1-1-1,-1 1 0,1-1 0,-1 0 1,0 0-1,1 0 0,-1 0 1,4-1-1,0 0-3,0 1 0,0-1 0,0-1 1,0 1-1,0-1 0,0 0 0,0 0 0,-1 0 1,1-1-1,8-6 0,-2-1 166,-1-2 0,0 0 1,-1 0-1,0 0 0,-1-2 0,0 1 1,-1-1-1,-1 0 0,0 0 0,-1-1 0,0 0 1,-2 0-1,1-1 0,-2 0 0,0 1 1,-1-1-1,0-22 0,-2 37-154,0 0-1,0 0 1,-1 0-1,1 1 1,0-1-1,0 0 1,-1 0-1,1 0 1,-1 1-1,1-1 1,-1 0-1,1 0 1,-1 1-1,1-1 1,-1 0-1,1 1 1,-1-1-1,0 1 1,1-1-1,-1 1 1,0-1 0,0 1-1,1-1 1,-1 1-1,0 0 1,0 0-1,0-1 1,0 1-1,1 0 1,-1 0-1,0 0 1,0 0-1,0 0 1,0 0-1,0 0 1,0 0-1,1 0 1,-1 0-1,0 0 1,0 1-1,0-1 1,0 0-1,1 1 1,-1-1 0,0 0-1,0 1 1,0 0-1,-40 22-64,-14 32-137,52-51-85,-1 0-1,1 0 1,1 0-1,-1 1 1,0-1-1,1 1 1,0 0-1,0-1 1,0 1-1,1 0 1,0 0-1,-2 9 1,4-13 96,-1-1 0,0 1 0,1-1 1,-1 1-1,0-1 0,1 0 0,-1 1 0,1-1 0,-1 0 1,0 1-1,1-1 0,-1 0 0,1 0 0,-1 0 1,1 1-1,-1-1 0,1 0 0,-1 0 0,1 0 1,-1 0-1,1 0 0,0 0 0,-1 0 0,1 0 1,-1 0-1,1 0 0,-1 0 0,1 0 0,-1 0 1,1 0-1,-1-1 0,1 1 0,-1 0 0,1 0 0,-1-1 1,1 1-1,-1 0 0,0 0 0,1-1 0,0 0 1,25-18-6684</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30.976"/>
    </inkml:context>
    <inkml:brush xml:id="br0">
      <inkml:brushProperty name="width" value="0.025" units="cm"/>
      <inkml:brushProperty name="height" value="0.025" units="cm"/>
    </inkml:brush>
  </inkml:definitions>
  <inkml:trace contextRef="#ctx0" brushRef="#br0">69 51 15759,'0'0'6080,"9"-7"-4873,-2 2-936,0 0 0,0 0 0,0 1 1,1 0-1,-1 0 0,1 1 0,0 0 0,0 0 1,0 1-1,1 0 0,-1 1 0,0-1 0,1 2 0,15-1 1,-23 2-274,1-1-1,0 1 1,-1 0 0,1-1 0,-1 1 0,1 0 0,-1 0 0,1 0 0,-1 0-1,0 0 1,1 1 0,-1-1 0,0 0 0,0 1 0,0-1 0,0 0 0,0 1 0,0-1-1,0 1 1,-1 0 0,1-1 0,-1 1 0,1 0 0,-1-1 0,1 1 0,-1 0-1,0-1 1,0 1 0,0 0 0,0 0 0,0-1 0,0 1 0,0 0 0,-1 0-1,0 1 1,0 7-54,0 0-1,-1 0 0,-1 0 1,0 0-1,-4 10 0,-14 22-53,-1 0-1,-34 46 0,32-55 298,2 2 0,2 1 1,-27 63-1,45-95-141,1 1 1,0-1 0,-1 0 0,1 1-1,1-1 1,-1 1 0,1-1 0,-1 0-1,1 1 1,0-1 0,2 8 0,-2-11-40,1 0 0,0 1 0,0-1 0,0 0 0,0 0-1,0 0 1,0 0 0,0 0 0,0 0 0,0 0 0,0 0 0,0 0 0,1 0 0,-1 0 0,0-1 0,1 1 0,-1-1 0,1 1 0,-1-1 0,1 1 0,-1-1 0,1 0 0,-1 0 0,0 0 0,1 1 0,0-2-1,-1 1 1,0 0 0,1 0 0,-1 0 0,1-1 0,-1 1 0,1-1 0,-1 1 0,3-2 0,10-2-260,0-1 0,0-1-1,0-1 1,-1 0 0,0 0-1,0-1 1,0-1 0,18-17 0,4-6-5307,44-53 0,-34 30-5026</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31.336"/>
    </inkml:context>
    <inkml:brush xml:id="br0">
      <inkml:brushProperty name="width" value="0.025" units="cm"/>
      <inkml:brushProperty name="height" value="0.025" units="cm"/>
    </inkml:brush>
  </inkml:definitions>
  <inkml:trace contextRef="#ctx0" brushRef="#br0">31 1 14286,'0'0'11755,"-2"8"-10149,-5 26-523,1-9-959,1 0 0,0 1-1,3-1 1,0 1 0,1 0-1,4 34 1,-3-59-226,0 0-1,0 0 1,0 0 0,1 0 0,-1 0-1,0 0 1,1-1 0,-1 1-1,1 0 1,-1 0 0,1 0 0,-1-1-1,1 1 1,-1 0 0,1-1-1,0 1 1,-1 0 0,1-1-1,0 1 1,0-1 0,-1 1 0,1-1-1,0 0 1,0 1 0,0-1-1,0 0 1,0 1 0,-1-1 0,1 0-1,0 0 1,0 0 0,0 0-1,0 0 1,0 0 0,0 0 0,0 0-1,0 0 1,0-1 0,-1 1-1,1 0 1,0 0 0,1-1 0,2-1-486,0 1 1,-1-1 0,1 0 0,-1 0-1,0 0 1,1 0 0,-1 0-1,5-6 1,6-8-2673,-1 0 1,-1-2-1,20-35 0,-13 6 1149,-26 61 13107,-6 9-6926,-20 36-858,20-30-1265,-15 50-1,25-67-1716,0 0 0,0 0 0,1 0 0,1 0 1,0 1-1,1-1 0,2 18 0,-2-28-269,0 0 0,0 0 1,1 0-1,0 0 0,-1 0 0,1 0 1,0 0-1,0 0 0,0 0 0,0 0 1,0-1-1,0 1 0,0 0 0,1-1 1,-1 1-1,0-1 0,1 1 1,0-1-1,2 2 0,26 5-4354,-4-8-2301</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39.462"/>
    </inkml:context>
    <inkml:brush xml:id="br0">
      <inkml:brushProperty name="width" value="0.025" units="cm"/>
      <inkml:brushProperty name="height" value="0.025" units="cm"/>
    </inkml:brush>
  </inkml:definitions>
  <inkml:trace contextRef="#ctx0" brushRef="#br0">178 167 8168,'0'0'4089,"-11"0"-2626,-63 0 855,15 0 5480,88 8-6698,33-8-245,1-2 1,69-13 0,125-33-459,-16 2-276,-129 28-74,240-27 136,-396 57 140,-54 24 0,41-14-174,-346 140-437,-35 13 170,406-162 157,-1-2-1,-1-2 1,1-1-1,-51 5 1,83-13-29,0 0 0,-1 0 0,1 0 1,0 0-1,0 0 0,-1 0 1,1 0-1,0 0 0,0-1 0,-1 1 1,1 0-1,0-1 0,0 1 1,0-1-1,-1 0 0,-1-1 0,3 2-5,0-1-1,-1 1 0,1-1 1,0 1-1,-1-1 0,1 1 0,0-1 1,0 0-1,0 1 0,-1-1 0,1 1 1,0-1-1,0 0 0,0 1 1,0-1-1,0 0 0,0 1 0,0-1 1,0 1-1,1-1 0,-1 0 0,0 1 1,0-1-1,1 0 0,0-3-20,1 1-1,0 0 1,0-1 0,0 1-1,1 0 1,-1 0-1,1 1 1,0-1-1,6-4 1,19-12-111,1 1 0,1 2 0,1 1-1,0 1 1,1 2 0,51-13 0,-19 10-1190,0 3-1,98-5 1,-95 16-60,-67 1 1360,0 0 0,1 0 0,-1 0 0,0 1 0,1-1 0,-1 0 0,1 1 0,-1-1 0,0 0 0,0 1 0,1-1 0,-1 0 0,0 1 0,0-1 0,1 1 0,-1-1 0,0 1 0,0-1 0,0 0 0,0 1 0,1-1 0,-1 1 0,0-1 0,0 1 0,0-1 0,0 1 0,0-1 0,0 1 0,0-1 0,-1 1 0,1-1 0,0 0 0,0 1 0,0-1 0,0 1 0,-1-1 0,1 1 0,0-1 0,0 0 0,-1 1 0,1-1 0,0 0 0,0 1 0,-1-1 0,1 0 0,-1 1 0,1-1 0,0 0 0,-1 1 0,1-1 0,-1 0 0,1 0 0,-1 1 0,-13 12-276,0-1 1,-1 0 0,-1-1-1,-31 18 1,-76 32-5106,35-24-1996</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1.545"/>
    </inkml:context>
    <inkml:brush xml:id="br0">
      <inkml:brushProperty name="width" value="0.025" units="cm"/>
      <inkml:brushProperty name="height" value="0.025" units="cm"/>
    </inkml:brush>
  </inkml:definitions>
  <inkml:trace contextRef="#ctx0" brushRef="#br0">211 0 17264,'0'0'11638,"-7"14"-11131,-33 63-477,-3-2 1,-77 103-1,128-191-6009,3-15 2381,2-1 208,10-17-3053</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1.877"/>
    </inkml:context>
    <inkml:brush xml:id="br0">
      <inkml:brushProperty name="width" value="0.025" units="cm"/>
      <inkml:brushProperty name="height" value="0.025" units="cm"/>
    </inkml:brush>
  </inkml:definitions>
  <inkml:trace contextRef="#ctx0" brushRef="#br0">117 0 10218,'0'0'7308,"2"10"-5061,-2 9-1593,0 1 0,-2-1 0,0 0 0,-1 0 0,0 0 0,-2 0 0,-8 22 0,5-15-59,1 0-1,1 0 1,2 0 0,-2 33-1,6-53-572,1 15-272,0-20 169,-1 0 1,0-1-1,0 1 1,1-1-1,-1 1 1,1-1-1,-1 1 1,0-1-1,1 1 1,-1-1 0,1 0-1,-1 1 1,1-1-1,-1 0 1,1 1-1,-1-1 1,1 0-1,-1 0 1,1 1-1,0-1 1,-1 0-1,1 0 1,-1 0-1,1 0 1,0 0-1,-1 0 1,1 0 0,1 0-1,-2 0-51,0 0 0,0 0 0,0 0 0,1 0 0,-1 0 0,0 0 0,0 0 0,1 0-1,-1 0 1,0 0 0,0 0 0,0 0 0,1 0 0,-1-1 0,0 1 0,0 0 0,0 0 0,0 0 0,1 0 0,-1 0 0,0-1 0,0 1 0,0 0 0,0 0-1,0 0 1,0-1 0,1 1 0,-1 0 0,0 0 0,0 0 0,0-1 0,0 1 0,0 0 0,0 0 0,0 0 0,0-1 0,0 1 0,0 0 0,0 0-1,0-1 1,0 1 0,0 0 0,0-1 0,-6-14-4001,-10-11-2894,-1 9 2254,-8-8 5528,15 13 4019,3-1 3866,9 4-2235,9 1-3906,18-3-1977,-23 8 211,4 0-768,1 0 1,-1 1 0,1 0-1,13-1 1,-1 2-2934,-1 0-3779,-11 1-2333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9.731"/>
    </inkml:context>
    <inkml:brush xml:id="br0">
      <inkml:brushProperty name="width" value="0.025" units="cm"/>
      <inkml:brushProperty name="height" value="0.025" units="cm"/>
    </inkml:brush>
  </inkml:definitions>
  <inkml:trace contextRef="#ctx0" brushRef="#br0">88 199 7335,'-10'0'678,"-6"0"312,-21 0 745,12 0 3158,1167-7-1189,-246 6-3143,-314-38-24,73 0-375,-342 41-284,-1618-31-962,-215 24 1658,1328 5-566,544-10-1,-48 0 2,731 14-676,-313 1 85,-651-4 581,-28 1 12,0-3 0,83-11 0,-93 0 2,-32 12-8,-1 0 1,0 0-1,1 0 1,-1 0-1,1-1 1,-1 1-1,1 0 1,-1 0-1,0-1 1,1 1-1,-1 0 0,0-1 1,1 1-1,-1 0 1,0-1-1,1 1 1,-1 0-1,0-1 1,0 1-1,0-1 1,1 1-1,-1-1 0,0 1 1,0-1-1,0 1 1,0 0-1,0-1 1,0 1-1,0-1 1,0 1-1,0-1 1,0 1-1,0-1 0,0 1 1,0-1-1,0 1 1,0-1-1,0 1 1,-1 0-1,1-1 1,0 1-1,0-1 1,0 1-1,-1 0 0,1-1 1,0 1-1,-1-1 1,1 1-1,0 0 1,-1-1-1,1 1 1,0 0-1,-1 0 1,1-1-1,-1 1 0,1 0 1,0 0-1,-1 0 1,1 0-1,-1-1 1,1 1-1,-1 0 1,1 0-1,-1 0 1,1 0-1,-1 0 0,1 0 1,-1 0-1,-21-6 39,-1 0-1,1 1 1,-1 2-1,0 0 0,0 1 1,-28 2-1,9-1 22,-808 20-113,687-9-1628,24-5-2291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2.359"/>
    </inkml:context>
    <inkml:brush xml:id="br0">
      <inkml:brushProperty name="width" value="0.025" units="cm"/>
      <inkml:brushProperty name="height" value="0.025" units="cm"/>
    </inkml:brush>
  </inkml:definitions>
  <inkml:trace contextRef="#ctx0" brushRef="#br0">77 0 20948,'0'0'2573,"-4"12"-480,-4 24-1437,1 0 1,3 0-1,-2 66 1,8-32-67,0-30 1045,-6 64 0,6-133-1434,-2-46 1,-1 47-70,4-52 0,-2 75-132,17-95 0,-16 91 0,0 0 0,1 0 0,1 0 0,-1 1 0,1-1 0,1 1 0,0 0 0,10-13 0,-15 19-13,1 1 1,0 0-1,0 0 1,0 0-1,0 0 0,0 0 1,0 0-1,0 0 1,0 0-1,0 0 0,0 0 1,1 0-1,-1 1 1,0-1-1,1 0 0,-1 1 1,0-1-1,1 1 1,-1 0-1,1-1 0,-1 1 1,0 0-1,1 0 1,-1 0-1,1 0 0,-1 0 1,1 0-1,-1 1 1,1-1-1,-1 0 0,0 1 1,1-1-1,-1 1 1,0-1-1,1 1 0,-1 0 1,0-1-1,0 1 1,1 0-1,-1 0 0,0 0 1,1 1-1,0 0-11,-1 1-1,0-1 0,0 0 1,1 1-1,-1-1 1,0 1-1,-1-1 1,1 1-1,0-1 0,-1 1 1,0 0-1,1-1 1,-1 1-1,0 0 0,0-1 1,-1 1-1,1 0 1,-1-1-1,1 1 1,-1-1-1,0 1 0,0-1 1,-1 4-1,-2 0 18,0 1 0,-1 0 0,1-1 1,-1 0-1,-1 0 0,1-1 0,-1 1 0,-10 6 0,-60 37 34,35-23-200,105-72-16109,-33 19 3347</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3.112"/>
    </inkml:context>
    <inkml:brush xml:id="br0">
      <inkml:brushProperty name="width" value="0.025" units="cm"/>
      <inkml:brushProperty name="height" value="0.025" units="cm"/>
    </inkml:brush>
  </inkml:definitions>
  <inkml:trace contextRef="#ctx0" brushRef="#br0">81 239 18225,'0'0'2317,"-4"10"646,-19 38 133,14-32-2144,0 0 0,2 1 0,0 0 0,0 0 0,-6 34 0,13-50-951,-1 0-1,1-1 1,0 1 0,0-1-1,0 1 1,0-1 0,0 1-1,0-1 1,0 1-1,0 0 1,0-1 0,0 1-1,0-1 1,1 1-1,-1-1 1,0 1 0,0-1-1,0 1 1,1-1-1,-1 1 1,0-1 0,1 1-1,-1-1 1,0 1 0,1-1-1,-1 0 1,1 1-1,-1-1 1,1 1 0,-1-1-1,0 0 1,1 0-1,0 1 1,0-1 0,20-6 66,17-25-65,-33 24-33,-1 0 0,1-1 1,-1 0-1,-1 0 0,1 0 0,-1 0 0,-1 0 1,0-1-1,0 1 0,0-1 0,-1 0 0,0-13 1,-1 22 26,0 0 1,0 0 0,0 0 0,0 0 0,0 0-1,0 0 1,0 0 0,0-1 0,0 1 0,0 0 0,0 0-1,0 0 1,0 0 0,0 0 0,0 0 0,0 0-1,0 0 1,0 0 0,0 0 0,0-1 0,0 1-1,0 0 1,0 0 0,0 0 0,0 0 0,0 0-1,-1 0 1,1 0 0,0 0 0,0 0 0,0 0-1,0 0 1,0 0 0,0 0 0,0-1 0,0 1 0,0 0-1,0 0 1,0 0 0,-1 0 0,1 0 0,0 0-1,0 0 1,0 0 0,0 0 0,0 0 0,0 0-1,0 0 1,0 0 0,0 0 0,-1 0 0,1 0-1,0 0 1,0 0 0,0 1 0,0-1 0,0 0 0,0 0-1,0 0 1,0 0 0,0 0 0,0 0 0,-1 0-1,1 0 1,0 0 0,0 0 0,0 0 0,-8 9-42,-6 11 141,10-13-46,-12 27 464,20-23-259,16-11-145,-11-3-142,-2 0 0,1-1 0,0 0 1,-1 0-1,1-1 0,-1 1 0,0-2 0,7-7 0,22-14-209,-36 27 229,0 0 1,0 0 0,1 0 0,-1-1 0,0 1 0,0 0-1,0 0 1,0 0 0,0 0 0,0 0 0,0 0 0,0 0-1,0 0 1,1 0 0,-1 0 0,0 0 0,0 0 0,0 0-1,0 0 1,0 0 0,0 0 0,0 0 0,1 0 0,-1 0 0,0 0-1,0 0 1,0 0 0,0 0 0,0 0 0,0 0 0,0 0-1,1 0 1,-1 0 0,0 0 0,0 0 0,0 0 0,0 0-1,0 0 1,0 0 0,0 0 0,0 0 0,1 1 0,-1-1-1,0 0 1,0 0 0,0 0 0,0 0 0,0 0 0,0 0 0,0 0-1,0 0 1,0 1 0,0-1 0,0 0 0,0 0 0,0 0-1,0 0 1,0 0 0,0 0 0,0 0 0,0 1 0,0-1-1,0 0 1,0 0 0,0 0 0,0 0 0,-3 14-121,-9 15 205,0-12 115,8-13-112,1-1 1,0 1-1,0 0 1,0 0-1,1 1 1,-1-1-1,1 0 1,0 1-1,1 0 1,-1-1-1,1 1 1,-1 0-1,2 0 1,-2 6-1,6-10-76,-1 0 0,1 0 0,-1 0 0,1-1 0,0 1 0,0-1 0,-1 0 0,1 0 0,6-2 0,-5 2 0,4 0 0,0-1 0,-1 0 0,1-1 0,-1 0 0,1 0 0,-1-1 0,0 0 0,0 0 0,0-1 0,-1 0 0,14-9 0,-9 3 0,0 0 0,0-1 0,-2 0 0,1 0 0,-1-1 0,9-14 0,3-11 0,-2 0 0,-1-1 0,25-75 0,-38 97 0,-3 7 0,0 1 0,0-1 0,0 0 0,1-15 0,-8 19 0,-5 11 0,-5 10 0,-11 21 0,1 1 0,3 1 0,1 1 0,2 0 0,-17 57 0,33-90 0,0 0 0,1 0 0,0 0 0,0 0 0,1 0 0,-1 0 0,2 9 0,-1-15 0,1 1 0,-1 0 0,1 0 0,-1-1 0,1 1 0,0 0 0,0-1 0,0 1 0,0-1 0,0 1 0,0-1 0,0 1 0,0-1 0,0 0 0,1 1 0,-1-1 0,1 0 0,-1 0 0,1 0 0,-1 0 0,1 0 0,-1-1 0,1 1 0,0 0 0,0-1 0,-1 1 0,1-1 0,0 1 0,0-1 0,-1 0 0,4 0 0,6 1-533,0 0-1,-1-1 1,1 0-1,0-1 1,-1 0-1,12-3 1,-19 3 247,-1 0 0,1 1 0,0-1-1,0-1 1,-1 1 0,1 0 0,-1-1 0,1 1 0,-1-1 0,0 0 0,1 0 0,-1 1 0,0-2 0,0 1 0,0 0 0,-1 0-1,1-1 1,0 1 0,-1-1 0,0 1 0,0-1 0,1 0 0,-1 1 0,-1-1 0,1 0 0,0 0 0,0-4 0,0-19-9719</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3.457"/>
    </inkml:context>
    <inkml:brush xml:id="br0">
      <inkml:brushProperty name="width" value="0.025" units="cm"/>
      <inkml:brushProperty name="height" value="0.025" units="cm"/>
    </inkml:brush>
  </inkml:definitions>
  <inkml:trace contextRef="#ctx0" brushRef="#br0">0 79 23190,'0'0'9577,"6"-51"-9961,6 38-5862,-1-1-8841</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4.175"/>
    </inkml:context>
    <inkml:brush xml:id="br0">
      <inkml:brushProperty name="width" value="0.025" units="cm"/>
      <inkml:brushProperty name="height" value="0.025" units="cm"/>
    </inkml:brush>
  </inkml:definitions>
  <inkml:trace contextRef="#ctx0" brushRef="#br0">1 45 9321,'0'0'11819,"8"-4"-9465,11-4-1353,-1 1-1,1 1 0,0 1 0,1 0 1,-1 2-1,1 0 0,32-1 0,-51 4-983,1 0-1,-1 0 1,0 0-1,0 0 0,1 0 1,-1 1-1,0-1 1,1 0-1,-1 1 0,0-1 1,0 0-1,0 1 1,1 0-1,-1-1 0,0 1 1,0 0-1,0-1 0,0 1 1,0 0-1,0 0 1,0 0-1,0 0 0,-1 0 1,1 0-1,0 0 1,0 0-1,-1 0 0,1 0 1,-1 0-1,1 1 0,-1-1 1,1 0-1,-1 0 1,0 1-1,0-1 0,0 0 1,1 1-1,-1-1 1,0 0-1,-1 0 0,1 1 1,0-1-1,0 0 1,0 0-1,-1 1 0,1-1 1,-1 0-1,1 0 0,-2 3 1,-2 5 58,1 0 0,-2-1 0,1 1 1,-1-1-1,-9 11 0,-34 33-75,37-42 0,1 1 0,0 0 0,0 0 0,1 0 0,1 1 0,0 1 0,0 0 0,-8 21 0,15-33 2,1 0 0,-1 0-1,1 0 1,0 1 0,0-1 0,-1 0-1,1 0 1,0 1 0,0-1 0,0 0-1,0 0 1,1 0 0,-1 1 0,0-1-1,1 0 1,-1 0 0,0 0 0,1 1-1,-1-1 1,1 0 0,0 0 0,-1 0 0,1 0-1,0 0 1,0 0 0,0 0 0,-1 0-1,2 0 1,1 1 3,0 0 0,0-1 0,1 0 0,-1 1 0,0-1 0,0 0 0,0-1 0,1 1-1,-1-1 1,6 1 0,10-1-164,-1-1 0,37-6 0,-53 7 109,43-11-2715,-3-3-3940,-4-1-3710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4.718"/>
    </inkml:context>
    <inkml:brush xml:id="br0">
      <inkml:brushProperty name="width" value="0.025" units="cm"/>
      <inkml:brushProperty name="height" value="0.025" units="cm"/>
    </inkml:brush>
  </inkml:definitions>
  <inkml:trace contextRef="#ctx0" brushRef="#br0">126 123 3619,'0'0'5259,"8"-10"-1453,-2 3-2884,27-43 3920,-31 46-3868,0 0-1,0 0 1,-1 0-1,0 0 1,0-1-1,0 1 1,0 0-1,0-6 1,-1 9-891,-1 0 0,1 1 0,0-1 1,-1 0-1,1 1 0,-1-1 0,1 0 1,-1 1-1,1-1 0,-1 1 0,1-1 0,-1 1 1,1-1-1,-1 1 0,0-1 0,1 1 1,-1 0-1,0-1 0,0 1 0,1 0 0,-1-1 1,0 1-1,0 0 0,1 0 0,-1 0 1,0 0-1,0 0 0,1 0 0,-1 0 0,0 0 1,0 0-1,0 0 0,1 0 0,-1 0 1,0 1-1,0-1 0,1 0 0,-1 1 0,0-1 1,1 0-1,-2 1 0,-34 15 1979,24-6-2062,1 1 0,1 0 0,0 1 0,1 0 0,0 1 0,1 0 0,0 0 0,1 1 0,0 0 0,2 0 0,-1 1 0,2-1 0,0 1 0,0 0 0,2 0 0,0 0 0,0 1 0,2 17 0,0-31 0,0 0 0,0 0 0,0 0 0,1 0 0,-1 0 0,1 0 0,-1 0 0,1 0 0,0 0 0,0 0 0,0 0 0,0 0 0,0 0 0,0-1 0,0 1 0,1 0 0,-1-1 0,1 1 0,-1-1 0,1 0 0,-1 1 0,1-1 0,0 0 0,0 0 0,0 0 0,0 0 0,-1 0 0,1-1 0,0 1 0,0-1 0,0 1 0,1-1 0,-1 1 0,0-1 0,0 0 0,0 0 0,0 0 0,0-1 0,0 1 0,0 0 0,0-1 0,3 0 0,3-1 0,0 0 0,-1 0 0,1-1 0,-1 0 0,1 0 0,-1 0 0,0-1 0,0 0 0,12-11 0,-10 6 0,0-1 0,-1 0 0,0 0 0,-1-1 0,0 0 0,0-1 0,-1 1 0,-1-1 0,0-1 0,-1 1 0,0 0 0,-1-1 0,0 0 0,-1 0 0,0 0 0,-1 0 0,-1 0 0,0 0 0,-3-20 0,3 32-143,0-1 1,-1 1-1,1-1 0,-1 1 0,1 0 1,-1-1-1,0 1 0,1 0 0,-1-1 1,0 1-1,0 0 0,0 0 0,0 0 1,-2-2-1,2 2-186,-1 0 1,1 0-1,0 1 1,-1-1-1,1 0 1,0 1-1,-1-1 1,1 1-1,-1 0 1,1 0-1,-1-1 1,1 1-1,-1 0 1,1 0-1,-1 0 1,1 0-1,-1 1 0,1-1 1,0 0-1,-1 1 1,1-1-1,-1 1 1,1-1-1,0 1 1,-1 0-1,1-1 1,0 1-1,0 0 1,-1 0-1,1 0 1,0 0-1,0 0 0,0 0 1,-1 2-1,-9 14-6947</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5.062"/>
    </inkml:context>
    <inkml:brush xml:id="br0">
      <inkml:brushProperty name="width" value="0.025" units="cm"/>
      <inkml:brushProperty name="height" value="0.025" units="cm"/>
    </inkml:brush>
  </inkml:definitions>
  <inkml:trace contextRef="#ctx0" brushRef="#br0">91 36 20531,'0'0'4100,"11"-6"-5,32-19-1303,-43 25-2765,1-1 0,-1 1 0,1-1-1,-1 1 1,1 0 0,-1-1 0,1 1 0,0 0 0,-1-1 0,1 1 0,0 0 0,-1 0 0,1 0 0,0 0 0,-1-1-1,1 1 1,0 0 0,-1 0 0,1 0 0,0 0 0,-1 1 0,1-1 0,0 0 0,-1 0 0,1 0 0,1 1 0,-5 14 343,-16 18-218,-31 27-152,36-46 0,1 1 0,0 1 0,1 0 0,1 0 0,-10 21 0,20-36 1,0 0-1,1 1 1,-1-1 0,0 1-1,1-1 1,-1 0 0,1 1-1,-1-1 1,1 1 0,0 0-1,0-1 1,-1 1 0,1-1-1,0 1 1,0-1 0,1 1-1,-1-1 1,0 1 0,0-1 0,1 1-1,-1-1 1,1 1 0,-1-1-1,1 1 1,0-1 0,0 0-1,-1 1 1,1-1 0,0 0-1,0 0 1,0 0 0,0 1-1,1-1 1,-1 0 0,0-1-1,0 1 1,1 0 0,-1 0-1,0 0 1,1-1 0,-1 1-1,1-1 1,-1 1 0,1-1-1,-1 1 1,1-1 0,-1 0-1,4 0 1,9 2-27,-1-2 1,1 1-1,0-2 0,18-2 0,-25 2-11,22-6-1721,-3-7-4716,-4-5-4699</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5.389"/>
    </inkml:context>
    <inkml:brush xml:id="br0">
      <inkml:brushProperty name="width" value="0.025" units="cm"/>
      <inkml:brushProperty name="height" value="0.025" units="cm"/>
    </inkml:brush>
  </inkml:definitions>
  <inkml:trace contextRef="#ctx0" brushRef="#br0">111 1 23286,'0'0'7837,"-7"8"-6401,4-3-1352,-2 2-55,0-1 0,0 1 0,1 0 1,0 0-1,-5 13 0,9-18-30,-1-1 0,1 0 0,0 1 0,-1-1-1,1 1 1,0-1 0,0 1 0,0-1 0,0 1 0,0-1-1,0 1 1,0-1 0,1 0 0,-1 1 0,0-1 0,1 1-1,0-1 1,-1 0 0,1 1 0,0-1 0,-1 0 0,1 0-1,0 1 1,0-1 0,0 0 0,0 0 0,0 0 0,0 0-1,0 0 1,1 0 0,-1 0 0,0-1 0,0 1 0,1 0-1,-1-1 1,0 1 0,1-1 0,-1 1 0,1-1 0,-1 0-1,1 0 1,-1 1 0,3-1 0,35 4-142,-32-4 97,0 1 0,1-1 0,-1 1 0,0 1 0,0-1 0,0 1 0,0 1 0,0-1 0,9 5 0,-15-6 52,0 0 1,0 0-1,0 0 0,-1 0 1,1 0-1,0 0 1,0 0-1,0 0 1,-1 0-1,1 0 0,-1 1 1,1-1-1,-1 0 1,1 0-1,-1 1 0,0-1 1,0 0-1,1 0 1,-1 1-1,0-1 1,0 0-1,0 1 0,0-1 1,-1 0-1,1 0 1,0 1-1,0-1 0,-1 0 1,1 1-1,-1-1 1,1 0-1,-1 0 1,0 0-1,1 0 0,-1 0 1,0 0-1,0 0 1,0 0-1,1 0 0,-1 0 1,-2 1-1,-42 38 325,42-38-328,-10 8-3,0 0 0,0-1 0,-1 0 0,0-1 0,0-1 0,-1-1 0,0 0 0,-23 6 0,37-12-18,0 0 1,1 0-1,-1 0 0,0 0 0,0 0 1,1 0-1,-1 0 0,0 0 1,0 0-1,0 0 0,1 0 0,-1-1 1,0 1-1,1 0 0,-1-1 1,0 1-1,0 0 0,1-1 0,-1 1 1,1-1-1,-1 1 0,0-1 1,1 1-1,-1-1 0,1 0 0,-1 1 1,1-1-1,0 0 0,-1 1 1,1-1-1,0 0 0,-1 1 0,1-1 1,0 0-1,0 0 0,-1-1 1,1-35-2737,0 22 467,0-29-6335</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5.748"/>
    </inkml:context>
    <inkml:brush xml:id="br0">
      <inkml:brushProperty name="width" value="0.025" units="cm"/>
      <inkml:brushProperty name="height" value="0.025" units="cm"/>
    </inkml:brush>
  </inkml:definitions>
  <inkml:trace contextRef="#ctx0" brushRef="#br0">1 11 20948,'0'0'7239,"71"-9"-5285,-38 8-1090,0 0-736,-3 1-416,0 0-2787,-10 0-4804</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6.230"/>
    </inkml:context>
    <inkml:brush xml:id="br0">
      <inkml:brushProperty name="width" value="0.025" units="cm"/>
      <inkml:brushProperty name="height" value="0.025" units="cm"/>
    </inkml:brush>
  </inkml:definitions>
  <inkml:trace contextRef="#ctx0" brushRef="#br0">1 385 16303,'0'0'4752,"12"0"-2254,38-7-1129,0-2 0,0-2 0,63-23 0,-25 8-679,189-44 305,3 12-1,332-26 1,-253 45-1924,-426 51 1281,-75 22 0,17-2-63,-427 74-289,388-84 0,-232 2 0,393-24 0,-1 0 0,0 0 0,0 0 0,0-1 0,0 1 0,1-1 0,-1 0 0,0 0 0,1 0 0,-1-1 0,1 1 0,-7-4 0,10 5 0,0-1 0,-1 1 0,1 0 0,0-1 0,0 1 0,-1-1 0,1 1 0,0 0 0,0-1 0,0 1 0,-1-1 0,1 1 0,0 0 0,0-1 0,0 1 0,0-1 0,0 1 0,0-1 0,0 1 0,0-1 0,0 1 0,0 0 0,0-1 0,0 1 0,0-1 0,1 1 0,-1-1 0,0 1 0,0 0 0,0-1 0,1 1 0,-1 0 0,0-1 0,0 1 0,1-1 0,29-18 0,53-11 0,2 4 0,157-28 0,-218 49 0,219-39-1349,2 10 0,334-2 1,-599 37 1520,-1 1 0,-30 8 1,-2 1 132,-644 95 2654,231-56-4317,459-50 1055,-58 4-2839,26-5-5793,20-3-9060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0.095"/>
    </inkml:context>
    <inkml:brush xml:id="br0">
      <inkml:brushProperty name="width" value="0.025" units="cm"/>
      <inkml:brushProperty name="height" value="0.025" units="cm"/>
    </inkml:brush>
  </inkml:definitions>
  <inkml:trace contextRef="#ctx0" brushRef="#br0">4 0 13100,'0'0'10373,"0"11"-9620,-3 46 26,2 0 0,4 0 1,15 95-1,-14-135-480,1 0-1234,-4-9-6506,-1-15 1404</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40.956"/>
    </inkml:context>
    <inkml:brush xml:id="br0">
      <inkml:brushProperty name="width" value="0.025" units="cm"/>
      <inkml:brushProperty name="height" value="0.025" units="cm"/>
    </inkml:brush>
  </inkml:definitions>
  <inkml:trace contextRef="#ctx0" brushRef="#br0">983 111 3555,'358'14'279,"-119"-12"6446,-457-15-3017,92 3-3113,7 3 338,-57-2-198,-242-43-1,396 47-717,11 4 10,1-1-1,-1 0 1,1-1-1,-1-1 1,-16-7 0,27 10-30,0 1 1,0-1 0,1 1-1,-1-1 1,1 1 0,-1 0-1,0-1 1,1 1 0,-1 0 0,1-1-1,-1 1 1,1 0 0,-1-1-1,1 1 1,-1 0 0,1 0 0,-1 0-1,1 0 1,-1-1 0,1 1-1,0 0 1,-1 0 0,1 0-1,-1 0 1,1 0 0,-1 0 0,1 0-1,-1 0 1,1 1 0,-1-1-1,2 0 1,27-2-79,975 46-1425,-834-33 1421,-368-4-22,-558-18 2162,159 1-325,517 6-1650,72-1 82,21 0-169,28-2-217,457-5-4299,-395 14 3088,56 1-1731,-2 2-1777</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00.439"/>
    </inkml:context>
    <inkml:brush xml:id="br0">
      <inkml:brushProperty name="width" value="0.025" units="cm"/>
      <inkml:brushProperty name="height" value="0.025" units="cm"/>
    </inkml:brush>
  </inkml:definitions>
  <inkml:trace contextRef="#ctx0" brushRef="#br0">1 308 5221,'0'0'21556,"11"10"-19164,-8-9-2312,-1-1 0,1 0 0,0 0 1,0 0-1,-1 0 0,1-1 0,0 1 0,0-1 1,-1 0-1,1 1 0,0-1 0,-1 0 0,1-1 1,-1 1-1,1 0 0,-1-1 0,0 0 0,0 1 0,0-1 1,0 0-1,0 0 0,2-3 0,44-51 583,-47 55-650,15-21 193,-1-1 0,21-43 1,-31 53-150,1 1 1,-2-1-1,0 0 0,0 0 1,-1 0-1,-1-1 1,1-20-1,-2 64-549,1 0-1,12 58 1,-12-77 226,1 0 1,0-1 0,0 1 0,1-1-1,0 0 1,1 0 0,0 0 0,1-1-1,0 1 1,0-1 0,12 12 0,-1-10-4556,-1-10-2610</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2:17.774"/>
    </inkml:context>
    <inkml:brush xml:id="br0">
      <inkml:brushProperty name="width" value="0.025" units="cm"/>
      <inkml:brushProperty name="height" value="0.025" units="cm"/>
    </inkml:brush>
  </inkml:definitions>
  <inkml:trace contextRef="#ctx0" brushRef="#br0">8 241 6438,'0'0'14969,"-3"-5"-14184,3 5-772,-1-1-1,1 1 1,0-1 0,-1 1 0,1-1 0,0 1 0,-1-1-1,1 1 1,0-1 0,0 1 0,-1-1 0,1 1 0,0-1 0,0 0-1,0 1 1,0-1 0,0 1 0,0-1 0,0 0 0,0 1-1,0-1 1,0 1 0,0-1 0,0 0 0,0 1 0,0-1 0,0 1-1,1-1 1,-1 1 0,0-1 0,1 1 0,-1-1 0,0 1 0,1-1-1,-1 1 1,1-1 0,24-2 396,7 2-172,-2-7-120,0-1 0,0-1 0,-1-1 0,43-24 0,-2 2-35,127-52-7,-505 242 1638,208-93-1446,138-95-254,1 3 0,1 1-1,1 1 1,2 3 0,0 1-1,1 3 1,88-27 0,-195 67 50,2 3 0,0 2 0,2 3 0,-85 55 0,143-83-57,-21 16 40,17-9-47,18-8-2,15-9 25,-1 0 0,0-2 0,0-1 1,30-18-1,5-3 11,164-75-380,-225 108 340,0 0 1,0 0-1,0-1 1,0 1 0,-1 0-1,1-1 1,0 1-1,0-1 1,-1 1-1,1-1 1,0 0-1,-1 1 1,1-1-1,0 1 1,-1-1-1,1 0 1,-1 0 0,1 1-1,-1-1 1,1 0-1,-1-1 1,-14-2-43,-32 6 16,19 3 44,0 0 0,0 2 1,1 1-1,0 0 0,1 2 1,0 2-1,-30 17 0,49-25-52,1-1-1,-1 1 1,1 0-1,0 0 0,1 1 1,-6 5-1,1 10-4428,9-15-2134</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4:51.585"/>
    </inkml:context>
    <inkml:brush xml:id="br0">
      <inkml:brushProperty name="width" value="0.025" units="cm"/>
      <inkml:brushProperty name="height" value="0.025" units="cm"/>
    </inkml:brush>
  </inkml:definitions>
  <inkml:trace contextRef="#ctx0" brushRef="#br0">95 53 5189,'0'0'5504,"-9"0"-2563,8 0-2617,-41-5 1946,40 5-1808,0 0 1,-1-1 0,1 1-1,0-1 1,0 1-1,0-1 1,0 0 0,0 0-1,0 0 1,0 0 0,0 0-1,0 0 1,1-1-1,-1 1 1,0 0 0,1-1-1,-1 0 1,1 1-1,-3-5 898,31 7 145,101 11-1012,39 1-388,-106-13-194,90-2-287,-131 0-653,-1-1 0,0-1 1,20-7-1,-86 13-2881,14-1 3704,-37 0 1509,-69-7-1,-35 1 1142,147 5-2167,0 3 0,0 0-1,0 1 1,-36 12 0,164-12 443,42-8-1096,205-33 0,-469 33 862,-328 16 2690,605-26-3171,225 10-1344,-246 5-1859,-169 16-1292,22-14 1897,1-1 0,0 0 0,-24 0 0,14-2-4785</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4:51.930"/>
    </inkml:context>
    <inkml:brush xml:id="br0">
      <inkml:brushProperty name="width" value="0.025" units="cm"/>
      <inkml:brushProperty name="height" value="0.025" units="cm"/>
    </inkml:brush>
  </inkml:definitions>
  <inkml:trace contextRef="#ctx0" brushRef="#br0">34 51 12011,'0'0'12775,"-7"-8"-11136,-20-25-470,27 32-1147,1 1 0,-1 0-1,0-1 1,0 1 0,0-1-1,0 1 1,0-1 0,1 1 0,-1 0-1,0-1 1,0 1 0,1 0 0,-1-1-1,0 1 1,0 0 0,1-1-1,-1 1 1,1 0 0,-1 0 0,0-1-1,1 1 1,-1 0 0,0 0 0,1 0-1,-1-1 1,1 1 0,-1 0-1,1 0 1,-1 0 0,0 0 0,1 0-1,-1 0 1,1 0 0,-1 0 0,1 0-1,-1 0 1,0 0 0,1 0-1,-1 0 1,1 0 0,-1 1 0,1-1-1,29-1 127,-27 2-71,30-1-66,-1 2 0,1 2 1,-1 1-1,0 1 1,-1 2-1,38 14 1,-67-22-18,-1 1 0,1-1 0,0 1 0,-1 0 1,1-1-1,-1 1 0,1 0 0,-1 0 0,1 0 1,-1 0-1,1 0 0,-1 0 0,0 0 0,0 0 1,0 1-1,0-1 0,1 1 0,-2-1 0,1 0 0,0 1 1,0 0-1,0-1 0,0 3 0,-1-2 23,0 0 1,0 0-1,-1 0 0,1 0 0,-1 0 0,1 0 0,-1 0 0,0 0 1,0 0-1,0-1 0,0 1 0,0 0 0,0 0 0,0-1 1,0 1-1,-4 2 0,-7 8 252,-2-1 1,1 0 0,-27 14-1,28-18-85,-36 23 542,14-9 38,-49 37-1,66-36-559,16-11-1536,12-7-3636,3-3-3083</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08.565"/>
    </inkml:context>
    <inkml:brush xml:id="br0">
      <inkml:brushProperty name="width" value="0.025" units="cm"/>
      <inkml:brushProperty name="height" value="0.025" units="cm"/>
    </inkml:brush>
  </inkml:definitions>
  <inkml:trace contextRef="#ctx0" brushRef="#br0">1 256 7207,'0'0'9705,"11"0"-8269,48-3 346,-1-4 1,94-22-1,-31 5-242,661-66 2666,5 64-2834,0 13-1078,-785 11-55,-9-2-165,-9-4-67,-64-7-111,-1 3-1,-89-2 0,-167 12-759,181 3 595,-1073 73 510,1191-69-208,-27 2-24,1 2 0,0 4 0,-87 28 0,150-41-19,-1 1-1,0-1 1,1 1 0,-1-1-1,0 1 1,1 0-1,-1 0 1,1 0 0,-1 0-1,1 0 1,0 0 0,-1 0-1,1 0 1,0 0 0,-1 2-1,2-2-1,0-1 0,0 1 0,1-1-1,-1 1 1,0-1 0,1 1 0,-1-1-1,0 0 1,1 1 0,-1-1 0,1 1 0,-1-1-1,1 0 1,-1 1 0,1-1 0,-1 0 0,1 0-1,-1 1 1,1-1 0,-1 0 0,1 0-1,-1 0 1,1 0 0,-1 0 0,1 0 0,0 0-1,-1 0 1,1 0 0,60 4-215,406-32 313,-202 7-82,587-16-23,-211 12 1,-439 20-67,-202 5 83,0 0 1,0 0-1,0 0 1,0 0-1,-1 1 1,1-1-1,0 0 1,0 0-1,0 0 1,0 0-1,0 0 1,0 0-1,0 0 1,0 0-1,0 1 1,0-1-1,0 0 1,0 0-1,-1 0 1,1 0-1,0 0 0,0 0 1,0 1-1,0-1 1,0 0-1,0 0 1,0 0-1,0 0 1,0 0-1,0 1 1,1-1-1,-1 0 1,0 0-1,0 0 1,0 0-1,0 0 1,0 0-1,0 1 1,0-1-1,0 0 1,0 0-1,0 0 1,0 0-1,0 0 1,1 0-1,-1 0 1,0 0-1,0 0 1,0 0-1,0 1 1,0-1-1,0 0 1,0 0-1,1 0 1,-1 0-1,0 0 1,0 0-1,0 0 1,0 0-1,0 0 1,0 0-1,1 0 1,-1 0-1,0 0 1,0 0-1,0 0 1,0 0-1,-10 7 179,-19 0-90,0-1 0,-1-1-1,1-2 1,-1-1 0,0-1-1,-37-4 1,-15 2 11,-63 3-64,-916-3-9,1049 1-83,2 0-167,0 0 1,-1 0 0,1-1 0,0-1-1,-1 1 1,1-2 0,0 1-1,-15-7 1,23 8 23,1 0-1,0 1 1,0-1 0,-1 0-1,1 0 1,0 0-1,0 0 1,0 0 0,0 0-1,0-1 1,0 1-1,1 0 1,-1 0 0,0-1-1,1 1 1,-1 0 0,0-1-1,1 1 1,0 0-1,-1-3 1,7-18-5409,25-13-7058</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09.907"/>
    </inkml:context>
    <inkml:brush xml:id="br0">
      <inkml:brushProperty name="width" value="0.025" units="cm"/>
      <inkml:brushProperty name="height" value="0.025" units="cm"/>
    </inkml:brush>
  </inkml:definitions>
  <inkml:trace contextRef="#ctx0" brushRef="#br0">112 121 2114,'-10'0'6732,"-91"-1"1462,110-1-3544,49-3-4298,269-7 1624,1278-32-487,-1518 43-1470,190 2-86,-252 3 6,-51 0 223,-602-1 1202,432-6-1228,-99 2-75,-581-22 321,848 22-257,20 1-87,1 0 0,-1 0 0,0 0 1,1-1-1,-1 0 0,1-1 0,0 0 0,-1 0 0,1 0 1,-9-5-1,16 7-36,0 0 1,-1 0-1,1-1 1,0 1-1,0 0 0,0 0 1,0 0-1,0 0 1,0 0-1,0 0 1,0 0-1,-1-1 1,1 1-1,0 0 0,0 0 1,0 0-1,0 0 1,0 0-1,0-1 1,0 1-1,0 0 0,0 0 1,0 0-1,0 0 1,0 0-1,0-1 1,0 1-1,0 0 0,0 0 1,0 0-1,0 0 1,0 0-1,1-1 1,-1 1-1,0 0 0,0 0 1,0 0-1,0 0 1,0 0-1,0 0 1,0-1-1,0 1 1,0 0-1,1 0 0,-1 0 1,0 0-1,0 0 1,0 0-1,0 0 1,0 0-1,1 0 0,-1 0 1,0 0-1,0 0 1,0 0-1,0 0 1,0 0-1,1 0 0,-1 0 1,0 0-1,0 0 1,0 0-1,0 0 1,0 0-1,1 0 0,-1 0 1,0 0-1,22-5-26,1 0 0,-1 2 0,1 1 0,43 1 0,-31 0 27,1045 29-1594,-504-5 1543,-2267 7 1425,1557-25-1383,-20 2-113,75 1-3407,105-13-368,-1-1 1,31-12-1,19-12-6750</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5.718"/>
    </inkml:context>
    <inkml:brush xml:id="br0">
      <inkml:brushProperty name="width" value="0.025" units="cm"/>
      <inkml:brushProperty name="height" value="0.025" units="cm"/>
    </inkml:brush>
  </inkml:definitions>
  <inkml:trace contextRef="#ctx0" brushRef="#br0">1 82 16239,'0'0'4789,"12"-1"-4261,7-1-218,62-3-481,-74 5 412,-1 1 0,1-1-1,-1 1 1,1 1 0,-1-1-1,0 1 1,1 0 0,-1 0-1,0 1 1,-1 0 0,8 4-1,-10-5-79,1 0 0,-1 0 0,1 0 0,0-1-1,0 1 1,-1-1 0,1 0 0,0 0 0,0 0-1,0-1 1,0 1 0,0-1 0,0 0 0,0 0 0,0 0-1,0-1 1,0 0 0,0 1 0,0-1 0,0-1-1,0 1 1,0 0 0,-1-1 0,5-2 0,-2 1-104,0-1-1,0 0 1,0 0 0,-1 0 0,0-1-1,0 0 1,0 0 0,0 0 0,-1-1-1,0 1 1,0-1 0,0 0 0,3-8-1,-4 2 618,-4 3-3405,1 9 2448,0 0 0,-1-1 0,1 1 0,0 0 0,0-1 0,-1 1-1,1 0 1,0 0 0,-1-1 0,1 1 0,-1 0 0,1 0 0,0 0-1,-1-1 1,1 1 0,-1 0 0,1 0 0,0 0 0,-1 0 0,1 0 0,-1 0-1,1 0 1,-1 0 0,1 0 0,0 0 0,-1 0 0,1 0 0,-1 0-1,1 1 1,-1-1 0,1 0 0,0 0 0,-1 0 0,1 1 0,0-1-1,-1 0 1,1 0 0,0 1 0,-1-1 0,1 0 0,0 1 0,-1-1-1,-4 6-8700</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6.061"/>
    </inkml:context>
    <inkml:brush xml:id="br0">
      <inkml:brushProperty name="width" value="0.025" units="cm"/>
      <inkml:brushProperty name="height" value="0.025" units="cm"/>
    </inkml:brush>
  </inkml:definitions>
  <inkml:trace contextRef="#ctx0" brushRef="#br0">0 258 18001,'0'0'10202,"9"-2"-9188,5-4-876,0 0-1,-1 0 1,1-2 0,-1 0 0,-1 0-1,0-1 1,19-17 0,84-91-217,-80 79-15,-29 31 68,9-9-43,-15 16 55,0 0 0,0 0 0,0 0 0,0 0 0,0 0 0,0 0 0,0 1 0,0-1 0,0 0 0,0 0 0,0 0 0,1 0 0,-1 0 0,0 0 0,0 0 0,0 0 0,0 1 0,0-1 0,0 0 0,0 0 0,0 0 0,0 0 0,1 0 0,-1 0 0,0 0 0,0 0 0,0 0 0,0 0 0,0 0 0,0 0 0,1 0 0,-1 0 0,0 0 0,-50 93-225,38-75 281,1 0 1,0 1-1,2 0 1,0 1 0,1-1-1,2 2 1,0-1-1,-4 22 1,10-41-75,0-1 0,0 0 0,0 1 1,0-1-1,0 1 0,0-1 0,0 1 0,0-1 1,0 1-1,0-1 0,0 1 0,0-1 1,0 1-1,0-1 0,0 0 0,1 1 0,-1-1 1,0 1-1,0-1 0,1 1 0,-1-1 0,0 0 1,0 1-1,1-1 0,-1 0 0,0 1 0,1-1 1,-1 0-1,1 0 0,-1 1 0,0-1 0,1 0 1,-1 0-1,1 0 0,0 1 0,19-5-1794,18-20-2309,-5-11-1641,2-4-3726</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6.389"/>
    </inkml:context>
    <inkml:brush xml:id="br0">
      <inkml:brushProperty name="width" value="0.025" units="cm"/>
      <inkml:brushProperty name="height" value="0.025" units="cm"/>
    </inkml:brush>
  </inkml:definitions>
  <inkml:trace contextRef="#ctx0" brushRef="#br0">151 1 12748,'-9'12'6038,"-76"115"-631,77-113-4841,0 1-1,0 0 0,1 1 1,1 0-1,1 0 0,0 0 0,1 1 1,-1 17-1,4-33-553,2 1 1,-1-1-1,0 1 0,0-1 1,0 1-1,1-1 0,-1 1 1,1-1-1,-1 0 0,1 1 0,-1-1 1,1 0-1,0 1 0,0-1 1,-1 0-1,1 0 0,0 0 1,0 0-1,0 0 0,1 0 1,-1 0-1,0 0 0,0 0 0,0 0 1,1-1-1,-1 1 0,0 0 1,1-1-1,-1 1 0,0-1 1,1 0-1,-1 1 0,1-1 1,-1 0-1,1 0 0,-1 0 0,1 0 1,-1 0-1,1 0 0,-1 0 1,3-1-1,3 0 68,1 0 0,-1 0 1,0 0-1,0-1 0,0-1 0,0 1 0,9-5 0,-8 3-28,0-1 0,-1 0 0,0 0 0,0 0 0,0-1 0,-1 0 0,0 0 0,0 0 0,0-1 0,-1 0 0,0 0 0,-1-1 0,1 0 0,-1 1 0,-1-1 0,1 0 0,-2-1 0,1 1-1,-1-1 1,0 1 0,-1-1 0,1 0 0,-2 1 0,0-1 0,0-9 0,0 16-36,-1 0-1,1 0 0,-1 0 1,0 0-1,0 0 1,1 0-1,-1 0 1,-1 0-1,1 0 1,0 0-1,0 0 0,-1 0 1,1 1-1,-1-1 1,1 1-1,-1-1 1,0 1-1,1 0 1,-1-1-1,0 1 1,0 0-1,0 0 0,0 0 1,0 1-1,0-1 1,-1 0-1,1 1 1,0-1-1,0 1 1,0 0-1,0 0 0,-1 0 1,1 0-1,0 0 1,0 0-1,0 0 1,-1 1-1,1-1 1,-3 2-1,2-1-132,1-1 0,-1 1-1,0 0 1,0 1 0,0-1 0,1 0 0,-1 1 0,0-1-1,1 1 1,-1 0 0,1 0 0,0 0 0,-3 3-1,4-3-209,-1 0 0,1 0 0,0 0 0,0-1 0,0 1 0,0 0 0,1 0 0,-1 1 0,1-1 0,-1 0 0,1 0 0,0 0 0,-1 0 0,1 0 0,0 0 0,0 1 0,1-1 0,-1 0 0,0 0 0,2 4 0,-2-5-55,1 0-1,-1-1 1,1 1-1,-1 0 1,1 0 0,0 0-1,-1-1 1,1 1-1,0 0 1,0-1 0,-1 1-1,1-1 1,0 1 0,0-1-1,0 1 1,0-1-1,0 1 1,0-1 0,0 0-1,0 0 1,0 1-1,0-1 1,0 0 0,0 0-1,0 0 1,1 0 0,19 0-6532</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6.762"/>
    </inkml:context>
    <inkml:brush xml:id="br0">
      <inkml:brushProperty name="width" value="0.025" units="cm"/>
      <inkml:brushProperty name="height" value="0.025" units="cm"/>
    </inkml:brush>
  </inkml:definitions>
  <inkml:trace contextRef="#ctx0" brushRef="#br0">208 1 17424,'0'0'9711,"-4"12"-8312,-10 19-860,-2 0 1,-1-1-1,-1-1 1,-34 42 0,-28 45-57,74-105 503,5-4-4363,2-7 3114,-1 0 0,1 0 0,-1 0 0,0 0 0,1 0 0,-1 0 0,1 0 0,-1 0 0,0 0 0,1 0 0,-1 0 0,0 0 0,1 0 0,-1-1 0,1 1 0,-1 0 1,0 0-1,1 0 0,-1 0 0,0-1 0,1 1 0,-1 0 0,0 0 0,1-1 0,-1 1 0,0 0 0,0-1 0,1 1 0,-1 0 0,0-1 0,0 1 0,1 0 0,-1-1 0,0 1 0,0 0 1,0-1-1,0 1 0,0-1 0,12-16-7724</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5.784"/>
    </inkml:context>
    <inkml:brush xml:id="br0">
      <inkml:brushProperty name="width" value="0.025" units="cm"/>
      <inkml:brushProperty name="height" value="0.025" units="cm"/>
    </inkml:brush>
  </inkml:definitions>
  <inkml:trace contextRef="#ctx0" brushRef="#br0">53 0 9737,'7'2'11826,"-4"12"-7918,-2 24-4509,-1-28 2215,-18 254 2682,0 5-3003,8-283-631,2-33-656,3-1 1,2 1-1,2-1 1,6-65-1,-4 97-6,1 1 0,1-1 0,1 1 0,0 0 0,0 0 0,2 1 0,0-1 0,10-16 0,-14 26 0,1 1 0,0-1 0,0 1 0,0 0 0,1 0 0,-1 0 0,1 0 0,0 1 0,0 0 0,0 0 0,1 0 0,-1 0 0,1 0 0,-1 1 0,1 0 0,0 0 0,0 0 0,0 1 0,0 0 0,0 0 0,1 0 0,-1 0 0,0 1 0,0 0 0,0 0 0,1 0 0,9 2 0,-14-2 0,1 0 0,-1 1 0,1-1 0,-1 0 0,0 1 0,1-1 0,-1 1 0,1-1 0,-1 1 0,0 0 0,1 0 0,-1-1 0,0 1 0,0 0 0,0 0 0,0 0 0,0 0 0,0 1 0,0-1 0,0 0 0,0 0 0,0 1 0,0-1 0,-1 0 0,1 1 0,-1-1 0,1 0 0,-1 1 0,1-1 0,-1 1 0,0-1 0,0 1 0,0-1 0,0 1 0,0-1 0,0 1 0,0 2 0,-1-1 0,0 1 0,0-1 0,-1 1 0,1-1 0,0 1 0,-1-1 0,0 0 0,0 0 0,0 0 0,0 0 0,-1 0 0,1-1 0,-1 1 0,-3 2 0,-7 5 0,0-1 0,0-1 0,-1 0 0,0-1 0,0-1 0,-1 0 0,0-1 0,0 0 0,-25 3 0,40-8-3,0 1 0,-1-1 0,1 0 0,0 0 0,0 0 0,0 0 0,-1 0 0,1 0 0,0 1 1,0-1-1,0 0 0,-1 0 0,1 0 0,0 0 0,0 0 0,-1 0 0,1 0 0,0 0 0,0 0 0,-1 0 0,1 0 0,0 0 0,0 0 0,0 0 0,-1-1 0,1 1 0,0 0 0,0 0 1,-1 0-1,1 0 0,0 0 0,0 0 0,0-1 0,-1 1 0,1 0 0,0 0 0,0 0 0,0 0 0,0-1 0,0 1 0,-1 0 0,1 0 0,0 0 0,0-1 0,0 1 0,0 0 0,0-1 1,3-3-893,7-3-974,-1 1 1,2 0-1,-1 0 0,1 1 0,0 0 0,13-3 0,10-5-5932,-7 1-2791</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7.151"/>
    </inkml:context>
    <inkml:brush xml:id="br0">
      <inkml:brushProperty name="width" value="0.025" units="cm"/>
      <inkml:brushProperty name="height" value="0.025" units="cm"/>
    </inkml:brush>
  </inkml:definitions>
  <inkml:trace contextRef="#ctx0" brushRef="#br0">136 37 11531,'0'0'8216,"-10"0"-5350,-34 0-538,41 0-2132,1 0 1,-1 1 0,1-1-1,-1 1 1,1-1-1,-1 1 1,1 0-1,-1 0 1,1 0-1,0 1 1,0-1-1,-1 0 1,1 1-1,0-1 1,0 1-1,0 0 1,1 0-1,-1 0 1,0 0 0,1 0-1,-1 0 1,-1 3-1,1-1-68,0 1 0,0-1-1,1 1 1,-1 0 0,1-1-1,0 1 1,0 0 0,0 0 0,0 6-1,1-10-125,1-1 0,-1 1-1,0-1 1,0 1 0,0 0 0,0-1-1,0 1 1,1-1 0,-1 1-1,0-1 1,1 1 0,-1-1-1,0 1 1,1-1 0,-1 1-1,0-1 1,1 1 0,-1-1-1,1 1 1,-1-1 0,1 0-1,-1 1 1,1-1 0,-1 0 0,1 1-1,0-1 1,-1 0 0,1 0-1,0 0 1,25 3 99,24-14 132,-43 7-206,-1 0 0,0-1 0,1 1 0,-2-1 1,1 0-1,0-1 0,6-8 0,-11 12-17,1 1 1,-1-1-1,0 1 0,1-1 0,-1 1 1,0-1-1,0 0 0,0 0 0,0 0 1,-1 1-1,1-1 0,0 0 0,-1 0 1,1 0-1,-1 0 0,0 0 0,0 0 1,0 0-1,0 0 0,0 0 0,0 0 1,0 0-1,-1 0 0,1 0 0,-1 0 1,1 0-1,-1 0 0,0 0 0,0 0 1,0 0-1,0 0 0,0 1 0,-2-3 1,1 2-22,0 1 0,0-1 1,-1 1-1,1-1 0,-1 1 1,1 0-1,-1 0 0,0 0 1,0 0-1,1 1 1,-1-1-1,0 1 0,0-1 1,1 1-1,-1 0 0,0 0 1,0 1-1,0-1 0,0 0 1,1 1-1,-1 0 0,0-1 1,1 1-1,-1 0 0,-2 2 1,-2 0-42,0 0 0,1 0 1,0 1-1,-1 0 0,1 0 1,0 1-1,1 0 0,-8 7 1,10-8-139,0 0 1,0 0-1,0 0 1,1 0-1,-1 0 1,1 1 0,0-1-1,0 1 1,1-1-1,-1 1 1,1 0-1,0 0 1,1-1 0,-1 1-1,1 0 1,0 5-1,0-7-232,0-1 0,1 1 0,0-1 0,-1 1 0,1-1-1,0 1 1,0-1 0,0 0 0,0 0 0,1 1 0,-1-1 0,1 0 0,1 2-1,-1-2-313,1 0-1,-1 0 1,1 0-1,0 0 1,-1-1-1,1 1 0,0-1 1,0 1-1,0-1 1,0 0-1,0 0 0,4 0 1,21 3-7245</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7.499"/>
    </inkml:context>
    <inkml:brush xml:id="br0">
      <inkml:brushProperty name="width" value="0.025" units="cm"/>
      <inkml:brushProperty name="height" value="0.025" units="cm"/>
    </inkml:brush>
  </inkml:definitions>
  <inkml:trace contextRef="#ctx0" brushRef="#br0">146 1 18257,'-10'5'2184,"9"-4"-2132,-19 10 1615,1 0 1,-21 18-1,35-26-1351,1 1-1,-1-1 1,1 1 0,0 0-1,0 0 1,1 0 0,-1 1-1,1-1 1,0 1 0,0 0-1,1 0 1,-1 0 0,1 0-1,0 0 1,1 1 0,-3 9-1,4-14-310,0 0 0,0-1 0,0 1 0,1 0 0,-1 0 0,0-1 0,0 1 0,0 0 0,1-1 0,-1 1 0,0 0 0,1-1 0,-1 1 0,1-1 0,-1 1 0,1-1 0,-1 1 0,1 0 0,-1-1 0,1 0 0,-1 1 0,1-1 0,0 1 0,-1-1 0,1 0 0,-1 1 0,1-1 0,1 0 0,28 5 123,28-13 202,-52 6-301,0-1 0,0 1 0,0-1 0,0 0 0,0 0 0,-1-1 1,8-6-1,-10 8 27,-1-1 1,0 1-1,0 0 1,0-1-1,0 1 1,0-1-1,0 0 1,-1 1-1,1-1 1,-1 0-1,0 0 1,0 0-1,0 0 1,0 0-1,0 0 1,-1 0-1,1-5 1,-1 7-56,0 0 0,-1 0 0,1 0 0,0 0 1,0 0-1,-1 0 0,1 0 0,-1 0 0,1 0 0,-1 0 1,1 0-1,-1 0 0,1 1 0,-1-1 0,0 0 0,1 0 1,-1 1-1,0-1 0,0 0 0,0 1 0,0-1 1,0 1-1,-1-1 0,-31-10 61,-34 6-473,54 7-2395,10 6-4408,3-2-2347</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8.681"/>
    </inkml:context>
    <inkml:brush xml:id="br0">
      <inkml:brushProperty name="width" value="0.025" units="cm"/>
      <inkml:brushProperty name="height" value="0.025" units="cm"/>
    </inkml:brush>
  </inkml:definitions>
  <inkml:trace contextRef="#ctx0" brushRef="#br0">51 0 16752,'0'0'7831,"-1"11"-7516,-24 190 414,0-28-171,26-173-539,-1 0 1,0 0-1,0 0 1,0-1-1,0 1 0,0 0 1,0 0-1,1 0 1,-1 0-1,0 0 1,0 0-1,0 0 1,0 0-1,0 0 1,1 0-1,-1 0 0,0 0 1,0 0-1,0 0 1,0 0-1,0 0 1,1 0-1,-1 0 1,0 0-1,0 0 1,0 0-1,0 0 0,1 0 1,-1 0-1,0 0 1,0 0-1,0 0 1,0 0-1,0 0 1,0 1-1,1-1 1,-1 0-1,0 0 0,0 0 1,0 0-1,0 0 1,0 0-1,0 0 1,0 1-1,0-1 1,0 0-1,0 0 0,1 0 1,15-27 416,18-40-218,3-34-408,22-48 65,-58 148 127,-1-1 1,1 1-1,-1 0 1,1 0-1,-1 0 1,1 0-1,-1 0 1,1 0-1,0 0 0,0 0 1,-1 0-1,1 1 1,0-1-1,0 0 1,0 0-1,0 1 1,0-1-1,2 0 1,-2 1-10,-1 0 0,1 0 0,-1 1 0,1-1 0,-1 0 0,0 1 0,1-1 0,-1 0 1,1 1-1,-1-1 0,0 1 0,1-1 0,-1 1 0,0-1 0,1 1 0,-1-1 0,0 1 0,0-1 0,1 1 0,-1-1 0,0 1 1,0-1-1,0 1 0,0 0 0,0 0 0,1 5 4,0-1 0,-1 1-1,0 0 1,0 0 0,0-1 0,-2 11 0,-3-7 193,0 0 0,0 0 1,-1 0-1,0 0 0,-1-1 0,0 0 0,0 0 1,0-1-1,-1 0 0,0-1 0,-1 1 0,1-1 1,-1-1-1,0 0 0,-1 0 0,1-1 1,-1 0-1,-14 4 0,20-10-859,9-4-517,12-7-1507,39-15-9682,-21 11-1574</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9.024"/>
    </inkml:context>
    <inkml:brush xml:id="br0">
      <inkml:brushProperty name="width" value="0.025" units="cm"/>
      <inkml:brushProperty name="height" value="0.025" units="cm"/>
    </inkml:brush>
  </inkml:definitions>
  <inkml:trace contextRef="#ctx0" brushRef="#br0">36 41 14926,'0'0'16239,"-36"49"-15214,36-48-768,8-5-1122,11-10-929,0-6-1793,4-6-2531,-1 0-4452</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29.368"/>
    </inkml:context>
    <inkml:brush xml:id="br0">
      <inkml:brushProperty name="width" value="0.025" units="cm"/>
      <inkml:brushProperty name="height" value="0.025" units="cm"/>
    </inkml:brush>
  </inkml:definitions>
  <inkml:trace contextRef="#ctx0" brushRef="#br0">126 41 20115,'-8'5'2856,"6"-4"-2643,-67 44 4604,65-42-4597,1 0 0,-1 0-1,1 0 1,-1 0 0,1 0-1,0 1 1,0 0 0,1-1 0,-1 1-1,1 0 1,0 1 0,0-1-1,0 0 1,1 0 0,-1 1-1,1-1 1,-1 7 0,3-10-217,-1 0 0,1 0 0,0 0 0,0 0 0,0-1 0,-1 1 1,1 0-1,0 0 0,0-1 0,0 1 0,0-1 0,0 1 0,1-1 1,-1 1-1,0-1 0,0 0 0,0 1 0,0-1 0,0 0 1,1 0-1,-1 0 0,0 0 0,0 0 0,0 0 0,0 0 0,1-1 1,-1 1-1,0 0 0,2-1 0,41-8 169,-31 4-127,-1 0 0,0-2-1,0 1 1,-1-1 0,0-1-1,20-17 1,-25 19-27,0 1 0,0-1-1,-1 0 1,0-1 0,0 1 0,-1-1 0,0 0 0,0 0 0,0 0-1,-1-1 1,0 1 0,3-15 0,-6 22-18,0 1 0,0-1 0,0 0 0,0 0 0,0 0 0,0 0 0,-1 0 0,1 0 0,0 0 0,0 0 0,0 0 0,0 0 0,-1 0 0,1 1 0,0-1 0,0 0 0,0 0 0,0 0 0,0 0 0,-1 0 0,1 0 0,0-1 0,0 1 0,0 0 0,0 0 0,-1 0 0,1 0 0,0 0 0,0 0 0,0 0 0,0 0 0,0 0 0,-1 0 0,1 0 0,0 0 0,0-1 0,0 1 0,0 0 0,0 0 0,0 0 0,-1 0 0,1 0 0,0-1 0,0 1 0,0 0 0,0 0 0,0 0 0,0 0 0,0 0 0,0-1 0,0 1 0,0 0 0,0 0 0,-9 11 0,4-3 0,0 0 0,0 1 0,1 0 0,1 0 0,-1 0 0,2 1 0,-1-1 0,1 1 0,0-1 0,1 1 0,1 0 0,0 16 0,0-24-103,1 0-1,0 0 1,0 0 0,0 0-1,1 0 1,-1-1 0,0 1 0,1 0-1,-1-1 1,1 1 0,-1-1-1,1 0 1,0 1 0,-1-1-1,1 0 1,0 0 0,0 0 0,0 0-1,0-1 1,0 1 0,0 0-1,0-1 1,0 1 0,0-1-1,0 0 1,0 0 0,0 0-1,1 0 1,-1 0 0,0 0 0,3-1-1,2 1-837,1-1 1,0 0-1,-1 0 0,1-1 1,-1 0-1,1 0 0,10-6 0,15-13-9431</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0.212"/>
    </inkml:context>
    <inkml:brush xml:id="br0">
      <inkml:brushProperty name="width" value="0.025" units="cm"/>
      <inkml:brushProperty name="height" value="0.025" units="cm"/>
    </inkml:brush>
  </inkml:definitions>
  <inkml:trace contextRef="#ctx0" brushRef="#br0">76 1 14446,'0'0'11386,"4"13"-10638,0 4-621,0-1 0,-1 1 1,-1 0-1,-1 0 0,-2 32 0,1-47-122,-1 1 0,1-1 0,0 0 0,-1 1 0,1-1 0,0 1 0,1-1 0,-1 1 0,0-1 0,1 1 0,-1-1 0,1 0 0,0 1 0,0-1 0,0 0 1,0 0-1,0 1 0,3 2 0,-2-3-26,1-1 0,0 0 1,-1 0-1,1 0 0,0-1 0,0 1 1,-1-1-1,1 1 0,0-1 1,0 0-1,0 0 0,0 0 1,0 0-1,-1-1 0,1 1 1,3-2-1,16-2-461,-15 2 324,0 0-1,1 1 0,-1 0 1,0 1-1,12 0 1,-17 0 140,-1 0 0,1 0 0,-1 1 0,1-1 0,-1 0 0,1 1 0,-1 0 1,1-1-1,-1 1 0,0 0 0,0 0 0,1-1 0,-1 1 0,0 0 0,0 0 1,0 1-1,0-1 0,0 0 0,0 0 0,0 0 0,0 1 0,0-1 0,-1 0 1,1 1-1,-1-1 0,1 1 0,-1-1 0,1 1 0,-1-1 0,0 1 1,1-1-1,-1 3 0,0 5 213,-1 1 0,1 0 0,-2 0 1,1 0-1,-2 0 0,1 0 0,-1-1 1,0 1-1,-1-1 0,0 0 0,-1 0 1,0-1-1,0 1 0,-13 14 0,14-17 9,0 0-1,-1-1 1,0 0-1,0 1 1,0-2-1,-1 1 1,0-1-1,0 0 0,0 0 1,0 0-1,0-1 1,-1 0-1,0 0 1,1-1-1,-1 0 0,0 0 1,0 0-1,0-1 1,-1 0-1,1 0 1,-11-1-1,15-1-331,0 0 0,0 0 0,1 0 0,-1-1 0,1 1 0,-1 0 0,1-1-1,-1 0 1,1 0 0,0 1 0,0-1 0,0-1 0,0 1 0,0 0 0,0 0 0,1-1 0,-1 1 0,1-1 0,0 1 0,-1-1 0,1 0-1,0 1 1,1-1 0,-2-6 0,-2-7-1477,1 0 0,1-1 0,0-16 0,2 31 1431,-1-65-6873,1-3-4542</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0.542"/>
    </inkml:context>
    <inkml:brush xml:id="br0">
      <inkml:brushProperty name="width" value="0.025" units="cm"/>
      <inkml:brushProperty name="height" value="0.025" units="cm"/>
    </inkml:brush>
  </inkml:definitions>
  <inkml:trace contextRef="#ctx0" brushRef="#br0">1 61 9801,'20'0'7175,"-4"0"-5221,4-1 1121,3 0-1217,4-2-1026,5-2-287,6 1-385,4-2-384,1-3-1922,-4-7-2595,-4 1-5092</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0.917"/>
    </inkml:context>
    <inkml:brush xml:id="br0">
      <inkml:brushProperty name="width" value="0.025" units="cm"/>
      <inkml:brushProperty name="height" value="0.025" units="cm"/>
    </inkml:brush>
  </inkml:definitions>
  <inkml:trace contextRef="#ctx0" brushRef="#br0">159 0 16207,'0'0'3043,"-35"64"-64,14-24-993,-5 5-833,4 5-256,2 0-705,4-6-96,3-5-416,8-5-1122,5-14 257,0-8-704,3-31-15023</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1.245"/>
    </inkml:context>
    <inkml:brush xml:id="br0">
      <inkml:brushProperty name="width" value="0.025" units="cm"/>
      <inkml:brushProperty name="height" value="0.025" units="cm"/>
    </inkml:brush>
  </inkml:definitions>
  <inkml:trace contextRef="#ctx0" brushRef="#br0">291 7 9417,'0'0'1644,"-9"-2"-453,0 1-395,0-1 1,0 1-1,1 1 1,-1-1-1,0 2 1,0-1-1,0 1 0,1 0 1,-1 1-1,0 0 1,1 1-1,0 0 1,-1 0-1,-13 7 1,9 0 43,0 1 1,1 0-1,0 0 0,-20 25 0,24-26-753,1 1 0,0 0 0,0 0 0,1 1 0,1 0 0,-7 22 0,11-33-90,0 1 0,1 0 1,0 0-1,-1-1 0,1 1 0,0 0 1,0 0-1,0 0 0,0 0 0,0 0 1,0-1-1,0 1 0,1 0 0,-1 0 1,1 0-1,-1-1 0,1 1 0,0 0 0,0-1 1,0 1-1,0-1 0,2 4 1,-1-3-3,0-1 1,1 1-1,-1 0 1,1-1 0,-1 0-1,1 1 1,-1-1-1,1 0 1,0 0 0,0-1-1,-1 1 1,1-1 0,4 1-1,1 0 14,0-1 0,0 0-1,0-1 1,0 1 0,0-2 0,0 1-1,0-1 1,0 0 0,14-6-1,-12 2 26,1-1 0,-1 0 0,0 0-1,-1-1 1,1-1 0,-2 1 0,14-17-1,-18 20 13,0 0-1,-1-1 0,0 0 0,1 1 0,-2-1 0,1 0 0,-1 0 0,0-1 0,0 1 0,0 0 0,-1-1 0,0 1 0,-1-1 0,1 1 0,-1-1 0,-1-6 0,1 11-7,0 1-1,-1-1 0,1 1 1,-1-1-1,1 1 1,-1 0-1,1-1 1,-1 1-1,0 0 1,0-1-1,0 1 0,0 0 1,0 0-1,0 0 1,0 0-1,0 0 1,0 0-1,0 0 1,0 0-1,-1 1 1,1-1-1,-3-1 0,0 1-13,0 0-1,0 0 0,0 0 1,0 0-1,0 0 0,-1 1 1,1 0-1,-5 0 0,1 1-52,0-1 1,1 1-1,-1 1 0,1 0 0,-1 0 0,1 0 0,0 1 0,-14 6 0,17-6-172,1 0-1,-1 1 0,0-1 0,1 1 0,-1-1 0,1 1 0,0 0 0,1 0 0,-1 1 0,1-1 0,-1 0 1,1 1-1,0-1 0,1 1 0,-1 0 0,0 7 0,0-2-1442,1 1 0,1-1-1,0 0 1,1 12 0,3 6-4997</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1.588"/>
    </inkml:context>
    <inkml:brush xml:id="br0">
      <inkml:brushProperty name="width" value="0.025" units="cm"/>
      <inkml:brushProperty name="height" value="0.025" units="cm"/>
    </inkml:brush>
  </inkml:definitions>
  <inkml:trace contextRef="#ctx0" brushRef="#br0">140 281 12940,'0'0'7303,"-10"8"-4143,-8 7-2243,0 1 0,1 0 0,-15 20 0,27-31-783,1 0 1,0 1 0,0-1-1,0 1 1,1 0-1,0 0 1,0 0 0,0 0-1,1 0 1,-1 1-1,2-1 1,-1 1-1,1 0 1,0-1 0,0 1-1,1 0 1,0-1-1,1 8 1,-1-13-135,1 0 0,0 0 0,-1 0 0,1 0 0,0 0 0,0 0 0,-1 0 0,1-1 0,0 1 0,0 0 0,0-1 0,0 1 0,0 0 0,0-1 1,0 1-1,0-1 0,0 0 0,1 1 0,-1-1 0,0 0 0,0 0 0,0 1 0,0-1 0,0 0 0,1 0 0,-1 0 0,0-1 0,0 1 0,0 0 0,0 0 0,2-1 0,38-12 298,-32 7-239,-1 0 0,0 0 1,0 0-1,-1-1 0,0-1 0,0 1 0,-1-1 1,1 0-1,-2-1 0,9-16 0,-11 20-38,0-1 0,0 1 0,-1-1 1,0 0-1,0 0 0,0 0 0,-1 0 0,0-1 0,0 1 0,-1 0 0,1 0 0,-1-1 0,-1 1 0,1 0 0,-1 0 0,0-1 1,-1 1-1,-3-11 0,4 16-79,0-1-1,0 0 1,0 1 0,0-1 0,-1 1 0,1-1 0,0 1 0,-1-1-1,1 1 1,-1 0 0,1 0 0,-1 0 0,0 0 0,-2-1 0,-5-1-2571,-2 2-3437</inkml:trace>
  <inkml:trace contextRef="#ctx0" brushRef="#br0" timeOffset="1">404 0 12588,'0'0'192</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6.112"/>
    </inkml:context>
    <inkml:brush xml:id="br0">
      <inkml:brushProperty name="width" value="0.025" units="cm"/>
      <inkml:brushProperty name="height" value="0.025" units="cm"/>
    </inkml:brush>
  </inkml:definitions>
  <inkml:trace contextRef="#ctx0" brushRef="#br0">7 1 9769,'0'0'16571,"2"8"-14927,-1 17-574,-1 0 0,-4 32 1,0 23-161,3-79-902,1 0 1,0 0-1,0-1 0,0 1 0,0 0 1,0 0-1,0 0 0,0 0 0,0-1 1,0 1-1,0 0 0,1 0 0,-1 0 1,0-1-1,0 1 0,1 0 0,-1 0 1,1-1-1,-1 1 0,0 0 0,1 0 1,-1-1-1,1 1 0,0-1 0,-1 1 1,1-1-1,0 1 0,-1 0 0,1-1 1,0 0-1,-1 1 0,1-1 0,0 0 1,0 1-1,-1-1 0,1 0 1,0 0-1,0 1 0,0-1 0,0 0 1,-1 0-1,2 0 0,0-1 5,-1 1 1,1-1-1,-1 1 0,1-1 1,-1 1-1,0-1 0,1 0 1,-1 0-1,0 0 0,0 0 1,0 0-1,1 0 1,-1 0-1,0 0 0,-1 0 1,1 0-1,0-1 0,0 1 1,0 0-1,-1-1 0,1 1 1,0-3-1,2-6-13,0-1 0,-1 0 0,0 0 0,-1 0 0,0-1 0,-1 1 0,0 0 0,-1 0 0,0 0 0,-1 0 0,0 0 0,-1 0 0,0 0 0,0 1 0,-10-19 0,13 30 0,0-1 0,0 0 0,0 0 0,0 1 0,0-1 1,0 0-1,0 0 0,0 0 0,0 1 0,0-1 0,-1 0 0,1 0 0,0 0 0,0 0 0,0 1 1,0-1-1,-1 0 0,1 0 0,0 0 0,0 0 0,0 0 0,-1 0 0,1 1 0,0-1 0,0 0 1,0 0-1,-1 0 0,1 0 0,0 0 0,0 0 0,0 0 0,-1 0 0,1 0 0,0 0 0,0 0 1,-1 0-1,1 0 0,0 0 0,0 0 0,0 0 0,-1 0 0,1 0 0,0-1 0,0 1 0,-1 0 0,1 0 1,0 0-1,0 0 0,0 0 0,0 0 0,-1-1 0,1 1 0,0 0 0,0 0 0,0 0 0,0-1 1,0 1-1,0 0 0,-1 0 0,1 0 0,0-1 0,0 1 0,0 0 0,0 0 0,0 0 0,0-1 1,0 2-18,0 0 0,0 0 1,0-1-1,0 1 0,0 0 0,0 0 1,0 0-1,1-1 0,-1 1 1,0 0-1,1 0 0,-1 0 0,0-1 1,1 1-1,-1 0 0,1-1 1,-1 1-1,1 0 0,-1-1 0,1 1 1,-1-1-1,1 1 0,0-1 1,1 2-1,5 0-890,0 0-1,0 0 1,0 0-1,1-1 1,-1 0-1,0 0 1,1-1 0,13-1-1,31-4-7874,-19-4 358</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2.368"/>
    </inkml:context>
    <inkml:brush xml:id="br0">
      <inkml:brushProperty name="width" value="0.025" units="cm"/>
      <inkml:brushProperty name="height" value="0.025" units="cm"/>
    </inkml:brush>
  </inkml:definitions>
  <inkml:trace contextRef="#ctx0" brushRef="#br0">92 12 15599,'0'0'11595,"-8"10"-11334,2-4-126,1 0 1,0 0-1,1 1 0,-1 0 0,1 0 0,0 0 0,1 0 0,0 1 0,0-1 0,0 1 0,1 0 1,-2 13-1,-2 178 1057,6-148-1690,0-51 87,-14-12-476,11 4 833,0 0-1,1 0 0,1 0 1,-1 0-1,1-1 0,1 1 0,-1 0 1,1-1-1,1 1 0,0 0 0,0-1 1,0 1-1,1 0 0,1 0 1,-1 0-1,1 0 0,0 1 0,1-1 1,7-11-1,8-11 337,1 0-1,1 1 1,27-28-1,-44 52-148,-1 1-47,0 1 1,0-1-1,0 1 1,0 0 0,0 0-1,0 0 1,1 0 0,0 0-1,-1 1 1,1 0 0,0-1-1,0 2 1,5-3 0,-9 7-55,0 0 1,1 0-1,-1 0 1,-1 0-1,1 0 1,0-1-1,-1 1 1,1 0-1,-1 0 0,0 0 1,-2 4-1,-3 3 107,-1-1 0,0 0 0,-1 0 0,0 0-1,0-1 1,-1 0 0,0-1 0,0 0 0,-1 0-1,0-1 1,0 0 0,0-1 0,-1 0 0,0-1-1,0 0 1,-15 3 0,58-19-12481,-9 0 4793</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2.711"/>
    </inkml:context>
    <inkml:brush xml:id="br0">
      <inkml:brushProperty name="width" value="0.025" units="cm"/>
      <inkml:brushProperty name="height" value="0.025" units="cm"/>
    </inkml:brush>
  </inkml:definitions>
  <inkml:trace contextRef="#ctx0" brushRef="#br0">1 1 11499,'0'0'19955,"10"29"-31838,6-44 2434</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0:33.057"/>
    </inkml:context>
    <inkml:brush xml:id="br0">
      <inkml:brushProperty name="width" value="0.025" units="cm"/>
      <inkml:brushProperty name="height" value="0.025" units="cm"/>
    </inkml:brush>
  </inkml:definitions>
  <inkml:trace contextRef="#ctx0" brushRef="#br0">78 34 18065,'0'0'8392,"-10"4"-7111,8-3-1268,-42 19 1214,43-19-1181,-1 0-1,1 0 1,-1 0-1,1 0 1,0 0-1,-1 1 1,1-1-1,0 0 1,0 1-1,0-1 1,0 1-1,0-1 1,0 1-1,0-1 1,1 1-1,-1 0 1,0-1-1,1 1 1,0 0-1,-1 0 1,1-1-1,0 1 1,0 0-1,0 0 1,0-1-1,0 1 1,0 0-1,0 0 1,1-1-1,-1 1 1,1 2-1,0-3-44,0-1 0,0 1 0,0 0 0,0 0 1,0-1-1,0 1 0,0-1 0,0 1 0,0-1 0,1 1 0,-1-1 0,0 0 0,0 1 0,0-1 0,1 0 0,-1 0 1,0 0-1,0 0 0,0 0 0,1 0 0,-1 0 0,2-1 0,30-6 97,-25 2-142,1 0-1,-1 0 1,-1-1 0,1 0 0,-1 0 0,0 0-1,0-1 1,-1 0 0,0-1 0,0 1-1,-1-1 1,0 0 0,8-17 0,-32 77-464,-6 25 558,18-22-5582,8-47 76</inkml:trace>
  <inkml:trace contextRef="#ctx0" brushRef="#br0" timeOffset="1">211 151 17969,'0'0'8744,"-17"55"-7879,17-46-897,0-4-3171</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5:43.246"/>
    </inkml:context>
    <inkml:brush xml:id="br0">
      <inkml:brushProperty name="width" value="0.025" units="cm"/>
      <inkml:brushProperty name="height" value="0.025" units="cm"/>
    </inkml:brush>
  </inkml:definitions>
  <inkml:trace contextRef="#ctx0" brushRef="#br0">2523 181 3844,'0'0'507,"-12"-11"-176,-11-10-185,-2 2 1,0 1-1,-1 0 0,0 2 1,-1 1-1,-41-15 1,34 20 82,0 3 1,-1 1-1,0 1 1,-1 2 0,1 1-1,0 2 1,-1 2-1,1 1 1,-55 12-1,-30 13 239,-158 59 0,249-77-427,-57 21 136,1 3 0,2 3-1,2 5 1,2 3 0,1 3 0,3 3-1,2 4 1,-109 107 0,118-98-119,3 3 0,3 3 1,3 3-1,4 1 0,3 3 0,3 2 1,3 2-1,4 1 0,4 2 0,-29 109 1,40-97-51,3 0 1,5 1-1,4 0 1,3 160-1,10-229 2,1 1-1,2 0 0,1-1 0,1 1 1,2-2-1,0 1 0,2-1 1,1-1-1,1 0 0,1-1 0,2 0 1,0-1-1,1-1 0,2 0 0,0-2 1,45 39-1,-33-34 20,2-1 0,1-1 0,1-2 1,1-2-1,1-1 0,0-2 0,1-1 0,1-3 0,0 0 0,1-3 0,60 8 0,-39-13 181,-1-2 0,1-4 0,-1-2 0,1-2 0,-1-3 0,79-22 0,342-131 2099,-306 96-1876,120-29 12,-175 60-397,-1-5-1,166-80 1,-253 101-35,0-1 0,-2-2 0,0 0 0,-2-3 0,0 0 0,-1-2 0,27-35 0,-25 24 177,-2-1 0,-1-2 1,-3-1-1,-1-1 0,19-50 1,-17 24 126,-3-1 0,-3-1 1,-3-1-1,-4 0 0,-2 0 1,-4-1-1,-5-105 1,-3 129-305,-3 0-1,-1 0 1,-3 1 0,-2 0 0,-2 0 0,-1 2 0,-3 0 0,-2 1 0,-2 0 0,-1 2 0,-2 1 0,-2 1 0,-2 1 0,-2 2-1,-1 1 1,-1 1 0,-2 2 0,-65-47 0,16 24-425,-2 4-1,-137-59 1,102 52-2109,58 25-303,8-2-1639</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6.468"/>
    </inkml:context>
    <inkml:brush xml:id="br0">
      <inkml:brushProperty name="width" value="0.025" units="cm"/>
      <inkml:brushProperty name="height" value="0.025" units="cm"/>
    </inkml:brush>
  </inkml:definitions>
  <inkml:trace contextRef="#ctx0" brushRef="#br0">101 1 13837,'0'0'6310,"-10"5"-4201,-1 1-1315,0 0-1,1 1 1,-19 15 0,27-20-653,0-1 0,-1 1 0,1 0 0,0 0 0,0 0 0,0 1 0,1-1-1,-1 0 1,0 1 0,1-1 0,0 1 0,-1 0 0,1-1 0,0 1 0,0 0 0,1 0 0,-1 0 0,1 0 0,-1-1 0,1 1 0,0 0 0,0 0-1,0 0 1,0 0 0,1 0 0,-1 0 0,2 5 0,-1-7-132,1 0-1,-1 0 1,0 0 0,0 0-1,0 0 1,1 0-1,-1 0 1,0-1 0,1 1-1,-1-1 1,1 1-1,-1-1 1,1 1 0,-1-1-1,1 0 1,-1 1 0,1-1-1,-1 0 1,1 0-1,-1 0 1,1 0 0,-1-1-1,1 1 1,-1 0-1,1-1 1,-1 1 0,3-2-1,1 1 60,0 0 0,-1 0 0,1-1 0,0 0 0,-1 0 0,0-1 0,7-3 0,-7 3-17,0-1 0,-1 1-1,1-1 1,-1 0 0,0 1 0,0-2 0,0 1 0,-1 0 0,1 0-1,-1-1 1,0 1 0,-1-1 0,1 0 0,-1 0 0,1 1 0,-2-1-1,1 0 1,0-10 0,-1 14-65,0 1 0,0-1 0,-1 0 0,1 0 0,0 1 0,-1-1 0,1 0 0,0 1 0,-1-1 0,1 0 0,-1 1 0,1-1 0,-1 1 0,1-1 0,-1 1 0,0-1 0,1 1 1,-1-1-1,1 1 0,-1 0 0,0-1 0,0 1 0,1 0 0,-1-1 0,0 1 0,1 0 0,-1 0 0,0 0 0,0 0 0,0 0 0,1 0 0,-1 0 0,0 0 0,0 0 0,1 0 0,-1 0 0,0 0 0,-1 1 0,1-1-78,-1 0 0,1 0 0,0 0 0,-1 1 1,1-1-1,-1 1 0,1-1 0,0 1 0,-1-1 0,1 1 0,0 0 0,0 0 0,0-1 1,0 1-1,-1 0 0,1 0 0,0 0 0,1 0 0,-1 0 0,0 0 0,0 1 0,-1 1 1,1 21-4720,1-23 4421,1 0 0,-1-1 0,0 1 0,1 0 0,-1 0 0,0-1 0,1 1 0,-1-1 0,1 1 0,0 0-1,-1-1 1,1 1 0,-1-1 0,1 1 0,0-1 0,-1 1 0,1-1 0,0 0 0,-1 1 0,1-1 0,0 0 0,0 0 0,0 1 0,-1-1 0,1 0 0,0 0-1,1 0 1,18 1-10681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2T11:31:06.984"/>
    </inkml:context>
    <inkml:brush xml:id="br0">
      <inkml:brushProperty name="width" value="0.025" units="cm"/>
      <inkml:brushProperty name="height" value="0.025" units="cm"/>
    </inkml:brush>
  </inkml:definitions>
  <inkml:trace contextRef="#ctx0" brushRef="#br0">88 159 12396,'0'0'6683,"-8"3"-4387,0 1-1851,1 0 1,-1 0-1,1 0 1,0 1-1,-10 9 1,15-12-272,0-1 0,0 1 0,0 0 0,0 0 0,0-1-1,1 1 1,-1 0 0,1 0 0,-1 1 0,1-1 0,0 0 0,0 0 0,0 1 0,0-1 0,0 0 0,1 1 0,-1-1 0,1 1 0,-1-1 0,1 1-1,0-1 1,0 1 0,0-1 0,0 1 0,1 0 0,-1-1 0,2 5 0,-1-6-161,0-1 0,-1 1 0,1-1 0,0 1 0,0-1 0,0 1 0,0-1 0,0 0 0,0 1-1,0-1 1,0 0 0,0 1 0,0-1 0,0 0 0,0 0 0,0 0 0,0 0 0,0 0 0,0 0 0,0 0 0,0-1 0,0 1 0,1-1 0,25-6 167,-17 1-128,0 0-1,0-1 1,-1 0-1,1 0 1,-2-1-1,1 0 1,-1-1-1,0 0 1,-1 0-1,0-1 1,8-13-1,-7 9-15,0-1 1,-1 1-1,0-1 0,-2 0 0,1-1 0,-2 1 0,5-29 1,-9 44-41,0 0 0,0 0 0,-1 0 0,1 0 0,0 0 0,0 0 0,0 0 1,0 0-1,0 0 0,-1 0 0,1 0 0,0 0 0,0 0 0,0 0 0,0 0 0,0 0 1,-1 0-1,1 0 0,0 0 0,0 0 0,0 0 0,0 0 0,0 0 0,0 0 0,-1-1 1,1 1-1,0 0 0,0 0 0,0 0 0,0 0 0,0 0 0,0 0 0,0 0 0,0-1 1,0 1-1,0 0 0,0 0 0,-1 0 0,1 0 0,0 0 0,0-1 0,0 1 0,0 0 0,0 0 1,-14 25-34,-12 39 126,21-50 133,2 1 1,0-1-1,0 1 1,1 0-1,1 28 0,1-42-218,0 0 0,0 0 0,0 0 0,0 0 0,0 0 0,0 0 0,0 0 0,1 0 0,-1 0 0,0 0 0,1 0 0,-1 0 0,1 0 0,-1 0 0,1-1 0,-1 1 0,1 0 0,0 0 0,-1 0 0,1-1 0,0 1 0,0 0 0,-1-1 0,1 1 0,0-1 0,0 1 0,1 0 0,1-1 28,-1 1-1,1-1 0,-1 1 0,1-1 0,-1 0 0,1 0 0,-1 0 0,1 0 0,-1-1 0,1 1 0,2-2 0,2 1 35,0-2-1,-1 1 1,1-1-1,0 0 1,-1 0-1,0-1 1,10-6-1,26-36 24,-40 42-100,1 0 1,0 1-1,-1-1 1,0 0-1,0 0 1,0 0-1,0-1 1,-1 1 0,1 0-1,-1-1 1,1-6-1,-18 28-10,13-12 40,-1 0 0,1 0 0,0 0 1,0 1-1,1-1 0,-1 1 0,1 0 0,0 0 1,1 0-1,0 0 0,0 0 0,0 0 1,0 0-1,1 8 0,1-13-19,0 0 0,-1-1 0,1 1 0,0 0 0,-1 0 0,1-1 0,0 1 0,0-1 0,-1 1 0,1-1 0,0 1 0,0-1 0,0 1 0,0-1 0,0 0 0,0 1 0,0-1 0,0 0 0,0 0 0,0 0 0,0 0 0,0 0 0,0 0 0,0 0 0,0 0 0,0 0 0,0 0 0,0 0 0,0-1 0,0 1 0,1-1 0,33-12 0,-18 0 0,0 0 0,-1-2 0,-1 0 0,23-29 0,-44 85 0,3-35-1057,2-1 0,-1 1-1,0-1 1,1 1 0,0 0 0,0 8 0,1-13 792,0 0 0,1 0 0,-1 0 0,0 0 0,0 0 0,1 0-1,-1-1 1,0 1 0,1 0 0,-1 0 0,1 0 0,0 0 0,-1 0 0,1-1 0,-1 1 0,1 0 0,0-1 0,0 1 0,-1 0 0,1-1 0,0 1 0,0-1 0,0 1 0,0-1 0,0 1 0,0-1 0,0 0 0,0 0 0,-1 1 0,1-1 0,0 0 0,0 0 0,0 0 0,0 0 0,0 0 0,0 0 0,0 0 0,0 0 0,0-1 0,0 1 0,0 0 0,2-1 0,20-5-9254</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02.10.2025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5pPr>
            <a:lvl6pPr marL="2806970"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6pPr>
            <a:lvl7pPr marL="3317328"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7pPr>
            <a:lvl8pPr marL="3827687"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8pPr>
            <a:lvl9pPr marL="4338045"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544513" y="895350"/>
            <a:ext cx="7974013" cy="4486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4474" y="5679253"/>
            <a:ext cx="5054505" cy="5379134"/>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102085" tIns="51041" rIns="102085" bIns="51041"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29666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959074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05567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51536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00423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8785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236D160C-E515-4D8C-9228-C6C42BF8CB28}" type="slidenum">
              <a:rPr lang="de-DE" sz="1200">
                <a:solidFill>
                  <a:srgbClr val="000000"/>
                </a:solidFill>
                <a:latin typeface="Sparkasse Rg" pitchFamily="34" charset="0"/>
              </a:rPr>
              <a:pPr eaLnBrk="1" hangingPunct="1"/>
              <a:t>13</a:t>
            </a:fld>
            <a:endParaRPr lang="de-DE" sz="1200">
              <a:solidFill>
                <a:srgbClr val="000000"/>
              </a:solidFill>
              <a:latin typeface="Sparkasse Rg" pitchFamily="34" charset="0"/>
            </a:endParaRPr>
          </a:p>
        </p:txBody>
      </p:sp>
      <p:sp>
        <p:nvSpPr>
          <p:cNvPr id="34611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8AFAF50-71D2-472A-B49E-A6BA6CD25389}" type="slidenum">
              <a:rPr lang="de-DE" sz="1200">
                <a:solidFill>
                  <a:srgbClr val="000000"/>
                </a:solidFill>
                <a:latin typeface="Sparkasse Rg" pitchFamily="34" charset="0"/>
              </a:rPr>
              <a:pPr algn="r" eaLnBrk="1" hangingPunct="1">
                <a:buClrTx/>
                <a:buFontTx/>
                <a:buNone/>
              </a:pPr>
              <a:t>13</a:t>
            </a:fld>
            <a:endParaRPr lang="de-DE" sz="1200">
              <a:solidFill>
                <a:srgbClr val="000000"/>
              </a:solidFill>
              <a:latin typeface="Sparkasse Rg" pitchFamily="34" charset="0"/>
            </a:endParaRPr>
          </a:p>
        </p:txBody>
      </p:sp>
      <p:sp>
        <p:nvSpPr>
          <p:cNvPr id="34611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1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610663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6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F5D7A5FD-A29C-4971-A46C-3A436945F7C3}" type="slidenum">
              <a:rPr lang="de-DE" sz="1200">
                <a:solidFill>
                  <a:srgbClr val="000000"/>
                </a:solidFill>
                <a:latin typeface="Sparkasse Rg" pitchFamily="34" charset="0"/>
              </a:rPr>
              <a:pPr eaLnBrk="1" hangingPunct="1"/>
              <a:t>14</a:t>
            </a:fld>
            <a:endParaRPr lang="de-DE" sz="1200">
              <a:solidFill>
                <a:srgbClr val="000000"/>
              </a:solidFill>
              <a:latin typeface="Sparkasse Rg" pitchFamily="34" charset="0"/>
            </a:endParaRPr>
          </a:p>
        </p:txBody>
      </p:sp>
      <p:sp>
        <p:nvSpPr>
          <p:cNvPr id="348163"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506F5D2-1BA7-431F-8CD4-0184588AF6F9}" type="slidenum">
              <a:rPr lang="de-DE" sz="1200">
                <a:solidFill>
                  <a:srgbClr val="000000"/>
                </a:solidFill>
                <a:latin typeface="Sparkasse Rg" pitchFamily="34" charset="0"/>
              </a:rPr>
              <a:pPr algn="r" eaLnBrk="1" hangingPunct="1">
                <a:buClrTx/>
                <a:buFontTx/>
                <a:buNone/>
              </a:pPr>
              <a:t>14</a:t>
            </a:fld>
            <a:endParaRPr lang="de-DE" sz="1200">
              <a:solidFill>
                <a:srgbClr val="000000"/>
              </a:solidFill>
              <a:latin typeface="Sparkasse Rg" pitchFamily="34" charset="0"/>
            </a:endParaRPr>
          </a:p>
        </p:txBody>
      </p:sp>
      <p:sp>
        <p:nvSpPr>
          <p:cNvPr id="348164"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65"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190698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1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236D160C-E515-4D8C-9228-C6C42BF8CB28}" type="slidenum">
              <a:rPr lang="de-DE" sz="1200">
                <a:solidFill>
                  <a:srgbClr val="000000"/>
                </a:solidFill>
                <a:latin typeface="Sparkasse Rg" pitchFamily="34" charset="0"/>
              </a:rPr>
              <a:pPr eaLnBrk="1" hangingPunct="1"/>
              <a:t>15</a:t>
            </a:fld>
            <a:endParaRPr lang="de-DE" sz="1200">
              <a:solidFill>
                <a:srgbClr val="000000"/>
              </a:solidFill>
              <a:latin typeface="Sparkasse Rg" pitchFamily="34" charset="0"/>
            </a:endParaRPr>
          </a:p>
        </p:txBody>
      </p:sp>
      <p:sp>
        <p:nvSpPr>
          <p:cNvPr id="34611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48AFAF50-71D2-472A-B49E-A6BA6CD25389}" type="slidenum">
              <a:rPr lang="de-DE" sz="1200">
                <a:solidFill>
                  <a:srgbClr val="000000"/>
                </a:solidFill>
                <a:latin typeface="Sparkasse Rg" pitchFamily="34" charset="0"/>
              </a:rPr>
              <a:pPr algn="r" eaLnBrk="1" hangingPunct="1">
                <a:buClrTx/>
                <a:buFontTx/>
                <a:buNone/>
              </a:pPr>
              <a:t>15</a:t>
            </a:fld>
            <a:endParaRPr lang="de-DE" sz="1200">
              <a:solidFill>
                <a:srgbClr val="000000"/>
              </a:solidFill>
              <a:latin typeface="Sparkasse Rg" pitchFamily="34" charset="0"/>
            </a:endParaRPr>
          </a:p>
        </p:txBody>
      </p:sp>
      <p:sp>
        <p:nvSpPr>
          <p:cNvPr id="34611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611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558455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12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F2A043B-9C45-4FA2-98B7-822C5F74EC59}" type="slidenum">
              <a:rPr lang="de-DE" sz="1200">
                <a:solidFill>
                  <a:srgbClr val="000000"/>
                </a:solidFill>
                <a:latin typeface="Sparkasse Rg" pitchFamily="34" charset="0"/>
              </a:rPr>
              <a:pPr eaLnBrk="1" hangingPunct="1"/>
              <a:t>16</a:t>
            </a:fld>
            <a:endParaRPr lang="de-DE" sz="1200">
              <a:solidFill>
                <a:srgbClr val="000000"/>
              </a:solidFill>
              <a:latin typeface="Sparkasse Rg" pitchFamily="34" charset="0"/>
            </a:endParaRPr>
          </a:p>
        </p:txBody>
      </p:sp>
      <p:sp>
        <p:nvSpPr>
          <p:cNvPr id="351235" name="Rectangle 2"/>
          <p:cNvSpPr>
            <a:spLocks noGrp="1" noRot="1" noChangeAspect="1" noChangeArrowheads="1" noTextEdit="1"/>
          </p:cNvSpPr>
          <p:nvPr>
            <p:ph type="sldImg"/>
          </p:nvPr>
        </p:nvSpPr>
        <p:spPr>
          <a:xfrm>
            <a:off x="93663" y="742950"/>
            <a:ext cx="6619875" cy="3724275"/>
          </a:xfrm>
          <a:ln/>
        </p:spPr>
      </p:sp>
      <p:sp>
        <p:nvSpPr>
          <p:cNvPr id="3512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56424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096753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78160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64631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32118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4781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02.10.2025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02.10.2025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17" Type="http://schemas.openxmlformats.org/officeDocument/2006/relationships/image" Target="../media/image71.png"/><Relationship Id="rId21" Type="http://schemas.openxmlformats.org/officeDocument/2006/relationships/image" Target="../media/image23.png"/><Relationship Id="rId42" Type="http://schemas.openxmlformats.org/officeDocument/2006/relationships/customXml" Target="../ink/ink23.xml"/><Relationship Id="rId63" Type="http://schemas.openxmlformats.org/officeDocument/2006/relationships/image" Target="../media/image44.png"/><Relationship Id="rId84" Type="http://schemas.openxmlformats.org/officeDocument/2006/relationships/customXml" Target="../ink/ink44.xml"/><Relationship Id="rId138" Type="http://schemas.openxmlformats.org/officeDocument/2006/relationships/customXml" Target="../ink/ink71.xml"/><Relationship Id="rId107" Type="http://schemas.openxmlformats.org/officeDocument/2006/relationships/image" Target="../media/image66.png"/><Relationship Id="rId11" Type="http://schemas.openxmlformats.org/officeDocument/2006/relationships/image" Target="../media/image18.png"/><Relationship Id="rId32" Type="http://schemas.openxmlformats.org/officeDocument/2006/relationships/customXml" Target="../ink/ink18.xml"/><Relationship Id="rId37" Type="http://schemas.openxmlformats.org/officeDocument/2006/relationships/image" Target="../media/image31.png"/><Relationship Id="rId53" Type="http://schemas.openxmlformats.org/officeDocument/2006/relationships/image" Target="../media/image39.png"/><Relationship Id="rId58" Type="http://schemas.openxmlformats.org/officeDocument/2006/relationships/customXml" Target="../ink/ink31.xml"/><Relationship Id="rId74" Type="http://schemas.openxmlformats.org/officeDocument/2006/relationships/customXml" Target="../ink/ink39.xml"/><Relationship Id="rId79" Type="http://schemas.openxmlformats.org/officeDocument/2006/relationships/image" Target="../media/image52.png"/><Relationship Id="rId102" Type="http://schemas.openxmlformats.org/officeDocument/2006/relationships/customXml" Target="../ink/ink53.xml"/><Relationship Id="rId123" Type="http://schemas.openxmlformats.org/officeDocument/2006/relationships/image" Target="../media/image74.png"/><Relationship Id="rId128" Type="http://schemas.openxmlformats.org/officeDocument/2006/relationships/customXml" Target="../ink/ink66.xml"/><Relationship Id="rId5" Type="http://schemas.openxmlformats.org/officeDocument/2006/relationships/image" Target="../media/image15.png"/><Relationship Id="rId90" Type="http://schemas.openxmlformats.org/officeDocument/2006/relationships/customXml" Target="../ink/ink47.xml"/><Relationship Id="rId95" Type="http://schemas.openxmlformats.org/officeDocument/2006/relationships/image" Target="../media/image60.png"/><Relationship Id="rId22" Type="http://schemas.openxmlformats.org/officeDocument/2006/relationships/customXml" Target="../ink/ink13.xml"/><Relationship Id="rId27" Type="http://schemas.openxmlformats.org/officeDocument/2006/relationships/image" Target="../media/image26.png"/><Relationship Id="rId43" Type="http://schemas.openxmlformats.org/officeDocument/2006/relationships/image" Target="../media/image34.png"/><Relationship Id="rId48" Type="http://schemas.openxmlformats.org/officeDocument/2006/relationships/customXml" Target="../ink/ink26.xml"/><Relationship Id="rId64" Type="http://schemas.openxmlformats.org/officeDocument/2006/relationships/customXml" Target="../ink/ink34.xml"/><Relationship Id="rId69" Type="http://schemas.openxmlformats.org/officeDocument/2006/relationships/image" Target="../media/image47.png"/><Relationship Id="rId113" Type="http://schemas.openxmlformats.org/officeDocument/2006/relationships/image" Target="../media/image69.png"/><Relationship Id="rId118" Type="http://schemas.openxmlformats.org/officeDocument/2006/relationships/customXml" Target="../ink/ink61.xml"/><Relationship Id="rId134" Type="http://schemas.openxmlformats.org/officeDocument/2006/relationships/customXml" Target="../ink/ink69.xml"/><Relationship Id="rId139" Type="http://schemas.openxmlformats.org/officeDocument/2006/relationships/image" Target="../media/image82.png"/><Relationship Id="rId80" Type="http://schemas.openxmlformats.org/officeDocument/2006/relationships/customXml" Target="../ink/ink42.xml"/><Relationship Id="rId85" Type="http://schemas.openxmlformats.org/officeDocument/2006/relationships/image" Target="../media/image55.png"/><Relationship Id="rId12" Type="http://schemas.openxmlformats.org/officeDocument/2006/relationships/customXml" Target="../ink/ink8.xml"/><Relationship Id="rId17" Type="http://schemas.openxmlformats.org/officeDocument/2006/relationships/image" Target="../media/image21.png"/><Relationship Id="rId33" Type="http://schemas.openxmlformats.org/officeDocument/2006/relationships/image" Target="../media/image29.png"/><Relationship Id="rId38" Type="http://schemas.openxmlformats.org/officeDocument/2006/relationships/customXml" Target="../ink/ink21.xml"/><Relationship Id="rId59" Type="http://schemas.openxmlformats.org/officeDocument/2006/relationships/image" Target="../media/image42.png"/><Relationship Id="rId103" Type="http://schemas.openxmlformats.org/officeDocument/2006/relationships/image" Target="../media/image64.png"/><Relationship Id="rId108" Type="http://schemas.openxmlformats.org/officeDocument/2006/relationships/customXml" Target="../ink/ink56.xml"/><Relationship Id="rId124" Type="http://schemas.openxmlformats.org/officeDocument/2006/relationships/customXml" Target="../ink/ink64.xml"/><Relationship Id="rId129" Type="http://schemas.openxmlformats.org/officeDocument/2006/relationships/image" Target="../media/image77.png"/><Relationship Id="rId54" Type="http://schemas.openxmlformats.org/officeDocument/2006/relationships/customXml" Target="../ink/ink29.xml"/><Relationship Id="rId70" Type="http://schemas.openxmlformats.org/officeDocument/2006/relationships/customXml" Target="../ink/ink37.xml"/><Relationship Id="rId75" Type="http://schemas.openxmlformats.org/officeDocument/2006/relationships/image" Target="../media/image50.png"/><Relationship Id="rId91" Type="http://schemas.openxmlformats.org/officeDocument/2006/relationships/image" Target="../media/image58.png"/><Relationship Id="rId96" Type="http://schemas.openxmlformats.org/officeDocument/2006/relationships/customXml" Target="../ink/ink50.xml"/><Relationship Id="rId140" Type="http://schemas.openxmlformats.org/officeDocument/2006/relationships/customXml" Target="../ink/ink72.xml"/><Relationship Id="rId1" Type="http://schemas.openxmlformats.org/officeDocument/2006/relationships/slideLayout" Target="../slideLayouts/slideLayout1.xml"/><Relationship Id="rId6" Type="http://schemas.openxmlformats.org/officeDocument/2006/relationships/customXml" Target="../ink/ink5.xml"/><Relationship Id="rId23" Type="http://schemas.openxmlformats.org/officeDocument/2006/relationships/image" Target="../media/image24.png"/><Relationship Id="rId28" Type="http://schemas.openxmlformats.org/officeDocument/2006/relationships/customXml" Target="../ink/ink16.xml"/><Relationship Id="rId49" Type="http://schemas.openxmlformats.org/officeDocument/2006/relationships/image" Target="../media/image37.png"/><Relationship Id="rId114" Type="http://schemas.openxmlformats.org/officeDocument/2006/relationships/customXml" Target="../ink/ink59.xml"/><Relationship Id="rId119" Type="http://schemas.openxmlformats.org/officeDocument/2006/relationships/image" Target="../media/image72.png"/><Relationship Id="rId44" Type="http://schemas.openxmlformats.org/officeDocument/2006/relationships/customXml" Target="../ink/ink24.xml"/><Relationship Id="rId60" Type="http://schemas.openxmlformats.org/officeDocument/2006/relationships/customXml" Target="../ink/ink32.xml"/><Relationship Id="rId65" Type="http://schemas.openxmlformats.org/officeDocument/2006/relationships/image" Target="../media/image45.png"/><Relationship Id="rId81" Type="http://schemas.openxmlformats.org/officeDocument/2006/relationships/image" Target="../media/image53.png"/><Relationship Id="rId86" Type="http://schemas.openxmlformats.org/officeDocument/2006/relationships/customXml" Target="../ink/ink45.xml"/><Relationship Id="rId130" Type="http://schemas.openxmlformats.org/officeDocument/2006/relationships/customXml" Target="../ink/ink67.xml"/><Relationship Id="rId135" Type="http://schemas.openxmlformats.org/officeDocument/2006/relationships/image" Target="../media/image80.png"/><Relationship Id="rId13" Type="http://schemas.openxmlformats.org/officeDocument/2006/relationships/image" Target="../media/image19.png"/><Relationship Id="rId18" Type="http://schemas.openxmlformats.org/officeDocument/2006/relationships/customXml" Target="../ink/ink11.xml"/><Relationship Id="rId39" Type="http://schemas.openxmlformats.org/officeDocument/2006/relationships/image" Target="../media/image32.png"/><Relationship Id="rId109" Type="http://schemas.openxmlformats.org/officeDocument/2006/relationships/image" Target="../media/image67.png"/><Relationship Id="rId34" Type="http://schemas.openxmlformats.org/officeDocument/2006/relationships/customXml" Target="../ink/ink19.xml"/><Relationship Id="rId50" Type="http://schemas.openxmlformats.org/officeDocument/2006/relationships/customXml" Target="../ink/ink27.xml"/><Relationship Id="rId55" Type="http://schemas.openxmlformats.org/officeDocument/2006/relationships/image" Target="../media/image40.png"/><Relationship Id="rId76" Type="http://schemas.openxmlformats.org/officeDocument/2006/relationships/customXml" Target="../ink/ink40.xml"/><Relationship Id="rId97" Type="http://schemas.openxmlformats.org/officeDocument/2006/relationships/image" Target="../media/image61.png"/><Relationship Id="rId104" Type="http://schemas.openxmlformats.org/officeDocument/2006/relationships/customXml" Target="../ink/ink54.xml"/><Relationship Id="rId120" Type="http://schemas.openxmlformats.org/officeDocument/2006/relationships/customXml" Target="../ink/ink62.xml"/><Relationship Id="rId125" Type="http://schemas.openxmlformats.org/officeDocument/2006/relationships/image" Target="../media/image75.png"/><Relationship Id="rId141" Type="http://schemas.openxmlformats.org/officeDocument/2006/relationships/image" Target="../media/image83.png"/><Relationship Id="rId7" Type="http://schemas.openxmlformats.org/officeDocument/2006/relationships/image" Target="../media/image16.png"/><Relationship Id="rId71" Type="http://schemas.openxmlformats.org/officeDocument/2006/relationships/image" Target="../media/image48.png"/><Relationship Id="rId92" Type="http://schemas.openxmlformats.org/officeDocument/2006/relationships/customXml" Target="../ink/ink48.xml"/><Relationship Id="rId2" Type="http://schemas.openxmlformats.org/officeDocument/2006/relationships/image" Target="../media/image13.png"/><Relationship Id="rId29" Type="http://schemas.openxmlformats.org/officeDocument/2006/relationships/image" Target="../media/image27.png"/><Relationship Id="rId24" Type="http://schemas.openxmlformats.org/officeDocument/2006/relationships/customXml" Target="../ink/ink14.xml"/><Relationship Id="rId40" Type="http://schemas.openxmlformats.org/officeDocument/2006/relationships/customXml" Target="../ink/ink22.xml"/><Relationship Id="rId45" Type="http://schemas.openxmlformats.org/officeDocument/2006/relationships/image" Target="../media/image35.png"/><Relationship Id="rId66" Type="http://schemas.openxmlformats.org/officeDocument/2006/relationships/customXml" Target="../ink/ink35.xml"/><Relationship Id="rId87" Type="http://schemas.openxmlformats.org/officeDocument/2006/relationships/image" Target="../media/image56.png"/><Relationship Id="rId110" Type="http://schemas.openxmlformats.org/officeDocument/2006/relationships/customXml" Target="../ink/ink57.xml"/><Relationship Id="rId115" Type="http://schemas.openxmlformats.org/officeDocument/2006/relationships/image" Target="../media/image70.png"/><Relationship Id="rId131" Type="http://schemas.openxmlformats.org/officeDocument/2006/relationships/image" Target="../media/image78.png"/><Relationship Id="rId136" Type="http://schemas.openxmlformats.org/officeDocument/2006/relationships/customXml" Target="../ink/ink70.xml"/><Relationship Id="rId61" Type="http://schemas.openxmlformats.org/officeDocument/2006/relationships/image" Target="../media/image43.png"/><Relationship Id="rId82" Type="http://schemas.openxmlformats.org/officeDocument/2006/relationships/customXml" Target="../ink/ink43.xml"/><Relationship Id="rId19" Type="http://schemas.openxmlformats.org/officeDocument/2006/relationships/image" Target="../media/image22.png"/><Relationship Id="rId14" Type="http://schemas.openxmlformats.org/officeDocument/2006/relationships/customXml" Target="../ink/ink9.xml"/><Relationship Id="rId30" Type="http://schemas.openxmlformats.org/officeDocument/2006/relationships/customXml" Target="../ink/ink17.xml"/><Relationship Id="rId35" Type="http://schemas.openxmlformats.org/officeDocument/2006/relationships/image" Target="../media/image30.png"/><Relationship Id="rId56" Type="http://schemas.openxmlformats.org/officeDocument/2006/relationships/customXml" Target="../ink/ink30.xml"/><Relationship Id="rId77" Type="http://schemas.openxmlformats.org/officeDocument/2006/relationships/image" Target="../media/image51.png"/><Relationship Id="rId100" Type="http://schemas.openxmlformats.org/officeDocument/2006/relationships/customXml" Target="../ink/ink52.xml"/><Relationship Id="rId105" Type="http://schemas.openxmlformats.org/officeDocument/2006/relationships/image" Target="../media/image65.png"/><Relationship Id="rId126" Type="http://schemas.openxmlformats.org/officeDocument/2006/relationships/customXml" Target="../ink/ink65.xml"/><Relationship Id="rId8" Type="http://schemas.openxmlformats.org/officeDocument/2006/relationships/customXml" Target="../ink/ink6.xml"/><Relationship Id="rId51" Type="http://schemas.openxmlformats.org/officeDocument/2006/relationships/image" Target="../media/image38.png"/><Relationship Id="rId72" Type="http://schemas.openxmlformats.org/officeDocument/2006/relationships/customXml" Target="../ink/ink38.xml"/><Relationship Id="rId93" Type="http://schemas.openxmlformats.org/officeDocument/2006/relationships/image" Target="../media/image59.png"/><Relationship Id="rId98" Type="http://schemas.openxmlformats.org/officeDocument/2006/relationships/customXml" Target="../ink/ink51.xml"/><Relationship Id="rId121" Type="http://schemas.openxmlformats.org/officeDocument/2006/relationships/image" Target="../media/image73.png"/><Relationship Id="rId142" Type="http://schemas.openxmlformats.org/officeDocument/2006/relationships/customXml" Target="../ink/ink73.xml"/><Relationship Id="rId3" Type="http://schemas.openxmlformats.org/officeDocument/2006/relationships/image" Target="../media/image14.png"/><Relationship Id="rId25" Type="http://schemas.openxmlformats.org/officeDocument/2006/relationships/image" Target="../media/image25.png"/><Relationship Id="rId46" Type="http://schemas.openxmlformats.org/officeDocument/2006/relationships/customXml" Target="../ink/ink25.xml"/><Relationship Id="rId67" Type="http://schemas.openxmlformats.org/officeDocument/2006/relationships/image" Target="../media/image46.png"/><Relationship Id="rId116" Type="http://schemas.openxmlformats.org/officeDocument/2006/relationships/customXml" Target="../ink/ink60.xml"/><Relationship Id="rId137" Type="http://schemas.openxmlformats.org/officeDocument/2006/relationships/image" Target="../media/image81.png"/><Relationship Id="rId20" Type="http://schemas.openxmlformats.org/officeDocument/2006/relationships/customXml" Target="../ink/ink12.xml"/><Relationship Id="rId41" Type="http://schemas.openxmlformats.org/officeDocument/2006/relationships/image" Target="../media/image33.png"/><Relationship Id="rId62" Type="http://schemas.openxmlformats.org/officeDocument/2006/relationships/customXml" Target="../ink/ink33.xml"/><Relationship Id="rId83" Type="http://schemas.openxmlformats.org/officeDocument/2006/relationships/image" Target="../media/image54.png"/><Relationship Id="rId88" Type="http://schemas.openxmlformats.org/officeDocument/2006/relationships/customXml" Target="../ink/ink46.xml"/><Relationship Id="rId111" Type="http://schemas.openxmlformats.org/officeDocument/2006/relationships/image" Target="../media/image68.png"/><Relationship Id="rId132" Type="http://schemas.openxmlformats.org/officeDocument/2006/relationships/customXml" Target="../ink/ink68.xml"/><Relationship Id="rId15" Type="http://schemas.openxmlformats.org/officeDocument/2006/relationships/image" Target="../media/image20.png"/><Relationship Id="rId36" Type="http://schemas.openxmlformats.org/officeDocument/2006/relationships/customXml" Target="../ink/ink20.xml"/><Relationship Id="rId57" Type="http://schemas.openxmlformats.org/officeDocument/2006/relationships/image" Target="../media/image41.png"/><Relationship Id="rId106" Type="http://schemas.openxmlformats.org/officeDocument/2006/relationships/customXml" Target="../ink/ink55.xml"/><Relationship Id="rId127" Type="http://schemas.openxmlformats.org/officeDocument/2006/relationships/image" Target="../media/image76.png"/><Relationship Id="rId10" Type="http://schemas.openxmlformats.org/officeDocument/2006/relationships/customXml" Target="../ink/ink7.xml"/><Relationship Id="rId31" Type="http://schemas.openxmlformats.org/officeDocument/2006/relationships/image" Target="../media/image28.png"/><Relationship Id="rId52" Type="http://schemas.openxmlformats.org/officeDocument/2006/relationships/customXml" Target="../ink/ink28.xml"/><Relationship Id="rId73" Type="http://schemas.openxmlformats.org/officeDocument/2006/relationships/image" Target="../media/image49.png"/><Relationship Id="rId78" Type="http://schemas.openxmlformats.org/officeDocument/2006/relationships/customXml" Target="../ink/ink41.xml"/><Relationship Id="rId94" Type="http://schemas.openxmlformats.org/officeDocument/2006/relationships/customXml" Target="../ink/ink49.xml"/><Relationship Id="rId99" Type="http://schemas.openxmlformats.org/officeDocument/2006/relationships/image" Target="../media/image62.png"/><Relationship Id="rId101" Type="http://schemas.openxmlformats.org/officeDocument/2006/relationships/image" Target="../media/image63.png"/><Relationship Id="rId122" Type="http://schemas.openxmlformats.org/officeDocument/2006/relationships/customXml" Target="../ink/ink63.xml"/><Relationship Id="rId143" Type="http://schemas.openxmlformats.org/officeDocument/2006/relationships/image" Target="../media/image84.png"/><Relationship Id="rId4" Type="http://schemas.openxmlformats.org/officeDocument/2006/relationships/customXml" Target="../ink/ink4.xml"/><Relationship Id="rId9" Type="http://schemas.openxmlformats.org/officeDocument/2006/relationships/image" Target="../media/image17.png"/><Relationship Id="rId26" Type="http://schemas.openxmlformats.org/officeDocument/2006/relationships/customXml" Target="../ink/ink15.xml"/><Relationship Id="rId47" Type="http://schemas.openxmlformats.org/officeDocument/2006/relationships/image" Target="../media/image36.png"/><Relationship Id="rId68" Type="http://schemas.openxmlformats.org/officeDocument/2006/relationships/customXml" Target="../ink/ink36.xml"/><Relationship Id="rId89" Type="http://schemas.openxmlformats.org/officeDocument/2006/relationships/image" Target="../media/image57.png"/><Relationship Id="rId112" Type="http://schemas.openxmlformats.org/officeDocument/2006/relationships/customXml" Target="../ink/ink58.xml"/><Relationship Id="rId133" Type="http://schemas.openxmlformats.org/officeDocument/2006/relationships/image" Target="../media/image79.png"/><Relationship Id="rId16" Type="http://schemas.openxmlformats.org/officeDocument/2006/relationships/customXml" Target="../ink/ink10.xml"/></Relationships>
</file>

<file path=ppt/slides/_rels/slide12.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86.emf"/><Relationship Id="rId5" Type="http://schemas.openxmlformats.org/officeDocument/2006/relationships/package" Target="../embeddings/Microsoft_Excel_Worksheet1.xlsx"/><Relationship Id="rId4" Type="http://schemas.openxmlformats.org/officeDocument/2006/relationships/image" Target="../media/image87.png"/></Relationships>
</file>

<file path=ppt/slides/_rels/slide17.xml.rels><?xml version="1.0" encoding="UTF-8" standalone="yes"?>
<Relationships xmlns="http://schemas.openxmlformats.org/package/2006/relationships"><Relationship Id="rId3" Type="http://schemas.openxmlformats.org/officeDocument/2006/relationships/image" Target="../media/image8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destatis.de/DE/Service/Bibliothek/_publikationen-fachserienliste-18.html?nn=206136"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iws_mb09_07a"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iws_mb09_06c"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destatis.de/DE/Service/Bibliothek/_publikationen-fachserienliste-18.html?nn=206136"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dks_b01012_3"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kms_it03a"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kms_it03a"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59778/759778?listId=www_szista_mb01"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bundesbank.de/dynamic/action/de/statistiken/zeitreihen-datenbanken/zeitreihen-datenbank/723452/723452?tsId=BBK01.BJ9059&amp;statisticType=BBK_ITS&amp;tsTab=0&amp;dateSelect=2020"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https://www.bundesbank.de/dynamic/action/de/statistiken/zeitreihen-datenbanken/zeitreihen-datenbank/723452/723452?listId=www_v27_web011_11a&amp;treeAnchor=FINANZEN&amp;statisticType=BBK_ITS&amp;tsId=BBK01.BJ9069&amp;dateSelect=202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package" Target="../embeddings/Microsoft_Excel_Worksheet.xlsx"/><Relationship Id="rId7" Type="http://schemas.openxmlformats.org/officeDocument/2006/relationships/customXml" Target="../ink/ink2.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customXml" Target="../ink/ink1.xml"/><Relationship Id="rId10" Type="http://schemas.openxmlformats.org/officeDocument/2006/relationships/image" Target="../media/image6.png"/><Relationship Id="rId4" Type="http://schemas.openxmlformats.org/officeDocument/2006/relationships/image" Target="../media/image3.emf"/><Relationship Id="rId9" Type="http://schemas.openxmlformats.org/officeDocument/2006/relationships/customXml" Target="../ink/ink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a:latin typeface="Times New Roman" panose="02020603050405020304" pitchFamily="18" charset="0"/>
                <a:cs typeface="Times New Roman" panose="02020603050405020304" pitchFamily="18" charset="0"/>
              </a:rPr>
              <a:t>Global Economics</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352134" y="1874728"/>
            <a:ext cx="5123775" cy="1815882"/>
          </a:xfrm>
          <a:prstGeom prst="rect">
            <a:avLst/>
          </a:prstGeom>
          <a:noFill/>
        </p:spPr>
        <p:txBody>
          <a:bodyPr wrap="none" rtlCol="0">
            <a:spAutoFit/>
          </a:bodyPr>
          <a:lstStyle/>
          <a:p>
            <a:pPr algn="ctr"/>
            <a:r>
              <a:rPr lang="de-DE" sz="2800" b="1" u="sng"/>
              <a:t>This lecture will be recorded and </a:t>
            </a:r>
          </a:p>
          <a:p>
            <a:pPr algn="ctr"/>
            <a:r>
              <a:rPr lang="de-DE" sz="2800" b="1" u="sng"/>
              <a:t>Subsequently uploaded in the </a:t>
            </a:r>
          </a:p>
          <a:p>
            <a:pPr algn="ctr"/>
            <a:r>
              <a:rPr lang="de-DE" sz="2800" b="1" u="sng"/>
              <a:t>world-wide-web</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4C86D-A51E-C6EE-59DA-9048AF95C690}"/>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097CB6F9-FBC9-0974-2D81-5111E1825983}"/>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Global Economic Trends since the start of globalization</a:t>
            </a:r>
            <a:endParaRPr lang="de-DE" sz="2800" dirty="0">
              <a:latin typeface="Times New Roman" panose="02020603050405020304" pitchFamily="18" charset="0"/>
              <a:cs typeface="Times New Roman" panose="02020603050405020304" pitchFamily="18" charset="0"/>
            </a:endParaRPr>
          </a:p>
        </p:txBody>
      </p:sp>
      <p:pic>
        <p:nvPicPr>
          <p:cNvPr id="4" name="Grafik 3">
            <a:extLst>
              <a:ext uri="{FF2B5EF4-FFF2-40B4-BE49-F238E27FC236}">
                <a16:creationId xmlns:a16="http://schemas.microsoft.com/office/drawing/2014/main" id="{2BFF0ABB-BF7C-F3CE-EF66-42C82E075C94}"/>
              </a:ext>
            </a:extLst>
          </p:cNvPr>
          <p:cNvPicPr>
            <a:picLocks noChangeAspect="1"/>
          </p:cNvPicPr>
          <p:nvPr/>
        </p:nvPicPr>
        <p:blipFill>
          <a:blip r:embed="rId2"/>
          <a:stretch>
            <a:fillRect/>
          </a:stretch>
        </p:blipFill>
        <p:spPr>
          <a:xfrm>
            <a:off x="0" y="565809"/>
            <a:ext cx="9595888" cy="5412081"/>
          </a:xfrm>
          <a:prstGeom prst="rect">
            <a:avLst/>
          </a:prstGeom>
        </p:spPr>
      </p:pic>
      <p:sp>
        <p:nvSpPr>
          <p:cNvPr id="3" name="Rechteck 2">
            <a:extLst>
              <a:ext uri="{FF2B5EF4-FFF2-40B4-BE49-F238E27FC236}">
                <a16:creationId xmlns:a16="http://schemas.microsoft.com/office/drawing/2014/main" id="{F0356273-7AF2-50DB-CDC3-92AF6B109BA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B299D9D1-65D0-6361-C1D8-48C7204EA566}"/>
              </a:ext>
            </a:extLst>
          </p:cNvPr>
          <p:cNvSpPr txBox="1"/>
          <p:nvPr/>
        </p:nvSpPr>
        <p:spPr>
          <a:xfrm>
            <a:off x="0" y="6186906"/>
            <a:ext cx="8343900" cy="461665"/>
          </a:xfrm>
          <a:prstGeom prst="rect">
            <a:avLst/>
          </a:prstGeom>
          <a:noFill/>
        </p:spPr>
        <p:txBody>
          <a:bodyPr wrap="square">
            <a:spAutoFit/>
          </a:bodyPr>
          <a:lstStyle/>
          <a:p>
            <a:r>
              <a:rPr lang="de-DE" sz="1200" dirty="0"/>
              <a:t>Source: Köster, Bernhard und Mühe, Felix Internationale Handelskonflikte: eine verhaltensökonomische Analyse (2024) </a:t>
            </a:r>
            <a:r>
              <a:rPr lang="de-DE" sz="1200" dirty="0" err="1"/>
              <a:t>WiSt</a:t>
            </a:r>
            <a:r>
              <a:rPr lang="de-DE" sz="1200" dirty="0"/>
              <a:t> -- Wirtschaftswissenschaftliches Studium, Heft 5-2024, 26 -- 32</a:t>
            </a:r>
          </a:p>
        </p:txBody>
      </p:sp>
    </p:spTree>
    <p:extLst>
      <p:ext uri="{BB962C8B-B14F-4D97-AF65-F5344CB8AC3E}">
        <p14:creationId xmlns:p14="http://schemas.microsoft.com/office/powerpoint/2010/main" val="67405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3AC05-3D7D-2B45-66B7-4DCAD75B5584}"/>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12AED205-B6BD-33E6-4C1F-2C6434F8A72E}"/>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Global Economic Trends since the start of globalization</a:t>
            </a:r>
            <a:endParaRPr lang="de-DE" sz="2800" dirty="0">
              <a:latin typeface="Times New Roman" panose="02020603050405020304" pitchFamily="18" charset="0"/>
              <a:cs typeface="Times New Roman" panose="02020603050405020304" pitchFamily="18" charset="0"/>
            </a:endParaRPr>
          </a:p>
        </p:txBody>
      </p:sp>
      <p:sp>
        <p:nvSpPr>
          <p:cNvPr id="3" name="Rechteck 2">
            <a:extLst>
              <a:ext uri="{FF2B5EF4-FFF2-40B4-BE49-F238E27FC236}">
                <a16:creationId xmlns:a16="http://schemas.microsoft.com/office/drawing/2014/main" id="{48FDA4A5-71C9-3AE3-5E08-5F5ABCCF72E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CF6D195B-6A7D-0C4A-DFA7-617A7F039BE3}"/>
              </a:ext>
            </a:extLst>
          </p:cNvPr>
          <p:cNvSpPr txBox="1"/>
          <p:nvPr/>
        </p:nvSpPr>
        <p:spPr>
          <a:xfrm>
            <a:off x="0" y="6186906"/>
            <a:ext cx="8343900" cy="276999"/>
          </a:xfrm>
          <a:prstGeom prst="rect">
            <a:avLst/>
          </a:prstGeom>
          <a:noFill/>
        </p:spPr>
        <p:txBody>
          <a:bodyPr wrap="square">
            <a:spAutoFit/>
          </a:bodyPr>
          <a:lstStyle/>
          <a:p>
            <a:r>
              <a:rPr lang="de-DE" sz="1200" dirty="0"/>
              <a:t>Source: World Bank, CPB</a:t>
            </a:r>
          </a:p>
        </p:txBody>
      </p:sp>
      <p:pic>
        <p:nvPicPr>
          <p:cNvPr id="2" name="Grafik 1">
            <a:extLst>
              <a:ext uri="{FF2B5EF4-FFF2-40B4-BE49-F238E27FC236}">
                <a16:creationId xmlns:a16="http://schemas.microsoft.com/office/drawing/2014/main" id="{286229E7-CC8E-B88B-A634-9F08E8ED4386}"/>
              </a:ext>
            </a:extLst>
          </p:cNvPr>
          <p:cNvPicPr>
            <a:picLocks noChangeAspect="1"/>
          </p:cNvPicPr>
          <p:nvPr/>
        </p:nvPicPr>
        <p:blipFill>
          <a:blip r:embed="rId2"/>
          <a:stretch>
            <a:fillRect/>
          </a:stretch>
        </p:blipFill>
        <p:spPr>
          <a:xfrm>
            <a:off x="-1" y="778136"/>
            <a:ext cx="5868499" cy="3692264"/>
          </a:xfrm>
          <a:prstGeom prst="rect">
            <a:avLst/>
          </a:prstGeom>
        </p:spPr>
      </p:pic>
      <p:pic>
        <p:nvPicPr>
          <p:cNvPr id="6" name="Grafik 5">
            <a:extLst>
              <a:ext uri="{FF2B5EF4-FFF2-40B4-BE49-F238E27FC236}">
                <a16:creationId xmlns:a16="http://schemas.microsoft.com/office/drawing/2014/main" id="{82BF4478-350A-0F57-AB2B-A4F44E225C50}"/>
              </a:ext>
            </a:extLst>
          </p:cNvPr>
          <p:cNvPicPr>
            <a:picLocks noChangeAspect="1"/>
          </p:cNvPicPr>
          <p:nvPr/>
        </p:nvPicPr>
        <p:blipFill>
          <a:blip r:embed="rId3"/>
          <a:stretch>
            <a:fillRect/>
          </a:stretch>
        </p:blipFill>
        <p:spPr>
          <a:xfrm>
            <a:off x="6096000" y="715014"/>
            <a:ext cx="5842831" cy="3511915"/>
          </a:xfrm>
          <a:prstGeom prst="rect">
            <a:avLst/>
          </a:prstGeom>
        </p:spPr>
      </p:pic>
      <p:grpSp>
        <p:nvGrpSpPr>
          <p:cNvPr id="31" name="Gruppieren 30">
            <a:extLst>
              <a:ext uri="{FF2B5EF4-FFF2-40B4-BE49-F238E27FC236}">
                <a16:creationId xmlns:a16="http://schemas.microsoft.com/office/drawing/2014/main" id="{A203A5A9-A893-4791-B5F6-BD78E0C55D20}"/>
              </a:ext>
            </a:extLst>
          </p:cNvPr>
          <p:cNvGrpSpPr/>
          <p:nvPr/>
        </p:nvGrpSpPr>
        <p:grpSpPr>
          <a:xfrm>
            <a:off x="2879493" y="1894920"/>
            <a:ext cx="2364120" cy="71640"/>
            <a:chOff x="2879493" y="1894920"/>
            <a:chExt cx="2364120" cy="71640"/>
          </a:xfrm>
        </p:grpSpPr>
        <mc:AlternateContent xmlns:mc="http://schemas.openxmlformats.org/markup-compatibility/2006">
          <mc:Choice xmlns:p14="http://schemas.microsoft.com/office/powerpoint/2010/main" Requires="p14">
            <p:contentPart p14:bwMode="auto" r:id="rId4">
              <p14:nvContentPartPr>
                <p14:cNvPr id="29" name="Freihand 28">
                  <a:extLst>
                    <a:ext uri="{FF2B5EF4-FFF2-40B4-BE49-F238E27FC236}">
                      <a16:creationId xmlns:a16="http://schemas.microsoft.com/office/drawing/2014/main" id="{F1AB1C47-6B40-441B-9A25-E6521D0E712C}"/>
                    </a:ext>
                  </a:extLst>
                </p14:cNvPr>
                <p14:cNvContentPartPr/>
                <p14:nvPr/>
              </p14:nvContentPartPr>
              <p14:xfrm>
                <a:off x="2879493" y="1894920"/>
                <a:ext cx="1292040" cy="71640"/>
              </p14:xfrm>
            </p:contentPart>
          </mc:Choice>
          <mc:Fallback>
            <p:pic>
              <p:nvPicPr>
                <p:cNvPr id="29" name="Freihand 28">
                  <a:extLst>
                    <a:ext uri="{FF2B5EF4-FFF2-40B4-BE49-F238E27FC236}">
                      <a16:creationId xmlns:a16="http://schemas.microsoft.com/office/drawing/2014/main" id="{F1AB1C47-6B40-441B-9A25-E6521D0E712C}"/>
                    </a:ext>
                  </a:extLst>
                </p:cNvPr>
                <p:cNvPicPr/>
                <p:nvPr/>
              </p:nvPicPr>
              <p:blipFill>
                <a:blip r:embed="rId5"/>
                <a:stretch>
                  <a:fillRect/>
                </a:stretch>
              </p:blipFill>
              <p:spPr>
                <a:xfrm>
                  <a:off x="2875173" y="1890600"/>
                  <a:ext cx="1300680" cy="802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30" name="Freihand 29">
                  <a:extLst>
                    <a:ext uri="{FF2B5EF4-FFF2-40B4-BE49-F238E27FC236}">
                      <a16:creationId xmlns:a16="http://schemas.microsoft.com/office/drawing/2014/main" id="{93E858B8-A5FC-4F9A-9D3A-27119B13E9F5}"/>
                    </a:ext>
                  </a:extLst>
                </p14:cNvPr>
                <p14:cNvContentPartPr/>
                <p14:nvPr/>
              </p14:nvContentPartPr>
              <p14:xfrm>
                <a:off x="4653213" y="1899600"/>
                <a:ext cx="590400" cy="46080"/>
              </p14:xfrm>
            </p:contentPart>
          </mc:Choice>
          <mc:Fallback>
            <p:pic>
              <p:nvPicPr>
                <p:cNvPr id="30" name="Freihand 29">
                  <a:extLst>
                    <a:ext uri="{FF2B5EF4-FFF2-40B4-BE49-F238E27FC236}">
                      <a16:creationId xmlns:a16="http://schemas.microsoft.com/office/drawing/2014/main" id="{93E858B8-A5FC-4F9A-9D3A-27119B13E9F5}"/>
                    </a:ext>
                  </a:extLst>
                </p:cNvPr>
                <p:cNvPicPr/>
                <p:nvPr/>
              </p:nvPicPr>
              <p:blipFill>
                <a:blip r:embed="rId7"/>
                <a:stretch>
                  <a:fillRect/>
                </a:stretch>
              </p:blipFill>
              <p:spPr>
                <a:xfrm>
                  <a:off x="4648893" y="1895280"/>
                  <a:ext cx="599040" cy="54720"/>
                </a:xfrm>
                <a:prstGeom prst="rect">
                  <a:avLst/>
                </a:prstGeom>
              </p:spPr>
            </p:pic>
          </mc:Fallback>
        </mc:AlternateContent>
      </p:grpSp>
      <p:grpSp>
        <p:nvGrpSpPr>
          <p:cNvPr id="68" name="Gruppieren 67">
            <a:extLst>
              <a:ext uri="{FF2B5EF4-FFF2-40B4-BE49-F238E27FC236}">
                <a16:creationId xmlns:a16="http://schemas.microsoft.com/office/drawing/2014/main" id="{164AC19B-A3D7-4384-8D0B-BFBE0ED795ED}"/>
              </a:ext>
            </a:extLst>
          </p:cNvPr>
          <p:cNvGrpSpPr/>
          <p:nvPr/>
        </p:nvGrpSpPr>
        <p:grpSpPr>
          <a:xfrm>
            <a:off x="5105373" y="1499640"/>
            <a:ext cx="1299960" cy="1498680"/>
            <a:chOff x="5105373" y="1499640"/>
            <a:chExt cx="1299960" cy="1498680"/>
          </a:xfrm>
        </p:grpSpPr>
        <mc:AlternateContent xmlns:mc="http://schemas.openxmlformats.org/markup-compatibility/2006">
          <mc:Choice xmlns:p14="http://schemas.microsoft.com/office/powerpoint/2010/main" Requires="p14">
            <p:contentPart p14:bwMode="auto" r:id="rId8">
              <p14:nvContentPartPr>
                <p14:cNvPr id="48" name="Freihand 47">
                  <a:extLst>
                    <a:ext uri="{FF2B5EF4-FFF2-40B4-BE49-F238E27FC236}">
                      <a16:creationId xmlns:a16="http://schemas.microsoft.com/office/drawing/2014/main" id="{EC75D5BC-77C5-48C9-953A-4DA08A21AE8B}"/>
                    </a:ext>
                  </a:extLst>
                </p14:cNvPr>
                <p14:cNvContentPartPr/>
                <p14:nvPr/>
              </p14:nvContentPartPr>
              <p14:xfrm>
                <a:off x="5749053" y="2537160"/>
                <a:ext cx="78120" cy="215280"/>
              </p14:xfrm>
            </p:contentPart>
          </mc:Choice>
          <mc:Fallback>
            <p:pic>
              <p:nvPicPr>
                <p:cNvPr id="48" name="Freihand 47">
                  <a:extLst>
                    <a:ext uri="{FF2B5EF4-FFF2-40B4-BE49-F238E27FC236}">
                      <a16:creationId xmlns:a16="http://schemas.microsoft.com/office/drawing/2014/main" id="{EC75D5BC-77C5-48C9-953A-4DA08A21AE8B}"/>
                    </a:ext>
                  </a:extLst>
                </p:cNvPr>
                <p:cNvPicPr/>
                <p:nvPr/>
              </p:nvPicPr>
              <p:blipFill>
                <a:blip r:embed="rId9"/>
                <a:stretch>
                  <a:fillRect/>
                </a:stretch>
              </p:blipFill>
              <p:spPr>
                <a:xfrm>
                  <a:off x="5744733" y="2532840"/>
                  <a:ext cx="86760" cy="2239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49" name="Freihand 48">
                  <a:extLst>
                    <a:ext uri="{FF2B5EF4-FFF2-40B4-BE49-F238E27FC236}">
                      <a16:creationId xmlns:a16="http://schemas.microsoft.com/office/drawing/2014/main" id="{1365827C-30F1-4B9E-8D6F-C27F771FCA82}"/>
                    </a:ext>
                  </a:extLst>
                </p14:cNvPr>
                <p14:cNvContentPartPr/>
                <p14:nvPr/>
              </p14:nvContentPartPr>
              <p14:xfrm>
                <a:off x="5841573" y="2566320"/>
                <a:ext cx="70200" cy="79560"/>
              </p14:xfrm>
            </p:contentPart>
          </mc:Choice>
          <mc:Fallback>
            <p:pic>
              <p:nvPicPr>
                <p:cNvPr id="49" name="Freihand 48">
                  <a:extLst>
                    <a:ext uri="{FF2B5EF4-FFF2-40B4-BE49-F238E27FC236}">
                      <a16:creationId xmlns:a16="http://schemas.microsoft.com/office/drawing/2014/main" id="{1365827C-30F1-4B9E-8D6F-C27F771FCA82}"/>
                    </a:ext>
                  </a:extLst>
                </p:cNvPr>
                <p:cNvPicPr/>
                <p:nvPr/>
              </p:nvPicPr>
              <p:blipFill>
                <a:blip r:embed="rId11"/>
                <a:stretch>
                  <a:fillRect/>
                </a:stretch>
              </p:blipFill>
              <p:spPr>
                <a:xfrm>
                  <a:off x="5837253" y="2562000"/>
                  <a:ext cx="78840" cy="882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50" name="Freihand 49">
                  <a:extLst>
                    <a:ext uri="{FF2B5EF4-FFF2-40B4-BE49-F238E27FC236}">
                      <a16:creationId xmlns:a16="http://schemas.microsoft.com/office/drawing/2014/main" id="{E2248ABD-691B-45DE-9916-10289185BA48}"/>
                    </a:ext>
                  </a:extLst>
                </p14:cNvPr>
                <p14:cNvContentPartPr/>
                <p14:nvPr/>
              </p14:nvContentPartPr>
              <p14:xfrm>
                <a:off x="5909613" y="2554440"/>
                <a:ext cx="47880" cy="48960"/>
              </p14:xfrm>
            </p:contentPart>
          </mc:Choice>
          <mc:Fallback>
            <p:pic>
              <p:nvPicPr>
                <p:cNvPr id="50" name="Freihand 49">
                  <a:extLst>
                    <a:ext uri="{FF2B5EF4-FFF2-40B4-BE49-F238E27FC236}">
                      <a16:creationId xmlns:a16="http://schemas.microsoft.com/office/drawing/2014/main" id="{E2248ABD-691B-45DE-9916-10289185BA48}"/>
                    </a:ext>
                  </a:extLst>
                </p:cNvPr>
                <p:cNvPicPr/>
                <p:nvPr/>
              </p:nvPicPr>
              <p:blipFill>
                <a:blip r:embed="rId13"/>
                <a:stretch>
                  <a:fillRect/>
                </a:stretch>
              </p:blipFill>
              <p:spPr>
                <a:xfrm>
                  <a:off x="5905293" y="2550120"/>
                  <a:ext cx="56520" cy="576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51" name="Freihand 50">
                  <a:extLst>
                    <a:ext uri="{FF2B5EF4-FFF2-40B4-BE49-F238E27FC236}">
                      <a16:creationId xmlns:a16="http://schemas.microsoft.com/office/drawing/2014/main" id="{D9346061-04E4-4023-9FFF-64B9C1A503AD}"/>
                    </a:ext>
                  </a:extLst>
                </p14:cNvPr>
                <p14:cNvContentPartPr/>
                <p14:nvPr/>
              </p14:nvContentPartPr>
              <p14:xfrm>
                <a:off x="5969013" y="2489640"/>
                <a:ext cx="177840" cy="97200"/>
              </p14:xfrm>
            </p:contentPart>
          </mc:Choice>
          <mc:Fallback>
            <p:pic>
              <p:nvPicPr>
                <p:cNvPr id="51" name="Freihand 50">
                  <a:extLst>
                    <a:ext uri="{FF2B5EF4-FFF2-40B4-BE49-F238E27FC236}">
                      <a16:creationId xmlns:a16="http://schemas.microsoft.com/office/drawing/2014/main" id="{D9346061-04E4-4023-9FFF-64B9C1A503AD}"/>
                    </a:ext>
                  </a:extLst>
                </p:cNvPr>
                <p:cNvPicPr/>
                <p:nvPr/>
              </p:nvPicPr>
              <p:blipFill>
                <a:blip r:embed="rId15"/>
                <a:stretch>
                  <a:fillRect/>
                </a:stretch>
              </p:blipFill>
              <p:spPr>
                <a:xfrm>
                  <a:off x="5964693" y="2485320"/>
                  <a:ext cx="186480" cy="10584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52" name="Freihand 51">
                  <a:extLst>
                    <a:ext uri="{FF2B5EF4-FFF2-40B4-BE49-F238E27FC236}">
                      <a16:creationId xmlns:a16="http://schemas.microsoft.com/office/drawing/2014/main" id="{2F8292E2-868D-42ED-AE1D-1048F44A5C58}"/>
                    </a:ext>
                  </a:extLst>
                </p14:cNvPr>
                <p14:cNvContentPartPr/>
                <p14:nvPr/>
              </p14:nvContentPartPr>
              <p14:xfrm>
                <a:off x="6151893" y="2507640"/>
                <a:ext cx="53280" cy="47520"/>
              </p14:xfrm>
            </p:contentPart>
          </mc:Choice>
          <mc:Fallback>
            <p:pic>
              <p:nvPicPr>
                <p:cNvPr id="52" name="Freihand 51">
                  <a:extLst>
                    <a:ext uri="{FF2B5EF4-FFF2-40B4-BE49-F238E27FC236}">
                      <a16:creationId xmlns:a16="http://schemas.microsoft.com/office/drawing/2014/main" id="{2F8292E2-868D-42ED-AE1D-1048F44A5C58}"/>
                    </a:ext>
                  </a:extLst>
                </p:cNvPr>
                <p:cNvPicPr/>
                <p:nvPr/>
              </p:nvPicPr>
              <p:blipFill>
                <a:blip r:embed="rId17"/>
                <a:stretch>
                  <a:fillRect/>
                </a:stretch>
              </p:blipFill>
              <p:spPr>
                <a:xfrm>
                  <a:off x="6147573" y="2503320"/>
                  <a:ext cx="61920" cy="5616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53" name="Freihand 52">
                  <a:extLst>
                    <a:ext uri="{FF2B5EF4-FFF2-40B4-BE49-F238E27FC236}">
                      <a16:creationId xmlns:a16="http://schemas.microsoft.com/office/drawing/2014/main" id="{57F6DE9B-1BCF-434E-A48F-665BF2548517}"/>
                    </a:ext>
                  </a:extLst>
                </p14:cNvPr>
                <p14:cNvContentPartPr/>
                <p14:nvPr/>
              </p14:nvContentPartPr>
              <p14:xfrm>
                <a:off x="6203373" y="2425560"/>
                <a:ext cx="91080" cy="137520"/>
              </p14:xfrm>
            </p:contentPart>
          </mc:Choice>
          <mc:Fallback>
            <p:pic>
              <p:nvPicPr>
                <p:cNvPr id="53" name="Freihand 52">
                  <a:extLst>
                    <a:ext uri="{FF2B5EF4-FFF2-40B4-BE49-F238E27FC236}">
                      <a16:creationId xmlns:a16="http://schemas.microsoft.com/office/drawing/2014/main" id="{57F6DE9B-1BCF-434E-A48F-665BF2548517}"/>
                    </a:ext>
                  </a:extLst>
                </p:cNvPr>
                <p:cNvPicPr/>
                <p:nvPr/>
              </p:nvPicPr>
              <p:blipFill>
                <a:blip r:embed="rId19"/>
                <a:stretch>
                  <a:fillRect/>
                </a:stretch>
              </p:blipFill>
              <p:spPr>
                <a:xfrm>
                  <a:off x="6199053" y="2421240"/>
                  <a:ext cx="99720" cy="14616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54" name="Freihand 53">
                  <a:extLst>
                    <a:ext uri="{FF2B5EF4-FFF2-40B4-BE49-F238E27FC236}">
                      <a16:creationId xmlns:a16="http://schemas.microsoft.com/office/drawing/2014/main" id="{484E1EC5-A054-44F2-82EF-0DC806728F36}"/>
                    </a:ext>
                  </a:extLst>
                </p14:cNvPr>
                <p14:cNvContentPartPr/>
                <p14:nvPr/>
              </p14:nvContentPartPr>
              <p14:xfrm>
                <a:off x="6302373" y="2438880"/>
                <a:ext cx="102960" cy="117360"/>
              </p14:xfrm>
            </p:contentPart>
          </mc:Choice>
          <mc:Fallback>
            <p:pic>
              <p:nvPicPr>
                <p:cNvPr id="54" name="Freihand 53">
                  <a:extLst>
                    <a:ext uri="{FF2B5EF4-FFF2-40B4-BE49-F238E27FC236}">
                      <a16:creationId xmlns:a16="http://schemas.microsoft.com/office/drawing/2014/main" id="{484E1EC5-A054-44F2-82EF-0DC806728F36}"/>
                    </a:ext>
                  </a:extLst>
                </p:cNvPr>
                <p:cNvPicPr/>
                <p:nvPr/>
              </p:nvPicPr>
              <p:blipFill>
                <a:blip r:embed="rId21"/>
                <a:stretch>
                  <a:fillRect/>
                </a:stretch>
              </p:blipFill>
              <p:spPr>
                <a:xfrm>
                  <a:off x="6298053" y="2434560"/>
                  <a:ext cx="111600" cy="1260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32" name="Freihand 31">
                  <a:extLst>
                    <a:ext uri="{FF2B5EF4-FFF2-40B4-BE49-F238E27FC236}">
                      <a16:creationId xmlns:a16="http://schemas.microsoft.com/office/drawing/2014/main" id="{3C2227A0-E0D7-49F8-8145-13FC039BF6EE}"/>
                    </a:ext>
                  </a:extLst>
                </p14:cNvPr>
                <p14:cNvContentPartPr/>
                <p14:nvPr/>
              </p14:nvContentPartPr>
              <p14:xfrm>
                <a:off x="5529093" y="1881240"/>
                <a:ext cx="158760" cy="64080"/>
              </p14:xfrm>
            </p:contentPart>
          </mc:Choice>
          <mc:Fallback>
            <p:pic>
              <p:nvPicPr>
                <p:cNvPr id="32" name="Freihand 31">
                  <a:extLst>
                    <a:ext uri="{FF2B5EF4-FFF2-40B4-BE49-F238E27FC236}">
                      <a16:creationId xmlns:a16="http://schemas.microsoft.com/office/drawing/2014/main" id="{3C2227A0-E0D7-49F8-8145-13FC039BF6EE}"/>
                    </a:ext>
                  </a:extLst>
                </p:cNvPr>
                <p:cNvPicPr/>
                <p:nvPr/>
              </p:nvPicPr>
              <p:blipFill>
                <a:blip r:embed="rId23"/>
                <a:stretch>
                  <a:fillRect/>
                </a:stretch>
              </p:blipFill>
              <p:spPr>
                <a:xfrm>
                  <a:off x="5524773" y="1876920"/>
                  <a:ext cx="167400" cy="727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33" name="Freihand 32">
                  <a:extLst>
                    <a:ext uri="{FF2B5EF4-FFF2-40B4-BE49-F238E27FC236}">
                      <a16:creationId xmlns:a16="http://schemas.microsoft.com/office/drawing/2014/main" id="{EDF20CE3-46FF-4AB5-9267-0A2E6BA232C5}"/>
                    </a:ext>
                  </a:extLst>
                </p14:cNvPr>
                <p14:cNvContentPartPr/>
                <p14:nvPr/>
              </p14:nvContentPartPr>
              <p14:xfrm>
                <a:off x="5787933" y="1797720"/>
                <a:ext cx="60840" cy="87840"/>
              </p14:xfrm>
            </p:contentPart>
          </mc:Choice>
          <mc:Fallback>
            <p:pic>
              <p:nvPicPr>
                <p:cNvPr id="33" name="Freihand 32">
                  <a:extLst>
                    <a:ext uri="{FF2B5EF4-FFF2-40B4-BE49-F238E27FC236}">
                      <a16:creationId xmlns:a16="http://schemas.microsoft.com/office/drawing/2014/main" id="{EDF20CE3-46FF-4AB5-9267-0A2E6BA232C5}"/>
                    </a:ext>
                  </a:extLst>
                </p:cNvPr>
                <p:cNvPicPr/>
                <p:nvPr/>
              </p:nvPicPr>
              <p:blipFill>
                <a:blip r:embed="rId25"/>
                <a:stretch>
                  <a:fillRect/>
                </a:stretch>
              </p:blipFill>
              <p:spPr>
                <a:xfrm>
                  <a:off x="5783613" y="1793400"/>
                  <a:ext cx="69480" cy="9648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34" name="Freihand 33">
                  <a:extLst>
                    <a:ext uri="{FF2B5EF4-FFF2-40B4-BE49-F238E27FC236}">
                      <a16:creationId xmlns:a16="http://schemas.microsoft.com/office/drawing/2014/main" id="{42C9F83A-EAF8-4DA6-A51A-917C1716C191}"/>
                    </a:ext>
                  </a:extLst>
                </p14:cNvPr>
                <p14:cNvContentPartPr/>
                <p14:nvPr/>
              </p14:nvContentPartPr>
              <p14:xfrm>
                <a:off x="5824653" y="1869720"/>
                <a:ext cx="26280" cy="66240"/>
              </p14:xfrm>
            </p:contentPart>
          </mc:Choice>
          <mc:Fallback>
            <p:pic>
              <p:nvPicPr>
                <p:cNvPr id="34" name="Freihand 33">
                  <a:extLst>
                    <a:ext uri="{FF2B5EF4-FFF2-40B4-BE49-F238E27FC236}">
                      <a16:creationId xmlns:a16="http://schemas.microsoft.com/office/drawing/2014/main" id="{42C9F83A-EAF8-4DA6-A51A-917C1716C191}"/>
                    </a:ext>
                  </a:extLst>
                </p:cNvPr>
                <p:cNvPicPr/>
                <p:nvPr/>
              </p:nvPicPr>
              <p:blipFill>
                <a:blip r:embed="rId27"/>
                <a:stretch>
                  <a:fillRect/>
                </a:stretch>
              </p:blipFill>
              <p:spPr>
                <a:xfrm>
                  <a:off x="5820333" y="1865400"/>
                  <a:ext cx="34920" cy="7488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35" name="Freihand 34">
                  <a:extLst>
                    <a:ext uri="{FF2B5EF4-FFF2-40B4-BE49-F238E27FC236}">
                      <a16:creationId xmlns:a16="http://schemas.microsoft.com/office/drawing/2014/main" id="{57D572EF-1A3E-487F-A1E1-46FC0566CC85}"/>
                    </a:ext>
                  </a:extLst>
                </p14:cNvPr>
                <p14:cNvContentPartPr/>
                <p14:nvPr/>
              </p14:nvContentPartPr>
              <p14:xfrm>
                <a:off x="5924013" y="1816080"/>
                <a:ext cx="66960" cy="115920"/>
              </p14:xfrm>
            </p:contentPart>
          </mc:Choice>
          <mc:Fallback>
            <p:pic>
              <p:nvPicPr>
                <p:cNvPr id="35" name="Freihand 34">
                  <a:extLst>
                    <a:ext uri="{FF2B5EF4-FFF2-40B4-BE49-F238E27FC236}">
                      <a16:creationId xmlns:a16="http://schemas.microsoft.com/office/drawing/2014/main" id="{57D572EF-1A3E-487F-A1E1-46FC0566CC85}"/>
                    </a:ext>
                  </a:extLst>
                </p:cNvPr>
                <p:cNvPicPr/>
                <p:nvPr/>
              </p:nvPicPr>
              <p:blipFill>
                <a:blip r:embed="rId29"/>
                <a:stretch>
                  <a:fillRect/>
                </a:stretch>
              </p:blipFill>
              <p:spPr>
                <a:xfrm>
                  <a:off x="5919693" y="1811760"/>
                  <a:ext cx="75600" cy="12456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36" name="Freihand 35">
                  <a:extLst>
                    <a:ext uri="{FF2B5EF4-FFF2-40B4-BE49-F238E27FC236}">
                      <a16:creationId xmlns:a16="http://schemas.microsoft.com/office/drawing/2014/main" id="{9E23D835-0CCF-4668-BA43-05AC72F2FD52}"/>
                    </a:ext>
                  </a:extLst>
                </p14:cNvPr>
                <p14:cNvContentPartPr/>
                <p14:nvPr/>
              </p14:nvContentPartPr>
              <p14:xfrm>
                <a:off x="5876493" y="1730400"/>
                <a:ext cx="75240" cy="102240"/>
              </p14:xfrm>
            </p:contentPart>
          </mc:Choice>
          <mc:Fallback>
            <p:pic>
              <p:nvPicPr>
                <p:cNvPr id="36" name="Freihand 35">
                  <a:extLst>
                    <a:ext uri="{FF2B5EF4-FFF2-40B4-BE49-F238E27FC236}">
                      <a16:creationId xmlns:a16="http://schemas.microsoft.com/office/drawing/2014/main" id="{9E23D835-0CCF-4668-BA43-05AC72F2FD52}"/>
                    </a:ext>
                  </a:extLst>
                </p:cNvPr>
                <p:cNvPicPr/>
                <p:nvPr/>
              </p:nvPicPr>
              <p:blipFill>
                <a:blip r:embed="rId31"/>
                <a:stretch>
                  <a:fillRect/>
                </a:stretch>
              </p:blipFill>
              <p:spPr>
                <a:xfrm>
                  <a:off x="5872173" y="1726080"/>
                  <a:ext cx="83880" cy="11088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37" name="Freihand 36">
                  <a:extLst>
                    <a:ext uri="{FF2B5EF4-FFF2-40B4-BE49-F238E27FC236}">
                      <a16:creationId xmlns:a16="http://schemas.microsoft.com/office/drawing/2014/main" id="{9FF0E6DA-9DCD-47B7-A8E3-DFD8CE9CE0F6}"/>
                    </a:ext>
                  </a:extLst>
                </p14:cNvPr>
                <p14:cNvContentPartPr/>
                <p14:nvPr/>
              </p14:nvContentPartPr>
              <p14:xfrm>
                <a:off x="5954613" y="1851720"/>
                <a:ext cx="85680" cy="79920"/>
              </p14:xfrm>
            </p:contentPart>
          </mc:Choice>
          <mc:Fallback>
            <p:pic>
              <p:nvPicPr>
                <p:cNvPr id="37" name="Freihand 36">
                  <a:extLst>
                    <a:ext uri="{FF2B5EF4-FFF2-40B4-BE49-F238E27FC236}">
                      <a16:creationId xmlns:a16="http://schemas.microsoft.com/office/drawing/2014/main" id="{9FF0E6DA-9DCD-47B7-A8E3-DFD8CE9CE0F6}"/>
                    </a:ext>
                  </a:extLst>
                </p:cNvPr>
                <p:cNvPicPr/>
                <p:nvPr/>
              </p:nvPicPr>
              <p:blipFill>
                <a:blip r:embed="rId33"/>
                <a:stretch>
                  <a:fillRect/>
                </a:stretch>
              </p:blipFill>
              <p:spPr>
                <a:xfrm>
                  <a:off x="5950293" y="1847400"/>
                  <a:ext cx="94320" cy="8856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38" name="Freihand 37">
                  <a:extLst>
                    <a:ext uri="{FF2B5EF4-FFF2-40B4-BE49-F238E27FC236}">
                      <a16:creationId xmlns:a16="http://schemas.microsoft.com/office/drawing/2014/main" id="{9D763144-AFBC-48F8-894B-07BA8A157586}"/>
                    </a:ext>
                  </a:extLst>
                </p14:cNvPr>
                <p14:cNvContentPartPr/>
                <p14:nvPr/>
              </p14:nvContentPartPr>
              <p14:xfrm>
                <a:off x="5623053" y="2087880"/>
                <a:ext cx="23400" cy="36000"/>
              </p14:xfrm>
            </p:contentPart>
          </mc:Choice>
          <mc:Fallback>
            <p:pic>
              <p:nvPicPr>
                <p:cNvPr id="38" name="Freihand 37">
                  <a:extLst>
                    <a:ext uri="{FF2B5EF4-FFF2-40B4-BE49-F238E27FC236}">
                      <a16:creationId xmlns:a16="http://schemas.microsoft.com/office/drawing/2014/main" id="{9D763144-AFBC-48F8-894B-07BA8A157586}"/>
                    </a:ext>
                  </a:extLst>
                </p:cNvPr>
                <p:cNvPicPr/>
                <p:nvPr/>
              </p:nvPicPr>
              <p:blipFill>
                <a:blip r:embed="rId35"/>
                <a:stretch>
                  <a:fillRect/>
                </a:stretch>
              </p:blipFill>
              <p:spPr>
                <a:xfrm>
                  <a:off x="5618733" y="2083560"/>
                  <a:ext cx="32040" cy="4464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9" name="Freihand 38">
                  <a:extLst>
                    <a:ext uri="{FF2B5EF4-FFF2-40B4-BE49-F238E27FC236}">
                      <a16:creationId xmlns:a16="http://schemas.microsoft.com/office/drawing/2014/main" id="{4D3433AB-BF0A-49FE-A631-913C047860DF}"/>
                    </a:ext>
                  </a:extLst>
                </p14:cNvPr>
                <p14:cNvContentPartPr/>
                <p14:nvPr/>
              </p14:nvContentPartPr>
              <p14:xfrm>
                <a:off x="5644293" y="2085720"/>
                <a:ext cx="3240" cy="2160"/>
              </p14:xfrm>
            </p:contentPart>
          </mc:Choice>
          <mc:Fallback>
            <p:pic>
              <p:nvPicPr>
                <p:cNvPr id="39" name="Freihand 38">
                  <a:extLst>
                    <a:ext uri="{FF2B5EF4-FFF2-40B4-BE49-F238E27FC236}">
                      <a16:creationId xmlns:a16="http://schemas.microsoft.com/office/drawing/2014/main" id="{4D3433AB-BF0A-49FE-A631-913C047860DF}"/>
                    </a:ext>
                  </a:extLst>
                </p:cNvPr>
                <p:cNvPicPr/>
                <p:nvPr/>
              </p:nvPicPr>
              <p:blipFill>
                <a:blip r:embed="rId37"/>
                <a:stretch>
                  <a:fillRect/>
                </a:stretch>
              </p:blipFill>
              <p:spPr>
                <a:xfrm>
                  <a:off x="5639973" y="2081400"/>
                  <a:ext cx="11880" cy="1080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40" name="Freihand 39">
                  <a:extLst>
                    <a:ext uri="{FF2B5EF4-FFF2-40B4-BE49-F238E27FC236}">
                      <a16:creationId xmlns:a16="http://schemas.microsoft.com/office/drawing/2014/main" id="{952018BB-9B95-4698-BA97-07D228BA73FD}"/>
                    </a:ext>
                  </a:extLst>
                </p14:cNvPr>
                <p14:cNvContentPartPr/>
                <p14:nvPr/>
              </p14:nvContentPartPr>
              <p14:xfrm>
                <a:off x="5588853" y="2036400"/>
                <a:ext cx="111600" cy="175320"/>
              </p14:xfrm>
            </p:contentPart>
          </mc:Choice>
          <mc:Fallback>
            <p:pic>
              <p:nvPicPr>
                <p:cNvPr id="40" name="Freihand 39">
                  <a:extLst>
                    <a:ext uri="{FF2B5EF4-FFF2-40B4-BE49-F238E27FC236}">
                      <a16:creationId xmlns:a16="http://schemas.microsoft.com/office/drawing/2014/main" id="{952018BB-9B95-4698-BA97-07D228BA73FD}"/>
                    </a:ext>
                  </a:extLst>
                </p:cNvPr>
                <p:cNvPicPr/>
                <p:nvPr/>
              </p:nvPicPr>
              <p:blipFill>
                <a:blip r:embed="rId39"/>
                <a:stretch>
                  <a:fillRect/>
                </a:stretch>
              </p:blipFill>
              <p:spPr>
                <a:xfrm>
                  <a:off x="5584533" y="2032080"/>
                  <a:ext cx="120240" cy="18396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41" name="Freihand 40">
                  <a:extLst>
                    <a:ext uri="{FF2B5EF4-FFF2-40B4-BE49-F238E27FC236}">
                      <a16:creationId xmlns:a16="http://schemas.microsoft.com/office/drawing/2014/main" id="{69720E6E-D310-468B-BA52-275AB16A28A1}"/>
                    </a:ext>
                  </a:extLst>
                </p14:cNvPr>
                <p14:cNvContentPartPr/>
                <p14:nvPr/>
              </p14:nvContentPartPr>
              <p14:xfrm>
                <a:off x="5672013" y="2097600"/>
                <a:ext cx="140040" cy="65160"/>
              </p14:xfrm>
            </p:contentPart>
          </mc:Choice>
          <mc:Fallback>
            <p:pic>
              <p:nvPicPr>
                <p:cNvPr id="41" name="Freihand 40">
                  <a:extLst>
                    <a:ext uri="{FF2B5EF4-FFF2-40B4-BE49-F238E27FC236}">
                      <a16:creationId xmlns:a16="http://schemas.microsoft.com/office/drawing/2014/main" id="{69720E6E-D310-468B-BA52-275AB16A28A1}"/>
                    </a:ext>
                  </a:extLst>
                </p:cNvPr>
                <p:cNvPicPr/>
                <p:nvPr/>
              </p:nvPicPr>
              <p:blipFill>
                <a:blip r:embed="rId41"/>
                <a:stretch>
                  <a:fillRect/>
                </a:stretch>
              </p:blipFill>
              <p:spPr>
                <a:xfrm>
                  <a:off x="5667693" y="2093280"/>
                  <a:ext cx="148680" cy="7380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42" name="Freihand 41">
                  <a:extLst>
                    <a:ext uri="{FF2B5EF4-FFF2-40B4-BE49-F238E27FC236}">
                      <a16:creationId xmlns:a16="http://schemas.microsoft.com/office/drawing/2014/main" id="{1805BD22-E1F0-4C90-AFF2-809CA0C81B4C}"/>
                    </a:ext>
                  </a:extLst>
                </p14:cNvPr>
                <p14:cNvContentPartPr/>
                <p14:nvPr/>
              </p14:nvContentPartPr>
              <p14:xfrm>
                <a:off x="5861013" y="2027760"/>
                <a:ext cx="284040" cy="135720"/>
              </p14:xfrm>
            </p:contentPart>
          </mc:Choice>
          <mc:Fallback>
            <p:pic>
              <p:nvPicPr>
                <p:cNvPr id="42" name="Freihand 41">
                  <a:extLst>
                    <a:ext uri="{FF2B5EF4-FFF2-40B4-BE49-F238E27FC236}">
                      <a16:creationId xmlns:a16="http://schemas.microsoft.com/office/drawing/2014/main" id="{1805BD22-E1F0-4C90-AFF2-809CA0C81B4C}"/>
                    </a:ext>
                  </a:extLst>
                </p:cNvPr>
                <p:cNvPicPr/>
                <p:nvPr/>
              </p:nvPicPr>
              <p:blipFill>
                <a:blip r:embed="rId43"/>
                <a:stretch>
                  <a:fillRect/>
                </a:stretch>
              </p:blipFill>
              <p:spPr>
                <a:xfrm>
                  <a:off x="5856693" y="2023440"/>
                  <a:ext cx="292680" cy="14436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43" name="Freihand 42">
                  <a:extLst>
                    <a:ext uri="{FF2B5EF4-FFF2-40B4-BE49-F238E27FC236}">
                      <a16:creationId xmlns:a16="http://schemas.microsoft.com/office/drawing/2014/main" id="{36D98E4E-E629-4FB1-950F-16E7FB9935EB}"/>
                    </a:ext>
                  </a:extLst>
                </p14:cNvPr>
                <p14:cNvContentPartPr/>
                <p14:nvPr/>
              </p14:nvContentPartPr>
              <p14:xfrm>
                <a:off x="6143973" y="2005080"/>
                <a:ext cx="90720" cy="134640"/>
              </p14:xfrm>
            </p:contentPart>
          </mc:Choice>
          <mc:Fallback>
            <p:pic>
              <p:nvPicPr>
                <p:cNvPr id="43" name="Freihand 42">
                  <a:extLst>
                    <a:ext uri="{FF2B5EF4-FFF2-40B4-BE49-F238E27FC236}">
                      <a16:creationId xmlns:a16="http://schemas.microsoft.com/office/drawing/2014/main" id="{36D98E4E-E629-4FB1-950F-16E7FB9935EB}"/>
                    </a:ext>
                  </a:extLst>
                </p:cNvPr>
                <p:cNvPicPr/>
                <p:nvPr/>
              </p:nvPicPr>
              <p:blipFill>
                <a:blip r:embed="rId45"/>
                <a:stretch>
                  <a:fillRect/>
                </a:stretch>
              </p:blipFill>
              <p:spPr>
                <a:xfrm>
                  <a:off x="6139653" y="2000760"/>
                  <a:ext cx="99360" cy="14328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44" name="Freihand 43">
                  <a:extLst>
                    <a:ext uri="{FF2B5EF4-FFF2-40B4-BE49-F238E27FC236}">
                      <a16:creationId xmlns:a16="http://schemas.microsoft.com/office/drawing/2014/main" id="{DC5656EC-8158-4145-8747-7B4D590AF5A1}"/>
                    </a:ext>
                  </a:extLst>
                </p14:cNvPr>
                <p14:cNvContentPartPr/>
                <p14:nvPr/>
              </p14:nvContentPartPr>
              <p14:xfrm>
                <a:off x="5897733" y="2272560"/>
                <a:ext cx="230400" cy="75600"/>
              </p14:xfrm>
            </p:contentPart>
          </mc:Choice>
          <mc:Fallback>
            <p:pic>
              <p:nvPicPr>
                <p:cNvPr id="44" name="Freihand 43">
                  <a:extLst>
                    <a:ext uri="{FF2B5EF4-FFF2-40B4-BE49-F238E27FC236}">
                      <a16:creationId xmlns:a16="http://schemas.microsoft.com/office/drawing/2014/main" id="{DC5656EC-8158-4145-8747-7B4D590AF5A1}"/>
                    </a:ext>
                  </a:extLst>
                </p:cNvPr>
                <p:cNvPicPr/>
                <p:nvPr/>
              </p:nvPicPr>
              <p:blipFill>
                <a:blip r:embed="rId47"/>
                <a:stretch>
                  <a:fillRect/>
                </a:stretch>
              </p:blipFill>
              <p:spPr>
                <a:xfrm>
                  <a:off x="5893413" y="2268240"/>
                  <a:ext cx="239040" cy="8424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45" name="Freihand 44">
                  <a:extLst>
                    <a:ext uri="{FF2B5EF4-FFF2-40B4-BE49-F238E27FC236}">
                      <a16:creationId xmlns:a16="http://schemas.microsoft.com/office/drawing/2014/main" id="{6D207296-5021-4D00-99EF-7881FAA1DE39}"/>
                    </a:ext>
                  </a:extLst>
                </p14:cNvPr>
                <p14:cNvContentPartPr/>
                <p14:nvPr/>
              </p14:nvContentPartPr>
              <p14:xfrm>
                <a:off x="6138213" y="2223240"/>
                <a:ext cx="84960" cy="106200"/>
              </p14:xfrm>
            </p:contentPart>
          </mc:Choice>
          <mc:Fallback>
            <p:pic>
              <p:nvPicPr>
                <p:cNvPr id="45" name="Freihand 44">
                  <a:extLst>
                    <a:ext uri="{FF2B5EF4-FFF2-40B4-BE49-F238E27FC236}">
                      <a16:creationId xmlns:a16="http://schemas.microsoft.com/office/drawing/2014/main" id="{6D207296-5021-4D00-99EF-7881FAA1DE39}"/>
                    </a:ext>
                  </a:extLst>
                </p:cNvPr>
                <p:cNvPicPr/>
                <p:nvPr/>
              </p:nvPicPr>
              <p:blipFill>
                <a:blip r:embed="rId49"/>
                <a:stretch>
                  <a:fillRect/>
                </a:stretch>
              </p:blipFill>
              <p:spPr>
                <a:xfrm>
                  <a:off x="6133893" y="2218920"/>
                  <a:ext cx="93600" cy="11484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46" name="Freihand 45">
                  <a:extLst>
                    <a:ext uri="{FF2B5EF4-FFF2-40B4-BE49-F238E27FC236}">
                      <a16:creationId xmlns:a16="http://schemas.microsoft.com/office/drawing/2014/main" id="{E68F5DCB-7573-45C2-8144-0AD87A55E150}"/>
                    </a:ext>
                  </a:extLst>
                </p14:cNvPr>
                <p14:cNvContentPartPr/>
                <p14:nvPr/>
              </p14:nvContentPartPr>
              <p14:xfrm>
                <a:off x="6236133" y="2018400"/>
                <a:ext cx="132480" cy="95760"/>
              </p14:xfrm>
            </p:contentPart>
          </mc:Choice>
          <mc:Fallback>
            <p:pic>
              <p:nvPicPr>
                <p:cNvPr id="46" name="Freihand 45">
                  <a:extLst>
                    <a:ext uri="{FF2B5EF4-FFF2-40B4-BE49-F238E27FC236}">
                      <a16:creationId xmlns:a16="http://schemas.microsoft.com/office/drawing/2014/main" id="{E68F5DCB-7573-45C2-8144-0AD87A55E150}"/>
                    </a:ext>
                  </a:extLst>
                </p:cNvPr>
                <p:cNvPicPr/>
                <p:nvPr/>
              </p:nvPicPr>
              <p:blipFill>
                <a:blip r:embed="rId51"/>
                <a:stretch>
                  <a:fillRect/>
                </a:stretch>
              </p:blipFill>
              <p:spPr>
                <a:xfrm>
                  <a:off x="6231813" y="2014080"/>
                  <a:ext cx="141120" cy="10440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56" name="Freihand 55">
                  <a:extLst>
                    <a:ext uri="{FF2B5EF4-FFF2-40B4-BE49-F238E27FC236}">
                      <a16:creationId xmlns:a16="http://schemas.microsoft.com/office/drawing/2014/main" id="{A18CB598-D267-48C6-80A5-8DA3F2CCF520}"/>
                    </a:ext>
                  </a:extLst>
                </p14:cNvPr>
                <p14:cNvContentPartPr/>
                <p14:nvPr/>
              </p14:nvContentPartPr>
              <p14:xfrm>
                <a:off x="5228853" y="1991400"/>
                <a:ext cx="236160" cy="277200"/>
              </p14:xfrm>
            </p:contentPart>
          </mc:Choice>
          <mc:Fallback>
            <p:pic>
              <p:nvPicPr>
                <p:cNvPr id="56" name="Freihand 55">
                  <a:extLst>
                    <a:ext uri="{FF2B5EF4-FFF2-40B4-BE49-F238E27FC236}">
                      <a16:creationId xmlns:a16="http://schemas.microsoft.com/office/drawing/2014/main" id="{A18CB598-D267-48C6-80A5-8DA3F2CCF520}"/>
                    </a:ext>
                  </a:extLst>
                </p:cNvPr>
                <p:cNvPicPr/>
                <p:nvPr/>
              </p:nvPicPr>
              <p:blipFill>
                <a:blip r:embed="rId53"/>
                <a:stretch>
                  <a:fillRect/>
                </a:stretch>
              </p:blipFill>
              <p:spPr>
                <a:xfrm>
                  <a:off x="5224533" y="1987080"/>
                  <a:ext cx="244800" cy="28584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58" name="Freihand 57">
                  <a:extLst>
                    <a:ext uri="{FF2B5EF4-FFF2-40B4-BE49-F238E27FC236}">
                      <a16:creationId xmlns:a16="http://schemas.microsoft.com/office/drawing/2014/main" id="{52F2CCF5-2B76-4C9C-84FE-B3E427D21DEB}"/>
                    </a:ext>
                  </a:extLst>
                </p14:cNvPr>
                <p14:cNvContentPartPr/>
                <p14:nvPr/>
              </p14:nvContentPartPr>
              <p14:xfrm>
                <a:off x="5387613" y="1499640"/>
                <a:ext cx="220680" cy="279720"/>
              </p14:xfrm>
            </p:contentPart>
          </mc:Choice>
          <mc:Fallback>
            <p:pic>
              <p:nvPicPr>
                <p:cNvPr id="58" name="Freihand 57">
                  <a:extLst>
                    <a:ext uri="{FF2B5EF4-FFF2-40B4-BE49-F238E27FC236}">
                      <a16:creationId xmlns:a16="http://schemas.microsoft.com/office/drawing/2014/main" id="{52F2CCF5-2B76-4C9C-84FE-B3E427D21DEB}"/>
                    </a:ext>
                  </a:extLst>
                </p:cNvPr>
                <p:cNvPicPr/>
                <p:nvPr/>
              </p:nvPicPr>
              <p:blipFill>
                <a:blip r:embed="rId55"/>
                <a:stretch>
                  <a:fillRect/>
                </a:stretch>
              </p:blipFill>
              <p:spPr>
                <a:xfrm>
                  <a:off x="5383293" y="1495320"/>
                  <a:ext cx="229320" cy="28836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59" name="Freihand 58">
                  <a:extLst>
                    <a:ext uri="{FF2B5EF4-FFF2-40B4-BE49-F238E27FC236}">
                      <a16:creationId xmlns:a16="http://schemas.microsoft.com/office/drawing/2014/main" id="{35DE6E43-753B-4FC7-9743-25AADC4C7F84}"/>
                    </a:ext>
                  </a:extLst>
                </p14:cNvPr>
                <p14:cNvContentPartPr/>
                <p14:nvPr/>
              </p14:nvContentPartPr>
              <p14:xfrm>
                <a:off x="5493813" y="1844160"/>
                <a:ext cx="65880" cy="71280"/>
              </p14:xfrm>
            </p:contentPart>
          </mc:Choice>
          <mc:Fallback>
            <p:pic>
              <p:nvPicPr>
                <p:cNvPr id="59" name="Freihand 58">
                  <a:extLst>
                    <a:ext uri="{FF2B5EF4-FFF2-40B4-BE49-F238E27FC236}">
                      <a16:creationId xmlns:a16="http://schemas.microsoft.com/office/drawing/2014/main" id="{35DE6E43-753B-4FC7-9743-25AADC4C7F84}"/>
                    </a:ext>
                  </a:extLst>
                </p:cNvPr>
                <p:cNvPicPr/>
                <p:nvPr/>
              </p:nvPicPr>
              <p:blipFill>
                <a:blip r:embed="rId57"/>
                <a:stretch>
                  <a:fillRect/>
                </a:stretch>
              </p:blipFill>
              <p:spPr>
                <a:xfrm>
                  <a:off x="5489493" y="1839840"/>
                  <a:ext cx="74520" cy="7992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61" name="Freihand 60">
                  <a:extLst>
                    <a:ext uri="{FF2B5EF4-FFF2-40B4-BE49-F238E27FC236}">
                      <a16:creationId xmlns:a16="http://schemas.microsoft.com/office/drawing/2014/main" id="{491FFB32-B635-4DA3-AE87-BF9C2D862A21}"/>
                    </a:ext>
                  </a:extLst>
                </p14:cNvPr>
                <p14:cNvContentPartPr/>
                <p14:nvPr/>
              </p14:nvContentPartPr>
              <p14:xfrm>
                <a:off x="5292213" y="2195520"/>
                <a:ext cx="91440" cy="419760"/>
              </p14:xfrm>
            </p:contentPart>
          </mc:Choice>
          <mc:Fallback>
            <p:pic>
              <p:nvPicPr>
                <p:cNvPr id="61" name="Freihand 60">
                  <a:extLst>
                    <a:ext uri="{FF2B5EF4-FFF2-40B4-BE49-F238E27FC236}">
                      <a16:creationId xmlns:a16="http://schemas.microsoft.com/office/drawing/2014/main" id="{491FFB32-B635-4DA3-AE87-BF9C2D862A21}"/>
                    </a:ext>
                  </a:extLst>
                </p:cNvPr>
                <p:cNvPicPr/>
                <p:nvPr/>
              </p:nvPicPr>
              <p:blipFill>
                <a:blip r:embed="rId59"/>
                <a:stretch>
                  <a:fillRect/>
                </a:stretch>
              </p:blipFill>
              <p:spPr>
                <a:xfrm>
                  <a:off x="5287893" y="2191200"/>
                  <a:ext cx="100080" cy="4284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62" name="Freihand 61">
                  <a:extLst>
                    <a:ext uri="{FF2B5EF4-FFF2-40B4-BE49-F238E27FC236}">
                      <a16:creationId xmlns:a16="http://schemas.microsoft.com/office/drawing/2014/main" id="{A9FD7BEE-A35A-4E08-8B08-5B65EA04A35D}"/>
                    </a:ext>
                  </a:extLst>
                </p14:cNvPr>
                <p14:cNvContentPartPr/>
                <p14:nvPr/>
              </p14:nvContentPartPr>
              <p14:xfrm>
                <a:off x="5278173" y="2145840"/>
                <a:ext cx="154440" cy="199080"/>
              </p14:xfrm>
            </p:contentPart>
          </mc:Choice>
          <mc:Fallback>
            <p:pic>
              <p:nvPicPr>
                <p:cNvPr id="62" name="Freihand 61">
                  <a:extLst>
                    <a:ext uri="{FF2B5EF4-FFF2-40B4-BE49-F238E27FC236}">
                      <a16:creationId xmlns:a16="http://schemas.microsoft.com/office/drawing/2014/main" id="{A9FD7BEE-A35A-4E08-8B08-5B65EA04A35D}"/>
                    </a:ext>
                  </a:extLst>
                </p:cNvPr>
                <p:cNvPicPr/>
                <p:nvPr/>
              </p:nvPicPr>
              <p:blipFill>
                <a:blip r:embed="rId61"/>
                <a:stretch>
                  <a:fillRect/>
                </a:stretch>
              </p:blipFill>
              <p:spPr>
                <a:xfrm>
                  <a:off x="5273853" y="2141520"/>
                  <a:ext cx="163080" cy="20772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63" name="Freihand 62">
                  <a:extLst>
                    <a:ext uri="{FF2B5EF4-FFF2-40B4-BE49-F238E27FC236}">
                      <a16:creationId xmlns:a16="http://schemas.microsoft.com/office/drawing/2014/main" id="{4E9C0274-06A2-4F36-9F9F-28DB1C0B3D2D}"/>
                    </a:ext>
                  </a:extLst>
                </p14:cNvPr>
                <p14:cNvContentPartPr/>
                <p14:nvPr/>
              </p14:nvContentPartPr>
              <p14:xfrm>
                <a:off x="5105373" y="2746680"/>
                <a:ext cx="114480" cy="251640"/>
              </p14:xfrm>
            </p:contentPart>
          </mc:Choice>
          <mc:Fallback>
            <p:pic>
              <p:nvPicPr>
                <p:cNvPr id="63" name="Freihand 62">
                  <a:extLst>
                    <a:ext uri="{FF2B5EF4-FFF2-40B4-BE49-F238E27FC236}">
                      <a16:creationId xmlns:a16="http://schemas.microsoft.com/office/drawing/2014/main" id="{4E9C0274-06A2-4F36-9F9F-28DB1C0B3D2D}"/>
                    </a:ext>
                  </a:extLst>
                </p:cNvPr>
                <p:cNvPicPr/>
                <p:nvPr/>
              </p:nvPicPr>
              <p:blipFill>
                <a:blip r:embed="rId63"/>
                <a:stretch>
                  <a:fillRect/>
                </a:stretch>
              </p:blipFill>
              <p:spPr>
                <a:xfrm>
                  <a:off x="5101053" y="2742360"/>
                  <a:ext cx="123120" cy="26028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64" name="Freihand 63">
                  <a:extLst>
                    <a:ext uri="{FF2B5EF4-FFF2-40B4-BE49-F238E27FC236}">
                      <a16:creationId xmlns:a16="http://schemas.microsoft.com/office/drawing/2014/main" id="{A0FD6BCF-0C6C-4DCA-87F5-D6938773811F}"/>
                    </a:ext>
                  </a:extLst>
                </p14:cNvPr>
                <p14:cNvContentPartPr/>
                <p14:nvPr/>
              </p14:nvContentPartPr>
              <p14:xfrm>
                <a:off x="5242533" y="2826240"/>
                <a:ext cx="95040" cy="114480"/>
              </p14:xfrm>
            </p:contentPart>
          </mc:Choice>
          <mc:Fallback>
            <p:pic>
              <p:nvPicPr>
                <p:cNvPr id="64" name="Freihand 63">
                  <a:extLst>
                    <a:ext uri="{FF2B5EF4-FFF2-40B4-BE49-F238E27FC236}">
                      <a16:creationId xmlns:a16="http://schemas.microsoft.com/office/drawing/2014/main" id="{A0FD6BCF-0C6C-4DCA-87F5-D6938773811F}"/>
                    </a:ext>
                  </a:extLst>
                </p:cNvPr>
                <p:cNvPicPr/>
                <p:nvPr/>
              </p:nvPicPr>
              <p:blipFill>
                <a:blip r:embed="rId65"/>
                <a:stretch>
                  <a:fillRect/>
                </a:stretch>
              </p:blipFill>
              <p:spPr>
                <a:xfrm>
                  <a:off x="5238213" y="2821920"/>
                  <a:ext cx="103680" cy="12312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65" name="Freihand 64">
                  <a:extLst>
                    <a:ext uri="{FF2B5EF4-FFF2-40B4-BE49-F238E27FC236}">
                      <a16:creationId xmlns:a16="http://schemas.microsoft.com/office/drawing/2014/main" id="{2FD985A7-392A-44CB-94CA-13EAB80FC101}"/>
                    </a:ext>
                  </a:extLst>
                </p14:cNvPr>
                <p14:cNvContentPartPr/>
                <p14:nvPr/>
              </p14:nvContentPartPr>
              <p14:xfrm>
                <a:off x="5339373" y="2790960"/>
                <a:ext cx="125640" cy="207360"/>
              </p14:xfrm>
            </p:contentPart>
          </mc:Choice>
          <mc:Fallback>
            <p:pic>
              <p:nvPicPr>
                <p:cNvPr id="65" name="Freihand 64">
                  <a:extLst>
                    <a:ext uri="{FF2B5EF4-FFF2-40B4-BE49-F238E27FC236}">
                      <a16:creationId xmlns:a16="http://schemas.microsoft.com/office/drawing/2014/main" id="{2FD985A7-392A-44CB-94CA-13EAB80FC101}"/>
                    </a:ext>
                  </a:extLst>
                </p:cNvPr>
                <p:cNvPicPr/>
                <p:nvPr/>
              </p:nvPicPr>
              <p:blipFill>
                <a:blip r:embed="rId67"/>
                <a:stretch>
                  <a:fillRect/>
                </a:stretch>
              </p:blipFill>
              <p:spPr>
                <a:xfrm>
                  <a:off x="5335053" y="2786640"/>
                  <a:ext cx="134280" cy="21600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66" name="Freihand 65">
                  <a:extLst>
                    <a:ext uri="{FF2B5EF4-FFF2-40B4-BE49-F238E27FC236}">
                      <a16:creationId xmlns:a16="http://schemas.microsoft.com/office/drawing/2014/main" id="{D42810EA-C0A8-4F43-A2DC-8AD0B811BD48}"/>
                    </a:ext>
                  </a:extLst>
                </p14:cNvPr>
                <p14:cNvContentPartPr/>
                <p14:nvPr/>
              </p14:nvContentPartPr>
              <p14:xfrm>
                <a:off x="5520093" y="2793480"/>
                <a:ext cx="57600" cy="167040"/>
              </p14:xfrm>
            </p:contentPart>
          </mc:Choice>
          <mc:Fallback>
            <p:pic>
              <p:nvPicPr>
                <p:cNvPr id="66" name="Freihand 65">
                  <a:extLst>
                    <a:ext uri="{FF2B5EF4-FFF2-40B4-BE49-F238E27FC236}">
                      <a16:creationId xmlns:a16="http://schemas.microsoft.com/office/drawing/2014/main" id="{D42810EA-C0A8-4F43-A2DC-8AD0B811BD48}"/>
                    </a:ext>
                  </a:extLst>
                </p:cNvPr>
                <p:cNvPicPr/>
                <p:nvPr/>
              </p:nvPicPr>
              <p:blipFill>
                <a:blip r:embed="rId69"/>
                <a:stretch>
                  <a:fillRect/>
                </a:stretch>
              </p:blipFill>
              <p:spPr>
                <a:xfrm>
                  <a:off x="5515773" y="2789160"/>
                  <a:ext cx="66240" cy="1756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70">
            <p14:nvContentPartPr>
              <p14:cNvPr id="69" name="Freihand 68">
                <a:extLst>
                  <a:ext uri="{FF2B5EF4-FFF2-40B4-BE49-F238E27FC236}">
                    <a16:creationId xmlns:a16="http://schemas.microsoft.com/office/drawing/2014/main" id="{968B8914-BD1C-4970-83FE-F15880B16111}"/>
                  </a:ext>
                </a:extLst>
              </p14:cNvPr>
              <p14:cNvContentPartPr/>
              <p14:nvPr/>
            </p14:nvContentPartPr>
            <p14:xfrm>
              <a:off x="1382253" y="6370440"/>
              <a:ext cx="461880" cy="166320"/>
            </p14:xfrm>
          </p:contentPart>
        </mc:Choice>
        <mc:Fallback>
          <p:pic>
            <p:nvPicPr>
              <p:cNvPr id="69" name="Freihand 68">
                <a:extLst>
                  <a:ext uri="{FF2B5EF4-FFF2-40B4-BE49-F238E27FC236}">
                    <a16:creationId xmlns:a16="http://schemas.microsoft.com/office/drawing/2014/main" id="{968B8914-BD1C-4970-83FE-F15880B16111}"/>
                  </a:ext>
                </a:extLst>
              </p:cNvPr>
              <p:cNvPicPr/>
              <p:nvPr/>
            </p:nvPicPr>
            <p:blipFill>
              <a:blip r:embed="rId71"/>
              <a:stretch>
                <a:fillRect/>
              </a:stretch>
            </p:blipFill>
            <p:spPr>
              <a:xfrm>
                <a:off x="1377933" y="6366120"/>
                <a:ext cx="470520" cy="174960"/>
              </a:xfrm>
              <a:prstGeom prst="rect">
                <a:avLst/>
              </a:prstGeom>
            </p:spPr>
          </p:pic>
        </mc:Fallback>
      </mc:AlternateContent>
      <p:grpSp>
        <p:nvGrpSpPr>
          <p:cNvPr id="85" name="Gruppieren 84">
            <a:extLst>
              <a:ext uri="{FF2B5EF4-FFF2-40B4-BE49-F238E27FC236}">
                <a16:creationId xmlns:a16="http://schemas.microsoft.com/office/drawing/2014/main" id="{7E81EA7A-D7B7-41B1-AABC-C65DBC051933}"/>
              </a:ext>
            </a:extLst>
          </p:cNvPr>
          <p:cNvGrpSpPr/>
          <p:nvPr/>
        </p:nvGrpSpPr>
        <p:grpSpPr>
          <a:xfrm>
            <a:off x="11543973" y="2730120"/>
            <a:ext cx="353160" cy="251280"/>
            <a:chOff x="11543973" y="2730120"/>
            <a:chExt cx="353160" cy="251280"/>
          </a:xfrm>
        </p:grpSpPr>
        <mc:AlternateContent xmlns:mc="http://schemas.openxmlformats.org/markup-compatibility/2006">
          <mc:Choice xmlns:p14="http://schemas.microsoft.com/office/powerpoint/2010/main" Requires="p14">
            <p:contentPart p14:bwMode="auto" r:id="rId72">
              <p14:nvContentPartPr>
                <p14:cNvPr id="73" name="Freihand 72">
                  <a:extLst>
                    <a:ext uri="{FF2B5EF4-FFF2-40B4-BE49-F238E27FC236}">
                      <a16:creationId xmlns:a16="http://schemas.microsoft.com/office/drawing/2014/main" id="{AE1B85E2-3806-467F-94CA-33AC76A7E39A}"/>
                    </a:ext>
                  </a:extLst>
                </p14:cNvPr>
                <p14:cNvContentPartPr/>
                <p14:nvPr/>
              </p14:nvContentPartPr>
              <p14:xfrm>
                <a:off x="11543973" y="2786280"/>
                <a:ext cx="75960" cy="124200"/>
              </p14:xfrm>
            </p:contentPart>
          </mc:Choice>
          <mc:Fallback>
            <p:pic>
              <p:nvPicPr>
                <p:cNvPr id="73" name="Freihand 72">
                  <a:extLst>
                    <a:ext uri="{FF2B5EF4-FFF2-40B4-BE49-F238E27FC236}">
                      <a16:creationId xmlns:a16="http://schemas.microsoft.com/office/drawing/2014/main" id="{AE1B85E2-3806-467F-94CA-33AC76A7E39A}"/>
                    </a:ext>
                  </a:extLst>
                </p:cNvPr>
                <p:cNvPicPr/>
                <p:nvPr/>
              </p:nvPicPr>
              <p:blipFill>
                <a:blip r:embed="rId73"/>
                <a:stretch>
                  <a:fillRect/>
                </a:stretch>
              </p:blipFill>
              <p:spPr>
                <a:xfrm>
                  <a:off x="11539653" y="2781960"/>
                  <a:ext cx="84600" cy="13284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74" name="Freihand 73">
                  <a:extLst>
                    <a:ext uri="{FF2B5EF4-FFF2-40B4-BE49-F238E27FC236}">
                      <a16:creationId xmlns:a16="http://schemas.microsoft.com/office/drawing/2014/main" id="{E0E7CAC3-E3D9-4DA2-80C6-01E31F9DE28F}"/>
                    </a:ext>
                  </a:extLst>
                </p14:cNvPr>
                <p14:cNvContentPartPr/>
                <p14:nvPr/>
              </p14:nvContentPartPr>
              <p14:xfrm>
                <a:off x="11576013" y="2774040"/>
                <a:ext cx="61560" cy="138600"/>
              </p14:xfrm>
            </p:contentPart>
          </mc:Choice>
          <mc:Fallback>
            <p:pic>
              <p:nvPicPr>
                <p:cNvPr id="74" name="Freihand 73">
                  <a:extLst>
                    <a:ext uri="{FF2B5EF4-FFF2-40B4-BE49-F238E27FC236}">
                      <a16:creationId xmlns:a16="http://schemas.microsoft.com/office/drawing/2014/main" id="{E0E7CAC3-E3D9-4DA2-80C6-01E31F9DE28F}"/>
                    </a:ext>
                  </a:extLst>
                </p:cNvPr>
                <p:cNvPicPr/>
                <p:nvPr/>
              </p:nvPicPr>
              <p:blipFill>
                <a:blip r:embed="rId75"/>
                <a:stretch>
                  <a:fillRect/>
                </a:stretch>
              </p:blipFill>
              <p:spPr>
                <a:xfrm>
                  <a:off x="11571693" y="2769720"/>
                  <a:ext cx="70200" cy="14724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75" name="Freihand 74">
                  <a:extLst>
                    <a:ext uri="{FF2B5EF4-FFF2-40B4-BE49-F238E27FC236}">
                      <a16:creationId xmlns:a16="http://schemas.microsoft.com/office/drawing/2014/main" id="{9D03AA6D-4FB7-497F-A0DA-5A27BC51741E}"/>
                    </a:ext>
                  </a:extLst>
                </p14:cNvPr>
                <p14:cNvContentPartPr/>
                <p14:nvPr/>
              </p14:nvContentPartPr>
              <p14:xfrm>
                <a:off x="11633973" y="2824080"/>
                <a:ext cx="64800" cy="157320"/>
              </p14:xfrm>
            </p:contentPart>
          </mc:Choice>
          <mc:Fallback>
            <p:pic>
              <p:nvPicPr>
                <p:cNvPr id="75" name="Freihand 74">
                  <a:extLst>
                    <a:ext uri="{FF2B5EF4-FFF2-40B4-BE49-F238E27FC236}">
                      <a16:creationId xmlns:a16="http://schemas.microsoft.com/office/drawing/2014/main" id="{9D03AA6D-4FB7-497F-A0DA-5A27BC51741E}"/>
                    </a:ext>
                  </a:extLst>
                </p:cNvPr>
                <p:cNvPicPr/>
                <p:nvPr/>
              </p:nvPicPr>
              <p:blipFill>
                <a:blip r:embed="rId77"/>
                <a:stretch>
                  <a:fillRect/>
                </a:stretch>
              </p:blipFill>
              <p:spPr>
                <a:xfrm>
                  <a:off x="11629653" y="2819760"/>
                  <a:ext cx="73440" cy="16596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76" name="Freihand 75">
                  <a:extLst>
                    <a:ext uri="{FF2B5EF4-FFF2-40B4-BE49-F238E27FC236}">
                      <a16:creationId xmlns:a16="http://schemas.microsoft.com/office/drawing/2014/main" id="{33C9554E-FA3D-4494-ABD7-060260B756E6}"/>
                    </a:ext>
                  </a:extLst>
                </p14:cNvPr>
                <p14:cNvContentPartPr/>
                <p14:nvPr/>
              </p14:nvContentPartPr>
              <p14:xfrm>
                <a:off x="11709933" y="2749920"/>
                <a:ext cx="187200" cy="161280"/>
              </p14:xfrm>
            </p:contentPart>
          </mc:Choice>
          <mc:Fallback>
            <p:pic>
              <p:nvPicPr>
                <p:cNvPr id="76" name="Freihand 75">
                  <a:extLst>
                    <a:ext uri="{FF2B5EF4-FFF2-40B4-BE49-F238E27FC236}">
                      <a16:creationId xmlns:a16="http://schemas.microsoft.com/office/drawing/2014/main" id="{33C9554E-FA3D-4494-ABD7-060260B756E6}"/>
                    </a:ext>
                  </a:extLst>
                </p:cNvPr>
                <p:cNvPicPr/>
                <p:nvPr/>
              </p:nvPicPr>
              <p:blipFill>
                <a:blip r:embed="rId79"/>
                <a:stretch>
                  <a:fillRect/>
                </a:stretch>
              </p:blipFill>
              <p:spPr>
                <a:xfrm>
                  <a:off x="11705613" y="2745600"/>
                  <a:ext cx="195840" cy="16992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77" name="Freihand 76">
                  <a:extLst>
                    <a:ext uri="{FF2B5EF4-FFF2-40B4-BE49-F238E27FC236}">
                      <a16:creationId xmlns:a16="http://schemas.microsoft.com/office/drawing/2014/main" id="{33546021-3CAB-40D2-96FC-16CF5B93C6F5}"/>
                    </a:ext>
                  </a:extLst>
                </p14:cNvPr>
                <p14:cNvContentPartPr/>
                <p14:nvPr/>
              </p14:nvContentPartPr>
              <p14:xfrm>
                <a:off x="11811093" y="2730120"/>
                <a:ext cx="10800" cy="28800"/>
              </p14:xfrm>
            </p:contentPart>
          </mc:Choice>
          <mc:Fallback>
            <p:pic>
              <p:nvPicPr>
                <p:cNvPr id="77" name="Freihand 76">
                  <a:extLst>
                    <a:ext uri="{FF2B5EF4-FFF2-40B4-BE49-F238E27FC236}">
                      <a16:creationId xmlns:a16="http://schemas.microsoft.com/office/drawing/2014/main" id="{33546021-3CAB-40D2-96FC-16CF5B93C6F5}"/>
                    </a:ext>
                  </a:extLst>
                </p:cNvPr>
                <p:cNvPicPr/>
                <p:nvPr/>
              </p:nvPicPr>
              <p:blipFill>
                <a:blip r:embed="rId81"/>
                <a:stretch>
                  <a:fillRect/>
                </a:stretch>
              </p:blipFill>
              <p:spPr>
                <a:xfrm>
                  <a:off x="11806773" y="2725800"/>
                  <a:ext cx="19440" cy="37440"/>
                </a:xfrm>
                <a:prstGeom prst="rect">
                  <a:avLst/>
                </a:prstGeom>
              </p:spPr>
            </p:pic>
          </mc:Fallback>
        </mc:AlternateContent>
      </p:grpSp>
      <p:grpSp>
        <p:nvGrpSpPr>
          <p:cNvPr id="84" name="Gruppieren 83">
            <a:extLst>
              <a:ext uri="{FF2B5EF4-FFF2-40B4-BE49-F238E27FC236}">
                <a16:creationId xmlns:a16="http://schemas.microsoft.com/office/drawing/2014/main" id="{15D60015-BBB1-4EB1-9412-F3FB83253090}"/>
              </a:ext>
            </a:extLst>
          </p:cNvPr>
          <p:cNvGrpSpPr/>
          <p:nvPr/>
        </p:nvGrpSpPr>
        <p:grpSpPr>
          <a:xfrm>
            <a:off x="11271813" y="3070320"/>
            <a:ext cx="692280" cy="312480"/>
            <a:chOff x="11271813" y="3070320"/>
            <a:chExt cx="692280" cy="312480"/>
          </a:xfrm>
        </p:grpSpPr>
        <mc:AlternateContent xmlns:mc="http://schemas.openxmlformats.org/markup-compatibility/2006">
          <mc:Choice xmlns:p14="http://schemas.microsoft.com/office/powerpoint/2010/main" Requires="p14">
            <p:contentPart p14:bwMode="auto" r:id="rId82">
              <p14:nvContentPartPr>
                <p14:cNvPr id="78" name="Freihand 77">
                  <a:extLst>
                    <a:ext uri="{FF2B5EF4-FFF2-40B4-BE49-F238E27FC236}">
                      <a16:creationId xmlns:a16="http://schemas.microsoft.com/office/drawing/2014/main" id="{2DB5E28D-0125-493E-8550-41351618EE5E}"/>
                    </a:ext>
                  </a:extLst>
                </p14:cNvPr>
                <p14:cNvContentPartPr/>
                <p14:nvPr/>
              </p14:nvContentPartPr>
              <p14:xfrm>
                <a:off x="11461173" y="3108480"/>
                <a:ext cx="114840" cy="119520"/>
              </p14:xfrm>
            </p:contentPart>
          </mc:Choice>
          <mc:Fallback>
            <p:pic>
              <p:nvPicPr>
                <p:cNvPr id="78" name="Freihand 77">
                  <a:extLst>
                    <a:ext uri="{FF2B5EF4-FFF2-40B4-BE49-F238E27FC236}">
                      <a16:creationId xmlns:a16="http://schemas.microsoft.com/office/drawing/2014/main" id="{2DB5E28D-0125-493E-8550-41351618EE5E}"/>
                    </a:ext>
                  </a:extLst>
                </p:cNvPr>
                <p:cNvPicPr/>
                <p:nvPr/>
              </p:nvPicPr>
              <p:blipFill>
                <a:blip r:embed="rId83"/>
                <a:stretch>
                  <a:fillRect/>
                </a:stretch>
              </p:blipFill>
              <p:spPr>
                <a:xfrm>
                  <a:off x="11456853" y="3104160"/>
                  <a:ext cx="123480" cy="12816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79" name="Freihand 78">
                  <a:extLst>
                    <a:ext uri="{FF2B5EF4-FFF2-40B4-BE49-F238E27FC236}">
                      <a16:creationId xmlns:a16="http://schemas.microsoft.com/office/drawing/2014/main" id="{C340D526-0497-494E-B049-1CA01C51C086}"/>
                    </a:ext>
                  </a:extLst>
                </p14:cNvPr>
                <p14:cNvContentPartPr/>
                <p14:nvPr/>
              </p14:nvContentPartPr>
              <p14:xfrm>
                <a:off x="11582133" y="3110280"/>
                <a:ext cx="86760" cy="123840"/>
              </p14:xfrm>
            </p:contentPart>
          </mc:Choice>
          <mc:Fallback>
            <p:pic>
              <p:nvPicPr>
                <p:cNvPr id="79" name="Freihand 78">
                  <a:extLst>
                    <a:ext uri="{FF2B5EF4-FFF2-40B4-BE49-F238E27FC236}">
                      <a16:creationId xmlns:a16="http://schemas.microsoft.com/office/drawing/2014/main" id="{C340D526-0497-494E-B049-1CA01C51C086}"/>
                    </a:ext>
                  </a:extLst>
                </p:cNvPr>
                <p:cNvPicPr/>
                <p:nvPr/>
              </p:nvPicPr>
              <p:blipFill>
                <a:blip r:embed="rId85"/>
                <a:stretch>
                  <a:fillRect/>
                </a:stretch>
              </p:blipFill>
              <p:spPr>
                <a:xfrm>
                  <a:off x="11577813" y="3105960"/>
                  <a:ext cx="95400" cy="13248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80" name="Freihand 79">
                  <a:extLst>
                    <a:ext uri="{FF2B5EF4-FFF2-40B4-BE49-F238E27FC236}">
                      <a16:creationId xmlns:a16="http://schemas.microsoft.com/office/drawing/2014/main" id="{234306D4-54E0-40D6-A739-FA67E36873F6}"/>
                    </a:ext>
                  </a:extLst>
                </p14:cNvPr>
                <p14:cNvContentPartPr/>
                <p14:nvPr/>
              </p14:nvContentPartPr>
              <p14:xfrm>
                <a:off x="11702013" y="3103440"/>
                <a:ext cx="75240" cy="101880"/>
              </p14:xfrm>
            </p:contentPart>
          </mc:Choice>
          <mc:Fallback>
            <p:pic>
              <p:nvPicPr>
                <p:cNvPr id="80" name="Freihand 79">
                  <a:extLst>
                    <a:ext uri="{FF2B5EF4-FFF2-40B4-BE49-F238E27FC236}">
                      <a16:creationId xmlns:a16="http://schemas.microsoft.com/office/drawing/2014/main" id="{234306D4-54E0-40D6-A739-FA67E36873F6}"/>
                    </a:ext>
                  </a:extLst>
                </p:cNvPr>
                <p:cNvPicPr/>
                <p:nvPr/>
              </p:nvPicPr>
              <p:blipFill>
                <a:blip r:embed="rId87"/>
                <a:stretch>
                  <a:fillRect/>
                </a:stretch>
              </p:blipFill>
              <p:spPr>
                <a:xfrm>
                  <a:off x="11697693" y="3099120"/>
                  <a:ext cx="83880" cy="11052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81" name="Freihand 80">
                  <a:extLst>
                    <a:ext uri="{FF2B5EF4-FFF2-40B4-BE49-F238E27FC236}">
                      <a16:creationId xmlns:a16="http://schemas.microsoft.com/office/drawing/2014/main" id="{346D8AEE-1CCB-493E-8238-C600337746B7}"/>
                    </a:ext>
                  </a:extLst>
                </p14:cNvPr>
                <p14:cNvContentPartPr/>
                <p14:nvPr/>
              </p14:nvContentPartPr>
              <p14:xfrm>
                <a:off x="11792373" y="3100200"/>
                <a:ext cx="83880" cy="110520"/>
              </p14:xfrm>
            </p:contentPart>
          </mc:Choice>
          <mc:Fallback>
            <p:pic>
              <p:nvPicPr>
                <p:cNvPr id="81" name="Freihand 80">
                  <a:extLst>
                    <a:ext uri="{FF2B5EF4-FFF2-40B4-BE49-F238E27FC236}">
                      <a16:creationId xmlns:a16="http://schemas.microsoft.com/office/drawing/2014/main" id="{346D8AEE-1CCB-493E-8238-C600337746B7}"/>
                    </a:ext>
                  </a:extLst>
                </p:cNvPr>
                <p:cNvPicPr/>
                <p:nvPr/>
              </p:nvPicPr>
              <p:blipFill>
                <a:blip r:embed="rId89"/>
                <a:stretch>
                  <a:fillRect/>
                </a:stretch>
              </p:blipFill>
              <p:spPr>
                <a:xfrm>
                  <a:off x="11788053" y="3095880"/>
                  <a:ext cx="92520" cy="11916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82" name="Freihand 81">
                  <a:extLst>
                    <a:ext uri="{FF2B5EF4-FFF2-40B4-BE49-F238E27FC236}">
                      <a16:creationId xmlns:a16="http://schemas.microsoft.com/office/drawing/2014/main" id="{FBBDEB9E-333D-4497-B564-793598D39070}"/>
                    </a:ext>
                  </a:extLst>
                </p14:cNvPr>
                <p14:cNvContentPartPr/>
                <p14:nvPr/>
              </p14:nvContentPartPr>
              <p14:xfrm>
                <a:off x="11824773" y="3070320"/>
                <a:ext cx="78480" cy="3960"/>
              </p14:xfrm>
            </p:contentPart>
          </mc:Choice>
          <mc:Fallback>
            <p:pic>
              <p:nvPicPr>
                <p:cNvPr id="82" name="Freihand 81">
                  <a:extLst>
                    <a:ext uri="{FF2B5EF4-FFF2-40B4-BE49-F238E27FC236}">
                      <a16:creationId xmlns:a16="http://schemas.microsoft.com/office/drawing/2014/main" id="{FBBDEB9E-333D-4497-B564-793598D39070}"/>
                    </a:ext>
                  </a:extLst>
                </p:cNvPr>
                <p:cNvPicPr/>
                <p:nvPr/>
              </p:nvPicPr>
              <p:blipFill>
                <a:blip r:embed="rId91"/>
                <a:stretch>
                  <a:fillRect/>
                </a:stretch>
              </p:blipFill>
              <p:spPr>
                <a:xfrm>
                  <a:off x="11820453" y="3066000"/>
                  <a:ext cx="8712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83" name="Freihand 82">
                  <a:extLst>
                    <a:ext uri="{FF2B5EF4-FFF2-40B4-BE49-F238E27FC236}">
                      <a16:creationId xmlns:a16="http://schemas.microsoft.com/office/drawing/2014/main" id="{A6B3259F-D990-42E6-960F-9A71BA8F63AA}"/>
                    </a:ext>
                  </a:extLst>
                </p14:cNvPr>
                <p14:cNvContentPartPr/>
                <p14:nvPr/>
              </p14:nvContentPartPr>
              <p14:xfrm>
                <a:off x="11271813" y="3243840"/>
                <a:ext cx="692280" cy="138960"/>
              </p14:xfrm>
            </p:contentPart>
          </mc:Choice>
          <mc:Fallback>
            <p:pic>
              <p:nvPicPr>
                <p:cNvPr id="83" name="Freihand 82">
                  <a:extLst>
                    <a:ext uri="{FF2B5EF4-FFF2-40B4-BE49-F238E27FC236}">
                      <a16:creationId xmlns:a16="http://schemas.microsoft.com/office/drawing/2014/main" id="{A6B3259F-D990-42E6-960F-9A71BA8F63AA}"/>
                    </a:ext>
                  </a:extLst>
                </p:cNvPr>
                <p:cNvPicPr/>
                <p:nvPr/>
              </p:nvPicPr>
              <p:blipFill>
                <a:blip r:embed="rId93"/>
                <a:stretch>
                  <a:fillRect/>
                </a:stretch>
              </p:blipFill>
              <p:spPr>
                <a:xfrm>
                  <a:off x="11267493" y="3239520"/>
                  <a:ext cx="700920" cy="147600"/>
                </a:xfrm>
                <a:prstGeom prst="rect">
                  <a:avLst/>
                </a:prstGeom>
              </p:spPr>
            </p:pic>
          </mc:Fallback>
        </mc:AlternateContent>
      </p:grpSp>
      <p:grpSp>
        <p:nvGrpSpPr>
          <p:cNvPr id="87" name="Gruppieren 86">
            <a:extLst>
              <a:ext uri="{FF2B5EF4-FFF2-40B4-BE49-F238E27FC236}">
                <a16:creationId xmlns:a16="http://schemas.microsoft.com/office/drawing/2014/main" id="{2C0E78B3-1A75-4DDE-BBEF-A4D4CAB858E1}"/>
              </a:ext>
            </a:extLst>
          </p:cNvPr>
          <p:cNvGrpSpPr/>
          <p:nvPr/>
        </p:nvGrpSpPr>
        <p:grpSpPr>
          <a:xfrm>
            <a:off x="11523813" y="2322600"/>
            <a:ext cx="305280" cy="296280"/>
            <a:chOff x="11523813" y="2322600"/>
            <a:chExt cx="305280" cy="296280"/>
          </a:xfrm>
        </p:grpSpPr>
        <mc:AlternateContent xmlns:mc="http://schemas.openxmlformats.org/markup-compatibility/2006">
          <mc:Choice xmlns:p14="http://schemas.microsoft.com/office/powerpoint/2010/main" Requires="p14">
            <p:contentPart p14:bwMode="auto" r:id="rId94">
              <p14:nvContentPartPr>
                <p14:cNvPr id="70" name="Freihand 69">
                  <a:extLst>
                    <a:ext uri="{FF2B5EF4-FFF2-40B4-BE49-F238E27FC236}">
                      <a16:creationId xmlns:a16="http://schemas.microsoft.com/office/drawing/2014/main" id="{642719C5-A34B-4500-8F49-58EB1039A419}"/>
                    </a:ext>
                  </a:extLst>
                </p14:cNvPr>
                <p14:cNvContentPartPr/>
                <p14:nvPr/>
              </p14:nvContentPartPr>
              <p14:xfrm>
                <a:off x="11775093" y="2483520"/>
                <a:ext cx="11520" cy="135360"/>
              </p14:xfrm>
            </p:contentPart>
          </mc:Choice>
          <mc:Fallback>
            <p:pic>
              <p:nvPicPr>
                <p:cNvPr id="70" name="Freihand 69">
                  <a:extLst>
                    <a:ext uri="{FF2B5EF4-FFF2-40B4-BE49-F238E27FC236}">
                      <a16:creationId xmlns:a16="http://schemas.microsoft.com/office/drawing/2014/main" id="{642719C5-A34B-4500-8F49-58EB1039A419}"/>
                    </a:ext>
                  </a:extLst>
                </p:cNvPr>
                <p:cNvPicPr/>
                <p:nvPr/>
              </p:nvPicPr>
              <p:blipFill>
                <a:blip r:embed="rId95"/>
                <a:stretch>
                  <a:fillRect/>
                </a:stretch>
              </p:blipFill>
              <p:spPr>
                <a:xfrm>
                  <a:off x="11770773" y="2479200"/>
                  <a:ext cx="20160" cy="14400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71" name="Freihand 70">
                  <a:extLst>
                    <a:ext uri="{FF2B5EF4-FFF2-40B4-BE49-F238E27FC236}">
                      <a16:creationId xmlns:a16="http://schemas.microsoft.com/office/drawing/2014/main" id="{E9190AB5-BB74-46B2-AF2C-1BCD0E4AC3C4}"/>
                    </a:ext>
                  </a:extLst>
                </p14:cNvPr>
                <p14:cNvContentPartPr/>
                <p14:nvPr/>
              </p14:nvContentPartPr>
              <p14:xfrm>
                <a:off x="11708853" y="2389200"/>
                <a:ext cx="120240" cy="114840"/>
              </p14:xfrm>
            </p:contentPart>
          </mc:Choice>
          <mc:Fallback>
            <p:pic>
              <p:nvPicPr>
                <p:cNvPr id="71" name="Freihand 70">
                  <a:extLst>
                    <a:ext uri="{FF2B5EF4-FFF2-40B4-BE49-F238E27FC236}">
                      <a16:creationId xmlns:a16="http://schemas.microsoft.com/office/drawing/2014/main" id="{E9190AB5-BB74-46B2-AF2C-1BCD0E4AC3C4}"/>
                    </a:ext>
                  </a:extLst>
                </p:cNvPr>
                <p:cNvPicPr/>
                <p:nvPr/>
              </p:nvPicPr>
              <p:blipFill>
                <a:blip r:embed="rId97"/>
                <a:stretch>
                  <a:fillRect/>
                </a:stretch>
              </p:blipFill>
              <p:spPr>
                <a:xfrm>
                  <a:off x="11704533" y="2384880"/>
                  <a:ext cx="12888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86" name="Freihand 85">
                  <a:extLst>
                    <a:ext uri="{FF2B5EF4-FFF2-40B4-BE49-F238E27FC236}">
                      <a16:creationId xmlns:a16="http://schemas.microsoft.com/office/drawing/2014/main" id="{674ACC2B-0975-4908-8232-00BD65FE5572}"/>
                    </a:ext>
                  </a:extLst>
                </p14:cNvPr>
                <p14:cNvContentPartPr/>
                <p14:nvPr/>
              </p14:nvContentPartPr>
              <p14:xfrm>
                <a:off x="11523813" y="2322600"/>
                <a:ext cx="215640" cy="87120"/>
              </p14:xfrm>
            </p:contentPart>
          </mc:Choice>
          <mc:Fallback>
            <p:pic>
              <p:nvPicPr>
                <p:cNvPr id="86" name="Freihand 85">
                  <a:extLst>
                    <a:ext uri="{FF2B5EF4-FFF2-40B4-BE49-F238E27FC236}">
                      <a16:creationId xmlns:a16="http://schemas.microsoft.com/office/drawing/2014/main" id="{674ACC2B-0975-4908-8232-00BD65FE5572}"/>
                    </a:ext>
                  </a:extLst>
                </p:cNvPr>
                <p:cNvPicPr/>
                <p:nvPr/>
              </p:nvPicPr>
              <p:blipFill>
                <a:blip r:embed="rId99"/>
                <a:stretch>
                  <a:fillRect/>
                </a:stretch>
              </p:blipFill>
              <p:spPr>
                <a:xfrm>
                  <a:off x="11519493" y="2318280"/>
                  <a:ext cx="224280" cy="95760"/>
                </a:xfrm>
                <a:prstGeom prst="rect">
                  <a:avLst/>
                </a:prstGeom>
              </p:spPr>
            </p:pic>
          </mc:Fallback>
        </mc:AlternateContent>
      </p:grpSp>
      <p:grpSp>
        <p:nvGrpSpPr>
          <p:cNvPr id="90" name="Gruppieren 89">
            <a:extLst>
              <a:ext uri="{FF2B5EF4-FFF2-40B4-BE49-F238E27FC236}">
                <a16:creationId xmlns:a16="http://schemas.microsoft.com/office/drawing/2014/main" id="{06EBBF79-DE46-47FE-88DA-00714EA2CFB0}"/>
              </a:ext>
            </a:extLst>
          </p:cNvPr>
          <p:cNvGrpSpPr/>
          <p:nvPr/>
        </p:nvGrpSpPr>
        <p:grpSpPr>
          <a:xfrm>
            <a:off x="11722893" y="2276520"/>
            <a:ext cx="316080" cy="116640"/>
            <a:chOff x="11722893" y="2276520"/>
            <a:chExt cx="316080" cy="116640"/>
          </a:xfrm>
        </p:grpSpPr>
        <mc:AlternateContent xmlns:mc="http://schemas.openxmlformats.org/markup-compatibility/2006">
          <mc:Choice xmlns:p14="http://schemas.microsoft.com/office/powerpoint/2010/main" Requires="p14">
            <p:contentPart p14:bwMode="auto" r:id="rId100">
              <p14:nvContentPartPr>
                <p14:cNvPr id="88" name="Freihand 87">
                  <a:extLst>
                    <a:ext uri="{FF2B5EF4-FFF2-40B4-BE49-F238E27FC236}">
                      <a16:creationId xmlns:a16="http://schemas.microsoft.com/office/drawing/2014/main" id="{7E76FAB8-386F-40E9-9F27-192CE8EAD26F}"/>
                    </a:ext>
                  </a:extLst>
                </p14:cNvPr>
                <p14:cNvContentPartPr/>
                <p14:nvPr/>
              </p14:nvContentPartPr>
              <p14:xfrm>
                <a:off x="11722893" y="2327640"/>
                <a:ext cx="250200" cy="19440"/>
              </p14:xfrm>
            </p:contentPart>
          </mc:Choice>
          <mc:Fallback>
            <p:pic>
              <p:nvPicPr>
                <p:cNvPr id="88" name="Freihand 87">
                  <a:extLst>
                    <a:ext uri="{FF2B5EF4-FFF2-40B4-BE49-F238E27FC236}">
                      <a16:creationId xmlns:a16="http://schemas.microsoft.com/office/drawing/2014/main" id="{7E76FAB8-386F-40E9-9F27-192CE8EAD26F}"/>
                    </a:ext>
                  </a:extLst>
                </p:cNvPr>
                <p:cNvPicPr/>
                <p:nvPr/>
              </p:nvPicPr>
              <p:blipFill>
                <a:blip r:embed="rId101"/>
                <a:stretch>
                  <a:fillRect/>
                </a:stretch>
              </p:blipFill>
              <p:spPr>
                <a:xfrm>
                  <a:off x="11718573" y="2323320"/>
                  <a:ext cx="258840" cy="2808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89" name="Freihand 88">
                  <a:extLst>
                    <a:ext uri="{FF2B5EF4-FFF2-40B4-BE49-F238E27FC236}">
                      <a16:creationId xmlns:a16="http://schemas.microsoft.com/office/drawing/2014/main" id="{BF6A6A0C-A956-4FA0-A117-3A9AD198C239}"/>
                    </a:ext>
                  </a:extLst>
                </p14:cNvPr>
                <p14:cNvContentPartPr/>
                <p14:nvPr/>
              </p14:nvContentPartPr>
              <p14:xfrm>
                <a:off x="11915853" y="2276520"/>
                <a:ext cx="123120" cy="116640"/>
              </p14:xfrm>
            </p:contentPart>
          </mc:Choice>
          <mc:Fallback>
            <p:pic>
              <p:nvPicPr>
                <p:cNvPr id="89" name="Freihand 88">
                  <a:extLst>
                    <a:ext uri="{FF2B5EF4-FFF2-40B4-BE49-F238E27FC236}">
                      <a16:creationId xmlns:a16="http://schemas.microsoft.com/office/drawing/2014/main" id="{BF6A6A0C-A956-4FA0-A117-3A9AD198C239}"/>
                    </a:ext>
                  </a:extLst>
                </p:cNvPr>
                <p:cNvPicPr/>
                <p:nvPr/>
              </p:nvPicPr>
              <p:blipFill>
                <a:blip r:embed="rId103"/>
                <a:stretch>
                  <a:fillRect/>
                </a:stretch>
              </p:blipFill>
              <p:spPr>
                <a:xfrm>
                  <a:off x="11911533" y="2272200"/>
                  <a:ext cx="131760" cy="125280"/>
                </a:xfrm>
                <a:prstGeom prst="rect">
                  <a:avLst/>
                </a:prstGeom>
              </p:spPr>
            </p:pic>
          </mc:Fallback>
        </mc:AlternateContent>
      </p:grpSp>
      <p:grpSp>
        <p:nvGrpSpPr>
          <p:cNvPr id="92" name="Gruppieren 91">
            <a:extLst>
              <a:ext uri="{FF2B5EF4-FFF2-40B4-BE49-F238E27FC236}">
                <a16:creationId xmlns:a16="http://schemas.microsoft.com/office/drawing/2014/main" id="{A5A666AE-4B47-420E-ACC5-BC1B6A1D2519}"/>
              </a:ext>
            </a:extLst>
          </p:cNvPr>
          <p:cNvGrpSpPr/>
          <p:nvPr/>
        </p:nvGrpSpPr>
        <p:grpSpPr>
          <a:xfrm>
            <a:off x="409893" y="1127040"/>
            <a:ext cx="1742040" cy="1060920"/>
            <a:chOff x="409893" y="1127040"/>
            <a:chExt cx="1742040" cy="1060920"/>
          </a:xfrm>
        </p:grpSpPr>
        <mc:AlternateContent xmlns:mc="http://schemas.openxmlformats.org/markup-compatibility/2006">
          <mc:Choice xmlns:p14="http://schemas.microsoft.com/office/powerpoint/2010/main" Requires="p14">
            <p:contentPart p14:bwMode="auto" r:id="rId104">
              <p14:nvContentPartPr>
                <p14:cNvPr id="4" name="Freihand 3">
                  <a:extLst>
                    <a:ext uri="{FF2B5EF4-FFF2-40B4-BE49-F238E27FC236}">
                      <a16:creationId xmlns:a16="http://schemas.microsoft.com/office/drawing/2014/main" id="{ABB16E0C-DB05-4A6C-960E-DAC332699A94}"/>
                    </a:ext>
                  </a:extLst>
                </p14:cNvPr>
                <p14:cNvContentPartPr/>
                <p14:nvPr/>
              </p14:nvContentPartPr>
              <p14:xfrm>
                <a:off x="938013" y="1800600"/>
                <a:ext cx="1001520" cy="92520"/>
              </p14:xfrm>
            </p:contentPart>
          </mc:Choice>
          <mc:Fallback>
            <p:pic>
              <p:nvPicPr>
                <p:cNvPr id="4" name="Freihand 3">
                  <a:extLst>
                    <a:ext uri="{FF2B5EF4-FFF2-40B4-BE49-F238E27FC236}">
                      <a16:creationId xmlns:a16="http://schemas.microsoft.com/office/drawing/2014/main" id="{ABB16E0C-DB05-4A6C-960E-DAC332699A94}"/>
                    </a:ext>
                  </a:extLst>
                </p:cNvPr>
                <p:cNvPicPr/>
                <p:nvPr/>
              </p:nvPicPr>
              <p:blipFill>
                <a:blip r:embed="rId105"/>
                <a:stretch>
                  <a:fillRect/>
                </a:stretch>
              </p:blipFill>
              <p:spPr>
                <a:xfrm>
                  <a:off x="933693" y="1796280"/>
                  <a:ext cx="1010160" cy="10116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7" name="Freihand 6">
                  <a:extLst>
                    <a:ext uri="{FF2B5EF4-FFF2-40B4-BE49-F238E27FC236}">
                      <a16:creationId xmlns:a16="http://schemas.microsoft.com/office/drawing/2014/main" id="{DBFE8290-7521-4BFA-A8DD-DB70E7634883}"/>
                    </a:ext>
                  </a:extLst>
                </p14:cNvPr>
                <p14:cNvContentPartPr/>
                <p14:nvPr/>
              </p14:nvContentPartPr>
              <p14:xfrm>
                <a:off x="989853" y="1402080"/>
                <a:ext cx="860040" cy="43920"/>
              </p14:xfrm>
            </p:contentPart>
          </mc:Choice>
          <mc:Fallback>
            <p:pic>
              <p:nvPicPr>
                <p:cNvPr id="7" name="Freihand 6">
                  <a:extLst>
                    <a:ext uri="{FF2B5EF4-FFF2-40B4-BE49-F238E27FC236}">
                      <a16:creationId xmlns:a16="http://schemas.microsoft.com/office/drawing/2014/main" id="{DBFE8290-7521-4BFA-A8DD-DB70E7634883}"/>
                    </a:ext>
                  </a:extLst>
                </p:cNvPr>
                <p:cNvPicPr/>
                <p:nvPr/>
              </p:nvPicPr>
              <p:blipFill>
                <a:blip r:embed="rId107"/>
                <a:stretch>
                  <a:fillRect/>
                </a:stretch>
              </p:blipFill>
              <p:spPr>
                <a:xfrm>
                  <a:off x="985533" y="1397760"/>
                  <a:ext cx="868680" cy="5256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8" name="Freihand 7">
                  <a:extLst>
                    <a:ext uri="{FF2B5EF4-FFF2-40B4-BE49-F238E27FC236}">
                      <a16:creationId xmlns:a16="http://schemas.microsoft.com/office/drawing/2014/main" id="{CBB8528C-EDE2-430F-869A-4FB7935F7BB3}"/>
                    </a:ext>
                  </a:extLst>
                </p14:cNvPr>
                <p14:cNvContentPartPr/>
                <p14:nvPr/>
              </p14:nvContentPartPr>
              <p14:xfrm>
                <a:off x="509613" y="1398120"/>
                <a:ext cx="133200" cy="41400"/>
              </p14:xfrm>
            </p:contentPart>
          </mc:Choice>
          <mc:Fallback>
            <p:pic>
              <p:nvPicPr>
                <p:cNvPr id="8" name="Freihand 7">
                  <a:extLst>
                    <a:ext uri="{FF2B5EF4-FFF2-40B4-BE49-F238E27FC236}">
                      <a16:creationId xmlns:a16="http://schemas.microsoft.com/office/drawing/2014/main" id="{CBB8528C-EDE2-430F-869A-4FB7935F7BB3}"/>
                    </a:ext>
                  </a:extLst>
                </p:cNvPr>
                <p:cNvPicPr/>
                <p:nvPr/>
              </p:nvPicPr>
              <p:blipFill>
                <a:blip r:embed="rId109"/>
                <a:stretch>
                  <a:fillRect/>
                </a:stretch>
              </p:blipFill>
              <p:spPr>
                <a:xfrm>
                  <a:off x="505293" y="1393800"/>
                  <a:ext cx="141840" cy="5004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9" name="Freihand 8">
                  <a:extLst>
                    <a:ext uri="{FF2B5EF4-FFF2-40B4-BE49-F238E27FC236}">
                      <a16:creationId xmlns:a16="http://schemas.microsoft.com/office/drawing/2014/main" id="{53006B2D-54DA-4BE4-8D08-9ED80AC88831}"/>
                    </a:ext>
                  </a:extLst>
                </p14:cNvPr>
                <p14:cNvContentPartPr/>
                <p14:nvPr/>
              </p14:nvContentPartPr>
              <p14:xfrm>
                <a:off x="688893" y="1330080"/>
                <a:ext cx="110880" cy="110160"/>
              </p14:xfrm>
            </p:contentPart>
          </mc:Choice>
          <mc:Fallback>
            <p:pic>
              <p:nvPicPr>
                <p:cNvPr id="9" name="Freihand 8">
                  <a:extLst>
                    <a:ext uri="{FF2B5EF4-FFF2-40B4-BE49-F238E27FC236}">
                      <a16:creationId xmlns:a16="http://schemas.microsoft.com/office/drawing/2014/main" id="{53006B2D-54DA-4BE4-8D08-9ED80AC88831}"/>
                    </a:ext>
                  </a:extLst>
                </p:cNvPr>
                <p:cNvPicPr/>
                <p:nvPr/>
              </p:nvPicPr>
              <p:blipFill>
                <a:blip r:embed="rId111"/>
                <a:stretch>
                  <a:fillRect/>
                </a:stretch>
              </p:blipFill>
              <p:spPr>
                <a:xfrm>
                  <a:off x="684573" y="1325760"/>
                  <a:ext cx="11952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11" name="Freihand 10">
                  <a:extLst>
                    <a:ext uri="{FF2B5EF4-FFF2-40B4-BE49-F238E27FC236}">
                      <a16:creationId xmlns:a16="http://schemas.microsoft.com/office/drawing/2014/main" id="{DD489DDD-23D6-45AD-AEF1-98C4932E0039}"/>
                    </a:ext>
                  </a:extLst>
                </p14:cNvPr>
                <p14:cNvContentPartPr/>
                <p14:nvPr/>
              </p14:nvContentPartPr>
              <p14:xfrm>
                <a:off x="802293" y="1315320"/>
                <a:ext cx="79560" cy="120600"/>
              </p14:xfrm>
            </p:contentPart>
          </mc:Choice>
          <mc:Fallback>
            <p:pic>
              <p:nvPicPr>
                <p:cNvPr id="11" name="Freihand 10">
                  <a:extLst>
                    <a:ext uri="{FF2B5EF4-FFF2-40B4-BE49-F238E27FC236}">
                      <a16:creationId xmlns:a16="http://schemas.microsoft.com/office/drawing/2014/main" id="{DD489DDD-23D6-45AD-AEF1-98C4932E0039}"/>
                    </a:ext>
                  </a:extLst>
                </p:cNvPr>
                <p:cNvPicPr/>
                <p:nvPr/>
              </p:nvPicPr>
              <p:blipFill>
                <a:blip r:embed="rId113"/>
                <a:stretch>
                  <a:fillRect/>
                </a:stretch>
              </p:blipFill>
              <p:spPr>
                <a:xfrm>
                  <a:off x="797973" y="1311000"/>
                  <a:ext cx="88200" cy="12924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12" name="Freihand 11">
                  <a:extLst>
                    <a:ext uri="{FF2B5EF4-FFF2-40B4-BE49-F238E27FC236}">
                      <a16:creationId xmlns:a16="http://schemas.microsoft.com/office/drawing/2014/main" id="{3ABC6139-6907-4047-8245-C9309EC861FC}"/>
                    </a:ext>
                  </a:extLst>
                </p14:cNvPr>
                <p14:cNvContentPartPr/>
                <p14:nvPr/>
              </p14:nvContentPartPr>
              <p14:xfrm>
                <a:off x="902733" y="1313160"/>
                <a:ext cx="75240" cy="122040"/>
              </p14:xfrm>
            </p:contentPart>
          </mc:Choice>
          <mc:Fallback>
            <p:pic>
              <p:nvPicPr>
                <p:cNvPr id="12" name="Freihand 11">
                  <a:extLst>
                    <a:ext uri="{FF2B5EF4-FFF2-40B4-BE49-F238E27FC236}">
                      <a16:creationId xmlns:a16="http://schemas.microsoft.com/office/drawing/2014/main" id="{3ABC6139-6907-4047-8245-C9309EC861FC}"/>
                    </a:ext>
                  </a:extLst>
                </p:cNvPr>
                <p:cNvPicPr/>
                <p:nvPr/>
              </p:nvPicPr>
              <p:blipFill>
                <a:blip r:embed="rId115"/>
                <a:stretch>
                  <a:fillRect/>
                </a:stretch>
              </p:blipFill>
              <p:spPr>
                <a:xfrm>
                  <a:off x="898413" y="1308840"/>
                  <a:ext cx="83880" cy="13068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13" name="Freihand 12">
                  <a:extLst>
                    <a:ext uri="{FF2B5EF4-FFF2-40B4-BE49-F238E27FC236}">
                      <a16:creationId xmlns:a16="http://schemas.microsoft.com/office/drawing/2014/main" id="{4858B70A-4D8C-41D9-8247-1413B11D6108}"/>
                    </a:ext>
                  </a:extLst>
                </p14:cNvPr>
                <p14:cNvContentPartPr/>
                <p14:nvPr/>
              </p14:nvContentPartPr>
              <p14:xfrm>
                <a:off x="864213" y="1281480"/>
                <a:ext cx="63360" cy="69120"/>
              </p14:xfrm>
            </p:contentPart>
          </mc:Choice>
          <mc:Fallback>
            <p:pic>
              <p:nvPicPr>
                <p:cNvPr id="13" name="Freihand 12">
                  <a:extLst>
                    <a:ext uri="{FF2B5EF4-FFF2-40B4-BE49-F238E27FC236}">
                      <a16:creationId xmlns:a16="http://schemas.microsoft.com/office/drawing/2014/main" id="{4858B70A-4D8C-41D9-8247-1413B11D6108}"/>
                    </a:ext>
                  </a:extLst>
                </p:cNvPr>
                <p:cNvPicPr/>
                <p:nvPr/>
              </p:nvPicPr>
              <p:blipFill>
                <a:blip r:embed="rId117"/>
                <a:stretch>
                  <a:fillRect/>
                </a:stretch>
              </p:blipFill>
              <p:spPr>
                <a:xfrm>
                  <a:off x="859893" y="1277160"/>
                  <a:ext cx="72000" cy="7776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14" name="Freihand 13">
                  <a:extLst>
                    <a:ext uri="{FF2B5EF4-FFF2-40B4-BE49-F238E27FC236}">
                      <a16:creationId xmlns:a16="http://schemas.microsoft.com/office/drawing/2014/main" id="{50C80158-1A9F-4AEA-8816-6274252B9663}"/>
                    </a:ext>
                  </a:extLst>
                </p14:cNvPr>
                <p14:cNvContentPartPr/>
                <p14:nvPr/>
              </p14:nvContentPartPr>
              <p14:xfrm>
                <a:off x="926133" y="1361040"/>
                <a:ext cx="65880" cy="59400"/>
              </p14:xfrm>
            </p:contentPart>
          </mc:Choice>
          <mc:Fallback>
            <p:pic>
              <p:nvPicPr>
                <p:cNvPr id="14" name="Freihand 13">
                  <a:extLst>
                    <a:ext uri="{FF2B5EF4-FFF2-40B4-BE49-F238E27FC236}">
                      <a16:creationId xmlns:a16="http://schemas.microsoft.com/office/drawing/2014/main" id="{50C80158-1A9F-4AEA-8816-6274252B9663}"/>
                    </a:ext>
                  </a:extLst>
                </p:cNvPr>
                <p:cNvPicPr/>
                <p:nvPr/>
              </p:nvPicPr>
              <p:blipFill>
                <a:blip r:embed="rId119"/>
                <a:stretch>
                  <a:fillRect/>
                </a:stretch>
              </p:blipFill>
              <p:spPr>
                <a:xfrm>
                  <a:off x="921813" y="1356720"/>
                  <a:ext cx="74520" cy="6804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16" name="Freihand 15">
                  <a:extLst>
                    <a:ext uri="{FF2B5EF4-FFF2-40B4-BE49-F238E27FC236}">
                      <a16:creationId xmlns:a16="http://schemas.microsoft.com/office/drawing/2014/main" id="{629A5BE7-3D0A-407F-A041-B7569BDCBBBB}"/>
                    </a:ext>
                  </a:extLst>
                </p14:cNvPr>
                <p14:cNvContentPartPr/>
                <p14:nvPr/>
              </p14:nvContentPartPr>
              <p14:xfrm>
                <a:off x="1079853" y="1233240"/>
                <a:ext cx="64800" cy="139320"/>
              </p14:xfrm>
            </p:contentPart>
          </mc:Choice>
          <mc:Fallback>
            <p:pic>
              <p:nvPicPr>
                <p:cNvPr id="16" name="Freihand 15">
                  <a:extLst>
                    <a:ext uri="{FF2B5EF4-FFF2-40B4-BE49-F238E27FC236}">
                      <a16:creationId xmlns:a16="http://schemas.microsoft.com/office/drawing/2014/main" id="{629A5BE7-3D0A-407F-A041-B7569BDCBBBB}"/>
                    </a:ext>
                  </a:extLst>
                </p:cNvPr>
                <p:cNvPicPr/>
                <p:nvPr/>
              </p:nvPicPr>
              <p:blipFill>
                <a:blip r:embed="rId121"/>
                <a:stretch>
                  <a:fillRect/>
                </a:stretch>
              </p:blipFill>
              <p:spPr>
                <a:xfrm>
                  <a:off x="1075533" y="1228920"/>
                  <a:ext cx="73440" cy="14796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17" name="Freihand 16">
                  <a:extLst>
                    <a:ext uri="{FF2B5EF4-FFF2-40B4-BE49-F238E27FC236}">
                      <a16:creationId xmlns:a16="http://schemas.microsoft.com/office/drawing/2014/main" id="{B234E187-A345-465B-A7FF-02B2267415D6}"/>
                    </a:ext>
                  </a:extLst>
                </p14:cNvPr>
                <p14:cNvContentPartPr/>
                <p14:nvPr/>
              </p14:nvContentPartPr>
              <p14:xfrm>
                <a:off x="1188933" y="1250880"/>
                <a:ext cx="32760" cy="32760"/>
              </p14:xfrm>
            </p:contentPart>
          </mc:Choice>
          <mc:Fallback>
            <p:pic>
              <p:nvPicPr>
                <p:cNvPr id="17" name="Freihand 16">
                  <a:extLst>
                    <a:ext uri="{FF2B5EF4-FFF2-40B4-BE49-F238E27FC236}">
                      <a16:creationId xmlns:a16="http://schemas.microsoft.com/office/drawing/2014/main" id="{B234E187-A345-465B-A7FF-02B2267415D6}"/>
                    </a:ext>
                  </a:extLst>
                </p:cNvPr>
                <p:cNvPicPr/>
                <p:nvPr/>
              </p:nvPicPr>
              <p:blipFill>
                <a:blip r:embed="rId123"/>
                <a:stretch>
                  <a:fillRect/>
                </a:stretch>
              </p:blipFill>
              <p:spPr>
                <a:xfrm>
                  <a:off x="1184613" y="1246560"/>
                  <a:ext cx="41400" cy="4140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18" name="Freihand 17">
                  <a:extLst>
                    <a:ext uri="{FF2B5EF4-FFF2-40B4-BE49-F238E27FC236}">
                      <a16:creationId xmlns:a16="http://schemas.microsoft.com/office/drawing/2014/main" id="{9C4D49E6-E1BD-413E-BD3D-87E789789878}"/>
                    </a:ext>
                  </a:extLst>
                </p14:cNvPr>
                <p14:cNvContentPartPr/>
                <p14:nvPr/>
              </p14:nvContentPartPr>
              <p14:xfrm>
                <a:off x="1232133" y="1190400"/>
                <a:ext cx="126720" cy="65160"/>
              </p14:xfrm>
            </p:contentPart>
          </mc:Choice>
          <mc:Fallback>
            <p:pic>
              <p:nvPicPr>
                <p:cNvPr id="18" name="Freihand 17">
                  <a:extLst>
                    <a:ext uri="{FF2B5EF4-FFF2-40B4-BE49-F238E27FC236}">
                      <a16:creationId xmlns:a16="http://schemas.microsoft.com/office/drawing/2014/main" id="{9C4D49E6-E1BD-413E-BD3D-87E789789878}"/>
                    </a:ext>
                  </a:extLst>
                </p:cNvPr>
                <p:cNvPicPr/>
                <p:nvPr/>
              </p:nvPicPr>
              <p:blipFill>
                <a:blip r:embed="rId125"/>
                <a:stretch>
                  <a:fillRect/>
                </a:stretch>
              </p:blipFill>
              <p:spPr>
                <a:xfrm>
                  <a:off x="1227813" y="1186080"/>
                  <a:ext cx="135360" cy="7380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19" name="Freihand 18">
                  <a:extLst>
                    <a:ext uri="{FF2B5EF4-FFF2-40B4-BE49-F238E27FC236}">
                      <a16:creationId xmlns:a16="http://schemas.microsoft.com/office/drawing/2014/main" id="{923CC380-5128-48D6-92DC-E0402620BE0E}"/>
                    </a:ext>
                  </a:extLst>
                </p14:cNvPr>
                <p14:cNvContentPartPr/>
                <p14:nvPr/>
              </p14:nvContentPartPr>
              <p14:xfrm>
                <a:off x="409893" y="1805640"/>
                <a:ext cx="94680" cy="163080"/>
              </p14:xfrm>
            </p:contentPart>
          </mc:Choice>
          <mc:Fallback>
            <p:pic>
              <p:nvPicPr>
                <p:cNvPr id="19" name="Freihand 18">
                  <a:extLst>
                    <a:ext uri="{FF2B5EF4-FFF2-40B4-BE49-F238E27FC236}">
                      <a16:creationId xmlns:a16="http://schemas.microsoft.com/office/drawing/2014/main" id="{923CC380-5128-48D6-92DC-E0402620BE0E}"/>
                    </a:ext>
                  </a:extLst>
                </p:cNvPr>
                <p:cNvPicPr/>
                <p:nvPr/>
              </p:nvPicPr>
              <p:blipFill>
                <a:blip r:embed="rId127"/>
                <a:stretch>
                  <a:fillRect/>
                </a:stretch>
              </p:blipFill>
              <p:spPr>
                <a:xfrm>
                  <a:off x="405573" y="1801320"/>
                  <a:ext cx="103320" cy="17172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20" name="Freihand 19">
                  <a:extLst>
                    <a:ext uri="{FF2B5EF4-FFF2-40B4-BE49-F238E27FC236}">
                      <a16:creationId xmlns:a16="http://schemas.microsoft.com/office/drawing/2014/main" id="{6F64190E-DB42-4772-927F-BC9CD0401F14}"/>
                    </a:ext>
                  </a:extLst>
                </p14:cNvPr>
                <p14:cNvContentPartPr/>
                <p14:nvPr/>
              </p14:nvContentPartPr>
              <p14:xfrm>
                <a:off x="461733" y="1758120"/>
                <a:ext cx="120960" cy="21960"/>
              </p14:xfrm>
            </p:contentPart>
          </mc:Choice>
          <mc:Fallback>
            <p:pic>
              <p:nvPicPr>
                <p:cNvPr id="20" name="Freihand 19">
                  <a:extLst>
                    <a:ext uri="{FF2B5EF4-FFF2-40B4-BE49-F238E27FC236}">
                      <a16:creationId xmlns:a16="http://schemas.microsoft.com/office/drawing/2014/main" id="{6F64190E-DB42-4772-927F-BC9CD0401F14}"/>
                    </a:ext>
                  </a:extLst>
                </p:cNvPr>
                <p:cNvPicPr/>
                <p:nvPr/>
              </p:nvPicPr>
              <p:blipFill>
                <a:blip r:embed="rId129"/>
                <a:stretch>
                  <a:fillRect/>
                </a:stretch>
              </p:blipFill>
              <p:spPr>
                <a:xfrm>
                  <a:off x="457413" y="1753800"/>
                  <a:ext cx="129600" cy="3060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21" name="Freihand 20">
                  <a:extLst>
                    <a:ext uri="{FF2B5EF4-FFF2-40B4-BE49-F238E27FC236}">
                      <a16:creationId xmlns:a16="http://schemas.microsoft.com/office/drawing/2014/main" id="{5ACF7ECA-BC8C-4A84-BDE1-A37E7E4E281F}"/>
                    </a:ext>
                  </a:extLst>
                </p14:cNvPr>
                <p14:cNvContentPartPr/>
                <p14:nvPr/>
              </p14:nvContentPartPr>
              <p14:xfrm>
                <a:off x="602853" y="1775760"/>
                <a:ext cx="57240" cy="143640"/>
              </p14:xfrm>
            </p:contentPart>
          </mc:Choice>
          <mc:Fallback>
            <p:pic>
              <p:nvPicPr>
                <p:cNvPr id="21" name="Freihand 20">
                  <a:extLst>
                    <a:ext uri="{FF2B5EF4-FFF2-40B4-BE49-F238E27FC236}">
                      <a16:creationId xmlns:a16="http://schemas.microsoft.com/office/drawing/2014/main" id="{5ACF7ECA-BC8C-4A84-BDE1-A37E7E4E281F}"/>
                    </a:ext>
                  </a:extLst>
                </p:cNvPr>
                <p:cNvPicPr/>
                <p:nvPr/>
              </p:nvPicPr>
              <p:blipFill>
                <a:blip r:embed="rId131"/>
                <a:stretch>
                  <a:fillRect/>
                </a:stretch>
              </p:blipFill>
              <p:spPr>
                <a:xfrm>
                  <a:off x="598533" y="1771440"/>
                  <a:ext cx="65880" cy="15228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22" name="Freihand 21">
                  <a:extLst>
                    <a:ext uri="{FF2B5EF4-FFF2-40B4-BE49-F238E27FC236}">
                      <a16:creationId xmlns:a16="http://schemas.microsoft.com/office/drawing/2014/main" id="{E1741ADB-EA05-4830-82CF-6B20DDCEF172}"/>
                    </a:ext>
                  </a:extLst>
                </p14:cNvPr>
                <p14:cNvContentPartPr/>
                <p14:nvPr/>
              </p14:nvContentPartPr>
              <p14:xfrm>
                <a:off x="529053" y="1720320"/>
                <a:ext cx="104760" cy="96120"/>
              </p14:xfrm>
            </p:contentPart>
          </mc:Choice>
          <mc:Fallback>
            <p:pic>
              <p:nvPicPr>
                <p:cNvPr id="22" name="Freihand 21">
                  <a:extLst>
                    <a:ext uri="{FF2B5EF4-FFF2-40B4-BE49-F238E27FC236}">
                      <a16:creationId xmlns:a16="http://schemas.microsoft.com/office/drawing/2014/main" id="{E1741ADB-EA05-4830-82CF-6B20DDCEF172}"/>
                    </a:ext>
                  </a:extLst>
                </p:cNvPr>
                <p:cNvPicPr/>
                <p:nvPr/>
              </p:nvPicPr>
              <p:blipFill>
                <a:blip r:embed="rId133"/>
                <a:stretch>
                  <a:fillRect/>
                </a:stretch>
              </p:blipFill>
              <p:spPr>
                <a:xfrm>
                  <a:off x="524733" y="1716000"/>
                  <a:ext cx="113400" cy="10476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23" name="Freihand 22">
                  <a:extLst>
                    <a:ext uri="{FF2B5EF4-FFF2-40B4-BE49-F238E27FC236}">
                      <a16:creationId xmlns:a16="http://schemas.microsoft.com/office/drawing/2014/main" id="{2F512BB1-05FC-4706-A6D3-2438D50C33FD}"/>
                    </a:ext>
                  </a:extLst>
                </p14:cNvPr>
                <p14:cNvContentPartPr/>
                <p14:nvPr/>
              </p14:nvContentPartPr>
              <p14:xfrm>
                <a:off x="610773" y="1754520"/>
                <a:ext cx="145440" cy="183960"/>
              </p14:xfrm>
            </p:contentPart>
          </mc:Choice>
          <mc:Fallback>
            <p:pic>
              <p:nvPicPr>
                <p:cNvPr id="23" name="Freihand 22">
                  <a:extLst>
                    <a:ext uri="{FF2B5EF4-FFF2-40B4-BE49-F238E27FC236}">
                      <a16:creationId xmlns:a16="http://schemas.microsoft.com/office/drawing/2014/main" id="{2F512BB1-05FC-4706-A6D3-2438D50C33FD}"/>
                    </a:ext>
                  </a:extLst>
                </p:cNvPr>
                <p:cNvPicPr/>
                <p:nvPr/>
              </p:nvPicPr>
              <p:blipFill>
                <a:blip r:embed="rId135"/>
                <a:stretch>
                  <a:fillRect/>
                </a:stretch>
              </p:blipFill>
              <p:spPr>
                <a:xfrm>
                  <a:off x="606453" y="1750200"/>
                  <a:ext cx="154080" cy="19260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24" name="Freihand 23">
                  <a:extLst>
                    <a:ext uri="{FF2B5EF4-FFF2-40B4-BE49-F238E27FC236}">
                      <a16:creationId xmlns:a16="http://schemas.microsoft.com/office/drawing/2014/main" id="{523847CB-3548-4406-B183-A764A6F47D05}"/>
                    </a:ext>
                  </a:extLst>
                </p14:cNvPr>
                <p14:cNvContentPartPr/>
                <p14:nvPr/>
              </p14:nvContentPartPr>
              <p14:xfrm>
                <a:off x="749013" y="1767120"/>
                <a:ext cx="71280" cy="136080"/>
              </p14:xfrm>
            </p:contentPart>
          </mc:Choice>
          <mc:Fallback>
            <p:pic>
              <p:nvPicPr>
                <p:cNvPr id="24" name="Freihand 23">
                  <a:extLst>
                    <a:ext uri="{FF2B5EF4-FFF2-40B4-BE49-F238E27FC236}">
                      <a16:creationId xmlns:a16="http://schemas.microsoft.com/office/drawing/2014/main" id="{523847CB-3548-4406-B183-A764A6F47D05}"/>
                    </a:ext>
                  </a:extLst>
                </p:cNvPr>
                <p:cNvPicPr/>
                <p:nvPr/>
              </p:nvPicPr>
              <p:blipFill>
                <a:blip r:embed="rId137"/>
                <a:stretch>
                  <a:fillRect/>
                </a:stretch>
              </p:blipFill>
              <p:spPr>
                <a:xfrm>
                  <a:off x="744693" y="1762800"/>
                  <a:ext cx="79920" cy="14472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25" name="Freihand 24">
                  <a:extLst>
                    <a:ext uri="{FF2B5EF4-FFF2-40B4-BE49-F238E27FC236}">
                      <a16:creationId xmlns:a16="http://schemas.microsoft.com/office/drawing/2014/main" id="{74ECEDC8-E9C1-449B-AFB7-CBFFA873DB50}"/>
                    </a:ext>
                  </a:extLst>
                </p14:cNvPr>
                <p14:cNvContentPartPr/>
                <p14:nvPr/>
              </p14:nvContentPartPr>
              <p14:xfrm>
                <a:off x="837933" y="1800240"/>
                <a:ext cx="9720" cy="10800"/>
              </p14:xfrm>
            </p:contentPart>
          </mc:Choice>
          <mc:Fallback>
            <p:pic>
              <p:nvPicPr>
                <p:cNvPr id="25" name="Freihand 24">
                  <a:extLst>
                    <a:ext uri="{FF2B5EF4-FFF2-40B4-BE49-F238E27FC236}">
                      <a16:creationId xmlns:a16="http://schemas.microsoft.com/office/drawing/2014/main" id="{74ECEDC8-E9C1-449B-AFB7-CBFFA873DB50}"/>
                    </a:ext>
                  </a:extLst>
                </p:cNvPr>
                <p:cNvPicPr/>
                <p:nvPr/>
              </p:nvPicPr>
              <p:blipFill>
                <a:blip r:embed="rId139"/>
                <a:stretch>
                  <a:fillRect/>
                </a:stretch>
              </p:blipFill>
              <p:spPr>
                <a:xfrm>
                  <a:off x="833613" y="1795920"/>
                  <a:ext cx="18360" cy="1944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26" name="Freihand 25">
                  <a:extLst>
                    <a:ext uri="{FF2B5EF4-FFF2-40B4-BE49-F238E27FC236}">
                      <a16:creationId xmlns:a16="http://schemas.microsoft.com/office/drawing/2014/main" id="{A45A66A9-62CE-43C7-8744-C905F8135096}"/>
                    </a:ext>
                  </a:extLst>
                </p14:cNvPr>
                <p14:cNvContentPartPr/>
                <p14:nvPr/>
              </p14:nvContentPartPr>
              <p14:xfrm>
                <a:off x="858813" y="1743000"/>
                <a:ext cx="76320" cy="79200"/>
              </p14:xfrm>
            </p:contentPart>
          </mc:Choice>
          <mc:Fallback>
            <p:pic>
              <p:nvPicPr>
                <p:cNvPr id="26" name="Freihand 25">
                  <a:extLst>
                    <a:ext uri="{FF2B5EF4-FFF2-40B4-BE49-F238E27FC236}">
                      <a16:creationId xmlns:a16="http://schemas.microsoft.com/office/drawing/2014/main" id="{A45A66A9-62CE-43C7-8744-C905F8135096}"/>
                    </a:ext>
                  </a:extLst>
                </p:cNvPr>
                <p:cNvPicPr/>
                <p:nvPr/>
              </p:nvPicPr>
              <p:blipFill>
                <a:blip r:embed="rId141"/>
                <a:stretch>
                  <a:fillRect/>
                </a:stretch>
              </p:blipFill>
              <p:spPr>
                <a:xfrm>
                  <a:off x="854493" y="1738680"/>
                  <a:ext cx="84960" cy="8784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91" name="Freihand 90">
                  <a:extLst>
                    <a:ext uri="{FF2B5EF4-FFF2-40B4-BE49-F238E27FC236}">
                      <a16:creationId xmlns:a16="http://schemas.microsoft.com/office/drawing/2014/main" id="{D4689A97-C810-43B3-9023-26E2760B7F9E}"/>
                    </a:ext>
                  </a:extLst>
                </p14:cNvPr>
                <p14:cNvContentPartPr/>
                <p14:nvPr/>
              </p14:nvContentPartPr>
              <p14:xfrm>
                <a:off x="981213" y="1127040"/>
                <a:ext cx="1170720" cy="1060920"/>
              </p14:xfrm>
            </p:contentPart>
          </mc:Choice>
          <mc:Fallback>
            <p:pic>
              <p:nvPicPr>
                <p:cNvPr id="91" name="Freihand 90">
                  <a:extLst>
                    <a:ext uri="{FF2B5EF4-FFF2-40B4-BE49-F238E27FC236}">
                      <a16:creationId xmlns:a16="http://schemas.microsoft.com/office/drawing/2014/main" id="{D4689A97-C810-43B3-9023-26E2760B7F9E}"/>
                    </a:ext>
                  </a:extLst>
                </p:cNvPr>
                <p:cNvPicPr/>
                <p:nvPr/>
              </p:nvPicPr>
              <p:blipFill>
                <a:blip r:embed="rId143"/>
                <a:stretch>
                  <a:fillRect/>
                </a:stretch>
              </p:blipFill>
              <p:spPr>
                <a:xfrm>
                  <a:off x="976893" y="1122720"/>
                  <a:ext cx="1179360" cy="1069560"/>
                </a:xfrm>
                <a:prstGeom prst="rect">
                  <a:avLst/>
                </a:prstGeom>
              </p:spPr>
            </p:pic>
          </mc:Fallback>
        </mc:AlternateContent>
      </p:grpSp>
    </p:spTree>
    <p:extLst>
      <p:ext uri="{BB962C8B-B14F-4D97-AF65-F5344CB8AC3E}">
        <p14:creationId xmlns:p14="http://schemas.microsoft.com/office/powerpoint/2010/main" val="1783457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22883"/>
            <a:ext cx="12172951" cy="542926"/>
          </a:xfrm>
          <a:prstGeom prst="rect">
            <a:avLst/>
          </a:prstGeom>
          <a:noFill/>
        </p:spPr>
        <p:txBody>
          <a:bodyPr wrap="square" rtlCol="0">
            <a:noAutofit/>
          </a:bodyPr>
          <a:lstStyle/>
          <a:p>
            <a:pPr algn="ctr"/>
            <a:r>
              <a:rPr lang="de-DE" sz="3200" b="1">
                <a:latin typeface="Times New Roman" panose="02020603050405020304" pitchFamily="18" charset="0"/>
                <a:cs typeface="Times New Roman" panose="02020603050405020304" pitchFamily="18" charset="0"/>
              </a:rPr>
              <a:t>Macroeconomic indicators</a:t>
            </a:r>
            <a:endParaRPr lang="de-DE" sz="3200" b="1"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998775" y="2268478"/>
            <a:ext cx="293818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Economic growth</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AA15B691-283D-4341-8E52-EBA1542B1340}"/>
              </a:ext>
            </a:extLst>
          </p:cNvPr>
          <p:cNvSpPr txBox="1"/>
          <p:nvPr/>
        </p:nvSpPr>
        <p:spPr>
          <a:xfrm>
            <a:off x="3484466" y="1121049"/>
            <a:ext cx="1710017" cy="504265"/>
          </a:xfrm>
          <a:prstGeom prst="rect">
            <a:avLst/>
          </a:prstGeom>
          <a:noFill/>
        </p:spPr>
        <p:txBody>
          <a:bodyPr wrap="square" rtlCol="0">
            <a:noAutofit/>
          </a:bodyPr>
          <a:lstStyle/>
          <a:p>
            <a:pPr algn="ctr"/>
            <a:r>
              <a:rPr lang="de-DE" sz="2400" dirty="0">
                <a:latin typeface="Times New Roman" panose="02020603050405020304" pitchFamily="18" charset="0"/>
                <a:cs typeface="Times New Roman" panose="02020603050405020304" pitchFamily="18" charset="0"/>
              </a:rPr>
              <a:t>Inflation</a:t>
            </a: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5" name="Textfeld 4">
            <a:extLst>
              <a:ext uri="{FF2B5EF4-FFF2-40B4-BE49-F238E27FC236}">
                <a16:creationId xmlns:a16="http://schemas.microsoft.com/office/drawing/2014/main" id="{AA15B691-283D-4341-8E52-EBA1542B1340}"/>
              </a:ext>
            </a:extLst>
          </p:cNvPr>
          <p:cNvSpPr txBox="1"/>
          <p:nvPr/>
        </p:nvSpPr>
        <p:spPr>
          <a:xfrm>
            <a:off x="6009576" y="1009504"/>
            <a:ext cx="2228850"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Unemployment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AA15B691-283D-4341-8E52-EBA1542B1340}"/>
              </a:ext>
            </a:extLst>
          </p:cNvPr>
          <p:cNvSpPr txBox="1"/>
          <p:nvPr/>
        </p:nvSpPr>
        <p:spPr>
          <a:xfrm>
            <a:off x="7141506" y="2082494"/>
            <a:ext cx="2526927"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Interest rates</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7" name="Textfeld 6">
            <a:extLst>
              <a:ext uri="{FF2B5EF4-FFF2-40B4-BE49-F238E27FC236}">
                <a16:creationId xmlns:a16="http://schemas.microsoft.com/office/drawing/2014/main" id="{AA15B691-283D-4341-8E52-EBA1542B1340}"/>
              </a:ext>
            </a:extLst>
          </p:cNvPr>
          <p:cNvSpPr txBox="1"/>
          <p:nvPr/>
        </p:nvSpPr>
        <p:spPr>
          <a:xfrm>
            <a:off x="7195292" y="3659751"/>
            <a:ext cx="2717429"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Government Debt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8" name="Textfeld 7">
            <a:extLst>
              <a:ext uri="{FF2B5EF4-FFF2-40B4-BE49-F238E27FC236}">
                <a16:creationId xmlns:a16="http://schemas.microsoft.com/office/drawing/2014/main" id="{AA15B691-283D-4341-8E52-EBA1542B1340}"/>
              </a:ext>
            </a:extLst>
          </p:cNvPr>
          <p:cNvSpPr txBox="1"/>
          <p:nvPr/>
        </p:nvSpPr>
        <p:spPr>
          <a:xfrm>
            <a:off x="6176118" y="4833424"/>
            <a:ext cx="222885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Current account</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AA15B691-283D-4341-8E52-EBA1542B1340}"/>
              </a:ext>
            </a:extLst>
          </p:cNvPr>
          <p:cNvSpPr txBox="1"/>
          <p:nvPr/>
        </p:nvSpPr>
        <p:spPr>
          <a:xfrm>
            <a:off x="2493818" y="4822230"/>
            <a:ext cx="2629006"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Trade-to-GDP-ratio</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
        <p:nvSpPr>
          <p:cNvPr id="12" name="Textfeld 11">
            <a:extLst>
              <a:ext uri="{FF2B5EF4-FFF2-40B4-BE49-F238E27FC236}">
                <a16:creationId xmlns:a16="http://schemas.microsoft.com/office/drawing/2014/main" id="{AA15B691-283D-4341-8E52-EBA1542B1340}"/>
              </a:ext>
            </a:extLst>
          </p:cNvPr>
          <p:cNvSpPr txBox="1"/>
          <p:nvPr/>
        </p:nvSpPr>
        <p:spPr>
          <a:xfrm>
            <a:off x="1917536" y="3554806"/>
            <a:ext cx="2228852" cy="504265"/>
          </a:xfrm>
          <a:prstGeom prst="rect">
            <a:avLst/>
          </a:prstGeom>
          <a:noFill/>
        </p:spPr>
        <p:txBody>
          <a:bodyPr wrap="square" rtlCol="0">
            <a:noAutofit/>
          </a:bodyPr>
          <a:lstStyle/>
          <a:p>
            <a:pPr algn="ctr"/>
            <a:r>
              <a:rPr lang="de-DE" sz="2400">
                <a:latin typeface="Times New Roman" panose="02020603050405020304" pitchFamily="18" charset="0"/>
                <a:cs typeface="Times New Roman" panose="02020603050405020304" pitchFamily="18" charset="0"/>
              </a:rPr>
              <a:t>Exchange rates</a:t>
            </a:r>
            <a:endParaRPr lang="de-DE"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pic>
        <p:nvPicPr>
          <p:cNvPr id="1026" name="Picture 2" descr="https://upload.wikimedia.org/wikipedia/commons/thumb/4/4b/Octagon_2.svg/240px-Octagon_2.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1695" y="1538118"/>
            <a:ext cx="3284111" cy="3284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967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1"/>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Economic growth and the business cycle</a:t>
            </a:r>
            <a:endParaRPr lang="de-DE" sz="2400" b="1" dirty="0">
              <a:solidFill>
                <a:srgbClr val="000000"/>
              </a:solidFill>
              <a:latin typeface="Sparkasse Rg" pitchFamily="34" charset="0"/>
            </a:endParaRPr>
          </a:p>
        </p:txBody>
      </p:sp>
      <p:cxnSp>
        <p:nvCxnSpPr>
          <p:cNvPr id="3" name="Gerade Verbindung mit Pfeil 2">
            <a:extLst>
              <a:ext uri="{FF2B5EF4-FFF2-40B4-BE49-F238E27FC236}">
                <a16:creationId xmlns:a16="http://schemas.microsoft.com/office/drawing/2014/main" id="{61DA8E8B-7569-4BBF-8169-74EE80988E0E}"/>
              </a:ext>
            </a:extLst>
          </p:cNvPr>
          <p:cNvCxnSpPr>
            <a:cxnSpLocks/>
          </p:cNvCxnSpPr>
          <p:nvPr/>
        </p:nvCxnSpPr>
        <p:spPr>
          <a:xfrm flipV="1">
            <a:off x="434493" y="925550"/>
            <a:ext cx="0" cy="5006899"/>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8432A3A4-D5A9-41BA-AAA9-D68D7B43D629}"/>
              </a:ext>
            </a:extLst>
          </p:cNvPr>
          <p:cNvCxnSpPr>
            <a:cxnSpLocks/>
          </p:cNvCxnSpPr>
          <p:nvPr/>
        </p:nvCxnSpPr>
        <p:spPr>
          <a:xfrm flipV="1">
            <a:off x="111109" y="5538237"/>
            <a:ext cx="8445062" cy="11356"/>
          </a:xfrm>
          <a:prstGeom prst="straightConnector1">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Freihandform: Form 8">
            <a:extLst>
              <a:ext uri="{FF2B5EF4-FFF2-40B4-BE49-F238E27FC236}">
                <a16:creationId xmlns:a16="http://schemas.microsoft.com/office/drawing/2014/main" id="{2161B6EE-D55A-468C-9B6A-7CC28FB05C23}"/>
              </a:ext>
            </a:extLst>
          </p:cNvPr>
          <p:cNvSpPr/>
          <p:nvPr/>
        </p:nvSpPr>
        <p:spPr>
          <a:xfrm>
            <a:off x="879103" y="2241755"/>
            <a:ext cx="7846142" cy="2713703"/>
          </a:xfrm>
          <a:custGeom>
            <a:avLst/>
            <a:gdLst>
              <a:gd name="connsiteX0" fmla="*/ 0 w 7226709"/>
              <a:gd name="connsiteY0" fmla="*/ 2713703 h 2713703"/>
              <a:gd name="connsiteX1" fmla="*/ 4306529 w 7226709"/>
              <a:gd name="connsiteY1" fmla="*/ 1253613 h 2713703"/>
              <a:gd name="connsiteX2" fmla="*/ 7226709 w 7226709"/>
              <a:gd name="connsiteY2" fmla="*/ 0 h 2713703"/>
            </a:gdLst>
            <a:ahLst/>
            <a:cxnLst>
              <a:cxn ang="0">
                <a:pos x="connsiteX0" y="connsiteY0"/>
              </a:cxn>
              <a:cxn ang="0">
                <a:pos x="connsiteX1" y="connsiteY1"/>
              </a:cxn>
              <a:cxn ang="0">
                <a:pos x="connsiteX2" y="connsiteY2"/>
              </a:cxn>
            </a:cxnLst>
            <a:rect l="l" t="t" r="r" b="b"/>
            <a:pathLst>
              <a:path w="7226709" h="2713703">
                <a:moveTo>
                  <a:pt x="0" y="2713703"/>
                </a:moveTo>
                <a:cubicBezTo>
                  <a:pt x="1551039" y="2209800"/>
                  <a:pt x="3102078" y="1705897"/>
                  <a:pt x="4306529" y="1253613"/>
                </a:cubicBezTo>
                <a:cubicBezTo>
                  <a:pt x="5510981" y="801329"/>
                  <a:pt x="6368845" y="400664"/>
                  <a:pt x="722670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Freihandform: Form 10">
            <a:extLst>
              <a:ext uri="{FF2B5EF4-FFF2-40B4-BE49-F238E27FC236}">
                <a16:creationId xmlns:a16="http://schemas.microsoft.com/office/drawing/2014/main" id="{2CC28C69-9060-44ED-80BF-107CA28A9A31}"/>
              </a:ext>
            </a:extLst>
          </p:cNvPr>
          <p:cNvSpPr/>
          <p:nvPr/>
        </p:nvSpPr>
        <p:spPr>
          <a:xfrm>
            <a:off x="1000893" y="1917290"/>
            <a:ext cx="7399887" cy="3465870"/>
          </a:xfrm>
          <a:custGeom>
            <a:avLst/>
            <a:gdLst>
              <a:gd name="connsiteX0" fmla="*/ 0 w 7182464"/>
              <a:gd name="connsiteY0" fmla="*/ 2905433 h 2905433"/>
              <a:gd name="connsiteX1" fmla="*/ 1371600 w 7182464"/>
              <a:gd name="connsiteY1" fmla="*/ 1032387 h 2905433"/>
              <a:gd name="connsiteX2" fmla="*/ 3775587 w 7182464"/>
              <a:gd name="connsiteY2" fmla="*/ 1666568 h 2905433"/>
              <a:gd name="connsiteX3" fmla="*/ 6002593 w 7182464"/>
              <a:gd name="connsiteY3" fmla="*/ 2020529 h 2905433"/>
              <a:gd name="connsiteX4" fmla="*/ 7182464 w 7182464"/>
              <a:gd name="connsiteY4" fmla="*/ 0 h 2905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2464" h="2905433">
                <a:moveTo>
                  <a:pt x="0" y="2905433"/>
                </a:moveTo>
                <a:cubicBezTo>
                  <a:pt x="371168" y="2072148"/>
                  <a:pt x="742336" y="1238864"/>
                  <a:pt x="1371600" y="1032387"/>
                </a:cubicBezTo>
                <a:cubicBezTo>
                  <a:pt x="2000864" y="825910"/>
                  <a:pt x="3003755" y="1501878"/>
                  <a:pt x="3775587" y="1666568"/>
                </a:cubicBezTo>
                <a:cubicBezTo>
                  <a:pt x="4547419" y="1831258"/>
                  <a:pt x="5434780" y="2298290"/>
                  <a:pt x="6002593" y="2020529"/>
                </a:cubicBezTo>
                <a:cubicBezTo>
                  <a:pt x="6570406" y="1742768"/>
                  <a:pt x="6876435" y="871384"/>
                  <a:pt x="718246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F1707DED-0474-4FC4-BF00-F43A34275868}"/>
              </a:ext>
            </a:extLst>
          </p:cNvPr>
          <p:cNvSpPr txBox="1"/>
          <p:nvPr/>
        </p:nvSpPr>
        <p:spPr>
          <a:xfrm>
            <a:off x="7981684" y="5652564"/>
            <a:ext cx="729687" cy="461665"/>
          </a:xfrm>
          <a:prstGeom prst="rect">
            <a:avLst/>
          </a:prstGeom>
          <a:noFill/>
        </p:spPr>
        <p:txBody>
          <a:bodyPr wrap="none" rtlCol="0">
            <a:spAutoFit/>
          </a:bodyPr>
          <a:lstStyle/>
          <a:p>
            <a:r>
              <a:rPr lang="de-DE" sz="2400"/>
              <a:t>time</a:t>
            </a:r>
            <a:endParaRPr lang="de-DE" sz="2400" dirty="0"/>
          </a:p>
        </p:txBody>
      </p:sp>
      <p:sp>
        <p:nvSpPr>
          <p:cNvPr id="17" name="Textfeld 16">
            <a:extLst>
              <a:ext uri="{FF2B5EF4-FFF2-40B4-BE49-F238E27FC236}">
                <a16:creationId xmlns:a16="http://schemas.microsoft.com/office/drawing/2014/main" id="{F55D6EEB-5F70-4415-B7FF-47C8B53E7681}"/>
              </a:ext>
            </a:extLst>
          </p:cNvPr>
          <p:cNvSpPr txBox="1"/>
          <p:nvPr/>
        </p:nvSpPr>
        <p:spPr>
          <a:xfrm rot="16200000">
            <a:off x="-464681" y="1537775"/>
            <a:ext cx="1441420" cy="461665"/>
          </a:xfrm>
          <a:prstGeom prst="rect">
            <a:avLst/>
          </a:prstGeom>
          <a:noFill/>
        </p:spPr>
        <p:txBody>
          <a:bodyPr wrap="none" rtlCol="0">
            <a:spAutoFit/>
          </a:bodyPr>
          <a:lstStyle/>
          <a:p>
            <a:r>
              <a:rPr lang="de-DE" sz="2400"/>
              <a:t>Real GDP</a:t>
            </a:r>
            <a:endParaRPr lang="de-DE" sz="2400" dirty="0"/>
          </a:p>
        </p:txBody>
      </p:sp>
      <p:sp>
        <p:nvSpPr>
          <p:cNvPr id="14" name="Textfeld 13">
            <a:extLst>
              <a:ext uri="{FF2B5EF4-FFF2-40B4-BE49-F238E27FC236}">
                <a16:creationId xmlns:a16="http://schemas.microsoft.com/office/drawing/2014/main" id="{F7F25198-4E91-470D-8F85-D4ABA4DDFBE3}"/>
              </a:ext>
            </a:extLst>
          </p:cNvPr>
          <p:cNvSpPr txBox="1"/>
          <p:nvPr/>
        </p:nvSpPr>
        <p:spPr>
          <a:xfrm>
            <a:off x="467478" y="5734370"/>
            <a:ext cx="1159292" cy="369332"/>
          </a:xfrm>
          <a:prstGeom prst="rect">
            <a:avLst/>
          </a:prstGeom>
          <a:noFill/>
        </p:spPr>
        <p:txBody>
          <a:bodyPr wrap="none" rtlCol="0">
            <a:spAutoFit/>
          </a:bodyPr>
          <a:lstStyle/>
          <a:p>
            <a:r>
              <a:rPr lang="de-DE"/>
              <a:t>Expansion</a:t>
            </a:r>
            <a:endParaRPr lang="de-DE" dirty="0"/>
          </a:p>
        </p:txBody>
      </p:sp>
      <p:sp>
        <p:nvSpPr>
          <p:cNvPr id="19" name="Textfeld 18">
            <a:extLst>
              <a:ext uri="{FF2B5EF4-FFF2-40B4-BE49-F238E27FC236}">
                <a16:creationId xmlns:a16="http://schemas.microsoft.com/office/drawing/2014/main" id="{9725D671-3D82-4E24-9826-38544209292F}"/>
              </a:ext>
            </a:extLst>
          </p:cNvPr>
          <p:cNvSpPr txBox="1"/>
          <p:nvPr/>
        </p:nvSpPr>
        <p:spPr>
          <a:xfrm>
            <a:off x="2255670" y="5714822"/>
            <a:ext cx="633507" cy="369332"/>
          </a:xfrm>
          <a:prstGeom prst="rect">
            <a:avLst/>
          </a:prstGeom>
          <a:noFill/>
        </p:spPr>
        <p:txBody>
          <a:bodyPr wrap="none" rtlCol="0">
            <a:spAutoFit/>
          </a:bodyPr>
          <a:lstStyle/>
          <a:p>
            <a:pPr algn="ctr"/>
            <a:r>
              <a:rPr lang="de-DE"/>
              <a:t>Peak</a:t>
            </a:r>
            <a:endParaRPr lang="de-DE" dirty="0"/>
          </a:p>
        </p:txBody>
      </p:sp>
      <p:sp>
        <p:nvSpPr>
          <p:cNvPr id="20" name="Textfeld 19">
            <a:extLst>
              <a:ext uri="{FF2B5EF4-FFF2-40B4-BE49-F238E27FC236}">
                <a16:creationId xmlns:a16="http://schemas.microsoft.com/office/drawing/2014/main" id="{5B5B26A3-A445-4C30-9AA3-6C8429BA1BAC}"/>
              </a:ext>
            </a:extLst>
          </p:cNvPr>
          <p:cNvSpPr txBox="1"/>
          <p:nvPr/>
        </p:nvSpPr>
        <p:spPr>
          <a:xfrm>
            <a:off x="3666581" y="5722595"/>
            <a:ext cx="1120820" cy="369332"/>
          </a:xfrm>
          <a:prstGeom prst="rect">
            <a:avLst/>
          </a:prstGeom>
          <a:noFill/>
        </p:spPr>
        <p:txBody>
          <a:bodyPr wrap="none" rtlCol="0">
            <a:spAutoFit/>
          </a:bodyPr>
          <a:lstStyle/>
          <a:p>
            <a:pPr algn="ctr"/>
            <a:r>
              <a:rPr lang="de-DE"/>
              <a:t>Recession</a:t>
            </a:r>
            <a:endParaRPr lang="de-DE" dirty="0"/>
          </a:p>
        </p:txBody>
      </p:sp>
      <p:sp>
        <p:nvSpPr>
          <p:cNvPr id="21" name="Textfeld 20">
            <a:extLst>
              <a:ext uri="{FF2B5EF4-FFF2-40B4-BE49-F238E27FC236}">
                <a16:creationId xmlns:a16="http://schemas.microsoft.com/office/drawing/2014/main" id="{3965B6B7-71B8-4109-8D6F-09360A1691CC}"/>
              </a:ext>
            </a:extLst>
          </p:cNvPr>
          <p:cNvSpPr txBox="1"/>
          <p:nvPr/>
        </p:nvSpPr>
        <p:spPr>
          <a:xfrm>
            <a:off x="6116476" y="5744897"/>
            <a:ext cx="856196" cy="369332"/>
          </a:xfrm>
          <a:prstGeom prst="rect">
            <a:avLst/>
          </a:prstGeom>
          <a:noFill/>
        </p:spPr>
        <p:txBody>
          <a:bodyPr wrap="none" rtlCol="0">
            <a:spAutoFit/>
          </a:bodyPr>
          <a:lstStyle/>
          <a:p>
            <a:pPr algn="ctr"/>
            <a:r>
              <a:rPr lang="de-DE"/>
              <a:t>Trough</a:t>
            </a:r>
            <a:endParaRPr lang="de-DE" dirty="0"/>
          </a:p>
        </p:txBody>
      </p:sp>
      <p:cxnSp>
        <p:nvCxnSpPr>
          <p:cNvPr id="16" name="Gerader Verbinder 15">
            <a:extLst>
              <a:ext uri="{FF2B5EF4-FFF2-40B4-BE49-F238E27FC236}">
                <a16:creationId xmlns:a16="http://schemas.microsoft.com/office/drawing/2014/main" id="{13AB4FBE-CF02-4621-BB04-F7FC71350BA7}"/>
              </a:ext>
            </a:extLst>
          </p:cNvPr>
          <p:cNvCxnSpPr>
            <a:cxnSpLocks/>
          </p:cNvCxnSpPr>
          <p:nvPr/>
        </p:nvCxnSpPr>
        <p:spPr>
          <a:xfrm>
            <a:off x="1852496" y="2846439"/>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576DF315-D762-4A42-8766-7C4E3E8305BA}"/>
              </a:ext>
            </a:extLst>
          </p:cNvPr>
          <p:cNvCxnSpPr>
            <a:cxnSpLocks/>
          </p:cNvCxnSpPr>
          <p:nvPr/>
        </p:nvCxnSpPr>
        <p:spPr>
          <a:xfrm>
            <a:off x="3273257" y="2807115"/>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151BE2C0-A385-4932-85E0-F67525950819}"/>
              </a:ext>
            </a:extLst>
          </p:cNvPr>
          <p:cNvCxnSpPr>
            <a:cxnSpLocks/>
          </p:cNvCxnSpPr>
          <p:nvPr/>
        </p:nvCxnSpPr>
        <p:spPr>
          <a:xfrm>
            <a:off x="5446187" y="2723542"/>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F2C0F40F-E512-4C2D-88B5-930113BC0353}"/>
              </a:ext>
            </a:extLst>
          </p:cNvPr>
          <p:cNvCxnSpPr>
            <a:cxnSpLocks/>
          </p:cNvCxnSpPr>
          <p:nvPr/>
        </p:nvCxnSpPr>
        <p:spPr>
          <a:xfrm>
            <a:off x="7692858" y="2610471"/>
            <a:ext cx="0" cy="335762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74317FCB-5FE9-4493-BE06-2DC59BD9DBC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 Box 3">
            <a:extLst>
              <a:ext uri="{FF2B5EF4-FFF2-40B4-BE49-F238E27FC236}">
                <a16:creationId xmlns:a16="http://schemas.microsoft.com/office/drawing/2014/main" id="{1CFF4FBE-C836-786D-D081-03D0B2586B62}"/>
              </a:ext>
            </a:extLst>
          </p:cNvPr>
          <p:cNvSpPr txBox="1">
            <a:spLocks noChangeArrowheads="1"/>
          </p:cNvSpPr>
          <p:nvPr/>
        </p:nvSpPr>
        <p:spPr bwMode="auto">
          <a:xfrm>
            <a:off x="810245" y="662539"/>
            <a:ext cx="10388082" cy="8578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400">
                <a:solidFill>
                  <a:srgbClr val="000000"/>
                </a:solidFill>
              </a:rPr>
              <a:t>The business cycle is measured by the fluctuations of real GDP in time around some long time trend.</a:t>
            </a:r>
            <a:endParaRPr lang="de-DE" sz="2400" dirty="0">
              <a:solidFill>
                <a:srgbClr val="000000"/>
              </a:solidFill>
            </a:endParaRPr>
          </a:p>
        </p:txBody>
      </p:sp>
      <p:sp>
        <p:nvSpPr>
          <p:cNvPr id="4" name="Text Box 3">
            <a:extLst>
              <a:ext uri="{FF2B5EF4-FFF2-40B4-BE49-F238E27FC236}">
                <a16:creationId xmlns:a16="http://schemas.microsoft.com/office/drawing/2014/main" id="{7CDD68D3-A2A8-EF42-AF7A-BCB4B331B588}"/>
              </a:ext>
            </a:extLst>
          </p:cNvPr>
          <p:cNvSpPr txBox="1">
            <a:spLocks noChangeArrowheads="1"/>
          </p:cNvSpPr>
          <p:nvPr/>
        </p:nvSpPr>
        <p:spPr bwMode="auto">
          <a:xfrm>
            <a:off x="8363451" y="2470413"/>
            <a:ext cx="4068035" cy="6211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1800">
                <a:solidFill>
                  <a:srgbClr val="000000"/>
                </a:solidFill>
              </a:rPr>
              <a:t>Be careful: This is no linar line for constant growth</a:t>
            </a:r>
            <a:endParaRPr lang="de-DE" sz="1800" dirty="0">
              <a:solidFill>
                <a:srgbClr val="000000"/>
              </a:solidFill>
            </a:endParaRPr>
          </a:p>
        </p:txBody>
      </p:sp>
    </p:spTree>
    <p:extLst>
      <p:ext uri="{BB962C8B-B14F-4D97-AF65-F5344CB8AC3E}">
        <p14:creationId xmlns:p14="http://schemas.microsoft.com/office/powerpoint/2010/main" val="319772347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1"/>
          <p:cNvSpPr>
            <a:spLocks noChangeArrowheads="1"/>
          </p:cNvSpPr>
          <p:nvPr/>
        </p:nvSpPr>
        <p:spPr bwMode="auto">
          <a:xfrm>
            <a:off x="3204446" y="215752"/>
            <a:ext cx="699206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Potential Output</a:t>
            </a:r>
            <a:endParaRPr lang="de-DE" sz="2400" b="1" dirty="0">
              <a:solidFill>
                <a:srgbClr val="000000"/>
              </a:solidFill>
              <a:latin typeface="Sparkasse Rg" pitchFamily="34" charset="0"/>
            </a:endParaRPr>
          </a:p>
        </p:txBody>
      </p:sp>
      <p:sp>
        <p:nvSpPr>
          <p:cNvPr id="116740" name="Text Box 2"/>
          <p:cNvSpPr txBox="1">
            <a:spLocks noChangeArrowheads="1"/>
          </p:cNvSpPr>
          <p:nvPr/>
        </p:nvSpPr>
        <p:spPr bwMode="auto">
          <a:xfrm>
            <a:off x="249408" y="719925"/>
            <a:ext cx="7251909"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000">
                <a:solidFill>
                  <a:srgbClr val="000000"/>
                </a:solidFill>
              </a:rPr>
              <a:t>In general, we want to limit the fluctuations within the business cycle.</a:t>
            </a:r>
            <a:endParaRPr lang="de-DE" sz="2000" dirty="0">
              <a:solidFill>
                <a:srgbClr val="000000"/>
              </a:solidFill>
            </a:endParaRPr>
          </a:p>
          <a:p>
            <a:pPr eaLnBrk="1" hangingPunct="1"/>
            <a:endParaRPr lang="de-DE" sz="2000" dirty="0">
              <a:solidFill>
                <a:srgbClr val="000000"/>
              </a:solidFill>
            </a:endParaRPr>
          </a:p>
          <a:p>
            <a:pPr eaLnBrk="1" hangingPunct="1"/>
            <a:r>
              <a:rPr lang="de-DE" sz="2000">
                <a:solidFill>
                  <a:srgbClr val="000000"/>
                </a:solidFill>
              </a:rPr>
              <a:t>In order to have a reference for the fluctuations, the concept of </a:t>
            </a:r>
            <a:r>
              <a:rPr lang="de-DE" sz="2000" b="1">
                <a:solidFill>
                  <a:srgbClr val="000000"/>
                </a:solidFill>
              </a:rPr>
              <a:t>potential output</a:t>
            </a:r>
            <a:r>
              <a:rPr lang="de-DE" sz="2000">
                <a:solidFill>
                  <a:srgbClr val="000000"/>
                </a:solidFill>
              </a:rPr>
              <a:t> is developed:</a:t>
            </a:r>
          </a:p>
          <a:p>
            <a:pPr eaLnBrk="1" hangingPunct="1"/>
            <a:endParaRPr lang="de-DE" sz="2000">
              <a:solidFill>
                <a:srgbClr val="000000"/>
              </a:solidFill>
            </a:endParaRPr>
          </a:p>
          <a:p>
            <a:pPr eaLnBrk="1" hangingPunct="1"/>
            <a:r>
              <a:rPr lang="en-US" sz="2000" b="1">
                <a:solidFill>
                  <a:srgbClr val="000000"/>
                </a:solidFill>
              </a:rPr>
              <a:t>Potential output is the maximum amount an economy can produce over the long run (production at full capacity)</a:t>
            </a:r>
            <a:r>
              <a:rPr lang="de-DE" sz="2000" b="1">
                <a:solidFill>
                  <a:srgbClr val="000000"/>
                </a:solidFill>
              </a:rPr>
              <a:t>.</a:t>
            </a:r>
            <a:endParaRPr lang="de-DE" sz="2000" b="1" dirty="0">
              <a:solidFill>
                <a:srgbClr val="000000"/>
              </a:solidFill>
            </a:endParaRPr>
          </a:p>
          <a:p>
            <a:pPr eaLnBrk="1" hangingPunct="1"/>
            <a:endParaRPr lang="de-DE" sz="2000" b="1" dirty="0">
              <a:solidFill>
                <a:srgbClr val="000000"/>
              </a:solidFill>
            </a:endParaRPr>
          </a:p>
          <a:p>
            <a:pPr eaLnBrk="1" hangingPunct="1"/>
            <a:r>
              <a:rPr lang="de-DE" sz="2000">
                <a:solidFill>
                  <a:srgbClr val="000000"/>
                </a:solidFill>
              </a:rPr>
              <a:t>In the long run it should be the economic aime to increase potential output, since the pure development of real GDP can be below or above the production possibilities of an economy.</a:t>
            </a:r>
          </a:p>
          <a:p>
            <a:pPr eaLnBrk="1" hangingPunct="1"/>
            <a:endParaRPr lang="de-DE" sz="2000" dirty="0">
              <a:solidFill>
                <a:srgbClr val="000000"/>
              </a:solidFill>
            </a:endParaRPr>
          </a:p>
          <a:p>
            <a:pPr eaLnBrk="1" hangingPunct="1"/>
            <a:r>
              <a:rPr lang="de-DE" sz="2000" b="1" u="sng">
                <a:solidFill>
                  <a:srgbClr val="000000"/>
                </a:solidFill>
              </a:rPr>
              <a:t>But:</a:t>
            </a:r>
            <a:r>
              <a:rPr lang="de-DE" sz="2000">
                <a:solidFill>
                  <a:srgbClr val="000000"/>
                </a:solidFill>
              </a:rPr>
              <a:t> Potential output is only a theoretical concept.  Therefore the true value of potential out is difficult to estimate.</a:t>
            </a:r>
            <a:endParaRPr lang="de-DE" sz="2000" dirty="0">
              <a:solidFill>
                <a:srgbClr val="000000"/>
              </a:solidFill>
            </a:endParaRPr>
          </a:p>
          <a:p>
            <a:pPr eaLnBrk="1" hangingPunct="1"/>
            <a:endParaRPr lang="de-DE" sz="2400" dirty="0">
              <a:solidFill>
                <a:srgbClr val="000000"/>
              </a:solidFill>
            </a:endParaRPr>
          </a:p>
        </p:txBody>
      </p:sp>
      <p:sp>
        <p:nvSpPr>
          <p:cNvPr id="7" name="Rechteck 6">
            <a:extLst>
              <a:ext uri="{FF2B5EF4-FFF2-40B4-BE49-F238E27FC236}">
                <a16:creationId xmlns:a16="http://schemas.microsoft.com/office/drawing/2014/main" id="{5BFD2CB6-D379-4260-AA5D-1706D201582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9046456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1"/>
          <p:cNvSpPr>
            <a:spLocks noChangeArrowheads="1"/>
          </p:cNvSpPr>
          <p:nvPr/>
        </p:nvSpPr>
        <p:spPr bwMode="auto">
          <a:xfrm>
            <a:off x="4566558" y="123866"/>
            <a:ext cx="3020786"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Further definitions</a:t>
            </a:r>
            <a:endParaRPr lang="de-DE" sz="2400" b="1" dirty="0">
              <a:solidFill>
                <a:srgbClr val="000000"/>
              </a:solidFill>
              <a:latin typeface="Sparkasse Rg" pitchFamily="34" charset="0"/>
            </a:endParaRPr>
          </a:p>
        </p:txBody>
      </p:sp>
      <p:sp>
        <p:nvSpPr>
          <p:cNvPr id="11" name="Textfeld 10"/>
          <p:cNvSpPr txBox="1"/>
          <p:nvPr/>
        </p:nvSpPr>
        <p:spPr>
          <a:xfrm>
            <a:off x="345043" y="584684"/>
            <a:ext cx="8344562" cy="5688632"/>
          </a:xfrm>
          <a:prstGeom prst="rect">
            <a:avLst/>
          </a:prstGeom>
          <a:noFill/>
        </p:spPr>
        <p:txBody>
          <a:bodyPr wrap="square" rtlCol="0">
            <a:noAutofit/>
          </a:bodyPr>
          <a:lstStyle/>
          <a:p>
            <a:r>
              <a:rPr lang="en-US" sz="2400" b="1" dirty="0"/>
              <a:t>Potential output is the maximum amount of goods and services an economy can turn out when it is most efficient—that is, at full capacity. Often, potential output is referred to as the production capacity of the economy.­ </a:t>
            </a:r>
            <a:r>
              <a:rPr lang="en-US" sz="2400" dirty="0"/>
              <a:t>(IMF Definition)</a:t>
            </a:r>
          </a:p>
          <a:p>
            <a:endParaRPr lang="en-US" sz="2400" dirty="0"/>
          </a:p>
          <a:p>
            <a:endParaRPr lang="en-US" sz="2400" dirty="0"/>
          </a:p>
          <a:p>
            <a:pPr algn="ctr"/>
            <a:r>
              <a:rPr lang="en-US" sz="3200" u="sng" dirty="0"/>
              <a:t>But:</a:t>
            </a:r>
          </a:p>
          <a:p>
            <a:r>
              <a:rPr lang="en-US" sz="2400" dirty="0"/>
              <a:t>“…it must be noted that potential output cannot be observed directly, but has to be inferred from existing data using statistical and econometric methods. There is considerable uncertainty in the measurement of potential output, which translates across to the derived indicators.” (ECB, 2011)</a:t>
            </a:r>
            <a:endParaRPr lang="de-DE" sz="2400" dirty="0"/>
          </a:p>
        </p:txBody>
      </p:sp>
      <p:sp>
        <p:nvSpPr>
          <p:cNvPr id="4" name="Rechteck 3">
            <a:extLst>
              <a:ext uri="{FF2B5EF4-FFF2-40B4-BE49-F238E27FC236}">
                <a16:creationId xmlns:a16="http://schemas.microsoft.com/office/drawing/2014/main" id="{D56FD7E3-C0D4-4AF9-9B5C-DA1B852AFD3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2726947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2"/>
          <p:cNvSpPr>
            <a:spLocks noChangeArrowheads="1"/>
          </p:cNvSpPr>
          <p:nvPr/>
        </p:nvSpPr>
        <p:spPr bwMode="auto">
          <a:xfrm>
            <a:off x="223398" y="184666"/>
            <a:ext cx="11900863"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Simple calculation of average growth with quaterly data for Germany</a:t>
            </a:r>
            <a:endParaRPr lang="de-DE" sz="2400" b="1" dirty="0">
              <a:solidFill>
                <a:srgbClr val="000000"/>
              </a:solidFill>
              <a:latin typeface="Sparkasse Rg" pitchFamily="34" charset="0"/>
            </a:endParaRPr>
          </a:p>
        </p:txBody>
      </p:sp>
      <p:sp>
        <p:nvSpPr>
          <p:cNvPr id="119813" name="Text Box 5"/>
          <p:cNvSpPr txBox="1">
            <a:spLocks noChangeArrowheads="1"/>
          </p:cNvSpPr>
          <p:nvPr/>
        </p:nvSpPr>
        <p:spPr bwMode="auto">
          <a:xfrm>
            <a:off x="6901788" y="3603202"/>
            <a:ext cx="1476686" cy="33855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600" dirty="0" err="1"/>
              <a:t>Source:Destatis</a:t>
            </a:r>
            <a:endParaRPr lang="de-DE" sz="1600" dirty="0"/>
          </a:p>
        </p:txBody>
      </p:sp>
      <p:sp>
        <p:nvSpPr>
          <p:cNvPr id="2" name="Text Box 2">
            <a:extLst>
              <a:ext uri="{FF2B5EF4-FFF2-40B4-BE49-F238E27FC236}">
                <a16:creationId xmlns:a16="http://schemas.microsoft.com/office/drawing/2014/main" id="{10535568-25BA-1491-4D98-AAD7D78E22D9}"/>
              </a:ext>
            </a:extLst>
          </p:cNvPr>
          <p:cNvSpPr txBox="1">
            <a:spLocks noChangeArrowheads="1"/>
          </p:cNvSpPr>
          <p:nvPr/>
        </p:nvSpPr>
        <p:spPr bwMode="auto">
          <a:xfrm>
            <a:off x="158796" y="798898"/>
            <a:ext cx="552191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400" dirty="0" err="1">
                <a:solidFill>
                  <a:srgbClr val="000000"/>
                </a:solidFill>
              </a:rPr>
              <a:t>Calculate</a:t>
            </a:r>
            <a:r>
              <a:rPr lang="de-DE" sz="1400" dirty="0">
                <a:solidFill>
                  <a:srgbClr val="000000"/>
                </a:solidFill>
              </a:rPr>
              <a:t> </a:t>
            </a:r>
            <a:r>
              <a:rPr lang="de-DE" sz="1400" dirty="0" err="1">
                <a:solidFill>
                  <a:srgbClr val="000000"/>
                </a:solidFill>
              </a:rPr>
              <a:t>the</a:t>
            </a:r>
            <a:r>
              <a:rPr lang="de-DE" sz="1400" dirty="0">
                <a:solidFill>
                  <a:srgbClr val="000000"/>
                </a:solidFill>
              </a:rPr>
              <a:t> </a:t>
            </a:r>
            <a:r>
              <a:rPr lang="de-DE" sz="1400" dirty="0" err="1">
                <a:solidFill>
                  <a:srgbClr val="000000"/>
                </a:solidFill>
              </a:rPr>
              <a:t>yearly</a:t>
            </a:r>
            <a:r>
              <a:rPr lang="de-DE" sz="1400" dirty="0">
                <a:solidFill>
                  <a:srgbClr val="000000"/>
                </a:solidFill>
              </a:rPr>
              <a:t> </a:t>
            </a:r>
            <a:r>
              <a:rPr lang="de-DE" sz="1400" dirty="0" err="1">
                <a:solidFill>
                  <a:srgbClr val="000000"/>
                </a:solidFill>
              </a:rPr>
              <a:t>average</a:t>
            </a:r>
            <a:r>
              <a:rPr lang="de-DE" sz="1400" dirty="0">
                <a:solidFill>
                  <a:srgbClr val="000000"/>
                </a:solidFill>
              </a:rPr>
              <a:t> </a:t>
            </a:r>
            <a:r>
              <a:rPr lang="de-DE" sz="1400" dirty="0" err="1">
                <a:solidFill>
                  <a:srgbClr val="000000"/>
                </a:solidFill>
              </a:rPr>
              <a:t>growth</a:t>
            </a:r>
            <a:r>
              <a:rPr lang="de-DE" sz="1400" dirty="0">
                <a:solidFill>
                  <a:srgbClr val="000000"/>
                </a:solidFill>
              </a:rPr>
              <a:t> </a:t>
            </a:r>
            <a:r>
              <a:rPr lang="de-DE" sz="1400" dirty="0" err="1">
                <a:solidFill>
                  <a:srgbClr val="000000"/>
                </a:solidFill>
              </a:rPr>
              <a:t>rates</a:t>
            </a:r>
            <a:r>
              <a:rPr lang="de-DE" sz="1400" dirty="0">
                <a:solidFill>
                  <a:srgbClr val="000000"/>
                </a:solidFill>
              </a:rPr>
              <a:t> </a:t>
            </a:r>
            <a:r>
              <a:rPr lang="de-DE" sz="1400" dirty="0" err="1">
                <a:solidFill>
                  <a:srgbClr val="000000"/>
                </a:solidFill>
              </a:rPr>
              <a:t>for</a:t>
            </a:r>
            <a:r>
              <a:rPr lang="de-DE" sz="1400" dirty="0">
                <a:solidFill>
                  <a:srgbClr val="000000"/>
                </a:solidFill>
              </a:rPr>
              <a:t> different </a:t>
            </a:r>
            <a:r>
              <a:rPr lang="de-DE" sz="1400" dirty="0" err="1">
                <a:solidFill>
                  <a:srgbClr val="000000"/>
                </a:solidFill>
              </a:rPr>
              <a:t>significant</a:t>
            </a:r>
            <a:r>
              <a:rPr lang="de-DE" sz="1400" dirty="0">
                <a:solidFill>
                  <a:srgbClr val="000000"/>
                </a:solidFill>
              </a:rPr>
              <a:t> </a:t>
            </a:r>
            <a:r>
              <a:rPr lang="de-DE" sz="1400" dirty="0" err="1">
                <a:solidFill>
                  <a:srgbClr val="000000"/>
                </a:solidFill>
              </a:rPr>
              <a:t>periods</a:t>
            </a:r>
            <a:endParaRPr lang="de-DE" sz="1400" b="1" dirty="0">
              <a:solidFill>
                <a:srgbClr val="000000"/>
              </a:solidFill>
            </a:endParaRPr>
          </a:p>
        </p:txBody>
      </p:sp>
      <p:sp>
        <p:nvSpPr>
          <p:cNvPr id="9" name="Rechteck 8">
            <a:extLst>
              <a:ext uri="{FF2B5EF4-FFF2-40B4-BE49-F238E27FC236}">
                <a16:creationId xmlns:a16="http://schemas.microsoft.com/office/drawing/2014/main" id="{A2C06ACA-E29E-45FF-958B-45624AA310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5" name="Grafik 4">
            <a:extLst>
              <a:ext uri="{FF2B5EF4-FFF2-40B4-BE49-F238E27FC236}">
                <a16:creationId xmlns:a16="http://schemas.microsoft.com/office/drawing/2014/main" id="{3951625D-2217-1305-8A0F-F207191865A4}"/>
              </a:ext>
            </a:extLst>
          </p:cNvPr>
          <p:cNvPicPr>
            <a:picLocks noChangeAspect="1"/>
          </p:cNvPicPr>
          <p:nvPr/>
        </p:nvPicPr>
        <p:blipFill>
          <a:blip r:embed="rId4"/>
          <a:stretch>
            <a:fillRect/>
          </a:stretch>
        </p:blipFill>
        <p:spPr>
          <a:xfrm>
            <a:off x="7052835" y="648512"/>
            <a:ext cx="4915767" cy="2954690"/>
          </a:xfrm>
          <a:prstGeom prst="rect">
            <a:avLst/>
          </a:prstGeom>
        </p:spPr>
      </p:pic>
      <p:graphicFrame>
        <p:nvGraphicFramePr>
          <p:cNvPr id="8" name="Objekt 7">
            <a:extLst>
              <a:ext uri="{FF2B5EF4-FFF2-40B4-BE49-F238E27FC236}">
                <a16:creationId xmlns:a16="http://schemas.microsoft.com/office/drawing/2014/main" id="{9BEFA1FF-75EB-5BE8-50FA-6E6C670B783E}"/>
              </a:ext>
            </a:extLst>
          </p:cNvPr>
          <p:cNvGraphicFramePr>
            <a:graphicFrameLocks noChangeAspect="1"/>
          </p:cNvGraphicFramePr>
          <p:nvPr>
            <p:extLst>
              <p:ext uri="{D42A27DB-BD31-4B8C-83A1-F6EECF244321}">
                <p14:modId xmlns:p14="http://schemas.microsoft.com/office/powerpoint/2010/main" val="3703861023"/>
              </p:ext>
            </p:extLst>
          </p:nvPr>
        </p:nvGraphicFramePr>
        <p:xfrm>
          <a:off x="223398" y="1262744"/>
          <a:ext cx="3054350" cy="2584450"/>
        </p:xfrm>
        <a:graphic>
          <a:graphicData uri="http://schemas.openxmlformats.org/presentationml/2006/ole">
            <mc:AlternateContent xmlns:mc="http://schemas.openxmlformats.org/markup-compatibility/2006">
              <mc:Choice xmlns:v="urn:schemas-microsoft-com:vml" Requires="v">
                <p:oleObj spid="_x0000_s2056" name="Worksheet" r:id="rId5" imgW="3054195" imgH="2584614" progId="Excel.Sheet.12">
                  <p:embed/>
                </p:oleObj>
              </mc:Choice>
              <mc:Fallback>
                <p:oleObj name="Worksheet" r:id="rId5" imgW="3054195" imgH="2584614" progId="Excel.Sheet.12">
                  <p:embed/>
                  <p:pic>
                    <p:nvPicPr>
                      <p:cNvPr id="0" name=""/>
                      <p:cNvPicPr/>
                      <p:nvPr/>
                    </p:nvPicPr>
                    <p:blipFill>
                      <a:blip r:embed="rId6"/>
                      <a:stretch>
                        <a:fillRect/>
                      </a:stretch>
                    </p:blipFill>
                    <p:spPr>
                      <a:xfrm>
                        <a:off x="223398" y="1262744"/>
                        <a:ext cx="3054350" cy="2584450"/>
                      </a:xfrm>
                      <a:prstGeom prst="rect">
                        <a:avLst/>
                      </a:prstGeom>
                    </p:spPr>
                  </p:pic>
                </p:oleObj>
              </mc:Fallback>
            </mc:AlternateContent>
          </a:graphicData>
        </a:graphic>
      </p:graphicFrame>
    </p:spTree>
    <p:extLst>
      <p:ext uri="{BB962C8B-B14F-4D97-AF65-F5344CB8AC3E}">
        <p14:creationId xmlns:p14="http://schemas.microsoft.com/office/powerpoint/2010/main" val="228248696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398C519-0527-AF38-8B34-288236C9036F}"/>
              </a:ext>
            </a:extLst>
          </p:cNvPr>
          <p:cNvPicPr>
            <a:picLocks noChangeAspect="1"/>
          </p:cNvPicPr>
          <p:nvPr/>
        </p:nvPicPr>
        <p:blipFill>
          <a:blip r:embed="rId3"/>
          <a:stretch>
            <a:fillRect/>
          </a:stretch>
        </p:blipFill>
        <p:spPr>
          <a:xfrm>
            <a:off x="326141" y="348849"/>
            <a:ext cx="9503415" cy="6120000"/>
          </a:xfrm>
          <a:prstGeom prst="rect">
            <a:avLst/>
          </a:prstGeom>
        </p:spPr>
      </p:pic>
      <p:sp>
        <p:nvSpPr>
          <p:cNvPr id="6" name="Title 1"/>
          <p:cNvSpPr txBox="1">
            <a:spLocks/>
          </p:cNvSpPr>
          <p:nvPr/>
        </p:nvSpPr>
        <p:spPr>
          <a:xfrm>
            <a:off x="2211782" y="68465"/>
            <a:ext cx="746496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1814">
                <a:solidFill>
                  <a:sysClr val="windowText" lastClr="000000"/>
                </a:solidFill>
                <a:latin typeface="Arial" panose="020B0604020202020204" pitchFamily="34" charset="0"/>
                <a:cs typeface="Arial" panose="020B0604020202020204" pitchFamily="34" charset="0"/>
              </a:rPr>
              <a:t>Business cycle – Germany</a:t>
            </a:r>
          </a:p>
          <a:p>
            <a:endParaRPr lang="en-US" sz="1814" dirty="0">
              <a:solidFill>
                <a:sysClr val="windowText" lastClr="000000"/>
              </a:solidFill>
            </a:endParaRPr>
          </a:p>
        </p:txBody>
      </p:sp>
      <p:cxnSp>
        <p:nvCxnSpPr>
          <p:cNvPr id="14" name="Straight Arrow Connector 13"/>
          <p:cNvCxnSpPr>
            <a:cxnSpLocks/>
          </p:cNvCxnSpPr>
          <p:nvPr/>
        </p:nvCxnSpPr>
        <p:spPr>
          <a:xfrm flipH="1" flipV="1">
            <a:off x="5007128" y="3435370"/>
            <a:ext cx="388980" cy="48632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6547429" y="3733417"/>
            <a:ext cx="190962" cy="62473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20"/>
          <p:cNvCxnSpPr>
            <a:cxnSpLocks/>
          </p:cNvCxnSpPr>
          <p:nvPr/>
        </p:nvCxnSpPr>
        <p:spPr>
          <a:xfrm flipV="1">
            <a:off x="7011508" y="4421999"/>
            <a:ext cx="383241" cy="29242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24"/>
          <p:cNvCxnSpPr>
            <a:cxnSpLocks/>
          </p:cNvCxnSpPr>
          <p:nvPr/>
        </p:nvCxnSpPr>
        <p:spPr>
          <a:xfrm flipV="1">
            <a:off x="3077816" y="3428554"/>
            <a:ext cx="151596" cy="41359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28"/>
          <p:cNvCxnSpPr>
            <a:cxnSpLocks/>
          </p:cNvCxnSpPr>
          <p:nvPr/>
        </p:nvCxnSpPr>
        <p:spPr>
          <a:xfrm flipV="1">
            <a:off x="1924940" y="3686868"/>
            <a:ext cx="223501" cy="94056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Textfeld 3"/>
          <p:cNvSpPr txBox="1"/>
          <p:nvPr/>
        </p:nvSpPr>
        <p:spPr>
          <a:xfrm>
            <a:off x="994803" y="6446501"/>
            <a:ext cx="4454296" cy="343620"/>
          </a:xfrm>
          <a:prstGeom prst="rect">
            <a:avLst/>
          </a:prstGeom>
          <a:noFill/>
        </p:spPr>
        <p:txBody>
          <a:bodyPr wrap="none" rtlCol="0">
            <a:spAutoFit/>
          </a:bodyPr>
          <a:lstStyle/>
          <a:p>
            <a:r>
              <a:rPr lang="de-DE" sz="1633"/>
              <a:t>Source: </a:t>
            </a:r>
            <a:r>
              <a:rPr lang="de-DE" sz="1633" dirty="0"/>
              <a:t>Destatis</a:t>
            </a:r>
            <a:r>
              <a:rPr lang="de-DE" sz="1633"/>
              <a:t>; price, seasonly, calendar adjusted</a:t>
            </a:r>
            <a:endParaRPr lang="de-DE" sz="1633" dirty="0"/>
          </a:p>
        </p:txBody>
      </p:sp>
      <p:cxnSp>
        <p:nvCxnSpPr>
          <p:cNvPr id="22" name="Straight Arrow Connector 20"/>
          <p:cNvCxnSpPr>
            <a:cxnSpLocks/>
          </p:cNvCxnSpPr>
          <p:nvPr/>
        </p:nvCxnSpPr>
        <p:spPr>
          <a:xfrm flipV="1">
            <a:off x="8527121" y="3913643"/>
            <a:ext cx="428065" cy="13223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Rechteck 1"/>
          <p:cNvSpPr/>
          <p:nvPr/>
        </p:nvSpPr>
        <p:spPr>
          <a:xfrm>
            <a:off x="1633355" y="3962888"/>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1. </a:t>
            </a:r>
            <a:endParaRPr lang="de-DE" dirty="0"/>
          </a:p>
        </p:txBody>
      </p:sp>
      <p:sp>
        <p:nvSpPr>
          <p:cNvPr id="20" name="Rechteck 19"/>
          <p:cNvSpPr/>
          <p:nvPr/>
        </p:nvSpPr>
        <p:spPr>
          <a:xfrm>
            <a:off x="2818369" y="3624216"/>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2. </a:t>
            </a:r>
            <a:endParaRPr lang="de-DE" dirty="0"/>
          </a:p>
        </p:txBody>
      </p:sp>
      <p:sp>
        <p:nvSpPr>
          <p:cNvPr id="21" name="Rechteck 20"/>
          <p:cNvSpPr/>
          <p:nvPr/>
        </p:nvSpPr>
        <p:spPr>
          <a:xfrm>
            <a:off x="4878316" y="3587243"/>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3. </a:t>
            </a:r>
            <a:endParaRPr lang="de-DE" dirty="0"/>
          </a:p>
        </p:txBody>
      </p:sp>
      <p:sp>
        <p:nvSpPr>
          <p:cNvPr id="23" name="Rechteck 22"/>
          <p:cNvSpPr/>
          <p:nvPr/>
        </p:nvSpPr>
        <p:spPr>
          <a:xfrm>
            <a:off x="6656025" y="3902134"/>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4. </a:t>
            </a:r>
            <a:endParaRPr lang="de-DE" dirty="0"/>
          </a:p>
        </p:txBody>
      </p:sp>
      <p:sp>
        <p:nvSpPr>
          <p:cNvPr id="25" name="Rechteck 24"/>
          <p:cNvSpPr/>
          <p:nvPr/>
        </p:nvSpPr>
        <p:spPr>
          <a:xfrm>
            <a:off x="7018062" y="4669405"/>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5. </a:t>
            </a:r>
            <a:endParaRPr lang="de-DE" dirty="0"/>
          </a:p>
        </p:txBody>
      </p:sp>
      <p:sp>
        <p:nvSpPr>
          <p:cNvPr id="26" name="Rechteck 25"/>
          <p:cNvSpPr/>
          <p:nvPr/>
        </p:nvSpPr>
        <p:spPr>
          <a:xfrm>
            <a:off x="8463449" y="3624216"/>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6. </a:t>
            </a:r>
            <a:endParaRPr lang="de-DE" dirty="0"/>
          </a:p>
        </p:txBody>
      </p:sp>
      <p:cxnSp>
        <p:nvCxnSpPr>
          <p:cNvPr id="8" name="Straight Arrow Connector 20">
            <a:extLst>
              <a:ext uri="{FF2B5EF4-FFF2-40B4-BE49-F238E27FC236}">
                <a16:creationId xmlns:a16="http://schemas.microsoft.com/office/drawing/2014/main" id="{E16F816E-228B-E675-6F82-615030FE5348}"/>
              </a:ext>
            </a:extLst>
          </p:cNvPr>
          <p:cNvCxnSpPr>
            <a:cxnSpLocks/>
          </p:cNvCxnSpPr>
          <p:nvPr/>
        </p:nvCxnSpPr>
        <p:spPr>
          <a:xfrm flipV="1">
            <a:off x="9540155" y="3267137"/>
            <a:ext cx="0" cy="58003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Rechteck 28">
            <a:extLst>
              <a:ext uri="{FF2B5EF4-FFF2-40B4-BE49-F238E27FC236}">
                <a16:creationId xmlns:a16="http://schemas.microsoft.com/office/drawing/2014/main" id="{2F775F3C-1BAF-E596-0342-A6EA7B240B86}"/>
              </a:ext>
            </a:extLst>
          </p:cNvPr>
          <p:cNvSpPr/>
          <p:nvPr/>
        </p:nvSpPr>
        <p:spPr>
          <a:xfrm>
            <a:off x="9539072" y="3713692"/>
            <a:ext cx="441146" cy="369332"/>
          </a:xfrm>
          <a:prstGeom prst="rect">
            <a:avLst/>
          </a:prstGeom>
        </p:spPr>
        <p:txBody>
          <a:bodyPr wrap="none">
            <a:spAutoFit/>
          </a:bodyPr>
          <a:lstStyle/>
          <a:p>
            <a:r>
              <a:rPr lang="en-US" dirty="0">
                <a:latin typeface="Arial" panose="020B0604020202020204" pitchFamily="34" charset="0"/>
                <a:cs typeface="Arial" panose="020B0604020202020204" pitchFamily="34" charset="0"/>
              </a:rPr>
              <a:t>7</a:t>
            </a:r>
            <a:r>
              <a:rPr lang="en-US">
                <a:latin typeface="Arial" panose="020B0604020202020204" pitchFamily="34" charset="0"/>
                <a:cs typeface="Arial" panose="020B0604020202020204" pitchFamily="34" charset="0"/>
              </a:rPr>
              <a:t>. </a:t>
            </a:r>
            <a:endParaRPr lang="de-DE" dirty="0"/>
          </a:p>
        </p:txBody>
      </p:sp>
      <p:sp>
        <p:nvSpPr>
          <p:cNvPr id="19" name="Rechteck 18">
            <a:extLst>
              <a:ext uri="{FF2B5EF4-FFF2-40B4-BE49-F238E27FC236}">
                <a16:creationId xmlns:a16="http://schemas.microsoft.com/office/drawing/2014/main" id="{CEF96CDB-0E1A-4DEA-8B3C-534569F464A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91568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1677062" cy="343620"/>
          </a:xfrm>
          <a:prstGeom prst="rect">
            <a:avLst/>
          </a:prstGeom>
          <a:noFill/>
        </p:spPr>
        <p:txBody>
          <a:bodyPr wrap="none" rtlCol="0">
            <a:spAutoFit/>
          </a:bodyPr>
          <a:lstStyle/>
          <a:p>
            <a:r>
              <a:rPr lang="de-DE" sz="1633"/>
              <a:t>Economic growth</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947422EB-D1B4-7FC6-4B82-F827FE95D660}"/>
              </a:ext>
            </a:extLst>
          </p:cNvPr>
          <p:cNvSpPr txBox="1"/>
          <p:nvPr/>
        </p:nvSpPr>
        <p:spPr>
          <a:xfrm>
            <a:off x="2434155" y="324392"/>
            <a:ext cx="1548501" cy="343620"/>
          </a:xfrm>
          <a:prstGeom prst="rect">
            <a:avLst/>
          </a:prstGeom>
          <a:noFill/>
        </p:spPr>
        <p:txBody>
          <a:bodyPr wrap="none" rtlCol="0">
            <a:spAutoFit/>
          </a:bodyPr>
          <a:lstStyle/>
          <a:p>
            <a:r>
              <a:rPr lang="de-DE" sz="1633" dirty="0"/>
              <a:t>Source: </a:t>
            </a:r>
            <a:r>
              <a:rPr lang="de-DE" sz="1633" dirty="0" err="1">
                <a:hlinkClick r:id="rId3"/>
              </a:rPr>
              <a:t>Destatis</a:t>
            </a:r>
            <a:endParaRPr lang="de-DE" sz="1633" dirty="0"/>
          </a:p>
        </p:txBody>
      </p:sp>
    </p:spTree>
    <p:extLst>
      <p:ext uri="{BB962C8B-B14F-4D97-AF65-F5344CB8AC3E}">
        <p14:creationId xmlns:p14="http://schemas.microsoft.com/office/powerpoint/2010/main" val="2820510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904415" cy="343620"/>
          </a:xfrm>
          <a:prstGeom prst="rect">
            <a:avLst/>
          </a:prstGeom>
          <a:noFill/>
        </p:spPr>
        <p:txBody>
          <a:bodyPr wrap="none" rtlCol="0">
            <a:spAutoFit/>
          </a:bodyPr>
          <a:lstStyle/>
          <a:p>
            <a:r>
              <a:rPr lang="de-DE" sz="1633"/>
              <a:t>Inflation</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A24A4487-252B-810B-FC2B-62E4F5340531}"/>
              </a:ext>
            </a:extLst>
          </p:cNvPr>
          <p:cNvSpPr txBox="1"/>
          <p:nvPr/>
        </p:nvSpPr>
        <p:spPr>
          <a:xfrm>
            <a:off x="3098184" y="291735"/>
            <a:ext cx="1909497" cy="343620"/>
          </a:xfrm>
          <a:prstGeom prst="rect">
            <a:avLst/>
          </a:prstGeom>
          <a:noFill/>
        </p:spPr>
        <p:txBody>
          <a:bodyPr wrap="none" rtlCol="0">
            <a:spAutoFit/>
          </a:bodyPr>
          <a:lstStyle/>
          <a:p>
            <a:r>
              <a:rPr lang="de-DE" sz="1633" dirty="0"/>
              <a:t>Source</a:t>
            </a:r>
            <a:r>
              <a:rPr lang="de-DE" sz="1633"/>
              <a:t>: </a:t>
            </a:r>
            <a:r>
              <a:rPr lang="de-DE" sz="1633">
                <a:hlinkClick r:id="rId3"/>
              </a:rPr>
              <a:t>Bundesbank</a:t>
            </a:r>
            <a:endParaRPr lang="de-DE" sz="1633" dirty="0"/>
          </a:p>
        </p:txBody>
      </p:sp>
    </p:spTree>
    <p:extLst>
      <p:ext uri="{BB962C8B-B14F-4D97-AF65-F5344CB8AC3E}">
        <p14:creationId xmlns:p14="http://schemas.microsoft.com/office/powerpoint/2010/main" val="616071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1118586"/>
            <a:ext cx="9149918" cy="2391377"/>
          </a:xfrm>
        </p:spPr>
        <p:txBody>
          <a:bodyPr>
            <a:noAutofit/>
          </a:bodyPr>
          <a:lstStyle/>
          <a:p>
            <a:pPr algn="ctr"/>
            <a:r>
              <a:rPr lang="de-DE" sz="6000">
                <a:latin typeface="Times New Roman" panose="02020603050405020304" pitchFamily="18" charset="0"/>
                <a:cs typeface="Times New Roman" panose="02020603050405020304" pitchFamily="18" charset="0"/>
              </a:rPr>
              <a:t>Global Economics</a:t>
            </a:r>
            <a:endParaRPr lang="de-DE" sz="6000" b="1" dirty="0"/>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626300" y="3557650"/>
            <a:ext cx="9077325" cy="438788"/>
          </a:xfrm>
        </p:spPr>
        <p:txBody>
          <a:bodyPr>
            <a:noAutofit/>
          </a:bodyPr>
          <a:lstStyle/>
          <a:p>
            <a:r>
              <a:rPr lang="de-DE" dirty="0">
                <a:latin typeface="Times New Roman" panose="02020603050405020304" pitchFamily="18" charset="0"/>
                <a:cs typeface="Times New Roman" panose="02020603050405020304" pitchFamily="18" charset="0"/>
              </a:rPr>
              <a:t>Winter </a:t>
            </a:r>
            <a:r>
              <a:rPr lang="de-DE" dirty="0" err="1">
                <a:latin typeface="Times New Roman" panose="02020603050405020304" pitchFamily="18" charset="0"/>
                <a:cs typeface="Times New Roman" panose="02020603050405020304" pitchFamily="18" charset="0"/>
              </a:rPr>
              <a:t>term</a:t>
            </a:r>
            <a:r>
              <a:rPr lang="de-DE" dirty="0">
                <a:latin typeface="Times New Roman" panose="02020603050405020304" pitchFamily="18" charset="0"/>
                <a:cs typeface="Times New Roman" panose="02020603050405020304" pitchFamily="18" charset="0"/>
              </a:rPr>
              <a:t> 2025</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4876800"/>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390525"/>
            <a:ext cx="2581275" cy="1771650"/>
          </a:xfrm>
          <a:prstGeom prst="rect">
            <a:avLst/>
          </a:prstGeom>
        </p:spPr>
      </p:pic>
      <p:sp>
        <p:nvSpPr>
          <p:cNvPr id="6" name="Rechteck 5">
            <a:extLst>
              <a:ext uri="{FF2B5EF4-FFF2-40B4-BE49-F238E27FC236}">
                <a16:creationId xmlns:a16="http://schemas.microsoft.com/office/drawing/2014/main" id="{5E683233-D8D3-4E3D-9C4E-AA239CA7FE2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13" name="Textfeld 12"/>
          <p:cNvSpPr txBox="1"/>
          <p:nvPr/>
        </p:nvSpPr>
        <p:spPr>
          <a:xfrm>
            <a:off x="200902" y="324392"/>
            <a:ext cx="1484702" cy="343620"/>
          </a:xfrm>
          <a:prstGeom prst="rect">
            <a:avLst/>
          </a:prstGeom>
          <a:noFill/>
        </p:spPr>
        <p:txBody>
          <a:bodyPr wrap="none" rtlCol="0">
            <a:spAutoFit/>
          </a:bodyPr>
          <a:lstStyle/>
          <a:p>
            <a:r>
              <a:rPr lang="de-DE" sz="1633"/>
              <a:t>Unemployment</a:t>
            </a:r>
            <a:endParaRPr lang="de-DE" sz="1633" dirty="0"/>
          </a:p>
        </p:txBody>
      </p:sp>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434155" y="324392"/>
            <a:ext cx="1909497" cy="343620"/>
          </a:xfrm>
          <a:prstGeom prst="rect">
            <a:avLst/>
          </a:prstGeom>
          <a:noFill/>
        </p:spPr>
        <p:txBody>
          <a:bodyPr wrap="none" rtlCol="0">
            <a:spAutoFit/>
          </a:bodyPr>
          <a:lstStyle/>
          <a:p>
            <a:r>
              <a:rPr lang="de-DE" sz="1633" dirty="0"/>
              <a:t>Source</a:t>
            </a:r>
            <a:r>
              <a:rPr lang="de-DE" sz="1633"/>
              <a:t>: </a:t>
            </a:r>
            <a:r>
              <a:rPr lang="de-DE" sz="1633">
                <a:hlinkClick r:id="rId3"/>
              </a:rPr>
              <a:t>Bundesbank</a:t>
            </a:r>
            <a:endParaRPr lang="de-DE" sz="1633" dirty="0"/>
          </a:p>
        </p:txBody>
      </p:sp>
    </p:spTree>
    <p:extLst>
      <p:ext uri="{BB962C8B-B14F-4D97-AF65-F5344CB8AC3E}">
        <p14:creationId xmlns:p14="http://schemas.microsoft.com/office/powerpoint/2010/main" val="1552777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00902" y="324392"/>
            <a:ext cx="1547218" cy="343620"/>
          </a:xfrm>
          <a:prstGeom prst="rect">
            <a:avLst/>
          </a:prstGeom>
          <a:noFill/>
        </p:spPr>
        <p:txBody>
          <a:bodyPr wrap="none" rtlCol="0">
            <a:spAutoFit/>
          </a:bodyPr>
          <a:lstStyle/>
          <a:p>
            <a:r>
              <a:rPr lang="de-DE" sz="1633" dirty="0"/>
              <a:t>Ex- and Imports</a:t>
            </a:r>
          </a:p>
        </p:txBody>
      </p:sp>
      <p:sp>
        <p:nvSpPr>
          <p:cNvPr id="2" name="TextShape 2">
            <a:extLst>
              <a:ext uri="{FF2B5EF4-FFF2-40B4-BE49-F238E27FC236}">
                <a16:creationId xmlns:a16="http://schemas.microsoft.com/office/drawing/2014/main" id="{6B104BB5-BAB3-1041-1795-FF00DD41F5A0}"/>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4" name="Textfeld 3">
            <a:extLst>
              <a:ext uri="{FF2B5EF4-FFF2-40B4-BE49-F238E27FC236}">
                <a16:creationId xmlns:a16="http://schemas.microsoft.com/office/drawing/2014/main" id="{8577D81C-D392-330A-DEE0-AA66A8041D7A}"/>
              </a:ext>
            </a:extLst>
          </p:cNvPr>
          <p:cNvSpPr txBox="1"/>
          <p:nvPr/>
        </p:nvSpPr>
        <p:spPr>
          <a:xfrm>
            <a:off x="2386693" y="354177"/>
            <a:ext cx="6101442" cy="369332"/>
          </a:xfrm>
          <a:prstGeom prst="rect">
            <a:avLst/>
          </a:prstGeom>
          <a:noFill/>
        </p:spPr>
        <p:txBody>
          <a:bodyPr wrap="square">
            <a:spAutoFit/>
          </a:bodyPr>
          <a:lstStyle/>
          <a:p>
            <a:r>
              <a:rPr lang="de-DE" sz="1800"/>
              <a:t>Source: </a:t>
            </a:r>
            <a:r>
              <a:rPr lang="de-DE" sz="1800">
                <a:hlinkClick r:id="rId3"/>
              </a:rPr>
              <a:t>Destatis</a:t>
            </a:r>
            <a:endParaRPr lang="de-DE" sz="1800" dirty="0"/>
          </a:p>
        </p:txBody>
      </p:sp>
    </p:spTree>
    <p:extLst>
      <p:ext uri="{BB962C8B-B14F-4D97-AF65-F5344CB8AC3E}">
        <p14:creationId xmlns:p14="http://schemas.microsoft.com/office/powerpoint/2010/main" val="1397327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200902" y="324392"/>
            <a:ext cx="1375698" cy="343620"/>
          </a:xfrm>
          <a:prstGeom prst="rect">
            <a:avLst/>
          </a:prstGeom>
          <a:noFill/>
        </p:spPr>
        <p:txBody>
          <a:bodyPr wrap="none" rtlCol="0">
            <a:spAutoFit/>
          </a:bodyPr>
          <a:lstStyle/>
          <a:p>
            <a:r>
              <a:rPr lang="de-DE" sz="1633"/>
              <a:t>Exchange rate</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09F2454C-F326-4704-9380-4790667856AA}"/>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891321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261884" cy="343620"/>
          </a:xfrm>
          <a:prstGeom prst="rect">
            <a:avLst/>
          </a:prstGeom>
          <a:noFill/>
        </p:spPr>
        <p:txBody>
          <a:bodyPr wrap="none" rtlCol="0">
            <a:spAutoFit/>
          </a:bodyPr>
          <a:lstStyle/>
          <a:p>
            <a:r>
              <a:rPr lang="de-DE" sz="1633"/>
              <a:t>Interest rates</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754961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261884" cy="343620"/>
          </a:xfrm>
          <a:prstGeom prst="rect">
            <a:avLst/>
          </a:prstGeom>
          <a:noFill/>
        </p:spPr>
        <p:txBody>
          <a:bodyPr wrap="none" rtlCol="0">
            <a:spAutoFit/>
          </a:bodyPr>
          <a:lstStyle/>
          <a:p>
            <a:r>
              <a:rPr lang="de-DE" sz="1633"/>
              <a:t>Interest rates</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a:t>Source: </a:t>
            </a:r>
            <a:r>
              <a:rPr lang="de-DE" sz="1633">
                <a:hlinkClick r:id="rId3"/>
              </a:rPr>
              <a:t>Bundesbank</a:t>
            </a:r>
            <a:endParaRPr lang="de-DE" sz="1633" dirty="0"/>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32640269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649811" cy="343620"/>
          </a:xfrm>
          <a:prstGeom prst="rect">
            <a:avLst/>
          </a:prstGeom>
          <a:noFill/>
        </p:spPr>
        <p:txBody>
          <a:bodyPr wrap="none" rtlCol="0">
            <a:spAutoFit/>
          </a:bodyPr>
          <a:lstStyle/>
          <a:p>
            <a:r>
              <a:rPr lang="de-DE" sz="1633"/>
              <a:t>Key interest rates</a:t>
            </a:r>
            <a:endParaRPr lang="de-DE" sz="1633" dirty="0"/>
          </a:p>
        </p:txBody>
      </p:sp>
      <p:sp>
        <p:nvSpPr>
          <p:cNvPr id="8" name="Textfeld 7"/>
          <p:cNvSpPr txBox="1"/>
          <p:nvPr/>
        </p:nvSpPr>
        <p:spPr>
          <a:xfrm>
            <a:off x="2434155" y="324392"/>
            <a:ext cx="5898602" cy="343620"/>
          </a:xfrm>
          <a:prstGeom prst="rect">
            <a:avLst/>
          </a:prstGeom>
          <a:noFill/>
        </p:spPr>
        <p:txBody>
          <a:bodyPr wrap="none" rtlCol="0">
            <a:spAutoFit/>
          </a:bodyPr>
          <a:lstStyle/>
          <a:p>
            <a:r>
              <a:rPr lang="de-DE" sz="1633" dirty="0"/>
              <a:t>Source: national </a:t>
            </a:r>
            <a:r>
              <a:rPr lang="de-DE" sz="1633" dirty="0" err="1"/>
              <a:t>central</a:t>
            </a:r>
            <a:r>
              <a:rPr lang="de-DE" sz="1633" dirty="0"/>
              <a:t> </a:t>
            </a:r>
            <a:r>
              <a:rPr lang="de-DE" sz="1633" dirty="0" err="1"/>
              <a:t>banks</a:t>
            </a:r>
            <a:r>
              <a:rPr lang="de-DE" sz="1633" dirty="0"/>
              <a:t> (</a:t>
            </a:r>
            <a:r>
              <a:rPr lang="de-DE" sz="1633" dirty="0">
                <a:hlinkClick r:id="rId3"/>
              </a:rPr>
              <a:t>Bundesbank</a:t>
            </a:r>
            <a:r>
              <a:rPr lang="de-DE" sz="1633" dirty="0"/>
              <a:t>) </a:t>
            </a:r>
            <a:r>
              <a:rPr lang="de-DE" sz="1633" dirty="0" err="1"/>
              <a:t>or</a:t>
            </a:r>
            <a:r>
              <a:rPr lang="de-DE" sz="1633" dirty="0"/>
              <a:t> www.leitzinsen.info</a:t>
            </a:r>
          </a:p>
        </p:txBody>
      </p:sp>
      <p:sp>
        <p:nvSpPr>
          <p:cNvPr id="2" name="TextShape 2">
            <a:extLst>
              <a:ext uri="{FF2B5EF4-FFF2-40B4-BE49-F238E27FC236}">
                <a16:creationId xmlns:a16="http://schemas.microsoft.com/office/drawing/2014/main" id="{DE75777F-FA59-CC0A-6EF8-1B0A9DB0F23C}"/>
              </a:ext>
            </a:extLst>
          </p:cNvPr>
          <p:cNvSpPr txBox="1"/>
          <p:nvPr/>
        </p:nvSpPr>
        <p:spPr>
          <a:xfrm>
            <a:off x="6684579" y="130629"/>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Tree>
    <p:extLst>
      <p:ext uri="{BB962C8B-B14F-4D97-AF65-F5344CB8AC3E}">
        <p14:creationId xmlns:p14="http://schemas.microsoft.com/office/powerpoint/2010/main" val="2588347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p:cNvSpPr txBox="1"/>
          <p:nvPr/>
        </p:nvSpPr>
        <p:spPr>
          <a:xfrm>
            <a:off x="185662" y="324392"/>
            <a:ext cx="1641796" cy="343620"/>
          </a:xfrm>
          <a:prstGeom prst="rect">
            <a:avLst/>
          </a:prstGeom>
          <a:noFill/>
        </p:spPr>
        <p:txBody>
          <a:bodyPr wrap="none" rtlCol="0">
            <a:spAutoFit/>
          </a:bodyPr>
          <a:lstStyle/>
          <a:p>
            <a:r>
              <a:rPr lang="de-DE" sz="1633" dirty="0"/>
              <a:t>Government </a:t>
            </a:r>
            <a:r>
              <a:rPr lang="de-DE" sz="1633" dirty="0" err="1"/>
              <a:t>debt</a:t>
            </a:r>
            <a:endParaRPr lang="de-DE" sz="1633" dirty="0"/>
          </a:p>
        </p:txBody>
      </p:sp>
      <p:sp>
        <p:nvSpPr>
          <p:cNvPr id="8" name="Textfeld 7"/>
          <p:cNvSpPr txBox="1"/>
          <p:nvPr/>
        </p:nvSpPr>
        <p:spPr>
          <a:xfrm>
            <a:off x="2434155" y="324392"/>
            <a:ext cx="1909497" cy="343620"/>
          </a:xfrm>
          <a:prstGeom prst="rect">
            <a:avLst/>
          </a:prstGeom>
          <a:noFill/>
        </p:spPr>
        <p:txBody>
          <a:bodyPr wrap="none" rtlCol="0">
            <a:spAutoFit/>
          </a:bodyPr>
          <a:lstStyle/>
          <a:p>
            <a:r>
              <a:rPr lang="de-DE" sz="1633" dirty="0"/>
              <a:t>Source: </a:t>
            </a:r>
            <a:r>
              <a:rPr lang="de-DE" sz="1633" dirty="0">
                <a:hlinkClick r:id="rId3"/>
              </a:rPr>
              <a:t>Bundesbank</a:t>
            </a:r>
            <a:endParaRPr lang="de-DE" sz="1633" dirty="0"/>
          </a:p>
        </p:txBody>
      </p:sp>
      <p:sp>
        <p:nvSpPr>
          <p:cNvPr id="3" name="TextShape 2">
            <a:extLst>
              <a:ext uri="{FF2B5EF4-FFF2-40B4-BE49-F238E27FC236}">
                <a16:creationId xmlns:a16="http://schemas.microsoft.com/office/drawing/2014/main" id="{B6CDF57D-3391-7F84-0487-83FF07E8EF57}"/>
              </a:ext>
            </a:extLst>
          </p:cNvPr>
          <p:cNvSpPr txBox="1"/>
          <p:nvPr/>
        </p:nvSpPr>
        <p:spPr>
          <a:xfrm>
            <a:off x="6401549" y="141514"/>
            <a:ext cx="5507421" cy="402771"/>
          </a:xfrm>
          <a:prstGeom prst="rect">
            <a:avLst/>
          </a:prstGeom>
          <a:noFill/>
          <a:ln>
            <a:noFill/>
          </a:ln>
        </p:spPr>
        <p:txBody>
          <a:bodyPr lIns="81646" tIns="40823" rIns="81646" bIns="40823" anchor="ctr" anchorCtr="1"/>
          <a:lstStyle/>
          <a:p>
            <a:r>
              <a:rPr lang="en-US" sz="2200" b="1"/>
              <a:t>Macroeconomic parameters</a:t>
            </a:r>
            <a:endParaRPr lang="en-US" sz="2200" b="1" dirty="0"/>
          </a:p>
        </p:txBody>
      </p:sp>
      <p:sp>
        <p:nvSpPr>
          <p:cNvPr id="6" name="Textfeld 5">
            <a:extLst>
              <a:ext uri="{FF2B5EF4-FFF2-40B4-BE49-F238E27FC236}">
                <a16:creationId xmlns:a16="http://schemas.microsoft.com/office/drawing/2014/main" id="{ABA47E11-1A81-4B86-9AE5-8152E5D931AA}"/>
              </a:ext>
            </a:extLst>
          </p:cNvPr>
          <p:cNvSpPr txBox="1"/>
          <p:nvPr/>
        </p:nvSpPr>
        <p:spPr>
          <a:xfrm>
            <a:off x="185662" y="778716"/>
            <a:ext cx="1317990" cy="343620"/>
          </a:xfrm>
          <a:prstGeom prst="rect">
            <a:avLst/>
          </a:prstGeom>
          <a:noFill/>
        </p:spPr>
        <p:txBody>
          <a:bodyPr wrap="none" rtlCol="0">
            <a:spAutoFit/>
          </a:bodyPr>
          <a:lstStyle/>
          <a:p>
            <a:r>
              <a:rPr lang="de-DE" sz="1633" dirty="0" err="1"/>
              <a:t>Fiscal</a:t>
            </a:r>
            <a:r>
              <a:rPr lang="de-DE" sz="1633" dirty="0"/>
              <a:t> </a:t>
            </a:r>
            <a:r>
              <a:rPr lang="de-DE" sz="1633" dirty="0" err="1"/>
              <a:t>Deficit</a:t>
            </a:r>
            <a:endParaRPr lang="de-DE" sz="1633" dirty="0"/>
          </a:p>
        </p:txBody>
      </p:sp>
      <p:sp>
        <p:nvSpPr>
          <p:cNvPr id="10" name="Textfeld 9">
            <a:extLst>
              <a:ext uri="{FF2B5EF4-FFF2-40B4-BE49-F238E27FC236}">
                <a16:creationId xmlns:a16="http://schemas.microsoft.com/office/drawing/2014/main" id="{B963BAB0-34FF-4BDF-8E41-20912E95C07B}"/>
              </a:ext>
            </a:extLst>
          </p:cNvPr>
          <p:cNvSpPr txBox="1"/>
          <p:nvPr/>
        </p:nvSpPr>
        <p:spPr>
          <a:xfrm>
            <a:off x="2434154" y="778716"/>
            <a:ext cx="1909497" cy="343620"/>
          </a:xfrm>
          <a:prstGeom prst="rect">
            <a:avLst/>
          </a:prstGeom>
          <a:noFill/>
        </p:spPr>
        <p:txBody>
          <a:bodyPr wrap="none" rtlCol="0">
            <a:spAutoFit/>
          </a:bodyPr>
          <a:lstStyle/>
          <a:p>
            <a:r>
              <a:rPr lang="de-DE" sz="1633" dirty="0"/>
              <a:t>Source: </a:t>
            </a:r>
            <a:r>
              <a:rPr lang="de-DE" sz="1633" dirty="0">
                <a:hlinkClick r:id="rId4"/>
              </a:rPr>
              <a:t>Bundesbank</a:t>
            </a:r>
            <a:endParaRPr lang="de-DE" sz="1633" dirty="0"/>
          </a:p>
        </p:txBody>
      </p:sp>
    </p:spTree>
    <p:extLst>
      <p:ext uri="{BB962C8B-B14F-4D97-AF65-F5344CB8AC3E}">
        <p14:creationId xmlns:p14="http://schemas.microsoft.com/office/powerpoint/2010/main" val="12652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214646" y="116632"/>
            <a:ext cx="8928993" cy="6552728"/>
          </a:xfrm>
          <a:prstGeom prst="rect">
            <a:avLst/>
          </a:prstGeom>
          <a:noFill/>
        </p:spPr>
        <p:txBody>
          <a:bodyPr wrap="square" rtlCol="0">
            <a:noAutofit/>
          </a:bodyPr>
          <a:lstStyle/>
          <a:p>
            <a:pPr algn="ctr"/>
            <a:r>
              <a:rPr lang="de-DE" sz="2400" dirty="0">
                <a:solidFill>
                  <a:srgbClr val="000000"/>
                </a:solidFill>
                <a:latin typeface="Arial"/>
              </a:rPr>
              <a:t>Prof. Dr. Bernhard Köster</a:t>
            </a:r>
          </a:p>
          <a:p>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a:solidFill>
                  <a:srgbClr val="000000"/>
                </a:solidFill>
                <a:ea typeface="Droid Sans Fallback"/>
              </a:rPr>
              <a:t>Room:			S 113</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Street:			Friedrich-Paffrath-Straße 101</a:t>
            </a:r>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location:		26389 Wilhelmshaven</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Tel.			+49 4421 985-2766</a:t>
            </a:r>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Email:			bernhard.koester@jade-hs.de</a:t>
            </a:r>
            <a:endParaRPr lang="de-DE" sz="2400"/>
          </a:p>
          <a:p>
            <a:pPr>
              <a:lnSpc>
                <a:spcPct val="100000"/>
              </a:lnSpc>
            </a:pPr>
            <a:endParaRPr lang="de-DE" sz="2400">
              <a:solidFill>
                <a:srgbClr val="000000"/>
              </a:solidFill>
              <a:ea typeface="Droid Sans Fallback"/>
            </a:endParaRPr>
          </a:p>
          <a:p>
            <a:pPr>
              <a:lnSpc>
                <a:spcPct val="100000"/>
              </a:lnSpc>
            </a:pPr>
            <a:r>
              <a:rPr lang="de-DE" sz="2400">
                <a:solidFill>
                  <a:srgbClr val="000000"/>
                </a:solidFill>
                <a:ea typeface="Droid Sans Fallback"/>
              </a:rPr>
              <a:t>Consultation hour:	by arrangement</a:t>
            </a:r>
            <a:endParaRPr lang="de-DE" sz="2400"/>
          </a:p>
          <a:p>
            <a:pPr>
              <a:lnSpc>
                <a:spcPct val="100000"/>
              </a:lnSpc>
            </a:pPr>
            <a:r>
              <a:rPr lang="de-DE" sz="2400">
                <a:solidFill>
                  <a:srgbClr val="000000"/>
                </a:solidFill>
                <a:ea typeface="Droid Sans Fallback"/>
              </a:rPr>
              <a:t>			or just have a look into my office!</a:t>
            </a:r>
          </a:p>
          <a:p>
            <a:pPr>
              <a:lnSpc>
                <a:spcPct val="100000"/>
              </a:lnSpc>
            </a:pPr>
            <a:r>
              <a:rPr lang="de-DE" sz="2400">
                <a:solidFill>
                  <a:srgbClr val="000000"/>
                </a:solidFill>
              </a:rPr>
              <a:t>			or Webex/Zoom …</a:t>
            </a:r>
            <a:endParaRPr lang="de-DE" sz="2400"/>
          </a:p>
          <a:p>
            <a:pPr>
              <a:lnSpc>
                <a:spcPct val="100000"/>
              </a:lnSpc>
            </a:pPr>
            <a:r>
              <a:rPr lang="de-DE" sz="2400" dirty="0">
                <a:solidFill>
                  <a:srgbClr val="000000"/>
                </a:solidFill>
                <a:latin typeface="Arial"/>
                <a:ea typeface="Droid Sans Fallback"/>
              </a:rPr>
              <a:t>			</a:t>
            </a:r>
            <a:endParaRPr lang="de-DE" sz="2400" dirty="0"/>
          </a:p>
          <a:p>
            <a:pPr marL="800100" lvl="1" indent="-342900">
              <a:buFont typeface="Arial" panose="020B0604020202020204" pitchFamily="34" charset="0"/>
              <a:buChar char="•"/>
            </a:pPr>
            <a:endParaRPr lang="de-DE" sz="2400" dirty="0"/>
          </a:p>
          <a:p>
            <a:endParaRPr lang="de-DE" sz="2400" dirty="0"/>
          </a:p>
          <a:p>
            <a:endParaRPr lang="de-DE" sz="2400" dirty="0"/>
          </a:p>
          <a:p>
            <a:endParaRPr lang="de-DE" sz="2400" dirty="0"/>
          </a:p>
        </p:txBody>
      </p:sp>
      <p:sp>
        <p:nvSpPr>
          <p:cNvPr id="3" name="Rechteck 2">
            <a:extLst>
              <a:ext uri="{FF2B5EF4-FFF2-40B4-BE49-F238E27FC236}">
                <a16:creationId xmlns:a16="http://schemas.microsoft.com/office/drawing/2014/main" id="{12AA7FF7-62BC-4C36-A222-9B71D57B676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1255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Content</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19049" y="780158"/>
            <a:ext cx="12172951" cy="5903030"/>
          </a:xfrm>
          <a:prstGeom prst="rect">
            <a:avLst/>
          </a:prstGeom>
          <a:noFill/>
        </p:spPr>
        <p:txBody>
          <a:bodyPr wrap="square" rtlCol="0">
            <a:noAutofit/>
          </a:bodyPr>
          <a:lstStyle/>
          <a:p>
            <a:pPr marL="342900" indent="-342900">
              <a:buFont typeface="Arial" panose="020B0604020202020204" pitchFamily="34" charset="0"/>
              <a:buChar char="•"/>
            </a:pPr>
            <a:r>
              <a:rPr lang="en-US" sz="2400">
                <a:latin typeface="Times New Roman" panose="02020603050405020304" pitchFamily="18" charset="0"/>
                <a:cs typeface="Times New Roman" panose="02020603050405020304" pitchFamily="18" charset="0"/>
              </a:rPr>
              <a:t>Overview of macroeconomic indicators</a:t>
            </a: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Okun`s law and time series analysis</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General developments in the global economy and international trade</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Exchange rates, Siegels paradoxon Interest parity and the Mundell-Felming-model</a:t>
            </a:r>
          </a:p>
          <a:p>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The Philippscurve, Taylor-Rule, time inconsistency and general problems in monetary policy</a:t>
            </a:r>
            <a:endParaRPr lang="de-DE" sz="2400" dirty="0">
              <a:latin typeface="Times New Roman" panose="02020603050405020304" pitchFamily="18" charset="0"/>
              <a:cs typeface="Times New Roman" panose="02020603050405020304" pitchFamily="18" charset="0"/>
            </a:endParaRPr>
          </a:p>
          <a:p>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The Solow growth model</a:t>
            </a:r>
          </a:p>
          <a:p>
            <a:pPr marL="342900" indent="-342900">
              <a:buFont typeface="Arial" panose="020B0604020202020204" pitchFamily="34" charset="0"/>
              <a:buChar char="•"/>
            </a:pPr>
            <a:endParaRPr lang="de-DE"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a:latin typeface="Times New Roman" panose="02020603050405020304" pitchFamily="18" charset="0"/>
                <a:cs typeface="Times New Roman" panose="02020603050405020304" pitchFamily="18" charset="0"/>
              </a:rPr>
              <a:t>Selected topics</a:t>
            </a:r>
            <a:endParaRPr lang="en-US" sz="2400" dirty="0">
              <a:latin typeface="Times New Roman" panose="02020603050405020304" pitchFamily="18" charset="0"/>
              <a:cs typeface="Times New Roman" panose="02020603050405020304" pitchFamily="18" charset="0"/>
            </a:endParaRPr>
          </a:p>
        </p:txBody>
      </p:sp>
      <p:sp>
        <p:nvSpPr>
          <p:cNvPr id="2" name="Rechteck 1">
            <a:extLst>
              <a:ext uri="{FF2B5EF4-FFF2-40B4-BE49-F238E27FC236}">
                <a16:creationId xmlns:a16="http://schemas.microsoft.com/office/drawing/2014/main" id="{62C49450-187B-B90B-AF98-CE53E5CBF03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2311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72F79-864F-EF46-3EDD-7490CA47DC65}"/>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FAE953DA-B39C-A75D-9103-4F11F0F58E63}"/>
              </a:ext>
            </a:extLst>
          </p:cNvPr>
          <p:cNvSpPr txBox="1"/>
          <p:nvPr/>
        </p:nvSpPr>
        <p:spPr>
          <a:xfrm>
            <a:off x="0" y="22883"/>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Literature</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5F8C7BFA-DC5F-9F3C-9C7F-CDC4CAFB3F48}"/>
              </a:ext>
            </a:extLst>
          </p:cNvPr>
          <p:cNvSpPr txBox="1"/>
          <p:nvPr/>
        </p:nvSpPr>
        <p:spPr>
          <a:xfrm>
            <a:off x="19050" y="483283"/>
            <a:ext cx="8670556" cy="4340177"/>
          </a:xfrm>
          <a:prstGeom prst="rect">
            <a:avLst/>
          </a:prstGeom>
          <a:noFill/>
        </p:spPr>
        <p:txBody>
          <a:bodyPr wrap="square" rtlCol="0">
            <a:noAutofit/>
          </a:bodyPr>
          <a:lstStyle/>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Okun, Arthur M. (1962). “Potential GNP: Its Measurement and Significance.” Reprinted as Cowles Foundation Paper 190.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Siegel, J. J. (1972). Risk, interest rates and the forward exchange. The Quarterly Journal of Economics, 86 (2), 303–309.</a:t>
            </a:r>
            <a:endParaRPr lang="de-DE"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Marcus Fleming (1062): Domestic financial policies under fixed and floating exchange rates. IMF Staff Papers 9, 369-379</a:t>
            </a:r>
            <a:endParaRPr lang="de-DE"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Robert Mundell</a:t>
            </a:r>
            <a:r>
              <a:rPr lang="en-US" sz="1500" dirty="0">
                <a:latin typeface="Times New Roman" panose="02020603050405020304" pitchFamily="18" charset="0"/>
                <a:cs typeface="Times New Roman" panose="02020603050405020304" pitchFamily="18" charset="0"/>
              </a:rPr>
              <a:t> (1962) Capital mobility and stabilization policy under fixed and flexible exchange rates. In: Canadian Journal of Economic and Political Science. Vol. 29, 1962,  475-485 </a:t>
            </a:r>
            <a:r>
              <a:rPr lang="en-US" sz="1500" b="1" dirty="0">
                <a:latin typeface="Times New Roman" panose="02020603050405020304" pitchFamily="18" charset="0"/>
                <a:cs typeface="Times New Roman" panose="02020603050405020304" pitchFamily="18" charset="0"/>
              </a:rPr>
              <a:t>(Nobel Prize 1999)</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Philipps, A. (1958) The Relation between Unemployment and the Rate of Change of Money Wages in the United Kingdom, 1861–1957, Economica, Vol. 25, S. 283–299</a:t>
            </a: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Phelps, Edmund S.</a:t>
            </a:r>
            <a:r>
              <a:rPr lang="en-US" sz="1500" dirty="0">
                <a:latin typeface="Times New Roman" panose="02020603050405020304" pitchFamily="18" charset="0"/>
                <a:cs typeface="Times New Roman" panose="02020603050405020304" pitchFamily="18" charset="0"/>
              </a:rPr>
              <a:t> (1967) “Phillips Curves, Expectations of Inflation and Optimal Employment over Time.” Economica, </a:t>
            </a:r>
            <a:r>
              <a:rPr lang="en-US" sz="1500" dirty="0" err="1">
                <a:latin typeface="Times New Roman" panose="02020603050405020304" pitchFamily="18" charset="0"/>
                <a:cs typeface="Times New Roman" panose="02020603050405020304" pitchFamily="18" charset="0"/>
              </a:rPr>
              <a:t>n.s</a:t>
            </a:r>
            <a:r>
              <a:rPr lang="en-US" sz="1500" dirty="0">
                <a:latin typeface="Times New Roman" panose="02020603050405020304" pitchFamily="18" charset="0"/>
                <a:cs typeface="Times New Roman" panose="02020603050405020304" pitchFamily="18" charset="0"/>
              </a:rPr>
              <a:t>., 34, no. 3, 254–281. </a:t>
            </a:r>
            <a:r>
              <a:rPr lang="en-US" sz="1500" b="1" dirty="0">
                <a:latin typeface="Times New Roman" panose="02020603050405020304" pitchFamily="18" charset="0"/>
                <a:cs typeface="Times New Roman" panose="02020603050405020304" pitchFamily="18" charset="0"/>
              </a:rPr>
              <a:t>(</a:t>
            </a:r>
            <a:r>
              <a:rPr lang="en-US" sz="1500" b="1" dirty="0" err="1">
                <a:latin typeface="Times New Roman" panose="02020603050405020304" pitchFamily="18" charset="0"/>
                <a:cs typeface="Times New Roman" panose="02020603050405020304" pitchFamily="18" charset="0"/>
              </a:rPr>
              <a:t>NobelPrize</a:t>
            </a:r>
            <a:r>
              <a:rPr lang="en-US" sz="1500" b="1" dirty="0">
                <a:latin typeface="Times New Roman" panose="02020603050405020304" pitchFamily="18" charset="0"/>
                <a:cs typeface="Times New Roman" panose="02020603050405020304" pitchFamily="18" charset="0"/>
              </a:rPr>
              <a:t> 2006) </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Barro, R., and D. Gordon (1983): “A Positive Theory of Monetary Policy in a Natural Rate Model,” Journal of Political Economy, 91, 589–610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Barro, R.J. and D. Gordon, (1983) Rules, Discretion, and Reputation in a Model of  Monetary Policy, Journal of Monetary Economics, Vol. 12, 101 – 120</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Köster, Bernhard (2011), Decision Rules, Transparency and Central Banks, </a:t>
            </a:r>
            <a:r>
              <a:rPr lang="en-US" sz="1500" dirty="0" err="1">
                <a:latin typeface="Times New Roman" panose="02020603050405020304" pitchFamily="18" charset="0"/>
                <a:cs typeface="Times New Roman" panose="02020603050405020304" pitchFamily="18" charset="0"/>
              </a:rPr>
              <a:t>Disseratation</a:t>
            </a:r>
            <a:r>
              <a:rPr lang="en-US" sz="1500" dirty="0">
                <a:latin typeface="Times New Roman" panose="02020603050405020304" pitchFamily="18" charset="0"/>
                <a:cs typeface="Times New Roman" panose="02020603050405020304" pitchFamily="18" charset="0"/>
              </a:rPr>
              <a:t>, University of Heidelberg</a:t>
            </a: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Gersbach, H, and Pachl, B. 2009. "Flexible Majority Rules for Central Banks," Journal of Money, Credit and Banking, Blackwell Publishing, vol. 41(2‐3), pages 507-516, March.</a:t>
            </a: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Mundell, R.A.</a:t>
            </a:r>
            <a:r>
              <a:rPr lang="en-US" sz="1500" dirty="0">
                <a:latin typeface="Times New Roman" panose="02020603050405020304" pitchFamily="18" charset="0"/>
                <a:cs typeface="Times New Roman" panose="02020603050405020304" pitchFamily="18" charset="0"/>
              </a:rPr>
              <a:t> (1961) A Theory of Optimum Currency Areas Author(s): Source: The American Economic Review, Vol. 51, No. 4, Sep., 657-665 </a:t>
            </a:r>
            <a:r>
              <a:rPr lang="en-US" sz="1500" b="1" dirty="0">
                <a:latin typeface="Times New Roman" panose="02020603050405020304" pitchFamily="18" charset="0"/>
                <a:cs typeface="Times New Roman" panose="02020603050405020304" pitchFamily="18" charset="0"/>
              </a:rPr>
              <a:t>(Nobel Prize 1999)</a:t>
            </a:r>
            <a:endParaRPr lang="en-US"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b="1" dirty="0">
                <a:latin typeface="Times New Roman" panose="02020603050405020304" pitchFamily="18" charset="0"/>
                <a:cs typeface="Times New Roman" panose="02020603050405020304" pitchFamily="18" charset="0"/>
              </a:rPr>
              <a:t>Solow, R.M. </a:t>
            </a:r>
            <a:r>
              <a:rPr lang="en-US" sz="1500" dirty="0">
                <a:latin typeface="Times New Roman" panose="02020603050405020304" pitchFamily="18" charset="0"/>
                <a:cs typeface="Times New Roman" panose="02020603050405020304" pitchFamily="18" charset="0"/>
              </a:rPr>
              <a:t>(1956) A Contribution to the Theory of Economic Growth, The Quarterly Journal of Economics, Vol. 70, No. 1, Feb., 65-94 </a:t>
            </a:r>
            <a:r>
              <a:rPr lang="en-US" sz="1500" b="1" dirty="0">
                <a:latin typeface="Times New Roman" panose="02020603050405020304" pitchFamily="18" charset="0"/>
                <a:cs typeface="Times New Roman" panose="02020603050405020304" pitchFamily="18" charset="0"/>
              </a:rPr>
              <a:t>(Nobel Prize 1987)</a:t>
            </a:r>
            <a:endParaRPr lang="en-US" sz="15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500" dirty="0">
                <a:latin typeface="Times New Roman" panose="02020603050405020304" pitchFamily="18" charset="0"/>
                <a:cs typeface="Times New Roman" panose="02020603050405020304" pitchFamily="18" charset="0"/>
              </a:rPr>
              <a:t>Swan, T. (1956) Economic Growth and Capital Accumulation, Economic Record, Band 32, No. 2, 334–361</a:t>
            </a:r>
          </a:p>
        </p:txBody>
      </p:sp>
      <p:sp>
        <p:nvSpPr>
          <p:cNvPr id="2" name="Rechteck 1">
            <a:extLst>
              <a:ext uri="{FF2B5EF4-FFF2-40B4-BE49-F238E27FC236}">
                <a16:creationId xmlns:a16="http://schemas.microsoft.com/office/drawing/2014/main" id="{5A1EEB49-DB62-06F2-CDAD-9B78D5EA4B4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0315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78967-F852-8C3D-4E6D-9218440FACC5}"/>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2290EFD6-5755-1C0D-839D-9FAA0C519D3B}"/>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a:t>
            </a:r>
          </a:p>
        </p:txBody>
      </p:sp>
      <p:sp>
        <p:nvSpPr>
          <p:cNvPr id="3" name="Rechteck 2">
            <a:extLst>
              <a:ext uri="{FF2B5EF4-FFF2-40B4-BE49-F238E27FC236}">
                <a16:creationId xmlns:a16="http://schemas.microsoft.com/office/drawing/2014/main" id="{88F838D5-97A2-CCF5-6C09-ED410CA77D3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AutoShape 2" descr="Bild ausgeben">
            <a:extLst>
              <a:ext uri="{FF2B5EF4-FFF2-40B4-BE49-F238E27FC236}">
                <a16:creationId xmlns:a16="http://schemas.microsoft.com/office/drawing/2014/main" id="{D5116CF3-8200-E5E5-6388-FD4F61C9BEC6}"/>
              </a:ext>
            </a:extLst>
          </p:cNvPr>
          <p:cNvSpPr>
            <a:spLocks noChangeAspect="1" noChangeArrowheads="1"/>
          </p:cNvSpPr>
          <p:nvPr/>
        </p:nvSpPr>
        <p:spPr bwMode="auto">
          <a:xfrm>
            <a:off x="3371850" y="704850"/>
            <a:ext cx="2876550" cy="28765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graphicFrame>
        <p:nvGraphicFramePr>
          <p:cNvPr id="2" name="Objekt 1">
            <a:extLst>
              <a:ext uri="{FF2B5EF4-FFF2-40B4-BE49-F238E27FC236}">
                <a16:creationId xmlns:a16="http://schemas.microsoft.com/office/drawing/2014/main" id="{DA5C7D8B-C7F3-643F-DE06-ACFD97229FA2}"/>
              </a:ext>
            </a:extLst>
          </p:cNvPr>
          <p:cNvGraphicFramePr>
            <a:graphicFrameLocks noChangeAspect="1"/>
          </p:cNvGraphicFramePr>
          <p:nvPr>
            <p:extLst>
              <p:ext uri="{D42A27DB-BD31-4B8C-83A1-F6EECF244321}">
                <p14:modId xmlns:p14="http://schemas.microsoft.com/office/powerpoint/2010/main" val="4257522058"/>
              </p:ext>
            </p:extLst>
          </p:nvPr>
        </p:nvGraphicFramePr>
        <p:xfrm>
          <a:off x="201613" y="565150"/>
          <a:ext cx="11769725" cy="6203950"/>
        </p:xfrm>
        <a:graphic>
          <a:graphicData uri="http://schemas.openxmlformats.org/presentationml/2006/ole">
            <mc:AlternateContent xmlns:mc="http://schemas.openxmlformats.org/markup-compatibility/2006">
              <mc:Choice xmlns:v="urn:schemas-microsoft-com:vml" Requires="v">
                <p:oleObj spid="_x0000_s1032" name="Worksheet" r:id="rId3" imgW="8051849" imgH="4241712" progId="Excel.Sheet.12">
                  <p:embed/>
                </p:oleObj>
              </mc:Choice>
              <mc:Fallback>
                <p:oleObj name="Worksheet" r:id="rId3" imgW="8051849" imgH="4241712" progId="Excel.Sheet.12">
                  <p:embed/>
                  <p:pic>
                    <p:nvPicPr>
                      <p:cNvPr id="0" name=""/>
                      <p:cNvPicPr/>
                      <p:nvPr/>
                    </p:nvPicPr>
                    <p:blipFill>
                      <a:blip r:embed="rId4"/>
                      <a:stretch>
                        <a:fillRect/>
                      </a:stretch>
                    </p:blipFill>
                    <p:spPr>
                      <a:xfrm>
                        <a:off x="201613" y="565150"/>
                        <a:ext cx="11769725" cy="6203950"/>
                      </a:xfrm>
                      <a:prstGeom prst="rect">
                        <a:avLst/>
                      </a:prstGeom>
                    </p:spPr>
                  </p:pic>
                </p:oleObj>
              </mc:Fallback>
            </mc:AlternateContent>
          </a:graphicData>
        </a:graphic>
      </p:graphicFrame>
      <mc:AlternateContent xmlns:mc="http://schemas.openxmlformats.org/markup-compatibility/2006">
        <mc:Choice xmlns:p14="http://schemas.microsoft.com/office/powerpoint/2010/main" Requires="p14">
          <p:contentPart p14:bwMode="auto" r:id="rId5">
            <p14:nvContentPartPr>
              <p14:cNvPr id="4" name="Freihand 3">
                <a:extLst>
                  <a:ext uri="{FF2B5EF4-FFF2-40B4-BE49-F238E27FC236}">
                    <a16:creationId xmlns:a16="http://schemas.microsoft.com/office/drawing/2014/main" id="{68CD368B-5198-4A7D-96CD-8D7E57AD4CC7}"/>
                  </a:ext>
                </a:extLst>
              </p14:cNvPr>
              <p14:cNvContentPartPr/>
              <p14:nvPr/>
            </p14:nvContentPartPr>
            <p14:xfrm>
              <a:off x="462453" y="281400"/>
              <a:ext cx="1094040" cy="711360"/>
            </p14:xfrm>
          </p:contentPart>
        </mc:Choice>
        <mc:Fallback>
          <p:pic>
            <p:nvPicPr>
              <p:cNvPr id="4" name="Freihand 3">
                <a:extLst>
                  <a:ext uri="{FF2B5EF4-FFF2-40B4-BE49-F238E27FC236}">
                    <a16:creationId xmlns:a16="http://schemas.microsoft.com/office/drawing/2014/main" id="{68CD368B-5198-4A7D-96CD-8D7E57AD4CC7}"/>
                  </a:ext>
                </a:extLst>
              </p:cNvPr>
              <p:cNvPicPr/>
              <p:nvPr/>
            </p:nvPicPr>
            <p:blipFill>
              <a:blip r:embed="rId6"/>
              <a:stretch>
                <a:fillRect/>
              </a:stretch>
            </p:blipFill>
            <p:spPr>
              <a:xfrm>
                <a:off x="458133" y="277080"/>
                <a:ext cx="1102680" cy="720000"/>
              </a:xfrm>
              <a:prstGeom prst="rect">
                <a:avLst/>
              </a:prstGeom>
            </p:spPr>
          </p:pic>
        </mc:Fallback>
      </mc:AlternateContent>
      <p:grpSp>
        <p:nvGrpSpPr>
          <p:cNvPr id="7" name="Gruppieren 6">
            <a:extLst>
              <a:ext uri="{FF2B5EF4-FFF2-40B4-BE49-F238E27FC236}">
                <a16:creationId xmlns:a16="http://schemas.microsoft.com/office/drawing/2014/main" id="{82ED2286-C6BA-46FD-B7A4-7B74C585476D}"/>
              </a:ext>
            </a:extLst>
          </p:cNvPr>
          <p:cNvGrpSpPr/>
          <p:nvPr/>
        </p:nvGrpSpPr>
        <p:grpSpPr>
          <a:xfrm>
            <a:off x="282453" y="284280"/>
            <a:ext cx="1475280" cy="730440"/>
            <a:chOff x="282453" y="284280"/>
            <a:chExt cx="1475280" cy="730440"/>
          </a:xfrm>
        </p:grpSpPr>
        <mc:AlternateContent xmlns:mc="http://schemas.openxmlformats.org/markup-compatibility/2006">
          <mc:Choice xmlns:p14="http://schemas.microsoft.com/office/powerpoint/2010/main" Requires="p14">
            <p:contentPart p14:bwMode="auto" r:id="rId7">
              <p14:nvContentPartPr>
                <p14:cNvPr id="5" name="Freihand 4">
                  <a:extLst>
                    <a:ext uri="{FF2B5EF4-FFF2-40B4-BE49-F238E27FC236}">
                      <a16:creationId xmlns:a16="http://schemas.microsoft.com/office/drawing/2014/main" id="{98C5C7E3-1348-452F-86A9-BA98874FCD15}"/>
                    </a:ext>
                  </a:extLst>
                </p14:cNvPr>
                <p14:cNvContentPartPr/>
                <p14:nvPr/>
              </p14:nvContentPartPr>
              <p14:xfrm>
                <a:off x="1309893" y="290760"/>
                <a:ext cx="69120" cy="24120"/>
              </p14:xfrm>
            </p:contentPart>
          </mc:Choice>
          <mc:Fallback>
            <p:pic>
              <p:nvPicPr>
                <p:cNvPr id="5" name="Freihand 4">
                  <a:extLst>
                    <a:ext uri="{FF2B5EF4-FFF2-40B4-BE49-F238E27FC236}">
                      <a16:creationId xmlns:a16="http://schemas.microsoft.com/office/drawing/2014/main" id="{98C5C7E3-1348-452F-86A9-BA98874FCD15}"/>
                    </a:ext>
                  </a:extLst>
                </p:cNvPr>
                <p:cNvPicPr/>
                <p:nvPr/>
              </p:nvPicPr>
              <p:blipFill>
                <a:blip r:embed="rId8"/>
                <a:stretch>
                  <a:fillRect/>
                </a:stretch>
              </p:blipFill>
              <p:spPr>
                <a:xfrm>
                  <a:off x="1305573" y="286440"/>
                  <a:ext cx="77760" cy="3276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6" name="Freihand 5">
                  <a:extLst>
                    <a:ext uri="{FF2B5EF4-FFF2-40B4-BE49-F238E27FC236}">
                      <a16:creationId xmlns:a16="http://schemas.microsoft.com/office/drawing/2014/main" id="{91E0575C-F1D8-409E-B218-355FDCB171B4}"/>
                    </a:ext>
                  </a:extLst>
                </p14:cNvPr>
                <p14:cNvContentPartPr/>
                <p14:nvPr/>
              </p14:nvContentPartPr>
              <p14:xfrm>
                <a:off x="282453" y="284280"/>
                <a:ext cx="1475280" cy="730440"/>
              </p14:xfrm>
            </p:contentPart>
          </mc:Choice>
          <mc:Fallback>
            <p:pic>
              <p:nvPicPr>
                <p:cNvPr id="6" name="Freihand 5">
                  <a:extLst>
                    <a:ext uri="{FF2B5EF4-FFF2-40B4-BE49-F238E27FC236}">
                      <a16:creationId xmlns:a16="http://schemas.microsoft.com/office/drawing/2014/main" id="{91E0575C-F1D8-409E-B218-355FDCB171B4}"/>
                    </a:ext>
                  </a:extLst>
                </p:cNvPr>
                <p:cNvPicPr/>
                <p:nvPr/>
              </p:nvPicPr>
              <p:blipFill>
                <a:blip r:embed="rId10"/>
                <a:stretch>
                  <a:fillRect/>
                </a:stretch>
              </p:blipFill>
              <p:spPr>
                <a:xfrm>
                  <a:off x="278133" y="279960"/>
                  <a:ext cx="1483920" cy="739080"/>
                </a:xfrm>
                <a:prstGeom prst="rect">
                  <a:avLst/>
                </a:prstGeom>
              </p:spPr>
            </p:pic>
          </mc:Fallback>
        </mc:AlternateContent>
      </p:grpSp>
    </p:spTree>
    <p:extLst>
      <p:ext uri="{BB962C8B-B14F-4D97-AF65-F5344CB8AC3E}">
        <p14:creationId xmlns:p14="http://schemas.microsoft.com/office/powerpoint/2010/main" val="3759285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8D1A2-EAD1-4D55-F0DB-5843869DB4C5}"/>
            </a:ext>
          </a:extLst>
        </p:cNvPr>
        <p:cNvGrpSpPr/>
        <p:nvPr/>
      </p:nvGrpSpPr>
      <p:grpSpPr>
        <a:xfrm>
          <a:off x="0" y="0"/>
          <a:ext cx="0" cy="0"/>
          <a:chOff x="0" y="0"/>
          <a:chExt cx="0" cy="0"/>
        </a:xfrm>
      </p:grpSpPr>
      <p:pic>
        <p:nvPicPr>
          <p:cNvPr id="4" name="Grafik 3">
            <a:extLst>
              <a:ext uri="{FF2B5EF4-FFF2-40B4-BE49-F238E27FC236}">
                <a16:creationId xmlns:a16="http://schemas.microsoft.com/office/drawing/2014/main" id="{4461B1D5-9067-31F2-1A9A-1DB790BD63E9}"/>
              </a:ext>
            </a:extLst>
          </p:cNvPr>
          <p:cNvPicPr>
            <a:picLocks noChangeAspect="1"/>
          </p:cNvPicPr>
          <p:nvPr/>
        </p:nvPicPr>
        <p:blipFill>
          <a:blip r:embed="rId2"/>
          <a:stretch>
            <a:fillRect/>
          </a:stretch>
        </p:blipFill>
        <p:spPr>
          <a:xfrm>
            <a:off x="225535" y="22883"/>
            <a:ext cx="5819999" cy="3498191"/>
          </a:xfrm>
          <a:prstGeom prst="rect">
            <a:avLst/>
          </a:prstGeom>
        </p:spPr>
      </p:pic>
      <p:pic>
        <p:nvPicPr>
          <p:cNvPr id="6" name="Grafik 5">
            <a:extLst>
              <a:ext uri="{FF2B5EF4-FFF2-40B4-BE49-F238E27FC236}">
                <a16:creationId xmlns:a16="http://schemas.microsoft.com/office/drawing/2014/main" id="{55445C82-3F15-5830-433D-DD836A4CA8D3}"/>
              </a:ext>
            </a:extLst>
          </p:cNvPr>
          <p:cNvPicPr>
            <a:picLocks noChangeAspect="1"/>
          </p:cNvPicPr>
          <p:nvPr/>
        </p:nvPicPr>
        <p:blipFill>
          <a:blip r:embed="rId3"/>
          <a:stretch>
            <a:fillRect/>
          </a:stretch>
        </p:blipFill>
        <p:spPr>
          <a:xfrm>
            <a:off x="6045534" y="22883"/>
            <a:ext cx="5819998" cy="3498191"/>
          </a:xfrm>
          <a:prstGeom prst="rect">
            <a:avLst/>
          </a:prstGeom>
        </p:spPr>
      </p:pic>
      <p:sp>
        <p:nvSpPr>
          <p:cNvPr id="10" name="Textfeld 9">
            <a:extLst>
              <a:ext uri="{FF2B5EF4-FFF2-40B4-BE49-F238E27FC236}">
                <a16:creationId xmlns:a16="http://schemas.microsoft.com/office/drawing/2014/main" id="{6D71D05A-B12F-AD8E-BAED-585333109C73}"/>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a:t>
            </a:r>
          </a:p>
        </p:txBody>
      </p:sp>
      <p:sp>
        <p:nvSpPr>
          <p:cNvPr id="3" name="Rechteck 2">
            <a:extLst>
              <a:ext uri="{FF2B5EF4-FFF2-40B4-BE49-F238E27FC236}">
                <a16:creationId xmlns:a16="http://schemas.microsoft.com/office/drawing/2014/main" id="{C1DFEF4C-10EB-1A88-129C-289F27BA0B7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861E56A-CA69-6D9E-9BBE-125496D43104}"/>
              </a:ext>
            </a:extLst>
          </p:cNvPr>
          <p:cNvPicPr>
            <a:picLocks noChangeAspect="1"/>
          </p:cNvPicPr>
          <p:nvPr/>
        </p:nvPicPr>
        <p:blipFill>
          <a:blip r:embed="rId4"/>
          <a:stretch>
            <a:fillRect/>
          </a:stretch>
        </p:blipFill>
        <p:spPr>
          <a:xfrm>
            <a:off x="225535" y="3338193"/>
            <a:ext cx="5819998" cy="3498191"/>
          </a:xfrm>
          <a:prstGeom prst="rect">
            <a:avLst/>
          </a:prstGeom>
        </p:spPr>
      </p:pic>
    </p:spTree>
    <p:extLst>
      <p:ext uri="{BB962C8B-B14F-4D97-AF65-F5344CB8AC3E}">
        <p14:creationId xmlns:p14="http://schemas.microsoft.com/office/powerpoint/2010/main" val="4067551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979B-90D6-B3E7-F6EE-0965288A80D6}"/>
            </a:ext>
          </a:extLst>
        </p:cNvPr>
        <p:cNvGrpSpPr/>
        <p:nvPr/>
      </p:nvGrpSpPr>
      <p:grpSpPr>
        <a:xfrm>
          <a:off x="0" y="0"/>
          <a:ext cx="0" cy="0"/>
          <a:chOff x="0" y="0"/>
          <a:chExt cx="0" cy="0"/>
        </a:xfrm>
      </p:grpSpPr>
      <p:pic>
        <p:nvPicPr>
          <p:cNvPr id="2" name="Grafik 1">
            <a:extLst>
              <a:ext uri="{FF2B5EF4-FFF2-40B4-BE49-F238E27FC236}">
                <a16:creationId xmlns:a16="http://schemas.microsoft.com/office/drawing/2014/main" id="{0D72D12D-C7E6-36C5-A4E3-DCD951D88E3A}"/>
              </a:ext>
            </a:extLst>
          </p:cNvPr>
          <p:cNvPicPr>
            <a:picLocks noChangeAspect="1"/>
          </p:cNvPicPr>
          <p:nvPr/>
        </p:nvPicPr>
        <p:blipFill>
          <a:blip r:embed="rId2"/>
          <a:stretch>
            <a:fillRect/>
          </a:stretch>
        </p:blipFill>
        <p:spPr>
          <a:xfrm>
            <a:off x="136855" y="451940"/>
            <a:ext cx="9293232" cy="5471340"/>
          </a:xfrm>
          <a:prstGeom prst="rect">
            <a:avLst/>
          </a:prstGeom>
        </p:spPr>
      </p:pic>
      <p:sp>
        <p:nvSpPr>
          <p:cNvPr id="3" name="Rechteck 2">
            <a:extLst>
              <a:ext uri="{FF2B5EF4-FFF2-40B4-BE49-F238E27FC236}">
                <a16:creationId xmlns:a16="http://schemas.microsoft.com/office/drawing/2014/main" id="{3D41D482-1D1B-CE73-69D6-B81FBE58C9B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E9C5320C-8729-2518-A481-EDD1F47B43AB}"/>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 </a:t>
            </a:r>
            <a:r>
              <a:rPr lang="de-DE" sz="2800" dirty="0" err="1">
                <a:latin typeface="Times New Roman" panose="02020603050405020304" pitchFamily="18" charset="0"/>
                <a:cs typeface="Times New Roman" panose="02020603050405020304" pitchFamily="18" charset="0"/>
              </a:rPr>
              <a:t>since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the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start</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of</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globalization</a:t>
            </a:r>
            <a:endParaRPr lang="de-D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03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170E3-BC09-1CEC-861F-7944BF0087E6}"/>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7C77F473-9343-C5FF-95CD-A8BC589EDDBD}"/>
              </a:ext>
            </a:extLst>
          </p:cNvPr>
          <p:cNvSpPr txBox="1"/>
          <p:nvPr/>
        </p:nvSpPr>
        <p:spPr>
          <a:xfrm>
            <a:off x="0" y="22883"/>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Global Economic Trends </a:t>
            </a:r>
            <a:r>
              <a:rPr lang="de-DE" sz="2800" dirty="0" err="1">
                <a:latin typeface="Times New Roman" panose="02020603050405020304" pitchFamily="18" charset="0"/>
                <a:cs typeface="Times New Roman" panose="02020603050405020304" pitchFamily="18" charset="0"/>
              </a:rPr>
              <a:t>since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the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start</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of</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globalization</a:t>
            </a:r>
            <a:endParaRPr lang="de-DE" sz="2800" dirty="0">
              <a:latin typeface="Times New Roman" panose="02020603050405020304" pitchFamily="18" charset="0"/>
              <a:cs typeface="Times New Roman" panose="02020603050405020304" pitchFamily="18" charset="0"/>
            </a:endParaRPr>
          </a:p>
        </p:txBody>
      </p:sp>
      <p:pic>
        <p:nvPicPr>
          <p:cNvPr id="2" name="Grafik 1">
            <a:extLst>
              <a:ext uri="{FF2B5EF4-FFF2-40B4-BE49-F238E27FC236}">
                <a16:creationId xmlns:a16="http://schemas.microsoft.com/office/drawing/2014/main" id="{6A38E809-8475-5071-E44A-81215526C75B}"/>
              </a:ext>
            </a:extLst>
          </p:cNvPr>
          <p:cNvPicPr>
            <a:picLocks noChangeAspect="1"/>
          </p:cNvPicPr>
          <p:nvPr/>
        </p:nvPicPr>
        <p:blipFill>
          <a:blip r:embed="rId2"/>
          <a:stretch>
            <a:fillRect/>
          </a:stretch>
        </p:blipFill>
        <p:spPr>
          <a:xfrm>
            <a:off x="-1" y="450932"/>
            <a:ext cx="9766243" cy="4212507"/>
          </a:xfrm>
          <a:prstGeom prst="rect">
            <a:avLst/>
          </a:prstGeom>
        </p:spPr>
      </p:pic>
      <p:sp>
        <p:nvSpPr>
          <p:cNvPr id="3" name="Rechteck 2">
            <a:extLst>
              <a:ext uri="{FF2B5EF4-FFF2-40B4-BE49-F238E27FC236}">
                <a16:creationId xmlns:a16="http://schemas.microsoft.com/office/drawing/2014/main" id="{2311EC69-BF8E-6600-7788-3D1889C16A8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feld 3">
            <a:extLst>
              <a:ext uri="{FF2B5EF4-FFF2-40B4-BE49-F238E27FC236}">
                <a16:creationId xmlns:a16="http://schemas.microsoft.com/office/drawing/2014/main" id="{B59AE643-A599-8A03-2431-B7E04CA37D06}"/>
              </a:ext>
            </a:extLst>
          </p:cNvPr>
          <p:cNvSpPr txBox="1"/>
          <p:nvPr/>
        </p:nvSpPr>
        <p:spPr>
          <a:xfrm>
            <a:off x="182880" y="4837183"/>
            <a:ext cx="8343900" cy="461665"/>
          </a:xfrm>
          <a:prstGeom prst="rect">
            <a:avLst/>
          </a:prstGeom>
          <a:noFill/>
        </p:spPr>
        <p:txBody>
          <a:bodyPr wrap="square">
            <a:spAutoFit/>
          </a:bodyPr>
          <a:lstStyle/>
          <a:p>
            <a:r>
              <a:rPr lang="de-DE" sz="1200" dirty="0"/>
              <a:t>Source: Köster, Bernhard und Mühe, Felix Internationale Handelskonflikte: eine verhaltensökonomische Analyse (2024) </a:t>
            </a:r>
            <a:r>
              <a:rPr lang="de-DE" sz="1200" dirty="0" err="1"/>
              <a:t>WiSt</a:t>
            </a:r>
            <a:r>
              <a:rPr lang="de-DE" sz="1200" dirty="0"/>
              <a:t> -- Wirtschaftswissenschaftliches Studium, Heft 5-2024, 26 -- 32</a:t>
            </a:r>
          </a:p>
        </p:txBody>
      </p:sp>
    </p:spTree>
    <p:extLst>
      <p:ext uri="{BB962C8B-B14F-4D97-AF65-F5344CB8AC3E}">
        <p14:creationId xmlns:p14="http://schemas.microsoft.com/office/powerpoint/2010/main" val="105951710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1108</Words>
  <Application>Microsoft Office PowerPoint</Application>
  <PresentationFormat>Breitbild</PresentationFormat>
  <Paragraphs>150</Paragraphs>
  <Slides>26</Slides>
  <Notes>15</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26</vt:i4>
      </vt:variant>
    </vt:vector>
  </HeadingPairs>
  <TitlesOfParts>
    <vt:vector size="32" baseType="lpstr">
      <vt:lpstr>Arial</vt:lpstr>
      <vt:lpstr>Calibri</vt:lpstr>
      <vt:lpstr>Sparkasse Rg</vt:lpstr>
      <vt:lpstr>Times New Roman</vt:lpstr>
      <vt:lpstr>Office</vt:lpstr>
      <vt:lpstr>Worksheet</vt:lpstr>
      <vt:lpstr>PowerPoint-Präsentation</vt:lpstr>
      <vt:lpstr>Global Economics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300</cp:revision>
  <cp:lastPrinted>2022-03-02T20:18:27Z</cp:lastPrinted>
  <dcterms:created xsi:type="dcterms:W3CDTF">2022-03-01T20:52:11Z</dcterms:created>
  <dcterms:modified xsi:type="dcterms:W3CDTF">2025-10-02T11:54:58Z</dcterms:modified>
</cp:coreProperties>
</file>