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2.xml" ContentType="application/vnd.openxmlformats-officedocument.presentationml.notesSlide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30" r:id="rId2"/>
    <p:sldId id="627" r:id="rId3"/>
    <p:sldId id="628" r:id="rId4"/>
    <p:sldId id="629" r:id="rId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447" autoAdjust="0"/>
  </p:normalViewPr>
  <p:slideViewPr>
    <p:cSldViewPr snapToGrid="0">
      <p:cViewPr varScale="1">
        <p:scale>
          <a:sx n="113" d="100"/>
          <a:sy n="113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58 4805,'0'0'15214,"7"-8"-13116,0-2-1360,8-8 26,1-3 2901,-26 41 1019,-3 6-4360,-14 18-285,3 2 1,1 0 0,2 2-1,2 0 1,3 1-1,1 1 1,3 1 0,2-1-1,2 2 1,2-1-1,2 61 1,4-89-103,0 0-1,2 1 1,0-1-1,2 0 1,0 0-1,14 37 1,-16-53-22,1 0 1,0-1-1,1 1 0,0-1 1,0 0-1,0 0 1,0-1-1,1 1 1,0-1-1,1 0 1,-1 0-1,1 0 1,0-1-1,0 0 0,0 0 1,0-1-1,1 1 1,-1-1-1,1-1 1,0 1-1,0-1 1,0-1-1,0 1 1,0-1-1,12 0 0,9 0-4949,-3-1-3080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1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36 4869,'0'0'8263,"-8"1"-8049,4 0-200,-1-1 0,1 2 1,-1-1-1,1 0 0,0 1 0,0 0 1,-1 0-1,1 0 0,0 0 0,1 1 1,-1-1-1,0 1 0,1 0 0,0 0 0,0 1 1,0-1-1,-4 6 0,-41 47 1258,30-37-721,1 0 0,1 2 0,-18 30-1,19-26-460,2 1 0,0-1 0,2 2 0,1 0-1,1 0 1,2 1 0,0 0 0,2 0 0,1 1-1,0 33 1,-1 259 1207,6-307-1215,0-1 0,1 1-1,1-1 1,0 0 0,1 0-1,0 0 1,1 0 0,1-1-1,0 1 1,1-2 0,0 1-1,0-1 1,1 0 0,1 0-1,17 16 1,-3-5-36,0-2-1,2 0 1,0-2-1,1 0 1,49 23-1,-64-36-26,1 0-1,-1-1 0,1 0 0,0-1 1,0-1-1,0 1 0,1-2 0,-1 0 1,0 0-1,18-3 0,4-2 75,-1-2-1,45-13 1,-36 8-92,46-6 0,-29 9-22,0-1-1,0-4 1,88-30 0,41-37 34,-114 45-9,2 4 1,88-24-1,-147 51 6,0 0 0,0-2 1,0 0-1,-1-1 0,0 0 0,0-2 0,-1 0 0,0 0 0,0-1 0,-1-1 0,-1-1 1,0 0-1,0 0 0,-1-1 0,-1-1 0,0 0 0,-1-1 0,8-16 0,10-23 522,-3-1-1,18-61 0,-28 74-422,-10 28-77,-1 0-1,0-1 1,-1 0-1,-1 1 1,-1-1-1,0 0 1,0 0-1,-2 0 1,0 0-1,0 0 1,-7-23-1,6 29 85,-1-1 1,0 0-1,-1 1 0,0-1 1,-1 1-1,0 0 0,0 1 1,-1-1-1,0 1 0,0 0 1,-1 1-1,0-1 0,0 1 1,-1 1-1,0-1 0,0 2 1,-16-10-1,-13-2 190,-1 2-1,-1 1 1,-57-12-1,-124-13-326,156 32-205,0 2-1,-71 4 1,82 5-3980,-68 12 0,77-8-2232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15919,'0'0'13592,"3"8"-12541,-2-5-1001,0 0 0,1 0 1,-1-1-1,0 1 0,1-1 0,-1 1 0,1-1 0,0 0 0,0 1 0,0-1 0,0 0 1,0 0-1,1 0 0,-1-1 0,0 1 0,1 0 0,0-1 0,-1 0 0,1 1 0,0-1 1,-1 0-1,1 0 0,0-1 0,0 1 0,0-1 0,0 1 0,0-1 0,0 0 0,0 0 0,0 0 1,0-1-1,0 1 0,-1-1 0,1 1 0,0-1 0,0 0 0,0 0 0,-1 0 0,1-1 1,0 1-1,-1 0 0,1-1 0,3-3 0,7-6-50,-1 0 0,-1-1 0,1-1 0,-2 0 0,0 0 0,-1-1 0,0 0 0,13-27 0,0 0 0,-22 40 0,0 1 0,0-1 0,0 1 0,1-1 0,-1 1 0,0-1 0,1 1 0,-1-1 0,0 1 0,1-1 0,-1 1 0,0-1 0,1 1 0,-1 0 0,1-1 0,-1 1 0,0 0 0,1-1 0,-1 1 0,1 0 0,0 0 0,-1-1 0,1 1 0,-1 0 0,1 0 0,-1 0 0,1 0 0,-1 0 0,1 0 0,1 0 0,7 14 0,-1 26 0,-7-12-232,3 35-2192,-3-54 1274,0 0 1,1 0 0,1 0 0,4 14-1,4-6-10882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15439,'0'0'13447,"-2"9"-12342,-95 336 466,61-236-969,-36 184 1,69-278-643,1 0 0,1-1 0,0 1 0,1 0 0,3 23 0,4-29-1791,3-8-3732,3-5-4260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4228,'0'0'25058,"-8"7"-24502,-10 10-355,1 0 1,0 2 0,2 0 0,0 1 0,1 0 0,1 1 0,-20 45-1,-60 177 1110,80-200-1311,1 1 0,3 1 0,1-1 0,3 2 0,1-1 0,6 90 0,-1-121 0,2 0 0,0 0 0,0 0 0,1-1 0,1 0 0,0 0 0,1 0 0,0 0 0,1-1 0,1 0 0,-1 0 0,2-1 0,0 0 0,0-1 0,1 1 0,0-2 0,1 0 0,0 0 0,0-1 0,1 0 0,17 8 0,-11-10-2058,-17-6 1778,-1 1 1,1-1-1,0 0 1,0 0-1,0 0 1,-1 0-1,1 1 0,0-1 1,0 0-1,-1 0 1,1-1-1,0 1 1,0 0-1,0 0 1,-1 0-1,1 0 0,0-1 1,0 1-1,-1 0 1,1-1-1,0 1 1,0-1-1,3-11-10642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13453,'0'0'15764,"0"12"-14766,-4 26-602,-1 1 0,-11 38 0,8-46-168,2 0-1,1 1 0,1 0 0,2-1 1,2 59-1,0-89-227,1 0 0,-1 0 0,0 0 0,0 0 0,1 0 0,-1 0 0,1 0 0,-1 0 0,1 0 0,-1 0 0,1 0 0,0 0 0,-1 0 0,1-1 0,0 1 0,0 0 0,0 0 0,-1-1 0,1 1 0,0-1 0,0 1 0,0-1 0,0 1 0,0-1 0,0 1 0,0-1 0,0 0 0,0 0 0,0 1 0,0-1 0,0 0 0,1 0 0,-1 0 0,0 0 0,0 0 0,0 0 0,0-1 0,2 1 0,2-2 0,0 1 0,0 0 0,0-1 0,0 0 0,0 0 0,0 0 0,5-4 0,17-13 0,-1-1 0,-1-1 0,42-46 0,57-84 0,-114 138 0,3-3 0,1-1 0,-1 0 0,-1-1 0,11-21 0,-23 39-36,0 0 0,0 0 0,0 0 1,0 0-1,0-1 0,0 1 0,0 0 0,0 0 0,0 0 1,0 0-1,0-1 0,0 1 0,0 0 0,0 0 0,0 0 1,0 0-1,0-1 0,0 1 0,-1 0 0,1 0 0,0 0 1,0 0-1,0 0 0,0 0 0,0-1 0,-1 1 0,1 0 0,0 0 1,0 0-1,0 0 0,0 0 0,0 0 0,-1 0 0,1 0 1,0 0-1,0 0 0,0 0 0,0 0 0,-1 0 0,1 0 1,0 0-1,0 0 0,0 0 0,0 0 0,-1 0 0,1 0 0,0 0 1,0 0-1,0 0 0,0 0 0,-1 0 0,1 0 0,0 0 1,0 1-1,0-1 0,0 0 0,0 0 0,-1 0 0,1 0 1,0 0-1,0 0 0,0 1 0,0-1 0,0 0 0,0 0 1,0 0-1,0 0 0,0 1 0,-12 5-5184,-25 20-8003,16-11 4159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5733,'0'0'14350,"-10"53"-11563,13-40-385,9-2 128,6 2-544,0 1-544,1-1-225,2 1-897,-2 4-320,-1 1 0,-3 2 0,-1 3 0,-4 1-1377,-7-6-3972,-1-1-5414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4612,'0'0'19939,"8"9"-18028,-6-7-1774,1 2 28,0-1 1,0 1-1,0-1 1,0 0 0,1 0-1,-1 0 1,1-1 0,0 1-1,0-1 1,0 0-1,0 0 1,0 0 0,0-1-1,0 1 1,1-1-1,-1 0 1,0 0 0,1 0-1,7-1 1,29-1 168,0-2 0,0-1 0,47-13 1,121-39 890,-78 18-931,242-46-294,-278 68 0,189-4 0,-282 22 0,-9 5 0,-7 3 0,-13 0-2049,25-10 1645,0 1 0,0-1 0,1 1 0,-1-1 0,0 0 0,0 0 0,0 0 0,1 0 0,-1 0 0,0-1 0,0 1 0,0 0 0,1-1 0,-3 0 0,-7-10-9424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52 4901,'0'0'7975,"9"-7"-3517,2-2-3209,-7 4-542,0 1 0,1 1 0,0-1 0,0 1 0,0 0 0,11-5 0,-16 8-570,0 0 0,0-1 0,1 1 0,-1 0 0,0 0 1,0 0-1,0 0 0,1 0 0,-1 0 0,0 0 0,0 0 1,1 0-1,-1 0 0,0 0 0,0 0 0,1 0 0,-1 0 1,0 0-1,0 0 0,1 0 0,-1 0 0,0 0 0,0 0 0,1 0 1,-1 0-1,0 0 0,0 0 0,1 1 0,-1-1 0,0 0 1,0 0-1,0 0 0,1 0 0,-1 1 0,0-1 0,0 0 1,0 0-1,0 0 0,0 1 0,1-1 0,-1 0 0,0 15 1545,-9 17-861,-13 6-654,-2-1-1,-1-1 0,-2-1 1,-51 52-1,-27 34-26,156-192-4389,68-126-16473,-80 126 19086,-32 58 4310,16-28 3665,-6 26 1422,-14 25-2848,-3 17-3996,0-24-459,-2 75 516,0-42-331,1 0-1,2-1 1,9 59 0,1-58-2445,-11-35 1640,0 0-1,1 1 1,-1-1-1,1 0 1,0 1-1,-1-1 1,1 0-1,0 0 1,0 0-1,0 0 1,0 0-1,0 0 1,0 0-1,0 0 1,0 0 0,0 0-1,0-1 1,0 1-1,1 0 1,-1-1-1,0 1 1,1-1-1,1 1 1,-9-14-20466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15054,'0'0'16208,"69"-27"-15568,-33 21-416,2 0-192,1 0-192,5 0-1665,-5-2-2500,3-3-2817,-4-5-1282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19891,'0'0'6870,"-6"11"-4985,-14 28-1296,2 2-1,1 0 1,3 0 0,1 2 0,2 0-1,-6 47 1,17-89-589,0 0 0,-1 0 0,1 1 0,0-1 0,0 0 0,0 0 0,0 1 0,0-1 0,0 0 0,0 0 0,1 1 0,-1-1 0,0 0 0,1 0 0,-1 0 0,1 0 0,-1 0 0,1 1 0,-1-1 0,1 0 0,0 0 0,0 0 0,-1 0 0,1-1 0,1 2 0,1-1 0,-1-1 0,0 1 0,0-1 0,1 0 0,-1 0 0,0 0 0,1 0 0,-1 0 0,0 0 0,1-1 0,-1 1 0,0-1 0,4-1 0,42-13 0,0 3 0,1 1 0,1 3 0,58-3 0,-11 11-4691,-62 0 99,-8 0-8290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1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5958,'0'0'17942,"-2"10"-17024,1-2-671,0-1 0,0 0 0,1 0-1,-1 0 1,2 1 0,-1-1 0,1 0 0,0 0 0,1 0 0,-1 0-1,1 0 1,1 0 0,-1 0 0,1 0 0,1-1 0,-1 0-1,1 1 1,0-1 0,0-1 0,8 10 0,-6-9-193,0-1-1,0 1 1,1-1 0,-1 0 0,1 0-1,0-1 1,0 0 0,1 0 0,-1-1 0,1 0-1,0 0 1,0-1 0,0 0 0,0 0-1,0-1 1,0 0 0,0 0 0,1-1 0,-1 0-1,0-1 1,0 1 0,15-5 0,9-3 207,-1-3-1,-1 0 1,0-2 0,43-26 0,15-5-37,-86 43-718,1 0-1,-1 0 1,0 0 0,0 0-1,0 1 1,0-1-1,1 0 1,-1 1 0,0 0-1,0 0 1,1-1 0,-1 1-1,5 1 1,-6 0 116,0-1 0,-1 1 1,1 0-1,0 0 0,0 0 1,0 0-1,0 0 0,-1 0 1,1 0-1,-1 0 0,1 0 1,0 0-1,-1 0 0,0 0 0,1 0 1,-1 0-1,0 1 0,1-1 1,-1 0-1,0 0 0,0 0 1,0 1-1,0-1 0,0 0 1,-1 3-1,1 1-6231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1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4548,'0'0'24210,"11"-3"-23826,36-12-251,-31 9-113,0 0 0,0 1 0,1 1 0,-1 0 0,1 1 0,26-1 0,-41 5 36,1 0 0,0 0 0,-1 0 0,1 0 0,-1 0 0,0 1 1,1-1-1,-1 1 0,0 0 0,0-1 0,0 1 0,0 0 1,0 0-1,-1 0 0,4 5 0,-3-4 14,0-1 1,0 1-1,0 0 1,1-1-1,-1 0 1,1 1-1,-1-1 0,1 0 1,0 0-1,0-1 1,0 1-1,0-1 1,3 2-1,7-1-4,0 0 0,0-2 0,0 1 1,0-1-1,1-1 0,-1-1 0,0 1 0,-1-2 1,1 0-1,0-1 0,13-5 0,7-4 159,-1-2-1,58-36 1,-88 49-366,1 0 0,0 0 1,-1 0-1,1 0 0,-1 0 0,1-1 0,-1 1 0,0-1 1,0 0-1,-1 0 0,1 1 0,0-1 0,-1 0 1,0 0-1,2-5 0,2-32-6350,-5 21-8820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152 292 3908,'0'0'22170,"4"-8"-20035,8-26-474,-12 33-1612,-1 1 0,1-1 0,0 0 0,-1 0 0,1 1 0,0-1 0,-1 0 0,1 1 0,-1-1 0,1 0 0,-1 1 0,1-1 0,-1 0 0,1 1 0,-1-1 0,0 1 1,1-1-1,-1 1 0,0 0 0,1-1 0,-1 1 0,0 0 0,0-1 0,0 1 0,1 0 0,-1 0 0,0 0 0,0 0 0,0-1 0,1 1 0,-1 0 0,0 0 0,0 1 0,0-1 1,1 0-1,-2 0 0,-31 3 1029,27-1-1078,0 0 0,1 1 0,-1 0 0,1 0 0,0 0 0,0 1 0,0 0 0,1 0 0,-1 0 0,1 0 0,0 1 0,0 0 0,0 0 0,1 0 0,-5 9 0,3-6 0,1 0 0,0 1 0,0-1 0,1 1 0,0 0 0,1 0 0,0-1 0,0 2 0,0 16 0,2-26 0,0 1 0,1 0 0,-1 0 0,1 0 0,-1 0 0,1 0 0,-1 0 0,1-1 0,0 1 0,-1 0 0,1-1 0,0 1 0,-1 0 0,1-1 0,0 1 0,0-1 0,0 1 0,-1-1 0,1 1 0,0-1 0,0 1 0,0-1 0,0 0 0,0 0 0,0 0 0,0 1 0,0-1 0,0 0 0,0 0 0,0 0 0,0 0 0,0-1 0,0 1 0,0 0 0,0 0 0,0 0 0,-1-1 0,1 1 0,1-1 0,42-14 0,-25 3 0,0-2 0,-1 0 0,-1 0 0,0-2 0,-1 0 0,-1-1 0,0-1 0,23-37 0,-19 23 0,-1 0 0,-2-2 0,-1 0 0,17-63 0,-31 92 0,-5 11 0,-12 31 0,-20 52 0,25-64 0,2 1 0,1 0 0,0 1 0,2 0 0,2 0 0,0 0 0,2 1 0,0 30 0,3-55-90,0 0 0,-1 1 0,1-1 1,0 0-1,1 0 0,-1-1 0,0 1 0,4 5 0,-4-7-62,-1 0 0,0-1 1,1 1-1,0 0 0,-1 0 0,1-1 0,-1 1 0,1 0 0,0-1 0,0 1 0,-1 0 1,1-1-1,0 1 0,0-1 0,0 1 0,0-1 0,-1 0 0,1 1 0,0-1 0,0 0 0,0 0 1,0 0-1,0 1 0,0-1 0,0 0 0,0 0 0,0 0 0,0-1 0,0 1 0,0 0 1,1-1-1,4-5-10386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1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10025,'0'0'9348,"0"9"-6860,3 28-401,-3-36-1964,1 0 0,-1 0 0,1 0 0,-1 0 0,1 0 0,0 0-1,-1 0 1,1-1 0,0 1 0,0 0 0,0 0 0,-1-1 0,1 1 0,0 0 0,0-1 0,0 1 0,0-1 0,0 1-1,0-1 1,0 0 0,0 1 0,0-1 0,1 0 0,-1 0 0,0 0 0,0 0 0,0 0 0,0 0 0,0 0 0,0 0 0,0 0-1,2-1 1,33-9 2120,-24 2-2088,0-1 0,-1 0 0,0-1 0,-1 0-1,0 0 1,-1-1 0,0-1 0,0 1 0,8-18-1,0-2 170,-1 0 0,20-58 0,-29 66-324,0-1 0,-2 1 0,0-1 0,-2 0 0,1-41 0,-4 65 0,0-1 0,0 1 0,0-1 0,0 1 0,0 0 0,0-1 0,0 1 0,0-1 0,0 1 0,0-1 0,0 1 0,0 0 0,-1-1 0,1 1 0,0-1 0,0 1 0,0 0 0,-1-1 0,1 1 0,0 0 0,0-1 0,-1 1 0,1 0 0,0-1 0,-1 1 0,1 0 0,0 0 0,-1-1 0,1 1 0,0 0 0,-1 0 0,1 0 0,-1-1 0,1 1 0,0 0 0,-1 0 0,1 0 0,-1 0 0,1 0 0,-1 0 0,1 0 0,0 0 0,-1 0 0,1 0 0,-1 0 0,1 0 0,-1 0 0,1 0 0,0 0 0,-1 1 0,1-1 0,-1 0 0,1 0 0,0 0 0,-1 1 0,1-1 0,0 0 0,-1 1 0,-22 18 0,-5 20 0,-44 83 0,60-100 0,2 2 0,0-1 0,2 1 0,1 1 0,-7 37 0,13-12 0,1-49 0,0 0 0,0-1 0,0 1 0,0 0 0,0 0 0,0 0 0,1-1 0,-1 1 0,0 0 0,1 0 0,-1-1 0,0 1 0,1 0 0,-1-1 0,1 1 0,-1 0 0,1-1 0,-1 1 0,1-1 0,-1 1 0,1 0 0,0-1 0,-1 0 0,1 1 0,0-1 0,-1 1 0,1-1 0,0 0 0,0 1 0,-1-1 0,1 0 0,0 0 0,0 0 0,0 0 0,-1 0 0,1 0 0,0 0 0,0 0 0,0 0 0,-1 0 0,1 0 0,0 0 0,0 0 0,0-1 0,-1 1 0,1 0 0,0-1 0,0 1 0,-1 0 0,1-1 0,0 1 0,-1-1 0,1 1 0,-1-1 0,1 1 0,0-2 0,13-9 0,-1 0 0,-1 0 0,0-1 0,13-19 0,34-31 0,-56 59 0,2-2 0,0 0 0,1 1 0,0-1 0,-1 1 0,1 0 0,1 0 0,-1 1 0,0 0 0,1 0 0,0 0 0,0 1 0,-1 0 0,1 1 0,8-2 0,-13 4 0,-1 0 0,0-1 0,0 1 0,0 0 0,0 0 0,-1 0 0,1 0 0,0 0 0,0 0 0,-1 0 0,1 0 0,0 0 0,-1 0 0,1 1 0,-1-1 0,1 0 0,-1 0 0,0 1 0,0-1 0,1 0 0,-1 0 0,0 1 0,0-1 0,0 0 0,0 1 0,0-1 0,-1 0 0,1 0 0,0 1 0,-1 1 0,-8 45 0,4-37 0,0 1 0,-1-1 0,-1 0 0,1 0 0,-2-1 0,0 0 0,0 0 0,0 0 0,-1-1 0,-1-1 0,1 0 0,-2 0 0,-16 10 0,22-17 0,12-8 0,19-8 0,-17 12 22,2 0 1,-1 1-1,0 0 0,0 1 0,1 0 1,-1 0-1,1 1 0,-1 1 1,19 2-1,-10 1-412,0 2 1,0-1 0,-1 2-1,22 11 1,-16-7-6567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0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6502,'0'0'23953,"10"2"-22794,23-1-606,1-1 1,0-2 0,0-1-1,46-10 1,-1 1-4635,-6 7-10077,-87 5 6503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15375,'0'0'14541,"82"36"-13612,-40-36-288,5 0-353,2-4-160,-2-2-128,0 0-704,-4-2-1635,-3-2-3042,-4-5-3619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2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22 3171,'12'-10'12775,"2"-1"-1903,-20 23-7891,-29 42-2446,3 1-1,-44 102 1,66-132-399,1 0 1,1 1-1,1-1 1,2 2-1,0-1 0,2 0 1,1 1-1,1 0 1,3 33-1,-1-55-234,0 1-1,0-1 1,1 0 0,-1 0 0,1 0-1,1-1 1,-1 1 0,0 0 0,1-1-1,0 1 1,0-1 0,1 0-1,-1 0 1,1 0 0,0-1 0,0 1-1,0-1 1,0 0 0,0 0 0,1 0-1,7 3 1,-4-3-334,0 1-1,0-2 1,1 1-1,-1-1 1,0 0 0,1-1-1,-1 0 1,1-1-1,0 1 1,-1-2-1,1 1 1,13-3 0,9-8-7960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2 435 2755,'0'0'2834,"-1"7"9186,0 22-4891,2-28-6931,1 0 0,-1 0 0,0-1 0,0 1 1,0 0-1,0 0 0,1-1 0,-1 1 0,0 0 0,1-1 0,-1 1 0,0-1 0,1 0 1,-1 1-1,1-1 0,-1 0 0,0 0 0,1 0 0,-1 0 0,1 0 0,-1 0 0,1-1 0,-1 1 1,0 0-1,1-1 0,-1 1 0,0-1 0,1 1 0,-1-1 0,0 0 0,0 1 0,3-3 0,38-27 1214,-11 0-1404,-1-1 0,-2-2 0,0 0 0,-3-2 0,-1-1 0,-1 0 0,-2-2 0,-2-1 0,18-51 0,-36 88-8,0-1 0,0 1 0,-1 0 0,1-1 0,-1 1 0,1-1 0,-1 1 0,0 0 0,0-1 0,0 1 0,0-1 0,-1-3 0,1 5 0,-1 1 0,1-1 0,0 1 0,-1-1 0,1 1 0,0 0 0,-1-1 0,1 1 0,0 0 0,-1-1 0,1 1 0,-1 0 0,1 0 0,-1-1 0,1 1 0,-1 0 0,1 0 0,-1 0 0,1 0 0,-1 0 0,1 0 0,-1-1 0,1 1 0,-1 0 0,1 0 0,-1 1 0,1-1 0,-1 0 0,1 0 0,-1 0 0,1 0 0,-1 0 0,1 0 0,-1 1 0,-5 2 0,1-1 0,0 1 0,1 0 0,-1 1 0,0-1 0,1 1 0,0 0 0,0 0 0,-4 5 0,-7 13 0,0 1 0,1 0 0,1 1 0,2 1 0,0 0 0,2 0 0,-12 52 0,11-33 0,2 1 0,2 1 0,1 53 0,5-114 0,2 0 0,-1 0 0,2 1 0,0-1 0,1 0 0,0 1 0,1 0 0,1 0 0,0 1 0,8-14 0,-10 20 0,0 1 0,0 0 0,0 0 0,1 0 0,0 1 0,0-1 0,0 1 0,1 0 0,-1 1 0,1-1 0,1 1 0,-1 1 0,0-1 0,1 1 0,0 0 0,0 0 0,0 1 0,0 0 0,0 0 0,0 1 0,0-1 0,8 1 0,-11 1 0,1 0 0,-1 1 0,0 0 0,0-1 0,0 1 0,0 0 0,0 1 0,0-1 0,0 1 0,-1 0 0,1 0 0,0 0 0,-1 0 0,0 1 0,1-1 0,-1 1 0,0 0 0,4 5 0,-6-6 0,1 0 0,-1 0 0,0 0 0,0 0 0,0 0 0,0 0 0,0 0 0,-1 1 0,1-1 0,-1 0 0,0 1 0,1-1 0,-1 0 0,0 1 0,0-1 0,0 0 0,-1 1 0,1-1 0,-1 0 0,1 0 0,-1 1 0,0-1 0,1 0 0,-1 0 0,0 0 0,-1 0 0,1 0 0,0 0 0,-1 0 0,1 0 0,-1 0 0,1-1 0,-5 4 0,-6 6 0,-1-1 0,0-1 0,-1 0 0,-24 12 0,21-13 0,0 2 0,-26 19 0,86-24 0,-27-5 0,82 3 0,-88-2 0,0 1 0,0 0 0,0 0 0,0 1 0,0 0 0,0 0 0,11 7 0,-19-8-61,0 0 0,1 0 0,-1 0 0,-1 0 0,1 0 0,0 0-1,-1 1 1,1-1 0,-1 1 0,2 3 0,0-1-1170,-2-6-929,-1-15-7774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5990,'0'0'16858,"10"3"-15630,-5 0-1032,0-1-1,0 0 0,0 1 1,0 0-1,0 0 1,-1 0-1,1 1 1,-1-1-1,0 1 1,0 0-1,0 1 0,-1-1 1,1 1-1,-1-1 1,0 1-1,0 0 1,3 9-1,4 13 126,-1 1-1,-1 0 1,-2 0-1,-1 0 1,-1 1-1,-1 0 1,-2 0 0,0 0-1,-2 0 1,-2 0-1,-8 41 1,3-33-291,-2 0 1,-1 0-1,-2-1 1,-2-1-1,-1-1 1,-1 0-1,-2-1 1,-29 39-1,26-44-280,-32 33 1,44-51-662,-1 0 0,-1 0 0,-14 8 1,-15 4-5651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2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82 5221,'0'0'865,"7"-10"3293,-5 7-3383,25-37 1001,-7 21 1209,1 10 3576,-20 11-6268,0 1 0,0-1-1,-1 0 1,1 1 0,0-1-1,-1 1 1,1-1 0,-1 1-1,0-1 1,0 1 0,0-1-1,-1 6 1,1-5 61,-1 34 541,-2 1 1,-2 0-1,-13 54 1,-42 108-1071,25-91-1065,34-105 652,-5 14-2760,6-18 3058,-1 1-1,1-1 1,0 0-1,0 1 1,-1-1 0,1 0-1,0 0 1,0 1-1,-1-1 1,1 0-1,0 0 1,-1 1-1,1-1 1,0 0 0,-1 0-1,1 0 1,0 0-1,-1 1 1,1-1-1,0 0 1,-1 0-1,1 0 1,-1 0-1,1 0 1,0 0 0,-1 0-1,1 0 1,-1 0-1,1 0 1,0 0-1,-1 0 1,1 0-1,0-1 1,-1 1 0,1 0-1,-1 0 1,1 0-1,0 0 1,-1-1-1,1 1 1,-8-8-10419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2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78 16784,'0'0'1767,"-1"12"133,-1 2-1723,0-5 582,1 1 1,0 0-1,1 0 0,0 0 0,3 20 1,-2-27-588,-1 0 1,1 0 0,0 0 0,1 0-1,-1 0 1,0 0 0,1 0-1,0-1 1,-1 1 0,1-1 0,0 1-1,0-1 1,1 0 0,-1 0-1,0 0 1,1 0 0,-1 0 0,1 0-1,0-1 1,-1 1 0,1-1-1,0 0 1,0 0 0,0 0-1,0 0 1,4 1 0,4-1-1,0 0 0,0 0 0,0-1 0,0 0 0,0-1 0,0 0-1,0-1 1,0 0 0,0-1 0,-1 0 0,1 0 0,-1-1 0,0-1 0,0 0 0,15-10 0,-7 3-667,1-2 1,-2 0 0,0-1-1,-1 0 1,0-2-1,22-31 1,-17 15-4455,-9 2-2872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 11915,'0'0'10522,"-11"-1"-8760,1 1-1450,1 0-1,-1 0 1,1 1 0,0 0 0,-1 1-1,1 0 1,0 0 0,0 1 0,0 0 0,1 1-1,-1 0 1,1 0 0,-1 1 0,-8 7-1,5-4-29,1 1 0,1 1 0,0 0-1,-15 19 1,22-25-232,0 0 0,0 0 0,0 1 0,1-1 0,0 1 0,0-1 0,0 1 0,0 0 0,1 0 0,0 0 0,0 0 0,0 0 0,1 0 0,0 0 0,-1 0 0,2 8-1,0-11-78,0 0-1,0 0 0,1 0 0,-1 0 0,0 0 0,1 0 0,-1 0 1,1 0-1,-1-1 0,1 1 0,0-1 0,0 1 0,0-1 0,0 1 1,0-1-1,0 0 0,0 0 0,0 0 0,1 0 0,-1-1 0,0 1 0,0-1 1,1 1-1,-1-1 0,4 0 0,66 5-4221,-65-5 3348,33 0-3865,3 0-1734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11211,'0'0'4868,"-8"0"-1734,0 0-2665,0 0-1,1 1 1,-1 0 0,1 1 0,-1-1 0,1 1-1,-1 1 1,1-1 0,0 1 0,0 1-1,0-1 1,1 1 0,-1 0 0,1 1-1,-6 5 1,2-2 119,7-6-420,0 0 1,0 1-1,1-1 1,-1 1 0,0-1-1,1 1 1,0 0 0,-1 0-1,1 0 1,1 0-1,-1 0 1,0 1 0,1-1-1,-1 0 1,1 1 0,-1 4-1,3-7-146,-1 0 0,1-1 0,-1 1 0,1 0 0,-1-1-1,1 1 1,0-1 0,-1 1 0,1-1 0,0 1 0,0-1 0,-1 1 0,1-1-1,0 1 1,0-1 0,0 0 0,0 0 0,-1 1 0,1-1 0,0 0-1,0 0 1,0 0 0,0 0 0,0 0 0,-1 0 0,1 0 0,0 0 0,0-1-1,1 1 1,31-4 176,-16-1-134,1 0 0,-1-1 0,29-15-1,-34 15-69,1 0-1,0 0 1,0 1-1,0 1 1,1 0-1,-1 1 1,27-3-1,-39 6 4,-1 1 0,1 0 0,0-1 0,-1 1 0,1 0 0,-1 0 0,1-1 0,-1 1 0,0 0 0,1 0 0,-1 0 1,0 0-1,1-1 0,-1 1 0,0 0 0,0 0 0,0 0 0,0 0 0,0 0 0,0 0 0,0 0 0,0 0 0,0 0 0,0-1 0,0 1 0,-1 0 0,1 0 0,0 0 0,-1 0 0,0 0 0,-7 31 154,7-28-136,-1 0 13,0 0 1,0 0-1,1 1 0,0-1 1,0 0-1,0 1 1,0-1-1,1 0 0,0 8 1,5-11-13,0 0 0,0 0 0,0-1 0,0 1 0,0-1 0,1 0 0,-1-1 0,8-1 0,47-19-3313,-2-8-6199,-50 25 7694,18-10-5816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7271,'0'0'21065,"11"-8"-19373,23-20-1354,0-2-1,-3-1 0,0-1 0,46-65 0,99-170 709,-164 247-1039,-9 47-7,-13 34 0,-23 83 0,20-98 0,3 0 0,1 1 0,-5 89 0,17-158-2246,4-56-10301,-7 56 82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4452,'0'0'16143,"-9"-2"-13714,2 2-1822,0 0-1,-1 0 0,1 0 0,-1 1 1,1 0-1,-15 4 0,20-5-523,0 1 0,0-1 0,0 1 0,0 0 0,-1-1 0,1 1 0,0 0 0,1 0 0,-1 1 0,0-1 0,0 0 0,0 1 0,1-1 0,-1 1 0,0-1 0,1 1 0,0 0 0,-1 0 0,1-1 0,0 1 0,0 0 0,0 0 0,0 0 0,0 1 0,1-1 0,-1 0 0,0 0 0,1 0 0,0 0 0,-1 1 0,1-1 0,1 4 0,-1-5-91,1 0 1,-1 0-1,1 0 0,-1 0 1,1 0-1,0-1 0,0 1 1,-1 0-1,1-1 0,0 1 0,0 0 1,0-1-1,0 1 0,0-1 1,0 1-1,-1-1 0,1 0 1,0 1-1,1-1 0,-1 0 1,0 0-1,1 1 0,33 4-921,-22-3 124,0 0-115,-1 2 1,0-1-1,0 2 1,-1-1-1,18 11 0,-27-13 829,1-1-1,-1 1 0,1-1 1,-1 1-1,0 0 0,0 0 0,0 0 1,0 0-1,-1 1 0,1-1 0,0 1 1,-1-1-1,2 5 0,-2-6 156,-1 1-1,0 0 0,0 0 1,0-1-1,0 1 1,0 0-1,0 0 1,0 0-1,0-1 0,-1 1 1,1 0-1,-1 0 1,0-1-1,1 1 1,-1 0-1,0-1 0,0 1 1,0-1-1,0 1 1,0-1-1,0 1 0,0-1 1,-3 2-1,-3 3 245,1-1 1,-1 0-1,0-1 0,0 0 0,0 0 0,-1 0 0,0-1 0,1 0 1,-1-1-1,0 0 0,0 0 0,0 0 0,-1-1 0,1 0 0,0-1 1,0 0-1,-17-2 0,24 1-351,0 1 0,0-1 0,0 1 0,0-1 0,0 0 0,0 1 0,0-1 0,0 0 0,1 0 1,-1 0-1,0 0 0,0 0 0,1 0 0,-1 0 0,0 0 0,1 0 0,-1 0 0,1 0 0,0 0 0,-1 0 0,1 0 0,0 0 0,-1-1 1,1 1-1,0 0 0,0 0 0,0 0 0,0 0 0,0-1 0,1 1 0,-1 0 0,0-1 0,10-41-3980,5 10-648,5-3-2082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10314,'0'0'13138,"2"11"-11548,1 41-120,-5 86-1,-1-32-665,5-94-987,3-14-234,2-17-334,-5-84 447,-3 53 1766,1 50-1387,13 15-3572,19 0-7233,-11-9-123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72 222 14798,'0'0'13271,"-10"9"-12102,4-5-994,-28 26 444,32-28-553,0 1 0,0-1 1,0 0-1,0 1 0,1 0 1,-1-1-1,1 1 0,-1 0 1,1 0-1,0-1 0,0 1 1,1 0-1,-1 0 0,0 5 1,1-7-58,1-1 1,-1 1 0,1-1-1,-1 1 1,1-1-1,-1 1 1,1-1 0,-1 1-1,1-1 1,0 1 0,-1-1-1,1 0 1,0 1 0,-1-1-1,1 0 1,0 0-1,0 0 1,-1 1 0,1-1-1,0 0 1,0 0 0,-1 0-1,1 0 1,0 0 0,0 0-1,-1 0 1,1-1-1,1 1 1,25-3 100,-16-2-381,1 1 1,-1-2-1,0 1 0,14-11 0,-15 9-58,0 1 1,0 0-1,0 1 1,1 1-1,17-7 1,-28 11 314,1 0 0,-1 0 1,1 0-1,-1 0 1,1 0-1,-1 1 1,1-1-1,-1 0 0,0 0 1,1 0-1,-1 0 1,1 0-1,-1 1 1,0-1-1,1 0 1,-1 0-1,0 0 0,1 1 1,-1-1-1,0 0 1,1 1-1,-1-1 1,0 0-1,1 1 0,-1-1 1,0 0-1,0 1 1,0-1-1,1 1 1,-1-1-1,0 0 0,0 1 1,0-1-1,0 1 1,0-1-1,0 1 1,0-1-1,0 0 1,0 1-1,0-1 0,0 1 1,0-1-1,0 1 1,0-1-1,0 0 1,0 1-1,-1 0 0,-5 34-31,1-8 42,6-27-20,-1 1 0,1 0 0,-1-1-1,1 1 1,-1-1 0,1 1 0,0-1-1,-1 0 1,1 1 0,0-1 0,0 1 0,-1-1-1,1 0 1,0 0 0,0 1 0,-1-1-1,1 0 1,0 0 0,0 0 0,0 0 0,-1 0-1,1 0 1,0 0 0,0 0 0,0 0-1,-1-1 1,1 1 0,0 0 0,1-1-1,26-7-1633,-7-2 149,-1-1 1,0-1-1,26-20 0,-18 9 1440,-1-2-1,-1 0 0,-1-2 0,-2-1 0,0 0 0,22-39 0,-37 47 1254,-8 20-1127,0 0 1,0 0-1,0-1 0,0 1 1,0 0-1,0 0 0,0 0 1,0 0-1,0 0 1,0-1-1,0 1 0,0 0 1,0 0-1,0 0 0,0 0 1,0 0-1,0-1 0,0 1 1,0 0-1,0 0 0,0 0 1,0 0-1,0 0 0,-1 0 1,1 0-1,0-1 0,0 1 1,0 0-1,0 0 0,0 0 1,0 0-1,-1 0 0,1 0 1,0 0-1,0 0 1,0 0-1,0 0 0,0 0 1,0 0-1,-1 0 0,1 0 1,0 0-1,0 0 0,0 0 1,0 0-1,-1 0 0,1 0 1,0 0-1,0 0 0,0 0 1,0 0-1,0 0 0,0 0 1,-1 0-1,-2 2 218,1-1-1,-1 1 0,0 0 1,1 0-1,-1 0 1,1 0-1,0 0 0,-1 1 1,-1 3-1,-3 3-4,0 0-1,1 0 1,1 1-1,0 0 1,0 0 0,1 0-1,0 1 1,1 0-1,0 0 1,-2 16-1,4-17-411,0-1-1,1 1 1,1 0-1,-1-1 1,2 1 0,-1 0-1,1-1 1,1 0-1,-1 1 1,2-1-1,-1 0 1,8 12-1,-7-11-331,-3-7 220,1 1 0,-1 0 0,1-1 0,0 0 0,0 1 0,0-1 0,0 0 0,0 0 0,1 0 0,5 5 0,-8-10-6,0 0-1,0 0 1,0 0 0,-1 0-1,1 0 1,-1 0 0,1 1 0,-1-1-1,1 0 1,-1 0 0,0 0-1,0 1 1,-2-4 0,-10-10 629,-2 1-1,0 0 1,0 1 0,-19-12 0,19 15 1099,1-1 1,0 0-1,0-2 1,2 1-1,-21-26 1,33 38-1433,0 0 0,-1-1 0,1 1 0,0 0 0,0 0 0,0 0 0,0-1 0,0 1 1,0 0-1,0 0 0,0-1 0,0 1 0,0 0 0,0 0 0,0-1 0,0 1 0,0 0 0,0 0 0,1 0 0,-1-1 0,0 1 0,0 0 0,0 0 0,0 0 1,0-1-1,0 1 0,0 0 0,1 0 0,-1 0 0,0 0 0,0-1 0,0 1 0,1 0 0,-1 0 0,0 0 0,0 0 0,0 0 0,1 0 0,-1 0 0,0 0 1,0 0-1,0-1 0,1 1 0,-1 0 0,0 0 0,0 0 0,1 0 0,21-3 427,32 3-724,-46 0 439,66 3-803,-6-1-2802,0-3-6420,-7-8-6991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155 182 4164,'0'0'17270,"-12"4"-14420,4-3-2598,1 1 0,0 0 0,0 1 0,0 0 0,0 0 0,0 1 0,0-1 0,1 2 0,0-1 0,0 0 0,0 1 0,0 0 0,1 1 0,-9 11 0,9-9-120,0-1-1,1 2 1,0-1 0,0 0-1,1 1 1,0-1 0,1 1-1,0 0 1,0 0 0,1 0-1,-1 14 1,2-22-124,0 0 0,0 0 0,0 0-1,0 0 1,0 0 0,1 0 0,-1 0 0,0 0 0,0 0 0,1 0-1,-1 0 1,1 0 0,-1 0 0,1-1 0,-1 1 0,1 0 0,0 0-1,-1 0 1,1-1 0,0 1 0,-1 0 0,1-1 0,0 1 0,0 0-1,0-1 1,1 1 0,1 0 14,0 0 0,-1 0 0,1-1 0,0 1-1,0-1 1,-1 0 0,1 0 0,0 0 0,0 0 0,3-1-1,2-1 29,0 1 0,0-2 0,-1 1 0,1-1-1,-1 0 1,12-7 0,-3-1-59,0 0 0,-1-2 1,-1 0-1,0 0 0,-1-1 1,0-1-1,-1 0 0,-1-1 1,0-1-1,-2 1 0,1-1 1,-2-1-1,-1 0 0,0 0 1,6-24-1,-21 75 91,1-7 101,1 1-1,1 0 0,-1 31 0,5-54-130,1 0 0,0 1 0,1-1 0,-1 0 0,1 0 0,0 0 0,0 0 0,0 0 0,0 0 0,1 0 0,-1 0 0,4 4 0,-4-6-32,1-1-1,0 1 0,-1-1 1,1 0-1,0 0 0,-1 0 1,1 0-1,0 0 0,0 0 1,0 0-1,0-1 0,0 1 1,0 0-1,0-1 0,0 0 1,0 0-1,0 1 0,0-1 1,0-1-1,0 1 0,0 0 1,0 0-1,0-1 0,0 1 1,0-1-1,0 1 0,2-2 1,2-1 1,0 1 0,0-1 1,-1-1-1,1 1 1,-1-1-1,0 0 1,0 0-1,0 0 1,-1-1-1,0 0 1,1 1-1,-2-2 0,6-7 1,3-6 22,-1-1 0,13-31 0,-14 24-44,-1-1 0,-1-1 0,-1 0 0,5-47 0,-33 143 0,-1-4 0,8-9 0,3 0 0,1 0 0,3 1 0,3 0 0,2 0 0,2 0 0,14 97 0,-6-94 0,2 95 0,-10-153 0,0 0 0,0 0 0,0 0 0,0 0 0,0-1 0,0 1 0,-1 0 0,1 0 0,0 0 0,0 0 0,0-1 0,0 1 0,0 0 0,0 0 0,0 0 0,0 0 0,-1 0 0,1 0 0,0-1 0,0 1 0,0 0 0,0 0 0,0 0 0,-1 0 0,1 0 0,0 0 0,0 0 0,0 0 0,0 0 0,-1 0 0,1 0 0,0 0 0,0 0 0,0 0 0,-1 0 0,1 0 0,0 0 0,0 0 0,0 0 0,0 0 0,-1 0 0,1 0 0,0 0 0,0 0 0,0 0 0,0 0 0,0 0 0,-1 1 0,1-1 0,0 0 0,0 0 0,0 0 0,0 0 0,0 0 0,0 0 0,-1 1 0,1-1 0,0 0 0,0 0 0,0 0 0,0 1 0,-9-17 0,-5-25 0,2-1 0,2 0 0,2 0 0,2-1 0,2 0 0,2 0 0,5-74 0,-3 112-172,1 1 0,0-1 0,0 0 1,0 1-1,0-1 0,1 1 0,0-1 0,0 1 0,0 0 1,0 0-1,1 0 0,0 0 0,0 0 0,0 0 0,0 1 1,0-1-1,1 1 0,6-4 0,4-2-1755,0 1-1,0 1 1,1 1 0,19-7-1,-29 11 1254,47-17-16627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13068,'0'0'19288,"-9"-1"-18920,4 1-366,-1 0 1,1 0-1,-1 1 0,1-1 0,0 1 0,-1 0 0,1 1 0,0-1 1,0 1-1,0 0 0,0 1 0,0-1 0,0 1 0,1 0 0,-1 0 0,1 0 1,0 0-1,0 1 0,-6 7 0,-9 7-2,0 1 0,-17 25 0,31-39 0,1 1 0,1-1 0,-1 1 0,1 0 0,0 0 0,0 0 0,1 1 0,0-1 0,0 0 0,0 1 0,1 0 0,0-1 0,0 1 0,0 9 0,2-15-29,-1 1-1,1-1 1,0 0 0,-1 1-1,1-1 1,0 0 0,0 0 0,0 0-1,0 1 1,0-1 0,0 0-1,0 0 1,0-1 0,0 1-1,1 0 1,-1 0 0,0 0 0,0-1-1,1 1 1,-1-1 0,1 1-1,-1-1 1,0 0 0,1 1-1,-1-1 1,1 0 0,-1 0 0,1 0-1,1 0 1,54-1-2178,-49 0 1615,5 0-1052,-1-1-1,-1 0 1,1-1 0,0 0 0,18-9 0,17-9-6978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12364,'0'0'18262,"-5"10"-17573,-19 45-326,4 0 0,1 2 0,-11 62 0,28-110-363,0-1 0,1 0 0,0 1 0,0-1 0,1 0 0,0 1 0,2 8 0,-2-15 0,1-1 0,-1 1 0,1-1 0,0 1 0,0 0 0,0-1 0,-1 1 0,1-1 0,1 0 0,-1 1 0,0-1 0,0 0 0,0 0 0,1 0 0,-1 1 0,0-1 0,1-1 0,-1 1 0,1 0 0,0 0 0,-1 0 0,1-1 0,0 1 0,-1-1 0,1 0 0,0 1 0,-1-1 0,1 0 0,0 0 0,0 0 0,-1 0 0,1 0 0,0 0 0,-1-1 0,1 1 0,0 0 0,0-1 0,2-1 0,4-1 0,0 0 0,0-1 0,-1 1 0,1-2 0,-1 1 0,0-1 0,0 0 0,-1-1 0,1 1 0,-1-1 0,-1-1 0,8-9 0,-5 7 0,0 0 0,1 0 0,0 1 0,18-12 0,-27 19 0,1 1 0,-1 0 0,1-1 0,-1 1 0,0 0 0,1 0 0,-1-1 0,1 1 0,-1 0 0,1 0 0,-1 0 0,1 0 0,-1 0 0,1 0 0,-1 0 0,1-1 0,-1 2 0,1-1 0,-1 0 0,1 0 0,-1 0 0,1 0 0,-1 0 0,1 0 0,-1 0 0,1 1 0,-1-1 0,1 0 0,-1 0 0,1 1 0,-1-1 0,0 0 0,1 1 0,-1-1 0,1 1 0,6 22 0,-10 37 0,3-55 0,-10 69 0,10-74-40,0 1 0,1-1 0,-1 0 0,0 0 0,0 1 0,0-1 1,0 0-1,0 0 0,0 1 0,1-1 0,-1 0 0,0 0 0,0 1 0,0-1 0,0 0 0,1 0 0,-1 0 0,0 1 0,0-1 0,1 0 1,-1 0-1,0 0 0,0 0 0,1 0 0,-1 0 0,0 1 0,0-1 0,1 0 0,-1 0 0,0 0 0,1 0 0,-1 0 0,0 0 0,1 0 1,-1 0-1,0 0 0,0 0 0,1 0 0,-1-1 0,0 1 0,0 0 0,1 0 0,-1 0 0,0 0 0,0 0 0,1 0 0,-1-1 1,15-7-5337,3-9-2610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 3876,'0'0'23376,"-12"-1"-22121,6 0-1091,3 1-110,0-1-1,0 1 0,0-1 1,0 1-1,0 0 1,0 0-1,0 0 1,0 1-1,0-1 0,0 1 1,0-1-1,0 1 1,0 0-1,0 0 1,0 1-1,0-1 1,1 0-1,-1 1 0,1 0 1,-1 0-1,1-1 1,0 1-1,-1 1 1,-1 1-1,-6 11 128,0 1 0,1 0 0,-10 23 0,16-33-142,0 0 0,1 0 0,0 1 0,0-1 1,1 1-1,0-1 0,0 1 0,0 0 0,1-1 1,0 1-1,0 0 0,2 11 0,-1-17-17,0 1 0,0-1 1,0 0-1,0 0 0,0 0 0,0 0 0,1 0 0,-1 0 0,0 0 0,0 0 1,1 0-1,-1 0 0,1-1 0,-1 1 0,0-1 0,1 1 0,-1-1 0,1 1 0,-1-1 1,1 0-1,0 0 0,-1 0 0,1 0 0,-1 0 0,1 0 0,-1 0 0,1 0 0,2-2 1,4 1 71,-1 0 1,1 0 0,-1-1 0,15-6 0,-2-4-48,0 0 0,0-2-1,-1 0 1,-1-1 0,27-30 0,-25 26-15,0 0 1,1 1-1,33-21 1,-54 39-33,0 0 0,0 0 0,0-1 0,1 1 0,-1 0 0,0 0 0,0 0 0,0 0 0,1 0 0,-1 0 0,0 0 0,0 0 0,1 0 0,-1 0 0,0 0 0,0 0 0,1 0 0,-1 0 0,0 0 0,0 0 0,1 0 0,-1 0 0,0 0 0,0 0 0,0 1 0,1-1 0,-1 0 0,0 0 0,0 0 0,0 0 0,1 0 0,-1 1 0,0-1 0,0 0 0,0 0 0,0 0 0,1 0 0,-1 1 0,0-1 0,0 0 0,0 0 0,0 1 0,0-1 0,0 0 0,0 0 0,0 1 0,0-1 0,0 0 0,2 22 0,-7 21 0,-3-10 0,4-24 0,2 0 0,-1 0 0,1 1 0,1-1 0,0 1 0,0-1 0,1 1 0,1 12 0,-1-21 0,1-1 0,-1 1 0,1-1 0,-1 1 0,1-1 0,-1 1 0,1-1 0,-1 1 0,1-1 0,-1 1 0,1-1 0,0 0 0,-1 1 0,1-1 0,-1 0 0,1 1 0,0-1 0,0 0 0,-1 0 0,1 0 0,0 0 0,-1 0 0,1 1 0,0-1 0,0-1 0,-1 1 0,1 0 0,0 0 0,-1 0 0,2 0 0,23-6 0,-11-1 0,0-1 0,-1 0 0,0-1 0,0 0 0,15-16 0,-18 16 0,0 0 0,1 0 0,0 1 0,0 1 0,0 0 0,1 0 0,0 1 0,15-5 0,-26 11 0,0-1 0,0 1 0,0 0 0,0-1 0,0 1 0,0 0 0,0 0 0,0 0 0,0 0 0,0 0 0,0 0 0,0 0 0,0 0 0,0 0 0,0 1 0,0-1 0,0 0 0,0 1 0,0-1 0,0 0 0,0 1 0,0-1 0,0 1 0,0 0 0,-1-1 0,1 1 0,0 0 0,0-1 0,-1 1 0,1 0 0,0 0 0,-1 0 0,1 0 0,-1 0 0,1 1 0,6 42 0,-7-40 0,0 0 0,1 1 0,-1-1 0,1 0 0,-1 0 0,1 0 0,1 0 0,2 7 0,-3-10-121,0 0 0,1 0 1,-1 0-1,0 0 0,1 0 0,-1 0 0,1-1 0,0 1 1,-1-1-1,1 1 0,-1-1 0,1 1 0,0-1 0,-1 0 1,1 0-1,0 0 0,0 0 0,-1 0 0,1 0 0,0 0 1,-1 0-1,1-1 0,0 1 0,-1-1 0,3 0 0,40-18-5791,-11 2-1610,3-4-4409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12524,'0'0'12401,"-8"0"-9193,1 1-2912,1 0 0,0 1 0,0-1-1,0 1 1,1 0 0,-1 1 0,0-1-1,1 1 1,-9 6 0,11-7-216,0 0-1,0 0 1,0 1 0,0-1 0,0 1 0,1 0 0,-1 0-1,1 0 1,0 0 0,0 0 0,0 1 0,0-1-1,1 0 1,-1 1 0,1 0 0,0-1 0,0 1 0,0 0-1,0-1 1,0 7 0,2-10-93,0 1 0,-1-1 0,1 1 0,0 0 0,-1-1 1,1 1-1,0-1 0,-1 0 0,1 1 0,0-1 0,0 1 0,0-1 0,0 0 0,-1 0 0,1 0 1,0 1-1,0-1 0,0 0 0,0 0 0,0 0 0,-1 0 0,3-1 0,31 1-685,-23 0 257,-8 0 176,1 1 0,-1-1 0,0 0 0,0 1 0,1 0 0,-1 0 0,0 0 0,0 0 0,0 0 0,0 1-1,0-1 1,0 1 0,0 0 0,-1 0 0,1 0 0,0 0 0,4 5 0,-5-3 221,1 0 0,-1 0 1,0 0-1,0 0 0,-1 0 0,1 0 0,-1 1 0,0-1 0,0 1 0,0-1 0,0 9 1,-1 1 556,0-1 0,-1 1 1,-1 0-1,-1-1 0,1 1 1,-2-1-1,-9 23 1,5-16-335,-5 13 310,-1-1 1,-1-1-1,-2 0 1,-29 40-1,45-70-489,0 0 0,1 0 0,-1 0 0,0 0 0,0 0 0,0 0 0,0 0 0,0 0 0,0 0 0,0 0 0,0-1 0,0 1 0,0 0 0,0-1 0,0 1 0,-1-1 0,1 1 0,0-1 0,0 0 0,-1 1 0,-1-1 0,2 0 0,0-1 0,1 1 0,-1-1 0,0 1 0,0-1 0,1 1 0,-1-1 0,0 0 0,1 1 0,-1-1 0,0 0 0,1 0 0,-1 0 0,1 1 0,-1-1 0,1 0 0,-1 0 0,1 0 0,0 0 0,0 0 0,-1-1 0,-1-10 0,0 1 0,1-1 0,-1-17 0,2 24 0,0-12-368,1 0-1,0 0 1,1 0 0,1 0-1,0 1 1,1-1 0,1 1-1,1 0 1,0 0 0,1 0-1,1 1 1,0 0-1,1 0 1,1 1 0,0 1-1,1-1 1,0 2 0,17-15-1,13-12-8701,-16 19 988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10442,'0'0'8066,"-4"9"-3026,-7 11-2933,-30 60 2458,39-75-4407,0 0 0,0 0 0,0 0-1,1 0 1,0 0 0,0 1 0,0-1 0,0 0 0,1 1 0,0-1 0,0 0 0,1 1 0,1 8 0,-1-13-158,-1 0 0,1 0 1,0 0-1,0 0 0,0-1 0,0 1 1,0 0-1,0 0 0,0-1 1,0 1-1,0-1 0,0 1 0,1-1 1,-1 1-1,0-1 0,0 0 1,0 1-1,1-1 0,-1 0 0,0 0 1,0 0-1,1 0 0,-1 0 1,0 0-1,0-1 0,1 1 1,0-1-1,35-9-329,20-20-928,-41 19 1220,0 2 0,1 0 0,0 1 0,0 0 0,1 2 0,0 0-1,0 1 1,1 1 0,-1 0 0,21 0 0,-38 4 53,0 0 0,0 0 0,0 0 0,0 0 0,0 0 0,-1 0 1,1 1-1,0-1 0,0 0 0,0 1 0,0-1 0,-1 0 0,1 1 0,0-1 0,0 1 1,-1-1-1,1 1 0,0 0 0,-1-1 0,1 1 0,0 0 0,-1-1 0,1 1 0,-1 0 0,1 0 1,-1 0-1,0-1 0,1 1 0,-1 0 0,1 2 0,2 34 858,-4-34-824,1 0 0,0 0 0,0 0 0,0 0 0,0-1 0,0 1 0,1 0-1,-1 0 1,1 0 0,-1 0 0,1 0 0,0-1 0,1 1 0,-1 0 0,0-1 0,1 1 0,-1-1 0,4 4 0,-2-5-47,-1 1 0,1-1 0,0 0 0,0-1 0,0 1 0,0 0 0,0-1 0,0 0 0,0 0 0,0 0 0,0 0 1,0 0-1,0 0 0,1-1 0,-1 0 0,-1 1 0,1-1 0,0 0 0,3-2 0,56-29-181,-51 25 44,49-34-4435,-51 33 2244,-1 1-1,0-1 0,0-1 1,8-12-1,3-8-8516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1121,'0'0'31646,"17"-6"-39045,-7 6-7655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13773,'0'0'16506,"9"4"-15144,10 1-1237,0-1 0,1-1 0,-1 0 0,1-1 0,-1-2 1,1 0-1,-1 0 0,36-7 0,11 2-4086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15 6919,'0'0'13324,"-9"-3"-7836,9 3-5462,-4-2 230,0 1 1,0-1-1,0 1 1,0-1-1,0 1 0,0 0 1,0 1-1,-1-1 1,1 1-1,0 0 1,0 0-1,-1 0 1,1 0-1,0 1 1,0 0-1,0 0 1,0 0-1,0 0 1,0 1-1,0-1 1,0 1-1,0 0 1,1 0-1,-1 1 1,1-1-1,-7 6 1,6-2-248,-1-1 1,1 1 0,0-1-1,1 1 1,0 0 0,0 1 0,0-1-1,0 0 1,1 1 0,-2 13-1,3-18-9,1 0-1,0 0 1,-1 0-1,1 0 1,1 0-1,-1 1 1,0-1-1,0 0 0,1 0 1,-1 0-1,1 0 1,-1 0-1,1 0 1,0 0-1,0 0 1,0 0-1,0-1 1,0 1-1,1 0 0,-1-1 1,0 1-1,1 0 1,-1-1-1,1 0 1,0 1-1,-1-1 1,1 0-1,0 0 0,0 0 1,0 0-1,0 0 1,0 0-1,0-1 1,0 1-1,0-1 1,0 1-1,0-1 1,3 1-1,12 0-91,-1 0-1,1-1 1,-1-1 0,0-1-1,31-6 1,10-1-160,-55 8 235,0 1 0,0-1 1,0 1-1,0 0 0,0 0 0,0 0 1,0 0-1,1 0 0,-1 0 0,0 0 1,0 1-1,0-1 0,-1 1 0,1 0 1,0-1-1,0 1 0,0 0 0,0 0 1,-1 0-1,1 0 0,0 0 0,-1 1 1,3 1-1,-2 1 5,0 0 0,-1 0 0,0 0 0,0 0 0,0 0 0,0 0 0,-1 0 0,1 0 0,-1 0 0,-1 8 0,0 11 79,-1 0 0,-1 0 0,-1-1 0,-1 1 0,-2-1 0,0 0 0,-1-1 0,-1 0 0,-1 0 0,0-1 0,-2 0 0,0-1 0,-2 0 0,0-1 0,-1-1 0,0 0 0,-2-1 0,0 0 0,-20 13 0,34-27-67,0 1 0,0-1 0,-1 0 0,1 0 0,0-1 0,-1 1 0,1-1 0,-1 1 0,1-1 0,-1 0 0,-6 0 0,9-1 0,0 0 0,0 0 0,0-1 0,-1 1 0,1-1 0,0 1 0,0-1 0,0 1 0,0-1 0,0 1 0,0-1 0,0 0 0,0 0 0,0 0 0,0 1 0,1-1 0,-1 0 0,0 0 0,0 0 0,1 0 0,-1 0 0,1 0 0,-1-1 0,1 1 0,-1 0 0,1 0 0,0 0 0,-1 0 0,1 0 0,0-1 0,0 1 0,0 0 0,0 0 0,0-1 0,0 1 0,1-2 0,-3-27 0,2 0 0,1 0 0,1 0 0,2 0 0,12-48 0,-13 68 0,0 0 0,1 0 0,0 0 0,1 0 0,0 0 0,0 1 0,1 0 0,0 0 0,1 0 0,0 1 0,1 0 0,-1 1 0,1-1 0,1 1 0,-1 1 0,1 0 0,0 0 0,1 1 0,10-5 0,3 2-1400,-1 2-1,2 0 1,-1 2-1,45-4 1,-46 6-187,52-5-6544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18065,'0'0'5990,"64"8"-4293,-25-8-287,4 0-385,6 0-609,5-2-320,-5-7-32,1 0-736,-11-3-770,-6 2-223,-6-3-770,-16 0-864,-10 1-1890,-1-4-7046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0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12492,'0'0'10233,"-8"0"-7494,-25 1-1121,30 0-1480,0 0 1,0 0 0,0 1 0,1-1 0,-1 1 0,1 0-1,-1-1 1,1 1 0,0 0 0,-1 1 0,1-1-1,0 0 1,0 1 0,1-1 0,-1 1 0,0 0 0,-1 4-1,-8 10 22,-13 5 4,-1 0 0,-1-2 0,0 0 0,-55 29 1,39-25 778,-45 35 0,61-35-687,24-23-253,1 0 0,0 0 0,0 0 0,0 0 0,1 1 0,-1-1 0,0 0 0,0 0 0,0 1 0,1-1 0,-1 0 1,1 1-1,-1-1 0,1 1 0,0-1 0,-1 1 0,1-1 0,0 1 0,0-1 0,0 2 0,1-2-3,-1 0 0,1 0 0,0-1 0,0 1 0,0 0 0,-1-1 0,1 1 0,0-1 0,0 1 0,0-1 0,0 1 0,0-1 0,0 1 0,0-1 0,0 0 0,0 0 0,0 1 0,0-1 0,1 0 0,-1 0 0,1 0 0,32 0 0,-24-1 0,75 2-468,306-16-9298,-333 7 462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7911,'0'0'7330,"6"-10"-3609,21-33-876,-26 42-2568,-1 0-1,1 0 0,-1 0 1,1 0-1,-1 0 1,1 0-1,0 0 0,0 1 1,-1-1-1,1 0 1,0 0-1,0 1 0,0-1 1,0 1-1,0-1 0,0 0 1,0 1-1,0 0 1,1-1-1,-1 1-189,-1 0-1,1 1 1,-1-1-1,1 0 1,-1 1-1,1-1 1,-1 0 0,1 1-1,-1-1 1,0 0-1,1 1 1,-1-1 0,0 1-1,1-1 1,-1 1-1,0-1 1,0 1 0,1-1-1,-1 1 1,0-1-1,0 1 1,0 0-1,0-1 1,1 1 0,-1 0-1,2 44 940,-2-41-574,-20 361 1251,17-340-1808,2 0 0,3 37 0,-2-62 37,0 1 1,0-1-1,0 0 0,0 1 0,0-1 0,0 0 1,0 1-1,0-1 0,0 0 0,0 1 1,0-1-1,1 0 0,-1 1 0,0-1 1,0 0-1,0 1 0,1-1 0,-1 0 0,0 1 1,0-1-1,1 0 0,-1 0 0,0 0 1,0 1-1,1-1 0,-1 0 0,0 0 1,1 0-1,-1 1 0,0-1 0,1 0 0,-1 0 1,0 0-1,1 0 0,-1 0 0,1 0 1,-1 0-1,0 0 0,1 0 0,-1 0 1,0 0-1,1 0 0,-1 0 0,0 0 1,1 0-1,-1 0 0,0-1 0,1 1 0,0 0-160,0-1-1,0 1 0,0-1 1,0 0-1,-1 1 0,1-1 1,0 1-1,0-1 0,-1 0 0,1 0 1,-1 1-1,1-1 0,0 0 1,-1 0-1,1 0 0,-1 0 1,0 0-1,1-1 0,0-4-618,0-1 0,0 0 0,-1 1 1,0-1-1,0 0 0,0 1 0,-1-1 0,-2-9 0,1 8 282,-1 0 1,0 1-1,0 0 0,0-1 0,-1 1 0,-7-9 0,5 6 820,-2 2 0,1-1 0,-1 1-1,-10-8 1,-40-23 7805,67 36-3094,42-6-4866,67-10-635,159-43-8443,-274 61 13578,-6 3-2193,-30 20-56,23-12-2065,1 1 0,1-1 0,0 1 0,0 1 0,1-1 0,1 1 0,0 1 0,1-1 0,0 1 0,0 0 0,2 0 0,-1 0 0,-1 26 0,4-38-276,1 1 1,0-1-1,0 0 1,0 1-1,0-1 0,0 0 1,1 1-1,-1-1 0,0 0 1,1 0-1,-1 1 0,0-1 1,1 0-1,0 0 0,-1 1 1,1-1-1,0 0 0,-1 0 1,1 0-1,0 0 1,0 0-1,0 0 0,0 0 1,0-1-1,0 1 0,0 0 1,2 1-1,-1-2 21,1 1 1,-1-1-1,1 0 1,-1 0-1,0 0 1,1 0-1,-1 0 1,1 0-1,-1-1 0,1 1 1,-1-1-1,0 0 1,4-1-1,4-2 52,-1 0-1,0-1 1,0-1-1,0 1 1,-1-1-1,9-8 1,-8 4-83,0 0 0,-1 0 0,0-1 0,-1 0 0,-1 0 0,1-1 0,-2 0 0,0 0 0,4-13 0,-8 22 0,1-1 0,-1 1 0,-1 0 0,1-1 0,0 1 0,-1 0 0,0-1 0,0 1 0,0 0 0,0-1 0,0 1 0,-1-1 0,1 1 0,-1 0 0,0-1 0,0 1 0,0 0 0,0 0 0,-1 0 0,1 0 0,-1 0 0,0 0 0,0 0 0,0 1 0,0-1 0,-1 1 0,1-1 0,-1 1 0,1 0 0,-1 0 0,0 0 0,0 0 0,0 0 0,0 1 0,0-1 0,0 1 0,0 0 0,0 0 0,-5-1 0,3 1-154,0 0 0,0 0-1,0 0 1,0 1 0,0 0 0,0 0-1,0 0 1,-5 1 0,7 0-128,1-1 1,-1 1-1,1 0 0,0 0 0,-1 0 1,1 0-1,0 0 0,0 0 0,0 1 1,0-1-1,0 1 0,0-1 0,0 1 1,0 0-1,0 0 0,1 0 0,-2 2 1,0 2-8667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 6470,'2'-2'12582,"-2"8"-5606,-4 24-2852,-8 23-5919,8-37 3659,-21 61-1312,12-42-220,2 1 0,1 0 1,1 0-1,3 1 1,-3 46-1,8-81-356,1 1 0,0-1-1,0 0 1,0 1 0,0-1 0,1 1-1,-1-1 1,1 0 0,0 1 0,-1-1 0,1 0-1,0 0 1,0 1 0,0-1 0,1 0-1,-1 0 1,0 0 0,1 0 0,-1 0 0,1-1-1,0 1 1,0 0 0,0-1 0,0 1-1,0-1 1,2 2 0,2-1-149,0-1 1,0 1-1,1-1 0,-1 0 1,0-1-1,0 1 0,0-1 0,1-1 1,8 0-1,-4-1-934,-1 0 0,1-1 0,-1 0 0,1 0 0,-1-1 0,0-1 0,0 0 0,-1 0 0,1-1 0,9-8 0,18-14-5475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12 16143,'0'0'3598,"-9"8"-272,0 0-2890,0-1 1,1 1-1,0 1 0,1 0 1,0 0-1,0 0 0,1 1 1,0 0-1,1 0 0,0 0 1,1 1-1,0 0 0,0 0 1,-3 20-1,7-30-411,0 0 0,0 0-1,0 0 1,0 0 0,0 1 0,0-1-1,0 0 1,0 0 0,0 0 0,0 0 0,1 1-1,-1-1 1,1 0 0,-1 0 0,1 0-1,-1 0 1,1 0 0,-1 0 0,1 0 0,0 0-1,-1 0 1,1 0 0,0-1 0,0 1-1,0 0 1,0 0 0,0-1 0,0 1 0,1 0-1,1 0 1,-1-1-1,1 1 1,0-1-1,0 1 1,0-1-1,-1 0 1,1-1-1,0 1 0,0 0 1,-1-1-1,1 1 1,3-2-1,4-1 15,0-1-1,0 0 1,0-1-1,-1 0 0,15-10 1,-8 2 4,0-1 0,-1-1 0,16-21 0,-25 28 10,1-1-1,-1 0 1,0-1 0,-1 1-1,0-1 1,-1 0 0,0 0-1,3-13 1,-25 89-196,13-53 5,0 1 0,1 0 1,1 0-1,0 1 0,1-1 0,1 0 1,0 1-1,2 28 0,-1-42-36,1 0 0,-1 0 0,0 0 0,1-1 0,-1 1 0,1 0 0,0 0 0,-1 0 0,1-1 1,0 1-1,-1 0 0,1-1 0,0 1 0,0-1 0,-1 1 0,1-1 0,0 1 0,0-1 0,0 1 0,0-1 0,0 0 0,0 0 0,-1 1 0,1-1 0,0 0 0,0 0 0,0 0 0,2 0 0,27-4-5116,0-13-577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11883,'-3'10'8387,"-38"85"-1345,30-76-6362,1 1 0,1 0 0,1 1-1,1 0 1,0 0 0,2 0 0,-5 40 0,10-60-680,0 0 0,0 0 0,0 0-1,0 1 1,0-1 0,0 0 0,0 0 0,1 0 0,-1 0 0,0 0-1,1 0 1,-1 0 0,0 0 0,1-1 0,0 1 0,-1 0-1,1 0 1,-1 0 0,1 0 0,0-1 0,-1 1 0,1 0 0,0 0-1,0-1 1,0 1 0,0-1 0,0 1 0,0-1 0,-1 1 0,1-1-1,0 1 1,0-1 0,0 0 0,0 0 0,1 0 0,-1 1 0,0-1-1,0 0 1,0 0 0,0 0 0,0 0 0,0-1 0,0 1-1,0 0 1,0 0 0,0-1 0,0 1 0,0 0 0,0-1 0,1 0-1,9-3-12,-1 0 0,1-1-1,15-10 1,-18 11-49,-2 0-42,0 1-1,-1 0 1,1 1-1,1 0 1,-1 0-1,0 0 1,1 1-1,-1 0 1,9-1-1,-13 2 77,0 0 0,0 0 0,0 1 0,0-1 0,0 0 1,0 1-1,-1 0 0,1-1 0,0 1 0,0 0 0,-1 0 0,1 0 0,0 0 0,-1 0 0,1 0 0,-1 0 1,1 1-1,-1-1 0,0 1 0,1-1 0,-1 1 0,0-1 0,0 1 0,0 0 0,0-1 0,-1 1 0,1 0 1,0 0-1,-1 0 0,1 0 0,-1-1 0,0 1 0,1 0 0,-1 0 0,0 2 0,0 5 93,0-1-1,-1 1 0,1-1 1,-2 0-1,1 1 1,-1-1-1,0 0 0,-1 0 1,0 0-1,-1 0 0,1 0 1,-1-1-1,-1 0 1,1 0-1,-1 0 0,0 0 1,-1-1-1,0 1 0,0-2 1,0 1-1,-1-1 1,0 1-1,0-2 0,0 1 1,0-1-1,-1 0 0,0-1 1,1 0-1,-1 0 1,-1 0-1,1-1 0,0-1 1,-14 2-1,20-3-102,0 1 0,1-1 0,-1 0 0,0 0 0,0 0 0,1-1 0,-1 1 0,0 0 0,1-1-1,-1 1 1,1-1 0,-1 1 0,0-1 0,1 0 0,0 1 0,-1-1 0,1 0 0,-1 0 0,0-2 0,1 2-57,0 0 1,1 0-1,-1 0 0,1 0 1,-1 0-1,1 0 0,0 0 1,-1 0-1,1-1 0,0 1 1,0 0-1,0 0 0,0 0 0,0-1 1,0 1-1,0 0 0,0 0 1,1 0-1,-1 0 0,1-2 1,0-1-359,1-1 0,0 1 0,0 0 0,0 1 0,1-1 0,-1 0 0,1 1 0,0-1 0,0 1 0,0 0 0,1 0 0,6-5 0,17-6-7613,5 1-5210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119 102 17649,'0'0'13047,"-10"-2"-11868,-28-10-426,36 12-746,0 0 0,0 0-1,0 0 1,0 0 0,0 0-1,0 1 1,0-1 0,0 0-1,0 1 1,0 0 0,0-1-1,0 1 1,0 0 0,0 0-1,1 0 1,-1 0 0,0 0-1,1 1 1,-1-1 0,1 0-1,-1 1 1,1-1 0,0 1-1,-1-1 1,-1 4 0,0 0-12,0 0 0,0 0 0,0 1 0,1-1 0,0 0 0,-3 10 0,5-14 5,-1 1 0,1-1 0,0 1 0,0-1 0,0 1 0,-1-1 0,2 1 0,-1-1 0,0 1 0,0-1 0,0 1 0,1-1 0,-1 1 0,1-1 0,-1 1 0,1-1 0,0 0 0,-1 1 0,1-1 0,0 0 0,0 1 0,0-1 0,0 0 0,0 0 0,0 0 0,2 1 0,0 0 0,1 0 0,-1 0 0,1 0 0,0-1 0,0 1 0,0-1 0,0 0 0,0 0 0,0-1 0,4 1 0,9 0 0,0-1 0,-1-1 0,1-1 0,20-4 0,-6-2 0,-22 5 0,-1 0 0,1 1 0,0 0 0,13 0 0,-23 1 0,0 0 0,0 0 0,1 1 0,-1-1 0,0 0 0,1 0 0,-1 0 0,0 0 0,1 0 0,-1 0 0,1-1 0,0 1 0,-1 0 0,1 0 0,0 0 0,0 0 0,-1 0 0,1-1 0,0 1 0,0 0 0,0 0 0,1-2 0,-2-36 0,1 34 0,0 2 0,-1 1 0,1 0 0,0 0 0,0-1 0,0 1 0,0 0 0,1 0 0,-1-1 0,0 1 0,1 0 0,0 0 0,0 0 0,-1 0 0,1 0 0,0 0 0,0 0 0,1 0 0,1-2 0,0 2 0,1 1 0,-1 0 0,1 0 0,-1 0 0,1 0 0,0 0 0,0 1 0,-1 0 0,1 0 0,6 0 0,39 2-135,-27-1-433,-1-1 0,36-3 0,-52 3 262,-1-1 0,1 0 0,0 0 0,0-1 0,-1 1 0,1-1 0,0 0 0,-1 0 0,0-1 0,1 1 0,-1-1 0,0 0 0,-1 0 0,1 0 0,0-1 0,4-6 0,5-9-11967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17104,'0'0'9609,"0"10"-8787,0-1-700,-1 22 183,1 0 1,2 0-1,1-1 0,1 1 1,16 52-1,-20-81-265,1 0-1,0 0 1,-1 0 0,1 0-1,0 0 1,0 0-1,1 0 1,-1 0 0,0 0-1,1-1 1,-1 1-1,1 0 1,-1-1 0,1 1-1,0-1 1,0 0-1,0 0 1,0 1 0,0-1-1,0 0 1,0-1-1,0 1 1,0 0 0,0-1-1,0 1 1,0-1-1,1 1 1,-1-1 0,0 0-1,0 0 1,0 0 0,1 0-1,-1-1 1,0 1-1,0-1 1,0 1 0,1-1-1,-1 0 1,0 1-1,0-1 1,0 0 0,2-2-1,7-3 186,-1-1 0,0 0 0,-1 0 0,1-1 0,-2-1 0,11-11 0,71-89-225,-90 108 0,0 1 0,1-1 0,-1 0 0,1 1 0,-1-1 0,1 1 0,-1-1 0,1 1 0,-1-1 0,1 1 0,-1-1 0,1 1 0,-1-1 0,1 1 0,0 0 0,-1-1 0,1 1 0,0 0 0,-1 0 0,1-1 0,0 1 0,-1 0 0,1 0 0,0 0 0,0 0 0,-1 0 0,1 0 0,0 0 0,0 0 0,-1 0 0,1 0 0,1 1 0,-1 0 0,0 0 0,0 1 0,0-1 0,0 0 0,-1 1 0,1-1 0,0 1 0,-1-1 0,1 1 0,-1 0 0,1-1 0,-1 1 0,0-1 0,1 3 0,0 69 0,-1-61 0,4 17 0,-4-29 0,0 1 0,0-1 0,0 0 0,1 1 0,-1-1 0,0 1 0,0-1 0,1 0 0,-1 1 0,0-1 0,0 0 0,1 1 0,-1-1 0,0 0 0,1 0 0,-1 1 0,1-1 0,-1 0 0,0 0 0,1 1 0,-1-1 0,1 0 0,-1 0 0,0 0 0,1 0 0,-1 0 0,1 0 0,-1 0 0,1 0 0,3-1 0,0-1 0,0 0 0,0 0 0,0 0 0,-1 0 0,1-1 0,-1 0 0,6-5 0,-5 4 0,13-10 0,48-36 0,-61 48 0,0-1 0,0 1 0,0 0 0,1 0 0,-1 0 0,1 1 0,-1 0 0,1-1 0,0 2 0,-1-1 0,1 0 0,0 1 0,0 0 0,5 1 0,-9-1-117,0 1 0,1 0 1,-1 0-1,0 0 0,0 0 0,0 0 0,0 0 1,1 0-1,-2 0 0,1 0 0,0 0 0,0 1 1,0-1-1,0 0 0,-1 1 0,1-1 0,-1 0 1,1 1-1,-1-1 0,1 1 0,-1-1 0,0 1 1,0-1-1,0 1 0,0-1 0,0 2 0,0 51-6263,0-42 4127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18161,'0'0'4842,"0"13"-2915,-2 102 1440,2 147 521,9-228-4300,-5-32-771,-5-20 354,-2 8 772,0-1-1,0 1 0,-1 1 1,0-1-1,-1 0 0,-10-15 1,-16-36 2932,56 60-2341,-1 5-1145,4 2-4243,0-2 1,45 2-1,-49-6-5598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8968,'0'0'17937,"9"6"-16735,-1-2-978,1 0 1,-1 0-1,1-1 1,0 0 0,0 0-1,0-1 1,0-1-1,0 1 1,0-1 0,0-1-1,0 0 1,1 0-1,8-2 1,194-28 601,73-7-136,-218 31-690,0 2 0,0 4 0,0 3 0,102 16 0,-155-18-1013,-21-8-2614,1 2 1135,-7-9-7448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16207,'0'0'9375,"9"1"-7566,-5 0-1659,1-1-1,-1 0 0,0 0 0,1-1 1,-1 1-1,0-1 0,1 0 1,-1 0-1,0 0 0,0 0 1,0-1-1,0 0 0,0 0 0,0 0 1,0 0-1,0-1 0,-1 1 1,0-1-1,1 0 0,-1 0 0,0 0 1,0-1-1,0 1 0,-1-1 1,0 1-1,1-1 0,-1 0 1,0 0-1,1-4 0,0 1-117,0 0 0,-1 0 0,0 0 0,0 0 0,-1 0 0,0 0 0,0-1 0,0-7 0,-1 15-33,0 0 0,0-1-1,0 1 1,0 0 0,0 0 0,0-1-1,0 1 1,0 0 0,0 0-1,0 0 1,0-1 0,0 1-1,0 0 1,0 0 0,0-1-1,0 1 1,0 0 0,-1 0-1,1 0 1,0-1 0,0 1-1,0 0 1,0 0 0,0 0-1,0 0 1,-1-1 0,1 1 0,0 0-1,0 0 1,0 0 0,-1 0-1,1 0 1,0 0 0,0-1-1,0 1 1,-1 0 0,1 0-1,0 0 1,0 0 0,0 0-1,-1 0 1,-10 6-118,-7 13-32,9-5 219,0 0 0,1 0 1,1 1-1,0 0 0,1 1 1,0-1-1,1 1 0,1 0 1,-2 17-1,6-32-66,0 0 0,0 0 1,0-1-1,0 1 0,0 0 0,0-1 0,0 1 0,0 0 0,0-1 1,0 1-1,0 0 0,0-1 0,1 1 0,-1 0 0,0-1 0,1 1 1,-1-1-1,0 1 0,1 0 0,-1-1 0,0 1 0,1-1 0,-1 1 1,1-1-1,-1 1 0,1-1 0,-1 0 0,1 1 0,0-1 0,-1 0 1,1 1-1,0-1 0,25-3 81,24-25 14,0-15-139,-32 26 9,0 2 1,36-24 0,-53 39 32,-1-1 0,1 0-1,0 1 1,0-1 0,0 0 0,0 1-1,0 0 1,0-1 0,0 1 0,0-1 0,0 1-1,0 0 1,0 0 0,0-1 0,0 1-1,0 0 1,0 0 0,0 0 0,0 0-1,0 0 1,0 1 0,0-1 0,0 0-1,0 0 1,0 1 0,0-1 0,0 0-1,0 1 1,-1-1 0,1 1 0,0-1-1,0 1 1,0 0 0,0-1 0,-1 1-1,1 0 1,0 0 0,-1-1 0,1 1-1,0 0 1,-1 0 0,1 0 0,-1 0-1,1 0 1,-1 0 0,0 0 0,1 0-1,-1 0 1,0 0 0,0 0 0,0 0 0,0 0-1,0 1 1,2 10-4,-1 0 0,-1 0 1,-2 23-1,1-14 6,1 12 136,0-32-137,0-1 0,0 1-1,0-1 1,0 0 0,0 1 0,0-1-1,0 0 1,0 1 0,1-1 0,-1 1-1,0-1 1,0 0 0,0 1-1,1-1 1,-1 0 0,0 0 0,1 1-1,-1-1 1,0 0 0,0 0 0,1 1-1,-1-1 1,1 0 0,-1 0-1,0 0 1,1 1 0,-1-1 0,0 0-1,1 0 1,-1 0 0,1 0-1,-1 0 1,0 0 0,1 0 0,-1 0-1,1 0 1,-1 0 0,0 0 0,1 0-1,-1 0 1,1 0 0,-1-1-1,0 1 1,1 0 0,0 0 0,14-6-8,31-28-2946,-42 29 2108,1 0 0,1 1 1,-1-1-1,0 1 0,1 1 1,0-1-1,0 1 0,0 0 0,0 0 1,1 1-1,-1 0 0,1 0 0,-1 0 1,1 1-1,7-1 0,-7 2-9495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17296,'0'0'9588,"-10"7"-8606,6-5-973,-43 31 1028,44-30-946,1-1 1,-1 0-1,0 1 1,1 0-1,0-1 0,-1 1 1,1 0-1,0 0 1,1 1-1,-1-1 1,0 0-1,1 1 0,0-1 1,0 0-1,0 1 1,-1 5-1,5-8-108,1 0-1,0 0 0,-1 0 1,1-1-1,0 0 1,-1 0-1,1 0 1,6 0-1,-5-1-107,14 1-500,64 4-2611,-79-4 3195,1 1 0,0 0 0,-1 0-1,1 0 1,-1 1 0,1-1 0,-1 1 0,0 0-1,0 0 1,0 1 0,0-1 0,0 1 0,0 0 0,4 5-1,-7-7 153,-1 0-1,1-1 0,-1 1 0,0 0 1,1 0-1,-1 0 0,0 0 1,0 0-1,0 0 0,1 0 0,-1 0 1,0 0-1,0 0 0,-1 0 0,1 0 1,0 0-1,0 0 0,0 0 1,0 0-1,-1 0 0,1 0 0,-1-1 1,1 1-1,-1 0 0,1 0 0,-1 0 1,1 0-1,-1-1 0,1 1 1,-1 0-1,0-1 0,0 1 0,1 0 1,-1-1-1,0 1 0,0-1 0,0 1 1,-1 0-1,-39 22 2112,33-19-1853,-22 13-175,20-10-200,-2 0 0,1-2 1,-21 9-1,32-14-42,0 0 0,0-1 0,-1 1 0,1 0 0,0 0 0,-1 0 0,1 0-1,0 0 1,-1-1 0,1 1 0,0 0 0,0 0 0,-1-1 0,1 1 0,0 0 0,0 0 0,0-1 0,-1 1 0,1 0 0,0 0 0,0-1-1,0 1 1,0 0 0,0-1 0,0 1 0,0 0 0,-1-1 0,1 1 0,0 0 0,0-1 0,0 1 0,0 0 0,0-1 0,0 1 0,1 0-1,-1-1 1,0 1 0,0 0 0,0-1 0,0 1 0,0 0 0,0 0 0,0-1 0,1 1 0,-1 0 0,0-1 0,0 1 0,0 0 0,1 0-1,-1-1 1,7-16-5118,7-3-1619,4-5-3219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9033,'0'0'20947,"-18"59"-19569,6-30-417,1 4-513,3-1-448,0 0 0,6-7 0,2-5 0,0-11 0,0-6-1409,5-3-673,3-8-1602,-3-16-1505,0-6-1889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11403,'0'0'20499,"-3"38"-27161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4901,'0'0'22869,"11"-6"-21027,10-3-1391,1 1-1,0 0 1,0 2 0,0 1 0,1 0-1,40-2 1,-62 7-451,1 1 0,-1-1 0,1 1 0,-1-1 0,1 1 0,-1-1 0,0 1 0,1 0 0,-1 0 0,0-1 0,1 1 0,-1 0 0,0 0 0,0 0 0,0 1 0,0-1 0,0 0 0,0 0 0,0 1 0,0-1 0,-1 0 0,1 1 0,0-1 0,-1 1 0,1-1 0,-1 1 0,1-1 0,-1 1 0,0-1 0,0 1 0,0-1 0,0 3 0,1 64 0,-2-49 0,0 1 0,1-14 0,-1 0 0,1 0 0,1 0 0,-1 0 0,1 0 0,2 10 0,-2-15 0,-1 1 0,1-1 0,0 0 0,0 1 0,0-1 0,0 0 0,0 0 0,0 0 0,0 1 0,0-1 0,0 0 0,0-1 0,1 1 0,-1 0 0,0 0 0,1 0 0,-1-1 0,1 1 0,-1-1 0,1 1 0,-1-1 0,1 0 0,-1 1 0,1-1 0,-1 0 0,1 0 0,-1 0 0,1 0 0,-1 0 0,1-1 0,2 1 0,2-2 0,0 0 0,0 0 0,1 0 0,-2-1 0,1 0 0,0 0 0,0-1 0,-1 1 0,0-1 0,0 0 0,0-1 0,0 1 0,-1-1 0,1 0 0,-1 0 0,3-6 0,5-6 0,-1 0 0,0-1 0,14-35 0,-22 44 0,0 0 0,-1 0 0,0 0 0,2-17 0,-25 64 0,20-32 0,-1 0 0,1 1 0,0-1 0,0 1 0,0-1 0,1 1 0,1 12 0,0-17 0,-1-1 0,1 1 0,0 0 0,-1-1 0,1 1 0,0 0 0,0-1 0,0 0 0,0 1 0,0-1 0,0 1 0,1-1 0,-1 0 0,0 0 0,1 0 0,-1 0 0,1 0 0,-1 0 0,1 0 0,0 0 0,-1 0 0,1-1 0,0 1 0,-1-1 0,1 1 0,0-1 0,0 0 0,-1 0 0,1 0 0,0 1 0,0-2 0,2 1 0,8-1 0,-1 0 0,1-1 0,0 0 0,-1-1 0,1-1 0,-1 1 0,0-2 0,0 0 0,0 0 0,-1-1 0,0 0 0,13-10 0,-12 8 0,-1 0 0,0-1 0,0 0 0,-1-1 0,0 0 0,-1 0 0,0-1 0,-1 0 0,0 0 0,0-1 0,4-13 0,-10 24 0,-1 0 0,1 0 0,-1 0 0,1 0 0,-1 0 0,0 0 0,1 0 0,-1 0 0,0 0 0,0 0 0,0 0 0,0 0 0,0 0 0,0 0 0,0 0 0,0 0 0,0-1 0,0 1 0,-1 0 0,1 0 0,0 0 0,-1 0 0,1 0 0,-1-1 0,0 2 0,0 0 0,0-1 0,0 1 0,0 0 0,0-1 0,0 1 0,0 0 0,0 0 0,0 0 0,0 0 0,0 0 0,0 0 0,0 0 0,0 0 0,0 1 0,0-1 0,0 0 0,0 0 0,0 1 0,-1 0 0,-5 2 0,1 0 0,-1 1 0,1-1 0,-1 1 0,-8 8 0,2 1 0,1 0 0,0 1 0,1 0 0,-10 19 0,16-25 0,1-1 0,0 1 0,1 0 0,-1 0 0,2 0 0,-1 0 0,1 1 0,0-1 0,1 1 0,-1 15 0,3-22 0,-1 0 1,1 1-1,0-1 0,-1 0 1,1 0-1,0 0 0,0 0 1,1 0-1,-1 0 0,0 0 1,0-1-1,1 1 0,0 0 1,-1-1-1,1 1 0,0-1 1,-1 1-1,1-1 0,0 0 1,0 0-1,0 0 0,0 0 1,0 0-1,1 0 0,-1 0 1,0-1-1,0 1 0,0-1 1,1 0-1,3 0 0,12 2-9,0 0 0,34-4-1,-35 2-15,23-6-2402,-15-4-5742,3-8-10948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7911,'0'0'15722,"1"13"-14243,-3 171 1966,2 98-917,0-281-2509,-1 0 0,1 0 0,0-1-1,0 1 1,0 0 0,0 0 0,0 0 0,0-1-1,0 1 1,0 0 0,0 0 0,1 0-1,-1-1 1,0 1 0,0 0 0,1 0-1,-1-1 1,0 1 0,1 0 0,-1-1 0,1 1-1,-1 0 1,1-1 0,-1 1 0,1-1-1,-1 1 1,1-1 0,-1 1 0,1-1-1,0 1 1,0-1 0,-1 0 0,1 1-1,0-1 1,-1 0 0,1 1 0,0-1 0,0 0-1,-1 0 1,1 0 0,0 0 0,0 0-1,0 0 1,-1 0 0,1 0 0,0 0-1,1 0 1,1-2 52,0 1 0,0 0 0,0-1 0,0 0 0,-1 1 0,1-1 0,0 0 0,-1-1 0,0 1 0,5-5 0,32-51-71,-2-1 0,-2-2 0,47-119 0,-30 65 0,-51 112 0,0 0 0,0 1 0,0-1 0,0 1 0,0-1 0,1 1 0,-1 0 0,1-1 0,-1 1 0,1 0 0,0 0 0,0 0 0,0 0 0,0 0 0,0 1 0,0-1 0,3-1 0,-5 3-128,1 0-1,-1 1 1,1-1-1,-1 0 1,0 1-1,1-1 1,-1 1-1,0-1 1,1 0-1,-1 1 1,0-1-1,1 1 1,-1-1-1,0 1 1,0-1-1,0 1 1,0-1-1,1 1 1,-1-1-1,0 1 1,0-1-1,0 1 1,0-1-1,0 1 1,0-1-1,-1 2 1,-3 26-13011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102 161 6086,'0'0'15668,"3"-9"-12860,3-6-1727,2-5 200,0-3 3051,-29 39-2821,1 7-1511,-26 44 0,40-57 0,0 0 0,1 0 0,0 0 0,1 1 0,0-1 0,1 1 0,-4 21 0,7-32 0,0 0 0,0 1 0,0-1 0,0 0 0,0 0 0,0 1 0,0-1 0,1 0 0,-1 1 0,0-1 0,0 0 0,0 0 0,0 1 0,0-1 0,0 0 0,1 0 0,-1 1 0,0-1 0,0 0 0,0 0 0,1 1 0,-1-1 0,0 0 0,0 0 0,0 0 0,1 0 0,-1 1 0,0-1 0,1 0 0,-1 0 0,0 0 0,0 0 0,1 0 0,-1 0 0,0 0 0,1 0 0,-1 0 0,0 0 0,0 0 0,1 0 0,-1 0 0,0 0 0,1 0 0,-1 0 0,0 0 0,1 0 0,-1 0 0,0 0 0,0 0 0,1-1 0,-1 1 0,0 0 0,0 0 0,1 0 0,-1 0 0,0-1 0,0 1 0,0 0 0,1 0 0,-1-1 0,18-11 0,27-36 0,7-6 0,-48 50 0,1 0 0,-1 1 0,1-1 0,0 1 0,-1 0 0,2 1 0,-1-1 0,0 1 0,11-3 0,-14 5 0,-1 0 0,1 0 0,-1 0 0,1 0 0,-1 0 0,1 0 0,0 0 0,-1 1 0,1-1 0,-1 1 0,1-1 0,-1 1 0,0 0 0,1-1 0,-1 1 0,0 0 0,1 0 0,-1 0 0,0 0 0,0 0 0,0 0 0,0 0 0,0 0 0,0 1 0,0-1 0,0 0 0,0 1 0,0-1 0,-1 0 0,1 1 0,-1-1 0,1 1 0,-1-1 0,0 1 0,1-1 0,-1 1 0,0 0 0,0 2 0,2 11 0,-1 0 0,0 0 0,-2 18 0,0-15 0,0 5 0,1 15 0,1-37 0,2-23 0,5-187 0,-8 212 0,0-1 0,0 1 0,0 0 0,1-1 0,0 1 0,-1-1 0,1 1 0,0 0 0,0-1 0,0 0 0,0 1 0,1-1 0,-1 0 0,1 1 0,-1-1 0,1 0 0,0 0 0,0 0 0,0-1 0,0 1 0,0 0 0,0-1 0,0 1 0,1-1 0,-1 0 0,0 1 0,1-1 0,-1 0 0,1-1 0,0 1 0,-1 0 0,1-1 0,0 0 0,-1 1 0,1-1 0,0 0 0,-1 0 0,1-1 0,0 1 0,-1 0 0,6-2 0,1-1 0,0 1 0,0-1 0,0 0 0,0-1 0,0 0 0,-1 0 0,0-1 0,0 0 0,0-1 0,12-11 0,35-53 0,-11 10 0,-42 84 0,-30 78 0,21-84 0,1 1 0,1-1 0,0 1 0,2 0 0,0 1 0,1-1 0,1 0 0,1 22 0,0-40 0,0 0 0,1 0 0,-1 0 0,0 0 0,0 0 0,1-1 0,-1 1 0,0 0 0,1 0 0,-1 0 0,1-1 0,-1 1 0,1 0 0,0-1 0,-1 1 0,1 0 0,-1-1 0,1 1 0,0-1 0,0 1 0,-1-1 0,1 1 0,0-1 0,0 0 0,0 1 0,0-1 0,-1 0 0,1 0 0,0 1 0,0-1 0,0 0 0,0 0 0,0 0 0,0 0 0,-1 0 0,1 0 0,0 0 0,0-1 0,0 1 0,0 0 0,0 0 0,0-1 0,-1 1 0,1 0 0,0-1 0,0 1 0,-1-1 0,1 1 0,1-2 0,2 0 0,1-1 0,-1 1 0,0-1 0,0 0 0,0 0 0,0-1 0,6-6 0,-5 3-559,0-1 1,-1-1-1,0 1 1,0-1-1,3-11 1,-2-1-3304,0 0 0,2-39 0,-3 3-7370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17777,'0'0'12620,"-24"49"-12909,24-35-1728,7 3-3044,1-1-2691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61 14926,'0'0'8179,"-8"1"-3717,3-1-4276,0 1 0,-1 0 0,1 0 0,0 0 0,0 0 0,0 1 0,0 0 0,0 0 0,0 1 0,0-1-1,1 1 1,-1 0 0,1 1 0,0-1 0,0 0 0,0 1 0,1 0 0,-1 0 0,1 0 0,0 1 0,0-1 0,-3 6-1,-28 58 111,32-63-275,0 0-1,0 0 0,1 1 0,-1-1 1,1 1-1,1-1 0,-1 1 1,1-1-1,0 1 0,0-1 0,2 9 1,-2-13-16,1 0 0,-1 0 0,1 0-1,0 0 1,-1 0 0,1-1 0,0 1 0,-1 0 0,1-1 0,0 1 0,0 0 0,0-1 0,-1 1 0,1-1 0,0 1 0,0-1 0,0 1 0,0-1 0,0 0 0,0 1 0,0-1 0,0 0 0,0 0 0,0 0 0,0 0 0,0 0-1,0 0 1,0 0 0,0 0 0,0 0 0,0 0 0,0-1 0,0 1 0,0 0 0,0-1 0,0 1 0,0-1 0,0 1 0,0-1 0,0 1 0,1-2 0,39-25 171,-27 14-176,-1-1 0,-1-1 0,0 0 0,-1-1 0,13-24 0,37-89 0,-55 121 0,-6 20 0,-6 23 0,5-32 0,-6 15 0,2 0 0,0 1 0,0-1 0,2 1 0,0 0 0,0 29 0,3-46-79,0-1 0,0 1 0,1-1-1,-1 0 1,0 1 0,0-1 0,1 0 0,-1 1 0,1-1 0,-1 0 0,1 1-1,0-1 1,-1 0 0,1 0 0,0 0 0,1 2 0,0-2-244,-1 0 1,0-1-1,1 1 1,-1 0 0,0-1-1,1 1 1,-1-1-1,1 1 1,-1-1-1,1 0 1,-1 0-1,1 0 1,-1 0 0,3 0-1,16 0-8133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8104,'0'0'20899,"3"14"-19532,0 5-1036,-1-1 0,-1 1 0,-1 0 0,0 0 0,-1-1 0,-5 25 0,-2-10-254,4-18-77,0 1 1,1 0 0,1 0-1,-1 28 1,3-43-1,1 0 0,0 0 0,-1-1 0,1 1 0,0 0 0,0-1 0,0 1 0,0-1 0,-1 1 0,1-1 0,0 1 0,0-1 0,0 1 0,0-1 0,0 0 0,0 0 0,0 0 0,0 1 0,0-1 0,0 0 0,0 0 0,0 0 0,0-1 0,0 1 0,0 0 0,0 0 0,2-1 0,32-4 0,-21 2 0,0 0 0,0 1 0,0 0 0,1 1 0,25 2 0,-37-1 0,-1 0 0,1 1 0,-1 0 0,1-1 0,-1 1 0,1 0 0,-1 0 0,1 0 0,-1 0 0,0 1 0,0-1 0,1 1 0,-1-1 0,0 1 0,0 0 0,2 3 0,-3-3 0,1 1 0,-1-1 0,0 1 0,0 0 0,-1 0 0,1-1 0,0 1 0,-1 0 0,0 0 0,0 0 0,0-1 0,0 1 0,0 0 0,0 0 0,-1 0 0,1 0 0,-1-1 0,-2 6 0,2-4 0,-1-1 0,0 0 0,0 1 0,0-1 0,-1 0 0,1 0 0,-1 0 0,0-1 0,1 1 0,-1 0 0,0-1 0,-1 0 0,1 0 0,0 0 0,-1 0 0,1-1 0,-1 1 0,1-1 0,-1 0 0,0 0 0,0 0 0,-5 1 0,-2 0 0,0-1 0,-1 0 0,1 0 0,0-1 0,-1 0 0,-16-4 0,24 4 0,0-1 0,0 0 0,-1-1 0,2 1 0,-1-1 0,0 1 0,0-1 0,0 0 0,1-1 0,-1 1 0,1 0 0,0-1 0,0 0 0,0 0 0,0 0 0,0 0 0,0-1 0,1 1 0,0-1 0,-1 1 0,1-1 0,1 0 0,-1 0 0,1 0 0,-1 0 0,0-7 0,2 10-111,0 0-1,0 0 1,1 0 0,-1 0 0,1 0-1,-1 1 1,1-1 0,-1 0 0,1 0-1,-1 0 1,1 0 0,0 1-1,0-1 1,-1 0 0,1 1 0,0-1-1,0 1 1,0-1 0,0 1-1,-1-1 1,1 1 0,0-1 0,0 1-1,0 0 1,0 0 0,0-1 0,2 1-1,35-6-7174,-27 5 4054,22-3-9143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263 241 4132,'0'0'24359,"-2"-4"-23056,2 3-1250,0 0 1,-1 0-1,1-1 1,-1 1 0,0 0-1,1 0 1,-1 0 0,0 0-1,0 0 1,1 0 0,-1 0-1,0 0 1,0 1 0,0-1-1,0 0 1,0 0 0,0 1-1,-1-1 1,1 1 0,0-1-1,0 1 1,0-1 0,0 1-1,-1 0 1,1 0-1,0-1 1,0 1 0,-2 0-1,-2 0 14,0 1 0,0 0 0,0 0 0,0 0 0,1 0 0,-1 1 0,0-1 0,-4 3 0,-8 5 94,0 1 0,1 0 0,-21 17 0,26-17-139,0 0 1,1 0-1,0 1 0,0 1 0,-12 20 1,18-27-21,2 0 0,-1-1 0,0 1 0,1 1-1,0-1 1,0 0 0,1 0 0,0 1 0,0-1 0,0 1 0,0-1 0,1 1 0,0 0 0,0-1 0,0 1 0,1-1 0,0 1 0,1 6 0,-1-11-2,0 1 0,0-1 0,0 0 0,0 0 0,0 1 0,1-1 0,-1 0 0,0 0 0,0 0 0,1 0 0,-1 0 0,0-1 0,1 1 0,-1 0 0,1-1 0,0 1 0,-1-1 0,1 1 0,-1-1 0,1 0 0,-1 0 0,1 1 0,0-1 0,-1 0 0,4-1 0,1 1 0,0 0 0,1-1 0,-1 0 0,0 0 0,12-4 0,-3-2 0,-1-1 0,1 0 0,-2 0 0,1-2 0,-1 0 0,0 0 0,-1-1 0,13-15 0,3-6 0,-2 0 0,24-39 0,-32 39 0,-2-1 0,-1 0 0,-1-1 0,-2 0 0,12-53 0,-33 130 0,-21 68 0,-3 12 0,25-75 0,2-1 0,1 79 0,5-126 2,0 0 0,0 0 0,0 0-1,0-1 1,0 1 0,0 0 0,0 0 0,0 0 0,0 0 0,0 0 0,0-1-1,0 1 1,1 0 0,-1 0 0,0 0 0,0 0 0,0-1 0,0 1-1,0 0 1,0 0 0,0 0 0,0 0 0,1 0 0,-1 0 0,0 0 0,0 0-1,0-1 1,0 1 0,0 0 0,1 0 0,-1 0 0,0 0 0,0 0-1,0 0 1,0 0 0,1 0 0,-1 0 0,0 0 0,0 0 0,0 0 0,0 0-1,0 0 1,1 0 0,-1 0 0,0 0 0,0 0 0,0 0 0,0 0-1,1 0 1,-1 0 0,0 1 0,0-1 0,0 0 0,0 0 0,0 0 0,1 0-1,-1 0 1,0 0 0,0 0 0,0 1 0,0-1 0,0 0 0,0 0-1,0 0 1,0 0 0,0 0 0,0 1 0,1-1 0,-1 0 0,8-13-1617,-2-10-4951,-1-9-5275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6951,'0'0'22287,"7"8"-20562,-4-5-1586,1 0-39,-1 1-1,0-1 1,0 1-1,0 0 0,0 0 1,0 1-1,-1-1 0,0 0 1,0 1-1,0 0 0,0-1 1,-1 1-1,1 0 1,-1 0-1,0 8 0,-1 313-24,29-410-2050,-10 21-9300,-11 36 2360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1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7015,'0'0'12374,"8"4"-9000,-3-1-2943,1-1-1,0 0 1,0 0-1,0-1 1,0 1 0,0-1-1,0 0 1,0-1 0,0 1-1,1-1 1,-1-1-1,0 1 1,0-1 0,0 0-1,0-1 1,0 1 0,0-1-1,0 0 1,0 0-1,9-6 1,37-32 266,-49 38-681,0 0 1,-1-1-1,1 0 1,-1 1-1,0-1 1,0 0-1,0 0 1,0 0-1,0-1 1,-1 1-1,1 0 1,-1-1-1,0 1 1,0-1-1,1-5 1,-2 8-17,0 1 0,0-1 0,0 1 0,0-1 0,0 1 0,-1-1 0,1 1 0,0 0 0,0-1 0,0 1 0,0-1 0,-1 1 0,1 0 0,0-1 0,0 1 0,-1 0 0,1-1 0,0 1 0,-1 0 0,1-1 0,0 1 0,-1 0 0,1 0 0,-1 0 0,1-1 0,0 1 0,-1 0 0,1 0 0,-1 0 0,1 0 0,0-1 0,-1 1 0,0 0 0,-22 2 0,-18 14 0,26-6 0,1 1 0,0 1 0,1 0 0,-17 19 0,25-25 0,1-1 0,0 1 0,0 0 0,0 0 0,1 0 0,0 1 0,0-1 0,0 1 0,1-1 0,0 1 0,0 0 0,1 0 0,0 0 0,-1 8 0,3-14 0,-1 1 0,0-1 0,0 0 0,1 0 0,-1 1 0,1-1 0,-1 0 0,1 0 0,-1 0 0,1 1 0,0-1 0,0 0 0,-1 0 0,1 0 0,0 0 0,0-1 0,0 1 0,0 0 0,0 0 0,0 0 0,0-1 0,1 1 0,-1 0 0,0-1 0,0 1 0,0-1 0,1 0 0,-1 1 0,0-1 0,0 0 0,2 0 0,49 2 0,-41-2 0,9-1-294,-1-1 1,0 0-1,0-2 1,-1 0-1,1-1 0,-1-1 1,0-1-1,0 0 0,28-17 1,-15 4-8494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192 133 4292,'0'0'828,"7"-11"4110,-2 2-3727,30-54 3503,-32 58-3229,-1-1-1,0 1 1,-1-1 0,1 1 0,-1-1 0,1-11 1639,-4 19-2937,0 1-1,0-1 1,0 0 0,1 1 0,-1-1-1,1 1 1,0-1 0,0 1 0,0 0-1,-1 3 1,1-3 6,-11 30 45,2 0-1,2 1 1,1 0-1,-5 65 0,8 144 1004,5-184-1165,2-5-76,18 93 0,-21-145 0,-6-31-1289,-2 0 0,-1 1 0,-1 0 0,-2 0 0,-20-36 0,-42-54-4470,20 44 4737,54 74 1136,0 0 0,0-1 0,0 1 0,0 0 0,0-1 0,0 1 0,0 0 0,0-1 0,0 1 0,0 0 0,0-1 0,0 1 0,0 0 0,0-1 0,0 1 0,0 0 0,0 0 0,0-1 0,0 1 0,1 0 0,-1-1 0,0 1 0,0 0 0,0 0 0,1-1 0,-1 1 0,0 0 0,0 0 0,0-1 0,1 1 0,-1 0 0,0 0 0,1 0 0,-1 0 0,0-1 0,0 1 0,1 0 0,-1 0 0,0 0 0,1 0 0,-1 0 0,0 0 0,1 0 0,-1 0 0,0 0 0,1 0 0,-1 0 0,0 0 0,1 0 0,-1 0 0,0 0 0,1 0 0,-1 0 0,0 0 0,1 1 0,28-2 827,-22 1-259,11 0-558,114-3 1558,-66-7-4167,-5-9-5356,-30 3-1826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18706,'0'0'8023,"-4"11"-6320,-19 47-1012,-37 115 1649,56-156-2195,0 0 0,1 0 0,1 1-1,0-1 1,1 0 0,1 1 0,1-1 0,5 27 0,-5-40-328,0 0 1,0 0-1,1 0 0,0-1 0,0 1 1,0-1-1,0 1 0,0-1 0,1 0 1,0 0-1,-1 0 0,1 0 0,0 0 1,1-1-1,-1 1 0,0-1 1,1 0-1,-1 0 0,1 0 0,0 0 1,0-1-1,-1 1 0,1-1 0,6 1 1,-4-1-350,1 0 1,-1 0-1,1 0 1,-1-1-1,1 0 1,-1 0 0,1-1-1,0 0 1,-1 0-1,0 0 1,1-1-1,-1 0 1,0 0 0,10-5-1,18-16-7075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2050,'0'0'24439,"-37"79"-22837,19-41-449,-3 1-545,0 4-384,0-3-127,0-2-97,3-6 64,3-11-257,4-6-447,4-14-1090,7-18-6117,0-12-225</inkml:trace>
  <inkml:trace contextRef="#ctx0" brushRef="#br0" timeOffset="1">31 40 6054,'0'0'16079,"18"49"-14125,-3-29-897,6 1-545,5 0-384,5-3-32,4-7-768,1-7-2467,1-4-1441,-3 0-4261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17360,'0'0'8328,"0"57"-6054,8-33-608,-1 3-577,4 6-320,-4 3-353,-1 8-160,-6 6-95,0 2 31,-10 0-64,-8 0 0,-8-5-512,0-8-769,0-15-1698,8-15-4516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6854,'0'0'17201,"49"9"-15279,-8-9-673,6 0-577,5-6-479,2-2-97,-1-1-96,-5 3-673,-10-1-1249,-10 2-1057,-11 3-416,-14 2-1249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11018,'0'0'15343,"80"28"-14446,-26-28-641,4-10-224,2 1-897,-1-4-2690,-5-1-5253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3844,'0'0'13890,"0"11"-12112,-4 73 1667,0-51-1832,3 0 1,2 50-1,-1-82-1583,1 1-1,-1-1 1,0 1-1,0-1 1,1 1-1,-1-1 1,1 1-1,-1-1 1,1 1 0,0-1-1,0 0 1,-1 0-1,1 1 1,0-1-1,0 0 1,0 0 0,0 0-1,0 0 1,1 0-1,-1 0 1,0 0-1,0 0 1,1 0-1,-1-1 1,2 2 0,0-2 25,0 1 0,1-1 0,-1 1 0,0-1 0,0 0 0,0 0 0,0-1 1,1 1-1,-1-1 0,0 1 0,5-3 0,1 0 89,1-1 1,-1 0-1,0 0 0,0-1 0,0-1 0,13-10 1,-6 0-70,-2 0 1,0-1 0,-1-1-1,-1 0 1,0-1 0,-2-1 0,0 1-1,-1-1 1,-1-1 0,10-40-1,-27 96 151,1 0-1,2 0 0,1 0 1,0 52-1,6-84-210,-1 0-1,0-1 1,1 1 0,0 0 0,-1-1-1,1 1 1,0-1 0,0 0 0,1 1 0,-1-1-1,0 0 1,1 1 0,0-1 0,-1 0 0,1 0-1,0 0 1,0-1 0,0 1 0,0 0-1,0-1 1,0 1 0,1-1 0,-1 0 0,1 0-1,-1 0 1,1 0 0,-1 0 0,1 0-1,-1-1 1,1 1 0,-1-1 0,6 1 0,-1-1-411,-1 1 1,0-1 0,1 0 0,-1-1 0,0 1 0,1-1-1,-1 0 1,0-1 0,0 1 0,0-1 0,0-1-1,0 1 1,6-5 0,13-13-5216,-2-5-2380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19699,'0'0'9406,"-6"10"-8392,-4 11-839,1 1 0,0-1 0,2 2 1,0-1-1,2 1 0,0-1 0,2 1 0,0 1 0,2 34 0,1-56-202,0 0 0,0 1 0,1-1 0,-1 0 0,1 0 0,0 0-1,-1 0 1,1 1 0,0-1 0,0 0 0,0-1 0,1 1 0,-1 0 0,0 0 0,1 0 0,-1-1 0,1 1-1,-1-1 1,1 1 0,0-1 0,3 2 0,-2-1-208,1-1 0,0 0 0,-1 0 0,1 0 1,0 0-1,0-1 0,0 1 0,-1-1 0,1 0 0,0 0 0,7-1 0,46-15-5416,-12-7-3444,-10-5-4614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11211,'0'0'20963,"1"12"-20471,-2 26-467,-2-1 0,-1 0 1,-2 0-1,-13 46 0,8-39-31,2 1 0,1 0-1,0 55 1,25-136-1713,-15 20-1307,0-1 0,-2 0 1,0 0-1,-2-16 0,-4-8-5334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14253,'0'0'8232,"-47"76"-5541,19-35-513,-3 4-673,-2 0-191,3-2-578,5-5-480,6-9-191,5-8-162,7-10-960,5-10-1025,2-13-5829,0-13 1569,5-8-6182</inkml:trace>
  <inkml:trace contextRef="#ctx0" brushRef="#br0" timeOffset="1">25 98 8168,'0'0'20147,"29"63"-19603,-9-48-352,8-2-127,2-4-802,2-8-2210,-4-1-1857,1 0-2403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16624,'0'0'5552,"-2"8"-3134,1 1-1988,-1 0 0,1 0 0,0 0 0,1 0 0,0 0 0,1 0 0,0 0 0,0 0 0,1 0 0,5 16 0,-3-14-403,0 0 0,0 0 0,-1 0 0,-1 1 0,0-1 0,0 1 0,-1 0 1,-1-1-1,0 1 0,0 0 0,-1 0 0,-1-1 0,0 1 0,-1-1 0,0 1 0,0-1 0,-1 0 1,-1 0-1,0-1 0,0 1 0,-1-1 0,-1 0 0,1-1 0,-2 1 0,-9 9 0,6-7-643,0-1 0,-1 0 0,-17 13-1,-21 2-6244,13-17-2694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13933,'0'0'8285,"12"-1"-6043,323-26 3533,-110 5-5448,-34 10-680,157-13-522,-120-4-5429,-204 25 3005,-7 0-1986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13677,'0'0'11269,"0"10"-10372,0 10-401,1-1 0,1 0 1,9 37-1,-9-45-212,1 0 0,1 1 0,0-2 0,0 1 0,1 0 1,1-1-1,-1 0 0,2 0 0,8 11 0,-14-20-263,0 0 0,0 0 0,0 0-1,0 0 1,1 0 0,-1 0 0,0 0 0,0-1 0,1 1 0,-1 0-1,1-1 1,-1 1 0,0-1 0,1 1 0,-1-1 0,1 1 0,-1-1 0,1 0-1,0 0 1,-1 0 0,1 0 0,-1 0 0,1 0 0,2-1 0,-2 0 37,1-1 0,0 1 0,0-1 1,-1 1-1,1-1 0,-1 0 1,1 0-1,-1 0 0,0 0 1,0 0-1,3-4 0,3-6 118,0 0-1,-1 0 0,0-1 1,5-15-1,4-11-175,-2-1 0,-2 0 0,14-84 0,-25 119-1094,-1 14-2395,0-6 1725,0 5-6014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5958,'0'0'21273,"-4"10"-19906,-22 43-820,-45 109 1726,63-140-2048,1-1 0,1 1 0,1 0-1,2 0 1,-3 43 0,5-63-287,1 0 1,0 0-1,0 0 0,0 0 0,1 0 1,-1 1-1,0-1 0,1 0 1,0 0-1,-1 0 0,1 0 0,0-1 1,0 1-1,0 0 0,0 0 1,0 0-1,0-1 0,1 1 0,-1 0 1,0-1-1,1 1 0,0-1 1,2 2-1,-1-1-205,1-1 1,-1 0-1,0 0 0,0-1 1,0 1-1,1-1 0,-1 1 1,0-1-1,0 0 0,1-1 1,-1 1-1,0 0 0,6-2 1,2-1-841,-1 0 0,1-1 0,-1 0 0,0-1 0,0 0 0,-1-1 0,1 0 0,11-9 0,2-7-10429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10122,'0'0'19058,"-25"67"-17937,7-38-513,-3 2-352,-5 3-159,3-1-65,2-6 0,1-3-289,6-6-800,5-8-832,1-8-1282,5-2-705,1-9-1057,2-10-5861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16720,'0'0'11435,"59"27"-10218,-36-14-673,0 1-255,0 4-257,3-1-128,-4 0-1218,7 0-2273,-1-4-2947,-5-5-5446,3-4 7656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13869,'0'0'12908,"-9"65"-11883,9-31-288,0 0-513,0 3-96,0 0 65,-2 1 159,-7 0 0,-4 2-96,-6 2-192,-6 1 1,-7-1-258,-9 1-1184,-2-7-2403,-5-7-3234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4036,'0'0'24503,"-11"8"-23985,5-3-463,-1-1 0,1 1 0,1 1 0,-1-1 0,1 1 0,0 0 0,0 0 0,0 1 0,1-1 0,0 1 0,0 0 0,-5 15 0,0 8 45,1 1-1,2 0 0,0 0 1,3 0-1,0 1 1,2-1-1,6 63 1,-2-85-193,0 1 1,0-1-1,1 0 1,0 0-1,0 0 1,1 0 0,1-1-1,-1 0 1,1 0-1,1 0 1,-1-1 0,1 0-1,1 0 1,-1-1-1,10 7 1,-17-15-2114,-1 0 1526,-1-1 0,1 1 1,-1 0-1,1 0 1,-1-1-1,0 1 1,0 0-1,0 1 0,-3-4 1,-2-2-1177,-18-19-3723,-3-5-2012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12940,'0'0'15247,"80"-12"-14479,-32 17-415,6-1-193,0-1-96,-1-2-256,-4-1-2915,-10 0-3748,-9 0-8487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16944,'0'0'15278,"56"5"-14733,-25-4-545,5-1 0,0 0 0,1 0 0,-1 0 0,0 0 0,-5 0 0,-2-1-5477,-2-9-7015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17072,'0'0'4997,"23"82"-3588,-17-41 1,-4 3-482,1 1-479,-1-2-257,1-1-128,-1-9-1153,3-5-2498,3-9-4517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13293,'0'0'9801,"49"-1"-7911,-11-2-961,6-1-673,2-1-192,2-3-96,-2 2-545,-4-2-864,-9 0-1666,-7 0-2210,-14 1-5990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3716,'0'0'16239,"57"9"-14061,-18-9-1345,6 0-513,5-10-256,-1-7-1729,-1-4-6343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4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 6086,'0'0'17248,"-3"9"-15705,-3 8-642,1 0 0,-4 29 1,8-37-589,-1-1 1,2 1 0,-1-1-1,1 1 1,1-1-1,0 1 1,0-1 0,0 1-1,4 9 1,-4-16-281,0 0 0,0 0 1,0 0-1,0 0 0,0-1 0,1 1 0,-1 0 0,1-1 1,-1 1-1,1-1 0,-1 1 0,1-1 0,0 0 1,0 0-1,0 0 0,-1 0 0,1 0 0,0 0 0,0 0 1,1-1-1,-1 1 0,0-1 0,0 1 0,0-1 0,0 0 1,0 0-1,0 0 0,1 0 0,-1 0 0,0-1 0,0 1 1,0 0-1,0-1 0,3-1 0,2 0 66,0-1 0,0 1-1,0-1 1,0-1 0,-1 0 0,0 1-1,1-2 1,8-7 0,-3-1-99,0-1 0,-2 0 0,1 0 0,-2-1 0,0 0 0,-1-1 0,0 0 0,-1 0 0,-1 0 0,5-23 0,-15 55 0,-2 7 0,0 0 0,2 0 0,0 0 0,2 1 0,0 23 0,3-45 0,-1 1 0,0-1 0,1 0 0,0 1 0,-1-1 0,1 0 0,0 1 0,0-1 0,0 0 0,1 0 0,-1 0 0,0 0 0,1 0 0,-1 0 0,1 0 0,0-1 0,0 1 0,0-1 0,-1 1 0,1-1 0,1 1 0,-1-1 0,0 0 0,0 0 0,0 0 0,1 0 0,-1-1 0,0 1 0,1-1 0,2 1 0,8 1 0,1 0 0,0-1 0,-1-1 0,16-1 0,-23 0 0,-4 1-95,1 0 0,-1 0 0,0 0 0,0-1 0,0 1 0,0-1 0,0 1 0,0-1 0,0 0 0,-1 0 0,4-2 0,6-13-3479,-7-1-5005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16271,'0'0'16496,"-7"70"-16496,1-43 0,4-3 0,2 0 0,0-2 0,0-4 0,2-3 0,9-6 0,-5-4-2114,3-5-5830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13004,'0'0'19763,"40"7"-19763,-34-13-2883,2-4-3010,-7 2-3620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4:5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17489,'0'0'13228,"2"11"-12171,7 73-502,-8-53-467,2 0-1,1 0 1,1 0-1,11 34 1,-15-63-88,-1 0 0,0-1 0,1 1 0,-1-1 0,1 1 0,0-1 0,-1 1 0,1-1 0,0 1 0,0-1 0,0 0 0,0 1 0,0-1 0,0 0 0,0 0 0,1 0 0,-1 0 0,0 0 0,0 0 0,1 0 0,-1 0 0,1 0 0,-1-1 0,1 1 0,-1-1 0,1 1 0,0-1 0,-1 0 0,1 1 0,-1-1 0,1 0 0,0 0 0,-1 0 0,1 0 0,0 0 0,-1-1 0,1 1 0,-1 0 0,1-1 0,0 1 0,-1-1 0,1 0 0,-1 1 0,1-1 0,-1 0 0,0 0 0,1 0 0,1-1 0,4-5 0,1 1 0,-1-1 0,-1 0 0,1 0 0,-1 0 0,10-17 0,40-81 0,-35 62 0,41-62 0,-62 105 5,1-1-1,-1 1 1,0-1-1,0 1 1,0-1 0,0 1-1,1-1 1,-1 1-1,0 0 1,0-1 0,1 1-1,-1-1 1,0 1-1,1 0 1,-1-1 0,0 1-1,1 0 1,-1-1-1,0 1 1,1 0 0,-1 0-1,1-1 1,-1 1-1,1 0 1,-1 0 0,1 0-1,-1 0 1,0 0-1,1 0 1,-1-1 0,1 1-1,-1 0 1,2 0-1,-1 17-1906,-1-13 1048,0 7-7917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7271,'0'0'21780,"8"2"-20338,13 0-1117,-1 0 0,0-1-1,0-1 1,1-1 0,-1-1 0,26-5 0,-12 0-886,1 2 1,55-1-1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4324,'0'0'23356,"0"12"-22721,2 100 854,-2-110-1453,0 0 1,0 0-1,0 0 0,0 0 0,0 0 1,1 0-1,-1 0 0,1 0 0,-1 0 0,1 0 1,0 0-1,-1 0 0,1 0 0,0-1 0,0 1 1,0 0-1,1-1 0,-1 1 0,0 0 1,1-1-1,-1 1 0,1-1 0,-1 0 0,1 0 1,0 1-1,-1-1 0,1 0 0,0 0 1,0-1-1,0 1 0,0 0 0,0-1 0,0 1 1,0-1-1,0 1 0,0-1 0,0 0 1,0 0-1,0 0 0,0 0 0,0 0 0,4-1 1,0 0 80,1-1 0,-1 1 0,1-1 0,-1 0 0,1-1 0,-1 1 0,0-1 1,0 0-1,0-1 0,0 0 0,9-8 0,-6 2-117,-1 0 0,0 0 0,-1-1 0,0 0 0,0 0 0,-1-1 0,-1 1 0,7-23 0,-17 116 0,3-74-106,2 0 0,-1 1 0,1-1 0,1 1 0,-1-1-1,1 0 1,5 17 0,-5-23-49,0 1 0,0-1 0,1 1 0,-1-1 0,1 0 0,0 0 0,-1 0 0,1 1 0,0-2 0,0 1 0,0 0 0,1 0 0,-1-1 0,0 1 0,1-1 0,-1 1 0,1-1 0,-1 0 0,1 0 0,-1 0 0,1-1 0,0 1 0,-1-1 0,1 1 0,0-1 0,0 0 0,5 0 0,15 0-8621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9769,'0'0'20206,"9"2"-19806,30 6 182,-38-8-531,0 0-1,1 0 0,-1-1 0,0 1 1,0 0-1,1-1 0,-1 1 0,0-1 1,0 1-1,0-1 0,1 0 1,-1 1-1,0-1 0,0 0 0,0 0 1,0 0-1,0 0 0,0 0 0,-1 0 1,1 0-1,0 0 0,0 0 0,-1 0 1,1-1-1,-1 1 0,1 0 1,-1 0-1,1-1 0,-1 1 0,0 0 1,0 0-1,0-1 0,0 1 0,1 0 1,-2-2-1,-19 34-50,19-30-148,1 0 1,-1 0-1,1 0 0,-1 0 1,1 0-1,0 0 0,0 0 0,-1 0 1,1 0-1,0 0 0,0 0 1,0 0-1,0 0 0,0 0 1,0 0-1,0 0 0,0 0 0,1 0 1,-1 0-1,1 1 0,-1-2-75,1 1 0,0-1 1,-1 0-1,1 0 0,0 0 0,-1 1 0,1-1 0,0 0 0,-1 0 0,1 0 0,0 0 0,-1 0 0,1 0 0,0 0 0,0 0 0,-1-1 0,1 1 0,0 0 0,-1 0 0,1-1 0,0 1 0,-1 0 0,1-1 0,-1 1 0,1 0 0,0-1 0,-1 1 0,1-1 0,0 0 0,15-11-8147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7 568 6502,'-1'0'754,"0"1"-1,1 0 1,-1 0 0,1 0-1,-1 0 1,1 0 0,-1 0-1,1 1 1,-1-1 0,1 0-1,0 0 1,0 0 0,0 0-1,-1 0 1,1 0 0,0 1-1,0-1 1,1 0 0,-1 0-1,0 2 1,9-8 3352,7-8-3951,61-64 1875,-3-2-1,114-163 1,-162 207-1942,5-13-88,-22 34 0,0 0 0,0 0 0,2 1 0,22-23 0,-32 35 0,-1 1 0,0 0 0,0 0 0,0 0 0,0 0 0,0 0 0,1 0 0,-1 0 0,0 0 0,0 0 0,0 0 0,0 0 0,1-1 0,-1 1 0,0 0 0,0 0 0,0 0 0,0 0 0,1 0 0,-1 0 0,0 1 0,0-1 0,0 0 0,1 0 0,-1 0 0,0 0 0,0 0 0,0 0 0,0 0 0,0 0 0,1 0 0,-1 0 0,0 0 0,0 1 0,0-1 0,0 0 0,0 0 0,1 0 0,-1 0 0,0 0 0,0 1 0,0-1 0,0 0 0,0 0 0,0 0 0,0 0 0,0 1 0,0-1 0,0 0 0,0 0 0,0 0 0,0 0 0,0 1 0,0-1 0,2 19 0,-4 22 0,-10 15 0,-25 75 0,24-93 0,1 0 0,2 1 0,2 0 0,2 0 0,-2 43 0,8-71 0,0 31 0,0-41 0,0 0 0,0 0 0,0 0 0,0 0 0,0 0 0,0 0 0,0 0 0,1-1 0,-1 1 0,0 0 0,1 0 0,-1 0 0,0 0 0,1 0 0,-1 0 0,1-1 0,-1 1 0,1 0 0,0 0 0,-1-1 0,1 1 0,0 0 0,0-1 0,-1 1 0,1-1 0,0 1 0,0-1 0,0 1 0,0-1 0,0 0 0,1 1 0,-1-1 6,0-1-1,0 1 1,-1-1 0,1 1-1,0-1 1,0 0 0,-1 1-1,1-1 1,0 0-1,-1 0 1,1 1 0,-1-1-1,1 0 1,-1 0 0,1 0-1,-1 1 1,1-1 0,-1 0-1,0 0 1,0 0 0,1 0-1,-1 0 1,0 0-1,0 0 1,0 0 0,0 0-1,0 0 1,0-1 0,-1-37-437,1 33 15,0 2-668,-1 0 0,0 0 0,0 0 0,0 0 0,0 0 1,-1 0-1,0 1 0,1-1 0,-1 1 0,-1-1 0,1 1 1,0 0-1,-1 0 0,-5-6 0,6 7 280,-16-18-11912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7944,'0'0'21027,"2"11"-19745,7 36-558,-3-5-127,2-1-1,21 64 1,-29-104-597,1 0 0,-1 0 0,0 0 0,1 0 0,-1 0 0,1 0 0,-1 0 0,1 0 0,-1 0 0,1 0 0,0 0 0,0 0 0,-1-1 0,1 1 0,0 0 0,0 0 0,0-1 0,0 1 0,0 0 0,0-1 0,0 1 0,0-1 0,0 0 0,0 1 0,0-1 0,0 0 0,0 1 0,2-1 0,-1-1 0,0 1 0,0-1 0,-1 0 0,1 0 0,0 1 0,-1-1 0,1-1 0,0 1 0,-1 0 0,1 0 0,-1-1 0,1 1 0,-1 0 0,2-4 0,6-7 0,-2 0 0,1 0 0,6-16 0,-13 26 0,19-48 0,-15 35 0,1 1 0,0-1 0,1 1 0,0 1 0,1-1 0,0 1 0,21-23 0,-28 36-713,2-1-3262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12716,'0'0'19143,"3"11"-18374,4 31-734,-2 1 0,-2-1-1,-3 75 1,0-112-136,-1 27-2887,1-31 2641,-1 0-1,1 0 0,0 0 0,0 0 1,0 0-1,0 0 0,0-1 0,0 1 1,1 0-1,-1 0 0,0 0 0,0 0 1,1 0-1,-1 0 0,0-1 0,1 1 0,-1 0 1,1 0-1,-1-1 0,1 1 0,-1 0 1,1-1-1,1 2 0,7-2-16147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4773,'0'0'24898,"8"8"-24098,-3-1-638,1 0-1,-1 0 1,0 0-1,0 1 1,-1 0-1,0 0 1,-1 0-1,1 0 1,-1 0-1,-1 1 1,3 12-1,-3 11 9,-2-24-149,1 1 0,0-1 0,0 1 0,0-1 0,1 1-1,0-1 1,1 0 0,6 14 0,-9-21-21,1 0 0,0 0 0,0 0 0,0 0 0,0-1 0,0 1 0,0 0 0,0 0 0,0 0 0,1-1 0,-1 1 0,0-1 0,0 1 0,0-1 0,1 1 0,-1-1 0,0 0 0,1 0 0,-1 1 0,0-1 0,1 0 0,-1 0 0,0 0 0,1 0 0,-1-1 0,0 1 0,0 0 0,1-1 0,-1 1 0,0 0 0,0-1 0,1 0 0,-1 1 0,0-1 0,0 0 0,0 1 0,0-1 0,0 0 0,2-1 0,3-4 0,1 1 0,-1-1 0,0 0 0,9-11 0,3-9 0,22-43 0,-30 48 0,1 1 0,1 1 0,1 0 0,25-27 0,-33 32-1237,-5-3-4139,0 9 239,0-4-14246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2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3683,'0'0'15498,"8"-5"-12973,2-1-1714,1 1 0,0 0 0,0 0 0,0 1 0,0 1 0,1 0 0,-1 1-1,1 0 1,0 0 0,13 1 0,-24 1-752,1 0 0,0 0-1,-1 0 1,1 0 0,0 0 0,-1 1-1,1-1 1,-1 0 0,1 1-1,-1-1 1,1 1 0,-1 0 0,1-1-1,-1 1 1,1 0 0,-1 0-1,0 0 1,1 0 0,-1 0 0,0 0-1,0 1 1,0-1 0,0 0-1,1 3 1,-1-3-38,-1 1 1,1 0-1,-1 0 1,0 0-1,1 0 0,-1 0 1,0 0-1,0 0 0,-1 0 1,1-1-1,0 1 0,0 0 1,-1 0-1,0 0 1,1 0-1,-1 0 0,0-1 1,0 1-1,1 0 0,-2-1 1,1 1-1,-1 1 0,-6 7 2,0-1 0,0-1 0,-1 1 0,0-1 0,-1-1-1,-10 7 1,-33 28-1,53-42-22,0 0 0,-1 0 0,1 1 0,0-1 0,0 0 0,-1 0 0,1 0 0,0 0 0,0 1 0,0-1 0,0 0 0,-1 0 0,1 0 0,0 1 0,0-1 0,0 0 0,0 0 0,0 0 0,0 1 0,-1-1 0,1 0 0,0 0 0,0 1 0,0-1 0,0 0 0,0 0 0,0 1 0,0-1 0,0 0 0,0 0 0,0 1 0,0-1 0,0 0 0,1 0 0,-1 1 0,0-1 0,0 0 0,0 0 0,0 1 0,0-1 0,0 0 0,1 0 0,-1 0 0,0 1 0,0-1 0,16 3 0,25-5 0,42-9-1670,32-3-7876,-79 11-7168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3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1159 177 4164,'0'0'838,"8"-5"2322,3-1-2536,7-4 1157,-1-1-1,0-1 1,26-23-1,-43 35-1711,1-1 0,-1 1 0,0 0 0,0 0 0,0 0 0,1-1 0,-1 1 0,0 0 0,0 0 0,0 0 0,0-1-1,0 1 1,1 0 0,-1 0 0,0-1 0,0 1 0,0 0 0,0-1 0,0 1 0,0 0 0,0 0 0,0-1 0,0 1 0,0 0-1,0 0 1,0-1 0,0 1 0,0 0 0,0-1 0,-1 1 0,1 0 0,0 0 0,0 0 0,0-1 0,0 1 0,0 0 0,-1 0-1,1-1 1,0 1 0,-15-6 955,-25 0-946,32 5 217,-327-52 383,291 45-371,-1 1 1,0 3-1,0 2 0,0 2 1,0 1-1,0 3 1,0 2-1,-78 20 1,96-18-276,0 1 0,1 2 0,1 0 0,0 2 0,0 1 1,-35 26-1,44-26-10,0 0 0,0 0 0,2 1 0,0 1 1,1 1-1,0 0 0,2 0 0,0 2 0,-13 28 0,18-33-4,1 0 0,0 1 0,1-1 0,0 1 0,2 0 0,0 0 0,0 0 0,1 20 0,2-26-4,0 1 0,0-1 0,1 1 0,0-1 0,0 0 0,1 0 0,0 0 0,1 0 0,0 0 0,1-1 0,-1 1 0,2-1 0,11 14 0,-3-7 9,2-1 0,0 0 0,0-1-1,2-1 1,-1-1 0,1 0 0,1-2 0,0 0 0,0-1-1,1 0 1,0-2 0,0 0 0,23 2 0,11 0 34,0-3 1,0-2-1,103-7 1,-90-2 53,0-3 0,0-3 0,-1-3 0,91-33 0,-111 30 237,-1-1 0,-1-2 0,-1-2-1,-1-2 1,-1-2 0,71-60-1,-102 78-264,-1-1-1,0 0 1,0 0 0,-1-1-1,0 0 1,0-1-1,-2 0 1,8-16-1,-12 24-63,-1 1 0,0-1-1,0 1 1,0-1-1,0 0 1,-1 1-1,1-1 1,-1 0 0,0 1-1,0-1 1,0 0-1,-1 1 1,1-1-1,-1 0 1,0 1 0,0-1-1,0 1 1,0-1-1,-1 1 1,1-1 0,-1 1-1,0 0 1,0 0-1,0 0 1,-1 0-1,1 0 1,-1 1 0,1-1-1,-1 1 1,0-1-1,0 1 1,0 0 0,0 0-1,-6-2 1,-11-5-407,-1 0 0,0 2 0,0 1 1,-38-7-1,-28-9-7592,40 5-2889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21 106 4228,'0'0'16859,"1"9"-14879,-1-6-1834,0 0 1,0-1-1,0 1 0,0-1 1,0 1-1,1 0 0,-1-1 1,1 1-1,0-1 0,0 1 1,-1-1-1,2 0 0,-1 1 1,0-1-1,0 0 0,1 0 1,-1 0-1,1 0 0,0 0 1,0 0-1,0 0 0,0 0 1,0-1-1,0 1 0,0-1 1,0 0-1,0 1 0,1-1 1,-1 0-1,1 0 0,-1-1 1,1 1-1,-1 0 0,1-1 1,-1 0-1,1 1 0,0-1 1,3 0-1,0 0-49,1 0-1,0 0 1,-1 0 0,1-1-1,-1 0 1,1 0 0,-1-1 0,0 0-1,1 0 1,-1 0 0,0-1 0,0 0-1,-1 0 1,1-1 0,0 1-1,-1-1 1,0 0 0,0-1 0,0 1-1,-1-1 1,1 0 0,-1 0-1,0 0 1,-1-1 0,1 1 0,-1-1-1,0 0 1,-1 0 0,1 0-1,-1-1 1,0 1 0,-1 0 0,2-10-1,-3 14-93,0 1 0,0-1-1,0 0 1,0 0-1,-1 0 1,1 0-1,0 0 1,-1 0 0,1 1-1,-1-1 1,0 0-1,0 0 1,0 1 0,1-1-1,-1 1 1,-1-1-1,1 0 1,0 1 0,0 0-1,-1-1 1,1 1-1,0 0 1,-1 0-1,0 0 1,1 0 0,-1 0-1,1 0 1,-1 0-1,0 0 1,0 1 0,0-1-1,1 1 1,-1-1-1,0 1 1,0 0 0,0 0-1,0 0 1,0 0-1,0 0 1,1 0 0,-4 1-1,-2-1-1,0 1 0,1-1 1,-1 2-1,1-1 0,-1 1 0,1 0 0,0 0 0,-1 1 1,1 0-1,0 0 0,-5 4 0,-1 3 48,1 0 0,0 2 1,0-1-1,1 1 0,-14 22 0,20-27-25,-1 1 0,1-1 0,1 1 0,-1 0 0,1 0 0,0 0-1,1 0 1,0 1 0,1-1 0,-1 1 0,1 15 0,1-22-22,1 0 0,-1 0-1,1 0 1,0 0 0,0 0 0,0 0 0,0 0 0,0 0-1,0-1 1,0 1 0,0 0 0,1-1 0,-1 1 0,1-1-1,-1 1 1,1-1 0,0 0 0,-1 1 0,1-1-1,0 0 1,0 0 0,0 0 0,0-1 0,0 1 0,0 0-1,0-1 1,0 1 0,3-1 0,9 3-52,-1-2-1,0 0 1,18 0 0,-25-1-16,1 0-58,55-2-2917,-2-8-4454,-18-4-1362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 12364,'0'0'15161,"-9"-2"-13090,5 0-1935,-1 0-1,1 1 1,-1 0-1,0 0 1,0 0-1,1 1 1,-1-1-1,0 1 1,0 0-1,0 1 1,1-1 0,-1 1-1,0 0 1,0 0-1,1 0 1,-1 1-1,1 0 1,-1-1-1,1 2 1,0-1 0,-1 0-1,-5 6 1,-1 1-120,1 1 1,0 0 0,-14 19-1,21-25-17,0 1 0,0 0 0,0 0 0,0 0 0,1 0 0,0 0 0,0 0 0,0 1 0,1-1 0,0 1 0,0-1 0,0 7 0,1-11 2,0-1-1,0 1 1,0 0 0,0 0-1,1-1 1,-1 1 0,0 0-1,0-1 1,1 1-1,-1 0 1,0-1 0,1 1-1,-1 0 1,1-1 0,-1 1-1,1-1 1,-1 1 0,1-1-1,-1 1 1,1-1 0,0 1-1,-1-1 1,1 0-1,0 1 1,-1-1 0,1 0-1,1 1 1,28 3 17,-21-5-54,0 1 0,0-2 0,0 1 0,15-5 0,-14 1-206,0-1-1,-1 0 1,1 0 0,-1-1-1,0 0 1,-1 0 0,0-1-1,0 0 1,0-1 0,-1 0 0,0 0-1,-1 0 1,0-1 0,-1 0-1,0 0 1,0-1 0,4-14-1,-24 65 1184,-1-1 0,-22 38-1,16-33-461,-20 53 0,38-76-944,3-16-3633,1-1-4103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12588,'0'0'11803,"2"24"-5069,-1-17-6459,-24 59 154,18-54-311,0 0-1,1 0 0,0 1 0,1-1 0,0 1 1,1 0-1,0 14 0,2-27-117,0 1 0,0 0 0,0-1 0,0 1 0,0-1 0,0 1 0,0 0 0,0-1 0,1 1 0,-1-1 0,0 1 0,0-1 0,1 1 0,-1-1 0,0 1 0,1-1 0,-1 1 0,0-1 0,1 1 0,-1-1 0,1 1 0,-1-1 0,1 0 0,-1 1 0,1-1 0,-1 0 0,1 1 0,-1-1 0,1 0 0,-1 0 0,2 1 0,24-3 0,-19 0 0,-1 0 0,0 0 0,0 0 0,0-1 0,10-7 0,-6 1 0,-1 0 0,0 0 0,-1-1 0,0-1 0,-1 1 0,0-1 0,-1 0 0,0-1 0,-1 0 0,0 1 0,0-2 0,-2 1 0,5-20 0,-27 95 0,14-51 0,1 0 0,0 1 0,1-1 0,1 1 0,0 0 0,-1 14 0,3-26-61,0 0-1,0 0 1,0 0 0,1 0-1,-1 0 1,0-1 0,0 1-1,1 0 1,-1 0 0,0 0-1,1 0 1,-1-1 0,1 1-1,-1 0 1,1 0 0,-1-1-1,1 1 1,-1 0 0,1-1-1,0 1 1,-1-1-1,1 1 1,0-1 0,0 1-1,-1-1 1,1 1 0,0-1-1,0 0 1,0 1 0,1-1-1,30 3-4595,-27-3 3881,20 0-6110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9097,'0'0'9897,"-8"6"-5253,-6 5-3146,1 1 0,0 0 1,-22 26-1,30-32-1264,0 0 0,1 1 0,-1 0 1,1 0-1,1 0 0,-1 0 1,1 0-1,0 1 0,1-1 0,0 1 1,0 0-1,-1 14 0,3-21-231,1-1 0,-1 1 0,1 0 0,-1-1 1,0 1-1,1 0 0,-1-1 0,1 1 0,0-1 0,-1 1 0,1-1 0,-1 1 0,1-1 0,0 1 0,-1-1 0,1 0 0,0 1 0,-1-1 0,1 0 0,0 0 0,0 0 0,-1 1 1,1-1-1,0 0 0,0 0 0,0 0 0,-1 0 0,1 0 0,0 0 0,0 0 0,-1-1 0,1 1 0,1-1 0,30-6-85,-21 0-457,-1-1 1,0 0-1,-1-1 1,0 0-1,0-1 1,-1 1-1,0-2 1,0 1-1,-1-1 1,-1 0-1,0 0 0,0-1 1,-1 0-1,-1 0 1,4-15-1,-8 26 283,-5 19-27,0-5 416,0 1 0,1 1-1,1-1 1,0 0 0,1 1-1,-1 20 1,3-34-224,0 0 0,0-1 0,1 1 0,-1 0 0,0 0 0,0 0 0,1-1 0,-1 1 0,0 0 0,1-1 0,-1 1 0,0 0 0,1-1 0,-1 1 0,1 0 0,-1-1 0,1 1 0,0-1 0,-1 1 0,1-1 0,-1 1 0,1-1 0,0 0 0,0 1 0,-1-1 0,1 0 0,0 1 0,-1-1 0,1 0 0,0 0 0,0 0-1,0 0 1,0 1 0,1-1-402,1 0-1,-1 0 0,0 0 0,0 0 0,1-1 0,-1 1 0,0-1 0,0 1 0,0-1 0,1 0 0,2-1 0,14-14-4769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98 128,'4'-11'6342,"24"-65"2714,-24 65-6373,-9 28 3720,2 1-4532,-5 18-781,-5 2-364,3 0 0,0 0 0,3 1 0,1-1 0,-1 54 0,7-91-729,-1 0 1,1-1-1,0 1 0,0 0 1,0 0-1,0 0 1,0 0-1,1-1 0,-1 1 1,0 0-1,0 0 0,0 0 1,1-1-1,-1 1 1,0 0-1,1-1 0,-1 1 1,1 0-1,-1 0 0,1-1 1,-1 1-1,1-1 1,-1 1-1,1-1 0,0 1 1,-1-1-1,1 1 1,0-1-1,0 1 0,-1-1 1,1 0-1,0 1 0,0-1 1,-1 0-1,1 0 1,1 1-1,-1-1-3,0-1 0,1 1-1,-1 0 1,0 0 0,0-1 0,0 1 0,0-1-1,1 1 1,-1-1 0,0 1 0,0-1 0,0 1-1,0-1 1,0 0 0,0 0 0,0 0 0,-1 0-1,1 0 1,0 1 0,0-1 0,-1 0 0,1-1 0,0 0-1,5-14-164,-1-1 0,0 1 0,-1-1 0,-1 0 0,-1 0 0,-1 0 0,0 0 0,-2-25 0,1 21 168,0 21 12,0 0 0,-1 0 1,1 0-1,0 0 0,0 0 1,0 0-1,0 0 0,0 0 1,0 0-1,0 0 0,0 0 1,0 0-1,0 0 0,0 0 1,0-1-1,0 1 0,0 0 1,0 0-1,0 0 0,-1 0 1,1 0-1,0 0 0,0 0 1,0 0-1,0 0 0,0 0 1,0 0-1,-3 13 197,-2 21 159,4-30-326,1 1 0,0-1 0,0 1 0,0-1 0,1 0-1,-1 1 1,1-1 0,0 0 0,1 0 0,-1 0 0,1 1-1,3 5 1,-3-8-50,0 0-1,0 0 0,0 0 1,0 0-1,0 0 1,1-1-1,-1 1 1,1-1-1,-1 0 0,1 0 1,-1 0-1,1 0 1,0 0-1,-1 0 0,1-1 1,0 1-1,0-1 1,0 0-1,-1 0 0,6 0 1,-1 0 4,0-1 1,0 1-1,0-1 1,0 0-1,0-1 0,-1 0 1,1 0-1,0 0 1,-1-1-1,0 0 1,8-4-1,-4 0 23,-1-1 0,1 0-1,-1 0 1,-1-1 0,13-15 0,-20 23-19,0-1 0,0 1 0,0-1 0,0 1 0,0 0 0,0 0 0,0 0 0,1 0 0,-1 0 0,0 0 1,1 0-1,-1 0 0,1 0 0,1 0 0,-2 1 15,-1 0 0,0 1 0,1-1 1,-1 0-1,0 0 0,1 1 0,-1-1 0,0 0 1,1 1-1,-1-1 0,0 1 0,0-1 1,1 0-1,-1 1 0,0-1 0,0 1 0,0-1 1,0 0-1,0 1 0,0-1 0,1 1 0,-1-1 1,0 1-1,0-1 0,0 1 0,-1-1 1,1 1-1,0-1 0,0 0 0,0 1 0,0 0 1,-11 52 1031,11-52-1026,-5 18 9,0 0 0,2 0-1,-2 40 1,5-59-28,0 0-1,0 1 1,0-1 0,0 0 0,0 1-1,0-1 1,0 0 0,0 0 0,0 1-1,0-1 1,0 0 0,0 1 0,0-1-1,0 0 1,0 0 0,0 1 0,0-1-1,1 0 1,-1 0 0,0 1 0,0-1-1,0 0 1,0 0 0,1 1 0,-1-1-1,0 0 1,0 0 0,1 0 0,-1 0-1,0 1 1,0-1 0,1 0 0,-1 0-1,0 0 1,0 0 0,1 0 0,-1 0-1,0 0 1,1 0 0,14-6-265,9-18-1612,-20 13-667,0-1 0,-1 0 0,-1 1 0,0-1 1,0 0-1,-1-20 0,0-13-8356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7976,'0'0'24246,"58"-13"-23701,-29 11-545,0-1 0,0 1 0,2-1 0,-7 3 0,-3-4-4004,-4-3-5797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4100,'0'0'21492,"-19"50"-21268,19-31-224,9-2-1249,2 0-1537,7-1-1186,2 0-2402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12940,'0'0'16202,"-5"9"-14435,-5 4-1159,4-5-469,0-1 0,0 1 0,1 0 0,0 0-1,1 1 1,0 0 0,0-1 0,-5 20 0,35-28-139,-11-3-138,0-2 1,-1 0-1,16-7 0,-19 7 22,0 0 1,1 1-1,-1 0 0,1 1 0,0 0 0,15-1 1,-21 3 190,-1 1 0,0-1 0,0 1 0,0 1 1,0-1-1,0 1 0,0 0 0,8 2 0,-10-1-29,0 0 0,-1 0-1,1 0 1,-1 0 0,1 0-1,-1 1 1,0-1 0,0 1-1,0-1 1,0 1-1,0 0 1,-1 0 0,1 0-1,0 4 1,-1-6-89,0 0 0,-1 0 0,1 0 0,-1 0 0,1 0 1,0 0-1,0 0 0,-1 0 0,1-1 0,0 1 0,0 0 0,0 0 0,0-1 0,0 1 0,0-1 1,0 1-1,0-1 0,2 1 0,14-3-3311,-1-9-5577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9545,'0'0'7468,"0"9"-4681,-2 37-281,-3-1-1,-11 45 1,7-41-1841,2 0 1,-2 55-1,9-102-663,0-1 0,0 1 0,0 0 0,0-1-1,0 1 1,1-1 0,-1 1 0,0-1 0,1 1 0,-1 0 0,1-1-1,-1 1 1,1-1 0,0 0 0,0 1 0,0-1 0,2 3 0,-3-4-34,1 1 0,0-1 1,0 1-1,0-1 1,0 0-1,0 1 1,0-1-1,0 0 1,0 0-1,0 1 1,0-1-1,0 0 1,0 0-1,0 0 1,0 0-1,0-1 0,0 1 1,0 0-1,0 0 1,-1-1-1,3 1 1,2-3-315,0 1 0,0-1 0,0 0 0,-1 0 0,1-1 0,-1 0 0,0 1 0,7-9 0,4-7-2402,-1 0 1,17-30-1,-5-3-3369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10858,'0'0'12044,"3"52"-9770,-12-9-577,-3 6-928,2 5-320,2-1-97,4-2-128,4-4-160,0-8-32,1-8-64,10-6-1025,-1-12-897,-2-8-864,-6-5-1506</inkml:trace>
  <inkml:trace contextRef="#ctx0" brushRef="#br0" timeOffset="1">1 264 5926,'0'0'20211,"73"-7"-20051,-23 7-96,4-6-1986,0-4-1954,-3-1-4227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3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2819,'0'0'21204,"-8"-1"-18973,-27-4-501,33 5-1640,0 0 1,0 0 0,0 0 0,0 0-1,0 1 1,0-1 0,0 1-1,0-1 1,1 1 0,-1 0-1,0-1 1,0 1 0,0 0-1,1 0 1,-1 0 0,0 1-1,1-1 1,-1 0 0,1 1 0,-3 2-1,-20 34 377,21-33-324,-3 7-5,1 0 1,1 0-1,0 1 0,0-1 1,1 1-1,1 0 0,0 0 1,1 0-1,1 0 0,1 22 1,-1-33-135,0 0 1,0 0 0,1 0 0,-1 0 0,1 0-1,0 0 1,-1 0 0,1-1 0,0 1 0,0 0-1,0 0 1,0 0 0,0-1 0,1 1-1,-1-1 1,1 1 0,-1-1 0,1 1 0,-1-1-1,1 0 1,0 0 0,-1 0 0,1 0 0,0 0-1,0 0 1,0 0 0,0-1 0,0 1 0,0-1-1,0 1 1,0-1 0,0 0 0,0 0-1,0 0 1,0 0 0,4 0 0,-1 0 10,0-1 0,0 1 0,1-1 1,-1 0-1,0-1 0,0 1 0,0-1 0,-1 0 0,1 0 1,0 0-1,-1-1 0,1 0 0,7-6 0,-7 4 2,1-1 0,-1 0 0,0 0 0,-1-1 0,1 1 1,-1-1-1,0 0 0,-1 0 0,0-1 0,0 1 0,-1-1 0,1 1 0,-2-1 0,1 0 0,-1 0 0,0 1 0,-1-1 0,0 0 0,0 0 0,-2-13 0,2 22-17,0-1 0,0 1 0,0 0 0,0-1 0,-1 1 0,1-1 0,0 1 0,0-1 0,0 1 0,-1 0 0,1-1 0,0 1 0,0-1 0,-1 1 0,1-1 0,0 1 0,-1-1 0,1 0 0,-1 1 0,1-1 0,-1 1 0,1-1 0,0 0 0,-1 1 0,1-1 0,-1 0 0,0 0 0,1 1 0,-1-1 0,0 0 0,21 1-444,-1-1 1,1 0-1,33-7 0,-33 4 18,1 1-1,-1 1 1,26 1-1,-45 0 429,0 0 0,0 0-1,0 1 1,0-1-1,0 0 1,0 0 0,0 1-1,0-1 1,0 0-1,-1 1 1,1-1 0,0 1-1,0-1 1,0 1-1,-1 0 1,1-1 0,0 1-1,0 0 1,-1-1-1,1 1 1,-1 0 0,1 0-1,-1 0 1,1-1-1,0 3 1,-1 28 284,-22 34 716,19-58-783,0-2-102,1-1 0,0 1 0,1 0 0,-1 0 0,1 0 0,0 0 0,0 0 0,1 0 0,-1 0 0,1 0 0,1 9 0,-1-14-119,1 1 0,0 0 0,-1-1 1,1 1-1,0 0 0,0-1 0,0 1 1,-1-1-1,1 1 0,0-1 0,0 1 1,0-1-1,0 0 0,0 1 0,0-1 1,0 0-1,0 0 0,-1 0 0,1 0 1,0 0-1,0 0 0,0 0 0,0 0 1,0 0-1,0 0 0,0 0 0,0-1 1,0 1-1,0 0 0,0-1 0,1 0 1,30-11-178,-19 2 126,0 0 1,0-1 0,-1 0 0,-1-1 0,0-1 0,0 0 0,-2 0-1,1-1 1,-2 0 0,1 0 0,-2-1 0,9-24 0,-19 49 53,0 0 1,1 0 0,0 0 0,0 1 0,1-1 0,1 1-1,1 17 1,-1-25 0,1 0 0,-1 0-1,1 0 1,0 0-1,0-1 1,0 1 0,0 0-1,0 0 1,0-1-1,1 1 1,0-1 0,-1 0-1,1 1 1,0-1-1,0 0 1,0 0 0,0 0-1,1 0 1,-1 0 0,0-1-1,1 1 1,-1-1-1,1 1 1,0-1 0,-1 0-1,1 0 1,0 0-1,0-1 1,0 1 0,-1-1-1,1 1 1,0-1-1,5 0 1,2 0 48,0-1 1,0 0-1,0-1 1,0 0-1,-1 0 1,1-1-1,-1 0 0,1-1 1,-1 0-1,0 0 1,0-1-1,-1 0 1,9-7-1,-12 8-21,0 0 0,0 0 0,0 0 0,-1-1 0,0 1 0,0-1 0,0 0 0,0 0 0,-1 0 0,0-1 0,0 1 0,0-1-1,-1 0 1,0 0 0,0 0 0,-1 0 0,1 0 0,-1 0 0,0 0 0,-1-1 0,0 1 0,0-8 0,-1 12-29,1 0 0,-1 0 0,0 0 0,1 0 0,-1 0 0,0 0 0,0 0 0,-1 0 0,1 0 0,0 1 0,-1-1 0,1 1 0,-1-1 0,1 1 0,-1-1 0,1 1 0,-1 0 0,0 0 0,0 0 0,-4-2 0,2 1 0,-1 0 0,0 0 0,0 1 0,0 0 0,0 0 0,0 0 0,-9 0 0,19 6-1412,11 0-3603,9-5-3708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5445,'0'0'12118,"0"9"-9667,-7 116 4846,0 22-3795,6-190-17649,-2 11 3439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12236,'0'0'16912,"51"23"-17201,-23-17-2145,0-1-2499,7-2-3843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13068,'0'0'6972,"-10"10"-2509,-9 7-2238,-73 72 3814,98-87-6247,0 0 0,1-1 1,-1 0-1,1 0 0,-1-1 0,8 1 0,9 1-841,68 15-4040,-85-15 4880,0-1-1,-1 1 0,1 1 1,-1-1-1,0 1 1,0-1-1,0 2 0,0-1 1,0 0-1,-1 1 1,0 0-1,1 0 0,5 8 1,-8-10 335,-1 0 0,0 0 0,0 0 0,0 0 0,0 0 0,0 0 0,-1 0 0,1 1 0,-1-1 0,1 0 0,-1 0 0,0 0 0,1 1 0,-1-1 0,-1 0 0,1 0 0,0 1 0,0-1 0,-1 0 0,1 0 0,-1 0 0,-1 4 0,-1-2 177,1 0 0,-1-1 0,1 1 0,-1-1-1,0 0 1,-1 0 0,1 0 0,0 0 0,-1-1 0,1 1-1,-5 2 1,-4 1 266,0-1-1,0 0 0,-1 0 1,1-1-1,-1-1 1,-24 4-1,35-7-673,-40 0 355,24-7-2350,6-10-4988,8-1-5409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6470,'7'7'13952,"-4"13"-9093,-3 30-5532,0-36 2554,-2 245 2482,1-187-5534,1-27-3671,-7-97-4606,-1 21 2609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11339,'0'0'7004,"5"11"-5312,-2-5-1510,-2-2-22,1 1 1,-1-1-1,1 0 0,1 0 1,-1 0-1,0 0 1,1-1-1,0 1 0,0-1 1,0 1-1,0-1 1,0 0-1,1 0 0,-1 0 1,1-1-1,0 1 0,0-1 1,0 0-1,0 0 1,8 2-1,-3-2-70,0-1 1,1 0-1,-1 0 0,1-1 1,-1 0-1,1 0 1,-1-1-1,0-1 0,1 0 1,-1 0-1,0-1 0,0 0 1,0 0-1,-1-1 0,1 0 1,-1-1-1,0 1 1,12-10-1,-11 6-21,-1 0 0,0-1-1,0 0 1,0 0 0,-1 0 0,-1-1 0,1 0 0,-2-1-1,1 1 1,-1-1 0,-1 0 0,0-1 0,-1 1-1,3-19 1,-5 28-41,6-57 623,-6 55-565,-1 1 0,1-1-1,-1 0 1,-1 0 0,1 0 0,0 1-1,-1-1 1,0 0 0,0 0 0,0 1-1,0-1 1,-3-5 0,3 9-62,0-1 0,1 0 0,-1 0 1,0 1-1,0-1 0,0 1 0,0-1 0,0 1 0,0-1 1,0 1-1,0-1 0,0 1 0,0 0 0,0 0 0,0-1 0,0 1 1,0 0-1,0 0 0,0 0 0,0 0 0,0 0 0,0 0 1,0 0-1,0 1 0,0-1 0,0 0 0,0 1 0,0-1 0,0 0 1,0 1-1,0-1 0,0 1 0,0 0 0,1-1 0,-1 1 1,0 0-1,0-1 0,0 1 0,1 0 0,-2 1 0,-27 34 454,16-16-218,1 0 0,1 1 0,0 0 0,2 1 1,1 0-1,0 0 0,2 1 0,0 0 0,2 0 0,-3 27 0,7-49-256,0 0-1,0 0 1,0 0-1,1 0 1,-1 0-1,0-1 1,0 1-1,0 0 1,1 0-1,-1 0 0,0-1 1,1 1-1,-1 0 1,1 0-1,-1-1 1,1 1-1,-1 0 1,1-1-1,0 1 1,-1-1-1,1 1 1,0-1-1,-1 1 0,1-1 1,0 1-1,1 0 1,27 3 97,30-16 14,-37 4-299,-7 3-194,-1 0 0,0 1 0,1 1 1,0 0-1,0 1 0,24-1 0,-38 3 370,0 0 0,1 0 1,-1 1-1,0-1 0,0 0 0,0 0 1,0 1-1,-1-1 0,1 1 1,0-1-1,0 1 0,0-1 0,0 1 1,0-1-1,0 1 0,-1 0 1,1 0-1,0-1 0,-1 1 0,1 0 1,0 0-1,-1 0 0,1 0 1,-1 0-1,1 0 0,-1 1 0,4 34 746,-5-22-321,-1-1 1,-1 0-1,-5 18 1,5-22-819,-7 18 1661,7-22-7484,3-20-1298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3:1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2926 811 6086,'0'0'4980,"-2"-10"-1798,0 1-2638,-1-1 0,0 1 0,0 0 0,-1 0 0,-1 0 0,1 1 0,-1 0 0,-1 0 0,0 0 0,-13-14 0,-9-11 739,-32-48 0,43 56-929,-1 0 0,-1 0 0,-1 2-1,-42-37 1,22 31-343,-1 1-1,-1 3 0,-77-34 1,-147-43-768,181 72 762,-246-72 46,262 87-50,-1 3 0,-133-5 0,140 17 123,0 2 0,0 3-1,1 3 1,0 3 0,1 2 0,0 3 0,-93 38 0,113-36-40,1 1-1,1 3 0,1 1 0,1 2 1,1 1-1,1 2 0,1 2 1,2 0-1,1 3 0,2 0 1,-38 57-1,14-4-114,4 2 0,4 1-1,4 3 1,4 2 0,-32 124 0,60-183 5,1-1 0,2 1 0,2 0 0,-1 54-1,6-74 12,0-1-1,0 1 0,2 0 0,-1 0 0,2-1 0,0 1 1,1-1-1,0 0 0,1 0 0,1-1 0,0 0 0,1 0 0,10 13 1,3-3-1,1-1 1,1-1 0,1 0 0,0-2 0,2-1 0,0-2 0,1 0-1,1-2 1,37 15 0,33 7 96,143 33 0,-84-31-74,1-7-1,1-7 1,1-7-1,276-6 0,-370-16-31,-1-2 1,0-2-1,0-4 0,-1-3 0,0-2 0,-2-3 0,76-37 0,-96 37 234,-2-1 0,-1-2-1,0-2 1,-2-1 0,-1-2 0,-2-2 0,-1-1-1,-1-1 1,-2-2 0,-1-1 0,28-48 0,-35 46-61,-1-1 1,-3-1 0,-1 0 0,-2-2 0,11-48 0,-20 60-128,0-1 0,-2 0 0,-1 0 0,-2 0 1,-1 0-1,-1 0 0,-2 0 0,-6-33 0,6 51-4,-1 0 0,0 0-1,-1 1 1,0-1 0,-1 1 0,0 0-1,-1 1 1,0-1 0,-1 1 0,0 0-1,0 1 1,-2 0 0,1 1 0,-1 0-1,0 0 1,-1 1 0,0 0-1,-1 1 1,-13-7 0,-17-4-457,-1 1-1,-1 3 1,0 1-1,-57-8 1,-8-4-2887,37 4-2049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8008,'0'0'17654,"-2"8"-16229,-5 16-983,-1-1 0,-1-1 1,-1 1-1,-1-2 0,-20 31 1,-30 61 1631,55-100-1955,1 0 0,1 1 0,0-1 0,1 1 0,0 0 0,1 0 0,0 15 0,1-24-113,1 0-1,0 0 1,0-1 0,1 1-1,-1 0 1,1 0 0,0-1-1,1 1 1,-1-1-1,1 1 1,0-1 0,3 6-1,-3-8-23,0 1 0,0-1-1,0 0 1,1 0 0,-1 0-1,1-1 1,0 1 0,-1 0-1,1-1 1,0 0 0,0 0-1,0 0 1,0 0-1,0 0 1,0 0 0,0-1-1,0 0 1,0 1 0,6-2-1,-5 2-161,39-1-3570,-1-8-3568,-11-7-454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29 3908,'0'0'18967,"-2"8"-17109,1-5-1642,0 0 1,0 0-1,1 0 1,-1 0 0,1 1-1,0-1 1,0 0-1,0 0 1,0 0-1,1 5 1,0-6-107,0-1 1,0 1-1,0 0 1,0-1-1,0 1 1,1-1-1,-1 0 1,0 1-1,1-1 1,-1 0-1,1 0 1,-1 0-1,1 0 1,-1 0-1,1 0 1,0 0-1,0-1 1,-1 1-1,1 0 0,0-1 1,0 0-1,0 1 1,0-1-1,-1 0 1,1 0-1,2 0 1,10 1 75,0 0 1,1-1 0,-1-1-1,0 0 1,18-4 0,-28 4-169,-1 1 1,0-1-1,0 0 1,0 0-1,0 0 1,0 0-1,0 0 1,0-1 0,0 1-1,0-1 1,-1 0-1,1 0 1,-1 0-1,1 0 1,-1 0-1,0-1 1,0 1-1,0-1 1,0 1 0,0-1-1,0 0 1,-1 0-1,0 0 1,1 0-1,-1 0 1,0 0-1,0 0 1,-1 0-1,2-5 1,-2 7-14,0 0-1,0 0 1,0 0 0,0 0 0,0 0-1,-1 0 1,1 0 0,0 0-1,0 0 1,-1 0 0,1 0-1,-1 0 1,1 0 0,-1 0-1,1 1 1,-1-1 0,1 0 0,-1 0-1,0 1 1,1-1 0,-1 0-1,0 0 1,0 1 0,1-1-1,-1 1 1,0-1 0,-2 0-1,1 0 13,-1 0 0,0 1 0,-1-1-1,1 0 1,0 1 0,0 0-1,0 0 1,0 0 0,-4 1 0,0-1 19,0 1 1,0 1 0,0-1 0,1 1 0,-1 1-1,1-1 1,-1 1 0,-5 4 0,5-2-11,1 0-1,0 1 1,0 0 0,0 0-1,1 0 1,0 1 0,-5 10 0,8-14-17,0 1 1,0 0 0,0 0 0,1 0 0,-1 0 0,1 1-1,0-1 1,0 0 0,1 1 0,-1-1 0,1 0 0,0 1-1,0-1 1,1 0 0,0 7 0,1-8-28,-1-1 0,0 0 0,0 0 1,1 0-1,0 0 0,-1 0 0,1 0 0,0 0 0,0 0 0,0-1 0,0 1 1,0-1-1,0 1 0,0-1 0,1 0 0,-1 0 0,0 0 0,1 0 1,-1 0-1,1-1 0,-1 1 0,1-1 0,-1 1 0,4-1 0,69 3-2375,-62-4 1395,26-2-8184,0-8-9508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71 4612,'27'-70'18578,"-24"75"-12217,-1 36-5003,-6 47-523,-26 147 0,14-131-647,13-85-188,1 0 0,1 0 0,1 20 0,0-38 0,0-1 0,1 0 0,-1 1 0,0-1 0,0 0 0,1 0 0,-1 1 0,0-1 0,1 0 0,-1 0 0,0 0 0,1 1 0,-1-1 0,0 0 0,1 0 0,-1 0 0,0 0 0,1 0 0,-1 0 0,0 0 0,1 0 0,-1 0 0,1 0 0,-1 0 0,0 0 0,1 0 0,-1 0 0,0 0 0,1 0 0,-1 0 0,0 0 0,1 0 0,-1-1 0,0 1 0,1 0 0,-1 0 0,0 0 0,1-1 0,-1 1 0,0 0 0,0 0 0,1-1 0,-1 1 0,0 0 0,0-1 0,1 1 0,-1-1 0,17-12 0,43-56 0,74-110 0,-53 66 0,-43 60-379,-48 59-8265,-2 2 1897,-1 5-3396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5990,'0'0'11755,"-6"66"-8136,6-44-512,0-1 0,9 1-1089,1-1-320,2-4-385,-1-2-1153,0-1-160,0-4 0,-1-3 0,0-3 0,-5-4-2338,-2-13-10795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 15214,'0'0'16998,"-4"5"-16523,2-1-464,0 0 0,0 1 0,0-1 0,1 0 1,0 1-1,0-1 0,0 1 0,0 8 0,1-12-11,-1 0-1,1 0 1,1 0-1,-1 0 1,0 0-1,0 0 1,0 0-1,0 0 1,1 0-1,-1 0 1,0 0 0,1 0-1,-1 0 1,1-1-1,-1 1 1,1 0-1,0 0 1,-1 0-1,1-1 1,0 1-1,0 1 1,1-2-1,-1 1 1,1-1-1,-1 0 1,1 1-1,-1-1 1,1 0-1,0 0 1,-1 0-1,1 0 1,-1 0-1,1 0 1,-1 0-1,1-1 1,0 1-1,-1-1 1,1 1-1,-1-1 1,0 1-1,2-2 1,1-1 0,0 1 0,-1-1 0,0 0 0,0 0 0,0 0 0,0-1 0,0 1 0,0-1 0,-1 0 0,0 1 0,0-1 0,0 0 0,0 0 0,-1-1 0,1 1 0,-1 0 0,0 0 0,0-1 0,-1 1 0,1 0 0,-1-1 0,0 1 0,0-1 0,-1-5 0,1 10 0,-1 0 0,1-1 0,-1 1 0,1 0 0,0-1 0,-1 1 0,1 0 0,0-1 0,-1 1 0,1 0 0,-1 0 0,1-1 0,-1 1 0,1 0 0,-1 0 0,1 0 0,-1 0 0,1 0 0,-1 0 0,1 0 0,-1 0 0,1 0 0,-1 0 0,1 0 0,-1 0 0,1 0 0,-1 0 0,1 0 0,-1 0 0,1 1 0,0-1 0,-1 0 0,1 0 0,-1 1 0,1-1 0,-1 0 0,1 1 0,0-1 0,-1 0 0,1 1 0,0-1 0,-1 0 0,1 1 0,-17 15 0,13-10 0,0 1 0,0-1 0,1 0 0,0 1 0,1 0 0,-1-1 0,1 1 0,0 0 0,1 0 0,0 1 0,0 8 0,1-16-26,0 1-1,0-1 1,0 0-1,0 1 1,0-1-1,0 1 1,0-1-1,0 1 1,0-1-1,0 0 1,1 1-1,-1-1 1,0 1 0,0-1-1,1 0 1,-1 1-1,0-1 1,0 0-1,1 1 1,-1-1-1,0 0 1,1 0-1,-1 1 1,1-1-1,-1 0 1,0 0 0,1 1-1,-1-1 1,1 0-1,-1 0 1,0 0-1,1 0 1,-1 0-1,1 0 1,-1 0-1,1 0 1,-1 0 0,1 0-1,-1 0 1,0 0-1,1 0 1,-1 0-1,1 0 1,-1 0-1,1-1 1,22-11-7533,-7-9-9033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4805,'0'0'23446,"9"4"-22106,4 1-1076,0-1 0,0 0 0,0-1 0,1 0 0,-1-1 1,1-1-1,0 0 0,17-1 0,125-18 853,-72 7-4803,-4 6-5155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7015,'0'0'17360,"53"5"-15566,-12-8-321,4-2-736,7 0-481,-1 1-192,2 0-32,-6 1-993,-5-2-3907,-4-5-8041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 5830,'0'0'24663,"2"-3"-23734,1-6-602,-9 8-87,-21 20 60,-33 33 135,54-46-417,1-2-16,-1 1 0,1 0 0,0 0-1,0 0 1,1 1 0,0-1 0,0 1 0,0 1 0,0-1 0,1 0 0,0 1 0,-3 11 0,6-18-2,0 1 0,1 0 0,-1-1 1,0 1-1,0 0 0,1-1 0,-1 1 0,0 0 0,1-1 1,-1 1-1,0-1 0,1 1 0,-1-1 0,1 1 0,-1-1 0,1 1 1,-1-1-1,1 1 0,-1-1 0,1 0 0,0 1 0,-1-1 1,1 0-1,0 1 0,-1-1 0,1 0 0,0 0 0,-1 0 1,1 0-1,0 0 0,1 1 0,28 2-12,-23-3-2,38 2-421,-31-3 159,0 2 0,-1-1-1,1 1 1,-1 1 0,1 1-1,-1 0 1,0 0 0,0 1-1,16 8 1,-29-12 293,1 0 0,0 0 0,-1 1-1,1-1 1,0 1 0,-1-1 0,1 0 0,0 1 0,-1-1 0,1 1 0,-1 0-1,1-1 1,-1 1 0,1-1 0,-1 1 0,1 0 0,-1-1 0,0 1 0,1 0-1,-1-1 1,0 1 0,0 0 0,1 0 0,-1-1 0,0 1 0,0 0 0,0 0-1,0-1 1,0 1 0,0 0 0,0 0 0,0-1 0,0 1 0,-1 0-1,1 0 1,0-1 0,0 1 0,-1 0 0,1-1 0,0 1 0,-1 0 0,1-1-1,-1 1 1,1 0 0,-1-1 0,1 1 0,-1-1 0,1 1 0,-1-1 0,1 1-1,-1-1 1,0 1 0,1-1 0,-1 0 0,0 1 0,0-1 0,-4 3 291,0 0 0,-1 0 0,1-1 0,0 0 0,-1 0 0,-6 1 0,-57 6-182,63-9-128,0 1-1,0-1 1,0-1-1,0 1 1,0-1-1,0 0 1,0 0-1,1-1 1,-9-2-1,8-5-2478,13 0-5037,6 0-4808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4773,'2'-18'13617,"2"11"-5811,-3 8-7545,0-1 0,0 0 0,0 0 0,0 1 0,-1-1-1,1 0 1,0 1 0,0-1 0,-1 1 0,1-1 0,0 1 0,-1-1 0,1 1 0,0 0 0,-1-1 0,1 1 0,-1 0 0,1-1 0,-1 1 0,1 1 0,27 48 568,0 36-578,-25-71-250,0 0 0,2 0 1,0-1-1,1 1 0,0-1 0,1 0 1,1-1-1,15 22 0,-22-34-121,0 0 0,0 0-1,0 0 1,0 0 0,0 0 0,0 0-1,0 0 1,0 0 0,1 0 0,-1 0 0,0-1-1,1 1 1,-1-1 0,1 1 0,-1-1 0,1 1-1,-1-1 1,1 0 0,-1 0 0,1 1-1,-1-1 1,1 0 0,-1 0 0,1-1 0,-1 1-1,1 0 1,-1-1 0,1 1 0,-1 0-1,0-1 1,1 0 0,-1 1 0,1-1 0,-1 0-1,0 0 1,0 1 0,1-1 0,1-2 0,2-2-1048,-1-1 1,1 0-1,-1 1 1,0-1 0,0-1-1,5-9 1,8-21-6665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15150,'0'0'13277,"-5"13"-11686,-49 152-691,12-46-283,6 2-1,-27 152 0,64-226-4170,-1-47 3384,0 1 0,0 0 0,0-1 1,0 1-1,1 0 0,-1-1 0,0 1 0,0 0 0,1-1 1,-1 1-1,1-1 0,-1 1 0,0 0 0,1-1 0,-1 1 0,1-1 1,-1 1-1,1-1 0,-1 0 0,1 1 0,-1-1 0,1 1 1,0-1-1,1 0-82,-1 0 1,0 0-1,0 0 0,0-1 1,0 1-1,0 0 1,0-1-1,0 1 1,0-1-1,0 1 0,0-1 1,0 0-1,0 1 1,0-1-1,0 0 0,0 1 1,-1-1-1,1 0 1,0 0-1,0-1 0,14-18-14444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2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 4676,'-14'3'17302,"21"4"-11777,25 5-3154,-10-8-1582,0-1 0,1-2 1,31 0-1,-24-3-927,1-1 0,-1-2-1,1-1 1,29-9 0,-58 14-234,6-3-2337,-5-2-3846,-2-4-5323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61 11403,'0'0'20152,"9"7"-19928,28 19 187,-36-25-400,0-1-1,0 1 1,0-1-1,0 0 1,1 1-1,-1-1 0,0 0 1,0 0-1,0 0 1,0 0-1,1 0 0,-1 0 1,0 0-1,0 0 1,0 0-1,1-1 0,-1 1 1,0 0-1,0-1 1,0 1-1,0-1 0,0 1 1,0-1-1,0 1 1,0-1-1,0 0 1,0 0-1,0 0 0,0 1 1,-1-1-1,1 0 1,0 0-1,0 0 0,-1 0 1,1 0-1,-1 0 1,1 0-1,-1 0 0,1-3 1,2-1 12,-1 0 0,0 0-1,-1 0 1,1 0 0,-1 0 0,1-10 0,-1 14-23,-1 0 0,0 0 0,0 0 0,1 0 0,-1 0 0,0 0 0,0 0 0,0 0 0,0 0 0,-1 0 0,1 0 0,0 0 0,0 0 0,-1 0 0,1 0 0,0 0 0,-1 0 0,1 0 0,-1 0 0,1 0 0,-1 1 0,1-1 0,-1 0 0,0 0 0,1 1 0,-1-1 0,0 0 0,0 1 0,0-1 0,1 0 0,-1 1 0,0-1 0,0 1 0,0 0 0,0-1 0,0 1 0,0 0 0,0 0 0,0-1 0,0 1 0,0 0 0,0 0 0,0 0 0,0 0 0,0 0 0,0 0 0,0 1 0,0-1 0,0 0 0,0 0 0,0 1 0,0-1 0,0 0 0,0 1 0,1-1 0,-1 1 0,0 0 0,-1 0 0,-4 2 0,0 1 0,1 0 0,-1 0 0,1 0 0,0 1 0,0-1 0,-8 12 0,-8 21 0,20-35 0,0 0 0,0 0 0,0 0 0,0 0 0,1 0 0,-1 0 0,1 0 0,-1 1 0,1-1 0,0 0 0,0 0 0,0 0 0,0 1 0,0-1 0,1 0 0,-1 0 0,1 3 0,0-5 0,0 1 0,0-1 0,0 1 0,-1-1 0,1 1 0,0-1 0,0 0 0,0 1 0,0-1 0,0 0 0,0 0 0,0 0 0,0 0 0,0 0 0,0 0 0,0 0 0,0 0 0,0 0 0,0 0 0,0 0 0,0-1 0,-1 1 0,3-1 0,21-8 0,-21 7-71,1 0 1,-1 0-1,0 0 0,0 0 0,0-1 1,0 1-1,0-1 0,0 0 0,-1 0 1,1 0-1,-1 0 0,0 0 0,0-1 1,0 1-1,3-8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150 235 6758,'-7'0'9333,"-13"0"-5389,15 1-3653,0-1 0,1 1-1,-1 0 1,0 0 0,1 1 0,-1-1 0,1 1-1,-1 0 1,1 0 0,0 1 0,0-1 0,0 1-1,0 0 1,0 0 0,0 0 0,1 1 0,0-1-1,-1 1 1,1 0 0,1 0 0,-4 5 0,2-2-59,-1 1 0,1 0 0,1 0 0,0 0 0,0 0 0,0 1 0,1-1 0,0 1 0,1 0 0,0-1 0,0 11 0,2-17-217,-1-1 0,0 0 0,1 0-1,-1 1 1,1-1 0,-1 0 0,1 0 0,-1 0 0,1 0 0,0 0 0,0 0-1,0 0 1,0 0 0,-1 0 0,1 0 0,0 0 0,0 0 0,1-1 0,-1 1 0,0 0-1,0-1 1,0 1 0,0-1 0,1 1 0,-1-1 0,0 0 0,0 1 0,1-1-1,-1 0 1,0 0 0,1 0 0,-1 0 0,0 0 0,0 0 0,1 0 0,-1 0-1,2-1 1,3 0 34,0 1 0,1-1 0,-1-1 0,0 1 0,0-1 0,11-4-1,-8 0 57,1 0-1,-1 0 1,0-1-1,-1 0 1,0-1-1,0 0 0,0 0 1,-1-1-1,0 1 1,-1-2-1,0 1 0,8-19 1,-8 16 12,-1-1-1,0 0 1,-1 0 0,-1 0 0,0 0 0,-1-1 0,0 1-1,-1-1 1,-1 1 0,-1-18 0,0 26-117,0 1 0,0-1 0,0 1 0,-1 0 0,0-1 0,0 1 0,0 0 0,0 0 0,-1 0 0,1 0 0,-1 1 0,0-1 0,0 1 0,-6-5 0,-1-1 0,-1 1 0,0 0 0,-19-10 0,43 11 0,16 2 0,-24 4 0,30-4 20,0 2 0,0 2-1,54 4 1,-2 0-777,-84-4-3722,0-5-5034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2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16 125 3716,'4'-9'272,"16"-43"3145,4-11 11818,-25 75-9870,3 19-4011,0 4-845,-7 5 10,-1 0-1,-16 57 0,13-62-182,1 0 0,1 0 0,-2 58 0,9-93-336,0 0 0,0 1 0,0-1 0,0 0 0,0 0 0,0 1 0,0-1 0,0 0 0,0 1 0,0-1 0,0 0 0,0 0 0,0 1 0,0-1 0,1 0 0,-1 1 0,0-1 0,0 0 0,0 0 0,0 1 0,1-1 0,-1 0 0,0 0 0,0 0 0,0 1 0,1-1 0,-1 0 0,0 0 0,0 0 0,1 0 0,-1 1 0,0-1 0,0 0 0,1 0 0,-1 0 0,0 0 0,1 0 0,-1 0 0,0 0 0,1 0 0,-1 0 0,1 0 0,16-7 0,13-17 0,148-172 0,-86 90 0,-82 93-3968,-10 13 3780,1-1 1,-1 1-1,0 0 0,0 0 0,1 0 0,-1 0 0,0-1 1,0 1-1,0 0 0,1 0 0,-1 0 0,0-1 0,0 1 1,0 0-1,1-1 0,-1 1 0,0 0 0,0 0 0,0-1 0,0 1 1,0 0-1,0-1 0,0 1 0,0 0 0,0-1 0,0 1 1,0 0-1,0 0 0,0-1 0,0 1 0,0 0 0,0-1 1,0 1-1,0 0 0,0-1 0,0 1 0,0 0 0,-1 0 1,1-1-1,0 1 0,0 0 0,0 0 0,0-1 0,-1 1 1,1 0-1,-1-1 0,-10 1-11167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2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8136,'0'0'13260,"-6"61"-9993,6-41-192,8 0-801,4 0-512,4-2-769,2-1-993,2-1 0,-2-2 0,0 4 0,-1-2 0,-4 2 0,1-3-2082,-4-3-4676,2-4-10250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4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11 465 4452,'-2'3'1531,"1"0"0,-1 0 0,1 0 0,0 0 0,0 0 0,1 0 0,-1 0 0,0 0 0,1 6 0,0-8-1265,0 0 0,0-1 0,0 1 0,0-1 0,0 1 0,1-1 0,-1 1 0,0-1 0,0 1 0,1-1 0,-1 1-1,0-1 1,0 1 0,1-1 0,-1 1 0,1-1 0,-1 1 0,0-1 0,1 0 0,-1 1 0,1-1 0,-1 0 0,1 1 0,-1-1 0,1 0 0,-1 0 0,1 0 0,0 1 0,17-3 1444,-8-3-1400,0 0 0,-1-1 0,1 0 0,-1-1 1,-1 0-1,1-1 0,-1 1 0,-1-2 0,1 1 0,6-11 0,0 3-139,20-25-171,57-88 0,-77 106 0,-1-1 0,-1-1 0,-1 0 0,-2-1 0,12-45 0,-20 70 0,-1-1 0,1 1 0,-1 0 0,0-1 0,0 1 0,1-1 0,-1 1 0,0-1 0,0 1 0,0-1 0,-1 1 0,1-1 0,0 1 0,0-1 0,-1 1 0,1 0 0,-1-1 0,0 1 0,1-1 0,-1 1 0,0 0 0,0 0 0,1-1 0,-1 1 0,0 0 0,0 0 0,0 0 0,-1 0 0,-1-1 0,1 1 0,-1 0 0,1 1 0,-1-1 0,1 1 0,-1 0 0,1 0 0,-1 0 0,0 0 0,1 0 0,-1 0 0,1 1 0,-1-1 0,1 1 0,-1 0 0,1 0 0,-1 0 0,-2 1 0,-3 3 0,0 0 0,1 0 0,0 0 0,0 1 0,0 0 0,1 1 0,-1-1 0,2 1 0,-1 0 0,1 1 0,0-1 0,-8 17 0,3-3 0,1 0 0,1 1 0,-10 43 0,9-2 0,4 0 0,2 85 0,3-128 0,0-30 0,1 0 0,0 0 0,1 1 0,0-1 0,1 0 0,0 1 0,0 0 0,1 0 0,0 0 0,1 0 0,0 0 0,0 1 0,0 0 0,1 0 0,1 1 0,-1-1 0,1 1 0,1 1 0,-1-1 0,1 1 0,0 1 0,0 0 0,1 0 0,0 0 0,0 1 0,0 0 0,0 1 0,0 0 0,1 0 0,-1 1 0,1 0 0,0 1 0,13 0 0,-22 0 0,1 1 0,-1 0 0,1 0 0,-1 0 0,1 0 0,-1 0 0,1 0 0,-1 0 0,1 0 0,-1 1 0,0-1 0,1 0 0,-1 1 0,1 0 0,-1-1 0,0 1 0,0 0 0,1-1 0,-1 1 0,0 0 0,0 0 0,0 0 0,0 0 0,0 0 0,0 0 0,0 0 0,0 1 0,0-1 0,0 0 0,-1 0 0,1 1 0,-1-1 0,1 1 0,-1-1 0,1 0 0,-1 1 0,0-1 0,0 1 0,1-1 0,-1 1 0,0-1 0,0 1 0,-1-1 0,1 0 0,0 1 0,0-1 0,-1 1 0,1-1 0,-1 1 0,1-1 0,-1 0 0,0 0 0,1 1 0,-1-1 0,0 0 0,-1 2 0,-4 5 0,0 0 0,0 1 0,-1-2 0,0 1 0,-1-1 0,1 0 0,-2-1 0,1 0 0,-12 7 0,7-4 0,0 0 0,-22 20 0,35-28 0,-1-1 0,1 1 0,0-1 0,-1 0 0,1 1 0,-1-1 0,1 1 0,0-1 0,-1 1 0,1-1 0,0 1 0,0-1 0,-1 1 0,1-1 0,0 1 0,0 0 0,0-1 0,0 1 0,0-1 0,0 1 0,0-1 0,0 1 0,0 0 0,0-1 0,0 1 0,0-1 0,0 1 0,0-1 0,0 1 0,1 0 0,-1 0 0,18 10 0,32-1 0,-45-9 0,5 0 0,2 0 0,0 0 0,-1 1 0,1 0 0,-1 1 0,0 0 0,0 1 0,0 0 0,0 0 0,-1 2 0,0-1 0,11 8 0,-21-13-12,4 3-1919,0-4-4411,-1-6-5456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4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3523,'-10'8'12669,"5"3"-5510,6 4-3464,-1-13-3622,1-1 1,-1 0 0,1 0 0,-1 0-1,1 1 1,0-1 0,-1 0 0,1 0-1,0 0 1,0 0 0,0 0-1,0 0 1,0-1 0,0 1 0,0 0-1,0 0 1,0-1 0,0 1 0,1 0-1,-1-1 1,0 1 0,0-1 0,1 0-1,-1 1 1,0-1 0,1 0-1,0 0 1,1 0 29,-1 1-1,0-1 1,0-1 0,1 1-1,-1 0 1,0 0 0,0-1-1,0 1 1,1-1 0,-1 0-1,0 0 1,0 0-1,0 0 1,0 0 0,0 0-1,0 0 1,-1-1 0,1 1-1,2-4 1,-2 3 18,0-1 1,-1 0-1,1 0 0,-1-1 1,0 1-1,0 0 0,-1 0 1,1 0-1,0-1 0,-1 1 1,0 0-1,0-7 0,0 10-120,0-1 0,0 1 0,0-1-1,0 1 1,0-1 0,0 1 0,0-1 0,0 1-1,-1-1 1,1 1 0,0 0 0,0-1 0,0 1-1,0-1 1,-1 1 0,1-1 0,0 1-1,-1 0 1,1-1 0,0 1 0,-1-1 0,1 1-1,0 0 1,-1 0 0,1-1 0,-1 1 0,1 0-1,0-1 1,-1 1 0,1 0 0,-1 0-1,1 0 1,-1 0 0,-20 3 6,17-2-8,0 1 0,0 0 0,0 0 1,1 0-1,-1 0 0,1 1 0,-1-1 1,-3 5-1,4-1 1,-1 0 0,1 0 0,0 1 0,0-1 0,1 1 0,0 0 0,0-1 0,1 1 0,0 0 0,0 0 0,0 0 0,1 0 0,1 8 0,-1-14 0,0 0 0,1 0 0,-1 0 0,0 0 0,1 1 0,0-1 0,-1 0 0,1 0 0,-1 0 0,1 0 0,0 0 0,0 0 0,0 0 0,0-1 0,-1 1 0,1 0 0,0 0 0,0-1 0,1 1 0,-1 0 0,0-1 0,0 1 0,0-1 0,0 0 0,0 1 0,1-1 0,-1 0 0,0 1 0,0-1 0,1 0 0,-1 0 0,0 0 0,0 0 0,0-1 0,1 1 0,-1 0 0,0 0 0,0-1 0,2 0 0,2 0 0,0 0 0,0 0 0,0 0 0,0-1 0,0 0 0,0 0 0,-1 0 0,8-5 0,-9 4 0,1-1 0,-1 0 0,0 0 0,0 0 0,0-1 0,-1 1 0,1-1 0,-1 0 0,0 1 0,0-1 0,-1 0 0,2-7 0,-3 11 0,1-1 0,-1 1 0,0-1 0,1 0 0,-1 1 0,0-1 0,0 1 0,0-1 0,0 0 0,-1 1 0,1-1 0,0 1 0,-1-1 0,1 1 0,-1-1 0,1 1 0,-1-1 0,0 1 0,0-1 0,1 1 0,-1 0 0,0 0 0,0-1 0,0 1 0,0 0 0,-1 0 0,1 0 0,0 0 0,0 0 0,-1 0 0,1 0 0,-1 1 0,1-1 0,0 0 0,-1 1 0,0-1 0,1 1 0,-1 0 0,1-1 0,-1 1 0,-2 0 0,3 0-10,-24-1-2630,1 5-3652,15 2-3055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4132,'0'0'25186,"7"1"-23867,20 3-574,0-1-1,51-1 1,-38-5-982,0-1 0,-1-2 0,46-13 1,-77 17-745,7-2 295,-11 3-2847,1 1-3300,-11 0-310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10794,'0'0'15407,"67"43"-13774,-34-39-640,6-4-640,3 0-225,0 0-96,-2 0 0,-5-5-609,-3-3-2177,-5-3-3204,-7-1-7335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5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3972,'0'0'14632,"0"11"-12160,-1 48 847,-15 96 0,5-64-2777,8-82-1665,0-10-4117,-4-15-3953,2-1-2002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5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5765,'0'0'14756,"0"11"-12947,2 32-584,1 0 0,3 0-1,1-1 1,14 45 0,-21-85-1194,1 0 1,-1-1-1,1 1 0,-1 0 1,1 0-1,-1-1 1,1 1-1,0 0 1,0-1-1,0 1 1,0 0-1,0-1 1,0 1-1,1-1 1,-1 0-1,0 1 1,1-1-1,-1 0 1,1 0-1,-1 0 1,1 0-1,0 0 1,-1 0-1,1-1 0,0 1 1,0 0-1,0-1 1,-1 0-1,1 1 1,0-1-1,0 0 1,0 0-1,0 0 1,0 0-1,-1 0 1,1 0-1,0-1 1,0 1-1,0 0 1,0-1-1,-1 0 1,1 1-1,2-2 1,3-2-464,0 0 1,0-1 0,-1 1 0,0-1 0,0-1 0,0 1 0,0-1 0,-1 0 0,5-7 0,14-22-6749,1-4-5883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3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149 354 5029,'2'0'-17,"12"-6"2882,4-4 3600,-17 10-6097,0 0 1,-1 0 0,1-1-1,0 1 1,-1 0-1,1-1 1,-1 1 0,1 0-1,0-1 1,-1 1 0,1-1-1,-1 1 1,1-1 0,-1 1-1,1-1 1,-1 1 0,0-1-1,1 0 1,-1 1-1,0-1 1,1 1 0,-1-1-1,0 0 1,0 0 0,1 1-1,-1-1 1,0 0 0,0 1-1,0-1 1,0 0 0,0 1-1,0-1 1,0 0 0,0 0-1,0 1 1,-1-1-1,1 0 1,0 1 0,0-1-1,-1 0 1,1 1 0,0-1-1,-1 1 1,0-2 0,-4 0-220,0 0 1,0 1 0,-1 0-1,1 0 1,-1 0 0,1 0 0,-1 1-1,1 0 1,-1 0 0,1 0 0,-8 2-1,6-1-109,1 0-40,1 0 0,-1 1 0,1-1 0,-1 1 0,1 0 0,0 1 0,0-1 0,0 1 0,0 0 0,0 0 0,0 1 0,1-1 0,0 1 0,0 0 0,0 0 0,0 1 0,0-1 0,1 1 0,0 0 0,0 0 0,0 0 0,1 0 0,0 0 0,0 1 0,0-1 0,0 1 0,1-1 0,0 1 0,0 0 0,1-1 0,-1 7 0,1-11 0,0 0 0,0 0 0,0 1 0,0-1 0,1 0 0,-1 0 0,0 0 0,1 0 0,-1 0 0,0 0 0,1 0 0,-1 0 0,1 0 0,0 0 0,-1 0 0,1 0 0,0 0 0,-1 0 0,1 0 0,0 0 0,0-1 0,0 1 0,0 0 0,0-1 0,1 1 0,1 1 0,0-1 0,-1-1 0,1 1 0,0 0 0,0-1 0,0 1 0,0-1 0,0 0 0,6-1 0,-2 1 0,0-1 0,0-1 0,0 1 0,0-1 0,0 0 0,0-1 0,11-5 0,-1-6 0,0 0 0,0 0 0,-2-1 0,0-2 0,-1 1 0,0-1 0,-2-1 0,0-1 0,13-26 0,-8 12 0,-2-2 0,-2 0 0,-1-1 0,13-60 0,-21 72 0,-8 35 0,-9 40 0,4-1 0,2 0 0,1 1 0,4-1 0,5 88 0,4-91 0,-7-45 0,0 0 0,1-1 0,-1 1 0,0 0 0,1 0 0,-1-1 0,1 1 0,-1-1 0,1 1 0,0-1 0,0 1 0,0-1 0,0 1 0,0-1 0,0 1 0,0-1 0,0 0 0,0 0 0,1 0 0,-1 0 0,0 0 0,1 0 0,1 1 0,0-14-4148,-4 10 1484,1-16-8845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19442,'0'0'10058,"-1"13"-8852,-18 123 952,-2 19-2897,17-82-10230,1-94 4483,-6-4-1938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3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4773,'0'0'24268,"8"2"-22699,7-1-1376,0 1 0,1-2 0,-1 0 0,0-1-1,28-5 1,88-25 619,-48 10-624,59-9-1109,225-17 0,-403 41-9547,13-1 453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3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215 253 7783,'0'0'21327,"-10"-4"-20579,6 2-702,1 0 0,-1 1 1,0-1-1,0 1 1,1 0-1,-1 0 0,0 1 1,0-1-1,0 1 1,0 0-1,0 0 0,0 0 1,0 0-1,0 1 1,1-1-1,-1 1 0,0 0 1,0 0-1,0 1 1,1-1-1,-1 1 0,1 0 1,-1 0-1,1 0 1,-5 3-1,0 2 44,-1 0-1,1 0 1,1 1 0,-1 0-1,1 0 1,0 1-1,1 0 1,0 0 0,1 0-1,0 1 1,0 0 0,1 0-1,0 0 1,1 1-1,0-1 1,1 1 0,0 0-1,-1 17 1,3-27-90,0 1 0,0 0 0,0-1 0,0 1 0,0-1 0,0 1 0,1-1 0,-1 1 0,1-1 0,-1 1 0,1-1 0,0 1 0,-1-1 0,1 1 0,0-1 0,0 0 0,0 0 0,0 1 0,0-1 0,0 0 0,0 0 0,0 0 0,1 0 0,-1 0 0,0 0 0,1-1 0,-1 1 0,1 0 0,-1-1 0,1 1 0,-1-1 0,1 1 0,-1-1 0,1 0 0,-1 0 0,1 1 0,-1-1 0,1 0 0,0 0 0,-1-1 0,1 1 0,-1 0 0,1-1 0,-1 1 0,1 0 0,1-2 0,5 0 0,0 0 0,0-1 0,0 0 0,-1 0 0,1-1 0,-1 0 0,12-9 0,-1-3 0,-1-1 0,0 0 0,-2-1 0,0-1 0,-1-1 0,-1 0 0,-1-1 0,11-23 0,-8 10 0,-2 0 0,-1-1 0,-2-1 0,9-56 0,-17 63 0,-9 73 0,-16 54 0,13-58 0,1 0 0,-4 48 0,12-70 0,-1 7 0,3 48 0,-1-67 0,1 1 0,0-1 0,0 1 0,1-1 0,0 0 0,0 1 0,0-1 0,1 0 0,0-1 0,0 1 0,0 0 0,6 6 0,-8-11-19,-1-1-1,0 1 1,0-1-1,1 1 1,-1-1 0,0 0-1,1 1 1,-1-1 0,1 1-1,-1-1 1,1 0-1,-1 0 1,1 1 0,-1-1-1,1 0 1,-1 0 0,1 1-1,-1-1 1,1 0-1,-1 0 1,1 0 0,-1 0-1,1 0 1,-1 0 0,1 0-1,-1 0 1,1 0-1,0 0 1,-1 0 0,1 0-1,-1 0 1,1 0 0,-1-1-1,1 1 1,-1 0-1,1 0 1,-1-1 0,1 1-1,-1 0 1,1-1-1,-1 1 1,0 0 0,1-1-1,-1 1 1,0-1 0,1 1-1,-1 0 1,0-1-1,1 1 1,-1-1 0,0 1-1,0-1 1,1 1 0,-1-1-1,0 1 1,0-1-1,0-1 1,10-37-3925,-9 34 2702,5-31-6798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3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20563,'0'0'3476,"1"8"-86,4 39-1806,-5 90 1,-2-93-1043,2 0 1,2 0-1,8 51 0,1-70-4286,-5-17 20,-3-16-387,-3-9-5450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3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18706,'0'0'14061,"60"-1"-14061,-22-3 0,5-4 0,3 2 0,5-4 0,-6-1 0,-1-2-320,-8-1-7304,-2-4-6629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6502,'0'0'23388,"-5"8"-23047,-29 50-67,3 2-1,2 1 1,2 1 0,-18 70-1,33-90-127,1 2 0,3-1 0,2 1 0,1 0 0,3 0 0,1 0 0,8 65 0,-1-77-146,1 0 0,1 0 0,2-1 0,2 0 0,1-1 0,1 0 0,1-1 0,1-1 0,29 36 0,-29-49-1393,-16-15 1250,1 1 1,-1-1-1,1 0 1,-1 1 0,1-1-1,-1 0 1,1 1-1,-1-1 1,1 0 0,0 0-1,-1 0 1,1 0-1,-1 0 1,1 1 0,-1-1-1,1 0 1,0 0-1,-1 0 1,1-1 0,-1 1-1,1 0 1,-1 0-1,1 0 1,0 0 0,-1 0-1,1-1 1,-1 1-1,1 0 1,-1-1 0,1 1-1,-1 0 1,1-1-1,-1 1 1,0 0-1,1-1 1,0 0 0,7-20-9531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6694,'0'0'24931,"5"11"-23981,-1-1-933,0 0 1,0 0-1,-1 0 1,-1 0-1,0 0 1,0 1-1,-1-1 1,0 1-1,-1-1 1,-1 17-1,-18 76-17,10-63 0,2 0 0,-3 67 0,10-107 0,0 0 0,0 1 0,0-1 0,1 1 0,-1-1 0,0 0 0,0 1 0,0-1 0,0 0 0,1 1 0,-1-1 0,0 0 0,0 1 0,0-1 0,1 0 0,-1 1 0,0-1 0,1 0 0,-1 0 0,0 0 0,0 1 0,1-1 0,-1 0 0,0 0 0,1 0 0,-1 1 0,1-1 0,-1 0 0,0 0 0,1 0 0,-1 0 0,0 0 0,1 0 0,-1 0 0,1 0 0,-1 0 0,0 0 0,1 0 0,-1 0 0,1 0 0,-1 0 0,0-1 0,1 1 0,-1 0 0,0 0 0,1 0 0,-1 0 0,0-1 0,1 1 0,-1 0 0,0 0 0,1-1 0,-1 1 0,0 0 0,0 0 0,1-1 0,-1 1 0,0-1 0,21-15 0,246-302 0,-262 312 0,-3 3-298,-3 3 150,1 0 1,0 0 0,0 0 0,0 0 0,0 0 0,0 0 0,-1 0 0,1 0 0,0 0 0,0 0 0,0 0 0,0 0-1,0 0 1,-1 0 0,1 0 0,0-1 0,0 1 0,0 0 0,0 0 0,0 0 0,0 0 0,0 0 0,-1 0 0,1-1 0,0 1-1,0 0 1,0 0 0,0 0 0,0 0 0,0 0 0,0-1 0,0 1 0,0 0 0,0 0 0,0 0 0,0 0 0,0-1 0,0 1-1,0 0 1,0 0 0,0 0 0,0 0 0,0 0 0,0-1 0,0 1 0,0 0 0,0 0 0,1 0 0,-1 0 0,0 0-1,0-1 1,0 1 0,0 0 0,0 0 0,0 0 0,0 0 0,1 0 0,-1 0 0,0 0 0,-11 0-8122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14029,'0'0'8456,"-6"50"-5189,6-29-672,2 2-481,6 1-320,5-2-1282,2 1-512,3 2 0,-1-3 0,4-2 0,-3-2 0,1-4-4196,1-7-4901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7335,'0'0'24135,"2"3"-23356,-1 0-760,0-1 0,-1 0 0,1 0 0,-1 1 0,1-1 0,-1 0 0,0 1 0,0-1 0,0 1 0,0-1 0,0 0 0,-1 1 0,1-1 0,-1 0 0,0 0 0,1 1-1,-1-1 1,-2 3 0,-27 53 122,13-28-124,0 7-17,-23 65 0,36-86 0,0-1 0,0 1 0,2 0 0,0 0 0,1 0 0,0 0 0,2 21 0,0-35-94,0 1 0,-1-1 0,1 0 0,0 0 0,0 0 0,0 0 0,0 0 0,0 0 1,0 0-1,1 0 0,-1 0 0,1 0 0,-1-1 0,1 1 0,0-1 0,0 1 0,0-1 0,0 1 0,0-1 0,0 0 0,0 0 0,0 0 0,0 0 0,0-1 0,0 1 1,1-1-1,-1 1 0,0-1 0,1 0 0,-1 1 0,0-1 0,0 0 0,1-1 0,-1 1 0,5-1 0,1 0-817,0 0-1,1-1 1,-1 1 0,0-2-1,0 1 1,0-1-1,0 0 1,14-9 0,9-10-10503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11339,'0'0'13549,"-3"9"-11035,-47 216 3632,39-145-8247,7-3-4133,3-82 517,-2-7-1672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14350,'0'0'18417,"83"-23"-18417,-46 23 0,-1-2-1217,-1 0-3267,-7-5-4837</inkml:trace>
  <inkml:trace contextRef="#ctx0" brushRef="#br0" timeOffset="1">389 1 14029,'0'0'13848,"-1"10"-12214,-1 32-25,8 85 1,-4-103-1591,-1 0 1,-1 0 0,-1 0 0,-1 0-1,-1 0 1,-9 34 0,8-45-114,0 0 1,-1 0 0,0 0 0,-1-1 0,0 1 0,-1-1 0,-1-1-1,1 0 1,-2 0 0,0 0 0,0-1 0,-18 15 0,-1-8-3399,9-12-4809,0-4-11371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13164,'0'0'16016,"48"-6"-15504,-21 11-416,2 1-32,5-2-704,-1-3-2211,-1-1-2082,0 0-4099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4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5285,'0'0'7148,"-9"7"-4975,-26 19 197,22-10 3637,20-7-2992,24-3-919,-28-6-1758,121 3 1376,249-25 0,-120 2-807,-41 11-907,348 28 0,-550-18 0,-5-1 0,-1 0 0,0 0 0,0 1 0,0-1 0,0 1 0,0 0 0,0 0 0,0 1 0,0-1 0,6 4 0,-49-7-160,20-6-1761,2-3-4358,1-4-6117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7303,'0'0'22971,"-3"12"-22080,-2 5-794,-1 0-1,-1-1 0,0 1 0,-2-2 0,-10 18 0,-65 83 521,50-72-413,-36 64 0,43-52-268,63-106-9310,-13 11 4089,2-5-1741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5349,'0'0'20008,"1"11"-18283,0 174 2607,3 32-4570,0-202-885,-3-12-2665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15727,'0'0'12588,"52"-19"-11916,-19 15-447,0-1-225,-2-2-961,2 0-4420,-5-2-6471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4805,'3'0'12892,"-4"5"-5899,-4 13-2884,-12 23-6428,16-38 3535,-68 182 1247,64-166-2219,0 0-1,1 0 1,1 0-1,1 0 1,1 0-1,0 1 1,2-1-1,2 24 1,-2-41-414,-1 0 0,1 0 0,0 0 0,0 0 0,0 0 0,0 0 0,0 0 0,0 0 0,1 0 0,-1-1 0,0 1 0,1 0 0,0-1 0,-1 1 0,1-1 0,0 0 0,3 3 0,-2-3-441,0 1-1,0-1 0,1 1 0,-1-1 0,0 0 0,1 0 1,-1-1-1,0 1 0,1 0 0,-1-1 0,1 0 1,-1 0-1,1 0 0,-1-1 0,1 1 0,-1-1 0,5-1 1,10-9-11518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12139,'0'0'16822,"0"12"-15675,-6 183 980,-1-58-5988,6-131 2703,-5-31-25129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10442,'0'0'18513,"63"-13"-18449,-37 15-64,2 0-864,-2-2-2532,-4 0-2914,-3-8-6598</inkml:trace>
  <inkml:trace contextRef="#ctx0" brushRef="#br0" timeOffset="1">244 1 14286,'0'0'9513,"2"8"-6866,14 44-1135,-7-23-550,0 0 0,-2 1 0,-1-1-1,3 57 1,-9-67-1087,-1 0-1,-1-1 1,0 1 0,-2 0 0,0-1-1,-1 0 1,-1 0 0,0 0 0,-2-1-1,0 0 1,-1 0 0,0-1-1,-1 0 1,-22 25 0,29-38-545,1 0 0,-1 0 0,0-1 0,0 1 0,0-1 0,-1 0 0,1 0 0,0 0 0,-1 0 0,0 0 0,-5 1 0,-9 0-7572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4708,'0'0'27194,"6"10"-26473,-2-6-715,-2 0 0,1 1 1,0 0-1,-1 0 0,0 0 0,0 0 1,0 0-1,-1 0 0,0 1 1,0-1-1,0 0 0,0 1 0,-1-1 1,0 1-1,0-1 0,-1 0 0,1 1 1,-1-1-1,0 0 0,-1 1 0,1-1 1,-4 6-1,-46 88-6,36-74 0,1 0 0,-17 47 0,31-72 0,-1 1 0,1-1 0,0 1 0,0-1 0,0 1 0,0-1 0,-1 1 0,1-1 0,0 0 0,0 1 0,0-1 0,0 1 0,0-1 0,0 1 0,0-1 0,0 1 0,1-1 0,-1 1 0,0-1 0,0 1 0,0-1 0,0 0 0,1 1 0,-1-1 0,0 1 0,0-1 0,1 0 0,-1 1 0,0-1 0,1 1 0,-1-1 0,0 0 0,1 0 0,-1 1 0,1-1 0,-1 0 0,1 1 0,23-1 0,27-16 0,22-18 0,-47 21 0,0 1 0,1 0 0,54-13 0,-76 24-2049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5125,'0'0'25667,"-3"10"-25080,-16 45-295,7-24-110,1 1 1,1 0 0,2 1 0,1 0-1,-4 57 1,11-88-374,0 0 0,0 0-1,0 0 1,1 0 0,-1 0 0,1 0-1,-1 0 1,1 0 0,0 0 0,-1 0-1,1 0 1,0 0 0,0 0 0,0 0-1,1-1 1,-1 1 0,0 0 0,1-1-1,-1 1 1,1-1 0,-1 0 0,1 1-1,0-1 1,0 0 0,-1 0 0,1 0 0,0 0-1,0 0 1,0-1 0,0 1 0,0-1-1,0 1 1,3 0 0,-2-1-328,0 0 1,1 0-1,-1 0 1,0 0-1,0 0 0,1-1 1,-1 1-1,0-1 1,0 0-1,0 0 0,0 0 1,0 0-1,0-1 1,0 1-1,0-1 0,0 0 1,0 0-1,-1 0 1,1 0-1,3-5 1,11-16-9412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4933,'0'0'21823,"2"12"-20125,1 37-364,-3-1 1,-6 67-1,-11 40-1109,15-143-159,-1-8-2786,-4-21-15873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19731,'0'0'4644,"-2"9"-2754,0 18-756,0 0 0,2 0-1,1-1 1,4 29 0,-2-28-961,-1 1-1,-1-1 1,-2 1-1,0 0 1,-10 44-1,8-54-339,-2 1-1,0-1 1,-1-1-1,-1 1 0,-1-1 1,0 0-1,-2-1 1,1 0-1,-15 17 1,7-18-5049,3-9-4879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13036,'0'0'19411,"59"-3"-19091,-33 3-320,4 0 0,-2 0 0,-4 0-1473,-1 0-2403,-4-3-2754,-2-5-4068</inkml:trace>
  <inkml:trace contextRef="#ctx0" brushRef="#br0" timeOffset="1">312 1 14446,'0'0'11936,"2"9"-10179,5 28-1188,6 24 784,-3 0 0,3 92 0,-12-116-1353,-3 1 0,-1-1 0,-2 1 0,-1-1 0,-3-1 0,0 1 0,-2-1 0,-2-1 0,-20 40 0,5-35-3094,26-38 2403,0 0 0,-1 0 0,1 0 0,-1 0 0,1 0 0,-1-1 0,0 1-1,1-1 1,-1 0 0,0 0 0,0 0 0,0 0 0,-3 1 0,-14-1-16424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3:5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4004,'0'0'17189,"11"7"-16126,-1-1-784,0 1 0,0 1 0,-1-1-1,0 2 1,-1-1 0,0 1 0,0 1 0,0-1 0,-1 1 0,-1 1 0,9 18 0,4 15 246,-3 1-1,-1 0 1,-3 2 0,-1-1-1,-3 1 1,-2 1 0,-1 0-1,-3-1 1,-7 85 0,-1-71-360,-3 0 1,-2 0 0,-3-1-1,-3 0 1,-2-1-1,-3-1 1,-33 61-1,31-76-812,-58 81 0,60-96-2918,-43 41 0,21-31-4042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 1 3619,'-11'0'273,"-37"0"2132,-133 4 3383,151-2-5324,1 2-1,0 1 1,1 2-1,-40 13 1,-147 70 698,176-71-1028,1 2 0,1 1 0,-47 38 0,73-51-49,0 1 1,1-1 0,0 2 0,1 0 0,0 0 0,0 0 0,1 1 0,1 1-1,0-1 1,1 1 0,0 0 0,1 1 0,0-1 0,1 1 0,1 0 0,0 0 0,1 0-1,0 0 1,2 1 0,-1-1 0,2 0 0,2 20 0,-2-26-75,1 0-1,0 0 1,1 0 0,-1 0 0,2 0 0,-1-1 0,1 0-1,0 0 1,0 0 0,1 0 0,9 10 0,-4-7 4,0-1 1,0 0 0,1 0-1,1-1 1,-1 0 0,17 7 0,13 3 23,0-2 1,1-2-1,53 11 1,-91-24-38,219 44 75,287 19-1,-336-46-58,-99-9 190,1-4-1,1-3 1,-1-4-1,0-3 1,0-3-1,-1-4 1,84-23-1,-114 22 67,0-2 0,-1-1 0,0-3 0,-1-2 0,-2-1-1,0-2 1,-1-2 0,-2-2 0,52-47 0,-47 34-21,90-95 1122,-130 132-1290,0 0 0,0 1 0,-1-1 0,0 0 0,0 0 0,0 0 0,0-1-1,-1 1 1,1 0 0,-1-1 0,0 1 0,-1-1 0,1 1 0,-1-1 0,0 1 0,0-1 0,0 1 0,0-1 0,-1 1 0,0-1 0,0 1 0,0-1-1,-1 1 1,1 0 0,-1-1 0,0 1 0,0 0 0,0 0 0,-5-4 0,-7-12 6,-2 1 0,0 0 1,-1 1-1,-26-20 0,17 14 28,8 7-131,-1 0 0,-1 1 1,0 1-1,-1 1 0,-1 1 0,0 1 0,0 0 0,-2 2 1,1 1-1,-1 1 0,0 1 0,-1 1 0,-35-5 0,-4 6-199,0 2 0,0 4-1,-67 8 1,-190 40-4710,121-16-3118,72-15-5787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 9673,'0'0'15556,"-11"-1"-13741,9 0-1750,-1 1-1,0-1 1,0 1-1,0 0 1,0 0-1,0 0 1,0 0-1,0 0 1,0 1-1,0-1 1,0 1-1,0 0 1,1-1 0,-1 2-1,0-1 1,0 0-1,1 0 1,-1 1-1,1-1 1,-1 1-1,1 0 1,0 0-1,0 0 1,0 0-1,0 0 1,0 1-1,0-1 1,0 0-1,1 1 1,-1-1-1,1 1 1,0 0-1,0 0 1,-1 3-1,-7 15 122,1 0 0,2 0-1,0 0 1,1 1 0,1 0-1,1 0 1,1 1 0,1-1-1,2 29 1,4-1 216,2-1 0,2 1 0,16 49 0,-25-99-412,0 0 1,1 0-1,-1 1 1,0-1-1,0 0 1,1 0-1,-1 1 1,0-1-1,0 0 1,0 0-1,0 1 1,1-1-1,-1 0 1,0 1-1,0-1 1,0 0-1,0 0 1,0 1-1,0-1 0,0 0 1,0 1-1,0-1 1,0 0-1,0 1 1,0-1-1,0 0 1,0 1-1,0-1 1,0 0-1,0 1 1,0-1-1,-1 0 1,1 0-1,0 1 1,0-1-1,0 0 1,0 0-1,-1 1 1,1-1-1,0 0 0,0 0 1,-1 1-1,1-1 1,0 0-1,0 0 1,-1 0-1,1 0 1,-1 1-1,-14-14-1131,-18-27-1612,-19-37-2749,7-4 4512,44 80 1144,1 0 0,-1 0 0,1 0 1,0 0-1,-1 0 0,1 1 0,0-1 0,0 0 0,0 0 0,-1 0 1,1 0-1,0 0 0,0 0 0,0 0 0,1 0 0,-1 0 0,0 0 1,0 0-1,0 0 0,1 0 0,-1 0 0,0 1 0,1-1 0,-1 0 1,1 0-1,-1 0 0,2-1 0,0 1 61,0-1 1,0 0-1,0 1 0,0-1 0,1 1 1,-1 0-1,0 0 0,1 0 0,-1 0 1,5 0-1,10-3 260,0 2-1,29-2 1,-30 4-319,-9-1-196,70-7-1539,-27-4-5835,-22 2-502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16047,'0'0'11825,"-8"12"-11035,-19 35 446,-32 74-1,51-102-1032,1 0-1,0 1 0,2 0 0,0 1 0,1-1 1,2 1-1,-2 38 0,5-55-329,-1 0-1,1 0 1,0-1-1,0 1 1,0 0 0,0 0-1,1-1 1,-1 1-1,1-1 1,0 1 0,0-1-1,0 0 1,1 0 0,-1 0-1,1 0 1,0 0-1,-1 0 1,1-1 0,0 1-1,1-1 1,-1 0-1,5 2 1,22 7-5084,2-8-4478,-9-5-4463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15214,'0'0'10688,"-2"11"-8366,-4 8-1651,0 0-1,0-1 1,-2 0 0,-19 34 0,-55 75 538,31-51-1394,41-63 471,0-5-4645,10-8 4067,-1 0-1,1 0 0,-1 1 1,1-1-1,-1 0 0,1 0 1,-1 0-1,1 0 0,-1-1 1,1 1-1,-1 0 0,1 0 1,-1 0-1,1 0 0,-1 0 1,1-1-1,-1 1 0,1 0 1,0 0-1,-1-1 0,1 1 1,-1 0-1,1-1 0,0 1 1,-1-1-1,1 1 0,0 0 1,-1-1-1,1 1 0,0-1 1,0 1-1,-1-1 0,1 1 1,0 0-1,0-1 0,0 1 1,0-1-1,0 1 0,0-1 1,0 1-1,0-1 0,0 1 1,0-1-1,0 1 0,0-1 1,0 1-1,0-1 0,0 1 0,0-2 1,-2-23-12899</inkml:trace>
  <inkml:trace contextRef="#ctx0" brushRef="#br0" timeOffset="1">1 117 6951,'0'0'21236,"56"39"-20179,-29-28-609,5-1-320,-2-2-64,1-4-929,0-3-1441,-6-1-1217,-1-1-609,-4-13 96,-2-5-3427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13933,'0'0'9972,"1"10"-7580,3 8-1851,1 10 1300,3 53 0,-7-72-1653,-1-1-1,-1 1 0,1-1 0,-2 0 0,1 1 1,-1-1-1,0 0 0,-1 0 0,0 0 1,0 0-1,-8 12 0,1-5-615,-1 0 0,0-1 0,-16 14 0,23-24 93,0 0 0,0 0 1,0-1-1,0 0 1,-1 0-1,0 0 0,1 0 1,-1-1-1,0 0 0,0 0 1,-1 0-1,1 0 1,0-1-1,-10 1 0,3-2-7507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11243,'0'0'20979,"56"13"-20434,-27-12-545,5-1 0,3 0 0,-1 0 0,2 0 0,-7 0 0,-5 0-1858,-9 1 353,-10 2-3011</inkml:trace>
  <inkml:trace contextRef="#ctx0" brushRef="#br0" timeOffset="1">37 83 14638,'0'0'11435,"58"7"-10410,-24-7-577,3 0-320,-3 0-64,-3-4-544,-2-3-2723,-2 0-5093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6854,'0'0'23324,"-1"10"-22529,0 17-520,-1-14-113,1-1 1,1 1 0,0 0-1,1 0 1,3 15 0,-3-25-144,-1 0 0,1 0 1,0 0-1,0 0 1,1 0-1,-1 0 0,1 0 1,-1-1-1,1 1 1,0 0-1,0-1 1,0 0-1,0 1 0,1-1 1,-1 0-1,1 0 1,-1 0-1,1 0 0,0-1 1,-1 1-1,1-1 1,0 0-1,0 0 0,0 0 1,0 0-1,0 0 1,6 0-1,-1 0-19,1-1 0,-1-1 0,0 1 0,1-1 0,-1-1 0,0 0 0,0 0 0,0 0 0,0-1 0,0 0 0,-1-1 0,1 0 0,-1 0 0,0 0 0,0-1 0,0 0 0,-1 0 0,0-1 0,0 0 0,0 0 0,-1 0 0,1-1 0,-2 0 0,1 0 0,-1 0 0,0-1 0,0 1 0,4-17 0,-14 42 0,2-10 0,1-1 0,0 1 0,1 0 0,-1 1 0,2-1 0,-2 10 0,3-16-25,0 1 0,0 0 0,1 0 0,-1 0 0,0-1 0,1 1 0,0 0 0,0-1 0,0 1 0,0 0 0,0-1 0,0 1 0,1-1 0,-1 0 0,1 1 0,0-1 0,-1 0 0,1 0 0,0 0 0,0 0 0,1 0 0,-1-1 0,0 1 0,1-1 0,-1 1 0,0-1 0,1 0 0,0 0 0,2 1 0,6 1-599,1 0 0,-1-1 0,1 0-1,-1-1 1,22 0 0,-9-1-6860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4773,'0'0'23782,"7"16"-19570,-4-14-7128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7207,'0'0'17830,"14"9"-16090,-10-7-1624,4 3 109,1 0 0,1 0-1,-1-1 1,1 0 0,0-1 0,0 0 0,0 0 0,0-1 0,0 0 0,19 0-1,476-27 2379,-149 2-2483,389 5 558,-779 25-2198,31-5 920,0-1 1,-1 1 0,1-1-1,-1 0 1,1-1 0,-1 1-1,1 0 1,-1-1 0,0 0 0,1 0-1,-1 0 1,1 0 0,-1-1-1,0 1 1,-4-3 0,-3-7-13436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5349,'0'0'26991,"4"8"-26607,13 47-334,-11-32-51,2-1-1,0 0 0,16 32 0,-23-52 2,0-1 0,0 1 0,0 0 0,0 0 0,1-1 0,-1 1 0,1-1 0,-1 1 0,1-1 0,-1 0 0,1 0 0,0 0 0,-1 1 0,1-2 0,0 1 0,0 0 0,0 0 0,0 0 0,0-1 0,0 1 0,0-1 0,0 0 0,2 1 0,-1-2 0,1 1 0,-1-1 0,0 0 0,0 0 0,0 0 0,0-1 0,0 1 0,0 0 0,0-1 0,0 0 0,-1 0 0,1 0 0,2-2 0,6-8 0,0 0 0,0 0 0,-1-1 0,13-22 0,10-26 0,-26 44 0,2 1 0,0 0 0,1 0 0,1 0 0,15-16 0,-26 32-15,2-2-2467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4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 10762,'0'0'20462,"7"-24"-18919,-8 25-1543,-1-1 0,1 1 0,0-1 0,-1 1 0,1 0 0,0-1 0,-1 1 0,1 0 0,0 0 0,0 0 0,0 0 0,0 0 0,0 0 0,0 1 0,0-1 0,0 0 0,1 0 0,-1 1 0,0-1 0,1 0 0,-1 1 0,0 2 0,-8 34 0,9-37 0,0-1 0,0 0 0,1 1 0,-1-1 0,0 0 0,0 0 0,1 1 0,-1-1 0,0 0 0,0 0 0,1 1 0,-1-1 0,0 0 0,0 0 0,1 0 0,-1 0 0,0 0 0,1 1 0,-1-1 0,0 0 0,1 0 0,-1 0 0,0 0 0,1 0 0,-1 0 0,0 0 0,1 0 0,-1 0 0,0 0 0,1 0 0,-1 0 0,0 0 0,1 0 0,-1-1 0,0 1 0,1 0 0,-1 0 0,0 0 0,1 0 0,-1-1 0,0 1 0,0 0 0,1 0 0,-1 0 0,0-1 0,0 1 0,1 0 0,-1-1 0,0 1 0,0 0 0,0 0 0,1-1 0,15-13 0,-13 12 0,-1-1 0,0 0 0,1 0 0,-1-1 0,0 1 0,-1 0 0,1-1 0,-1 1 0,1-1 0,-1 0 0,0 1 0,1-8 0,-3 10 0,1 1 0,0 0 0,0 0 0,0 0 0,-1-1 0,1 1 0,0 0 0,0 0 0,-1 0 0,1 0 0,0 0 0,-1 0 0,1 0 0,0 0 0,0-1 0,-1 1 0,1 0 0,0 0 0,-1 0 0,1 0 0,0 0 0,0 0 0,-1 1 0,1-1 0,0 0 0,-1 0 0,1 0 0,0 0 0,0 0 0,-1 0 0,1 0 0,0 1 0,0-1 0,-1 0 0,1 0 0,0 0 0,0 1 0,0-1 0,-1 0 0,1 0 0,0 0 0,0 1 0,0-1 0,0 0 0,-1 1 0,1-1 0,0 0 0,-13 12 0,13-12 0,-5 5 0,3-4 0,1 1 0,-1-1 0,0 1 0,0 0 0,1 0 0,-1 0 0,1 0 0,-1 0 0,1 0 0,0 1 0,0-1 0,0 0 0,0 1 0,1-1 0,-1 0 0,0 5 0,39-7-3139,-24-6-4874,4-4-7484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66 6054,'0'0'-289,"-9"-5"4555,-13-6-3224,-1 2-1,0 0 1,0 2 0,0 0 0,-1 2-1,-30-4 1,-323 5 5759,337 7-6631,0 2 0,0 1 0,0 2 1,1 2-1,0 1 0,1 2 0,-42 21 0,37-13-43,1 2 1,1 2-1,1 2 0,1 1 1,-59 57-1,79-65 26,2 0 1,0 1 0,1 0-1,1 2 1,1-1-1,1 2 1,2 0-1,0 1 1,1 0-1,2 0 1,0 1 0,2 0-1,1 0 1,0 0-1,3 1 1,0 44-1,2-65-141,2 0 0,-1 0 0,1 0 0,0-1-1,0 1 1,0 0 0,1-1 0,0 0 0,0 1-1,0-1 1,1 0 0,0-1 0,0 1 0,0-1 0,1 1-1,-1-1 1,1 0 0,0-1 0,0 1 0,0-1-1,0 0 1,10 3 0,13 7 44,0-2 0,0-2 0,35 8 0,-63-17-55,67 15 69,1-4 1,113 5-1,140-17 75,-256 0-165,548-42 51,-493 26 430,-2-6-1,-1-5 1,125-48 0,-218 67-406,1-1 1,-1-1 0,-1-1-1,0-2 1,37-27-1,-52 35-25,-1-1 0,0 0 0,0 0 0,-1 0 0,0-1 0,0 0 0,-1 0 0,0 0 0,0-1 0,-1 0 0,0 0-1,0 0 1,-1 0 0,0 0 0,-1-1 0,0 1 0,-1-1 0,1-15 0,-2 17-15,0 1 1,-1 0-1,1-1 0,-2 1 0,1 0 1,-1 0-1,0 0 0,0 0 0,-1 0 1,0 0-1,-1 1 0,1-1 0,-5-5 1,0 3-6,0 0 1,0 1 0,-1 0-1,0 1 1,0-1 0,-1 2-1,-17-10 1,-10-3-11,-1 1 0,-2 3 0,1 1 0,-2 2 0,-58-10 0,-215-18 0,253 35 0,-139-14-2600,-1 10 0,-336 26 1,408-1-3439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813 251 3491,'0'0'5200,"3"-10"-3924,3-6-1412,19-64 2529,-23 71-1849,0 0 0,0 0 0,-1 0 0,0 0 0,-1-1 0,0 1 0,-1-12 0,0 18-449,-1 0 1,1 0-1,-1 0 1,0 0-1,0 0 1,0 0-1,0 1 1,0-1-1,0 1 1,-1-1-1,1 1 1,-1 0-1,0 0 1,0 0-1,1 0 1,-1 1 0,0-1-1,-1 1 1,1 0-1,0 0 1,0 0-1,0 0 1,-7 0-1,-7-3 109,0 2-1,0 0 1,-22 0 0,13 4-108,-1 0 0,1 2 0,0 1 1,0 1-1,0 1 0,1 1 0,0 2 1,-44 22-1,18-3 202,1 2 1,-89 74-1,114-85-95,1 2 0,1 1 0,-34 43-1,51-58-173,0 1 0,0 0 0,1 1 0,0-1 0,0 1-1,1 0 1,1 0 0,-1 0 0,2 1 0,0-1 0,0 1 0,0 0-1,2-1 1,0 21 0,1-25-7,0 0 0,0-1-1,0 1 1,1 0 0,0-1 0,1 1-1,-1-1 1,1 0 0,0 0 0,0 0-1,0 0 1,1-1 0,4 6 0,1-2 44,-1 0-1,2-1 1,-1 0 0,1 0 0,0-1 0,11 6 0,11 1 221,0 0 1,0-3 0,51 11 0,-34-11-123,0-2 0,0-3 0,1-2-1,-1-2 1,1-2 0,52-8 0,-75 6-135,-1-2-1,0-1 1,-1 0-1,1-2 1,-1-1-1,-1-2 0,1 0 1,-2-1-1,0-1 1,0-1-1,-1-2 1,38-34-1,-52 41-2,0 0-1,0 0 1,-1-1-1,-1 0 1,1-1 0,-2 0-1,1 0 1,-1 0-1,-1 0 1,0-1 0,-1 0-1,0 0 1,-1 1-1,2-16 1,-4 17-14,0 0 0,0 0-1,-1 0 1,0 0 0,-1 0 0,0 0 0,-1 0 0,0 0-1,0 1 1,-1-1 0,0 1 0,-1 0 0,0 0 0,-1 1-1,1 0 1,-1 0 0,-11-11 0,3 5-80,-1 1 0,-1 1 0,0 0 0,0 1 0,-1 1 0,-32-14 0,-32-7-2531,-2 5-4922,78 24 6779,-34-10-9418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5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1368 22 5830,'-276'-13'4484,"163"4"-2181,-184 10 1,259 4-2072,0 1 1,0 2 0,1 2 0,0 1-1,1 2 1,0 2 0,1 1-1,0 1 1,2 2 0,0 2-1,1 1 1,1 1 0,1 2-1,2 0 1,0 3 0,-46 58 0,66-75-189,0 1 1,1 0 0,1 0-1,0 1 1,0 0 0,2 0-1,-1 0 1,2 0 0,0 1-1,0-1 1,-1 21 0,4-24-44,0-1 0,1 1 1,0 0-1,0-1 1,1 1-1,0-1 0,0 0 1,1 1-1,1-1 0,0-1 1,0 1-1,0 0 0,1-1 1,1 0-1,-1 0 0,1 0 1,8 7-1,5 2-1,1-1-1,0-1 0,0 0 1,2-2-1,0-1 1,0 0-1,1-2 1,1 0-1,38 9 1,-12-6 8,1-3 0,0-2 0,90 3 0,-32-13 53,1-4 0,185-34 0,211-77 55,-490 113-91,279-80-70,-246 67 234,-2-2 0,0-1 0,84-54 0,-123 69 76,0-1 0,0-1 0,0 0 0,-1 0 0,0 0 0,0-1 0,-1 0-1,0 0 1,0-1 0,7-14 0,-11 18-119,0 0-1,-1 1 1,1-1-1,-1 0 1,0 0 0,0 0-1,0 0 1,-1 0-1,0 0 1,0 0-1,0 0 1,-1 0 0,1 0-1,-1 0 1,0 0-1,-1 0 1,1 0-1,-1 0 1,0 1 0,0-1-1,-1 1 1,-5-9-1,-2 1-95,-1 0 0,0 1-1,-1 0 1,0 1 0,-1 0-1,0 1 1,0 1-1,-1 0 1,0 0 0,0 2-1,-18-7 1,1 3-52,-1 1 1,1 1-1,-1 1 0,-49-2 1,32 6-424,-94 10 0,-46 24-4000,80-7-545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3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6566,'0'0'752,"0"1"-1,0 0 1,0 0-1,0-1 1,0 1-1,0 0 0,1 0 1,-1 0-1,0-1 1,1 1-1,-1 0 1,0-1-1,1 1 1,-1 0-1,1-1 1,-1 1-1,1 0 1,-1-1-1,1 1 0,0-1 1,0 1-1,19 7 5489,32-7-5659,-39-1 1247,41-3-2667,84-14 4570,-76 8-8317,-37 6-1681,-5 2-3543,-42 1-2244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3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13677,'0'0'13709,"57"41"-11371,-18-40-608,6 1-545,4-2-1057,0 0-128,-4 0 0,-4 0 0,-4-2 0,-4-4 0,-8-5-2915,-6-3-3587,-7-5-5958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3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3716,'0'0'26136,"0"9"-25538,-1 404 1719,1-411-2317,0-1 0,0 0 0,0 1 0,0-1 0,0 0 0,0 0 0,1 1 0,-1-1 0,0 0 0,1 1 0,-1-1 0,0 0 0,1 0 0,0 0 0,-1 1 0,1-1 0,0 0 0,-1 0 0,1 0 0,0 0 0,0 0 0,0 0 0,0-1 0,0 1 0,0 0 0,0 0 0,0-1 0,0 1 0,1 0 0,-1-1 0,0 1 0,0-1 0,1 0 0,-1 1 0,0-1 0,0 0 0,1 0 0,-1 0 0,0 0 0,1 0 0,-1 0 0,2 0 0,1-1 0,0 0 0,0 0 0,0 0 0,0-1 0,0 1 0,0-1 0,0 0 0,0 0 0,-1 0 0,1-1 0,-1 1 0,4-5 0,33-38 0,-2-2 0,34-54 0,17-22 0,-86 118-1004,-10 9-10996,-4 3 4441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3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6758,'0'0'18738,"-5"62"-15823,10-46-865,6 2-353,-1 0-1088,2-1-609,3 1 0,-1-1 0,-2-3 0,1-4 0,-2 2 0,-1-3 0,-3-5-1185,-3-4-4324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38 4708,'0'0'25582,"-2"37"-23105,3-36-2477,-1 0 0,1-1 0,0 1 0,0 0 0,0 0 0,0 0 0,0-1 0,0 1 0,0-1 0,0 1 0,0 0 0,0-1 0,0 0 0,0 1 0,0-1 0,0 0 0,1 0 0,-1 1 0,0-1 0,0 0 0,0 0 0,0 0 0,1 0 0,-1 0 0,0-1 0,0 1 0,0 0 0,0-1 0,0 1 0,1 0 0,-1-1 0,0 1 0,0-1 0,1-1 0,1 1 0,-1-1 0,0 1 0,0-1 0,0 1 0,0-1 0,0 0 0,0 0 0,0 0 0,-1 0 0,1-1 0,-1 1 0,1 0 0,-1 0 0,1-4 0,-1 5 0,-1 0 0,1 0 0,-1 0 0,0 0 0,1-1 0,-1 1 0,0 0 0,0 0 0,0 0 0,0 0 0,0-1 0,0 1 0,0 0 0,0 0 0,-1 0 0,1 0 0,0 0 0,-1-1 0,0 0 0,0 1 0,1 1 0,-1 0 0,1-1 0,-1 1 0,0 0 0,1 0 0,-1-1 0,1 1 0,-1 0 0,0 0 0,1 0 0,-1 0 0,0 0 0,1 0 0,-1 0 0,0 0 0,1 0 0,-1 0 0,0 0 0,1 0 0,-1 1 0,1-1 0,-1 0 0,0 1 0,-3 0 0,0 1 0,0 0 0,1 1 0,-1-1 0,1 1 0,-1-1 0,1 1 0,-5 6 0,4-5 0,1 1 0,-1-1 0,1 1 0,0 0 0,1 0 0,-1 1 0,1-1 0,0 0 0,1 1 0,-1-1 0,-1 12 0,4-17 0,-1 1 0,0-1 0,1 1 0,-1-1 0,1 1 0,-1-1 0,1 0 0,-1 1 0,0-1 0,1 0 0,0 1 0,-1-1 0,1 0 0,-1 1 0,1-1 0,-1 0 0,1 0 0,0 0 0,-1 0 0,1 0 0,-1 1 0,1-1 0,0 0 0,-1 0 0,1 0 0,-1-1 0,1 1 0,0 0 0,-1 0 0,1 0 0,-1 0 0,1-1 0,0 1 0,-1 0 0,1 0 0,-1-1 0,2 0 0,24-10 0,-18 5 0,1 0 0,-1-1 0,0-1 0,10-12 0,-15 17 0,0-1 0,0 0 0,-1 0 0,1 1 0,-1-2 0,0 1 0,0 0 0,0 0 0,-1-1 0,0 1 0,0 0 0,0-1 0,1-4 0,-2 9 0,0-1 0,0 1 0,0 0 0,0 0 0,0 0 0,0 0 0,0-1 0,-1 1 0,1 0 0,0 0 0,0 0 0,0 0 0,0-1 0,0 1 0,0 0 0,0 0 0,0 0 0,0 0 0,0 0 0,-1-1 0,1 1 0,0 0 0,0 0 0,0 0 0,0 0 0,0 0 0,0 0 0,-1 0 0,1 0 0,0 0 0,0-1 0,0 1 0,0 0 0,-1 0 0,1 0 0,0 0 0,0 0 0,0 0 0,0 0 0,-1 0 0,1 0 0,0 0 0,0 0 0,0 0 0,-1 0 0,1 1 0,0-1 0,0 0 0,-13 6 0,-9 11 0,21-16 0,-4 3-217,0 0-1,1 1 1,0-1-1,0 1 1,0 0 0,1 0-1,-1 0 1,1 0-1,0 1 1,1 0-1,-1-1 1,1 1-1,0 0 1,-1 6-1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1 546 6694,'0'0'21220,"10"-12"-19703,55-69-919,255-329 2140,-314 401-2738,-5 6 0,0 1 0,0 0 0,0-1 0,0 1 0,0 0 0,1 0 0,0 0 0,-1 0 0,1 0 0,0 1 0,0-1 0,0 0 0,0 1 0,0-1 0,4-1 0,-5 7 0,0 0 0,0 0 0,-1 1 0,1-1 0,-1 0 0,0 1 0,0-1 0,-2 9 0,2-5 0,-4 29 0,-1-1 0,-1 1 0,-3-2 0,-12 37 0,10-38 0,1 0 0,2 0 0,1 1 0,-3 60 0,10-95 1,-1 0-1,1 1 1,0-1-1,0 0 1,0 0-1,0 1 1,0-1-1,0 0 1,0 1-1,0-1 1,0 0-1,0 1 1,0-1-1,0 0 1,0 0 0,0 1-1,0-1 1,0 0-1,0 1 1,0-1-1,0 0 1,0 0-1,0 1 1,1-1-1,-1 0 1,0 1-1,0-1 1,0 0-1,0 0 1,1 0-1,-1 1 1,0-1 0,0 0-1,1 0 1,-1 0-1,0 1 1,0-1-1,1 0 1,-1 0-1,0 0 1,0 0-1,1 0 1,-1 0-1,0 0 1,1 0-1,-1 0 1,0 1 0,1-1-1,-1 0 1,0 0-1,1-1 1,-1 1-1,0 0 1,0 0-1,1 0 1,-1 0-1,0 0 1,1 0-1,-1 0 1,0 0-1,0-1 1,1 1-1,0-1-44,0 1-1,-1-1 0,1 0 0,0 0 0,0 0 0,-1 0 0,1 0 1,0 0-1,-1 0 0,1 0 0,-1 0 0,1 0 0,-1 0 0,0 0 1,1 0-1,-1 0 0,0-2 0,1-3-1146,-1 1 0,0 0 0,0-1 0,-1 1 0,0-1 0,0 1 0,0 0 0,0-1 0,-1 1 0,-3-7 1,-12-16-6044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3972,'0'0'27978,"-9"0"-27268,2 1-705,-1 0 0,0 1 0,1 0 1,-1 0-1,1 1 0,-1 0 0,1 0 0,0 0 0,0 1 0,1 0 0,-1 1 0,1-1 0,0 1 0,0 0 0,0 1 1,1 0-1,0 0 0,0 0 0,0 0 0,-5 12 0,8-16-15,1 0 1,-1 1-1,1-1 0,0 1 0,0-1 1,0 1-1,1-1 0,-1 1 0,0-1 1,1 1-1,0 0 0,-1-1 0,1 1 1,0 0-1,1-1 0,-1 1 0,0 0 1,1-1-1,-1 1 0,1-1 1,1 4-1,0-4-34,0 1 1,0-1-1,0 0 1,0 0 0,0 0-1,0 0 1,0 0-1,1-1 1,-1 1-1,1-1 1,0 1-1,-1-1 1,1 0-1,0 0 1,0 0 0,3 0-1,10 2-560,2 0-1,-1-2 0,0 0 1,0-1-1,23-2 1,18-8-7100,3-9-5156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21140,'-8'6'3897,"-6"3"-3097,1 2 1,0-1-1,0 2 0,1 0 1,-17 22-1,25-29-646,0 0 0,0 1 0,0-1 0,1 1 0,-1 0 1,1 0-1,1 1 0,-1-1 0,1 0 0,1 1 0,-1 0 0,1-1 0,0 1 0,0 0 1,1 0-1,0-1 0,0 1 0,2 11 0,-1-17-154,0 0 0,0 0 0,-1 0 0,1 0 0,0 0 0,0 0 0,0 0 0,1 0 0,-1 0 0,0-1 0,0 1 0,0 0 0,0-1 0,1 1 0,-1-1 0,0 1 0,1-1 0,-1 0 0,0 0 0,1 1 0,-1-1 0,0 0 0,1 0 0,-1 0 0,1-1 0,-1 1 0,2 0 0,41-10 0,-33 4-111,0-2 0,0 1 0,-1-2 0,0 1 0,0-1 0,-1-1 0,0 0 0,-1 0-1,0-1 1,-1 1 0,10-19 0,34-44-382,-59 113 221,7-36 215,-12 24 113,2 0 0,-12 46 0,16-14-2906,7-60 2640,0 1-1,0-1 0,0 0 0,0 1 0,0-1 0,0 1 0,0-1 0,0 1 1,0-1-1,0 1 0,0-1 0,0 1 0,0-1 0,0 1 0,0-1 1,1 1-1,-1-1 0,0 1 0,0-1 0,1 1 0,-1-1 0,0 0 0,1 1 1,-1-1-1,0 0 0,1 1 0,-1-1 0,0 0 0,1 1 0,-1-1 1,1 0-1,-1 0 0,0 1 0,1-1 0,-1 0 0,1 0 0,-1 0 0,1 0 1,-1 0-1,1 1 0,-1-1 0,1 0 0,-1 0 0,1 0 0,-1 0 1,1-1-1,0 1 0,15 1-7124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4740,'0'0'8686,"-2"9"-3951,-31 107-1019,-24 97 2306,48-168-4490,2-1 0,-3 87 0,10-130-1525,-1-1 0,1 1 0,0-1 1,0 1-1,0-1 0,0 1 0,0-1 1,0 0-1,0 1 0,0-1 0,0 1 0,0-1 1,0 1-1,0-1 0,0 1 0,0-1 0,0 1 1,1-1-1,-1 1 0,0-1 0,0 1 1,1-1-1,-1 0 0,0 1 0,0-1 0,1 0 1,-1 1-1,0-1 0,1 0 0,0 1 1,4-5 40,-5 4-48,7-9 0,0-2 0,-1 1 0,0-1 0,-1 0 0,0 0 0,0 0 0,5-24 0,1 2 0,5-13-59,-4 7-234,2 1 0,2 0 0,38-67 0,-49 97 242,1 0 1,0 0-1,0 0 1,1 0-1,0 1 1,0 0-1,1 1 0,-1-1 1,2 1-1,-1 1 1,0 0-1,1 0 1,0 1-1,0 0 0,1 0 1,-1 1-1,1 0 1,0 1-1,-1 0 1,1 0-1,13 1 0,-22 0 39,1 1 0,0 0 0,-1 0 0,1 0-1,0 0 1,-1 0 0,1 0 0,0 0-1,-1 0 1,1 1 0,0-1 0,-1 1-1,1-1 1,-1 1 0,1 0 0,-1-1 0,1 1-1,-1 0 1,1 0 0,-1 0 0,0 0-1,1 0 1,-1 1 0,0-1 0,0 0 0,0 0-1,0 1 1,0-1 0,0 1 0,-1-1-1,1 1 1,0-1 0,-1 1 0,1 0-1,-1-1 1,1 1 0,-1 0 0,0-1 0,0 1-1,0 0 1,0 2 0,0 1 146,-1 0 0,-1 0 0,1 0 0,0-1-1,-1 1 1,0-1 0,0 1 0,0-1 0,-1 0 0,0 0 0,0 0 0,0 0 0,-7 7 0,-2 1 53,-2-1-1,1-1 1,-26 15 0,33-21-169,0-1 0,0 0 0,0-1 0,0 1 0,0-1 1,-1-1-1,1 1 0,-1-1 0,0 0 0,1 0 0,-1-1 0,-10-1 0,15 1-107,1-1 1,-1 0-1,0 1 0,1-1 1,-1 0-1,1 0 0,-1 0 1,1 0-1,-1-1 0,1 1 1,0 0-1,-1-1 0,1 1 1,0-1-1,0 1 1,0-1-1,0 1 0,1-1 1,-1 0-1,0 1 0,1-1 1,-1 0-1,1 0 0,-1 1 1,1-1-1,0 0 0,0-3 1,-1-2-811,0 0-1,1 0 1,0 0 0,1 0 0,0 0 0,2-9 0,8-10-7942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4837,'0'0'24583,"2"12"-23163,5 26-778,-3 1 1,0 53-1,-5-90-707,1-1 1,0 1-1,0-1 1,0 1-1,0 0 1,1-1-1,-1 1 1,0-1-1,1 1 1,-1-1-1,1 1 1,-1-1-1,1 1 0,0-1 1,1 2-1,-2-3-17,1 1-1,-1-1 0,0 0 1,1 0-1,-1 0 0,1 1 1,-1-1-1,1 0 0,-1 0 1,1 0-1,-1 0 0,1 0 1,-1 0-1,1 0 0,-1 0 1,1 0-1,-1 0 0,1 0 1,-1 0-1,1-1 0,-1 1 1,1 0-1,-1 0 0,1 0 1,-1-1-1,0 1 0,1 0 1,-1 0-1,1-1 0,3-3-616,0 1 0,0-1-1,-1 0 1,0 0 0,0 0-1,0 0 1,4-8 0,10-25-4159,-1-9-1580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3908,'0'0'8418,"0"13"-3875,-12 138 2559,-3 33-2086,15-164-4875,0-11-136,-1 0 0,1 1 1,1-1-1,0 0 0,0 1 0,1-1 0,0 0 0,0 0 0,5 11 1,-6-20-385,-8-12-1314,-18-21 948,18 24 814,0 0 0,0 0 1,0 0-1,1-1 0,1 0 0,-1 0 0,2-1 1,-1 0-1,2 1 0,-4-17 0,8 26 6,-1 0-1,1 0 0,1 1 0,-1-1 0,0 0 1,0 0-1,0 1 0,0-1 0,0 1 0,1-1 0,-1 1 1,0-1-1,0 1 0,1 0 0,-1 0 0,0 0 1,1 0-1,-1 0 0,0 0 0,0 0 0,1 0 1,1 1-1,37 1 109,-38-2-175,96 10-466,-32-5-2651,-11-2-2511,0-2-3714,-32-3 3118,-3-5 4499,-6-7 5929,-9-8 7361,-4 21-11389,-1 1-1,0 0 1,0-1-1,0 1 1,0-1-1,0 1 1,-1 0-1,1-1 1,0 1-1,0-1 1,0 1-1,0 0 1,0-1 0,0 1-1,-1 0 1,1-1-1,0 1 1,0 0-1,-1-1 1,1 1-1,0 0 1,0 0-1,-1-1 1,1 1-1,0 0 1,-1 0-1,1-1 1,0 1-1,-1 0 1,1 0-1,0 0 1,-1 0-1,1 0 1,-1-1-1,0 1 1,-17 4 2963,-14 16-1007,24-10-1832,1-1 0,0 1 0,0 1 0,-7 16 0,12-23-238,0 1 0,0-1 0,0 1 0,1 0 0,0-1 0,0 1 0,0 0 0,1 0 0,-1 0 0,1 0 0,0 0 0,0 0 0,3 9 0,-2-13-70,-1 0 0,1 0 0,0 0 0,0 0 0,0 0 0,1 0 0,-1 0 0,0 0 0,0-1 0,0 1 0,1 0 0,-1-1 0,0 1 0,1-1 0,-1 0 0,0 1 0,1-1 0,-1 0 0,1 0 0,-1 0 0,0 0 0,1 0 0,-1 0 0,1 0 0,1-1 0,39-7 0,-31 1-170,0 0-1,0-1 1,0 0-1,-1-1 1,-1 0-1,1 0 1,-2-1-1,1 0 1,7-13-1,27-28-553,-43 50 706,1 1 0,-1 0 0,0-1 0,0 1 0,0 0 0,1 0 0,-1-1 0,0 1 0,1 0 0,-1 0 0,0 0 0,0-1 0,1 1 0,-1 0 0,0 0 0,1 0 0,-1 0 0,0 0 0,1 0 0,-1 0 0,0 0 0,1-1 0,-1 1 0,1 0 0,-1 1 0,0-1 0,1 0 0,-1 0 0,0 0 0,1 0 0,-1 0 0,0 0-1,1 0 1,-1 0 0,0 1 0,1-1 0,-1 0 0,0 0 0,0 0 0,1 1 0,-1-1 0,0 0 0,1 0 0,-1 1 0,0-1 0,0 0 0,0 0 0,1 1 0,-1-1 0,0 0 0,0 1 0,0-1 0,0 0 0,0 1 0,0-1 0,0 0 0,0 1 0,8 34 264,1-2 137,-7-29-326,0-1 1,0 0-1,0 0 1,1-1-1,0 1 1,-1 0-1,1-1 1,0 0-1,0 1 1,0-1-1,1 0 1,-1-1-1,0 1 1,1 0-1,-1-1 1,1 0-1,0 0 1,-1 0-1,1 0 1,0-1-1,0 1 1,-1-1 0,1 0-1,0 0 1,0-1-1,0 1 1,-1-1-1,1 1 1,0-1-1,-1-1 1,1 1-1,-1 0 1,1-1-1,4-2 1,5-3 14,1 0 0,-1-1 0,0-1 0,0 0 0,-1-1 0,-1 0 0,13-14 0,-15 14-64,-1 0 1,0-1 0,-1 1-1,0-2 1,0 1-1,-2-1 1,1 0 0,-1 0-1,-1 0 1,0-1-1,-1 0 1,0 0 0,-1 0-1,-1 0 1,0 0-1,0 0 1,-3-23 0,2 34-13,0 1 1,0-1 0,0 0-1,0 1 1,0-1 0,-1 0-1,1 1 1,0-1-1,-1 0 1,0 1 0,1-1-1,-1 1 1,0-1 0,0 1-1,1-1 1,-1 1 0,0 0-1,-1-1 1,1 1 0,0 0-1,0 0 1,0 0 0,-1 0-1,1 0 1,-1 0 0,1 0-1,-1 0 1,1 1 0,-1-1-1,1 0 1,-1 1 0,1 0-1,-1-1 1,0 1 0,1 0-1,-1 0 1,0 0 0,1 0-1,-1 0 1,-3 0 0,1 1 6,-1 1 0,0 0 0,1 0 0,-1 0 0,1 0 0,-1 0 1,1 1-1,0 0 0,0 0 0,0 0 0,0 0 0,-5 7 0,-1 1 9,1 1 0,0 0-1,0 0 1,2 1 0,-1 0-1,1 1 1,1-1-1,1 1 1,0 1 0,0-1-1,2 1 1,0-1 0,0 1-1,1 0 1,1 0-1,1 20 1,1-31-21,0 0 0,0 0 0,0 0 0,1 0 1,0 0-1,0 0 0,0 0 0,0 0 0,0-1 0,1 1 0,-1-1 0,1 0 0,0 1 0,0-1 1,1-1-1,-1 1 0,0 0 0,1-1 0,0 0 0,-1 1 0,1-2 0,0 1 0,7 2 0,-2-1-114,0 0-1,0-1 0,0 0 0,1-1 0,-1 0 0,0 0 1,1-1-1,-1 0 0,19-3 0,-27 3-104,0 0 1,1 0-1,-1-1 1,0 1-1,0-1 1,0 1-1,0-1 1,1 1-1,-1-1 1,0 0-1,0 1 1,0-1-1,0 0 1,0 0-1,-1 0 1,1 1-1,0-1 1,0 0-1,-1 0 1,1 0-1,0-1 1,0 0-1,3-27-8905,-4 5-2531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16656,'0'0'7495,"55"6"-12748,-36-6-11723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66 6822,'0'0'14911,"-3"-9"-10886,2 4-3663,1 3-171,-1-1 0,1 1 0,-1 0 0,1-1 0,-1 1-1,0 0 1,0-1 0,0 1 0,0 0 0,0 0 0,-1 0 0,1 0 0,-1 0-1,1 0 1,-1 0 0,0 0 0,0 1 0,0-1 0,0 1 0,0-1-1,0 1 1,0 0 0,0 0 0,0 0 0,-1 0 0,1 0 0,0 0-1,-1 1 1,1-1 0,-1 1 0,-2-1 0,-2 1-164,1 1 1,-1-1 0,1 1-1,-1 1 1,1-1 0,-1 1-1,1 0 1,0 1 0,0-1-1,0 1 1,0 0 0,0 1-1,1-1 1,-1 1 0,1 0-1,0 1 1,-8 9 0,7-8-26,1 0 1,1 0 0,-1 1 0,1 0-1,0 0 1,0 0 0,1 0 0,0 1-1,0-1 1,1 1 0,0 0 0,1 0-1,-1-1 1,1 14 0,0-20-3,1 1 0,0 0 0,0-1 0,1 1 0,-1-1 0,0 1 0,0-1 0,1 1 0,-1-1 0,1 1 0,-1-1 0,1 0 0,0 1 0,0-1 0,-1 0 0,1 1 0,0-1 0,0 0 0,0 0 0,0 0 0,1 0 0,-1 0 0,0 0 0,0 0 0,1 0 0,1 0 0,0 1 0,1-1 0,-1-1 0,1 1 0,-1 0 0,1-1 0,0 0 0,0 0 0,-1 0 0,1 0 0,6-2 0,3 0 0,-1-1 0,1-1 0,-1 0 0,0-1 0,19-10 0,-12 2 0,0 0 0,0-1 0,-1-1 0,-1-1 0,-1 0 0,0-1 0,22-33 0,-42 69 0,0 0 0,-2 27 0,5-41-41,0 54-3398,1-56 3068,0-1-1,0 1 1,1 0-1,0-1 0,-1 1 1,1-1-1,0 1 1,0-1-1,0 1 0,0-1 1,1 0-1,-1 1 1,1-1-1,-1 0 0,1 0 1,0 0-1,0 0 1,0 0-1,2 1 0,22 7-10913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3716,'0'0'17387,"3"13"-14857,9 62-245,-4 0 0,-3 109 0,-4-147-2189,-2-33-36,2 1 0,-1 0 1,1 0-1,-1 0 1,1-1-1,3 10 0,-3-13-31,-1-1 1,1 1-1,-1 0 0,1 0 0,-1-1 0,1 1 0,0 0 0,-1-1 0,1 1 0,0-1 1,-1 1-1,1-1 0,0 1 0,0-1 0,-1 1 0,1-1 0,0 0 0,0 1 1,0-1-1,0 0 0,0 0 0,-1 0 0,1 0 0,0 0 0,0 0 0,0 0 0,0 0 1,0 0-1,0 0 0,0 0 0,-1 0 0,1-1 0,0 1 0,0 0 0,0-1 1,0 1-1,-1-1 0,1 1 0,0-1 0,-1 1 0,1-1 0,0 1 0,-1-1 0,1 1 1,0-1-1,-1 0 0,1 0 0,18-18 23,-1 0 0,-1-1 0,-1-1-1,-1-1 1,-1 0 0,16-32 0,-28 49-52,32-67-31,-24 49-128,0 0 0,15-22 1,-21 42-5803,-3 11 2879,-8 14-2743,-6-6-1574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7591,'0'0'11371,"-9"68"-8777,9-48-351,2-3-482,7-3-159,5-2-449,0-4-705,3-3-256,1-3-160,-1-2-928,1 0-1539,-2-2-1344,-1-11-2403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17360,'0'0'6001,"0"10"-4330,-3 53 688,-14 73 1,7-69-1268,-2 85-1,12-151-1081,0 0-1,0 0 1,0 0-1,0 0 0,0 0 1,0 0-1,0 0 1,0 0-1,0 0 1,0 0-1,1 0 1,-1 0-1,0 0 1,1 0-1,-1 0 1,1 0-1,-1 0 0,1 0 1,-1-1-1,1 1 1,0 0-1,-1 0 1,1-1-1,0 1 1,-1 0-1,1-1 1,0 1-1,1 0 0,0 0 8,0-1 0,0 0 0,-1 0 0,1-1 0,0 1 0,-1 0 0,1 0 0,0-1 0,-1 1-1,1-1 1,0 0 0,-1 1 0,1-1 0,-1 0 0,2-1 0,9-6 55,-1 0 0,0-1 0,9-11 0,11-14-83,-2-2 0,-2 0-1,-1-2 1,-2-1 0,33-76 0,-41 85-45,-23 43-15073,-3 0 5974</inkml:trace>
  <inkml:trace contextRef="#ctx0" brushRef="#br0" timeOffset="1">163 292 8776,'0'0'12172,"-1"54"-9129,2-40-705,10-4-512,4 2-705,1-3-577,2-3-416,2-1-224,-2-3-1377,2-2-1762,-2 0-1506,3-8-2530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13132,'0'0'17649,"64"23"-16175,-29-19-962,6-4-512,3 0 0,-1 0 0,-2 0 0,-2-4 0,-9-1-2659,-8-4-3715,-3-2-7078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4068,'0'0'16383,"-7"11"-13041,1-2-2867,0 1 0,0 0 1,1 0-1,1 0 0,-1 1 0,2 0 0,-1 0 0,2 0 0,-1 0 0,2 0 0,-1 0 1,1 23-1,2-33-436,-1 1 0,1 0 0,-1 0 0,1 0 0,0-1 0,0 1 0,0 0 1,0-1-1,0 1 0,0-1 0,0 1 0,1-1 0,-1 0 0,0 1 0,1-1 0,-1 0 1,1 0-1,-1 0 0,1 0 0,0 0 0,-1 0 0,1-1 0,0 1 0,0 0 0,0-1 1,-1 0-1,1 1 0,0-1 0,0 0 0,0 0 0,0 0 0,0 0 0,0 0 0,-1 0 1,1-1-1,4 0 0,0 0-11,1 0 0,-1-1 1,1 0-1,-1 0 0,0 0 0,0-1 1,0 1-1,0-2 0,9-5 0,1-5-32,0-2-1,-1 1 0,-1-2 0,0 0 1,-2 0-1,0-2 0,-1 1 0,10-23 1,-36 71 158,7-18-48,1 1 0,0 0 0,1 0 1,1 1-1,0-1 0,1 1 0,1 0 1,-3 21-1,5-34-106,1 0 0,0 0 0,0-1 0,0 1 0,1 0 0,-1 0 0,0-1 0,0 1 0,0 0 0,1-1 0,-1 1 0,0 0 0,0-1 0,1 1 0,-1 0 0,1-1 0,-1 1 0,1 0 0,-1-1 0,1 1 0,-1-1 0,1 1 0,-1-1 0,1 1 0,0-1 0,-1 0 0,1 1 0,0-1 0,25 0 0,24-19 0,14-23 0,-45 28 0,0 2 0,1-1 0,0 2 0,1 1 0,0 1 0,27-9 0,-47 18 0,0 0 0,0-1 0,0 1 0,0 0 0,0 0 0,-1 0 0,1 0 0,0 0 0,0 0 0,0 0 0,0 0 0,0 0 0,0 0 0,-1 1 0,1-1 0,0 0 0,0 1 0,0-1 0,-1 0 0,1 1 0,0-1 0,0 1 0,-1-1 0,1 1 0,0-1 0,-1 1 0,1 0 0,-1-1 0,1 1 0,0 0 0,-1-1 0,0 1 0,1 0 0,-1 0 0,1 0 0,-1-1 0,0 1 0,0 0 0,1 0 0,-1 0 0,0 0 0,0 0 0,0-1 0,0 1 0,0 0 0,0 0 0,0 0 0,0 0 0,-1 0 0,1-1 0,0 1 0,0 0 0,-1 1 0,-18 64 0,9-36 0,10-29 0,0-1 0,0 1 0,0-1 0,0 1 0,0-1 0,0 0 0,0 1 0,1-1 0,-1 0 0,0 1 0,0-1 0,0 0 0,1 1 0,-1-1 0,0 0 0,0 1 0,1-1 0,-1 0 0,0 1 0,1-1 0,-1 0 0,0 0 0,1 1 0,-1-1 0,0 0 0,1 0 0,-1 0 0,1 0 0,-1 0 0,0 0 0,1 1 0,-1-1 0,1 0 0,-1 0 0,0 0 0,1 0 0,-1 0 0,1 0 0,-1-1 0,0 1 0,1 0 0,-1 0 0,1 0 0,-1 0 0,0 0 0,1-1 0,-1 1 0,0 0 0,1 0 0,-1-1 0,19-6 0,53-40 0,-60 37 0,1 1 0,0 0 0,0 1 0,1 1 0,0 0 0,0 0 0,1 2 0,25-8 0,-39 14 0,-1-1 0,1 1 0,-1-1 0,1 1 0,0-1 0,-1 1 0,1-1 0,-1 1 0,1-1 0,-1 1 0,1 0 0,-1-1 0,0 1 0,1 0 0,-1-1 0,0 1 0,0 0 0,1-1 0,-1 1 0,0 0 0,0 0 0,0-1 0,0 1 0,0 0 0,0 0 0,0-1 0,0 1 0,0 0 0,0 0 0,0-1 0,-1 1 0,1 0 0,0-1 0,-1 1 0,1 0 0,0-1 0,-1 2 0,-8 31 0,7-30 0,1 0 0,0 1 0,-1 0 0,1-1 0,1 1 0,-1-1 0,0 8 0,1-10 0,0 0 0,1 0 0,-1-1 0,0 1 0,1 0 0,-1-1 0,0 1 0,1 0 0,-1-1 0,1 1 0,-1 0 0,1-1 0,-1 1 0,1-1 0,0 1 0,-1-1 0,1 1 0,0-1 0,-1 0 0,1 1 0,0-1 0,-1 0 0,1 1 0,0-1 0,0 0 0,-1 0 0,1 0 0,0 0 0,0 0 0,0 0 0,-1 0 0,1 0 0,0 0 0,0 0 0,-1 0 0,1 0 0,0 0 0,0-1 0,-1 1 0,1 0 0,0-1 0,0 1 0,8-3 5,0 0 0,0-1 1,0 1-1,-1-2 0,0 1 0,14-11 0,-16 10-35,1 1 0,-1 0 0,1 0 0,0 0 0,0 1-1,0 0 1,0 0 0,0 1 0,1 0 0,-1 0 0,13-1-1,-20 3-52,1 0 1,-1 0-1,0 0 0,0 0 0,1 0 0,-1 0 0,0 0 0,0 0 0,1 1 1,-1-1-1,0 0 0,0 0 0,1 0 0,-1 0 0,0 0 0,0 1 0,0-1 0,1 0 1,-1 0-1,0 0 0,0 1 0,0-1 0,0 0 0,0 0 0,1 1 0,-1-1 0,0 0 1,0 0-1,0 1 0,0-1 0,0 0 0,0 0 0,0 1 0,0-1 0,0 0 0,0 1 1,0-1-1,0 0 0,0 0 0,0 1 0,0-1 0,0 0 0,0 0 0,0 1 0,-1-1 1,1 1-1,-7 11-5118,-3-7-2449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5541,'1'3'14198,"0"3"-8956,-1 17-6293,0-21 2318,-4 40 829,-16 72-1,13-83-1586,1 1 0,1-1 1,2 1-1,1 48 0,3-78-501,-1-1-1,0 0 1,1 1 0,-1-1-1,1 0 1,0 1 0,-1-1-1,1 0 1,0 1-1,0-1 1,0 0 0,-1 0-1,2 0 1,-1 0 0,0 0-1,0 0 1,0 0-1,0 0 1,0-1 0,1 1-1,-1 0 1,0-1 0,1 1-1,-1-1 1,0 1-1,1-1 1,-1 0 0,1 1-1,2-1 1,49 2-1201,-38-3-32,-10 1 30,1 0-1,0-1 0,0 1 0,-1-1 0,1 0 1,0-1-1,-1 1 0,9-5 0,14-9-10196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 12492,'0'0'9283,"-9"1"-4558,4-1-4468,0 1-1,0 0 1,0 0 0,0 0 0,0 1 0,0-1 0,1 1-1,-1 0 1,1 1 0,-1-1 0,1 1 0,0 0 0,0 0-1,0 0 1,0 0 0,0 1 0,-4 6 0,1-1-179,1-1 0,-1 2 1,2-1-1,-1 1 0,2 0 1,-1 0-1,1 0 0,1 0 0,0 1 1,0 0-1,-2 21 0,5-30-73,1-1 0,-1 0 0,0 1 0,1-1 0,-1 0 0,1 1 0,-1-1 0,1 0 0,0 0 0,-1 1 0,1-1 0,0 0 0,0 0 0,0 0 0,0 0 0,0 0 0,0 0 0,0 0 0,0 0 0,0-1 0,0 1 0,1 0 0,-1-1 0,0 1 0,0-1 0,1 1 0,-1-1 0,0 0 0,1 1 0,-1-1-1,1 0 1,-1 0 0,0 0 0,1 0 0,-1 0 0,0 0 0,1 0 0,-1-1 0,3 0 0,3 0 13,1 0-1,-1 0 0,0-1 1,1 0-1,-1 0 0,9-5 1,0-2-80,-1-1 0,-1 0 0,1-1 0,-2-1 0,0 0 0,0-1 0,-1 0 0,0-1 0,-1-1 0,-1 1 0,-1-2 1,0 1-1,-1-1 0,8-21 0,-26 68 146,-20 78 274,27-98-337,1-1 1,1 1-1,0 0 1,0 0-1,1-1 1,1 1-1,-1 0 1,4 14-1,-3-23-96,0-1 0,-1 1 0,1-1-1,0 1 1,0-1 0,0 1 0,0-1 0,0 0 0,1 1 0,-1-1-1,0 0 1,1 0 0,-1 0 0,0 0 0,1 0 0,-1 0 0,1 0-1,0-1 1,-1 1 0,1 0 0,0-1 0,-1 1 0,1-1-1,2 0 1,0 1-872,0-1-1,1 1 1,-1-1-1,0 0 0,0-1 1,1 1-1,-1-1 1,0 0-1,7-2 0,18-13-8415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3555,'8'-11'18119,"-9"23"-13148,0 8-4881,0-4 345,0-8-256,1 0-1,0 0 1,0 0-1,1 0 1,0 0-1,0 0 1,1 0-1,0 0 1,5 13-1,-7-21-123,1 1 0,-1 0-1,0-1 1,1 1 0,-1 0-1,1-1 1,0 1-1,-1-1 1,1 1 0,-1 0-1,1-1 1,0 0 0,-1 1-1,1-1 1,0 1-1,-1-1 1,1 0 0,0 1-1,0-1 1,-1 0 0,1 0-1,0 0 1,0 0-1,0 0 1,-1 1 0,1-1-1,0-1 1,1 1 0,18-15 888,7-29 53,-16 3-794,-4 18-134,-8 46-50,0-13-96,0 0-490,0 0 1,1 0-1,0 0 0,0 0 1,1 0-1,2 10 0,-3-18 403,1-1 0,-1 1 0,1 0-1,0-1 1,0 1 0,0-1 0,0 1-1,0-1 1,0 1 0,0-1 0,0 1-1,0-1 1,1 0 0,-1 0 0,1 0-1,-1 0 1,1 0 0,-1 0 0,1 0 0,-1 0-1,1-1 1,0 1 0,0-1 0,-1 1-1,1-1 1,0 1 0,0-1 0,-1 0-1,1 0 1,0 0 0,0 0 0,0 0-1,-1-1 1,1 1 0,0 0 0,0-1-1,-1 1 1,1-1 0,0 0 0,-1 1 0,2-2-1,19-9-8765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9769,'0'0'6385,"0"13"-3705,-19 455 5536,39-530-6524,-17 45-1521,0 0 0,-1 0-1,-1 0 1,-1 0 0,0 0 0,-2-1 0,0 1-1,0 0 1,-10-30 0,12 47-151,0-1 0,0 0 0,0 1 0,0-1 0,-1 0 0,1 1 0,0-1 0,0 1 0,0-1-1,-1 1 1,1-1 0,0 1 0,-1-1 0,1 1 0,-1-1 0,1 1 0,0-1 0,-1 1 0,1-1 0,-1 1 0,1 0 0,-1-1 0,0 1-1,1 0 1,-2-1 0,-3 14 102,2 26-116,2-34-2,1 0-1,1-1 1,-1 1 0,1-1 0,-1 1-1,1-1 1,0 1 0,1-1-1,-1 0 1,1 1 0,0-1-1,0 0 1,0 0 0,1 0 0,0 0-1,3 3 1,-4-5 5,1 1-1,0-1 1,0-1-1,0 1 1,0 0 0,1-1-1,-1 1 1,0-1 0,1 0-1,-1 0 1,1 0 0,-1-1-1,1 1 1,-1-1 0,1 0-1,-1 0 1,1 0-1,0-1 1,-1 1 0,1-1-1,-1 0 1,4-1 0,0 0 8,-1 0 0,1-1 1,-1 0-1,0 0 0,1 0 1,-2-1-1,1 0 0,0 0 1,-1 0-1,0-1 1,0 0-1,7-8 0,4-7 45,-2-1 1,14-26-1,9-12 620,-35 114-468,-11 23-145,4-44-53,-1 44 0,6-78-45,0 1-1,0 0 1,0-1 0,0 1-1,0-1 1,0 1 0,1-1-1,-1 1 1,0-1 0,0 0-1,0 1 1,0-1 0,1 1-1,-1-1 1,0 1 0,0-1-1,1 1 1,-1-1 0,0 0-1,1 1 1,-1-1 0,1 0-1,-1 1 1,0-1 0,1 0-1,-1 0 1,1 1 0,-1-1-1,1 0 1,-1 0 0,1 0-1,-1 1 1,1-1 0,-1 0-1,1 0 1,-1 0 0,1 0-1,-1 0 1,1 0 0,-1 0-1,1 0 1,-1 0 0,1 0-1,-1-1 1,1 1 0,-1 0-1,1 0 1,-1 0 0,0-1-1,1 1 1,0-1 0,24-16-3074,-20 11 1677,-1-1-1,0 0 1,-1 0 0,1-1 0,-1 1 0,2-11 0,5-21-6865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12716,'0'0'10666,"-11"57"-9897,11-33-481,0-3-192,11-1-576,5-2-2531,6-4-3395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2:0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19122,'0'0'4644,"-10"5"-624,-5 3-3196,0 1 0,0 0 0,-26 23-1,35-28-702,1 1-1,-1 0 1,1 1-1,0-1 0,1 1 1,-1 0-1,1 0 1,0 0-1,1 1 0,0-1 1,0 1-1,0 0 1,-3 14-1,6-21-120,0 1 0,0 0 0,1-1 0,-1 1 0,0 0 0,1-1 0,-1 1 0,1-1 0,-1 1 0,0-1 0,1 1 0,-1-1 0,1 1 0,-1-1 0,1 0 0,0 1 0,-1-1 0,1 1 0,-1-1 0,1 0 0,0 0 0,-1 1 0,1-1 0,0 0 0,-1 0 0,1 0 0,0 0 0,-1 0 0,1 0 0,0 0 0,-1 0 0,1 0 0,0 0 0,-1 0 0,1 0 0,0-1 0,-1 1 0,1 0 0,0 0 0,-1-1 0,1 1 0,0-1 0,33-10 0,-17 0-37,0 0-1,24-22 0,-30 23 3,0 0-1,1 1 0,0 1 0,1 0 1,-1 1-1,26-11 0,-37 18 38,0 0 0,0 0 0,-1-1 0,1 1 1,0 0-1,0 0 0,0 0 0,0 0 0,0 1 0,0-1 0,0 0 0,0 0 0,0 1 0,0-1 1,0 0-1,0 1 0,-1-1 0,1 1 0,0-1 0,0 1 0,0-1 0,-1 1 0,1 0 0,0-1 1,-1 1-1,1 0 0,0-1 0,-1 1 0,1 0 0,-1 0 0,1 0 0,-1 0 0,0 0 1,1-1-1,-1 1 0,0 0 0,0 0 0,1 0 0,-1 0 0,0 0 0,0 0 0,0 0 0,0 0 1,-1 1-1,1 60 226,-1-41-188,1-20-40,0 0 0,1-1 0,-1 1 0,0 0 0,1-1 0,-1 1 0,0 0 0,1-1 0,-1 1 0,1-1 0,-1 1 0,1-1 0,-1 1 0,1-1 0,0 1 0,-1-1 0,1 1 0,0-1 0,-1 0 0,1 1 0,0-1 0,-1 0 0,1 0 0,0 0 0,0 1 0,-1-1 0,1 0 0,0 0 0,0 0 0,-1 0 0,1 0 0,0 0 0,0 0 0,-1-1 0,1 1 0,0 0 0,0 0 0,0-1 0,34-8 0,28-23 0,-52 25 0,1 0 0,0 1 0,1 0 0,-1 1 0,1 0 0,0 1 0,0 0 0,0 1 0,19-2 0,-31 5 0,-1 0 0,1 0 0,-1 0 0,1 0 0,-1 0 0,1 0 0,-1 1 0,1-1 0,0 0 0,-1 0 0,1 0 0,-1 0 0,1 1 0,-1-1 0,1 0 0,-1 1 0,0-1 0,1 0 0,-1 1 0,1-1 0,-1 0 0,0 1 0,1-1 0,-1 1 0,0-1 0,1 1 0,-1-1 0,0 1 0,1-1 0,-1 1 0,0-1 0,0 1 0,0 0 0,-3 24 0,-19 20 0,18-38-362,-15 23-6947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4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4292,'0'0'23307,"9"-6"-21620,10-10-1410,0 0 0,-2-1 0,0 0 0,-1-2 0,19-28 0,72-123 1272,-58 88-1279,-37 62-270,-10 14 0,1 1 0,0 0 0,0 0 0,0 0 0,1 0 0,-1 0 0,1 1 0,0-1 0,8-5 0,-11 13 0,0 0 0,0 0 0,-1 0 0,1 0 0,-1 0 0,1 0 0,-1 0 0,0 0 0,-1 5 0,-2 27 0,-13 61 0,9-62 0,1 0 0,-1 39 0,5-45 0,2 48 0,0-70 0,1 0 0,0 0 0,0 0 0,0 0 0,1 0 0,0 0 0,0-1 0,0 1 0,7 9 0,-9-15 1,0 0 0,0 0 0,0 0 0,0 1 0,0-1 0,0 0 0,0 0-1,0 0 1,0 0 0,0 0 0,0 1 0,0-1 0,0 0 0,0 0 0,1 0 0,-1 0 0,0 0 0,0 0 0,0 1 0,0-1 0,0 0-1,0 0 1,1 0 0,-1 0 0,0 0 0,0 0 0,0 0 0,0 0 0,0 0 0,1 0 0,-1 0 0,0 0 0,0 0 0,0 0 0,0 0-1,1 0 1,-1 0 0,0 0 0,0 0 0,0 0 0,0 0 0,1 0 0,-1 0 0,0 0 0,0 0 0,0 0 0,0 0 0,0 0 0,0-1-1,1 1 1,-1 0 0,0 0 0,0 0 0,0 0 0,3-14 62,-2-21-445,-1 32 186,0-6-650,1 4-542,-1-1 1,0 0 0,-1 1 0,1-1 0,-1 1 0,0-1 0,0 0 0,-4-7 0,-7-9-7400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4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4869,'0'0'27610,"62"-14"-27322,-40 6-288,1 4 0,2-1 0,0 4 0,-4 1-1762,-3-1-2882,-3-3-3556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4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2851,'9'-29'8050,"-6"20"6208,-2 36-6650,-4 17-7608,-1 0 0,-3-1 0,-19 69 0,13-58 0,-11 81 0,24-134 0,-1 0 0,1 1 0,0-1 0,0 1 0,0-1 0,0 1 0,0-1 0,0 1 0,0-1 0,0 0 0,0 1 0,1-1 0,-1 1 0,1-1 0,-1 0 0,1 1 0,-1-1 0,1 0 0,0 0 0,0 1 0,0 0 0,1-2 0,0 1 0,-1-1 0,1 0 0,-1 0 0,1 0 0,-1 0 0,1 0 0,0 0 0,-1-1 0,1 1 0,-1 0 0,1-1 0,-1 1 0,1-1 0,-1 0 0,1 1 0,-1-1 0,0 0 0,1 0 0,1-1 0,52-34 0,-44 27 0,1 1 0,0 0 0,0 1 0,1 0 0,-1 1 0,1 0 0,1 1 0,-1 0 0,1 2 0,0-1 0,23-2 0,-24 13-2675,-12-6 2458,-1-1-1,0 0 0,0 0 0,1 1 0,-1-1 0,0 0 0,0 0 0,1 1 0,-1-1 1,0 0-1,0 1 0,0-1 0,0 0 0,1 1 0,-1-1 0,0 1 0,0-1 0,0 0 1,0 1-1,0-1 0,0 0 0,0 1 0,0-1 0,0 1 0,0-1 0,0 0 0,0 1 1,0-1-1,0 0 0,-1 1 0,1-1 0,0 1 0,0-1 0,0 0 0,0 1 0,-1-1 1,1 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7976,'0'0'2978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4420,'0'0'26916,"11"3"-26238,52 4-303,122-2-1,-170-5-370,-61-1-4,1 2 0,0 2 0,0 2 0,1 1 0,-46 14 0,181-20 0,-31 2 0,-27-1 0,-20 0 0,0 0 0,0-2 0,24-2 0,-34 0 0,-14 0 0,-16 1 0,-163 11 0,193-10-1127,11-4-6122,3-7-1191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5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11082,'-2'6'8936,"1"3"-3468,1 3-2396,1 10-2821,1 14 333,-18 95 627,8-74-490,2 0 0,3 69 0,3-126-721,0 1 0,0 0 0,1-1 0,-1 1 0,0 0 0,0-1 0,1 1 0,-1-1 0,1 1 0,-1 0 0,0-1 0,1 1 0,-1-1 0,1 1 0,0-1 0,-1 0 0,1 1 0,-1-1 0,1 1 0,0-1 0,-1 0 0,1 0 0,0 1 0,-1-1 0,1 0 0,0 0 0,-1 0 0,1 0 0,0 0 0,-1 0 0,1 0 0,0 0 0,-1 0 0,1 0 0,0 0 0,0 0 0,-1 0 0,1-1 0,0 1 0,-1 0 0,1 0 0,0-1 0,30-13 0,204-216 0,-162 153 0,-48 49 0,-19 20 0,1 0 0,0 0 0,0 1 0,14-11 0,-32 46-7244,-14-2-5889,9-13 1255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5701,'0'0'15156,"-3"9"-12081,1-5-2657,0 0-1,1 1 1,-1-1 0,1 1-1,0-1 1,0 1 0,1 0-1,-1-1 1,1 1 0,0 0-1,1-1 1,-1 1 0,1 0-1,0-1 1,0 1 0,0-1-1,0 1 1,1-1 0,0 1-1,4 7 1,11 11-392,2 0-1,31 30 1,2 2-39,-51-53-425,-8-12-10847,-1-5-5243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37 6566,'0'0'15466,"8"-7"-13742,24-22-427,-26 28 300,-6 10-844,-4 9 201,-39 71 1182,-11 30-727,32-65-1285,4 2-1,1 0 1,3 1-1,3 1 1,2 0-1,-1 63 1,10-112-312,1 0 0,1 0 0,-1 0 1,1 0-1,1-1 0,0 1 0,0 0 0,1-1 0,0 0 0,0 0 1,1 0-1,0 0 0,0-1 0,1 0 0,-1 0 0,10 8 0,-7-8-443,-1 0 1,1-1-1,1 0 0,-1 0 0,1-1 0,0 0 0,1-1 0,-1 1 0,1-2 0,-1 1 0,1-2 0,0 1 1,0-1-1,14 1 0,11-3-15571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0 403 4164,'0'0'20334,"8"-3"-18482,4-4-1496,0-1-1,-1 0 1,0-1-1,0 0 1,-1-1-1,-1 0 1,1-1 0,-2 0-1,15-23 1,112-193 2258,-105 172-2367,-27 93-247,-15 129 0,0 3 0,11-152 0,1-7 0,-1-1 0,2 1 0,-1 0 0,1-1 0,1 1 0,0-1 0,0 1 0,1-1 0,5 11 0,-8-21 0,0 0 0,0 0 0,0 1 0,0-1 0,0 0 0,0 1 0,0-1 0,0 0 0,0 0 0,0 1 0,0-1 0,0 0 0,1 0 0,-1 1 0,0-1 0,0 0 0,0 0 0,0 0 0,1 1 0,-1-1 0,0 0 0,0 0 0,1 0 0,-1 0 0,0 1 0,0-1 0,1 0 0,-1 0 0,0 0 0,0 0 0,1 0 0,-1 0 0,0 0 0,0 0 0,1 0 0,-1 0 0,0 0 0,1 0 0,-1 0 0,1 0 0,3-12 0,-1-17 0,-8 3-2145,3 22 938,-1 0 1,1-1-1,-1 1 0,0 0 1,0 0-1,-1 1 1,1-1-1,-1 1 1,-5-5-1,-6-4-6875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10794,'0'0'21973,"54"-27"-21973,-36 26 0,-6-1 0,2 2 0,-3 0 0,-1 0-128,-7 0-2306,0 0-2083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57 9737,'0'0'21850,"-3"-1"-21118,4 2-723,1 0 1,-1 0-1,1 0 1,0 0 0,-1 0-1,1 0 1,0-1-1,-1 1 1,1 0 0,0-1-1,0 0 1,0 1-1,-1-1 1,1 0 0,0 0-1,0 0 1,0 0 0,0 0-1,0 0 1,-1-1-1,1 1 1,0-1 0,0 1-1,0-1 1,-1 0-1,1 1 1,0-1 0,-1 0-1,3-2 1,-2 2-4,0 0-1,0 0 1,-1 0 0,1-1-1,0 1 1,-1 0 0,0-1 0,1 1-1,-1-1 1,0 1 0,1-1-1,-1 0 1,0 0 0,0 1 0,-1-1-1,1 0 1,0 0 0,0 0 0,-1 0-1,0 0 1,1 0 0,-1 0-1,0 0 1,0 0 0,0 0 0,0 0-1,0-3 1,-1 5-6,1-1 0,-1 1 0,1-1 0,-1 1 0,0-1 0,1 1 0,-1-1 0,0 1 0,1-1 0,-1 1 0,0 0 0,1 0 0,-1-1 0,0 1 0,0 0 0,1 0 0,-1 0 0,0 0 0,0 0 0,1 0 0,-1 0 0,0 0 0,0 0 0,1 0 0,-1 0 0,0 0 0,0 1 0,1-1 0,-1 0 0,0 1 0,1-1 0,-1 0 0,-1 1 0,-23 12 0,-14 31-2035,36-41 1535,1 1 0,0 0 0,0 0 0,0 0 0,0 0 0,1 0 0,0 0 0,-1 0 0,2 1 1,-1-1-1,0 6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1794,'0'0'3598,"5"-9"-2669,-3 5-1060,38-62 6219,-38 62-5151,0 1 1,1 0 0,0-1 0,-1 1 0,1 0-1,0 0 1,0 1 0,1-1 0,-1 1 0,1-1 0,-1 1-1,1 0 1,0 0 0,-1 1 0,1-1 0,0 1-1,8-2 1,-11 4-779,0 1-1,0-1 0,-1 0 0,1 1 1,0-1-1,-1 0 0,1 1 0,0-1 1,-1 1-1,0-1 0,1 1 1,-1-1-1,0 1 0,0-1 0,0 1 1,0-1-1,0 1 0,0 0 0,0-1 1,-1 3-1,1 0 20,-2 25-159,-2 1 0,-1-1-1,-1 0 1,-1 0 0,-1-1-1,-20 44 1,12-31-31,-20 79 0,36-119 12,-1-1 0,1 1 0,0-1 0,0 0 0,0 1 0,0-1 0,0 1 0,0-1 0,0 1 0,0-1 0,0 1 0,0-1 0,0 1 0,0-1 0,0 0 0,1 1 0,-1-1 0,0 1 0,0-1 0,0 1 0,1-1 0,-1 0 0,0 1 0,0-1 0,1 0 0,-1 1 0,0-1 0,1 0 0,-1 1 0,0-1 0,1 0 0,-1 1 0,1-1 0,-1 0 0,0 0 0,1 0 0,-1 0 0,1 1 0,24-3 0,27-19 0,-49 20 0,46-23 0,-26 12 0,1 1 0,0 0 0,1 2 0,44-11 0,-61 20-1052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15695,'4'3'11421,"-2"8"-8461,-2 16-4123,0-24 2166,-4 265 1805,10-238-2585,-6-29-313,1 0 0,-1 0-1,0 0 1,1 0 0,-1 0-1,1 0 1,-1 0 0,1 0 0,0-1-1,-1 1 1,1 0 0,0 0-1,-1-1 1,1 1 0,0 0 0,0-1-1,0 1 1,0-1 0,-1 1-1,1-1 1,0 1 0,0-1-1,0 0 1,0 1 0,2-1 0,-2-5-5816,-4-18-1118,-9 1-685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13997,'0'0'18450,"83"-14"-18130,-43 14-320,0 0 0,-2 0 0,-3 0 0,-7-7-2306,-8-4-3652,-7-2-6694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11979,'0'0'18279,"-8"13"-17585,-14 21-526,-18 26 351,-33 70 0,63-112-451,2 1-1,0 0 1,1 0 0,1 1-1,1 0 1,1 0 0,1 0-1,-2 41 1,5-58-80,0-1 0,0 1 0,1 0 0,-1-1 1,1 1-1,0-1 0,0 1 0,0-1 0,0 1 0,0-1 0,0 1 0,1-1 0,-1 0 0,1 0 1,-1 0-1,1 0 0,0 0 0,0 0 0,0 0 0,2 1 0,1 0-59,-1-1-1,1 1 1,0-1 0,-1 0 0,1-1-1,0 1 1,0-1 0,0 0-1,0 0 1,6 0 0,-1-1-237,0 1 1,0-2 0,0 1-1,0-2 1,0 1 0,-1-1-1,1-1 1,0 1 0,-1-2-1,16-6 1,3-11-5405,-2-3-1650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88 107 3555,'0'0'2424,"11"-9"3993,47-38-1444,-9 5 2877,-49 41-7771,1 1 0,-1-1 0,1 0 0,-1 1 0,1-1 1,-1 1-1,1-1 0,0 1 0,-1-1 0,1 1 0,0 0 1,-1-1-1,1 1 0,0 0 0,-1 0 0,1-1 0,0 1 1,0 0-1,-1 0 0,1 0 0,0 0 0,0 0 0,0 0 1,1 14 2434,-16 26 620,-101 167-3134,28-56 0,80-133-8,12-21-76,17-25-673,-2-7-7013,31-76 0,-23 44-2341,-13 36 5093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4708,'0'-1'975,"19"-39"7875,-6 23 2684,-11 22-11114,0 0-1,-1 0 0,1 0 0,-1 0 1,0 0-1,-1 0 0,0 0 1,1 0-1,-2 9 0,1-11-111,0 25-61,6 96 1000,-4-111-1158,0 0-1,0 0 0,1 0 0,1-1 0,0 1 0,1-1 0,7 13 0,0-14-4225,-12-11 4028,0 0 0,0 0 0,1 0-1,-1 0 1,0 0 0,0 0 0,0 0 0,1 0 0,-1 0 0,0 0 0,0 0 0,0 0 0,1 0 0,-1 0 0,0 0-1,0 0 1,0 0 0,1 0 0,-1 0 0,0 0 0,0-1 0,0 1 0,1 0 0,-1 0 0,0 0 0,0 0 0,0 0 0,0 0-1,1-1 1,-1 1 0,0 0 0,0 0 0,0 0 0,0 0 0,0-1 0,0 1 0,0 0 0,0 0 0,1 0 0,-1-1 0,0 1-1,0 0 1,0 0 0,0 0 0,0-1 0,0 1 0,0 0 0,0 0 0,0-1 0,0 1 0,0 0 0,-1 0 0,1 0 0,0-1-1,0 1 1,0 0 0,0 0 0,0 0 0,0 0 0,0-1 0,0 1 0,-1 0 0,1 0 0,0 0 0,0 0 0,-1-1 0,-4-11-7024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5029,'0'0'24695,"69"-21"-22837,-39 11-673,4 0-1185,0 1 0,-3 4 0,-6 0-1313,-4 1-3556,-7 1-5188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3812,'0'0'28544,"7"4"-28186,0 1-307,-5-3-51,0-1 0,0 1 0,0-1 0,1 1 0,-1-1 0,0 0 1,1 0-1,-1 0 0,0 0 0,1 0 0,-1-1 0,1 1 1,-1-1-1,1 1 0,3-1 0,-6 0 0,0 0 0,0 0 0,0 0 0,0 0 0,0-1 0,0 1 0,0 0 0,-1 0 0,1 0 0,0 0 0,0 0 0,0 0 0,0-1 0,0 1 0,0 0 0,0 0 0,0 0 0,0 0 0,0 0 0,0-1 0,0 1 0,0 0 0,0 0 0,0 0 0,0 0 0,0 0 0,0-1 0,0 1 0,0 0 0,0 0 0,0 0 0,0 0 0,0 0 0,0-1 0,0 1 0,1 0 0,-1 0 0,0 0 0,0 0 0,0 0 0,0 0 0,0 0 0,0-1 0,0 1 0,0 0 0,1 0 0,-1 0 0,0 0 0,0 0 0,0 0 0,0 0 0,0 0 0,1 0 0,-1 0 0,0 0 0,0 0 0,0 0 0,-1 0 0,1 0 0,0 0 0,-1 0 0,1 0 0,0 0 0,-1 0 0,1 0 0,0 0 0,-1 0 0,1 0 0,0 0 0,-1 0 0,1 0 0,0 0 0,-1 0 0,1 1 0,0-1 0,-1 0 0,1 0 0,0 0 0,-1 1 0,1-1 0,0 0 0,0 0 0,-1 1 0,1-1 0,0 0 0,0 1 0,0-1 0,-1 0 0,1 1 0,0-1 0,0 0 0,0 1 0,0-1 0,0 0 0,0 1 0,0-1 0,0 0 0,0 1 0,0-1 0,0 0 0,0 1 0,0-1 0,0 1 0,0-1 0,0 0 0,0 1 0,1-1 0,-2 1-199,2 7-8197,4-8 591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16656,'0'0'15422,"1"12"-14829,0 1-581,-1 0 0,0 0 0,-1 0 0,-1 0 0,0 0 0,0-1 0,-9 24 0,-2-3-12,3-10 0,0 0 0,2 2 0,1-1 0,0 1 0,2 0 0,-2 27 0,7-52 0,0 1 0,0-1 0,0 1 0,0-1 0,0 0 0,0 1 0,0-1 0,1 1 0,-1-1 0,0 1 0,0-1 0,0 0 0,1 1 0,-1-1 0,0 1 0,0-1 0,1 0 0,-1 1 0,0-1 0,1 0 0,-1 0 0,0 1 0,1-1 0,-1 0 0,1 0 0,-1 1 0,0-1 0,1 0 0,-1 0 0,1 0 0,-1 0 0,1 1 0,21-3 0,20-13 0,-24 5 0,13-8 0,0 2 0,1 0 0,38-11 0,-67 26-327,5-1-5192,-14 2-3081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0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30 8712,'0'0'20484,"0"8"-18878,1-2-1440,-1-1 0,1 1 0,0 0 0,0-1 0,0 1-1,1-1 1,4 9 0,-6-12-150,1-1-1,0 0 1,-1 1-1,1-1 1,0 0-1,0 1 1,0-1 0,0 0-1,0 0 1,0 0-1,1 0 1,-1 0-1,0 0 1,0 0-1,1 0 1,-1-1 0,1 1-1,-1 0 1,1-1-1,-1 1 1,1-1-1,-1 0 1,1 1 0,-1-1-1,1 0 1,-1 0-1,1 0 1,0 0-1,-1 0 1,1 0-1,-1-1 1,1 1 0,-1-1-1,1 1 1,-1-1-1,1 1 1,-1-1-1,0 0 1,1 1-1,1-3 1,0 1-16,-1 0 0,1 0 0,-1-1 0,0 1 0,0-1 0,0 1 0,0-1 0,0 0 0,0 0 0,-1 0 0,1 0 0,-1 0 0,0 0 0,0 0 0,0-1 0,-1 1 0,1-5 0,0 6 0,-1 1 0,1-1 0,-1 0 0,0 1 0,0-1 0,0 0 0,0 1 0,0-1 0,0 0 0,0 1 0,-1-1 0,1 0 0,0 1 0,-1-1 0,0 0 0,1 1 0,-1-1 0,0 1 0,0-1 0,1 1 0,-1 0 0,-1-1 0,1 1 0,0 0 0,0 0 0,0 0 0,-1-1 0,1 1 0,0 0 0,-1 1 0,1-1 0,-1 0 0,1 0 0,-1 1 0,-1-1 0,0 0 0,0 1 0,0 0 0,-1 0 0,1 0 0,0 0 0,0 0 0,0 1 0,0 0 0,0-1 0,0 1 0,0 0 0,0 1 0,0-1 0,1 0 0,-1 1 0,0 0 0,1-1 0,-1 1 0,1 0 0,0 0 0,-1 0 0,1 1 0,0-1 0,0 0 0,1 1 0,-1 0 0,0-1 0,1 1 0,0 0 0,-1 0 0,1 0 0,0 0 0,1 0 0,-2 3 0,3-5-39,-1 0-1,0-1 1,1 1 0,-1-1 0,0 1-1,1-1 1,-1 1 0,1 0 0,-1-1-1,1 0 1,0 1 0,-1-1 0,1 1-1,-1-1 1,1 0 0,0 1-1,-1-1 1,1 0 0,0 0 0,-1 1-1,1-1 1,0 0 0,0 0 0,-1 0-1,1 0 1,0 0 0,-1 0 0,1 0-1,1 0 1,28 0-4788,-25 0 2387,5 0-10383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1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3523,'0'0'21199,"9"8"-19528,2 5-1199,0 1 0,0 0 0,-1 1 1,-1 0-1,-1 0 0,0 1 0,-1 0 0,8 28 0,-7-19-259,0 1 0,-2-1 0,-1 2-1,-2-1 1,0 0 0,-2 1 0,0 0-1,-2-1 1,-7 40 0,5-47-227,-2-1 1,0-1-1,-1 1 0,-1-1 0,0 0 1,-2-1-1,0 1 0,0-2 0,-2 1 1,0-1-1,-1-1 0,0 0 1,-1-1-1,-20 17 0,15-16-1088,0-1 0,-27 14 0,-14 0-6696,14-11-3701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2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9449,'0'0'15588,"-3"11"-15124,-43 132-95,36-118-408,0-1-1,-2-1 0,-1 0 1,-19 27-1,31-49-76,-12 8-5971,7-8-153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2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 14926,'0'0'2450,"-1"11"-330,0-6-1703,-2 14 590,1 0 1,1 0 0,1 0 0,3 24 0,-3-39-820,1 0 0,0 1 1,0-1-1,0 0 0,1 0 1,-1 0-1,1 0 0,0 0 1,0 0-1,0 0 0,6 6 1,-6-9-117,0 1-1,0 0 1,0-1 0,0 1 0,0-1 0,0 0 0,1 0 0,-1 0-1,1 0 1,-1 0 0,0-1 0,1 1 0,-1-1 0,1 1 0,0-1 0,-1 0-1,1 0 1,-1 0 0,1 0 0,-1-1 0,1 1 0,3-2 0,8-2 76,0-1 0,-1-1 0,0 0 0,0-1 0,0-1 0,16-12 0,14-8-117,-34 23-171,84-53-1662,-38 10-8176,-27 14-5920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4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4516,'0'0'19016,"-2"-9"-16812,-9-29-362,11 37-1729,-1-1 0,0 1 0,-1 0 0,1-1 0,0 1 0,0 0 0,-1-1 0,1 1 0,0 0 0,-1 0 0,1 0 0,-1 1 0,1-1 0,-1 0 1,0 0-1,1 1 0,-1-1 0,0 1 0,1-1 0,-1 1 0,0 0 0,0 0 0,1 0 0,-1 0 0,0 0 0,-3 1 0,0-1 33,1 1-1,-1-1 1,0 1 0,0 1-1,1-1 1,-1 1 0,-7 3-1,5 0-70,0 0 0,1 0 0,-1 1-1,1 0 1,1 1 0,-1-1 0,-8 15-1,10-16-47,2-1 0,-1 1-1,0 0 1,1 0 0,0 0-1,0 0 1,1 0 0,-1 1 0,1-1-1,0 1 1,1-1 0,-1 0-1,1 10 1,1-13-27,0-1 0,0 0 0,0 0 0,0 1 0,0-1 0,0 0 0,1 0 0,-1 0 0,0-1 0,0 1 0,1 0 0,-1 0 0,1-1 0,-1 1 0,0-1 0,1 1 0,-1-1 0,1 1 0,-1-1 0,1 0 0,0 0 0,-1 0 0,1 0 0,-1 0 0,1 0 0,-1 0 0,2-1 0,46-6 0,-8-17 0,-36 21 0,0-1 0,0 1 0,0 0 0,1 0 0,-1 0 0,1 0 0,9-2 0,-14 8 0,0 0 0,0 0 0,0 0 0,-1 0 0,1 0 0,-1 0 0,0 0 0,0 0 0,0 0 0,0-1 0,-1 5 0,1-2 0,0 25 0,-2-1 0,-1 1 0,-12 50 0,11-66 0,0 0 0,0-1 0,-2 1 0,1-1 0,-2-1 0,0 1 0,0-1 0,-1 0 0,-18 21 0,24-32 0,1 1 0,-1 0 0,0 0 0,1-1 0,-1 1 0,0-1 0,0 0 0,0 0 0,0 1 0,0-1 0,0 0 0,0 0 0,0-1 0,0 1 0,0 0 0,-1-1 0,1 0 0,0 1 0,-1-1 0,1 0 0,0 0 0,0 0 0,-1 0 0,-2-1 0,3 0 0,-1-1 0,1 1 0,-1-1 0,1 1 0,0-1 0,-1 0 0,1 0 0,0 0 0,0 0 0,1-1 0,-1 1 0,0 0 0,1-1 0,-1 1 0,1-1 0,-2-4 0,1 1 0,-1 0 0,1-1 0,0 1 0,1-1 0,-1 0 0,2 1 0,-1-1 0,0 0 0,1 1 0,1-1 0,-1 0 0,1 0 0,0 1 0,0-1 0,1 1 0,3-8 0,-2 8 0,1 1 0,0 0 0,1 1 0,-1-1 0,1 1 0,-1 0 0,1 0 0,1 0 0,-1 1 0,11-6 0,65-23 0,-39 17 0,7-6-2952,-4-7-6759,-23 10-7606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2038 234 5125,'-9'-4'59,"-101"-53"8975,-31-15-6833,123 64-1950,0 1-1,-1 1 0,0 1 1,0 1-1,0 0 1,-20 0-1,-242 10 134,75 1 892,154-6-854,0 2 0,0 2-1,0 2 1,-72 21 0,-5 5 847,-97 29 104,187-46-1151,0 1-1,1 2 0,0 1 0,2 2 0,1 2 1,0 1-1,2 2 0,-53 55 0,78-73-147,1 0 0,0 0 0,1 1-1,0 1 1,0-1 0,1 1 0,0 0-1,1 0 1,0 0 0,1 0-1,-3 22 1,2 7 223,1-1 0,4 48-1,0-39-298,1-16 41,2 1 0,0 0 0,3-1-1,1 0 1,1-1 0,1 1 0,2-2 0,1 0 0,2 0 0,0-1 0,2-1 0,1-1-1,32 37 1,-35-49-14,1-1 0,0 0 0,1-2-1,0 0 1,1-1 0,0 0 0,1-2-1,0 0 1,0-1 0,1-1-1,0-1 1,1 0 0,38 4 0,18-2 45,1-3 0,106-8 1,-153 2-79,296-30 181,-58 1-63,-85 20-107,214-18 15,-3-33-7,482-123-166,-805 168 173,-2-2-1,134-55 0,-166 55 79,-2-1-1,1-2 1,-2-1-1,-1-2 1,-1-1-1,49-50 1,-62 55 83,3-3-126,32-40 0,-50 56 51,0 1 1,-1-1-1,0 0 0,0 0 1,-1 0-1,1 0 1,-2-1-1,1 0 0,-1 1 1,0-1-1,1-15 0,-3 19-74,-1 0-1,0-1 1,0 1-1,0 0 1,0 0-1,-1 0 1,1 0-1,-1 0 1,0 1-1,0-1 1,-1 0-1,1 1 1,-1-1-1,0 1 1,0 0-1,0 0 1,0 0-1,-7-4 1,-8-6 81,0 0 0,-29-13 0,31 18-97,-357-182-14,275 147 0,-199-57 0,140 64 7,-1 7-1,-227-12 1,-322 34-107,383 26-1569,216-7-1389,2 3-3490,55-7-2308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17232,'0'0'12124,"-3"10"-11147,-23 77-221,5-17 83,-21 119 0,41-150-6113,1-29 675,0-27 464,0-5-3509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5765,'3'0'12733,"6"-6"-5996,3-4-4319,32-35-1404,119-155 2075,-77 89-2078,-86 111-1011,0-1 0,0 1 0,0 0 0,0 0 0,0 0 0,0 0 0,1 0 0,-1 0 0,0 0 0,0-1 0,0 1 0,0 0 0,0 0 0,1 0 0,-1 0 0,0 0 0,0 0 0,0 0 0,0 0 0,0 0 0,1 0 0,-1 0 0,0 0 0,0 0 0,0 0 0,0 0 0,1 0 0,-1 0 0,0 0 0,0 0 0,0 0 0,0 0 0,0 0 0,1 0 0,-1 1 0,0-1 0,0 0 0,0 0 0,0 0 0,0 0 0,0 0 0,1 0 0,-1 0 0,0 1 0,0-1 0,0 0 0,0 0 0,0 0 0,0 0 0,0 0 0,0 1 0,0-1 0,0 0 0,0 0 0,0 0 0,0 0 0,0 0 0,0 1 0,0-1 0,0 0 0,0 0 0,0 0 0,0 0 0,0 1 0,0-1 0,0 0 0,0 0 0,2 24 0,-4 25 0,-1-25 0,-4 27 0,1 2 0,4 102 0,6-173-5840,-3 15 4801,-1 0 0,0 0 0,0 0 0,0 0 1,0 0-1,-1 0 0,1 0 0,-1 0 0,-1-6 0,-5 0-9381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4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14830,'0'0'17937,"74"-13"-17937,-43 9 0,0-1 0,-3-1-1441,0-5-4805,-4 0-8456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4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13837,'0'0'11787,"0"9"-11301,-6 18-191,0 0 0,-2 0-1,-1 0 1,-1-1 0,-21 38 0,12-22 147,-20 59 0,39-101-491,0 0-1,0 0 0,0 0 1,0 1-1,0-1 0,0 0 1,0 0-1,0 0 1,0 1-1,0-1 0,0 0 1,0 0-1,0 0 0,0 1 1,0-1-1,0 0 1,0 0-1,0 0 0,0 1 1,-1-1-1,1 0 0,0 0 1,0 0-1,0 0 0,0 1 1,0-1-1,0 0 1,-1 0-1,1 0 0,0 0 1,0 0-1,0 0 0,0 1 1,-1-1-1,1 0 1,0 0-1,0 0 0,0 0 1,-1 0-1,1 0 0,0 0 1,0 0-1,0 0 1,-1 0-1,1 0 0,0 0 1,0 0-1,0 0 0,-1 0 1,1 0-1,0 0 0,0 0 1,0 0-1,-1 0 1,1-1-1,0 1 0,0 0 1,0 0-1,0 0 0,-1 0 1,1 0-1,0 0 1,0-1-1,0 1 0,0 0 1,-7-13-5765,7 13 5743,-7-17-5695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4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7687,'0'0'10373,"1"11"-7416,15 72 2032,-14-74-4677,0-1 1,1-1 0,0 1-1,0 0 1,1-1-1,0 1 1,0-1-1,1 0 1,10 11 0,-14-17-277,1 0 1,-1 0 0,1 0 0,0 0 0,-1-1 0,1 1 0,0 0-1,0-1 1,-1 0 0,1 1 0,0-1 0,0 0 0,-1 0 0,1 0-1,0 0 1,0 0 0,-1-1 0,1 1 0,0 0 0,0-1 0,-1 1-1,1-1 1,0 0 0,-1 0 0,4-1 0,41-30 409,-37 25-414,121-100-1919,-88 69-2034,-2-2-3665,-4 1-8723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9 897,'0'0'29169,"1"9"-28507,-3 98 1377,3-107-2039,-1 0 0,0 1 0,0-1 0,0 1 0,0-1 0,0 0 0,0 1 0,1-1 0,-1 0 0,0 0 0,0 1 0,1-1 0,-1 0 0,0 1 0,0-1 0,1 0 0,-1 0 0,0 1 0,1-1 0,-1 0 0,0 0 0,1 0 0,-1 0 0,0 0 0,1 1 0,-1-1 0,0 0 0,1 0 0,-1 0 0,1 0 0,-1 0 0,0 0 0,1 0 0,-1 0 0,0 0 0,1 0 0,-1 0 0,1-1 0,-1 1 0,0 0 0,1 0 0,-1 0 0,0 0 0,1 0 0,-1-1 0,0 1 0,1 0 0,-1-1 0,16-7 0,41-36 0,-48 35 0,1 0 0,0 1 0,0 0 0,1 0 0,0 1 0,1 1 0,-1 0 0,1 1 0,13-5 0,-24 10 0,-1 0 0,1 0 0,0 0 0,-1 0 0,1 0 0,0 0 0,-1 0 0,1 0 0,0 0 0,-1 0 0,1 0 0,0 0 0,-1 0 0,1 0 0,-1 1 0,1-1 0,0 0 0,-1 1 0,1-1 0,-1 0 0,1 1 0,-1-1 0,1 1 0,-1-1 0,1 0 0,-1 1 0,1-1 0,-1 1 0,1 0 0,-1-1 0,0 1 0,1-1 0,-1 1 0,0 0 0,1 0 0,0 33 0,-4-21 0,0 0 0,0 0 0,-7 15 0,-3-2 44,10-21-74,0 0 0,0-1 0,1 1 0,0 0 0,0 1 0,0-1 0,0 0 0,1 1 0,-1 8 0,13-16-7070,2-10-1239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0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18033,'0'0'14013,"5"11"-13388,-2-4-571,-1-4-52,0 1 0,0 0 0,-1 0 1,1 0-1,-1 0 0,0 0 0,0 1 0,0-1 1,0 0-1,-1 0 0,0 1 0,0-1 1,0 0-1,0 1 0,-1-1 0,0 0 1,1 1-1,-3 4 0,-32 63-2,26-56 0,1 0 0,0 0 0,1 0 0,1 1 0,1 0 0,-6 28 0,12-45 0,-1 1 0,0 0 0,1 0 0,-1-1 0,1 1 0,-1 0 0,1-1 0,-1 1 0,1 0 0,0-1 0,-1 1 0,1-1 0,0 1 0,0-1 0,-1 0 0,1 1 0,0-1 0,0 1 0,-1-1 0,1 0 0,0 0 0,0 0 0,0 1 0,0-1 0,-1 0 0,1 0 0,0 0 0,0 0 0,0 0 0,0-1 0,0 1 0,-1 0 0,1 0 0,1-1 0,33-4 0,159-52-176,-154 47-2434,-14 1-4544,1-3-7922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4869,'4'1'12243,"10"0"-5894,81 1-2702,72-12 191,-93 4-6685,-44 5-3008,-4 0-4175,-48 1 1692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5894,'0'0'17264,"62"24"-15663,-26-24-576,7 0-256,7 0-256,0-4-321,1-1-128,-3 1-160,-4-1-1089,-8-3-2114,-9-1-2659,-5-3-8936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1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1 465 5573,'0'0'21258,"9"-7"-19790,8-9-1147,0 0 0,0-2 0,-2 0 0,0-1 0,-1 0 1,-1-1-1,12-26 0,-7 11-191,-2-1 1,-1-1-1,18-71 1,-30 96 44,-2-1-1,1 0 1,-1-18 0,-21 51 76,-9 26-166,2 3 1,2 0-1,2 1 1,-28 90-1,48-123-85,1 0 0,0 1 0,1 26 0,5-43 0,7-10 0,5-10 0,-11 13 0,20-30 0,32-33 0,-48 60 0,0 0 0,0 0 0,1 1 0,1 0 0,-1 0 0,1 1 0,1 1 0,13-6 0,-24 11 0,1 0 0,0 0 0,-1 0 0,1 0 0,0 1 0,0-1 0,-1 1 0,1-1 0,0 1 0,0 0 0,0 0 0,0 0 0,-1 0 0,1 0 0,0 0 0,0 0 0,0 1 0,-1-1 0,1 1 0,0-1 0,0 1 0,-1 0 0,3 1 0,-3-1 0,0 1 0,0-1 0,0 1 0,0-1 0,-1 1 0,1-1 0,0 1 0,-1 0 0,1-1 0,-1 1 0,0 0 0,0 0 0,0-1 0,1 1 0,-2 0 0,1 0 0,0-1 0,0 1 0,-1 2 0,-1 7 0,-1-1 0,0 1 0,-1-1 0,0 0 0,-1 0 0,-8 13 0,-49 51 0,62-74 0,0 0 0,0 0 0,0 0 0,0 0 0,0 0 0,0 0 0,0 0 0,-1 0 0,1 0 0,0 0 0,0 0 0,0 0 0,0 1 0,0-1 0,0 0 0,0 0 0,0 0 0,0 0 0,0 0 0,0 0 0,0 0 0,0 1 0,0-1 0,0 0 0,0 0 0,0 0 0,0 0 0,-1 0 0,2 0 0,-1 0 0,0 1 0,0-1 0,0 0 0,0 0 0,0 0 0,0 0 0,0 0 0,0 0 0,0 1 0,0-1 0,0 0 0,0 0 0,0 0 0,0 0 0,0 0 0,0 0 0,0 0 0,1 0 0,-1 0 0,0 1 0,0-1 0,0 0 0,0 0 0,0 0 0,0 0 0,0 0 0,0 0 0,1 0 0,11 0 0,15-6 0,8-7-639,-6 2-3083,-1 0 1,39-23 0,-40 16-9332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1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 11499,'0'0'18028,"-9"7"-17286,-27 24-198,34-29-488,0 0 0,1 0-1,-1 0 1,1 0 0,0 0-1,0 0 1,0 1 0,0-1-1,0 0 1,0 1 0,0-1 0,1 0-1,-1 1 1,1-1 0,0 1-1,0-1 1,0 1 0,0-1 0,0 1-1,0-1 1,1 1 0,1 4-1,-2-6-41,0-1 0,1 1 0,-1-1 0,1 1 0,0-1 0,-1 1 0,1-1 0,-1 1 0,1-1 0,0 0-1,-1 1 1,1-1 0,0 0 0,-1 0 0,1 1 0,0-1 0,-1 0 0,1 0 0,0 0 0,0 0 0,-1 0 0,1 0-1,0 0 1,0 0 0,-1 0 0,1 0 0,0 0 0,-1-1 0,2 1 0,22-8 225,-19 3-237,0 1 1,-1-1-1,1 0 1,-1 0-1,-1 0 1,1-1-1,4-8 1,-7 11-3,1 1 0,-1-1-1,0 1 1,0-1 0,0 1 0,0-1 0,0 1-1,-1-1 1,1 0 0,-1 0 0,0 1 0,0-1 0,0 0-1,0 0 1,0 1 0,0-1 0,-1 0 0,0 1-1,1-1 1,-3-4 0,2 6 0,1 0 0,-1 0 0,0 1 0,0-1 0,0 0 0,0 1 0,1-1 0,-1 1 0,0-1 0,0 1 0,0-1 0,0 1 0,0 0 0,0-1 0,0 1 0,0 0 0,-1 0 0,1 0 0,0 0 0,0 0 0,0 0 0,0 0 0,0 0 0,0 0 0,0 1 0,0-1 0,0 0 0,0 1 0,0-1 0,0 1 0,0-1 0,0 1 0,0-1 0,0 1 0,1 0 0,-2 0 0,-28 28 0,17-8-2063,5 2-4341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15791,'0'0'14317,"48"-10"-13772,-22 10-417,1 0-160,3 0-544,2 0-1570,1 0-2755,-2-8-2626</inkml:trace>
  <inkml:trace contextRef="#ctx0" brushRef="#br0" timeOffset="1">405 1 18642,'0'0'7751,"0"10"-6246,0 51-837,-2 108 1973,0-145-2381,-1-1 0,-1 1 0,-1-1 0,-1 0 0,-12 27 0,10-29-360,-30 62-1842,35-77 1473,0 1 0,-1-1 0,0 0 0,-1 0 0,1-1 0,-1 1 0,0-1 0,-1 0 0,-8 6 0,-2-5-8238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3555,'0'0'23842,"3"4"-22860,-1-1-827,0 0 1,0 0-1,-1 0 1,1 0-1,-1 1 1,1-1-1,-1 1 1,0-1-1,0 1 1,-1-1 0,1 1-1,-1-1 1,0 1-1,0 0 1,0 4-1,-10 70 1096,4-34-778,2 4-385,2 56 0,2-103-88,0-1 0,0 1 0,1-1 0,-1 1 0,0-1 0,0 1 0,1-1 0,-1 1 0,0-1 0,0 0 0,1 1 0,-1-1 0,0 0 0,1 1 0,-1-1 0,1 0 0,-1 1 0,0-1 0,1 0 0,-1 0 0,1 1 0,-1-1 0,1 0 0,-1 0 0,1 0 0,-1 0 0,1 1 0,-1-1 0,1 0 0,-1 0 0,1 0 0,-1 0 0,1 0 0,-1 0 0,1-1 0,-1 1 0,1 0 0,-1 0 0,1 0 0,-1 0 0,0-1 0,1 1 0,-1 0 0,1 0 0,-1-1 0,1 1 0,-1 0 0,0-1 0,1 1 0,0-1 0,23-16 0,93-114 0,60-58 0,-174 187-2022,-7 7-2729,-7 8-5041,-5-1 3359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7303,'0'0'20179,"22"57"-18674,-9-42-223,3 1-482,0 2-351,0 0-321,-2 2-64,-2-2-32,-3 1-1121,-3-4-1666,-3-8-2626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12748,'0'0'14729,"-4"9"-13203,-1 1-1169,2 0-1,-1 0 0,1 1 1,1-1-1,0 0 0,0 1 1,0 14-1,2-24-347,0-1 0,0 1 0,0 0 0,0-1 0,0 1 0,0-1 0,1 1 0,-1 0 0,0-1 0,0 1-1,1 0 1,-1-1 0,0 1 0,1-1 0,-1 1 0,1-1 0,-1 1 0,0-1 0,1 1 0,-1-1 0,1 0 0,-1 1 0,1-1 0,0 1 0,-1-1 0,1 0-1,-1 0 1,1 1 0,0-1 0,-1 0 0,1 0 0,-1 0 0,1 0 0,0 0 0,-1 0 0,1 0 0,0 0 0,-1 0 0,1 0 0,0 0 0,-1 0-1,1 0 1,0 0 0,-1 0 0,1-1 0,-1 1 0,1 0 0,0-1 0,-1 1 0,1 0 0,-1-1 0,1 1 0,-1-1 0,1 1 0,0-1 0,3-1 42,0 0 1,-1-1-1,1 1 1,-1-1-1,1 0 1,-1 0-1,5-5 1,-5 3-52,0-1 0,0 1 0,-1-1 0,0 1 0,0-1 0,0 0 0,-1 0 0,0 0 0,0 0 0,0 0 0,-1 0 0,0 0 0,-1-7 0,1 12 0,0 1 0,0-1 0,0 1 0,0-1 0,0 1 0,-1-1 0,1 1 0,0-1 0,-1 1 0,1-1 0,0 1 0,-1-1 0,1 1 0,0 0 0,-1-1 0,1 1 0,-1 0 0,1-1 0,-1 1 0,1 0 0,-1-1 0,1 1 0,-1 0 0,1 0 0,-1-1 0,1 1 0,-1 0 0,1 0 0,-1 0 0,1 0 0,-1 0 0,0 0 0,1 0 0,-1 0 0,1 0 0,-1 0 0,1 0 0,-1 0 0,1 1 0,-1-1 0,0 0 0,1 0 0,-1 1 0,1-1 0,-1 0 0,0 1 0,-21 14 0,1 27-23,20-41 3,1 0-1,-1 0 0,1-1 0,0 1 1,-1 0-1,1 0 0,0 0 0,0 0 0,0 0 1,0-1-1,0 1 0,0 0 0,0 0 1,0 0-1,0 0 0,0 0 0,0 0 1,1-1-1,-1 1 0,0 0 0,0 0 1,1 0-1,-1-1 0,1 1 0,-1 0 1,1 0-1,-1-1 0,1 1 0,-1 0 1,1-1-1,0 1 0,-1 0 0,1-1 1,0 1-1,0-1 0,-1 0 0,1 1 1,0-1-1,0 1 0,0-1 0,-1 0 0,1 0 1,0 1-1,0-1 0,0 0 0,1 0 1,2 0-581,15 0-3794,-6-2-1686,7-10-8974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71 12460,'-12'7'5059,"11"-2"-338,24-1-490,-18-3-4587,73 5 1971,0-4-1,132-13 1,153-39-1702,-349 47 135,50-10-208,-38 7-175,-1 1 1,51-2-1,-114 29-7139,15-16 444,-1-2-6300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11819,'0'0'17318,"2"13"-16715,-2-7-537,1 0-7,0-1 0,0 1 0,-1 0 0,0 0 0,0 0 0,0 0 0,-1 0 0,0-1 0,0 1 0,0 0 0,-1 0 0,0-1 0,0 1-1,-6 9 1,-91 117 1055,39-57-1149,60-75-803,35-71-15471,-23 42 8670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7111,'0'0'20125,"3"10"-19174,10 81 576,0 11 505,-11-92-1905,0 0 1,1 1 0,0-1-1,1 0 1,0 0 0,1-1-1,6 10 1,0-4-1897,-9-18-2425,-20-25-4780,2 13 2226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8456,'0'0'19731,"40"3"-18802,-17-3-609,5 0-256,2 0-96,0-3-1826,0-7-2402,-3-6-1666,-3 1-5989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17232,'0'0'11366,"0"12"-10304,0 21-451,-1-1-1,-2 0 1,-1 1 0,-11 38 0,-22 52-558,40-122-53,0 0 0,1 0 0,-1-1 0,0 0 0,1 1 0,-1-1 0,1 0 0,-1-1 0,7 0 0,214-52-2322,-203 48-2088,-1-1-2823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5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112 127 5381,'0'0'7479,"4"-11"-3641,-3 7-3571,14-48 3086,-11 7 1916,-4 44-5175,0 1-1,0-1 1,-1 1 0,1-1 0,0 0-1,0 1 1,0-1 0,0 1 0,0-1 0,-1 1-1,1-1 1,0 1 0,0-1 0,-1 1-1,1-1 1,0 1 0,-1-1 0,1 1-1,-1-1 1,1 1 0,-1 0 0,1-1-1,-1 1 1,1 0 0,-1-1 0,1 1-1,-1 0 1,1 0 0,-1-1 0,0 1 0,-21 4 1098,-17 20-465,33-17-609,-1 1-1,1-1 1,1 1 0,-1 0 0,1 1 0,1-1-1,-1 1 1,2 0 0,-1 0 0,1 0 0,1 1-1,-1-1 1,2 1 0,-2 11 0,3-20-115,0-1 0,0 1 0,0 0 0,0 0 0,0-1 0,0 1 0,1 0 1,-1 0-1,0 0 0,0-1 0,1 1 0,-1 0 0,0-1 0,1 1 0,-1 0 0,0-1 0,1 1 1,-1 0-1,1-1 0,0 1 0,-1-1 0,1 1 0,-1-1 0,1 1 0,0-1 0,-1 1 0,1-1 1,0 0-1,0 1 0,-1-1 0,2 0 0,31-2 146,-23-1-87,0 0-1,-1-1 0,1-1 1,11-6-1,37-40-29,-57 56-66,0 0-1,1-1 1,-1 1-1,-1 0 1,1 0 0,-1 0-1,0 0 1,0 5-1,1 89 74,0 81 128,-3-151-141,-1 0 0,-1 0 0,-17 57 0,21-85-26,0 1 0,0-1 0,-1 1 0,1-1 0,-1 1 0,1-1 0,-1 0 0,0 1 0,1-1 0,-1 0 0,0 1 0,0-1 0,0 0 0,0 0 0,0 0 0,0 0 0,-1 0 0,1 0 0,0 0 0,0 0 0,-1 0 0,1-1 0,-3 2 0,3-2 0,-1 0 0,1-1 0,-1 1 0,1 0 0,0-1 0,-1 1 0,1-1 0,-1 1 0,1-1 0,0 0 0,-1 0 0,1 1 0,0-1 0,0 0 0,0 0 0,0 0 0,0 0 0,-2-3 0,-4-5 0,0-1 0,0 0 0,1-1 0,-7-15 0,7 11 0,0 0 0,1-1 0,0 1 0,2-1 0,-3-23 0,5 34 0,0 0 0,1 0 0,0 0 0,0 1 0,1-1 0,-1 0 0,1 0 0,0 1 0,0-1 0,1 1 0,0-1 0,-1 1 0,1-1 0,1 1 0,-1 0 0,0 0 0,1 0 0,0 0 0,0 0 0,0 1 0,1-1 0,5-3 0,7-3-373,1 0-1,0 2 1,33-12 0,33-16-4156,-54 16-4247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5477,'2'4'17943,"-3"20"-10618,-3 50-7751,0-17 1732,3-32-1072,-1-9-51,2 0 1,2 31-1,-2-47-195,0 1-1,0-1 1,-1 1-1,1-1 1,0 1-1,0-1 1,1 1-1,-1-1 1,0 1-1,0-1 1,0 1-1,0-1 1,0 1 0,0-1-1,1 1 1,-1-1-1,0 1 1,0-1-1,1 0 1,-1 1-1,0-1 1,1 1-1,-1-1 1,1 0-1,-1 1 1,0-1-1,1 0 1,-1 1-1,1-1 1,-1 0-1,1 0 1,-1 0-1,1 1 1,-1-1-1,1 0 1,-1 0-1,1 0 1,-1 0-1,1 0 1,-1 0-1,1 0 1,-1 0-1,1 0 1,-1 0-1,1 0 1,0-1-288,0 1 0,0-1-1,0 1 1,-1-1 0,1 0 0,0 0 0,-1 1-1,1-1 1,0 0 0,-1 0 0,1 0-1,-1 0 1,1 1 0,-1-1 0,0 0 0,1 0-1,-1 0 1,0 0 0,0 0 0,1 0 0,-1 0-1,0-2 1,0 1-346,0 0-1,-1 1 1,1-1-1,0 1 0,-1-1 1,1 0-1,-1 1 1,1-1-1,-1 1 1,0-1-1,0 1 0,1-1 1,-1 1-1,0 0 1,0-1-1,-2 0 1,-10-13-8553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10602,'0'0'14221,"48"8"-12331,-12-8-128,10 0-961,4 0-417,4 0-256,-1-5-64,-1 0-32,-6 0-288,-10 3-1025,-8 1-1506,-13 1-1633,-10 0-2755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2755,'0'0'27001,"64"-5"-26200,-29 5-257,2 0-351,0 0-97,-1 0-64,-3-4-609,-3-3-1601,-5-3-2402,-7 1-3620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28 5509,'13'-10'6274,"0"-1"-901,-3 5 3186,-10 12-5575,-4 5-2563,0-1 0,0 1 0,-1-1 0,0 0-1,-1-1 1,0 1 0,-1-1 0,-8 9 0,-11 18-168,-11 19-228,11-17-25,1 0 1,2 2-1,-24 57 1,47-95-440,5-8-755,11-22-2720,20-38-4835,-17 30 1425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13997,'0'0'13821,"0"10"-12641,2 54 128,-1-7-564,3 1 0,18 100-1,-19-151-819,-8-21-11576,-10 2 6105,-4-2-1419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10346,'0'0'20852,"46"-10"-20180,-15 7-384,0 1-191,4-1-65,-4 0-769,-3-1-1729,-3 1-2115,-5-3-3234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14350,'0'0'16703,"0"10"-15961,-3 13-633,0-1-1,-1 0 1,-1 0-1,-12 30 0,-42 95 275,34-88-336,24-58-47,1-1 0,0 1 0,-1 0 0,1-1 0,0 1 0,-1 0 0,1 0 0,0-1 0,0 1 0,-1 0 0,1 0 0,0-1 0,0 1 0,0 0 0,0 0 0,0-1 0,0 1 0,0 0 0,0 0 0,1 0 0,-1-1 0,0 1 0,0 0 0,1-1 0,-1 1 0,0 0 0,1 0 0,-1-1 0,0 1 0,1-1 0,-1 1 0,1 0 0,-1-1 0,1 1 0,0-1 0,0 1 0,2 0 0,-1 0 0,1-1 0,0 1 0,-1-1 0,1 0 0,0 0 0,-1 0 0,1 0 0,0 0 0,-1-1 0,4 0 0,70-22 0,-76 23 0,50-18-962,-19 8-3244,45-23 0,-62 26-6983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5317,'0'0'25347,"1"12"-24338,-1 10-736,-1 1 1,0 0-1,-7 29 1,2 9-274,6-60 0,0-1 0,1 1 0,-1 0 0,0-1 0,1 1 0,-1-1 0,1 1 0,-1-1 0,1 1 0,-1-1 0,1 1 0,-1-1 0,1 0 0,0 1 0,-1-1 0,1 0 0,-1 1 0,1-1 0,0 0 0,-1 0 0,1 1 0,0-1 0,-1 0 0,1 0 0,0 0 0,0 0 0,-1 0 0,1 0 0,0 0 0,-1 0 0,1-1 0,0 1 0,-1 0 0,1 0 0,0 0 0,-1-1 0,1 1 0,-1 0 0,1-1 0,0 1 0,0-1 0,31-13 0,1-12 0,57-59 0,-44 40 0,-46 44 0,0 1 0,1-1 0,-1 1 0,0 0 0,0-1 0,1 1 0,-1-1 0,0 1 0,1 0 0,-1-1 0,1 1 0,-1 0 0,0-1 0,1 1 0,-1 0 0,1 0 0,-1-1 0,1 1 0,-1 0 0,1 0 0,-1 0 0,1 0 0,-1 0 0,1 0 0,-1 0 0,1 0 0,-1 0 0,1 0 0,-1 0 0,1 0 0,-1 0 0,1 0 0,-1 0 0,1 0 0,-1 0 0,1 1 0,-1-1 0,1 1 0,3 21 0,-13 32 0,-2-21 0,7-23 0,0 0 0,1 0 0,0 0 0,0 0 0,1 1 0,1-1 0,0 1 0,0 0 0,2 16 0,-1-27-77,0 0 1,0 1-1,0-1 1,1 0-1,-1 0 0,0 1 1,1-1-1,-1 0 1,0 0-1,1 1 0,-1-1 1,0 0-1,1 0 1,-1 0-1,0 1 1,1-1-1,-1 0 0,0 0 1,1 0-1,-1 0 1,1 0-1,-1 0 0,0 0 1,1 0-1,-1 0 1,1 0-1,-1 0 0,0 0 1,1 0-1,-1 0 1,0 0-1,1-1 0,8-3-6833,3-9-9308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0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4933,'0'0'19367,"11"-1"-18400,207 2 1130,-75 3-1904,-131-4-159,16 4-25,-27-3-5,-1 0-1,1 0 1,0 0 0,0 1 0,-1-1-1,1 0 1,0 1 0,-1-1-1,1 0 1,-1 1 0,0-1-1,1 0 1,-1 1 0,0-1 0,0 1-1,0-1 1,0 1 0,0-1-1,-1 2 1,0 27 426,-8 43 0,-2 20 312,9-33-448,3 0 1,3-1 0,2 1-1,20 84 1,-19-116-249,3 9 46,-2 0 0,-1 1 1,-1-1-1,-1 67 0,-5-99-58,-1 0 1,0 1-1,0-1 0,-1 0 0,0-1 1,0 1-1,0 0 0,0 0 0,-1-1 0,0 0 1,0 1-1,0-1 0,0 0 0,0 0 1,-1-1-1,0 1 0,0-1 0,0 0 0,0 0 1,-1 0-1,1 0 0,-1-1 0,1 0 1,-11 4-1,-7 2 97,0-2 0,-1 0 0,0-1 0,-25 2 0,3-3-131,0-1 0,0-3 0,1-1 0,-1-3 0,-76-15 0,107 18-2083,6 2-4541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1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59 4708,'0'0'7042,"-11"-6"-4960,-5-3-1526,0 2 1,0 0-1,0 0 1,-1 2-1,0 0 1,0 1-1,-35-4 1,41 8-433,-1 0 0,0 0 0,0 1 0,1 1 0,-1 0 0,0 1 0,1 0 0,0 0 0,0 1 0,0 1 0,0 0 0,1 0 0,-1 1 0,1 0-1,1 1 1,-1 0 0,-13 14 0,-13 10 36,1 1-1,1 2 0,2 1 0,2 2 1,-32 48-1,48-62 16,1 1-1,0 1 1,2 0 0,1 0 0,1 1-1,2 0 1,0 1 0,2 0-1,0 0 1,0 40 0,5-43-144,2-1 1,0 1-1,2-1 1,0 1-1,1-1 1,2 0-1,0-1 1,2 0-1,17 34 1,-21-45 21,1-1 0,0 1 0,1-2 0,0 1 0,1-1 0,0 0 1,0 0-1,1-1 0,0 0 0,0-1 0,1 0 0,0 0 0,0-1 1,0 0-1,1-1 0,0-1 0,0 1 0,0-1 0,1-1 0,21 3 0,-12-5 116,1-1 0,0-1 0,-1-1 0,1-1 0,-1-1 0,0-1 1,0-1-1,-1 0 0,1-2 0,-2 0 0,22-13 0,1-3-59,-2-2 1,0-2 0,68-61 0,-89 70-79,-1 0-1,0-1 1,-2-1 0,0 0-1,-1-1 1,-1-1 0,-2 0-1,0-1 1,-1 0 0,11-40-1,-19 53-29,0 0 0,0-1 0,-1 0 0,-1 0 0,0 1 0,0-1 0,-1 0 0,-1 0 0,0 0 0,-1 0 0,0 1 0,-1-1 0,0 1 0,0-1 0,-2 1 0,1 0 0,-1 0 1,-1 1-1,0 0 0,0 0 0,-1 0 0,-1 1 0,1 0 0,-1 0 0,-15-12 0,8 10-202,0 0 1,-1 1-1,0 1 1,0 1 0,-1 0-1,0 1 1,-23-6 0,-72-11-4266,43 14-771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31 4773,'-9'-4'6181,"-6"-1"-5249,-1-1-1,0 2 1,-1 0-1,1 1 1,0 1-1,-20-1 1,22 3-823,-1 1 1,1 0 0,-1 1 0,1 0 0,0 1 0,0 1 0,1 0 0,-1 1 0,1 0 0,0 1-1,0 1 1,-24 16 0,20-9 179,0 0 0,1 2-1,1 0 1,0 0 0,1 2-1,1 0 1,1 0 0,1 1-1,0 1 1,1 0 0,1 0-1,-8 29 1,5-9-93,2 0 0,2 0-1,2 1 1,1 0 0,2 72 0,4-92-190,1 1 1,1-1 0,1-1 0,0 1-1,2 0 1,0-1 0,2 0 0,0-1 0,1 0-1,1 0 1,22 32 0,-24-40 5,1 0-1,1 0 1,0-1 0,0 0 0,1 0-1,0-1 1,1-1 0,-1 0 0,2-1-1,-1 0 1,1 0 0,0-2-1,1 0 1,-1 0 0,1-1 0,0-1-1,0 0 1,20 1 0,-13-4 198,-1-1 1,1-1 0,-1-1-1,0-1 1,0-1 0,0-1-1,0 0 1,-1-1-1,0-2 1,-1 0 0,1 0-1,-2-2 1,1 0-1,25-24 1,-11 8-70,-1-1 1,-2-2-1,-1-1 0,-2-2 0,0 0 1,26-48-1,-40 60-107,-1 1 0,-2-2 1,1 0-1,-2 0 0,-1 0 1,7-40-1,-13 53-25,0 0 0,0 0 0,-1 0 1,0 0-1,0 0 0,-1 0 0,0 0 0,-1 0 0,0 1 1,0-1-1,-1 1 0,0-1 0,-1 1 0,0 0 0,0 0 0,0 0 1,-1 1-1,0 0 0,-1 0 0,-9-9 0,3 5-92,-2 0-1,1 1 1,-2 1-1,1 1 1,-1 0-1,0 1 1,-1 0 0,0 1-1,0 1 1,0 0-1,0 2 1,-24-3-1,-19 0-2036,-1 3 0,-66 6 0,111-3 1472,-77 6-4728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2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1 682 5862,'0'0'16650,"8"-3"-15363,48-25 50,-1-2 0,61-45 0,-38 24-1110,75-45-274,146-95-2121,-110 50-9534,-110 75-2418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11819,'0'0'15247,"74"4"-13774,-27-13-384,6 0-737,6 0-288,-3 2-224,-2 3-1794,-9-1-3106,-8 0-4902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2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1 872 6470,'0'0'12892,"8"0"-11226,-1-1-1420,0 0 1,0 0-1,0-1 1,-1 0-1,1 0 1,-1-1-1,1 0 1,-1 0-1,0 0 1,0-1-1,7-6 1,72-62 1266,-40 32-1030,571-473-830,-514 424-2994,-40 29-2084,-2-2-6383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4260,'0'0'16298,"1"-4"-15417,-1 4-823,0-1-1,0 0 1,0 1 0,0-1-1,0 0 1,0 1 0,0-1-1,0 1 1,1-1 0,-1 0-1,0 1 1,0-1 0,1 1-1,-1-1 1,0 1 0,1-1-1,-1 1 1,1-1 0,-1 1 0,0-1-1,1 1 1,-1-1 0,1 1-1,-1 0 1,1-1 0,-1 1-1,1 0 1,0 0 0,-1-1-1,1 1 1,-1 0 0,1 0-1,0 0 1,-1 0 0,1 0-1,0 0 1,-1 0 0,2 0-1,0 0 112,1 1-1,-1 1 0,1-1 0,-1 0 0,1 0 1,-1 1-1,0 0 0,0-1 0,0 1 0,2 2 1,52 61 2027,-50-56-2038,-4-7-128,67 78 512,-64-75-499,1 0 0,-1 0 0,1-1 0,0 1 0,0-1 0,0 0 1,1-1-1,-1 0 0,1 0 0,0 0 0,0-1 0,7 2 0,-65-40 1969,41 30-1982,-92-60 161,91 58-191,0-1 1,0 0-1,1-1 1,1 0-1,0 0 1,-14-20 0,29 34-175,-1 0 1,0-1 0,1 1-1,0-1 1,-1-1 0,1 1-1,8 2 1,-3-2-378,71 24-5300,-35-17 443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1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21 424 3331,'0'0'6470,"-3"9"-3117,2-5-2847,-14 43 3071,14-44-2882,1-1 0,0 1 0,-1-1 0,1 0-1,0 1 1,0-1 0,0 1 0,1-1 0,-1 0 0,0 1 0,2 3 0,-1-5-572,-1-1 0,1 1 1,-1-1-1,1 0 0,0 1 0,-1-1 0,1 0 0,0 1 0,-1-1 0,1 0 0,0 0 0,0 0 1,-1 0-1,1 1 0,0-1 0,-1 0 0,1 0 0,0 0 0,0-1 0,-1 1 0,1 0 1,0 0-1,-1 0 0,1 0 0,0-1 0,0 1 0,-1 0 0,1-1 0,-1 1 0,1 0 0,0-1 1,-1 1-1,1-1 0,-1 1 0,1-2 0,21-15 986,50-72-310,112-180-1,-146 209-745,-20 27-53,12-14 0,-29 97 0,-25 132 0,13-122 0,-4 112 0,15-155 0,1 41 0,0-56 0,-1 1 0,0 0 0,1-1 0,0 1 0,-1-1 0,1 1 0,0-1 0,0 1 0,0-1 0,1 0 0,-1 0 0,1 1 0,-1-1 0,1 0 0,0 0 0,-1 0 0,5 2 0,-6-3 0,1-1 0,-1 0 0,0 0 0,1 1 0,-1-1 0,0 0 0,1 0 0,-1 0 0,1 0 0,-1 0 0,0 1 0,1-1 0,-1 0 0,1 0 0,-1 0 0,1 0 0,-1 0 0,0 0 0,1 0 0,-1 0 0,1-1 0,-1 1 0,0 0 0,1 0 0,-1 0 0,1 0 0,-1-1 0,0 1 0,1 0 0,-1 0 0,0 0 0,1-1 0,0 1 0,5-18 0,-3-23 0,-3 39 0,0-11-382,1 9-362,-1-1 0,0 1 0,0-1 1,0 1-1,-1-1 0,0 1 0,0-1 0,0 1 0,0 0 0,0-1 1,-1 1-1,-2-4 0,-10-10-6725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1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12043,'0'0'20724,"61"-3"-20724,-37 1 0,4-1 0,-3 1 0,4 1 0,-5 1 0,-2 0 0,0 0-2402,-6 0-3011,-3-4-2371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22838,'0'0'7142,"4"10"-5930,1 5-1054,-1 0-1,-1 0 1,0 1-1,-1-1 1,0 1-1,-1-1 1,-1 1-1,-1 0 1,-3 23-1,-8 14-157,-35 98 0,28-100 0,-21 99 0,40-149 0,-1 0 0,1 0 0,0 0 0,-1 0 0,1 0 0,0 0 0,0 0 0,-1 0 0,1 0 0,0 0 0,0 0 0,0 1 0,0-1 0,1 0 0,-1 0 0,0 0 0,0 0 0,1 0 0,-1 0 0,0 0 0,1 0 0,-1 0 0,1 0 0,0 0 0,-1 0 0,1 0 0,0 0 0,-1-1 0,1 1 0,0 0 0,0 0 0,0-1 0,0 1 0,0-1 0,-1 1 0,1 0 0,0-1 0,0 0 0,1 1 0,-1-1 0,2 1 0,1-1 0,1-1 0,-1 1 0,0-1 0,1 0 0,-1 0 0,0-1 0,1 1 0,-1-1 0,6-3 0,53-29-203,-47 23-359,0 2 0,0 0 0,1 1 0,1 0 0,-1 2 0,1 0 0,0 1 0,0 1 0,0 0 0,20-1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8072,'0'0'10196,"8"7"-8488,5 5-1458,-1 0 0,-1 1-1,0 0 1,-1 0-1,0 1 1,-1 1 0,-1 0-1,0 0 1,-1 0 0,-1 1-1,0 0 1,-1 1 0,-1-1-1,-1 1 1,0-1 0,1 34-1,-6-24-280,0 1-1,-2-1 1,-1 1-1,-1-1 0,-2 0 1,0-1-1,-2 0 1,0 0-1,-2-1 1,-1-1-1,0 0 0,-2 0 1,-1-2-1,0 0 1,-2 0-1,0-2 1,-1 0-1,-1-1 1,-1-1-1,-1-1 0,0-1 1,-41 20-1,15-19-3267,0-10-1842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11627,'0'0'7564,"-9"5"-6886,-7 5-549,1 1 0,0 1-1,0 0 1,1 1-1,0 0 1,2 1 0,-1 1-1,2 0 1,0 1-1,-9 17 1,-5 9 430,3 2 0,-33 90-1,48-113-480,0 0 0,2 0-1,1 0 1,1 1 0,-2 35-1,5-51-73,0 1-1,0-1 1,1 0-1,0 0 1,0 0-1,0 0 1,1 0-1,0 0 1,0 0-1,0 0 1,1 0-1,0-1 1,0 1-1,0-1 1,1 0-1,0 0 1,0 0-1,0-1 1,0 1-1,1-1 1,0 0-1,0 0 1,9 5-1,0-3-194,0 0 0,1-1 1,-1-1-1,1 0 0,0-1 0,1 0 0,21 0 0,110-5-4363,-144 2 4400,87-8-6231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2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 14606,'0'0'9662,"8"-4"-8108,1 1-1272,1-1 0,-1 2-1,0-1 1,1 2 0,0-1 0,-1 1 0,13 0 0,-20 1-255,0 0 0,0 0 1,0 0-1,0 0 0,0 0 0,0 0 0,0 0 0,0 1 1,0-1-1,0 1 0,0-1 0,0 1 0,0 0 0,-1 0 1,1 0-1,0 0 0,-1 0 0,1 0 0,0 0 1,-1 1-1,1-1 0,-1 1 0,0-1 0,1 1 0,-1-1 1,0 1-1,0 0 0,0-1 0,0 1 0,0 0 0,-1 0 1,1 0-1,0 0 0,-1 0 0,0 0 0,1-1 1,-1 1-1,0 0 0,0 0 0,0 0 0,0 0 0,0 0 1,-1 0-1,1 0 0,0 0 0,-1 0 0,0 0 0,1 0 1,-3 3-1,1 1 78,-1 0-1,0 0 1,0-1 0,-1 1 0,0-1 0,0 0 0,0 0-1,0 0 1,-1 0 0,0-1 0,-7 6 0,-69 43 931,46-31-608,15-10-252,15-10-143,0 1 0,0 0 1,0 0-1,1 0 0,-1 1 1,1 0-1,0-1 0,-7 10 1,11-13-35,0 1 0,0-1 0,-1 0 0,1 1 0,0-1 0,0 1 0,0-1 0,0 0 1,0 1-1,0-1 0,0 1 0,1-1 0,-1 0 0,0 1 0,0-1 0,0 1 0,0-1 1,0 0-1,1 1 0,-1-1 0,0 0 0,0 1 0,0-1 0,1 0 0,-1 1 0,0-1 0,1 0 1,-1 1-1,0-1 0,1 0 0,-1 0 0,0 0 0,1 1 0,-1-1 0,0 0 0,1 0 1,-1 0-1,1 0 0,-1 0 0,0 0 0,1 0 0,-1 0 0,1 1 0,-1-2 0,0 1 1,1 0-1,-1 0 0,1 0 0,26 2-45,-24-2 34,4 0-58,123 1-2765,-42-3-4147,-22-2-3267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3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6086,'3'2'10001,"7"-1"-5136,28 0-2864,-32-2-542,33 0 286,63-13 0,-62 8-2505,62-3 0,-123 10-9783,6 1 4665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3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10794,'0'0'11915,"61"12"-10473,-29-12-353,5-2-192,5-4-193,-2-3-319,3 1-193,-3-3-128,-4 4-352,-2-3-1474,-8-3-2114,-5-4-5188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99 8488,'0'0'9892,"3"-9"-5744,-2 6-3874,3-6 872,-1-1-1,0 0 1,-1 1 0,0-1-1,1-18 1,-4 27-1079,1 0 1,0 1-1,-1-1 1,1 1-1,-1-1 0,1 0 1,0 1-1,-1-1 1,1 1-1,-1-1 0,1 1 1,-1-1-1,0 1 1,1 0-1,-1-1 0,1 1 1,-1 0-1,0-1 0,1 1 1,-1 0-1,0 0 1,1 0-1,-1-1 0,0 1 1,0 0-1,1 0 1,-1 0-1,0 0 0,1 0 1,-1 0-1,0 1 1,1-1-1,-1 0 0,0 0 1,1 0-1,-1 1 0,0-1 1,1 0-1,-1 1 1,0-1-1,1 0 0,-2 2 1,-31 14 29,15-2-79,0 1 0,2 1 0,-22 26 0,33-35-16,-1 0 0,1 0 0,0 1 0,0 0 0,1 0 0,0 0 0,1 0 0,0 1 0,0 0 0,0-1 0,-1 16 0,4-24-2,0 1 0,0 0 0,0 0 0,0-1 0,0 1 0,0 0 0,1 0 0,-1-1 0,0 1 0,0 0 0,1-1 0,-1 1 0,0 0 0,1-1 0,-1 1 0,1 0 0,-1-1 0,1 1 0,-1-1 0,1 1 0,-1-1 0,1 1 0,-1-1 0,1 1 0,0-1 0,-1 0 0,2 1 0,26 4 0,27-14 0,-10-11-177,-40 16 134,1 1 0,0 0 0,0 0 0,0 1 0,0-1 0,0 1 0,0 1 0,1-1 0,-1 1-1,1 0 1,-1 1 0,13-1 0,-17 2 30,-1 0-1,1 0 1,-1 0-1,0 0 1,1 0-1,-1 0 1,0 0-1,1 0 1,-1 0-1,0 1 1,0-1-1,0 1 1,0-1-1,0 0 1,-1 1-1,1 0 1,0-1 0,-1 1-1,1-1 1,-1 1-1,1 3 1,8 43-70,-9-42 62,5 35 132,-1 1 1,-3-1-1,-1 0 0,-10 71 0,7-97-76,0 0-1,0 0 0,-1-1 0,-1 1 0,-1-1 0,0 0 0,0-1 1,-1 1-1,-1-1 0,-1-1 0,0 1 0,0-1 0,-1-1 1,0 0-1,-1 0 0,-15 10 0,24-19-34,0-1 0,0 1 0,0 0 0,0-1 0,0 1 0,0-1 0,-1 0 0,1 0 0,-1 0 0,1 0 0,-1 0 0,1-1 0,-1 1 0,1-1 0,-1 1 0,0-1 0,1 0 0,-1 0 0,1 0 0,-1 0 0,0-1 0,1 1 0,-1-1 0,-4-1 0,4 0 0,1-1 0,0 1 0,0-1 0,0 1 0,0-1 0,0 0 0,0 0 0,1 1 0,-1-1 0,1-1 0,0 1 0,0 0 0,0 0 0,0 0 0,0 0 0,1-1 0,0 1 0,-1 0 0,2-4 0,-2-11 10,0 0-1,2 1 1,0-1-1,1 1 1,1 0-1,1-1 1,0 1-1,1 1 1,1-1-1,1 1 1,0 0 0,10-17-1,-5 14-71,1 1 0,1 1 0,0 0 0,1 1 0,1 1 0,0 0 0,1 1 0,0 1 0,28-16 0,5-1-3585,0-1-5150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3716,'11'-19'4116,"-8"13"-1921,-1 1 0,1 0 0,1 0 0,-1 0 1,1 0-1,0 1 0,0-1 0,0 1 0,6-4 0,-9 10-1967,0 1-1,0-1 1,-1 1 0,1 0 0,-1-1 0,1 1 0,-1 0-1,0 0 1,0-1 0,0 1 0,-1 5 0,1-5-31,-2 325-144,2-326-53,0-1 0,0 0 0,0 0 0,0 0 0,0 0 0,0 1 0,0-1 0,0 0 0,0 0 0,0 0 0,1 0 0,-1 0 0,1 0 0,-1 1 0,1-1 0,-1 0 0,1 0 0,-1 0 0,1 0 0,0-1 0,-1 1 0,1 0 0,0 0 0,0 0 0,1 1 0,-1-2 0,1 0 0,-1 0 0,1 0 0,-1 0 0,0 0 0,1 0 0,-1-1 0,0 1 0,0 0 0,1-1 0,-1 1 0,0-1 0,0 1 0,1-1 0,-1 0 0,0 1 0,0-1 0,1-1 0,8-6 0,0 0 0,0-1 0,9-12 0,62-74 0,62-67 0,-139 159-1470,-9 8-2142,-13 10-5250,5-6 449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17168,'0'0'14126,"38"54"-12909,-27-38-961,2 3-256,-4-1 0,1-1 0,-3 1 0,-2-2 0,-1-2-224,-4-2-1666,0-6-1249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3555,'0'0'27183,"28"-10"-25197,-22-8-1943,-6 18-43,0 0 0,-1 0 1,1 0-1,0 0 0,0 0 0,0 0 0,0 0 0,0 0 1,0 1-1,0-1 0,0 0 0,0 0 0,0 0 0,0 0 1,0 0-1,0 0 0,0 0 0,0 0 0,0 0 0,0 0 1,-1 0-1,1 0 0,0 0 0,0 0 0,0 0 0,0 0 1,0 0-1,0 0 0,0 0 0,0 0 0,0 0 1,0 0-1,0 0 0,-1 0 0,1 0 0,0 0 0,0 0 1,0 0-1,0 0 0,0 0 0,0 0 0,0 0 0,0 0 1,0 0-1,0 0 0,0 0 0,0 0 0,-1 0 0,1 0 1,0 0-1,0 0 0,0 0 0,0-1 0,0 1 0,0 0 1,0 0-1,0 0 0,0 0 0,0 0 0,0 0 0,0 0 1,-2 2-2,1 1 0,0-1 0,0 1 0,0 0 0,0-1 0,0 1 0,0 0 1,1 0-1,-1-1 0,1 1 0,0 5 0,-1-7 1,1 0 0,0 0 0,0 0 0,0 0 0,0 0 0,0 1 0,0-1 0,0 0 0,0 0 0,1 0 0,-1 0 0,0 0 0,1 0 0,-1 0 0,1 0 0,-1 0 0,1 0 0,-1 0 0,1 0 0,0 0 0,0 0 0,-1 0 0,1 0 0,0-1 0,1 2 0,-1-2 0,0 0 0,1 0 0,-1 0 0,0 0 0,0 0 0,1 0 0,-1 0 0,0 0 0,0-1 0,0 1 0,1 0 0,-1-1 0,0 1 0,0-1 0,0 0 0,0 1 0,0-1 0,2-1 0,3-3 0,0 0 0,0-1 0,0 1 0,-1-1 0,0-1 0,6-8 0,-9 12 0,0-1 0,-1-1 0,1 1 0,-1 0 0,1 0 0,-1-1 0,0 1 0,-1 0 0,1-1 0,-1-6 0,0 11 0,-1-1 0,1 1 0,0-1 0,0 1 0,-1 0 0,1-1 0,-1 1 0,1-1 0,0 1 0,-1 0 0,1-1 0,-1 1 0,1 0 0,0 0 0,-1-1 0,1 1 0,-1 0 0,1 0 0,-1 0 0,1 0 0,-1 0 0,1 0 0,-1-1 0,1 1 0,-1 0 0,1 0 0,-1 0 0,1 1 0,-1-1 0,1 0 0,-1 0 0,1 0 0,-1 0 0,1 0 0,-1 1 0,1-1 0,-1 0 0,1 0 0,-1 1 0,-21 9 0,17-7 0,1 1 0,0 0 0,1 0 0,-1 0 0,1 0 0,-1 1 0,1-1 0,1 1 0,-1 0 0,1 0 0,-1 0 0,1 0 0,1 1 0,-3 9 0,9-14-265,0-1 0,-1 1 0,1-1-1,0 0 1,0 0 0,-1 0 0,1 0 0,9-3 0,0-5-6301,-3-4-4949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19 112 6374,'-18'14'12902,"33"-13"-4667,2-1-9033,155-9 5124,88-25-3377,-169 20-773,163-33 315,-154 26-379,-89 19-388,-12 4-481,-24 7-1784,-45 9-3708,39-14-456,-2 0-3256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59 4548,'0'0'2990,"10"-7"2081,-5 3-3836,38-31 2153,-41 33-2446,1 1 0,0-1-1,-1 1 1,1 0 0,0-1-1,-1 1 1,1 0 0,0 1 0,5-2-1,-7 3-783,-1-1 0,1 1-1,-1-1 1,0 1 0,1 0-1,-1 0 1,0-1 0,0 1-1,1 0 1,-1-1 0,0 1-1,0 0 1,0 0 0,0-1-1,0 1 1,0 0 0,0 0-1,0-1 1,0 1 0,0 0-1,-1-1 1,1 1 0,0 0-1,0-1 1,-1 1 0,0 0-1,-6 23 700,-17 19-648,-2-1-1,-2-1 0,-41 46 0,-23 33-37,135-212-9764,-10 24-1367,-18 35 636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11659,'26'-19'1533,"1"-1"311,-3-1 2536,-23 21-4163,-1 0 0,0-1 1,1 1-1,-1 0 0,0-1 1,1 1-1,-1 0 0,0 0 0,1 0 1,-1-1-1,1 1 0,-1 0 1,0 0-1,1 0 0,-1 0 1,1-1-1,-1 1 0,0 0 1,1 0-1,-1 0 0,1 0 0,-1 0 1,1 0-1,-1 0 0,1 0 1,-1 1-1,0-1 0,1 0 1,-1 0-1,1 0 0,-1 0 0,0 1 1,1-1-1,-1 0 0,1 1 1,8 17 2424,-2 29-1995,-6-44-42,1 59-84,-2-47-398,0 1 1,1 0 0,0 0-1,2 0 1,-1 0 0,2-1 0,0 0-1,9 22 1,-3-24-4971,-32-33-2339,-2 6 1821,-1 0-1708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9929,'0'0'16784,"56"-6"-15535,-25 0-448,2-1-384,0 1-289,3-2-160,-8 2-1602,-5-1-2754,-4-1-2114,-4-2-8264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12332,'0'0'19554,"1"11"-18983,1-1-540,-1 0 0,0 1 0,-1-1 0,0 0 0,-1 1 0,0-1 0,-1 0 0,0 0 0,-4 14 0,-24 41-31,21-49 0,1 0 0,1 1 0,0 0 0,1 0 0,1 0 0,-6 36 0,12-52 0,-1 0 0,1-1 0,-1 1 0,0 0 0,1 0 0,0 0 0,-1 0 0,1-1 0,-1 1 0,1 0 0,0-1 0,-1 1 0,1 0 0,0-1 0,0 1 0,0-1 0,0 1 0,-1-1 0,1 0 0,0 1 0,0-1 0,0 0 0,0 1 0,0-1 0,0 0 0,0 0 0,0 0 0,0 0 0,0 0 0,0 0 0,0 0 0,0 0 0,0-1 0,0 1 0,-1 0 0,3-1 0,39-7 0,24-16 65,-39 14-197,0 0 0,44-8 0,-52 12-4657,-10-1-6240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5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10410,'0'0'14819,"-1"11"-13388,-8 135 2132,-4 104-1067,11-208-2445,1-31-51,0 0-1,0 1 1,1-1 0,1 0-1,0 0 1,0 0-1,6 20 1,-6-30 0,-1 0 0,0 0 0,1-1 0,-1 1 0,0 0 0,1-1 0,-1 1 0,1 0 0,-1-1 0,1 1 0,-1-1 0,1 1 0,-1-1 0,1 1 0,0-1 0,-1 1 0,1-1 0,0 0 0,-1 1 0,1-1 0,0 0 0,0 0 0,-1 1 0,1-1 0,0 0 0,0 0 0,-1 0 0,1 0 0,0 0 0,0 0 0,0 0 0,-1 0 0,1 0 0,0-1 0,0 1 0,-1 0 0,1 0 0,0-1 0,-1 1 0,1 0 0,0-1 0,-1 1 0,1-1 0,0 1 0,-1-1 0,1 1 0,-1-1 0,1 1 0,-1-1 0,1 0 0,-1 1 0,1-1 0,-1 1 0,1-2 0,27-38 0,-27 39 0,83-160 167,13-23-1007,-104 184-9981,-4 4 1591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0 769,'0'0'26361,"-7"55"-23895,14-40-608,7 2-545,1 2-1313,0 6 0,0-1 0,0 2 0,-1 0 0,-2-3 0,-1-1 0,-1-6 0,-2-3-2691,-3-9-3619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0 420 12268,'10'-7'9061,"6"-2"-3603,8-4-2515,19-9-2963,32-18 402,305-178 256,-219 122-4959,-155 93 3278,2-3-564,-4 1-3195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11627,'0'0'16047,"1"13"-15059,-8 250 3048,4-234-3969,1-18-67,1 2 0,0-1 1,1 0-1,0 0 0,0 0 1,3 12-1,-2-23 0,-1 0 0,1-1 0,-1 1 0,1 0 0,-1-1 0,1 1 0,-1-1 0,1 1 0,-1-1 0,1 1 0,0-1 0,-1 0 0,1 1 0,0-1 0,-1 0 0,1 1 0,0-1 0,0 0 0,-1 0 0,1 0 0,0 0 0,0 1 0,0-1 0,-1 0 0,1 0 0,0-1 0,0 1 0,-1 0 0,1 0 0,0 0 0,0 0 0,-1-1 0,1 1 0,0 0 0,-1-1 0,1 1 0,0 0 0,0-1 0,28-16 0,7-18 0,-2-1 0,-1-2 0,30-45 0,-11 15 0,-46 61-6405,-11 11-2815,-7 4-2317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13677,'0'0'14157,"49"32"-12203,-32-23-544,-1 3-738,2 2-512,-3 4-96,-1 1-256,0-2-1634,-6-3-3010,2 0-3844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3267,'0'0'26511,"15"5"-25209,-10-4-1202,6 2 67,1 0 1,-1 0-1,1-1 1,0-1-1,-1 0 0,1-1 1,0 0-1,21-3 1,476-77-88,-436 67-80,-121 13-6639,23-1 1064,2 1-3319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49 11723,'0'0'3363,"8"-8"289,27-24-423,-34 32-3014,-1-1-1,1 0 0,0 0 0,0 1 0,0-1 0,0 0 0,-1 1 0,1-1 1,0 1-1,0-1 0,0 1 0,0 0 0,0-1 0,0 1 0,0 0 0,0 0 0,1 0 1,-1 0-1,1 0 0,-1 0-128,-1 0 1,0 1 0,1-1-1,-1 0 1,0 1 0,1-1-1,-1 1 1,0-1 0,1 1-1,-1-1 1,0 1-1,0-1 1,0 1 0,0-1-1,1 1 1,-1-1 0,0 1-1,0 0 1,0-1 0,0 1-1,0-1 1,0 1-1,0-1 1,-1 2 0,-8 33 1360,0-15-1119,-1 0 0,-1-1 0,-1-1-1,0 0 1,-22 25 0,-81 74 126,112-115-446,3-1-74,0-1 0,0 1 1,-1-1-1,1 0 0,0 1 0,0-1 0,0 1 1,-1-1-1,1 0 0,0 1 0,-1-1 0,1 0 1,0 1-1,-1-1 0,1 0 0,-1 1 0,1-1 1,0 0-1,-1 0 0,1 0 0,-1 1 1,1-1-1,-1 0 0,1 0 0,-1 0 0,1 0 1,0 0-1,-1 0 0,1 0 0,-1 0 0,1 0 1,-1 0-1,1 0 0,-1 0 0,5-18-3126,19-26-2796,42-51-7139,-42 61 7431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1313,'12'-19'6051,"17"-20"1095,-6 24 450,-22 15-7469,-1 0-1,1 0 1,-1 0-1,1 0 0,0 1 1,-1-1-1,1 0 1,-1 0-1,1 1 1,-1-1-1,1 0 1,-1 1-1,0-1 0,1 1 1,-1-1-1,1 1 1,-1-1-1,0 1 1,1-1-1,-1 1 1,0-1-1,1 1 0,-1-1 1,0 1-1,0-1 1,0 1-1,0-1 1,1 1-1,-1 0 1,0-1-1,0 1 0,0-1 1,0 1-1,0 0 1,0-1-1,-1 2 1,2 30 521,-2-26-145,1 259 2812,8-251-2839,-3-13-3308,-4-7-7822,-2-4 3495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5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13229,'0'0'14413,"64"-19"-13260,-33 14-576,5 0-417,0-2-96,-3 3-833,-1-4-2113,-8 1-1891,-1-6-2274,-7 0-6437</inkml:trace>
  <inkml:trace contextRef="#ctx0" brushRef="#br0" timeOffset="1">423 0 18866,'0'0'7869,"1"8"-6652,1 14-836,-1-1 1,-2 1 0,0-1 0,-1 1-1,-1-1 1,-6 25 0,-4-1 332,-1-2 1,-21 44-1,26-61-714,10-25 0,-1 0 0,1-1 0,0 1 0,-1-1 0,1 1 0,-1-1 0,1 1 0,0-1 0,-1 1 0,1-1 0,0 0 0,0 1 0,-1-1 0,1 0 0,0 1 0,0-1 0,0 0 0,-1 0 0,1 0 0,0 0 0,0 0 0,0 0 0,-1 0 0,1 0 0,0 0 0,0 0 0,0 0 0,0-1 0,0 1 0,1 0 0,31-2-1496,0-1 0,-1-1 0,50-13 0,-64 11-6197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58 7687,'0'0'9396,"6"-9"-7213,1 2-1490,-5 5-400,1-1-1,-1 1 0,0-1 1,0 0-1,0 1 0,0-1 1,0 0-1,-1 0 0,1 0 1,-1-1-1,3-6 1490,-33 46-202,3 3-1138,1 1-1,1 1 0,3 2 1,2 0-1,1 1 1,2 1-1,3 0 1,1 1-1,2 0 1,3 1-1,1 0 0,2 88 1,4-127-413,1 0 0,0 0 1,0 0-1,0 0 0,1 0 0,1-1 0,0 1 1,0-1-1,0 1 0,0-1 0,1 0 1,1 0-1,-1-1 0,1 1 0,0-1 0,1 0 1,-1 0-1,13 9 0,-10-10-125,0 0-1,0 0 1,0-1 0,1 0-1,0 0 1,13 3-1,-9-4-765,1 0 0,-1-1 0,1-1-1,19 0 1,-5-4-5272,-4-10-4815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83 5349,'13'-22'10698,"-11"19"-9922,0 0 1,-1-1-1,1 1 1,-1 0 0,0-1-1,0 1 1,0-1-1,-1 0 1,1 1 0,-1-1-1,0 1 1,0-1-1,0 0 1,-1-5 0,1 9-722,0 0 0,-1-1 1,1 1-1,-1 0 0,1 0 1,0-1-1,-1 1 1,1 0-1,-1 0 0,1 0 1,-1 0-1,1 0 1,0 0-1,-1-1 0,1 1 1,-1 0-1,1 0 0,-1 0 1,1 0-1,-1 1 1,1-1-1,-1 0 0,1 0 1,0 0-1,-1 0 1,1 0-1,-1 1 0,1-1 1,-1 0-1,1 0 0,0 1 1,-1-1-1,1 0 1,-1 1-1,-15 10 174,6-1-138,1 1 0,1 1 0,0 0 0,0 0 0,1 0 1,1 1-1,0 0 0,0 0 0,2 1 0,0-1 0,0 1 0,1 0 0,1 0 0,-1 18 1,3-30-86,0-1 0,0 0 0,0 1 0,0-1 0,0 0 0,0 1 0,0-1 0,0 0 0,1 0 0,-1 1 0,1-1 0,-1 0 0,1 0 0,-1 1 0,1-1 0,0 0 0,0 0 0,-1 0 0,1 0 0,0 0 0,0 0 0,0 0 0,0 0 0,0-1 0,2 2 0,-1-1 5,1 0 1,-1-1-1,0 1 0,1-1 1,-1 0-1,0 0 0,1 0 1,-1 0-1,1 0 1,-1 0-1,0-1 0,1 1 1,2-2-1,11-3 38,-1-2-1,1 1 1,19-13-1,-23 11-50,-10 7 0,-1 1 0,0-1 1,1 0-1,-1 0 0,0 0 1,1 1-1,-1-1 1,1 1-1,-1-1 0,1 1 1,-1-1-1,1 1 0,-1 0 1,1 0-1,0 0 0,-1 0 1,1 0-1,-1 0 0,1 0 1,0 1-1,-1-1 1,1 0-1,-1 1 0,1 0 1,-1-1-1,0 1 0,1 0 1,-1-1-1,1 1 0,-1 0 1,0 0-1,0 0 0,0 0 1,0 1-1,1-1 0,-1 0 1,-1 0-1,1 1 1,0-1-1,0 0 0,0 1 1,-1-1-1,1 1 0,-1-1 1,1 1-1,-1-1 0,1 3 1,2 11 9,-1-1 1,-1 1 0,0-1 0,-1 21-1,0-16 28,1 14 58,0-10-145,-1 0 0,-4 31 1,4-48 115,-1-1 0,0 1 0,-1-1 0,1 1 0,-1-1 0,0 0 0,-1 1 0,1-1 0,-1 0 0,0-1 1,0 1-1,-1 0 0,1-1 0,-8 7 0,10-9-61,0-1 0,0-1 0,0 1 0,0 0 0,-1 0 0,1 0 0,0 0 0,0-1 0,-1 1 0,1-1 0,0 1 0,-1-1 0,1 1 0,0-1 0,-1 0 0,1 0 0,0 1 0,-1-1 0,1 0 0,-1 0 0,1-1 0,-1 1 0,1 0 0,0 0 0,-1-1 0,1 1 0,-2-1 0,1-1-2,0 1 0,0-1 0,0 0 1,0 0-1,0 0 0,0 0 0,1 0 0,-1-1 0,1 1 1,-1 0-1,1-1 0,-2-4 0,-2-8-9,1 1 0,0-1 0,-3-28 0,5 32 7,1-1 0,0 0 0,1 1 0,0-1 0,1 0 0,0 0 0,1 1 0,3-12 0,-3 17 0,1 1 0,-1 0 0,1 0 0,0 0 0,0 0 0,1 1 0,0-1 0,-1 1 0,1 0 0,1 0 0,-1 0 0,0 1 0,1-1 0,0 1 0,0 0 0,0 0 0,0 1 0,8-3 0,106-40-5274,-95 33-2200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11627,'0'0'16602,"2"10"-15400,-1 14-591,-1 0 1,0 0 0,-6 32 0,0 15 10,5 13-761,1-84-854,-7-6-5962,-4-12 2943,8 12 1740,-8-13-4283,-2-4-3385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14125,'0'0'16208,"69"-6"-15311,-37 6-609,1 0-224,3 0-384,-3-4-2179,0-3-3426,-5-3-5286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10954,'0'0'13186,"5"11"-11552,-2-5-1412,-1-3-113,0 1 0,-1-1 0,1 1 0,-1 0 0,1 0 0,-1-1 0,-1 1 0,1 0-1,0 0 1,-1 0 0,0 0 0,0 0 0,0 0 0,0 0 0,-1 0 0,1 0 0,-1 0 0,0 0 0,0-1 0,-1 1 0,1 0 0,-3 4 0,-24 34 413,-3-2 1,0-1 0,-3-1-1,-40 35 1,-62 70 1060,134-141-1578,0 0 1,0 1 0,0-1 0,0 1 0,0-1-1,0 1 1,1 0 0,-1-1 0,1 1-1,0 0 1,0 0 0,0 0 0,0 0 0,0 6-1,2-8-5,0 0-1,-1 0 1,1 0-1,0 1 0,0-1 1,0 0-1,0 0 1,0 0-1,0-1 1,1 1-1,-1 0 0,0 0 1,0 0-1,1-1 1,-1 1-1,0-1 1,1 1-1,-1-1 0,1 0 1,-1 1-1,0-1 1,1 0-1,-1 0 0,1 0 1,-1 0-1,1 0 1,-1 0-1,0 0 1,3-1-1,28-2-26,0-1 0,0-1 0,0-2-1,42-15 1,13-3-317,-5 7-1256,-18 4-1388,0-2-3608,1-2-5539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12043,'0'0'14163,"-5"11"-12092,-2 10-1608,0 1 0,1 0 0,1 0 0,1 1 0,1-1 0,0 39 0,3-60-456,0 1 0,0-1 1,0 0-1,0 0 1,1 0-1,-1 1 0,1-1 1,-1 0-1,1 0 0,-1 0 1,1 0-1,-1 0 0,1 0 1,0 0-1,0 0 0,0 0 1,-1 0-1,1 0 0,0 0 1,0-1-1,0 1 0,0 0 1,0-1-1,0 1 0,1 0 1,-1-1-1,0 1 0,0-1 1,0 0-1,1 0 0,-1 1 1,0-1-1,0 0 0,0 0 1,1 0-1,-1 0 0,0 0 1,0 0-1,1 0 0,-1-1 1,0 1-1,0 0 0,0-1 1,1 1-1,-1-1 0,0 1 1,1-2-1,6-1 29,-1 0 0,0 0 0,0-1-1,0 0 1,0 0 0,6-6 0,117-102-191,-129 111 161,0 0-1,0 0 1,0 0 0,0 0-1,0 0 1,1 0 0,-1 1-1,0-1 1,0 0-1,1 1 1,-1-1 0,0 1-1,1 0 1,-1-1 0,1 1-1,-1 0 1,0 0-1,3-1 1,-3 2 3,-1-1 1,1 1-1,-1-1 0,0 1 1,1-1-1,-1 1 0,1-1 1,-1 1-1,0 0 1,1-1-1,-1 1 0,0 0 1,0-1-1,1 1 0,-1 0 1,0-1-1,0 1 0,0 0 1,0-1-1,0 1 0,0 0 1,0-1-1,0 1 1,0 0-1,-1 1 0,-14 57 426,12-52-419,-2 8-19,0 1 1,1 0-1,1 0 0,0 0 1,0 21-1,3-37-109,0 0 1,0 1-1,0-1 0,0 0 1,0 0-1,0 1 0,0-1 1,0 0-1,0 0 1,1 1-1,-1-1 0,0 0 1,0 0-1,0 0 0,0 1 1,1-1-1,-1 0 0,0 0 1,0 0-1,0 0 0,1 1 1,-1-1-1,0 0 1,0 0-1,1 0 0,-1 0 1,0 0-1,0 0 0,1 0 1,-1 0-1,0 0 0,0 0 1,1 0-1,-1 0 0,0 0 1,0 0-1,1 0 0,-1 0 1,9-3-8982,2-7-8257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0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36 15599,'0'0'6251,"11"-6"-4767,-3 1-1223,1 1 0,-1 0 0,1 0 0,0 1 0,0 0 1,17-2-1,-22 4-112,-1 1 1,1-1-1,0 1 1,-1 1 0,1-1-1,-1 0 1,1 1-1,-1 0 1,1 0 0,-1 0-1,1 0 1,-1 0 0,0 1-1,1-1 1,-1 1-1,0 0 1,0 0 0,0 0-1,0 1 1,-1-1-1,1 1 1,-1-1 0,1 1-1,-1 0 1,3 4-1,-1 2 36,0 0-1,0 0 0,-1 0 1,0 0-1,-1 1 0,0-1 1,0 1-1,-1 0 0,-1-1 1,0 19-1,-2 3 350,-1-1 0,-7 35 1,-1-21-561,-1 0 1,-3-1 0,-1-1 0,-2 0-1,-2-1 1,-2-1 0,-1-1 0,-2-1-1,-2-2 1,-53 58 0,39-56-3006,11-18-3430,-4-5-6169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1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6325 14638,'-5'-1'4117,"11"-1"-1617,30-3-843,53-6-1160,16 0 644,0-4-1,136-39 1,197-88-463,-251 73-584,634-250 351,-725 276-278,-1-4 0,139-93 0,-195 111-28,-1-1-1,-1-1 1,-2-2 0,-2-2 0,0-1 0,-3-1 0,-1-2 0,24-43 0,11-32 236,-6-2 0,-4-4 0,47-154 0,-80 193-371,-4 0 0,-3-1 0,5-121 1,-26-250-22,5 433 17,-62-690 67,43 566-49,-7 1 1,-86-262 0,61 274 4,-6 2 1,-5 3-1,-137-198 0,-289-318 97,355 474-114,81 100 33,-4 2 1,-2 3-1,-3 3 1,-110-82-1,128 111-49,6 5 41,-42-37 0,71 55-24,1-1 0,0 0 0,0-1 0,1 0 0,1 0 0,-1-1 0,2 0 1,0 0-1,-6-15 0,10 13-622,9 12-1550,18 18-3857,-18-12 4008,6 3-3692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1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24 456 13581,'-16'11'3407,"8"-6"2985,19-11-3358,2-4-2764,0 0-1,-1 0 1,0-1-1,0 0 1,-1-1-1,0-1 1,-1 0-1,-1 0 1,0-1-1,-1 0 0,0 0 1,-2-1-1,11-30 1,-8 10-210,-1-1 0,-2 0 0,-1 0-1,-2-1 1,-2-38 0,2 70-73,4 10-59,5 12-46,-1 3-41,2-2 0,0 1 0,0-2-1,2 0 1,0-1 0,1 0 0,1-1-1,26 18 1,-32-25-114,1-1 0,0 0 1,0-1-1,0 0 0,1-1 0,0 0 1,0-1-1,0-1 0,0 0 0,1-1 1,-1 0-1,1-1 0,0-1 0,-1 0 1,15-2-1,17-10-7105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5221,'-32'3'9573,"0"0"3152,96 9-9735,1-10-2344,117-13 0,-175 12-849,-20 2-319,-6 0-2589,5-5-4856,9-9-2934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9 265 3587,'0'0'20212,"-2"4"-18921,2-4-1239,-1 0 0,1 0 0,-1 1 0,1-1-1,0 0 1,-1 1 0,1-1 0,0 0-1,-1 1 1,1-1 0,0 1 0,-1-1 0,1 0-1,0 1 1,0-1 0,0 1 0,-1-1-1,1 1 1,0-1 0,0 1 0,0-1 0,0 1-1,0-1 1,0 1 0,0-1 0,0 1-1,0-1 1,0 1 0,0-1 0,0 0 0,0 1-1,1-1 1,-1 1 0,0-1 0,0 1-1,1 0 1,18-10 1601,37-34-1,-50 38-1694,21-16 177,-2-1 0,0-2 0,-1 0 0,-2-2 0,-1 0 0,36-59 0,-62 100-14,-1 0 1,2 0 0,0 0 0,1 1 0,1-1 0,-1 18-1,-1 116 580,3-147-893,1-1-1,0 1 1,0-1 0,0 1-1,0 0 1,0-1 0,0 1-1,0-1 1,1 1 0,-1-1 0,0 0-1,1 1 1,0-1 0,-1 1-1,1-1 1,0 0 0,-1 1-1,1-1 1,0 0 0,0 0-1,0 1 1,0-1 0,0 0-1,0 0 1,0 0 0,1 0 0,-1-1-1,0 1 1,1 0 0,-1 0-1,0-1 1,1 1 0,-1-1-1,1 1 1,-1-1 0,1 0-1,-1 1 1,1-1 0,2 0-1,-1-4-5711,-2-7-2087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10282,'0'0'13693,"13"2"-12311,42 4-423,1-3 0,0-2-1,0-3 1,101-16 0,229-65-815,-366 78-252,0 0 0,1 2 0,35-2 0,-57 5-96,1 0 1,0 0-1,0 0 0,0 0 1,0 0-1,-1 0 0,1 0 0,0 0 1,0 0-1,0 0 0,0 0 1,-1 0-1,1 0 0,0 0 1,0 1-1,0-1 0,0 0 1,0 0-1,0 0 0,-1 0 1,1 0-1,0 0 0,0 1 1,0-1-1,0 0 0,0 0 1,0 0-1,0 0 0,0 1 1,0-1-1,0 0 0,0 0 1,0 0-1,0 0 0,0 1 0,0-1 1,0 0-1,0 0 0,0 0 1,0 0-1,0 1 0,0-1 1,0 0-1,0 0 0,0 0 1,0 0-1,0 0 0,0 1 1,0-1-1,0 0 0,1 0 1,-13 0-8051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4516,'0'0'25091,"-2"12"-24168,-5 8-673,0 0 1,-1 0-1,-1 0 0,-1-1 0,-1-1 1,0 0-1,-15 17 0,-3 5-261,-22 30 556,35-49-1559,14-18-129,4-7-544,81-155-16239,-69 128 12011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1089,'6'-18'4589,"6"-8"11105,-7 31-9710,1 19-5047,4 33 1114,-7-31-1819,1 0 0,1 0-1,2-1 1,0 0 0,2 0 0,14 28-1,-14-43-2187,-5-9-1466,-2-9-4177,-2-5 1742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3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5669,'0'0'23062,"49"-5"-22197,-20 0-320,3 1-353,-4 1-160,4 3-160,-5 0-929,2 0-1218,-6 0-1824,-5-2-1315,-2-5-3522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34 5125,'26'-23'15854,"-26"14"-9177,-19 7-4748,12 4-1807,0 0 0,1 0 0,-1 0 1,1 1-1,-1 0 0,1 0 0,0 1 0,0-1 0,1 1 0,-1 1 0,1-1 0,-9 10 0,-2 3 305,0 2-1,-18 26 1,22-28-338,2 1-1,-12 24 1,19-36-85,0 0 0,1 1 0,0-1 0,0 0 0,1 1 0,0-1 0,0 1 1,0 0-1,1-1 0,0 1 0,1 8 0,0-14-9,-1 1 1,1-1-1,0 1 1,-1-1-1,1 1 1,0-1-1,0 0 1,0 1-1,0-1 1,0 0-1,0 0 1,1 0-1,-1 0 1,0 0-1,1 0 1,-1 0-1,0 0 1,1 0-1,-1 0 1,1-1-1,-1 1 1,1-1-1,0 1 1,-1-1-1,1 0 1,-1 0-1,1 1 1,3-1-1,48-3-686,-42 1 46,-1-1 0,0 0-1,0 0 1,0-1 0,-1 0 0,1-1 0,-1 0-1,0 0 1,16-13 0,-10 5-1661,0 0 1,-1-1-1,-1-1 1,18-23-1,3-14-5958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9225,'0'0'19698,"0"10"-19025,-1 21-76,-2 1 0,-1-1-1,-1 0 1,-18 56 0,21-84-580,1 0 0,0 0 0,0 0 0,0 0 0,0 0 0,1 0 0,-1 0 0,1 0 0,0 6 0,0-8-17,1 0 1,0 0-1,-1 0 1,1 0 0,0 0-1,0 0 1,0-1-1,0 1 1,0 0 0,0-1-1,0 1 1,0-1-1,0 1 1,0-1 0,0 1-1,0-1 1,0 0-1,0 1 1,0-1 0,1 0-1,-1 0 1,0 0-1,0 0 1,0 0 0,0 0-1,1 0 1,-1 0-1,1-1 1,3 1-15,81-5-2172,-81 5 1871,-1-1-1,1 1 0,0-1 1,0-1-1,0 1 0,-1-1 1,1 0-1,-1 0 0,1 0 1,-1-1-1,0 1 0,0-1 1,0 0-1,6-6 0,-4-3-6394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8616,'0'0'14328,"10"6"-12972,-5-4-1217,1 1-1,-1 0 1,0 0 0,1 1-1,-2-1 1,1 1-1,0 0 1,-1 1-1,0-1 1,0 1-1,0 0 1,0 0 0,-1 0-1,0 0 1,0 1-1,0-1 1,-1 1-1,0 0 1,0 0-1,0 0 1,1 8 0,-2 2 50,0 1 0,-1-1 0,0 0 0,-1 0 0,-1 1 0,-1-1 0,0 0 1,-1-1-1,-1 1 0,0-1 0,-1 0 0,-1 0 0,-16 26 0,16-30-288,0-1 0,-1 0-1,0-1 1,-1 0-1,0 0 1,-1-1-1,0 0 1,-11 7-1,12-10-410,0 0-1,0 0 0,-1-1 1,0-1-1,0 1 0,0-2 0,0 1 1,0-1-1,0-1 0,-17 1 1,-13-3-5106,-1-5-3155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9833,'0'0'12978,"-11"9"-12658,-4 3 10,0 0 0,2 2 0,-1-1 0,2 2 0,0 0 0,1 0 0,0 1 0,1 1-1,-14 32 1,20-38-178,1 0 0,0 0-1,0 0 1,1 0-1,1 1 1,0-1-1,1 1 1,0 0 0,0-1-1,1 1 1,1-1-1,0 0 1,6 20 0,-5-23-331,1-1-1,0 1 1,0 0 0,0-1 0,1 0 0,0 0 0,1 0 0,0-1-1,0 0 1,0 0 0,0 0 0,1-1 0,0 0 0,0 0 0,1-1 0,-1 0-1,1 0 1,15 5 0,20 1-3798,1-6-2397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9865,'0'0'16891,"9"-7"-16090,-5 3-708,1 0 0,0 1 0,-1-1 0,2 1 0,-1 0 0,0 0 0,0 1 0,1 0 0,0 0 0,-1 0 0,1 0 0,0 1 0,0 0 0,0 0 0,0 1 0,0 0 0,0 0 0,0 0 0,0 0 1,7 3-1,-12-3-70,0 0 1,0 1-1,0-1 1,0 0-1,0 1 1,0-1-1,0 1 1,0 0-1,0-1 1,0 1-1,0 0 1,0 0-1,0-1 1,-1 1-1,1 0 1,0 0-1,-1 0 1,1 0-1,0 0 1,-1 0-1,1 0 1,-1 0-1,0 0 1,1 0 0,-1 0-1,0 2 1,0 0 68,0-1 0,0 1 0,0-1 0,-1 1 0,1-1 0,-1 1 0,0-1 0,0 1 1,0-1-1,0 1 0,-2 1 0,-3 6 287,-1 0 0,0-1 0,-15 16 0,16-19-379,4-5 0,0 1 0,0-1 0,0 1 0,1-1 0,-1 1 0,0 0 0,1 0 0,-1 0 0,1 0 0,0 0 0,0 0 0,0 0 0,0 1 0,0-1 0,-1 5 0,5-6-10,0 0 0,0 0 0,-1 0-1,1-1 1,0 1 0,0-1 0,0 0 0,0 1 0,0-1 0,0 0-1,5-1 1,-3 0-268,11 2-797,41-3-8757,-8-7-5094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3908,'0'0'1441,"18"-54"-1409,-9 45-192,-2 0-224,0 0-577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13132,'0'0'12038,"4"-1"-11322,197-18 2814,-29 9-5790,-218 9-1135,-40 0-1147,32 12 4627,52-10 124,1 0 0,-1 0 0,1 0 0,0 1 0,0-1 0,-1 0 0,1 0 1,0 1-1,0-1 0,0 0 0,0 1 0,0-1 0,1 1 0,-1-1 0,0 1 1,1 0-1,-1-1 0,1 1 0,0 0 0,-1-1 0,1 1 0,0 3 0,0 46 2172,1-34-1510,-4 47 31,-2-1 0,-2 0 0,-4 0 0,-23 75 0,17-75-723,1-1-1,4 2 0,3 0 1,-3 78-1,11-123-178,3 30 0,-2-48 0,0 1 0,1-1 0,-1 0 0,1 0 0,-1 0 0,1 1 0,-1-1 0,1 0 0,0 0 0,0 0 0,-1 0 0,1 0 0,0 0 0,0 0 0,0 0 0,0-1 0,0 1 0,0 0 0,0 0 0,0-1 0,1 1 0,-1-1 0,0 1 0,0-1 0,0 0 0,1 1 0,-1-1 0,0 0 0,1 0 0,-1 0 0,3 0 0,20-1 0,0-2 0,0-1 0,41-12 0,-35 8 0,47-6 0,52 10-5512,-104 4 3422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2 404 7079,'0'1'803,"-1"1"1,1-1-1,0 0 1,-1 1-1,1-1 1,0 1-1,0-1 1,0 1-1,1-1 1,-1 0-1,0 1 1,0-1-1,1 1 1,-1-1-1,1 0 1,-1 1-1,1-1 0,-1 0 1,3 3-1,-2-4-631,0 0 0,0 0 0,0 0 1,1 0-1,-1 0 0,0-1 0,0 1 0,0 0 0,1 0 0,-1-1 0,0 1 0,0-1 0,0 1 0,0-1 0,0 1 0,0-1 0,0 0 0,0 0 0,0 1 0,0-1 0,0 0 0,0 0 0,-1 0 0,1 0 0,1-1 0,29-32 565,-2-2 0,-1-1 1,-2-1-1,34-66 0,44-64 723,-104 168-1460,0 0 0,0 0 0,0 0 0,0 0 0,1 0 0,-1-1 0,0 1 0,0 0 0,0 0 0,0 0 0,0 0 0,0 0 0,0 0 0,0 0 0,0 0 0,0-1 0,1 1 0,-1 0 0,0 0 0,0 0 0,0 0 0,0 0 0,0 0 0,0 0 0,1 0 0,-1 0 0,0 0 0,0 0 0,0 0 0,0 0 0,0 0 0,0 0 0,1 0 0,-1 0 0,0 0 0,0 0 0,0 0 0,0 0 0,0 0 0,0 0 0,1 0 0,-1 0 0,0 0 0,0 0 0,0 1 0,0-1 0,0 0 0,0 0 0,0 0 0,0 0 0,1 0 0,-1 0 0,0 0 0,0 0 0,0 0 0,0 1 0,0-1 0,0 0 0,0 0 0,0 0 0,0 0 0,0 1 0,3 14 0,-2 20 0,-1-33 0,-6 123 0,2-80 0,2 1 0,6 67 0,5-81 0,-9-31 0,0 0 0,1 1 0,-1-1 0,1 0 0,-1 0 0,1 0 0,-1 1 0,1-1 0,0 0 0,-1 0 0,1 0 0,0 0 0,0 0 0,0 0 0,0 0 0,0-1 0,0 1 0,0 0 0,0-1 0,0 1 0,2 0 0,-2-3-392,0-1 0,0 0 0,0 0 0,-1 0 0,1 0 0,-1 0 0,1 0 0,-1 0 0,0 0 0,0 0 0,-1 0 0,1 0 0,-2-3 0,-6-6-5427,-5 0-1740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16528,'0'0'14830,"67"0"-14542,-41 0-224,-5-3-64,0 0-705,-4 2-1216,-5 0-1923,0-3-1858,-6-1-3875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4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20499,'0'0'8905,"6"11"-8377,-2 0-373,1 1 0,-2 0 0,1-1 0,-2 1-1,0 1 1,0-1 0,-1 0 0,0 0 0,-1 1-1,-1-1 1,0 0 0,-5 23 0,-26 59 318,22-69-386,1-1 0,2 2 1,-6 28-1,13-54-87,0 0 0,0 1 0,0-1 0,0 1 0,0-1 0,0 1 0,0-1 0,0 0 0,1 1 0,-1-1 0,0 0 0,0 1 0,0-1 0,1 1 0,-1-1 0,0 0 0,0 1 0,1-1 0,-1 0 0,0 0 0,1 1 0,-1-1 0,0 0 0,1 0 0,-1 1 0,0-1 0,1 0 0,-1 0 0,1 0 0,-1 0 0,0 0 0,1 0 0,0 1 0,23 0 0,23-7 0,-3-5-110,-12 3-1266,50-8 1,-70 13-4450,-1-3-4003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4933,'0'0'24743,"3"11"-23734,1 16-662,-2-1 0,0 0 0,-2 1 0,-1-1 0,-5 31 0,-15 61-347,9-63 0,3 0 0,-3 78 0,13-133 0,-1 0 0,0 0 0,0-1 0,0 1 0,0 0 0,0 0 0,1 0 0,-1-1 0,0 1 0,0 0 0,0 0 0,1 0 0,-1 0 0,0 0 0,0-1 0,0 1 0,1 0 0,-1 0 0,0 0 0,0 0 0,1 0 0,-1 0 0,0 0 0,0 0 0,1 0 0,-1 0 0,0 0 0,0 0 0,1 0 0,-1 0 0,0 0 0,0 0 0,1 0 0,-1 0 0,0 1 0,0-1 0,0 0 0,1 0 0,-1 0 0,0 0 0,0 0 0,0 1 0,1-1 0,-1 0 0,0 0 0,0 0 0,0 0 0,0 1 0,0-1 0,1 0 0,-1 0 0,0 1 0,0-1 0,0 0 0,0 0 0,0 0 0,0 1 0,0-1 0,0 0 0,0 0 0,0 1 0,0-1 0,0 0 0,0 0 0,0 1 0,0-1 0,0 1 0,11-14 0,59-89 0,-34 47 0,3 0 0,62-64 0,-78 94 10,-14 14-27,0 1 0,1 0-1,18-13 1,-42 29-19783,5-3 8461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12204,'0'0'12059,"-9"12"-10409,-6 8-837,1 1 1,1 1-1,1 0 1,-16 41-1,20-42-462,1 1 0,1 0 0,1 0 0,1 1-1,1-1 1,0 42 0,3-62-346,0-1 0,0 0 0,1 1 0,-1-1 0,0 0 1,1 0-1,-1 1 0,1-1 0,-1 0 0,1 0 0,0 0 0,0 0 0,-1 0 0,1 0 0,0 0 0,0 0 0,0 0 1,0 0-1,0 0 0,0 0 0,0-1 0,1 1 0,-1 0 0,0-1 0,0 1 0,1-1 0,-1 1 0,0-1 0,0 0 1,1 1-1,-1-1 0,0 0 0,1 0 0,-1 0 0,0 0 0,1 0 0,-1-1 0,0 1 0,1 0 0,-1 0 0,2-2 1,4 1 8,0-1 1,-1 0 0,1 0-1,-1 0 1,0-1 0,1 0-1,5-4 1,8-10-15,0 0 0,25-27 0,22-19 0,-67 63 0,0-1 0,0 1 0,1 0 0,-1-1 0,0 1 0,1 0 0,-1 0 0,0-1 0,1 1 0,-1 0 0,0 0 0,1 0 0,-1-1 0,0 1 0,1 0 0,-1 0 0,1 0 0,-1 0 0,0 0 0,1 0 0,-1 0 0,1 0 0,-1 0 0,0 0 0,1 0 0,-1 0 0,1 0 0,-1 0 0,0 0 0,1 0 0,-1 0 0,1 1 0,-1-1 0,0 0 0,1 0 0,-1 0 0,0 1 0,1-1 0,-1 0 0,0 0 0,1 1 0,4 21 0,-8 29 0,-13 19 0,11-55 0,1 1 0,1-1 0,0 1 0,0 21 0,3-36-53,0-1 1,0 0-1,0 0 1,0 1-1,0-1 0,0 0 1,0 1-1,0-1 0,0 0 1,0 0-1,1 1 1,-1-1-1,0 0 0,0 0 1,0 0-1,0 1 1,1-1-1,-1 0 0,0 0 1,0 0-1,0 1 1,1-1-1,-1 0 0,0 0 1,0 0-1,1 0 0,-1 0 1,0 1-1,0-1 1,1 0-1,-1 0 0,0 0 1,1 0-1,-1 0 1,0 0-1,0 0 0,1 0 1,-1 0-1,0 0 0,0 0 1,1 0-1,-1 0 1,0-1-1,1 1 0,-1 0 1,0 0-1,0 0 1,1 0-1,-1 0 0,0 0 1,1-1-1,13-9-6318,-2-8-2011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16624,'0'0'5733,"-5"48"-2914,5-26-673,5 0-160,8 3-641,2 2-352,1 2-417,1-4-415,1 1-97,-3-2-32,-1-4 0,-1-5-192,2-5-769,-7-2-1249,0-7-1762,-4-1-2562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 15791,'0'0'8707,"-4"9"-6534,3-7-2040,-17 40 1795,17-40-1768,0 1 0,0-1 0,0 1 0,1 0 0,-1-1 0,1 1 1,0 0-1,-1-1 0,1 1 0,0 0 0,1-1 0,-1 1 0,0 0 0,1-1 1,0 1-1,-1 0 0,3 4 0,-2-6-138,0 0 1,0-1-1,0 1 1,0 0-1,0 0 0,1-1 1,-1 1-1,0 0 1,0-1-1,0 1 1,1-1-1,-1 0 0,0 1 1,1-1-1,-1 0 1,0 0-1,1 0 0,-1 0 1,0 0-1,0 0 1,1 0-1,-1 0 1,0-1-1,1 1 0,-1 0 1,0-1-1,0 1 1,1-1-1,0 0 1,2-1 25,-1 1 0,0-1 0,0 0 0,0 0 0,0 0 0,0 0 0,0-1 0,0 1 0,3-5 0,-3 3-48,-1-1 0,1 0 0,-1 0 0,0-1 0,0 1 0,-1 0 0,1-1 0,-1 1 0,0-9 0,0 13 0,-1 0 0,0 0 0,0 0 0,0 0 0,0 0 0,0-1 0,0 1 0,0 0 0,0 0 0,0 0 0,0 0 0,-1 0 0,1 0 0,0 0 0,-1 0 0,1 0 0,-1 0 0,1 0 0,-1 0 0,0 0 0,1 0 0,-1 0 0,0 1 0,0-1 0,1 0 0,-1 0 0,0 1 0,0-1 0,0 0 0,0 1 0,0-1 0,0 1 0,0 0 0,0-1 0,0 1 0,0 0 0,0-1 0,0 1 0,0 0 0,-1 0 0,1 0 0,0 0 0,0 0 0,0 0 0,0 0 0,0 0 0,0 1 0,0-1 0,0 0 0,0 1 0,-2 0 0,0 1 0,0 0 0,0 0 0,0 0 0,1 1 0,-1-1 0,1 1 0,0 0 0,0-1 0,0 1 0,0 0 0,0 0 0,1 0 0,-1 1 0,1-1 0,0 0 0,0 1 0,0-1 0,0 0 0,0 1 0,1-1 0,0 5 0,0-8 0,0 0 0,0 0 0,1 1 0,-1-1 0,0 0 0,1 0 0,-1 0 0,0 1 0,1-1 0,-1 0 0,0 0 0,1 0 0,-1 0 0,0 0 0,1 0 0,-1 0 0,0 0 0,1 0 0,-1 0 0,0 0 0,1 0 0,-1 0 0,0 0 0,1 0 0,-1 0 0,1 0 0,-1 0 0,0 0 0,0-1 0,1 1 0,-1 0 0,0 0 0,1 0 0,-1 0 0,0-1 0,1 1 0,-1 0 0,0 0 0,0-1 0,14-7 0,6-9-2013,-3-2-4515,-7 5-4341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6951,'0'0'20739,"9"-2"-19420,42-5 852,97-2 0,-78 10-3699,-2 1-3705,-68-2 5045,1 0-1,-1 0 0,0 0 0,0 0 0,0 0 0,1 0 1,-1 0-1,0 0 0,0 0 0,0 0 0,1 0 0,-1 0 0,0 0 1,0 0-1,1 0 0,-1 0 0,0 0 0,0 0 0,0 0 1,1 0-1,-1 1 0,0-1 0,0 0 0,0 0 0,0 0 0,1 0 1,-1 0-1,0 1 0,0-1 0,0 0 0,0 0 0,0 0 1,0 1-1,1-1 0,-1 0 0,0 0 0,0 0 0,0 1 0,0-1 1,0 0-1,0 0 0,0 0 0,0 1 0,0-1 0,0 0 1,0 0-1,0 1 0,0 5-7119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1730,'0'0'22837,"55"11"-20274,-24-11-642,2-3-607,4-6-738,-4 0-480,0 4-64,-3 0-512,-2 1-1442,-6 0-2050,-4 2-3331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6374,'2'-7'11111,"3"7"-4278,10 10-2027,11 19-3405,1 9-888,43 56 656,-64-87-1107,1 1 1,0-1-1,1 0 0,0-1 0,0 0 0,0 0 1,0-1-1,19 9 0,-26-14-196,0 1 1,0-1-1,0 1 0,0-1 1,1 0-1,-1 1 0,0-1 1,0 0-1,1 0 0,-1 0 1,0 0-1,0 0 0,1 0 0,-1 0 1,0 0-1,0-1 0,1 1 1,-1 0-1,0-1 0,0 1 1,0-1-1,0 0 0,0 1 1,0-1-1,0 0 0,0 1 1,0-1-1,0 0 0,1-1 1,14-34-7169,-9 10-188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17168,'0'0'2963,"-2"9"-422,-34 136 4625,-10 5-4898,-45 176-2819,91-326 538,-2 23-1482,13-20-16348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 6790,'-4'-7'3614,"-6"-11"9654,3 21-9481,-2 11-3743,5-6 245,-29 62 1208,31-66-1466,0 1-1,1 0 1,0 0 0,-1 0-1,2-1 1,-1 1 0,1 0 0,-1 0-1,1 0 1,1 0 0,-1 0-1,1 0 1,1 5 0,-1-8-28,0-1 0,0 0 1,-1 0-1,1 0 0,0 0 0,0-1 1,1 1-1,-1 0 0,0 0 0,0-1 1,0 1-1,1 0 0,-1-1 0,0 1 1,0-1-1,1 0 0,-1 1 0,0-1 0,1 0 1,1 0-1,35 3 98,-25-3-73,-6 0-34,0 1-1,1 0 0,-1 1 1,0-1-1,1 1 0,-1 0 1,11 6-1,-17-7 39,1 0 0,0 0 0,-1 0 0,1 1 0,-1-1 0,1 0 0,-1 1 0,0 0 0,1-1 0,-1 1 0,0 0 0,0-1 0,0 1 0,0 0 0,-1 0 0,1 0 0,0 0 0,-1 0 0,1 0 0,-1 0 1,0 0-1,0 0 0,0 0 0,0 0 0,0 0 0,0 0 0,0 0 0,-1 0 0,1 0 0,0 0 0,-1 0 0,0 0 0,-1 2 0,0 0 34,0 0 0,-1 0 1,1-1-1,-1 1 0,0 0 0,0-1 1,0 0-1,-1 0 0,1 0 0,-1 0 0,0 0 1,1-1-1,-1 1 0,0-1 0,-7 2 1,-2 2 121,0-1 1,-1 0 0,-23 4 0,-16-6-189,54-3 0,-1 0 0,0 0 0,1 0 0,-1 0 0,0 0 0,1-1 0,-1 1 0,0 0 0,0 0 0,1 0 0,-1 0 0,0-1 0,0 1 0,1 0 0,-1 0 0,0-1 0,0 1 0,0 0 0,1-1 0,-1 1 0,0 0 0,0 0 0,0-1 0,0 1 0,0 0 0,0-1 0,0 1 0,0 0 0,0-1 0,0 1 0,0 0 0,0-1 0,0 1 0,0 0 0,0-1 0,0 1 0,0 0 0,0-1 0,0 1 0,0 0 0,0-1 0,0 1 0,-1 0 0,1 0 0,0-1 0,0 1 0,0 0 0,-1 0 0,1-1 0,0 1 0,0 0 0,-1 0 0,1-1 0,0 1 0,-1 0 0,1 0 0,0 0 0,0 0 0,-1 0 0,1 0 0,0-1 0,-1 1 0,1 0 0,0 0 0,-1 0 0,1 0 0,0 0 0,-1 0 0,47-21-3692,-2 1-3576,-19 4-2560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4452,'0'0'23687,"13"6"-20068,73 2-3123,108-4-1,-148-4-477,-62 1-1846,-5 0-4432,2-2-2116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214 233 352,'0'0'14264,"8"-5"-11365,25-14-379,-32 19-2214,0-1-1,0 1 1,0-1 0,0 1 0,0-1-1,0 0 1,-1 1 0,1-1 0,0 0-1,0 0 1,-1 0 0,1 0 0,0 0-1,-1 0 1,1 0 0,-1 0-1,1 0 1,-1 0 0,1 0 0,-1-1-1,0 1-155,0 1-1,0-1 0,0 0 0,-1 1 1,1-1-1,0 1 0,-1-1 0,1 0 1,0 1-1,-1-1 0,1 1 0,-1-1 1,1 1-1,-1-1 0,1 1 0,-1-1 0,1 1 1,-1-1-1,1 1 0,-1 0 0,0-1 1,0 1-1,-36-10 1481,25 10-1537,0 0-1,0 1 1,0 0 0,1 1 0,-1 0-1,0 1 1,1 0 0,-19 9-1,22-9-66,2 1 0,-1 0 0,0 1 0,1-1 0,0 1 0,0 1-1,0-1 1,0 1 0,1 0 0,0 0 0,1 1 0,-1-1 0,1 1-1,-3 8 1,5-13-25,1 0 1,0 0-1,0 1 0,0-1 0,0 1 0,0-1 0,0 1 1,1-1-1,-1 1 0,1-1 0,0 1 0,0 0 0,0-1 1,0 1-1,0-1 0,0 1 0,1 0 0,-1-1 0,1 1 1,0-1-1,0 1 0,2 3 0,-1-3-1,0-1 1,1 0-1,-1 0 1,1 0-1,-1 0 1,1 0-1,0-1 0,-1 1 1,1-1-1,0 1 1,0-1-1,0 0 0,0 0 1,0-1-1,7 2 1,2-1-2,-1 0 0,1-1 1,0 0-1,0-1 0,0-1 1,-1 1-1,1-2 0,0 0 1,11-4-1,-11 1 1,0 0 0,-1 0 0,0-2 0,0 1 0,0-1 0,-1-1 0,-1 1 0,1-2 0,15-20 0,-21 24 0,1 0 0,-1 0 0,-1-1 0,1 1 0,-1-1 0,0 0 0,-1 0 0,0 0 0,0 0 0,0 0 0,-1-1 0,0 1 0,0-1 0,-1 1 0,0 0 0,0-1 0,-1 1 0,0-1 0,-2-7 0,0 9 0,1 0 0,-1 0 0,0 0 0,-1 1 0,1 0 0,-1 0 0,0 0 0,0 0 0,-1 0 0,1 1 0,-1 0 0,0 0 0,-1 0 0,1 0 0,0 1 0,-1 0 0,0 0 0,0 1 0,-7-3 0,2 1 0,0 1 0,-1 0 0,1 0 0,-1 1 0,0 1 0,1 0 0,-1 1 0,0 0 0,-19 2 0,29-1-109,0-1 0,0 1 1,1-1-1,-1 1 0,1-1 0,-1 1 1,0 0-1,1 0 0,-1 0 0,1 0 1,0 0-1,-1 0 0,1 0 0,0 0 0,0 0 1,0 1-1,-1-1 0,1 1 0,1-1 1,-1 1-1,0-1 0,0 1 0,0-1 1,1 1-1,-1 0 0,1-1 0,-1 1 0,1 0 1,0-1-1,0 1 0,0 2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5029,'8'-19'9297,"-3"8"2096,-3 31-7676,-18 208-1224,4-97-1655,11-131-838,1 1 0,0-1 0,0 0 0,0 0 0,0 0 0,0 1 0,0-1 0,0 0 0,0 0 0,0 0 0,0 1 0,0-1 0,0 0 0,0 0 0,0 0 0,0 1 0,0-1 0,0 0 0,0 0 0,0 0 0,0 0 0,0 1 0,0-1 0,0 0 0,1 0 0,-1 0 0,0 0 0,0 1 0,0-1 0,0 0 0,0 0 0,0 0 0,1 0 0,-1 0 0,0 1 0,0-1 0,0 0 0,0 0 0,1 0 0,-1 0 0,0 0 0,0 0 0,0 0 0,1 0 0,-1 0 0,0 0 0,0 0 0,0 0 0,1 0 0,-1 0 0,0 0 0,0 0 0,0 0 0,0 0 0,1 0 0,-1 0 0,16-12 0,26-35 0,-26 28 0,25-24 0,173-203 0,-206 233-2773,-22 28-3375,-3 2-621,-1-3-2044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70 15983,'0'0'13885,"-9"4"-13383,3-1-420,1 0 0,0 0-1,0 0 1,0 0 0,0 1 0,1 0 0,-1 0-1,1 0 1,0 1 0,0 0 0,0-1-1,1 1 1,0 0 0,0 1 0,0-1 0,1 0-1,-1 1 1,1 0 0,1 0 0,-1-1 0,1 1-1,0 0 1,0 0 0,0 7 0,2-12-77,-1 0 1,0-1-1,1 1 0,-1 0 1,0 0-1,1-1 1,-1 1-1,1 0 0,-1-1 1,1 1-1,-1-1 1,1 1-1,0-1 1,-1 1-1,1-1 0,0 1 1,-1-1-1,1 1 1,0-1-1,0 0 0,-1 1 1,1-1-1,0 0 1,0 0-1,0 0 1,-1 0-1,1 0 0,0 0 1,0 0-1,0 0 1,0 0-1,-1 0 0,3 0 1,30-6 162,-21 0-252,-1 0 0,0-1 0,-1 0 0,1-1 0,-2-1 0,1 1 0,-1-1 0,0-1 0,-1 0 0,0 0 0,9-16 0,38-42-296,-53 77-186,-5 8 571,-20 30 295,19-40-124,0 0-1,0 0 0,0 1 1,1 0-1,0-1 1,1 1-1,-3 14 0,5-22-171,1 1 0,-1-1 0,0 0 0,0 1 0,0-1 0,1 1 0,-1-1 0,0 0 0,0 1-1,1-1 1,-1 0 0,0 0 0,1 1 0,-1-1 0,0 0 0,1 0 0,-1 1 0,1-1-1,-1 0 1,0 0 0,1 0 0,-1 0 0,1 0 0,-1 0 0,1 0 0,-1 0 0,0 0 0,1 0-1,-1 0 1,1 0 0,-1 0 0,1 0 0,-1 0 0,0 0 0,1 0 0,-1 0 0,1 0 0,-1-1-1,0 1 1,1 0 0,-1 0 0,0 0 0,1-1 0,-1 1 0,0 0 0,1-1 0,-1 1 0,0 0-1,1-1 1,20-12 47,35-33-51,-39 30 0,1 1 0,1 0 0,0 2 0,1 0 0,0 1 0,31-13 0,-51 25 0,1-1 0,0 1 0,-1 0 0,1-1 0,0 1 0,-1 0 0,1 0 0,0 0 0,-1 0 0,1 0 0,0 0 0,-1 0 0,1 0 0,0 0 0,0 0 0,-1 0 0,1 0 0,0 0 0,-1 0 0,1 1 0,-1-1 0,1 0 0,0 1 0,-1-1 0,1 0 0,-1 1 0,1-1 0,0 0 0,-1 1 0,1-1 0,-1 1 0,0-1 0,1 1 0,-1 0 0,1-1 0,-1 1 0,0-1 0,1 2 0,0 1 0,-1 1 0,1-1 0,-1 0 0,0 1 0,0-1 0,0 0 0,0 1 0,-2 5 0,-19 65 0,19-69 0,0 1 0,0-1 0,1 0 0,0 0 0,0 1 0,0 6 0,1-12 0,0 1 0,0-1 0,0 0 0,0 0 0,0 1 0,0-1 0,0 0 0,0 0 0,0 1 0,1-1 0,-1 0 0,0 0 0,0 1 0,0-1 0,0 0 0,1 0 0,-1 0 0,0 0 0,0 1 0,0-1 0,1 0 0,-1 0 0,0 0 0,0 0 0,1 0 0,-1 0 0,0 1 0,0-1 0,1 0 0,-1 0 0,0 0 0,0 0 0,1 0 0,-1 0 0,0 0 0,0 0 0,1 0 0,-1 0 0,0 0 0,1 0 0,-1-1 0,0 1 0,0 0 0,0 0 0,1 0 0,-1 0 0,0 0 0,0 0 0,1-1 0,-1 1 0,0 0 0,0-1 0,12-5 0,-12 6 0,3-3-511,1 0-1,-1-1 1,0 1 0,1-1-1,-2 1 1,1-1 0,3-5-1,-5 6-543,1 0 0,-1-1 0,0 1-1,1 0 1,-1-1 0,-1 0 0,1 1-1,-1-1 1,1-5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1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16047,'0'0'11649,"5"8"-9487,34 45-763,47 50 1,-56-67-1584,-29-35-3,12 11-3071,-1-9-6621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37 199 4708,'0'-38'11825,"0"50"-11158,1 92 1530,-11 252-11,4-299-2172,-6 60 1559,3 154 0,9-265-1548,0-1-1,0 0 0,1 1 0,0-1 0,0 0 0,0 0 1,0 1-1,1-1 0,0 0 0,0 0 0,1-1 0,-1 1 1,1 0-1,0-1 0,0 0 0,1 1 0,-1-1 0,1 0 1,0-1-1,0 1 0,0-1 0,0 0 0,1 0 1,-1 0-1,1 0 0,0-1 0,0 0 0,0 0 0,0 0 1,0-1-1,0 0 0,0 1 0,1-2 0,-1 1 0,10-1 1,56-1 176,0-4 0,135-27 0,-6 0-153,111 21-41,-210 12 88,170-20 0,998-150 861,-96 117-812,-490 29 10,-160 2-57,-156 4-72,-272 8-8,172-40 0,-258 47 46,0 0 1,0 0-1,-1-1 1,1 0-1,-1-1 1,1 0-1,-1 0 0,0-1 1,-1 0-1,1 0 1,-1-1-1,0 0 1,0 0-1,-1-1 1,0 0-1,0 0 1,0 0-1,-1-1 1,0 0-1,-1 0 1,1 0-1,-2 0 0,1-1 1,-1 0-1,-1 1 1,3-15-1,4-22-44,-2 0 0,-2 0-1,-2-1 1,-2 1 0,-8-77-1,5 108-24,-1 0 0,0 1-1,-1-1 1,0 1 0,-1 0 0,-1 0-1,0 0 1,-1 1 0,0 0-1,-1 0 1,-10-11 0,12 16-9,-1 0 1,0 0 0,0 1-1,-1 0 1,0 0-1,0 1 1,0 0 0,-1 0-1,1 1 1,-1 0-1,0 0 1,-1 1 0,1 0-1,0 1 1,-1 0 0,-14-1-1,-720 16-300,361 5-144,-1339 57-539,492-9 1049,1113-61-38,-58 10-2,0 8-1,-178 47 1,244-49 104,0-4-1,-1-6 1,-112-1 0,186-10-620,33 0-2386,20 0-2559,3 0-1180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 12763 6919,'0'0'6662,"-12"8"-6502,-37 21 347,46-28-456,0 0 0,-1 0-1,1 0 1,-1 0 0,1 0 0,-1-1-1,1 0 1,-1 1 0,1-1 0,-1-1-1,1 1 1,-1 0 0,1-1 0,-1 0 0,1 0-1,-1 0 1,-4-2 0,-47-30 518,50 29-472,-27-21 199,1-1-1,2-1 0,0-2 1,2-1-1,-26-38 0,-1-10 1638,-46-90 0,75 117-1865,2-2 1,2 0-1,3-1 0,2-1 1,-16-101-1,-9-289-131,32 84 87,65-627 0,23 327 370,71-891-991,-128 918 643,34-547 548,7-206-279,-67 685-290,2-333 9,34 373-62,0-52 56,-53 187-108,6 388 83,-50-337 10,38 375 28,19 77 355,1 0-1,1 0 0,1 0 1,-4-45-1,10 67-401,-1 0 0,0 0-1,1 0 1,-1 1 0,1-1 0,0 0 0,-1 1-1,1-1 1,0 0 0,0 1 0,0-1 0,0 1-1,0-1 1,1 1 0,-1 0 0,0 0 0,1-1-1,-1 1 1,1 0 0,-1 0 0,1 0 0,-1 0-1,1 1 1,0-1 0,-1 0 0,1 1 0,0-1-1,0 1 1,3-1 0,60-5-111,-61 6 116,130-2 156,133-5-1033,-214 2 469,1-2-1,-1-2 1,53-17 0,-50 7-159,30-8-736,-29 15-4591,-54 12 2943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14926,'50'16'5721,"-29"-10"-5363,-1 0 0,0 1 0,0 1 0,-1 0-1,0 2 1,-1 0 0,18 14 0,-33-22-338,-1 1 0,1-1 1,-1 1-1,0 0 0,0 0 0,0 0 0,0 0 0,-1 0 0,1 0 0,-1 0 0,0 1 0,0-1 0,0 1 1,0-1-1,-1 1 0,1-1 0,-1 1 0,0-1 0,0 1 0,0-1 0,-1 1 0,1-1 0,-1 1 1,0-1-1,0 1 0,0-1 0,0 0 0,0 0 0,-1 1 0,-3 5 0,-5 7 104,-1-1 0,0 0 0,-1-1 0,-19 20-1,26-29-142,-27 30-60,-22 22-372,15-30-5618,22-22-5595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4901,'0'0'13703,"9"1"-11423,29 2-796,1-3 0,-1-1 0,1-2 0,51-11 0,11 1-454,261-20-350,134-15 2,-496 48-686,0 0 0,1-1 0,-1 1 0,0 0 0,1 0 0,-1 0 0,0 0 0,1 0-1,-1 0 1,0 0 0,1 0 0,-1 0 0,1 0 0,-1 0 0,0 0 0,1 0 0,-1 0 0,0 0 0,1 0 0,-1 0 0,0 1 0,1-1 0,-1 0 0,0 0 0,0 0 0,1 1 0,-1-1 0,0 0 0,1 0 0,-1 0 0,0 1 0,0-1 0,1 0 0,-1 1 0,0-1 0,0 0 0,0 1 0,0-1 0,1 0 0,-1 1 0,0-1 0,0 0 0,0 1 0,0-1 0,0 0 0,0 1 0,0-1 0,0 1 0,-3 11-5412,2-10 2594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4901,'0'0'20675,"-7"12"-19490,-41 53 296,-107 114 0,113-133-727,72-76-3520,68-71-11647,-69 64 3838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9545,'1'-1'242,"0"1"-1,0-1 1,0 1-1,0-1 1,0 1-1,0 0 1,0-1-1,0 1 1,0 0-1,0 0 1,0 0-1,-1 0 1,1 0-1,0 0 1,0 0-1,0 0 1,0 0-1,0 0 1,0 1-1,0-1 1,0 0-1,0 1 1,0-1-1,0 0 1,0 1-1,0 0 1,0-1-1,-1 1 1,1-1-1,0 1 1,0 0-1,-1-1 1,1 1-1,0 1 1,0 3 503,0-1 1,0 1 0,-1-1 0,0 0 0,0 1-1,0-1 1,-1 7 0,0 0-383,-6 44 1884,3-23-1127,-1 56 0,5-81-1347,0 0 1,1 0 0,0 1-1,0-1 1,1 0 0,-1 0 0,2 0-1,-1 0 1,1-1 0,0 1-1,0 0 1,1-1 0,4 7 0,-2-9-2413,-4-15-12104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6598,'0'0'21589,"81"0"-20692,-37 0-641,4 0-160,1 0-96,-4 0-1666,-5 0-3138,-9-4-2980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3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31 116 3395,'0'0'1735,"5"-10"3273,-2 2-4558,27-50 6568,-29 55-6384,0 0 1,1 1 0,0-1 0,0 1-1,0-1 1,0 1 0,0 0 0,0 0-1,0 0 1,1 0 0,-1 0 0,1 0-1,-1 1 1,1-1 0,0 1 0,0 0-1,-1 0 1,1 0 0,5-1 0,-7 2-571,0 1 0,-1 0 1,1-1-1,0 1 1,-1-1-1,1 1 0,0 0 1,-1 0-1,1-1 1,-1 1-1,1 0 0,-1 0 1,1 0-1,-1 0 0,0-1 1,0 1-1,1 0 1,-1 0-1,0 0 0,0 0 1,0 0-1,0 0 1,0 0-1,0 0 0,0 0 1,0 1-1,-1 35 306,1-31-177,-3 13-175,0-1 0,-1 0 1,-1 0-1,0 0 0,-1-1 1,-1 1-1,-1-1 1,-20 31-1,14-24-18,2 0 0,0 1 0,-8 28 0,20-52 0,0-1 0,0 0 0,-1 1 0,1-1 0,0 0 0,0 1 0,0-1 0,0 0 0,0 1 0,0-1 0,0 0 0,0 1 0,0-1 0,0 0 0,0 1 0,0-1 0,0 0 0,1 1 0,-1-1 0,0 0 0,0 1 0,0-1 0,0 0 0,1 1 0,-1-1 0,0 0 0,0 0 0,0 1 0,1-1 0,-1 0 0,0 0 0,1 1 0,-1-1 0,0 0 0,1 0 0,-1 0 0,0 0 0,0 1 0,1-1 0,-1 0 0,0 0 0,1 0 0,0 0 0,23-2 0,23-14 0,-9 0-45,23-10-2249,64-18-1,-110 40-6139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1858,'0'0'352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2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1524 6 5125,'-110'-5'2524,"0"5"-1,1 4 1,-126 22 0,165-13-2066,0 3 0,1 3 0,1 3 1,1 3-1,-121 64 0,158-72-456,-21 10 40,1 3 0,1 2 0,-59 49-1,95-69 18,1 0-1,0 0 0,1 1 0,0 0 0,1 1 0,1 1 0,0-1 1,1 1-1,0 1 0,1 0 0,1 0 0,1 0 0,0 0 0,1 1 1,-3 33-1,5-40 5,2 1 0,-1 0 1,1 0-1,1 0 1,0-1-1,1 1 0,0 0 1,0-1-1,1 1 0,1-1 1,0 0-1,0 0 0,1 0 1,0-1-1,0 0 1,1 0-1,1 0 0,0 0 1,0-1-1,0 0 0,1-1 1,9 8-1,17 10 12,0-1 1,2-2-1,0-1 0,2-2 1,0-2-1,43 14 0,247 60 128,-312-87-191,129 26 66,284 22 1,152-46 47,73-63 237,-99 3 459,-173 21 235,-329 25-982,1-3 0,-1-2-1,-1-2 1,99-44 0,-135 51-93,-1 0 0,0-1 0,-1-1 0,0 0 0,0 0 1,-1-2-1,0 0 0,-1 0 0,11-15 0,-17 18 8,0 0 0,-1 0-1,0-1 1,0 0 0,-1 1 0,-1-1 0,1-1 0,-2 1-1,1 0 1,-1-1 0,-1 1 0,0-1 0,-1 0 0,0 1-1,-2-20 1,0 20 52,-1-1 0,0 1-1,-1 0 1,0 0 0,-1 0-1,0 1 1,0-1 0,-1 1-1,0 0 1,-1 1 0,0 0-1,0 0 1,-1 0 0,0 1-1,0 0 1,-14-9 0,-11-6 80,-2 1-1,0 2 1,-42-17 0,-34-8 74,-1 6 1,-165-35-1,-241-9 91,412 75-662,56 4-2390,-63-10 0,77 2-2317,11-5-4671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7143,'0'-1'11756,"6"-9"-10300,11-13 1346,34-36 0,-28 35-1647,1 2 1,54-37-1,-77 57-1112,1 1 0,0 0-1,0 0 1,0 0 0,0 0 0,0 0-1,0 0 1,1 0 0,-1 1 0,0-1-1,0 1 1,0-1 0,1 1 0,1 0-1,-3 0-26,0 1-1,0-1 0,0 0 0,0 1 0,0-1 0,0 0 0,0 1 0,-1-1 0,1 1 0,0-1 0,0 1 0,-1 0 1,1-1-1,0 1 0,-1 0 0,1 0 0,-1-1 0,1 1 0,-1 0 0,1 0 0,-1 0 0,1 0 0,-1 0 0,2 8 22,0-1 0,-1 0-1,0 0 1,-1 1-1,0-1 1,0 9-1,-1 1 2,1 81-267,0-98 93,0-1 0,0 1 0,0-1 0,1 0 0,-1 1 1,0-1-1,0 1 0,0-1 0,0 0 0,1 1 0,-1-1 0,0 0 0,0 1 0,0-1 1,1 0-1,-1 1 0,0-1 0,1 0 0,-1 0 0,0 1 0,1-1 0,-1 0 1,0 0-1,1 0 0,-1 1 0,1-1 0,-1 0 0,0 0 0,1 0 0,-1 0 0,1 0 1,-1 0-1,0 0 0,1 0 0,-1 0 0,1 0 0,-1 0 0,0 0 0,2 0 0,11-6-8020,-1-8-1987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 4100,'0'0'7602,"-9"2"-5008,-3 2-1316,-10 2-408,-5-5 11033,71-1-9538,448-22-700,-273 7-1275,-196 14-1414,-31 0-1570,-40 1-4447,40 0 5411,-6 0-6356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45 5381,'0'0'8002,"8"-6"-3934,1-4-3034,-6 7-566,0-1 0,1 1 0,-1 0 1,1 0-1,0 0 0,0 1 0,0-1 1,6-2-1,-10 5-364,0 0 1,1 0-1,-1 0 0,0 0 1,1 1-1,-1-1 0,0 0 1,1 0-1,-1 0 0,0 0 1,1 0-1,-1 1 1,0-1-1,0 0 0,1 0 1,-1 1-1,0-1 0,0 0 1,1 0-1,-1 1 0,0-1 1,0 0-1,0 0 1,0 1-1,1-1 0,-1 0 1,0 1-1,0-1 0,0 0 1,0 1-1,0-1 1,0 0-1,0 1 0,0-1 1,0 0-1,0 1 0,0-1 1,0 1-1,0-1 0,0 0 1,0 1-1,0-1 1,-1 0-1,1 0 0,0 1 1,0-1-1,0 0 0,0 1 1,-1-1-1,1 0 0,0 0 1,-1 1-1,-6 23 477,-9 6-330,-2 0 1,-1-1-1,-1-1 0,-29 32 0,-10 12 159,72-92-4708,0-1 0,10-26 1,2 0-4126,-7 13 319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28 737,'11'-9'3735,"9"-6"-170,-2 11 5566,-14 19-3022,-1 25-3986,-3-35-1429,1 20 170,1-1 1,1 1-1,7 24 0,-7-40-893,-1 0 0,1 0 0,1 0 0,0 0 1,0-1-1,1 0 0,0 0 0,0 0 0,1 0 0,12 13 0,-14-18 761,-21-19-25989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12075,'0'0'15567,"51"-27"-15022,-25 21-257,4 2-224,0 2-32,1 2-1217,-4 0-2370,-4 0-1762,0-2-4068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12716,'0'0'15807,"0"4"-14958,-5 32-170,-1-1 0,-2 0 0,-2-1 0,-24 59 0,27-64-679,8-28 0,1 0 0,-1 0 0,1-1 0,-1 1 0,1 0 0,-1-1 0,1 0 0,0 1 0,0-1 0,-1 0 0,1 0 0,0 0 0,-1 0 0,1 0 0,0 0 0,2-1 0,-2 1 0,23-2-328,0-1-1,0-1 1,41-12-1,-13 3-1357,-45 10-3786,-1-3-3320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5958,'0'0'17707,"12"0"-16079,199-10 3165,8-7-3490,121-7-1105,-279 21-141,348-33 185,-447 48 215,-2 5-5900,27-12-2783,5-5 1563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27 10378,'0'0'18690,"-2"10"-17756,-5 12-689,-1 0 1,-1 0-1,-1-1 1,-1-1 0,-1 1-1,-1-2 1,-15 20-1,-64 84-474,91-122-796,7-18-2221,10-22-1866,1 2 1,31-50-1,-28 56 4137,31-36-1,-49 64 1334,40-41 5004,-40 42-4913,0 0 1,0 0-1,0 0 1,0 1 0,0-1-1,0 1 1,0-1-1,0 1 1,1 0 0,-1 0-1,1 0 1,-1 0-1,0 1 1,1-1 0,0 0-1,-1 1 1,1 0-1,-1 0 1,1 0 0,3 0-1,-4 3-245,1 0 0,-1 1 0,0-1 0,0 1 0,0-1 0,-1 1 0,1 0 0,-1 0 0,0 0 0,0 0 0,-1 0 0,1 0 0,0 4 0,0 2 191,10 78 998,-10-69-1092,0-1-1,2 0 1,0 1-1,0-1 1,2 0 0,10 25-1,-4-29-459,-5-16-3489,-2-26-6179,-6 11 1141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12236,'0'0'19127,"11"-2"-18433,70 0-27,-43 2-1318,0-2 0,39-6-1,-44-5-4170,-15-2-2298,-9 3-337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19154,'0'0'11350,"2"12"-10608,0 2-576,-1 1 1,-1-1 0,0 1-1,-1-1 1,0 1 0,-1-1-1,-1 1 1,-9 26 0,-3-5-145,8-22-22,1 0 0,0 0-1,1 0 1,1 1 0,-3 18 0,7-32 0,1 0 0,-1 0 0,1 0 0,0 0 0,-1 0 0,1 0 0,0-1 0,0 1 0,-1 0 0,1 0 0,0-1 0,0 1 0,0-1 0,0 1 0,0-1 0,0 1 0,0-1 0,0 1 0,0-1 0,0 0 0,0 0 0,0 1 0,0-1 0,0 0 0,0 0 0,0 0 0,0 0 0,1 0 0,-1-1 0,0 1 0,1-1 0,46-2 0,-46 3 0,199-39-1447,-184 32-3058,-3-3-3508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4612,'13'-4'2532,"33"-11"3663,-30 10-4679,0 2 1,0-1-1,0 2 1,32-1-1,26 3 4679,46 0-1789,-73-1-3901,84-14 0,-104 11 559,-2 1-3745,-16 3-2337,-33 7-929,-6-1-1191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17232,'0'0'7570,"-8"4"-5152,1 1-2152,-1 0 0,1 0 0,1 1 0,-1 0 0,1 0-1,0 1 1,-6 8 0,9-12-212,0 1 0,1 0 0,0-1-1,-1 1 1,1 0 0,1 0 0,-1 0 0,1 0-1,-1 1 1,1-1 0,0 0 0,1 1 0,-1-1 0,1 0-1,0 1 1,0-1 0,0 1 0,1-1 0,1 7-1,-2-10-45,1 0 0,0-1-1,0 1 1,0 0 0,0 0-1,0-1 1,0 1-1,0 0 1,0-1 0,0 1-1,0-1 1,0 1 0,1-1-1,-1 0 1,0 0-1,0 1 1,0-1 0,1 0-1,-1 0 1,0 0 0,0 0-1,0 0 1,1-1-1,-1 1 1,0 0 0,0 0-1,1-1 1,36-10 222,-20 0-323,-1 0 1,0-2 0,0 0 0,-2-1 0,0-1 0,24-29-1,-36 41 29,-3 3 55,0 0 1,0 1-1,0-1 1,0 0-1,0 0 1,0 0-1,0 0 1,0 0 0,0 0-1,1 1 1,-1-1-1,0 0 1,0 0-1,0 0 1,0 0-1,0 0 1,0 0-1,0 0 1,0 0 0,0 0-1,1 1 1,-1-1-1,0 0 1,0 0-1,0 0 1,0 0-1,0 0 1,0 0 0,0 0-1,1 0 1,-1 0-1,0 0 1,0 0-1,0 0 1,0 0-1,0 0 1,1 0 0,-1 0-1,0 0 1,0 0-1,0 0 1,0 0-1,0 0 1,0 0-1,1 0 1,-1 0 0,0-1-1,0 1 1,0 0-1,0 0 1,0 0-1,0 0 1,0 0-1,0 0 1,1 0 0,-1 0-1,0 0 1,0-1-1,0 1 1,0 0-1,0 0 1,0 0-1,0 0 1,0 0-1,0 0 1,0-1 0,0 1-1,0 0 1,-1 17-182,-9 22 183,-34 116 1702,-23 169 0,64-312-1695,0 10 0,0-1 0,-2 0 0,-1-1 0,0 1 0,-2-1 0,-15 31 0,23-51 0,-1 1 0,1 0 0,0-1 0,-1 1 0,1 0 0,0-1 0,-1 1 0,1 0 0,-1-1 0,1 1 0,-1-1 0,1 1 0,-1-1 0,1 1 0,-1-1 0,0 1 0,1-1 0,-1 0 0,0 1 0,1-1 0,-1 0 0,0 0 0,1 1 0,-1-1 0,0 0 0,0 0 0,1 0 0,-1 0 0,0 0 0,0 0 0,1 0 0,-1 0 0,-1 0 0,1-1 0,0 0 0,0-1 0,-1 1 0,1 0 0,0-1 0,0 1 0,0 0 0,1-1 0,-1 1 0,0-1 0,0 0 0,1 1 0,-1-4 0,-10-56 0,7 22-1007,2-1 0,2 1 0,1 0 0,8-42 0,-7 66 475,1 1 0,1 0 1,0 0-1,1 0 0,1 1 1,0 0-1,1 0 1,0 0-1,1 1 0,0 0 1,1 0-1,0 1 1,1 1-1,15-15 0,11-2-5996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4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2659,'0'0'23387,"9"5"-21054,0 0-2009,1 0 0,0-1 0,0-1 1,0 1-1,0-2 0,0 1 0,1-1 0,-1-1 1,1 0-1,18-1 0,22-1-227,0-2 1,-1-2-1,63-15 1,-100 18-795,12-2-932,-17 1-7614,-8-2 2634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7079,'0'1'7245,"0"2"-3649,2 23-2565,7 44 2471,-3 1 0,-5 92 0,-1-91-1003,0-71-2484,1 1 0,0-1 0,-1 0 0,1 0 0,-1 0 0,1-1 0,0 1 0,0 0 0,0 0 0,0 0 0,-1 0 0,1-1-1,0 1 1,0 0 0,0-1 0,0 1 0,1-1 0,-1 1 0,0-1 0,0 0 0,0 1 0,0-1 0,0 0 0,1 0 0,-1 0 0,0 0 0,0 0 0,0 0 0,0 0 0,1 0 0,-1 0 0,0-1 0,2 0 0,47-7 287,-2-6-302,2 3 0,-1 2 0,1 2 0,89-1 0,-136 2-3329,-4-18-14023,-2 15 6611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16111,'0'0'11029,"9"-2"-9940,-1 1-918,-1 0 0,1 0 0,0 1 0,0 0-1,0 0 1,0 1 0,8 1 0,-14-1-110,1 0 1,-1-1 0,1 1-1,0 0 1,-1 0 0,0 1-1,1-1 1,-1 1 0,0-1 0,1 1-1,-1-1 1,0 1 0,0 0-1,0 0 1,-1 0 0,1 0-1,0 1 1,-1-1 0,0 0-1,1 1 1,-1-1 0,0 1-1,0-1 1,0 1 0,-1 0-1,1-1 1,0 1 0,-1 4-1,1 1-8,-1 0-1,0-1 0,-1 1 1,1 0-1,-1 0 0,-1-1 0,0 1 1,0-1-1,0 0 0,-1 1 1,0-1-1,-6 10 0,-5 4 155,0-1-1,-27 29 1,11-13-124,26-30-3889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5830,'0'0'24551,"-10"7"-24012,-2 1-359,-51 37 680,59-42-833,0 0 0,1 0 0,-1 1 0,1-1 0,0 1 1,0 0-1,0 0 0,0 0 0,1 0 0,-1 0 0,1 0 1,0 1-1,-2 6 0,4-9-29,1-1 1,-1 0-1,0 0 1,1 0 0,-1 0-1,0 1 1,1-1-1,-1 0 1,1 0-1,0 0 1,-1 0-1,1 0 1,0 0-1,0 0 1,0-1-1,-1 1 1,1 0-1,0 0 1,0-1-1,0 1 1,0 0-1,0-1 1,1 1-1,-1-1 1,0 1-1,0-1 1,0 0-1,0 1 1,1-1-1,0 0 1,48 9-65,-34-7-84,-3 1 48,-1 0-1,1 1 0,23 10 0,-34-13 91,0 0-1,1 0 1,-1 1 0,0-1-1,-1 0 1,1 1-1,0 0 1,0-1 0,-1 1-1,1 0 1,0 0-1,-1 0 1,2 2-1,-3-2 15,1-1-1,-1 0 1,0 1-1,0-1 0,0 1 1,0-1-1,0 0 0,0 1 1,0-1-1,0 1 0,0-1 1,-1 0-1,1 1 0,0-1 1,-1 0-1,0 1 0,1-1 1,-1 0-1,0 0 0,1 1 1,-1-1-1,0 0 0,0 0 1,0 0-1,-1 1 1,-2 2 49,-1 0 0,1-1 0,-1 1 1,0-1-1,0 0 0,0 0 1,0-1-1,0 0 0,0 0 1,-1 0-1,0 0 0,-7 1 1,-4 0 138,-1-1 1,-30 0-1,48-2-232,0 0 0,0 0 0,0 0 0,0-1 0,0 1 0,0 0-1,0 0 1,0 0 0,1 0 0,-1 0 0,0-1 0,0 1 0,0 0 0,0 0 0,0 0 0,0 0 0,0 0 0,0-1 0,0 1 0,-1 0-1,1 0 1,0 0 0,0 0 0,0 0 0,0 0 0,0-1 0,0 1 0,0 0 0,0 0 0,0 0 0,0 0 0,0 0 0,0 0-1,-1 0 1,1-1 0,0 1 0,0 0 0,0 0 0,0 0 0,0 0 0,0 0 0,0 0 0,-1 0 0,1 0 0,0 0 0,0 0-1,0 0 1,0 0 0,0 0 0,-1 0 0,1 0 0,0 0 0,0 0 0,0 0 0,0 0 0,0 0 0,-1 0 0,1 0 0,0 0 0,0 0-1,0 0 1,0 0 0,0 0 0,0 0 0,-1 0 0,1 1 0,6-11-9343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5125,'0'0'19928,"9"2"-18364,-4-1-1383,0-1 1,1 0-1,-1 0 0,0-1 0,1 1 1,-1-1-1,0 0 0,1 0 0,-1-1 0,0 0 1,0 1-1,0-2 0,0 1 0,-1-1 1,1 1-1,-1-1 0,1-1 0,6-6 0,12-8 49,-1-2 0,-1-1-1,-1-1 1,-1-1-1,-1 0 1,-1-1-1,19-37 1,-27 52-81,-8 24-249,-8 26 24,-1-17 101,2-8 2,2 0 0,0 0 0,-4 31 1,8-47-26,0 1 1,-1-1 0,1 0 0,0 0 0,0 1-1,0-1 1,0 0 0,0 0 0,0 0 0,0 1-1,1-1 1,-1 0 0,0 0 0,0 1 0,0-1-1,0 0 1,0 0 0,0 1 0,0-1 0,0 0-1,0 0 1,1 0 0,-1 0 0,0 1 0,0-1-1,0 0 1,0 0 0,1 0 0,-1 0 0,0 1-1,0-1 1,1 0 0,-1 0 0,0 0 0,0 0-1,0 0 1,1 0 0,-1 0 0,0 0 0,0 0-1,1 0 1,12-5 145,10-12 136,-1-7-192,28-40-1,4-4-60,-54 69-34,0-1 1,0 1-1,0-1 0,0 0 0,0 1 1,0-1-1,0 1 0,0-1 0,0 0 1,0 1-1,0-1 0,0 0 0,0 1 1,0-1-1,1 1 0,-1-1 0,0 0 1,0 1-1,0-1 0,1 0 1,-1 1-1,0-1 0,0 0 0,1 0 1,-1 1-1,0-1 0,1 0 0,-1 0 1,0 0-1,1 1 0,-1-1 0,0 0 1,1 0-1,-1 0 0,1 0 0,-1 0 1,0 0-1,1 0 0,-1 1 0,1-1 1,-1 0-1,0-1 0,1 1 1,-1 0-1,0 0 0,1 0 0,-1 0 1,1 0-1,-1 0 0,0 0 0,1 0 1,-1-1-1,0 1 0,1 0 0,-1 0 1,0-1-1,1 1 0,-1 0 0,0 0 1,0-1-1,1 1 0,-1 0 1,0-1-1,0 1 0,1 0 0,-1-1 1,0 1-1,0-1 0,1 41-273,-2-31 239,-18 229 65,3-91-29,16-139 4,-14 116 248,12-111-223,-1 0-1,0 0 1,-1 0-1,-1 0 1,0-1 0,-1 1-1,-7 11 1,12-22-28,0 0 0,0-1 0,0 1 0,0-1 0,0 0 0,0 1 0,0-1 0,0 0 0,-1 0 0,1 0 0,-1 0 0,1 0 0,-1 0 0,1 0 0,-1 0 0,1 0 0,-1-1 0,0 1 0,1-1 0,-4 1 0,3-1 0,1 0 0,-1 0 0,1-1 0,-1 1 0,1-1 0,-1 0 0,1 1 0,-1-1 0,1 0 0,0 0 0,0 0 0,-1 1 0,1-1 0,0-1 0,0 1 0,0 0 0,0 0 0,-1-2 0,-3-4 0,1 0 0,1 0 0,0 0 0,0 0 0,0 0 0,1-1 0,-4-14 0,4 8-2,0 0 0,1 0 0,0 0 0,1-1 0,0 1 0,2 0 1,-1 0-1,2 0 0,0 0 0,0 0 0,2 1 0,-1-1 0,2 1 0,0 0 0,0 1 0,1-1 0,1 1 0,0 1 0,0-1 1,1 1-1,1 1 0,0 0 0,0 0 0,22-15 0,21-10-1485,-17 14-2373,-4 2-2810,11-6-7178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4644,'0'0'26239,"10"1"-25022,-6-1-1176,55 5 167,-1-2 1,92-9 0,-145 6-209,-1-1 0,1 0 0,-1 0 0,1-1 0,-1 1 0,0-1 0,0 0 0,5-3 0,-18 5-1649,-10-3-5099,6-1-1287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 5477,'0'0'23820,"0"-6"-23836,2-1 35,0-3-74,-10 9 449,4 3 788,-4 1-12304,2-3 936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1:5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214 342 5029,'14'-9'11557,"-12"8"-10792,-1-1 0,0 0 1,1 1-1,-1-1 0,0 1 0,0-1 0,0 0 1,0 0-1,-1 0 0,1 0 0,0 1 0,-1-1 0,0 0 1,1 0-1,-1 0 0,0 0 0,0-3 0,-36 3 1221,25 2-1967,0 1 0,1 0 0,-1 1 0,1 0 0,-1 1 0,1 0 0,0 0 0,0 1 0,0 0 0,1 1 0,-1 0 0,-11 9 0,16-10-11,0 0-1,0 0 1,1 0 0,-1 1-1,1-1 1,0 1-1,1 0 1,-1 0 0,1 1-1,0-1 1,0 1-1,0-1 1,1 1 0,0 0-1,0 0 1,1 0-1,-1 0 1,1 1 0,1-1-1,-1 0 1,1 0-1,1 8 1,-1-11-8,1-1 0,0 1 0,0 0 0,0-1 0,0 1 0,1-1 0,-1 0 0,1 1 0,-1-1 0,1 0 0,0 0 0,0 0 0,0 0 0,0 0 0,0 0 0,0-1 0,1 1 0,-1-1 0,0 1 0,1-1 0,-1 0 0,1 0 0,0 0 0,-1 0 0,1-1 0,0 1 0,-1-1 0,1 0 0,0 1 0,0-1 0,3-1 0,2 2 0,0-1 0,0 0 0,0-1 0,0 1 0,-1-2 0,1 1 0,0-1 0,0 0 0,13-6 0,-10 1 0,-1 0 0,0 0 0,0-1 0,-1-1 0,0 1 0,-1-1 0,0-1 0,0 0 0,-1 0 0,0 0 0,-1-1 0,0 0 0,6-16 0,-6 12 0,-1 0 0,-1 0 0,0 0 0,-1-1 0,-1 0 0,0 0 0,-1 0 0,-1 1 0,0-1 0,-3-16 0,3 28 0,-1 1 0,1 0 0,-1 0 0,0 0 0,0 0 0,0 0 0,-1 0 0,1 1 0,-1-1 0,1 0 0,-1 1 0,0-1 0,0 1 0,0-1 0,0 1 0,-1 0 0,1 0 0,0 0 0,-1 0 0,0 0 0,-2-1 0,-5-1 0,1 1 0,-1 0 0,1 0 0,-1 1 0,-12-2 0,-36-10 0,43 2 0,19 1 0,-2 9 0,0 1 0,1-1 0,-1 1 0,0 0 0,1 0 0,-1 0 0,1 0 0,-1 0 0,1 0 0,4 0 0,50-4 0,-25 3 0,1-2 0,-1-1 0,0-1 0,36-13 0,-58 17-1001,2-1-2570,-6 0-3569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0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171 257 4676,'0'0'17046,"6"-9"-14841,20-25-310,-25 34-1822,-1-1-1,0 1 1,1-1 0,-1 1 0,1-1 0,-1 1-1,0-1 1,0 0 0,1 1 0,-1-1 0,0 1 0,0-1-1,0 0 1,0 1 0,1-1 0,-1 1 0,0-1-1,0 0 1,0 1 0,0-1 0,-1 0 0,1 1 0,0-1-1,0 1 1,0-1 0,0 0 0,-1 1 0,1-1-1,0 1 1,0-1 0,-1 1 0,1-1 0,-1 1 0,1-1-1,0 1 1,-1-1 0,1 1 0,-1-1 0,1 1-1,-1 0 1,1-1 0,-1 1 0,1 0 0,-1-1 0,0 1-1,1 0 1,-1 0 0,1 0 0,-1 0 0,0-1-1,1 1 1,-1 0 0,1 0 0,-1 0 0,0 0 0,1 0-1,-1 0 1,-1 1 0,-39-1 154,39 1-68,-5 0-153,0 1 0,0 0 1,1 0-1,-1 1 1,1 0-1,0 0 1,-1 0-1,1 1 1,1 0-1,-1 0 0,1 1 1,-1-1-1,2 1 1,-1 1-1,0-1 1,1 0-1,0 1 1,0 0-1,0 0 0,-3 9 1,3-7 12,0 0 0,0 0 0,1 0 0,0 0-1,1 0 1,0 1 0,0-1 0,0 1 0,2 0 0,-1-1 0,1 1 0,0 0 0,0 0-1,1-1 1,4 18 0,-4-23-1,1-1 0,-1 1 0,1-1-1,-1 1 1,1-1 0,0 0 0,0 0-1,0 0 1,0 0 0,1 0 0,-1 0-1,0 0 1,1-1 0,-1 1 0,1-1-1,0 0 1,-1 0 0,1 0 0,0 0-1,0 0 1,-1 0 0,1-1 0,0 1-1,0-1 1,0 0 0,5 0 0,-2 0 61,0-1 1,0 1 0,-1-1 0,1 0-1,0-1 1,-1 1 0,1-1 0,-1 0-1,1 0 1,-1-1 0,0 0 0,9-5-1,-5-1-59,0-1 0,-1 1 0,0-1 0,0-1 0,-1 1 0,0-1 0,-1-1 0,0 1 0,-1-1 0,0 0-1,-1 0 1,4-20 0,-3 8-11,-1 1-1,-1-1 1,-2 1-1,0-1 1,-5-47-1,4 67-8,0-1 0,-1 1 0,0 0 0,1-1 0,-2 1 0,1 0 0,0 0 0,-1 0 0,0-1 0,0 2 0,0-1 0,0 0 0,-1 0 0,0 1 0,1-1 0,-1 1 0,0 0 0,-1 0 0,1 0 0,-1 0 0,1 1 0,-1-1 0,0 1 0,0 0 0,0 0 0,0 0 0,0 1 0,0-1 0,0 1 0,-1 0 0,1 0 0,0 1 0,-9-1 0,12 1 0,1 0 0,-1 0 0,1 0 0,-1 0 0,1 0 0,-1 0 0,1 0 0,0 0 0,-1 0 0,1 1 0,-1-1 0,1 0 0,-1 0 0,1 0 0,0 0 0,-1 1 0,1-1 0,0 0 0,-1 1 0,1-1 0,0 0 0,-1 0 0,1 1 0,0-1 0,-1 1 0,1-1 0,0 0 0,0 1 0,0-1 0,-1 1 0,1-1 0,0 0 0,0 1 0,0-1 0,0 1 0,0-1 0,0 1 0,0-1 0,0 0 0,0 1 0,0-1 0,0 1 0,0-1 0,0 1 0,0-1 0,0 1 0,0-1 0,1 0 0,-1 1 0,0-1 0,0 1 0,0-1 0,1 0 0,-1 1 0,0-1 0,1 0 0,-1 1 0,0-1 0,1 0 0,-1 1 0,0-1 0,1 0 0,-1 0 0,0 0 0,1 1 0,-1-1 0,1 0 0,-1 0 0,1 0 0,32 4 0,1-1 0,-1-3 0,36-2 0,6-1 0,-65 3-169,27 0-3258,0 0-4636,-27 0-7408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0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1 512 4484,'4'20'14210,"6"-10"-8199,-8-9-5753,0-1-1,1 0 1,-1 1-1,0-1 1,0 0-1,0 0 1,1 0 0,-1-1-1,0 1 1,0 0-1,0-1 1,0 0-1,0 1 1,0-1-1,0 0 1,3-1 0,5-4 26,-1 1 0,1-2 0,-1 1 1,0-2-1,-1 1 0,1-1 0,9-12 1,48-67 1124,-52 69-1409,-2-2 0,0 0 0,-1 0 0,-1-1 0,-1-1 0,0 0 0,-2 0 0,-1 0 0,-1-1 0,0 0 0,-2 0 0,-1 0 0,0-31 0,-2 52 0,0 0 0,0 0 0,0 0 0,0 1 0,0-1 0,0 0 0,0 0 0,-1 0 0,1 1 0,0-1 0,-1 0 0,0 0 0,1 1 0,-1-1 0,0 0 0,0 1 0,0-1 0,0 1 0,0-1 0,0 1 0,-1 0 0,1-1 0,0 1 0,-1 0 0,1 0 0,-1 0 0,1 0 0,-1 0 0,1 0 0,-1 1 0,0-1 0,1 0 0,-1 1 0,0-1 0,-3 0 0,2 2 0,-1-1 0,1 1 0,0 0 0,-1 0 0,1 0 0,0 0 0,0 1 0,0-1 0,0 1 0,0 0 0,0 0 0,0 0 0,0 0 0,1 0 0,-1 1 0,1-1 0,0 1 0,-3 2 0,-11 18 0,1 1 0,1 0 0,1 1 0,1 0 0,1 1 0,2 0 0,0 1 0,-8 48 0,9-25 0,2 0 0,3 0 0,5 100 0,-2-148 0,0-1 0,0 1 0,0 0 0,0-1 0,0 1 0,0-1 0,0 1 0,1-1 0,-1 1 0,1-1 0,-1 1 0,1-1 0,-1 0 0,1 1 0,0-1 0,0 0 0,-1 1 0,1-1 0,0 0 0,0 0 0,0 0 0,3 2 0,-3-3 0,0 0 0,1 0 0,-1 0 0,0 0 0,0-1 0,0 1 0,1 0 0,-1-1 0,0 1 0,0-1 0,0 1 0,0-1 0,0 1 0,0-1 0,0 0 0,0 0 0,0 0 0,0 1 0,0-1 0,0 0 0,0-1 0,9-10 0,-1 0 0,14-26 0,2-7 0,24-42 0,-43 78 0,-1 1 0,1 0 0,1 1 0,-1 0 0,2 0 0,-1 0 0,12-8 0,-16 13 0,-1 1 0,1-1 0,0 1 0,0-1 0,0 1 0,0 0 0,0 0 0,0 0 0,0 1 0,0-1 0,0 1 0,0-1 0,0 1 0,0 0 0,0 0 0,0 1 0,0-1 0,1 1 0,-1-1 0,0 1 0,0 0 0,5 3 0,-6-3 0,-1 0 0,1 1 0,-1-1 0,1 1 0,-1 0 0,1-1 0,-1 1 0,0 0 0,0 0 0,0 0 0,0 0 0,0 0 0,0 0 0,-1 0 0,1 0 0,0 0 0,-1 0 0,0 0 0,0 0 0,1 1 0,-1-1 0,-1 0 0,1 0 0,0 0 0,0 0 0,-1 1 0,1-1 0,-1 0 0,0 0 0,0 0 0,1 0 0,-1 0 0,-2 1 0,-1 4 0,0 0 0,-1 0 0,1-1 0,-1 1 0,-1-1 0,1 0 0,-1-1 0,-7 5 0,6-4 0,1-1 0,0 1 0,0 0 0,0 1 0,1-1 0,0 1 0,-6 10 0,11-17 0,0 1 0,0 0 0,0-1 0,0 1 0,0 0 0,0-1 0,0 1 0,0 0 0,0-1 0,0 1 0,0 0 0,0 0 0,0-1 0,1 1 0,-1-1 0,0 1 0,1 0 0,-1-1 0,0 1 0,1-1 0,-1 1 0,1 0 0,-1-1 0,1 1 0,-1-1 0,1 0 0,-1 1 0,1-1 0,-1 1 0,1-1 0,0 0 0,-1 1 0,1-1 0,-1 0 0,1 0 0,0 1 0,-1-1 0,1 0 0,0 0 0,0 0 0,-1 0 0,1 0 0,0 0 0,-1 0 0,1 0 0,0 0 0,0-1 0,47 2 0,-39-1 0,127 0-2530,-108-1-4998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68 136 17040,'0'0'12754,"10"0"-11804,-3 0-866,1-1 0,0 1 1,-1-1-1,0-1 0,1 0 1,-1 0-1,0 0 0,0-1 0,0 0 1,0 0-1,0-1 0,-1 0 1,0 0-1,1 0 0,-2-1 1,1 0-1,0 0 0,-1 0 0,0-1 1,0 0-1,-1 0 0,0 0 1,4-8-1,-7 13-84,0 0 0,-1 0 0,1 0 0,-1 0 0,1 0 0,-1 0 0,0 0 0,1 0 0,-1 0 0,0 0 0,0-1 0,0 1 0,1 0 0,-1 0 0,-1 0 0,1 0 0,0-1 0,0 1 0,0 0 0,0 0 0,-1 0 0,1 0 0,-1 0 0,1 0 0,-1 0 0,1 0 0,-1 0 0,0 0 0,1 0 0,-1 0 0,0 0 0,0 0 0,1 0 0,-1 1 0,0-1 0,0 0 0,0 1 0,0-1 0,0 1 0,0-1 0,0 1 0,0-1 0,0 1 0,-1 0 0,1-1 0,0 1 0,0 0 0,0 0 0,0 0 0,-1 0 0,1 0 0,-1 0 0,-4 0 0,-1 0 0,1 0 0,0 1 0,-1 0 0,1 0 0,0 1 0,0-1 0,-10 5 0,4 1 0,0 1 0,0 0 0,1 0 0,0 1 0,1 1 0,0-1 0,-13 18 0,19-23 0,0 1 0,0 0 0,0 0 0,1 0 0,0 1 0,0 0 0,1-1 0,-1 1 0,1 0 0,0 0 0,1 0 0,-1 0 0,1 0 0,0 1 0,1-1 0,0 0 0,0 0 0,0 1 0,2 5 0,-1-9-9,1 0 0,0 0 0,0-1 1,0 1-1,0-1 0,0 1 0,0-1 0,1 0 0,-1 0 0,1 0 1,0 0-1,0-1 0,-1 1 0,1-1 0,0 1 0,0-1 0,0 0 1,1 0-1,-1 0 0,0-1 0,0 1 0,0-1 0,1 0 0,3 0 0,9 1-594,0 0-1,1-1 0,23-3 0,-7-7-7089,-2-7-7089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1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471 164 4965,'0'0'9246,"-8"-2"-7613,-1 0-1091,1-1 1,1-1-1,-1 1 0,0-1 0,1-1 0,0 1 0,0-1 0,-10-10 1,0 3-3,-1 0 0,0 0 0,0 2 0,-1 0 0,-31-10 0,38 17-456,1 0-1,-1 1 1,0 0 0,0 1-1,0 0 1,0 1 0,-19 2-1,20-1 1,0 0-1,-1-1 0,1 0 1,-1-1-1,1 0 1,-1-1-1,1 0 1,-14-5-1,24 7-72,1 0 1,-1-1-1,0 1 1,0 0-1,1 0 1,-1-1-1,0 1 1,1-1-1,-1 1 1,0 0-1,1-1 1,-1 1-1,1-1 1,-1 0-1,1 1 1,-1-1-1,1 1 1,-1-1-1,1 0 1,0 1-1,-1-1 1,1 0-1,0 1 1,-1-1-1,1 0 1,0 0-1,0 1 1,0-1-1,0 0 1,0 0-1,0 0 1,0-1-1,3 2-2786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2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4457 58 4869,'0'0'17392,"-9"-7"-16885,1 1-402,0 1-1,-1 0 1,1 1-1,-1-1 1,0 2-1,0-1 1,-1 1 0,1 1-1,-1 0 1,1 0-1,-13 0 1,-136-5 1149,-213 18 0,-159 45-930,195-18-316,-524 77 1439,242-28-1319,379-48 80,2 9 0,2 11 0,-364 142 0,565-189-171,-32 11 222,61-21-270,0 0 1,0 0 0,1 0-1,-1 1 1,0-1-1,1 1 1,-1 0 0,1 0-1,0 0 1,0 0 0,-4 8-1,0 5 91,7-12-5387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2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1858,'0'0'1366,"-4"9"-1131,-12 20 381,-22 46-2649,19-25 4320,2-25 6044,4-9-2861,10-4-4910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2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5385 1139 2306,'0'0'9033,"-10"0"-8142,3 0-931,4 1 210,-1-1-1,1 1 1,0-1-1,-1 0 1,1 0-1,-1-1 1,1 1-1,-1-1 1,1 1 0,0-1-1,-1 0 1,1 0-1,0-1 1,0 1-1,0-1 1,0 1-1,0-1 1,0 0-1,0 0 1,0 0-1,1-1 1,-1 1 0,1-1-1,0 1 1,0-1-1,0 0 1,0 0-1,0 0 1,0 0-1,-2-6 1,-4-17 521,1-1 1,1-1-1,-3-47 1,-5-20-202,5 56-225,-1 0 0,-2 0-1,-2 1 1,-2 0 0,-1 2 0,-1 0-1,-2 0 1,-2 2 0,-1 1-1,-2 1 1,-1 1 0,-1 1 0,-1 1-1,-2 2 1,-1 0 0,-58-36 0,45 37-248,-2 2 1,-1 2 0,-1 2 0,0 2-1,-2 2 1,0 3 0,0 1 0,-68-5 0,-154-16 75,-300 5 1,-158 53-81,275-4 11,387-19-24,-1059 58 11,1018-50 44,0 6 0,-203 55 0,264-55-52,1 2 0,1 3 0,-60 35 0,78-39-6,1 2-1,0 1 1,2 1 0,0 1 0,2 1 0,-22 27-1,32-32 8,0 1 0,1 0 0,2 1-1,-1 0 1,2 0 0,1 1 0,1 0-1,0 1 1,-3 21 0,4-7-13,2 0 1,1 0-1,2 0 1,7 68-1,5-38 2,4 0 1,2-1-1,38 92 0,-5-13 18,20 108 35,-41-138 20,5 0 1,55 124 0,-72-202-63,2-1 1,1 0-1,2-2 1,1-1-1,2 0 1,1-2-1,1-1 1,2-1-1,0-1 1,2-2-1,1-1 1,1-2 0,1 0-1,1-3 1,1-1-1,0-1 1,1-3-1,1 0 1,39 7-1,725 124 76,-682-134-56,214-8-1,118-41 32,146 4-73,152-20 57,-266-26-21,226-31 2,-439 74-10,493-133 1,-287 11 37,-400 128-38,-1-4-1,-2-3 1,-1-3-1,67-51 1,-109 68 38,-1-1 1,-1-1-1,-2-2 1,-1 0-1,-1-2 1,-1-1-1,-2-1 1,21-38-1,-34 52-4,0-1-1,-2-1 1,0 1-1,-1-1 0,-1 0 1,-1-1-1,2-25 1,-5 30-21,-1 0 1,0 0-1,-2 1 0,0-1 1,0 1-1,-2-1 0,0 1 1,0 0-1,-2 0 1,-10-21-1,-4 1 110,-2 1-1,-1 1 1,-2 1 0,-1 1-1,-1 1 1,-1 2 0,-41-32-1,-14-3 229,-144-85 0,115 88 7,-2 4 1,-3 6-1,-1 5 0,-3 5 1,-149-30-1,-633-70-932,873 137 434,-11-2-704,-67-10-2769,39-3-4003,29 1-3557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2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2208 1 4901,'0'0'3998,"9"3"-2551,128 41 873,301 113 4675,167 67-4112,-181-75-1953,-296-97-557,153 85 0,-168-68-269,-4 4-1,-3 5 1,190 182-1,227 330 49,-415-448-89,-6 5 0,-7 4-1,-6 4 1,-8 3 0,-6 5-1,-8 2 1,72 268 0,-100-261 202,-8 1 0,7 178 1,-11 356 868,-25-614-945,-14 736 218,-4-615-373,-83 393 0,-162 253-7,-65-21 333,295-760-288,-270 634-69,-51-23-251,-553 731 690,880-1384-441,-1031 1431 56,-141-114 9,142-358 62,975-927-130,-414 325 1621,435-353-967,66-42-2802,-6 1 1646,1-1 0,-1 1 0,0 0 0,0 0 0,1 0 0,-1-1 0,0 1 0,0-1 0,0 1 0,1-1 0,-1 1 0,0-1 0,0 0 0,0 1 0,0-1 0,0 0 0,0 0 0,0 0 0,1-1-1,5-10-6792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4708,'-2'3'14303,"-4"11"-7633,-2 7-4698,-17 48-4357,17-47 4252,-28 77-789,19-56-451,1 1 0,2 1-1,2 1 1,-10 82 0,22-127-614,-1 0-1,1 1 1,0-1-1,0 0 1,0 0-1,0 1 1,0-1-1,0 0 1,1 1 0,-1-1-1,0 0 1,0 0-1,1 1 1,-1-1-1,1 0 1,0 0-1,-1 0 1,1 0 0,0 0-1,-1 0 1,1 0-1,0 0 1,0 0-1,0 0 1,0 0-1,0 0 1,0-1 0,0 1-1,0 0 1,0-1-1,1 1 1,-1-1-1,0 1 1,0-1-1,0 1 1,1-1-1,-1 0 1,0 0 0,1 0-1,-1 1 1,0-1-1,0-1 1,1 1-1,-1 0 1,0 0-1,1 0 1,1-1 0,6-1 21,-1-1-1,1 0 1,0 0 0,-1 0 0,13-8 0,165-111 255,-3 3-121,-154 102-1427,2 2-1,0 1 1,1 1-1,45-12 1,-33 16-5259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4228,'0'0'25640,"13"4"-24481,22 6-747,0-2 0,1-2 1,60 4-1,129-6-590,-186-4-7,4-4-1769,-41 4 1517,0-1 0,0 1 0,-1-1 0,1 0 0,0 0 0,0 1 0,0-1 0,-1 0 1,1-1-1,-1 1 0,1 0 0,0 0 0,-1-1 0,0 1 0,1-1 0,-1 1 0,0-1 0,0 1 0,1-4 0,2-10-5969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9385,'0'0'7767,"10"0"-4478,10 0-1789,178 7 4628,-171-5-6017,-1 2 0,0 0 1,0 2-1,0 1 0,41 18 1,-65-25-66,1 1 0,-1 0 0,1 0 0,-1 1 0,0-1 0,1 0 0,-1 1 0,0-1 0,0 1 0,0 0 1,0 0-1,0 0 0,0 0 0,0 0 0,-1 0 0,1 0 0,-1 1 0,0-1 0,0 1 0,1-1 0,-2 1 1,1-1-1,0 1 0,0-1 0,-1 1 0,1 0 0,-1-1 0,0 1 0,0 0 0,0 0 0,0-1 1,-1 1-1,1 0 0,-1-1 0,1 1 0,-1-1 0,0 1 0,0 0 0,0-1 0,0 0 0,-1 1 0,1-1 1,0 0-1,-1 1 0,0-1 0,0 0 0,0 0 0,1-1 0,-2 1 0,1 0 0,-4 2 0,-43 30 235,-1-3-1,-1-1 0,-88 35 1,70-34-25,-90 55 0,154-83-256,2-2 0,1 1 0,-1-1 0,0 1 0,1 0 0,0 0 0,-1 0 0,1 0 0,0 0 0,0 0 0,0 1 0,0-1 0,0 1 0,-2 4 0,4-7-35,0 1-1,0-1 1,0 0 0,0 0-1,0 0 1,0 1 0,0-1-1,0 0 1,0 0 0,0 0-1,0 1 1,1-1 0,-1 0-1,0 0 1,0 0 0,0 0-1,0 1 1,0-1 0,0 0-1,0 0 1,1 0 0,-1 0-1,0 0 1,0 1 0,0-1-1,0 0 1,1 0 0,-1 0-1,0 0 1,0 0 0,0 0-1,0 0 1,1 0 0,-1 0-1,0 0 1,0 0 0,0 0-1,1 0 1,-1 0 0,0 0-1,0 0 1,0 0 0,1 0-1,-1 0 1,0 0 0,0 0-1,0 0 1,1 0 0,-1 0-1,0 0 1,0 0 0,0 0-1,0 0 1,1-1 0,-1 1-1,0 0 1,0 0 0,0 0-1,15-7-7894,6-12-7071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1 564 3587,'0'0'21626,"9"3"-19891,-5-1-1569,0-1 0,1 0 0,-1 0 0,0 0 0,0 0 0,1-1 0,-1 0 0,0 0 0,1 0 0,-1 0 0,0-1 0,1 1 0,-1-1 0,0 0-1,0-1 1,0 1 0,0-1 0,0 1 0,0-1 0,0-1 0,0 1 0,3-3 0,33-24 78,-2-1 1,0-2-1,-2-2 0,34-41 0,-52 54-157,-1-2 0,-1 1 0,-1-2-1,-2 0 1,0-1 0,-1 0-1,-2-1 1,14-46 0,-23 66-87,1 0 0,-1 1 0,0-1 0,-1 0 0,1 0 0,-1 0 0,0 0 0,-1 1 0,0-8 0,0 11 0,0 0 0,0 1 0,0-1 0,0 1 0,0-1 0,0 1 0,0-1 0,-1 1 0,1 0 0,0 0 0,-1 0 0,1 0 0,-1 0 0,1 0 0,-1 0 0,0 0 0,1 0 0,-1 1 0,0-1 0,0 1 0,1-1 0,-1 1 0,0 0 0,0-1 0,0 1 0,1 0 0,-1 0 0,0 0 0,0 1 0,0-1 0,-2 1 0,-1 0 0,-1 0 0,1 1 0,0 0 0,0 0 0,0 0 0,0 0 0,0 1 0,1 0 0,-1 0 0,1 0 0,0 1 0,-1-1 0,2 1 0,-1 0 0,0 0 0,1 1 0,0-1 0,-5 9 0,-4 7 0,1 1 0,-17 41 0,11-10 0,1 0 0,-12 79 0,-3 109 0,30-236 0,-1 17 0,5-26 0,10-29 0,3 2 0,2 1 0,1 1 0,39-47 0,-50 67 0,1 0 0,0 1 0,1 0 0,-1 0 0,1 1 0,1 1 0,0 0 0,0 0 0,0 1 0,1 1 0,0-1 0,0 2 0,23-6 0,-32 9 0,1 1 0,-1-1 0,1 1 0,-1 0 0,1 0 0,-1 1 0,1-1 0,-1 1 0,1-1 0,-1 1 0,1 0 0,-1 0 0,0 1 0,0-1 0,1 1 0,-1-1 0,0 1 0,0 0 0,-1 0 0,1 1 0,0-1 0,2 3 0,-4-2 0,1-1 0,-1 0 0,0 0 0,0 1 0,0-1 0,0 1 0,-1-1 0,1 1 0,-1-1 0,1 1 0,-1-1 0,0 1 0,0 0 0,0-1 0,0 1 0,-1-1 0,1 1 0,-1-1 0,1 1 0,-1-1 0,0 1 0,0-1 0,0 1 0,0-1 0,0 0 0,-1 0 0,1 0 0,-1 0 0,1 0 0,-5 4 0,-13 14 0,-1-1 0,0-1 0,-30 20 0,-2 3 0,51-41 0,1 1 0,-1-1 0,1 0 0,-1 0 0,1 1 0,-1-1 0,1 0 0,-1 1 0,1-1 0,-1 1 0,1-1 0,0 0 0,-1 1 0,1-1 0,0 1 0,-1-1 0,1 1 0,0-1 0,0 1 0,0 0 0,-1-1 0,1 1 0,0-1 0,0 1 0,0-1 0,0 1 0,0 0 0,0-1 0,0 1 0,0-1 0,0 1 0,0-1 0,1 2 0,18 5 0,39-5 0,-50-2 0,29 1-392,-26 1-448,-1-1 1,1-1-1,0 0 0,-1-1 0,1 1 0,0-2 0,19-5 0,-13-3-8961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87 10762,'-5'-10'7764,"-4"-2"2087,8 13-9736,0 0-1,1-1 0,-1 1 1,0 0-1,1-1 0,-1 1 1,0 0-1,1 0 0,-1 0 1,1 0-1,-1 0 0,1-1 0,-1 1 1,1 0-1,0 0 0,0 0 1,-1 0-1,1 0 0,0 2 1,-1-1-34,0 1 0,0 0 0,1-1 1,-1 1-1,1-1 0,-1 1 0,1 0 1,0 0-1,0-1 0,0 1 0,0 0 1,1-1-1,-1 1 0,1 0 0,1 3 1,-1-5-52,0 0 1,0 0 0,0 0 0,0 1 0,1-1 0,-1 0 0,0 0 0,1-1 0,-1 1 0,1 0-1,-1 0 1,1-1 0,-1 1 0,1-1 0,-1 1 0,1-1 0,0 0 0,-1 0 0,1 0 0,0 0 0,-1 0-1,1 0 1,-1 0 0,1 0 0,2-1 0,-2 1-31,1-1 0,0 0 0,-1 0 0,1 0 0,0 0 0,-1 0 0,1 0 0,-1-1 0,0 1 0,1-1 0,-1 0 0,0 1 0,0-1 0,0 0 0,0 0 0,0-1 0,-1 1 0,1 0 0,-1-1 0,1 1 0,-1 0 0,0-1 0,2-4 0,-1 0 0,0 0 0,0 0 0,0 0 0,-1 0 0,0-1 0,0 1 0,-1 0 0,0-8 0,0 13 0,0 1 0,-1 0 0,1 0 0,0 0 0,0 0 0,-1 0 0,1 0 0,-1-1 0,1 1 0,-1 0 0,1 0 0,-1 0 0,0 0 0,1 1 0,-1-1 0,0 0 0,0 0 0,0 0 0,0 1 0,0-1 0,0 0 0,0 1 0,0-1 0,0 1 0,0-1 0,0 1 0,0-1 0,0 1 0,0 0 0,0-1 0,-1 1 0,1 0 0,0 0 0,0 0 0,0 0 0,0 0 0,-1 0 0,1 0 0,0 1 0,0-1 0,0 0 0,0 1 0,0-1 0,0 1 0,0-1 0,0 1 0,-2 0 0,-2 1 0,0 0 0,-1 1 0,1-1 0,0 1 0,0 1 0,0-1 0,1 0 0,-6 6 0,5-4 0,1 0 0,1 0 0,-1 0 0,0 0 0,1 1 0,0-1 0,1 1 0,-1 0 0,1 0 0,0 0 0,0 0 0,1 0 0,-1 12 0,2-17-12,1-1-1,0 1 1,-1 0 0,1 0-1,0 0 1,0 0 0,0-1-1,0 1 1,0 0 0,-1-1-1,1 1 1,1-1 0,-1 1-1,0-1 1,0 0 0,0 1-1,0-1 1,0 0 0,0 0-1,0 0 1,0 1 0,1-1-1,-1 0 1,0-1 0,0 1-1,0 0 1,0 0 0,2-1-1,1 1-308,0 0 0,1-1 0,-1 1 0,0-1 0,1 0 1,-1 0-1,6-3 0,9-14-7116,1-6-6832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150 216 4484,'0'0'23398,"-8"-8"-21999,7 7-1373,-2-1 61,0-1-1,1 1 1,-1-1-1,0 1 1,0 0 0,0 0-1,-1 0 1,1 0 0,-6-1-1,7 2-63,-1 1-1,1 0 0,0 0 1,0 0-1,0 1 1,-1-1-1,1 0 0,0 1 1,0-1-1,0 1 1,0 0-1,0 0 0,0 0 1,0 0-1,0 0 1,0 0-1,1 0 0,-1 1 1,0-1-1,1 1 0,-1-1 1,1 1-1,-1 0 1,-1 2-1,-3 3-23,1 0 0,-1 0 0,1 1 0,1-1-1,-1 1 1,1 0 0,0 1 0,1-1 0,0 1 0,1-1-1,0 1 1,0 0 0,-1 11 0,3-19 5,0-1 0,0 1 0,0 0 0,0-1 0,0 1 0,0-1 0,0 1 0,0-1 0,0 1 0,0 0 0,1-1 0,-1 1 0,0-1 0,0 1 0,1-1 0,-1 1 0,0-1 0,1 1 0,-1-1 0,0 1 0,1-1 0,-1 1 0,1-1 0,-1 0 0,1 1 0,-1-1 0,1 1 0,-1-1 0,1 0 0,-1 0 0,1 1 0,-1-1 0,1 0 0,0 0 0,24-5 258,21-23 318,-28 10-446,0 0-1,-1 0 1,-1-2-1,-1 0 1,-1-1-1,0 0 1,19-44-1,-31 61-145,-4 11-21,-7 47-112,8-53 142,1 1-1,0-1 1,-1 1 0,1 0-1,0-1 1,0 1 0,0-1-1,0 1 1,0 0 0,0-1 0,1 1-1,-1-1 1,0 1 0,1 0-1,0-1 1,-1 1 0,1-1-1,0 0 1,-1 1 0,1-1-1,0 1 1,0-1 0,0 0-1,0 0 1,1 0 0,-1 0-1,2 2 1,2-2 6,-1 0-1,1 0 1,-1-1-1,1 1 0,0-1 1,-1 0-1,1-1 1,-1 1-1,1-1 1,-1 0-1,1 0 1,-1 0-1,1-1 1,-1 1-1,5-4 1,-1 1 9,0-1 0,0-1 0,-1 1 1,1-1-1,-1 0 0,-1-1 0,8-8 1,-3 1 5,0-1 0,-1-1 0,-1 1 0,0-1 0,-1-1 1,-1 1-1,7-23 0,-91 204-18,62-126 0,2 1 0,1 0 0,2 1 0,2 1 0,2 0 0,1-1 0,2 2 0,4 51 0,0-88 0,0 0 0,0 0 0,1 0 0,-1 0 0,1 0 0,0 0 0,1-1 0,5 9 0,-8-60 0,-5-7 0,1 22 0,1 0 0,2-1 0,1 1 0,1 0 0,8-47 0,-7 73-25,-1 0 1,1 1-1,0-1 0,0 1 0,0-1 1,1 1-1,0 0 0,0 0 1,0 0-1,0 1 0,0-1 0,6-4 1,50-31-1930,-33 24 273,7-6-5798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8584,'4'5'12959,"7"-3"-8112,15-2-4932,-18 0 1828,232-8 2279,0 0-7238,-253 14-7471,-5-4 3827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3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5125,'0'0'22934,"83"12"-21365,-40-12-448,8 0-384,1 0-353,0 0-288,-5 0-32,-5 0-192,-10 0-993,-7 0-1377,-10-8-3011,-6-7-3876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4644,'0'0'26895,"-11"-1"-26297,-1 1-553,0 1 0,1 0 0,-1 1 0,1 1 0,-1 0 0,1 0 0,0 1 0,0 1 0,0 0 0,1 0 0,0 1 0,0 0 0,-13 11 0,18-13-45,0-1 0,1 1 0,0 0 0,0 0 0,0 1 0,-5 6 0,9-10 0,-1-1 0,1 1 0,0 0 0,-1 0 0,1-1 0,0 1 0,-1 0 0,1 0 0,0 0 0,0 0 0,0-1 0,0 1 0,0 0 0,0 0 0,0 0 0,0 0 0,0 0 0,0-1 0,0 1 0,1 0 0,-1 0 0,0 0 0,0-1 0,1 1 0,-1 0 0,1 0 0,-1-1 0,1 1 0,-1 0 0,1-1 0,-1 1 0,1 0 0,0-1 0,-1 1 0,1-1 0,0 1 0,-1-1 0,1 1 0,0-1 0,0 0 0,-1 1 0,1-1 0,0 0 0,0 0 0,0 1 0,0-1 0,0 0 0,-1 0 0,1 0 0,0 0 0,0 0 0,1 0 0,46 7 0,30 6 0,-72-11 0,-1-1 0,1 1 0,-1 0 0,0 0 0,0 0 0,0 1 0,0 0 0,-1 0 0,1 0 0,6 6 0,-10-7 0,0-1 0,1 1 0,-1-1 0,0 1 0,-1-1 0,1 1 0,0-1 0,0 1 0,-1 0 0,1-1 0,-1 1 0,1 0 0,-1 0 0,0-1 0,0 1 0,0 0 0,0 0 0,0 0 0,0-1 0,0 1 0,0 0 0,-1 0 0,1-1 0,-1 1 0,1 0 0,-1-1 0,0 1 0,0 0 0,0-1 0,0 1 0,0-1 0,0 0 0,0 1 0,0-1 0,0 0 0,-1 1 0,1-1 0,0 0 0,-1 0 0,-3 2 0,-3 2 0,0 1 0,-1-1 0,1 0 0,-1 0 0,-18 5 0,6-5 0,0-1 0,1 0 0,-1-2 0,0-1 0,-23-1 0,44 0-17,0 0 1,0 0-1,0 0 0,0 0 1,0 0-1,1 0 0,-1 0 1,0 0-1,0 0 1,0 0-1,0 0 0,0 0 1,0 0-1,1 0 0,-1 0 1,0 0-1,0 0 0,0-1 1,0 1-1,0 0 0,0 0 1,0 0-1,0 0 1,0 0-1,0 0 0,1 0 1,-1-1-1,0 1 0,0 0 1,0 0-1,0 0 0,0 0 1,0 0-1,0 0 0,0-1 1,0 1-1,0 0 1,0 0-1,0 0 0,0 0 1,0 0-1,0 0 0,0-1 1,0 1-1,0 0 0,0 0 1,0 0-1,-1 0 0,1 0 1,0 0-1,0 0 1,0-1-1,0 1 0,0 0 1,0 0-1,0 0 0,0 0 1,0 0-1,-1 0 0,1 0 1,0 0-1,0 0 0,0 0 1,0 0-1,0-1 0,0 1 1,0 0-1,-1 0 1,1 0-1,10-7-5112,6-4-4432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3107,'3'24'15303,"8"-14"-7657,-8-9-7439,0-2 0,-1 1 1,1 0-1,0 0 0,-1-1 0,1 1 1,-1-1-1,1 0 0,-1 0 0,1 0 1,-1 0-1,1 0 0,-1-1 0,0 1 1,2-2-1,29-22 170,-2-1 0,0-1 1,-2-2-1,-1-1 0,-2-1 0,-1-1 1,-1-2-1,28-51 0,-60 119-377,-6-5 0,6-15 0,1 0 0,0 0 0,1 1 0,1 0 0,0 0 0,1 0 0,1 1 0,-3 25 0,6-40 0,0 0 0,0 0 0,0-1 0,0 1 0,0 0 0,1 0 0,-1 0 0,0 0 0,0 0 0,1 0 0,-1-1 0,0 1 0,1 0 0,-1 0 0,1-1 0,-1 1 0,1 0 0,0 0 0,-1-1 0,1 1 0,-1-1 0,1 1 0,0 0 0,0-1 0,-1 0 0,1 1 0,0-1 0,0 1 0,1-1 0,1 1 0,0 0 0,0-1 0,0 0 0,0 0 0,0 0 0,0 0 0,-1 0 0,1 0 0,4-1 0,3-2 0,-1 1 0,0-1 0,0-1 0,0 1 0,9-6 0,72-66 0,-88 102 0,-6 20 0,-1 0 0,-3 0 0,-23 77 0,17-69 0,11-45 0,0 0 0,-1 0 0,0 0 0,0-1 0,-1 0 0,0 0 0,-13 16 0,16-22 0,0 0 0,0-1 0,0 1 0,-1-1 0,1 0 0,-1 1 0,0-1 0,0 0 0,1-1 0,-1 1 0,-1 0 0,1-1 0,0 0 0,0 0 0,0 0 0,-1 0 0,1 0 0,0-1 0,-1 1 0,1-1 0,-1 0 0,1 0 0,-1 0 0,1-1 0,0 1 0,-1-1 0,-5-1 0,6 0 0,-1 0 0,1-1 0,-1 1 0,1-1 0,0 0 0,0 0 0,0 0 0,1 0 0,-1 0 0,1-1 0,-1 1 0,1-1 0,0 1 0,1-1 0,-1 0 0,0 0 0,1 0 0,-2-8 0,1 3 0,0 0 0,1 0 0,-1-1 0,2 1 0,-1-1 0,1 1 0,2-14 0,0 17 0,0 0 0,1-1 0,0 1 0,0 1 0,0-1 0,1 0 0,-1 1 0,1-1 0,0 1 0,1 0 0,0 1 0,-1-1 0,1 1 0,1 0 0,-1 0 0,1 0 0,9-4 0,12-6 0,1 1 0,40-13 0,-61 24 0,45-14-656,29-11-3147,-74 24 3017,-1 0-1,1-1 1,-1 1 0,0-1 0,0-1 0,0 1 0,-1-1-1,1 0 1,5-7 0,5-13-16425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4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61 4869,'21'-13'8918,"10"-9"-2183,6-4 1346,-63 60-4246,8-9-3570,-11 10-245,2 1 0,1 1 0,-21 44 0,38-64-22,0 0 1,2 1-1,0 0 1,2 1-1,0-1 0,0 1 1,2 0-1,0 0 1,1 36-1,2-50 3,1-1 0,-1 1 0,1-1 0,1 1-1,-1-1 1,0 1 0,1-1 0,0 0 0,0 0 0,1 0 0,-1 0 0,1 0 0,-1 0-1,1-1 1,0 1 0,1-1 0,-1 0 0,1 0 0,-1 0 0,1 0 0,0-1 0,0 1-1,0-1 1,0 0 0,0 0 0,8 2 0,5 1-21,0-1 0,0-1 0,0 0 0,0-1 0,32 0 0,-22-5-1371,-3-9-4542,-3-8-4968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4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6182,'0'0'23195,"11"-6"-21754,10-7-1197,0-1 0,-1-1-1,-1-1 1,-1-1-1,0 0 1,-1-2-1,27-37 1,-28 33-244,52-85 0,-63 98 0,0 0 0,0-1 0,-1 1 0,-1-1 0,1 0 0,-2 0 0,0 0 0,2-21 0,-6 31 0,1 1 0,-1-1 0,0 0 0,1 1 0,-1-1 0,0 1 0,0 0 0,0-1 0,1 1 0,-1 0 0,0 0 0,0 0 0,0 0 0,1 1 0,-1-1 0,0 0 0,0 1 0,1 0 0,-4 1 0,-3 2 0,1 1 0,0 0 0,0 1 0,0 0 0,0 0 0,1 0 0,0 1 0,-6 8 0,-40 65 0,48-73 0,-8 13 0,1 1 0,0 1 0,2-1 0,1 1 0,1 1 0,0 0 0,2 0 0,1 0 0,0 0 0,2 1 0,1 34 0,2-68 0,0 0 0,1 1 0,0-1 0,1 1 0,0-1 0,0 1 0,1 0 0,1 0 0,-1 1 0,1-1 0,1 1 0,-1 0 0,1 0 0,1 1 0,10-10 0,-7 7 0,-1 1 0,2 1 0,-1 0 0,1 0 0,0 1 0,1 1 0,0 0 0,0 0 0,0 1 0,1 1 0,13-4 0,-16 6 0,0 1 0,0 0 0,0 1 0,0 0 0,17 2 0,-25-2 0,-1 0 0,0 0 0,1 0 0,-1 1 0,1-1 0,-1 0 0,1 1 0,-1-1 0,0 1 0,1-1 0,-1 1 0,0 0 0,0 0 0,1-1 0,-1 1 0,0 0 0,0 0 0,0 0 0,0 0 0,0 0 0,0 1 0,0-1 0,-1 0 0,1 0 0,0 0 0,0 1 0,-1-1 0,1 0 0,-1 1 0,0-1 0,1 1 0,-1-1 0,0 1 0,0-1 0,0 0 0,0 1 0,0-1 0,0 1 0,0-1 0,0 1 0,0-1 0,-1 0 0,1 1 0,-1-1 0,1 1 0,-1-1 0,0 0 0,-1 2 0,-3 5 0,-2 0 0,1-1 0,-1 1 0,-1-2 0,1 1 0,-1-1 0,0 0 0,0-1 0,-1 0 0,0 0 0,-10 4 0,-20 12 0,34-18 0,-20 15 0,24-17 0,0 0 0,1-1 0,-1 1 0,0-1 0,1 1 0,-1 0 0,0 0 0,1-1 0,-1 1 0,1 0 0,-1 0 0,1 0 0,0 0 0,-1 0 0,1-1 0,0 1 0,-1 0 0,1 0 0,0 0 0,0 0 0,0 0 0,0 0 0,0 0 0,0 0 0,0 2 0,3-2 0,0 1 0,0-1 0,0 0 0,0 0 0,0 0 0,0-1 0,0 1 0,0-1 0,0 1 0,0-1 0,0 0 0,5-1 0,-1 1 0,28 2-127,54 7-1990,-78-7 1261,0 0 0,0 1 0,0 1-1,-1 0 1,1 1 0,10 5 0,-13-6-11631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15 4484,'0'0'21493,"4"-4"-20436,-4 3-1029,0 1 1,1-1 0,-1 0 0,0 1-1,1-1 1,-1 1 0,0-1 0,1 1 0,-1-1-1,1 1 1,-1-1 0,1 1 0,-1 0 0,1-1-1,-1 1 1,1 0 0,0-1 0,-1 1-1,1 0 1,0-1 0,-1 1 0,1 0 0,-1 0-1,1 0 1,0 0 0,-1 0 0,1 0-1,0 0 1,-1 0 0,1 0 0,0 0 0,-1 0-1,1 0 1,0 0 0,-1 1 0,1-1 0,0 0-1,-1 0 1,1 1 0,-1-1 0,1 0-1,-1 1 1,1-1 0,0 1 0,-1-1 0,0 1-1,1 0 1,18 40 1263,-13-24-1035,3 8-116,-1 1 0,-2 0 0,0 0 0,-2 1 0,0-1 0,-2 1-1,-1 0 1,-1 0 0,-2 0 0,-6 37 0,5-49-79,0 0 1,-1-1 0,-1 1-1,0-1 1,-1 0 0,0 0-1,-2-1 1,1 0 0,-1 0-1,-1-1 1,-1 0 0,1 0-1,-2-1 1,0 0 0,0-1-1,-1 0 1,0-1 0,0-1-1,-26 14 1,31-19-104,1 0 0,-1 0 0,0-1 0,0 0 0,0 0 0,-1-1 1,1 0-1,-9 1 0,15-2-101,1 0 0,0 0 0,0 0 1,-1 0-1,1 0 0,0 0 0,-1 0 1,1 0-1,0 0 0,0 0 0,-1 0 1,1 0-1,0-1 0,-1 1 0,1 0 1,0 0-1,0 0 0,-1 0 0,1 0 1,0-1-1,0 1 0,0 0 0,-1 0 1,1 0-1,0-1 0,0 1 0,0 0 1,0 0-1,-1 0 0,1-1 0,0 1 1,0 0-1,0-1 0,0 1 0,0 0 1,0 0-1,0-1 0,0 1 0,0 0 1,0-1-1,0 1 0,0 0 0,0 0 1,0-1-1,0 1 0,0 0 0,0 0 1,0-1-1,0 1 0,0-1 0,0 0-652,0-16-9103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4260,'0'0'27514,"-1"0"-27490,1 1-1,0-1 1,0 0 0,0 0-1,0 1 1,-1-1 0,1 0-1,0 0 1,0 1-1,0-1 1,0 0 0,0 1-1,0-1 1,0 0 0,0 1-1,0-1 1,0 0 0,0 0-1,0 1 1,0-1 0,0 0-1,0 1 1,0-1-1,0 0 1,1 0 0,-1 1-1,0-1 1,0 0 0,0 0-1,0 1 1,1-1 0,-1 0-1,0 0 1,0 1 0,0-1-1,1 0 1,-1 0-1,0 0 1,0 1 0,1-1-1,-1 0 1,9 2-24,-1-1 0,1 1 0,0-2 0,0 1 0,-1-1 0,1-1 0,9 0 0,12-1 0,134 0 0,-166 4-472,1-1 151,1 0-1,0-1 1,-1 1-1,1-1 1,-1 1-1,0 0 1,1-1-1,-1 1 0,1-1 1,-1 0-1,0 1 1,1-1-1,-1 1 1,0-1-1,1 0 1,-1 1-1,0-1 1,0 0-1,-1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6790,'0'0'18461,"-8"11"-17586,-23 36 494,1 1-1,-43 100 1,61-120-1154,1 1 1,1 1-1,2 0 1,1 0-1,2 1 1,1 0-1,-1 42 1,6-68-198,-1 0 1,1 0 0,-1 0 0,1 0 0,1 0 0,-1-1-1,1 1 1,0 0 0,0 0 0,0-1 0,1 1 0,-1-1 0,1 0-1,0 0 1,1 0 0,-1 0 0,0-1 0,1 1 0,0-1-1,0 0 1,0 0 0,0 0 0,1-1 0,-1 1 0,1-1-1,0 0 1,5 2 0,2 0-392,0-1 0,0 0 0,0-1-1,16 2 1,46-4-7236,-38-6-1658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200 276 4837,'0'0'22864,"-11"-3"-22314,7 1-501,1 0 0,-1 1 0,0 0 0,0 0 0,0 0 0,0 0 0,0 1 0,-1 0 0,1-1 0,0 2 0,0-1 0,0 0 0,0 1 0,0 0 0,0-1 0,0 2 0,0-1 0,0 0 0,0 1 0,1 0 0,-1 0 0,0 0 1,1 0-1,0 1 0,-1-1 0,-3 5 0,0-1 16,0 0 1,0 1-1,1 0 1,0 0-1,0 1 0,1 0 1,0 0-1,0 0 1,1 1-1,0-1 1,0 1-1,1 0 1,0 0-1,1 0 1,0 1-1,0-1 1,1 0-1,0 12 0,1-20-51,1 1 1,0-1-1,-1 1 0,1-1 0,0 1 0,0-1 0,0 1 0,0-1 0,0 0 0,0 1 0,0-1 0,0 0 0,1 0 0,-1 0 0,0 0 0,1 0 0,-1 0 0,1 0 0,-1-1 0,1 1 0,-1 0 0,1-1 0,0 1 0,-1-1 0,1 0 0,0 0 0,-1 1 0,1-1 0,0 0 0,-1 0 0,1 0 0,2-1 0,4 1 102,-1 0 0,1-1 0,0 0 1,-1 0-1,1-1 0,8-3 0,-5 0-87,0-1-1,0 0 1,-1-1-1,0-1 1,0 1 0,-1-2-1,0 1 1,0-1-1,-1 0 1,0-1-1,-1 0 1,0 0-1,0-1 1,-1 0-1,5-13 1,-2 3-2,-1 1 0,-1-1 0,-1-1 0,-1 1 0,0-1 0,-2 0 0,1-37 0,-4 53-27,0 0 0,-1 1 0,1-1 0,-1 1 0,0-1 0,-1 1 0,0 0 0,1-1 0,-2 1 0,1 0 0,0 0 0,-1 0 0,0 1 0,0-1 0,-5-4 0,6 6 0,-1 0 0,0 1 0,-1-1 0,1 1 0,0 0 0,-1 0 0,0 0 0,1 0 0,-1 0 0,0 1 0,0 0 0,0 0 0,0 0 0,0 0 0,0 0 0,0 1 0,0 0 0,0 0 0,0 0 0,0 0 0,-6 2 0,11-2 0,0 0 0,-1 0 0,1 0 0,0 1 0,0-1 0,0 0 0,-1 1 0,1-1 0,0 0 0,0 1 0,-1-1 0,1 1 0,0-1 0,-1 1 0,1-1 0,-1 1 0,1 0 0,-1-1 0,1 1 0,-1 0 0,1-1 0,-1 1 0,1 0 0,-1 0 0,0-1 0,1 1 0,-1 0 0,0 0 0,0 0 0,0-1 0,0 1 0,0 0 0,0 0 0,0 0 0,0 0 0,0-1 0,0 1 0,0 0 0,0 0 0,0 0 0,-1 0 0,1-1 0,0 1 0,-1 0 0,1 0 0,0-1 0,-1 1 0,1 0 0,-1-1 0,0 1 0,1 0 0,-1-1 0,1 1 0,-1-1 0,0 1 0,1-1 0,-1 1 0,0-1 0,0 0 0,1 1 0,-1-1 0,0 0 0,0 1 0,0-1 0,1 0 0,-1 0 0,-2 0 0,46 6-74,-1-2 0,0-2 0,47-4 0,-16 1-607,-22-4-7684,-32-2 571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6919,'3'4'18905,"-8"9"-15217,-6 7-5674,7-14 3997,-131 179 314,37-54-1420,88-117-905,11-14-2,-1 0 0,0 0 0,0 0 1,0 0-1,1 0 0,-1 0 0,0 0 0,0-1 0,0 1 1,1 0-1,-1 0 0,0 0 0,0 0 0,1 0 0,-1 0 1,0 0-1,0 0 0,1 0 0,-1 0 0,0 0 0,0 0 1,0 0-1,1 1 0,-1-1 0,0 0 0,0 0 0,1 0 1,-1 0-1,0 0 0,0 0 0,0 0 0,0 1 0,1-1 1,-1 0-1,0 0 0,0 0 0,0 1 0,0-1 0,1 0 0,-1 0 1,0 0-1,0 1 0,0-1 0,0 0 0,0 0 0,0 0 1,0 1-1,0-1 0,0 0 0,0 0 0,0 1 0,0-1 1,0 0-1,0 0 0,0 1 0,0-1 0,0 0 0,0 0 1,0 0-1,0 1 0,0-1-94,10-8-955,0 0-1,0 0 1,-1-1 0,0 0-1,-1 0 1,8-12 0,43-68-8153,-55 81 8449,24-40-5272,-3 2-1073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5093,'0'0'23291,"1"11"-22341,2 191 856,-4-128-5053,1-79-1262,-2-5 553,1 9 2887,-6-18-8386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5317,'0'0'22325,"50"0"-20787,-24 1-674,6 1-543,1-2-257,-1 2-417,-1-1-1664,-3-1-2916,-4 0-3171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5349,'0'0'18572,"2"9"-17146,7 217 5086,-9-226-6501,0 1-1,0 0 1,0 0-1,0-1 0,0 1 1,0 0-1,0-1 1,1 1-1,-1 0 1,0-1-1,0 1 0,1 0 1,-1-1-1,0 1 1,1 0-1,-1-1 0,1 1 1,-1-1-1,1 1 1,-1-1-1,1 1 0,-1-1 1,1 1-1,0-1 1,-1 0-1,1 1 0,-1-1 1,1 0-1,0 1 1,0-1-1,-1 0 0,1 0 1,0 0-1,-1 0 1,1 0-1,0 0 0,-1 0 1,1 0-1,0 0 1,0 0-1,-1 0 0,1 0 1,0 0-1,-1 0 1,1-1-1,0 1 0,-1 0 1,2-1-1,33-18 388,-20 4-398,-1 0 0,23-34 0,13-15 0,-50 64 0,0-1 0,0 1 0,0 0 0,0 0 0,1 0 0,-1-1 0,0 1 0,0 0 0,0 0 0,0 0 0,1-1 0,-1 1 0,0 0 0,0 0 0,0 0 0,1 0 0,-1 0 0,0 0 0,0-1 0,1 1 0,-1 0 0,0 0 0,0 0 0,1 0 0,-1 0 0,0 0 0,0 0 0,1 0 0,-1 0 0,0 0 0,0 0 0,1 0 0,-1 0 0,0 1 0,0-1 0,1 0 0,-1 0 0,0 0 0,0 0 0,1 0 0,3 13 0,-4 26 0,0-33 0,-18 134-2589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3940,'0'0'26830,"2"11"-26210,2 34-17,-3 88 0,-2-68-432,6-32-507,-5-32 308,0-1 0,0 1 1,0 0-1,0-1 0,0 1 1,0 0-1,0-1 0,0 1 0,0-1 1,1 1-1,-1 0 0,0-1 1,0 1-1,1-1 0,-1 1 1,0-1-1,1 1 0,-1-1 1,1 1-1,-1-1 0,0 1 0,1-1 1,-1 1-1,1-1 0,-1 0 1,1 1-1,0-1 0,-1 0 1,1 0-1,-1 1 0,1-1 1,0 0-1,-1 0 0,1 0 0,-1 0 1,1 1-1,0-1 0,-1 0 1,1 0-1,0 0 0,-1-1 1,1 1-1,-1 0 0,1 0 1,0 0-1,-1 0 0,2-1 0,-1-2-1229,-1 1-1,1-1 0,-1 0 0,0 0 0,0 0 0,0 1 0,0-1 0,0 0 0,0 0 0,-2-4 0,-6-15-10016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2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7751,'0'0'21621,"65"-8"-20692,-32 3-321,5 2-416,0 0-128,-2 1-576,0 0-2018,-5-1-3460,-2-1-4612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5 6406,'0'0'13773,"-8"-1"-8621,6 1-5023,-3-1 115,0 0 0,0 1 0,0-1 0,-1 1 1,1 0-1,0 0 0,0 1 0,0-1 0,0 1 0,0 0 1,0 1-1,0-1 0,0 1 0,0 0 0,0 0 1,1 0-1,-1 1 0,1 0 0,-7 5 0,3 1-190,0-1 0,1 1-1,-11 17 1,15-22-43,2-1 1,-1 0-1,0 0 0,1 1 0,-1-1 1,1 1-1,0-1 0,0 1 1,1 0-1,-1-1 0,1 1 0,-1 0 1,1 0-1,1-1 0,0 7 0,-1-9 0,1-1-1,0 1 0,0 0 0,-1 0 0,1-1 1,0 1-1,0-1 0,0 1 0,0-1 0,0 1 1,0-1-1,0 1 0,0-1 0,0 0 0,0 0 1,0 1-1,0-1 0,0 0 0,0 0 0,0 0 1,1 0-1,-1 0 0,0-1 0,0 1 0,0 0 1,1-1-1,31-7 222,-23 3-203,-1 0 1,0-1-1,0-1 1,-1 0-1,13-12 1,16-13 22,-37 32-53,0-1 0,0 1 0,1 0 0,-1-1 0,0 1 0,1 0 0,-1-1-1,0 1 1,1 0 0,-1 0 0,0 0 0,1-1 0,-1 1 0,1 0 0,-1 0 0,0 0 0,1 0 0,-1 0 0,1 0 0,-1 0-1,0 0 1,1 0 0,-1 0 0,1 0 0,-1 0 0,1 0 0,-1 0 0,0 0 0,1 0 0,-1 0 0,1 1 0,-1-1-1,0 0 1,1 0 0,-1 0 0,0 1 0,1-1 0,-1 0 0,0 0 0,1 1 0,-1-1 0,0 0 0,0 1 0,1-1 0,-1 0-1,0 2 1,4 27-109,-12 35-44,-12 54 507,15-75-102,-2-1-1,-1 0 1,-3-1 0,-24 63 0,33-101-251,1 0 0,-1 1 0,0-1 0,0 0 0,0 0 0,0-1 0,-1 1 0,1 0 0,-1-1 0,1 1 0,-1-1 0,0 0 0,0 0 0,0 0 0,0 0 0,0-1 0,-7 3 0,8-4 0,0 1 0,0-1 0,0 0 0,0 0 0,0 0 0,-1-1 0,1 1 0,0 0 0,0-1 0,0 1 0,0-1 0,0 0 0,0 0 0,0 1 0,0-1 0,0-1 0,0 1 0,1 0 0,-1 0 0,0-1 0,1 1 0,-1-1 0,1 1 0,-1-1 0,1 0 0,0 1 0,0-1 0,0 0 0,0 0 0,-1-2 0,-5-10 6,2 0 0,-1 0 0,2 0 0,0 0 0,0-1 0,2 0 0,0 0 0,0 0 0,1 0 0,1 0 0,4-29 0,-4 36-20,1 0-1,1 1 1,-1-1-1,1 1 1,1-1 0,0 1-1,-1 0 1,2 0-1,-1 0 1,1 0 0,0 1-1,1-1 1,0 1-1,0 0 1,0 0-1,0 1 1,1 0 0,0 0-1,0 0 1,1 1-1,-1-1 1,1 2 0,0-1-1,12-4 1,-2 3-1068,20-6-5913,-7 4-2225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0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7207,'0'0'12113,"4"8"-9503,25 54 1086,-20-46-3313,0 1 0,-1 0 0,-1 0 0,-1 1 0,-1-1 0,0 1 0,-1 1 0,2 25 0,-6-26-299,-1 0-1,-1 0 1,-1 0 0,-1 0-1,0 0 1,-1-1 0,-1 1 0,-1-1-1,-16 30 1,2-12-94,-2 0-1,-1-1 1,-35 37-1,27-39-2077,10-16-2294,3-8-3930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6182,'0'0'18641,"12"-1"-16911,1-1-1325,1-1-1,-1-1 0,1 0 1,-1 0-1,0-2 0,-1 1 1,1-2-1,-1 0 1,0 0-1,-1-1 0,15-13 1,1-1-264,-2-2-1,-1-1 1,-1 0 0,-1-2 0,28-44 0,-41 58-107,-2 0 0,0-1 1,0 0-1,-1 0 1,-1 0-1,0-1 1,-1 0-1,-1 0 0,0 0 1,-1 0-1,-1 0 1,0-1-1,-1 1 1,-4-28-1,4 42-34,0 0 0,0 0 0,-1 0 0,1 0 0,0 0 0,-1 0 0,1-1 0,-1 1 0,1 0 0,-1 0 0,0 1 0,0-1 0,1 0 0,-1 0 0,0 0 0,0 0 0,0 1 0,0-1 0,0 0 0,0 1 0,0-1 0,0 1 0,0-1 0,0 1 0,0-1 0,0 1 0,0 0 0,0-1 0,-1 1 0,1 0 0,0 0 0,0 0 0,0 0 0,0 0 0,-1 0 0,1 0 0,0 1 0,0-1 0,0 0 0,0 1 0,0-1 0,0 1 0,0-1 0,0 1 0,-2 0 0,-2 2 0,-1-1 0,1 1 0,0 0 0,0 1 0,0-1 0,1 1 0,-8 7 0,-11 20 0,2 0 0,0 2 0,3 0 0,0 2 0,3 0 0,1 0 0,1 1 0,2 1 0,1 0 0,-6 62 0,17-108 0,1 0 0,0 1 0,1-1 0,0 1 0,0 0 0,1 0 0,0 0 0,1 0 0,-1 0 0,1 1 0,1 0 0,-1 0 0,1 0 0,1 1 0,-1 0 0,9-6 0,-6 5 0,1 0 0,0 1 0,1 0 0,-1 1 0,1 0 0,0 1 0,0 0 0,1 0 0,-1 1 0,1 1 0,-1 0 0,1 0 0,14 1 0,-20 1 0,1 1 0,0-1 0,0 1 0,-1 1 0,1 0 0,-1-1 0,1 2 0,-1-1 0,0 1 0,0 0 0,0 0 0,11 9 0,-15-11 0,0 1 0,-1-1 0,1 1 0,-1 0 0,1-1 0,-1 1 0,0 0 0,0 0 0,0 0 0,0 0 0,0 0 0,0 0 0,0 0 0,-1 1 0,1-1 0,-1 0 0,1 3 0,-1-2 0,-1 0 0,1 0 0,-1 0 0,1-1 0,-1 1 0,0 0 0,0 0 0,-1-1 0,1 1 0,0 0 0,-1-1 0,0 0 0,1 1 0,-1-1 0,0 0 0,-4 4 0,-5 3 0,0 0 0,0-1 0,-1-1 0,0 0 0,-18 8 0,-36 24 0,65-39 0,1 0 0,-1 0 0,1 1 0,0-1 0,-1 0 0,1 0 0,-1 1 0,1-1 0,0 0 0,-1 0 0,1 1 0,0-1 0,-1 0 0,1 1 0,0-1 0,0 1 0,-1-1 0,1 0 0,0 1 0,0-1 0,0 1 0,-1-1 0,1 1 0,0-1 0,0 1 0,0-1 0,0 0 0,0 1 0,0-1 0,0 1 0,0-1 0,0 1 0,0-1 0,0 1 0,0-1 0,1 1 0,-1-1 0,0 0 0,0 1 0,0-1 0,0 1 0,1-1 0,-1 0 0,0 1 0,1-1 0,-1 1 0,0-1 0,1 0 0,-1 0 0,0 1 0,1-1 0,-1 0 0,0 1 0,1-1 0,-1 0 0,1 0 0,-1 0 0,1 0 0,-1 1 0,1-1 0,-1 0 0,0 0 0,1 0 0,-1 0 0,2 0 0,34 6 0,-33-5 0,89 10-722,61 6-5992,-127-16-4588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0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294 240 3716,'0'0'9331,"2"-9"-7142,-1-9-2081,2-3 4677,-2 51-1991,-7 60-1243,-3-1-1,-5 0 1,-36 127-1,18-81-839,-54 316 858,25-123-346,19-130-1084,49-210-139,1 0 0,1 0 0,0 1 0,1 0 0,14-14 0,-13 17 0,0-1 0,1 1 0,-1 1 0,1 0 0,1 1 0,-1 0 0,1 1 0,0 0 0,0 1 0,1 0 0,24-2 0,14 0 0,91 2 0,-114 4 0,205 4 0,234-8 0,510-38 0,-668 33 0,514-6 0,-396 9 0,1021 30 0,863-31 0,-637-159 0,-1388 129 0,-286 37 0,0 0 0,1-1 0,-1 1 0,0-1 0,1 1 0,-1-1 0,0 0 0,0 1 0,0-1 0,0 0 0,0 0 0,0 0 0,0 0 0,0 0 0,0 0 0,0 0 0,0 0 0,0 0 0,-1 0 0,1-1 0,0 1 0,-1 0 0,1-1 0,-1 1 0,0 0 0,1-1 0,-1 1 0,0 0 0,0-1 0,0 1 0,0 0 0,0-1 0,0 1 0,0-1 0,0 1 0,-1 0 0,0-2 0,-1-10 0,-1 0 0,-1 1 0,-7-17 0,1 1 0,-131-535 0,101 376 0,27 117 0,-3 1 0,-33-94 0,48 162 0,0-1 0,1 1 0,-1-1 0,0 1 0,0-1 0,0 1 0,0 0 0,0-1 0,-1 1 0,1 0 0,0 0 0,0 0 0,-1 0 0,1 0 0,-2-1 0,2 2 0,1 0 0,-1 0 0,1 0 0,-1 0 0,1 0 0,-1 0 0,1 0 0,-1 0 0,1 0 0,-1 0 0,1 0 0,-1 0 0,1 0 0,-1 1 0,1-1 0,-1 0 0,1 0 0,0 0 0,-1 1 0,1-1 0,-1 0 0,1 1 0,0-1 0,-1 0 0,1 1 0,0-1 0,-1 0 0,1 1 0,0-1 0,0 1 0,-1-1 0,1 0 0,0 1 0,0-1 0,0 1 0,-1-1 0,1 1 0,0-1 0,0 1 0,0-1 0,0 1 0,0-1 0,0 1 0,0-1 0,0 1 0,0-1 0,0 1 0,1-1 0,-1 1 0,0-1 0,0 1 0,-1 0 0,1 0 0,-1-1 0,0 1 0,0 0 0,0-1 0,0 1 0,0-1 0,0 1 0,0-1 0,-1 1 0,1-1 0,0 0 0,0 0 0,0 1 0,0-1 0,0 0 0,-1 0 0,1 0 0,0 0 0,-2-1 0,-36 1 0,32 0 0,-619-11 0,-1 0 0,-119 17 0,-362-2 0,667-10 0,-881-26 0,1016 18-41,-1022-70-366,377 26 380,399 84 59,75 6 342,316-24-305,121-5-200,6-1-523,26-1-4,9-2-291,23-9-4250,7-10-2745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20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1 127 5701,'19'3'13283,"-9"7"-8453,0 24-2735,-10-30-1483,8 68 2219,-4 122 1,-5-127-2249,3-66-583,-1-1 0,0 1 0,0-1 0,0 1 0,0-1 0,1 1 0,-1-1 0,0 0 0,0 0 0,1 1 0,-1-1 0,0 0 0,1 0 0,-1 0 0,0-1 0,0 1 0,1 0 0,1-1 0,28-4 0,6 0 0,0 1 0,0 2 0,0 1 0,52 6 0,-3-1 0,1003-52 0,-812 27 0,785-1 0,-861 22 0,-199 0 0,0 0 0,0 0 0,0 0 0,0 0 0,0 0 0,0 0 0,0 0 0,0-1 0,0 1 0,-1-1 0,1 1 0,0-1 0,0 0 0,0 0 0,3-2 0,-4 2 0,-1-1 0,1 1 0,-1-1 0,1 1 0,-1-1 0,0 1 0,0-1 0,1 1 0,-1-1 0,0 1 0,0-1 0,0 1 0,-1-1 0,1 1 0,0-1 0,-1 1 0,1-1 0,-1 1 0,0-3 0,-1-10 0,1 1 0,0 0 0,1-1 0,1 1 0,0-1 0,1 1 0,0 0 0,1 0 0,5-13 0,9-34 0,-9 35 0,-1 0 0,-1 0 0,-1-1 0,2-42 0,-7 69 0,0-1 0,0 0 0,0 0 0,0 0 0,0 0 0,0 0 0,0 0 0,0 1 0,0-1 0,0 0 0,-1 0 0,1 0 0,0 0 0,0 0 0,0 0 0,0 0 0,0 0 0,0 1 0,0-1 0,0 0 0,-1 0 0,1 0 0,0 0 0,0 0 0,0 0 0,0 0 0,0 0 0,-1 0 0,1 0 0,0 0 0,0 0 0,0 0 0,0 0 0,0 0 0,-1 0 0,1 0 0,0 0 0,0 0 0,0 0 0,0 0 0,0 0 0,0 0 0,-1 0 0,1 0 0,0-1 0,0 1 0,0 0 0,0 0 0,0 0 0,0 0 0,0 0 0,0 0 0,-1 0 0,1 0 0,0-1 0,0 1 0,0 0 0,0 0 0,0 0 0,0 0 0,0 0 0,0 0 0,0-1 0,-7 11 0,5 6-1821,1 8-5017,1-23 6480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 2915,'2'-3'1639,"1"1"1,0 0-1,0 0 0,0 0 1,0 0-1,0 0 1,0 1-1,5-2 0,3 7 2721,-7 17-1977,-6 17-166,-2 0-1,-13 58 0,9-58-1735,1 0 1,-1 62-1,7-85-531,0-11-377,1 0 1,0 0 0,0 0 0,0 0 0,0 1 0,1-1-1,0 0 1,1 4 0,-2-26-25406</inkml:trace>
  <inkml:trace contextRef="#ctx0" brushRef="#br0" timeOffset="1">1 231 15503,'0'0'12267,"66"-16"-12043,-35 16-191,-1 0-578,-1 0-3010,-2 0-5542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21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11 482 4324,'-7'-2'9722,"4"-5"-3886,3 7-5650,0-1 0,0 0 0,0 1 0,0-1-1,0 0 1,0 1 0,0-1 0,1 0 0,-1 1 0,0-1-1,0 1 1,1-1 0,-1 0 0,0 1 0,1-1 0,-1 1-1,1-1 1,-1 1 0,0-1 0,1 1 0,-1-1 0,1 1-1,0 0 1,-1-1 0,1 1 0,-1 0 0,1-1 0,-1 1-1,1 0 1,0 0 0,-1-1 0,1 1 0,0 0 0,-1 0-1,1 0 1,0 0 0,-1 0 0,2 0 0,21 1 1063,0 1 0,30 7 0,-30-4-1048,0-1 0,33 0 0,1291-19 1086,-90-3-1287,-1248 18 0,758-13 0,274 2 0,-1040 11 0,6 0 0,0 0 0,0 0 0,0-1 0,0 0 0,0 0 0,-1 0 0,12-5 0,-16 5 0,0-1 0,0 1 0,0-1 0,0 0 0,0 1 0,0-1 0,-1 0 0,1 0 0,-1-1 0,1 1 0,-1 0 0,0 0 0,0-1 0,0 1 0,0 0 0,0-1 0,-1 1 0,1-1 0,-1 0 0,0 1 0,1-1 0,-1 1 0,-1-6 0,1-9 0,-1 0 0,-1 0 0,-1 0 0,0 1 0,-2-1 0,1 1 0,-12-24 0,1-3 0,10 25 0,1 0 0,0-1 0,1 1 0,1-1 0,1-29 0,1 47 0,1 0 0,-1 0 0,0 0 0,1 0 0,-1 0 0,1 1 0,-1-1 0,1 0 0,-1 0 0,1 0 0,-1 1 0,1-1 0,0 0 0,-1 1 0,1-1 0,0 0 0,0 1 0,-1-1 0,1 1 0,0-1 0,0 1 0,0 0 0,0-1 0,0 1 0,0 0 0,-1 0 0,1-1 0,2 1 0,1 16-7832,-3-7 1763,2 1-1715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21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73 192 4292,'-43'-5'5566,"13"4"11183,56-1-12548,-7-3-4046,0 0 0,-1-1 0,1-1 0,-1-1 0,0-1 0,-1 0 0,17-12 0,6-9 204,56-53 1,-95 87-406,0 1 0,0-1 0,0 1 0,0-1 0,-1 1 0,0-1 0,0 6 0,0 0-264,3 45-2204,10-21-2547,8-9-3021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29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43 4805,'0'0'13799,"-8"-6"-12416,3 1-1180,0 2 0,-1-1 1,1 0-1,-1 1 0,0 0 0,0 0 1,0 1-1,0 0 0,0 0 0,0 0 1,-1 1-1,1 0 0,-13-1 0,3 4-96,1 0 0,0 0 0,1 2 0,-1 0 0,0 0 0,1 2 0,0 0 0,0 0 0,1 1 0,-1 1 0,2 0 0,-1 1 0,1 0 0,1 1 0,-1 0 0,-12 16 1,0 1-66,0 2 1,2 1 0,1 0 0,1 2 0,-25 55 0,35-64 13,1 0 1,1 0 0,1 1-1,2 1 1,0-1-1,1 1 1,0 32-1,4-48-49,0 0 0,1 0 0,0 0-1,1-1 1,0 1 0,0 0 0,1-1 0,0 1-1,0-1 1,7 11 0,-7-14 7,1 0 0,-1 0 0,2-1 0,-1 1-1,0-1 1,1 0 0,0 0 0,0 0 0,0-1 0,0 1 0,1-1 0,-1-1 0,1 1 0,0-1-1,0 0 1,8 2 0,2-1 160,0-1 0,1-1-1,-1 0 1,1-1 0,-1-1-1,1 0 1,-1-1 0,0-1-1,0-1 1,0 0 0,0-1 0,-1 0-1,1-2 1,-2 0 0,1 0-1,-1-2 1,0 1 0,0-2-1,-1 0 1,13-12 0,-11 8 41,0 0 1,-1-1-1,-1-1 1,0 0-1,-1 0 0,-1-1 1,0-1-1,-2 0 1,0 0-1,-1-1 1,0 0-1,-2-1 1,0 1-1,-1-1 1,3-39-1,-7 44-421,-1 1 0,-1-1 0,0 0-1,-1 0 1,-1 0 0,0 1 0,-1-1 0,0 1 0,-2 0 0,1 0-1,-2 1 1,-10-17 0,12 22-106,-1 0 1,0 0-1,-1 0 0,0 1 0,0 0 1,-1 1-1,1 0 0,-2 0 0,1 0 1,0 1-1,-1 0 0,0 1 0,0 0 0,-1 0 1,1 1-1,-1 0 0,1 1 0,-1 0 1,-12 0-1,-3 0-8550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30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2404 327 4740,'0'0'10095,"1"-8"-7890,-1 6-2169,1-2 175,-1 0-1,1 0 1,-1 1 0,0-1 0,0 0-1,-1 0 1,1 0 0,-1 0-1,0 0 1,0 1 0,0-1-1,0 0 1,0 1 0,-1-1 0,0 1-1,0-1 1,0 1 0,0 0-1,0 0 1,-1 0 0,1 0 0,-1 0-1,-5-3 1,-7-5 22,0 1 0,-1 0-1,0 1 1,-1 1 0,0 1 0,-35-11 0,-116-19-52,137 32-166,-513-83 75,398 72-53,-258 7 1,357 13 89,1 2 0,0 2 0,1 2-1,0 2 1,1 2 0,0 2 0,1 2-1,1 2 1,1 1 0,0 2 0,2 3 0,1 0-1,1 3 1,1 1 0,2 1 0,1 2 0,2 1-1,1 2 1,-42 65 0,57-76-98,2 0 0,1 1 0,1 1 0,1 0 0,1 0 0,2 1 0,0 0 0,2 0 0,1 0 0,2 1 0,0-1 0,2 1 0,6 50 0,-4-67-16,1-1 0,-1 1 0,2-1 0,0 0 0,0 0 1,1-1-1,0 1 0,1-1 0,0 0 0,0 0 1,1-1-1,14 15 0,-9-13 32,1 0 1,0-1-1,0-1 0,1 0 1,0 0-1,1-2 0,0 0 1,17 6-1,23 2 134,0-1 0,1-4 0,0-1 0,63 0 0,-116-9-175,138 10 351,1-6 0,0-6-1,-1-7 1,0-6-1,-1-6 1,174-48 0,-240 47-213,270-88 844,-302 93-884,0-2 0,-1-1 0,-1-2 0,-2-2 0,64-51 0,-86 60-102,0 0 0,-1 0 0,-1-2 0,-1 0 0,0-1 0,-1 0 0,18-37 0,-26 47 0,-1 0 0,0 0 0,0 0 0,-1 0 0,0-1 0,0 1 0,-1-1 0,0 1 0,-1-1 0,0 0 0,0 1 0,-1-1 0,0 1 0,0-1 0,-1 1 0,0 0 0,-1-1 0,0 1 0,0 0 0,-1 0 0,0 1 0,-8-13 0,-7-3 0,0 0 0,-1 2 0,-2 0 0,-42-30 0,14 15 0,-70-36 0,81 52-964,-2 2 1,-82-27-1,80 34-1606,0 2-1,-86-8 1,53 13-9249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54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1966 175 3171,'0'0'2664,"-5"-9"-1196,-2 0-882,1-1 0,-2 1 1,1 1-1,-1 0 0,0 0 0,-1 0 1,0 1-1,0 1 0,-1-1 0,-14-7 1,-10 1-330,0 1 0,0 1 0,-1 2-1,0 2 1,-64-6 0,-186 7-712,186 7 415,37 0 255,0 3 0,1 2 0,0 3 0,-100 28 0,116-22 43,0 1 1,1 2-1,1 2 0,1 2 0,1 2 0,-62 48 1,83-57-232,-43 33 313,3 3 1,-95 102 0,141-136-270,0 0 0,1 2 0,0-1 0,2 1 0,0 1 0,1 0 0,1 0 0,1 1 0,1 0 0,1 1 0,1 0 0,1 0 0,0 0 0,0 36 0,4-52-58,1 0 0,0 0 0,0 0-1,0 0 1,0 0 0,1 0 0,0-1 0,0 1 0,1 0 0,0-1 0,0 0 0,0 1 0,0-1 0,5 5 0,0-2 34,0 0-1,1 0 1,0-1 0,0 0 0,1 0 0,19 10 0,5-2 84,1-2 0,0-1 0,59 12 0,57 5 30,206 14 0,157-20-105,-300-17-12,28 9-23,187 0 33,-387-20 111,0 0 0,-1-3 1,0-1-1,0-3 1,0-1-1,-2-2 1,0-1-1,-1-2 1,0-2-1,-2-1 1,38-30-1,-61 41-92,0-1 0,-1-1-1,0 0 1,-1-1-1,0 0 1,-1-1 0,-1 0-1,0 0 1,0-1-1,-2 0 1,0-1-1,-1 1 1,8-33 0,-11 35-49,-1 0 0,0 0 0,-1-1 0,0 1 0,-1 0 0,-1-1 0,0 1 0,-1 0 0,0-1 0,-1 1 0,-1 0 0,0 1 0,0-1 0,-2 1 1,1 0-1,-1 0 0,-1 0 0,-9-12 0,-4 1-38,0 0 0,-2 1 0,0 1 0,-2 2 0,0 0 0,-1 1 0,0 1 0,-48-22 0,4 8-1994,-1 4 0,-100-26 0,89 31-2610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3:5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514 30 5477,'-6'-4'676,"0"0"0,0 1 0,-1 0 0,1 0 0,-1 0 0,0 1 0,0 0 0,0 1 0,0-1-1,0 1 1,0 0 0,0 1 0,0 0 0,-12 1 0,8 1-372,0 0 0,1 1 0,-1 1 0,1-1 0,0 2 0,0-1 0,1 1 0,-17 12 0,1 2-54,2 1 1,0 1-1,1 1 0,1 1 0,-33 48 0,36-44-72,0 1 0,2 1-1,2 1 1,-20 51 0,29-63-154,0 0-1,0 0 1,2 0 0,0 1 0,1-1 0,1 1-1,1-1 1,1 1 0,5 34 0,-4-44-6,1 0 1,0 0-1,1-1 1,0 1-1,0-1 0,1 1 1,0-2-1,0 1 1,1 0-1,0-1 1,0 0-1,1-1 0,0 1 1,0-1-1,0 0 1,1-1-1,0 0 1,10 5-1,-3-3 5,0 0-1,0-1 1,1 0 0,0-1-1,0-1 1,1-1-1,-1 0 1,1-1 0,23 0-1,-21-4 86,0-1 0,0 0 0,-1-1 0,1-1 0,-1-1 0,0-1 0,-1 0-1,1-1 1,-2-1 0,1 0 0,-1-2 0,-1 0 0,17-14 0,-9 5 87,0-1 1,-2-1-1,0-1 1,-1-1 0,-2-1-1,0 0 1,19-39-1,-29 47-116,0-1 0,-1 0-1,-1 0 1,-1 0 0,0 0-1,-2-1 1,0 0-1,-1 0 1,0-28 0,-3 39-114,1 0 1,-1 0-1,0 0 1,-1 0 0,0 0-1,0 1 1,-1-1-1,0 1 1,0-1-1,-1 1 1,0 0-1,0 0 1,-1 1-1,1-1 1,-1 1 0,-1 0-1,1 0 1,-1 1-1,0 0 1,-1 0-1,1 0 1,-1 1-1,0-1 1,-12-4 0,-7-1-1237,-1 2 0,0 1 1,-30-5-1,-22-2-4174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184 101 5573,'0'0'20446,"-11"-4"-18588,4 1-1533,5 1-248,-1 0-1,0 1 0,1 0 0,-1-1 0,0 1 0,0 0 0,0 0 1,0 1-1,0-1 0,0 1 0,0 0 0,0-1 0,0 1 0,-1 0 1,1 1-1,0-1 0,0 1 0,0-1 0,0 1 0,0 0 0,0 0 1,-5 3-1,0 1-2,1 1 1,0 0 0,0 1 0,0 0-1,1 0 1,0 0 0,1 1 0,-1 0-1,1 0 1,1 0 0,0 0 0,0 1-1,0 0 1,1 0 0,0 0-1,1 0 1,0 0 0,1 1 0,0-1-1,0 19 1,1-27-64,1 1 0,0-1-1,-1 0 1,1 1 0,0-1 0,-1 0-1,1 1 1,0-1 0,0 0-1,0 0 1,0 0 0,0 0 0,0 0-1,0 0 1,1 0 0,-1 0 0,0 0-1,1-1 1,-1 1 0,0-1-1,1 1 1,-1-1 0,1 1 0,-1-1-1,0 1 1,1-1 0,-1 0 0,1 0-1,-1 0 1,1 0 0,-1 0-1,1 0 1,-1-1 0,4 0 0,1 1 76,1-1 1,-1 0 0,0-1 0,0 1 0,1-1 0,-1 0 0,6-4 0,0-2-73,-1 0 1,0-1 0,0 0 0,-1-1 0,0 0 0,-1-1 0,0 0 0,-1 0-1,8-13 1,-12 17-15,0 0-1,0 0 0,-1 0 1,0 0-1,0-1 1,0 1-1,-1-1 0,0 0 1,-1 0-1,0 1 0,0-1 1,-1 0-1,0 0 1,0 0-1,0 0 0,-1 0 1,-4-12-1,5 18-122,0 1 1,0 0-1,0 0 1,-1 0-1,1 0 0,0 0 1,-1 0-1,1 0 1,-1 0-1,1 0 0,-1 0 1,0 0-1,1 1 1,-1-1-1,0 0 0,0 0 1,1 1-1,-1-1 1,0 0-1,0 1 0,0-1 1,0 1-1,0-1 1,0 1-1,0-1 0,0 1 1,0 0-1,0-1 0,0 1 1,0 0-1,0 0 1,-1 0-1,1 0 0,0 0 1,0 0-1,0 0 1,0 0-1,0 0 0,0 1 1,0-1-1,0 0 1,-2 2-1,1-1-399,0 0-1,-1 1 1,1-1-1,0 1 1,0 0-1,1 0 1,-1 0 0,0 0-1,0 0 1,1 0-1,0 0 1,-1 1-1,1-1 1,0 0 0,0 1-1,-1 3 1,-1 9-7775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19923,'0'0'6940,"10"-6"-4901,-1 0-1760,1 1 1,-1 0-1,1 0 1,12-3-1,-19 7-219,-1 0 1,0 0-1,1 1 1,0 0 0,-1-1-1,1 1 1,-1 0-1,1 0 1,-1 0-1,1 0 1,0 1-1,3 0 1,-4 0-51,-1 0 0,0 0 1,0-1-1,0 1 0,1 0 0,-1 0 1,0 0-1,0 0 0,0 0 0,0 0 1,-1 1-1,1-1 0,0 0 0,0 0 1,-1 1-1,1-1 0,-1 0 0,1 1 1,-1-1-1,1 1 0,-1-1 0,0 0 1,0 1-1,0-1 0,0 3 0,0 5 46,-1 0 0,0 0-1,-1 0 1,0 0 0,0-1-1,-1 1 1,0 0 0,0-1 0,-1 0-1,0 0 1,-1 0 0,0 0-1,-6 7 1,5-6 8,0 0-1,0 0 1,1 0-1,1 0 1,-1 1-1,1 0 1,1 0-1,0 0 1,-2 15-1,5-24-63,0-1 0,0 1 0,0-1 0,0 1 0,0-1 0,0 1 0,0-1 0,0 0 0,0 1 0,0-1 0,0 1 0,0-1 0,1 1 0,-1-1 0,0 0 0,0 1 0,0-1 0,1 0 0,-1 1 0,0-1 0,1 1 0,-1-1 0,0 0 0,1 0 0,-1 1 0,0-1 0,1 0 0,-1 0 0,1 1 0,-1-1 0,0 0 0,1 0 0,0 0 0,20-1 0,19-15 0,-27 7 0,0 0 0,-1-1 0,0-1 0,0 0 0,-1-1 0,0 0 0,-1 0 0,-1-1 0,0-1 0,-1 1 0,0-1 0,-1-1 0,0 1 0,-2-1 0,0-1 0,0 1 0,-1-1 0,-1 1 0,2-30 0,-5 45 2,0-1 1,0 0-1,0 1 0,0-1 0,1 0 1,-1 1-1,-1-1 0,1 0 1,0 1-1,0-1 0,0 0 1,0 1-1,0-1 0,-1 0 0,1 1 1,0-1-1,0 0 0,-1 1 1,1-1-1,0 1 0,-1-1 0,1 1 1,-1-1-1,1 1 0,-1-1 1,1 1-1,-1-1 0,1 1 0,-1-1 1,0 1-1,1 0 0,-1 0 1,1-1-1,-1 1 0,0 0 1,1 0-1,-1-1 0,0 1 0,1 0 1,-1 0-1,0 0 0,0 0 1,1 0-1,-1 0 0,0 0 0,1 0 1,-1 1-1,0-1 0,1 0 1,-1 0-1,0 0 0,1 1 1,-1-1-1,1 0 0,-1 1 0,0 0 1,0-1-16,0 1 0,1-1 0,-1 1-1,1-1 1,-1 1 0,0-1 0,1 1 0,-1 0 0,1 0 0,-1-1 0,1 1 0,0 0 0,-1-1 0,1 1 0,0 0 0,0 0-1,-1 0 1,1 0 0,0-1 0,0 1 0,0 0 0,0 0 0,0 0 0,0 0 0,0-1 0,0 1 0,0 0 0,0 0 0,1 0-1,-1-1 1,0 1 0,1 0 0,-1 0 0,0 0 0,1-1 0,-1 1 0,1 0 0,-1-1 0,1 1 0,-1 0 0,1-1-1,0 1 1,-1-1 0,1 1 0,0-1 0,-1 1 0,1-1 0,0 0 0,1 1 0,13 6-3546,3-4-5251,5-2-8182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76 4228,'0'0'12412,"6"-9"-9711,-1 2-1615,12-21 347,-12 0 5193,-5 28-6534,-1-1 1,1 1 0,-1-1 0,0 1 0,1 0 0,-1-1-1,0 1 1,1 0 0,-1 0 0,0 0 0,1-1 0,-1 1-1,0 0 1,1 0 0,-1 0 0,0 0 0,0 0 0,1 0-1,-1 0 1,0 0 0,1 0 0,-1 1 0,0-1 0,1 0-1,-1 0 1,0 1 0,0 0 0,-23 7-114,14-1 35,0 1 0,1 0 0,0 1 0,0 0 0,1 0 0,0 1 0,-9 15 0,13-19 0,0 1 0,0 0 0,0 0 0,1 1 0,0-1 0,1 1 0,0-1 0,0 1 0,1 0 0,-1 0 0,2 0 0,-1 13 0,2-20-3,-1 0 0,1 0 1,-1 0-1,1-1 0,-1 1 1,1 0-1,0-1 1,-1 1-1,1 0 0,0-1 1,0 1-1,0-1 0,-1 1 1,1-1-1,0 1 0,0-1 1,0 0-1,0 1 0,0-1 1,0 0-1,0 0 0,0 0 1,-1 0-1,1 0 1,0 0-1,0 0 0,0 0 1,0 0-1,0 0 0,0 0 1,1-1-1,32-7 352,-27 4-332,0 0 0,-1-1 0,0 0 0,0-1 0,0 0 0,-1 1 0,0-2 0,0 1 0,0 0 0,-1-1 0,0 0 0,0 0 0,0-1 1,-1 1-1,0-1 0,-1 1 0,0-1 0,0 0 0,-1 0 0,0 0 0,1-11 0,-6 17-2551,-10 3-10169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5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4516,'0'0'26260,"7"5"-25064,-5-3-1151,1 0 1,-1-1 0,0 1 0,1-1 0,0 0 0,-1 1 0,1-1-1,-1 0 1,1-1 0,0 1 0,0 0 0,0-1 0,5 1 0,-4-2-33,1 0 1,-1 0 0,1 0 0,-1-1 0,1 1 0,-1-1 0,0 0 0,0-1 0,0 1 0,6-4 0,10-8-14,0-1 0,-1 0 0,19-21 0,-33 31 0,0 0 0,0-1 0,-1 1 0,1-1 0,-1 0 0,-1 0 0,1-1 0,-1 1 0,0-1 0,-1 0 0,1 1 0,-1-1 0,-1 0 0,1 0 0,-1-8 0,-1 14 0,1 1 0,-1-1 0,0 1 0,0-1 0,0 1 0,-1-1 0,1 1 0,0-1 0,0 1 0,0-1 0,0 1 0,0-1 0,-1 1 0,1-1 0,0 1 0,0 0 0,-1-1 0,1 1 0,0-1 0,-1 1 0,1 0 0,0-1 0,-1 1 0,1 0 0,0-1 0,-1 1 0,1 0 0,-1 0 0,1 0 0,-1-1 0,1 1 0,0 0 0,-1 0 0,0 0 0,-21 4 0,-18 19 0,18-3 0,2 1 0,-19 25 0,32-37 0,0 0 0,1 0 0,0 0 0,1 1 0,0 0 0,0 1 0,1-1 0,-4 17 0,8-27 0,0 1 0,0 0 0,-1 0 0,1-1 0,0 1 0,0 0 0,0 0 0,1 0 0,-1-1 0,0 1 0,0 0 0,0 0 0,0-1 0,1 1 0,-1 0 0,0-1 0,1 1 0,-1 0 0,1-1 0,-1 1 0,1 0 0,-1-1 0,1 1 0,-1-1 0,1 1 0,-1-1 0,1 1 0,0-1 0,-1 1 0,2 0 0,30 3 0,32-16 0,-16-5 0,-33 10 0,1 1 0,0 1 0,0 0 0,0 1 0,1 1 0,-1 1 0,23-1 0,-38 3 0,0 0 0,0 1 0,1-1 0,-1 1 0,0 0 0,0-1 0,1 1 0,-1 0 0,0 0 0,0 0 0,0 0 0,0 0 0,0 0 0,0 0 0,0 0 0,-1 0 0,1 0 0,0 0 0,-1 1 0,1-1 0,0 0 0,-1 0 0,0 1 0,1-1 0,-1 0 0,0 1 0,0-1 0,1 1 0,-1 1 0,2 41 0,-2-39 0,2-17 0,2-9 0,0-10 0,-2-1 0,-1-40 0,-1 46 0,0 25 0,1 0 0,0 0 0,-1 1 0,1-1 0,0 0 0,0 0 0,-1 1 0,1-1 0,0 1 0,0-1 0,0 1 0,0-1 0,0 1 0,0-1 0,0 1 0,0 0 0,0-1 0,0 1 0,0 0 0,0 0 0,0 0 0,0 0 0,0 0 0,0 0 0,0 0 0,0 0 0,1 1 0,34 1 0,-14 1-743,8 2-4456,-3-5-3881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4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4676,'0'0'15076,"9"2"-13752,12 2-884,-1 0 0,1-2 0,-1 0 0,1-2 0,33-2-1,116-22 1054,-28 3-575,535-9 1087,57-7-940,-306-5 590,-985 59-1597,162-3-602,-708 118-1,1025-118 519,179-16-135,956-109 268,-482 42-57,-9-45 7,-576 115-50,0 1 1,-1-2-1,1 0 1,-18-2 0,-10 0 29,-192 7-321,81-1-2288,0-4-3781,26-4-3021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8008,'0'0'16501,"3"10"-15290,1 5-721,-1 0 0,-1 0 0,0 1 0,-1-1 0,-1 0 0,0 1 0,-1-1 0,-3 16 0,-36 147 934,-7 37-211,82-367-1213,-29 15 0,-6 165 0,-1-15 0,0 1 0,2-1 0,-1 1 0,2-1 0,4 20 0,-5-30 0,0 0 0,0 0 0,0 0 0,1 0 0,-1-1 0,1 1 0,0 0 0,-1-1 0,1 1 0,1-1 0,-1 0 0,0 0 0,0 0 0,1 0 0,-1 0 0,1 0 0,0 0 0,-1-1 0,1 0 0,0 1 0,0-1 0,0 0 0,0 0 0,0-1 0,0 1 0,0-1 0,0 1 0,0-1 0,4 0 0,0 0 0,0-1 0,0 0 0,0 0 0,1 0 0,-2-1 0,1 0 0,0-1 0,0 1 0,-1-1 0,1-1 0,-1 1 0,0-1 0,0 0 0,0 0 0,0-1 0,4-5 0,1-1 0,0-1 0,0 0 0,-2-1 0,1 0 0,-2 0 0,9-19 0,-72 173 0,54-137 0,-1 0 0,1-1 0,0 0 0,-1 0 0,1 0 0,1 1 0,-1-1 0,0 1 0,1-1 0,0 0 0,0 1 0,0 3 0,2-6 0,1-1 0,-1 1 0,1-1 0,-1 1 0,1-1 0,-1 0 0,1 0 0,-1 0 0,1 0 0,-1 0 0,1-1 0,-1 1 0,1-1 0,-1 0 0,3 0 0,15-10 0,1 0 0,-2-1 0,0-1 0,0-1 0,25-24 0,-1 2 0,-29 23 0,-11 10 0,0 0 0,0 1 0,0-1 0,0 0 0,1 1 0,-1 0 0,1 0 0,-1 0 0,1 0 0,0 0 0,-1 1 0,1 0 0,5-2 0,-8 4 0,-1 0 0,1-1 0,0 1 0,-1 0 0,1 0 0,-1-1 0,1 1 0,-1 0 0,1 0 0,-1 0 0,0 0 0,1-1 0,-1 1 0,0 0 0,0 0 0,0 0 0,0 0 0,1 0 0,-1 0 0,0 0 0,-1 0 0,1 0 0,0 2 0,-2 25 0,-11 17 0,11-39 0,-1 1 0,1 0 0,0-1 0,1 1 0,-2 13 0,3-19 0,1-1 0,0 1 0,-1-1 0,1 0 0,0 1 0,0-1 0,-1 0 0,1 0 0,0 1 0,0-1 0,-1 0 0,1 0 0,0 0 0,0 0 0,0 0 0,-1 0 0,1 0 0,0 0 0,0-1 0,-1 1 0,1 0 0,0 0 0,0-1 0,-1 1 0,1 0 0,0-1 0,-1 1 0,2-1 0,23-10 0,34-37 0,-48 37 0,0 2 0,0-1 0,1 2 0,16-11 0,-27 19 0,-1 0 0,0 0 0,1 0 0,-1-1 0,1 1 0,-1 0 0,0 0 0,1 0 0,-1 0 0,1 0 0,-1 0 0,0 0 0,1 0 0,-1 0 0,1 0 0,-1 0 0,1 0 0,-1 0 0,0 0 0,1 0 0,-1 0 0,0 0 0,1 1 0,-1-1 0,1 0 0,-1 0 0,0 0 0,1 1 0,-1-1 0,0 0 0,1 0 0,-1 1 0,0-1 0,0 0 0,1 1 0,-1-1 0,0 0 0,0 1 0,0-1 0,1 1 0,3 25 0,-10 28 0,-1-31 0,-3 23 0,11-46 0,0 0 0,1 0 0,-1 0 0,0 0 0,0 0 0,0-1 0,0 1 0,1 0 0,-1 0 0,0-1 0,0 1 0,0-1 0,0 1 0,0-1 0,0 1 0,0-1 0,1 0 0,37-29 0,-31 23 0,1 0 0,0 0 0,1 1 0,17-9 0,-27 14 0,0 1 0,1 0 0,-1 0 0,0 0 0,0 0 0,1 0 0,-1 0 0,0 0 0,0 0 0,1 0 0,-1 0 0,0 0 0,0 0 0,1 0 0,-1 0 0,0 0 0,0 0 0,1 0 0,-1 0 0,0 0 0,0 0 0,1 0 0,-1 1 0,0-1 0,0 0 0,0 0 0,1 0 0,-1 0 0,0 0 0,0 1 0,0-1 0,1 0 0,-1 0 0,0 0 0,0 1 0,0-1 0,0 0 0,0 0 0,0 1 0,0-1 0,1 0 0,0 17 0,-8 12 0,5-24-166,1-3-314,0 0 1,0 1-1,0-1 0,0 0 0,0 0 0,-1 0 1,1 0-1,-1 0 0,1 0 0,-1 0 0,0 0 0,0 0 1,0-1-1,0 1 0,0-1 0,-2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8968,'-3'-7'12364,"-2"0"-8873,4 3 449,-1 1-2274,1 2-225,1 8-2113,0 1-1539,0-1-3458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4228,'0'0'13645,"6"2"-13384,21 7 177,-39-7 30,-2-7-10438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68 282 14510,'-56'8'2989,"44"-4"-232,14 1-907,11 1 51,3-6-1385,-1-1 0,0-1 0,1 0 1,-1-1-1,0 0 0,0-1 0,-1-1 0,1 0 1,-1-1-1,0-1 0,20-13 0,-22 13-339,0-1 0,-1-1 0,0 0-1,0 0 1,-1-1 0,0 0 0,-1-1 0,0 0-1,-1 0 1,0-1 0,-1 0 0,0-1-1,4-13 1,-9 23-171,-1 0 0,0-1 0,0 1 0,0-1 0,0 1 0,-1-1 0,1 0 0,-1 1 0,0-1 0,0 1 0,0-1 0,-1 0 0,1 1 0,-1-1 0,0 1 0,0-1 0,0 1 0,-2-4 0,1 5-7,1 1 0,-1-1 0,1 1 1,-1-1-1,0 1 0,0 0 0,0-1 1,0 1-1,0 0 0,0 0 0,0 1 1,0-1-1,0 0 0,-1 1 0,1-1 1,0 1-1,0 0 0,-1-1 0,1 1 1,0 0-1,0 0 0,-1 1 0,1-1 1,0 0-1,0 1 0,-1 0 0,1-1 0,0 1 1,-4 2-1,-7 3 1,0 0 0,0 0 0,1 2 0,0 0 0,0 0 0,0 1 0,1 0 0,-10 12 0,-9 10 0,-36 50 0,57-70 0,1 1 0,0 1 0,1-1 0,-8 21 0,14-31 0,0 1 0,0-1 0,0 0 0,0 0 0,0 1 0,1-1 0,-1 0 0,1 1 0,-1-1 0,1 1 0,0-1 0,0 0 0,0 1 0,1-1 0,-1 1 0,0-1 0,1 0 0,0 1 0,-1-1 0,1 0 0,0 0 0,0 1 0,0-1 0,0 0 0,1 0 0,-1 0 0,1 0 0,-1 0 0,1-1 0,0 1 0,-1 0 0,1-1 0,0 1 0,4 1 0,6 2 0,0-1 0,0 0 0,1-1 0,-1 0 0,1-1 0,-1-1 0,1 0 0,0-1 0,24-2 0,-12 0 0,0-2 0,-1-1 0,0-1 0,28-10 0,15-16-2084,-27 3-4379,-11 0-8981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3 115 4452,'0'0'20494,"0"0"-20446,0-1 1,0 1-1,-1 0 0,1 0 0,0 0 0,0 0 0,0 0 0,0 0 0,0-1 1,0 1-1,-1 0 0,1 0 0,0 0 0,0 0 0,0-1 0,0 1 1,0 0-1,0 0 0,0 0 0,0 0 0,0-1 0,0 1 0,0 0 1,0 0-1,0 0 0,0 0 0,0-1 0,0 1 0,0 0 0,0 0 0,0 0 1,0-1-1,0 1 0,0 0 0,0 0 0,1 0 0,-1 0 0,0 0 1,0-1-1,0 1 0,0 0 0,0 0 0,0 0 0,1 0 0,-1 0 0,0 0 1,0-1-1,0 1 0,0 0 0,0 0 0,1 0 0,-1 0 0,0 0 1,0 0-1,0 0 0,1 0 0,-1 0 0,0 0 0,0 0 0,11-2 446,0 0 0,0 1-1,-1 0 1,1 1-1,0 0 1,11 2 0,43-2 289,109-30-437,-62-3-4573,-86 21-6,-14-1-1864,-8-2-3950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 17072,'0'0'3278,"9"-1"-1490,-6 0-1611,0 0 0,0 1 0,0 0 0,0-1 0,1 1 0,-1 0 0,0 1 0,0-1 0,0 0 0,0 1 0,0 0 0,0 0 0,0 0 0,0 0 0,0 0 0,0 1-1,0-1 1,0 1 0,-1-1 0,1 1 0,-1 0 0,1 0 0,-1 1 0,0-1 0,0 0 0,0 1 0,0-1 0,0 1 0,0 0 0,-1-1 0,0 1 0,1 0 0,1 6 0,-2-3-66,0 1 0,-1 0 1,0 0-1,0 0 0,0 0 1,-1 0-1,0 0 0,0 0 1,0 0-1,-1 0 1,0-1-1,-1 1 0,0-1 1,0 1-1,0-1 0,0 0 1,-1 0-1,0-1 0,-1 1 1,-5 5-1,-11 12 186,-2-1-1,-1-1 1,-29 21-1,45-36-254,-125 81 564,2-2-166,167-89-440,52-18 13,251-54-170,-242 64-1036,34-6-6673,-71 7-1412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64 5830,'0'0'11893,"10"-8"-8914,27-23-315,-36 30-2455,0 1 0,-1-1 1,1 1-1,0-1 0,-1 1 0,1-1 0,0 0 0,-1 0 0,1 1 1,-1-1-1,1 0 0,-1 0 0,1 1 0,-1-1 0,0 0 0,1 0 1,-1 0-1,0 0 0,0 0 0,0 0 0,1-1 0,-14-4 1785,-21 8-982,24 0-915,0 1-1,1 0 0,0 1 0,0 0 0,0 1 1,0 0-1,1 0 0,-1 0 0,1 1 1,-11 11-1,4-2 45,0 0 0,1 1 0,-22 34 0,32-45-130,1 1 0,0-1-1,1 0 1,-1 1 0,1 0-1,1 0 1,-1 0 0,1 0-1,-2 10 1,3-14-70,0-1-1,0 1 1,0 0 0,0 0-1,1 0 1,-1-1 0,0 1-1,1 0 1,-1-1 0,1 1-1,-1 0 1,1-1 0,0 1 0,0 0-1,0-1 1,0 1 0,0-1-1,0 0 1,0 1 0,1-1-1,-1 0 1,0 0 0,1 0-1,-1 0 1,1 0 0,-1 0-1,1 0 1,-1 0 0,1 0-1,0-1 1,-1 1 0,1-1 0,0 1-1,0-1 1,2 0 0,9 2-1299,0-1-1,0 0 1,0-1 0,14-2 0,25-9-6132,1-10-4889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18546,'-10'9'2994,"6"-6"-2760,-23 20 2116,-34 38 0,55-54-2030,0-1 1,0 1 0,0 1-1,1-1 1,1 1 0,-1 0-1,1 0 1,0 0 0,1 1-1,0 0 1,1-1 0,-3 15-1,5-23-308,0 1-1,0-1 1,0 1-1,0-1 1,1 1-1,-1-1 1,0 0-1,0 1 1,1-1 0,-1 1-1,0-1 1,0 0-1,1 1 1,-1-1-1,0 0 1,1 1-1,-1-1 1,1 0-1,-1 0 1,0 1-1,1-1 1,-1 0-1,1 0 1,-1 0-1,1 0 1,-1 0-1,1 1 1,-1-1-1,1 0 1,-1 0-1,0 0 1,1 0-1,-1 0 1,1 0-1,-1-1 1,2 1 0,19-3 485,-3-4-289,0 0 1,-1-2 0,0 0-1,28-20 1,-24 15-199,1 1 0,25-11 0,-36 19-13,-7 2-6,1 1-1,0 0 1,0 0 0,0 0-1,0 0 1,0 1 0,0 0-1,0 0 1,1 0 0,-1 1-1,0 0 1,1 0 0,5 1-1,-10 0 7,-1 0 0,1 0-1,0 0 1,0 0 0,0 0-1,-1 1 1,1-1-1,0 0 1,-1 0 0,1 1-1,-1-1 1,0 0 0,1 1-1,-1-1 1,0 1-1,0-1 1,0 0 0,0 1-1,0-1 1,0 1 0,0-1-1,-1 0 1,1 1-1,-1 1 1,-8 34 221,1-12-90,8-25-128,1 1 0,-1-1 0,0 0 0,0 1 0,0-1 0,0 0 0,0 1 0,0-1 0,1 0 0,-1 1 0,0-1 0,0 0 0,0 0 0,1 1 0,-1-1 0,0 0 0,0 0 0,1 1 0,-1-1 0,0 0 0,0 0 0,1 0 0,-1 0 0,0 1 0,1-1 0,-1 0 0,0 0 0,1 0 0,-1 0 0,0 0 0,1 0 0,-1 0 0,0 0 0,1 0 0,-1 0 0,0 0 0,1 0 0,-1 0 0,0 0 0,1 0 0,-1 0 0,0 0 0,1-1 0,-1 1 0,0 0 0,1 0 0,14-5 0,45-25 0,-50 23 0,1 1 0,0 0 0,0 0 0,0 2 0,1-1 0,-1 1 0,1 1 0,0 0 0,22-2 0,-33 6-5,-1-1 0,1 1 0,-1-1 1,1 0-1,0 1 0,-1-1 0,1 1 0,-1-1 0,1 1 0,-1 0 0,1-1 1,-1 1-1,1 0 0,-1-1 0,0 1 0,1 0 0,-1-1 0,0 1 0,0 0 1,1 0-1,-1-1 0,0 1 0,0 0 0,0 0 0,0-1 0,0 1 1,0 0-1,0 0 0,0 0 0,-1-1 0,1 1 0,0 1 0,-6 37-594,4-26 56,2-2-2138,0-10 2345,1 0 0,-1-1 0,0 0 0,1 1 0,-1-1 0,1 1-1,-1-1 1,1 1 0,-1-1 0,1 0 0,-1 1 0,1-1 0,-1 0-1,1 0 1,-1 1 0,1-1 0,-1 0 0,1 0 0,0 0 0,-1 0-1,1 0 1,-1 1 0,1-1 0,0 0 0,-1-1 0,1 1 0,-1 0-1,1 0 1,0 0 0,-1 0 0,1 0 0,-1-1 0,1 1 0,-1 0-1,1 0 1,0-1 0,19-4-8099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17424,'0'0'10277,"-9"1"-9049,-2 2-972,1 0 1,0 0 0,1 1-1,-1 0 1,-15 10 0,22-13-223,0 1-1,0 0 1,1-1 0,-1 1 0,0 1-1,0-1 1,1 0 0,0 1 0,-1-1 0,1 1-1,0-1 1,0 1 0,0 0 0,1 0-1,-1 0 1,1 0 0,-1 0 0,1 1 0,0-1-1,1 0 1,-1 1 0,0-1 0,1 0-1,0 1 1,0 4 0,2-6-71,0-1-1,0 0 1,1 0 0,-1 0-1,1 0 1,-1 0 0,1 0-1,-1-1 1,1 1-1,0-1 1,-1 1 0,1-1-1,-1 0 1,1 0 0,5-1-1,-4 1-111,13 0-260,52 4-1398,-64-4 1724,0 1 0,0 0 0,0 0 0,0 1 0,0-1 0,0 1 0,-1 0 0,1 0 0,-1 1 0,8 4 0,-11-6 97,0 1-1,0-1 1,1 0-1,-1 0 1,0 0-1,0 1 1,-1-1-1,1 0 1,0 1-1,0-1 0,-1 1 1,1-1-1,-1 1 1,1-1-1,-1 1 1,0-1-1,1 1 1,-1-1-1,0 1 1,0 0-1,0-1 1,0 1-1,0-1 0,-1 1 1,1-1-1,0 1 1,-1 0-1,1-1 1,-1 1-1,0-1 1,1 0-1,-1 1 1,0-1-1,0 0 1,0 1-1,0-1 1,0 0-1,0 0 0,0 0 1,-3 2-1,-5 5 289,0 0-1,-1-1 0,1 0 0,-13 6 0,16-9-266,-2 1 3,-1 0 1,0 0-1,0 0 1,0-1-1,-1-1 1,1 1-1,-1-2 0,0 1 1,-19 1-1,28-4-200,1-1 0,-1 1-1,0 0 1,1-1 0,-1 1-1,0-1 1,1 1 0,-1-1-1,0 1 1,1-1 0,-1 0-1,1 1 1,-1-1 0,1 0-1,-1 1 1,1-1 0,0 0-1,-1 0 1,1 1 0,0-1-1,0 0 1,-1 0 0,1 1-1,0-1 1,0 0 0,0 0-1,0 0 1,0 0 0,0 1-1,0-1 1,0 0 0,0 0-1,1-1 1,5-32-6303,7 5-417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1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357 348 5285,'0'0'1751,"0"-8"2167,0-44-500,0 24 3387,0 31-6169,-4 65 475,-2 1 1,-18 71 0,-4 39-187,18-33 1157,10 146 0,0-284-1990,1 1 1,-1-1 0,2 0 0,3 15 0,46-23-7834,752-26 11646,1-32-4290,-258 16 650,1712-108 2522,224 75-705,-1959 109-1442,-67-1-143,-354-32-481,-102-2-16,0 1 0,1-1 0,-1 1 0,0-1 0,1 1 0,-1-1 0,0 1 0,0-1 0,0 0 0,0 1 0,1-1 0,-1 1 0,0-1 0,0 0 0,0 1 0,0-1 0,0 1 0,-1-1 0,1 1 0,0-1 0,0 0 0,0 1 0,0-1 0,-1 1 0,1-1 0,0 1 0,0-1 0,-1 1 0,0-2 0,-7-17 0,5 13 0,0-1 0,0 1 0,1-1 0,0 0 0,0 0 0,0 0 0,1 0 0,0 0 0,1-13 0,9-65 0,-1 3 0,-26-201 0,21 197 0,-2-49 0,-1 133 0,0 0 0,-1-1 0,1 1 0,0 0 0,-1 0 0,0 0 0,1 0 0,-1 0 0,0 0 0,0 0 0,0 0 0,0 0 0,0 1 0,-1-1 0,1 0 0,0 1 0,-1-1 0,1 1 0,-1-1 0,0 1 0,1 0 0,-1-1 0,0 1 0,0 0 0,0 0 0,0 0 0,0 1 0,0-1 0,0 0 0,0 1 0,0-1 0,0 1 0,-1 0 0,1 0 0,0 0 0,-4 0 0,-311-26-295,-346-18-600,241 33 923,-1248 0-83,664 79-79,3 43-29,89-9 98,-1-32 176,445-43-80,-272 9-3,635-35 52,107-1-102,0 0 0,0 0 1,0 0-1,-1 0 0,1 0 1,0 1-1,0-1 0,0 0 1,0 0-1,-1 0 0,1 0 0,0 0 1,0 0-1,0 0 0,0 0 1,-1 0-1,1 0 0,0 0 1,0 0-1,0 0 0,-1 0 0,1 0 1,0 0-1,0 0 0,0 0 1,0 0-1,-1 0 0,1 0 1,0 0-1,0 0 0,0 0 1,0-1-1,-1 1 0,1 0 0,0 0 1,0 0-1,0 0 0,0 0 1,0 0-1,0-1 0,-1 1 1,1 0-1,0 0 0,0 0 1,0 0-1,0-1 0,0 1 0,0 0 1,0 0-1,0 0 0,0 0 1,0-1-1,0 1 0,0 0 1,0 0-1,0 0 0,0-1 1,0 1-1,0 0 0,0 0 0,0 0 1,0 0-1,0-1 0,0 1 1,11-9-3373,-8 7 2085,19-15-7328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18289,'0'0'3235,"-2"9"-742,-36 132 142,21-89-1412,3 0 0,3 2 0,1-1 0,-3 78 0,12-124-1223,0-5 0,1-1 0,0 1 0,-1-1 0,1 1 0,0-1 0,0 1 0,0 0 0,0-1 0,0 1 0,1 0 0,-1-1 0,0 1 0,1-1 0,-1 1 0,2 1 0,-2-3-1,0 0 1,0 0-1,0 0 0,1 0 0,-1 1 1,0-1-1,0 0 0,0 0 0,1 0 1,-1 0-1,0 0 0,0 0 0,0 0 1,1 0-1,-1 0 0,0 0 0,0 0 1,0 0-1,1-1 0,-1 1 0,0 0 1,0 0-1,0 0 0,0 0 1,1 0-1,-1 0 0,0 0 0,0 0 1,0-1-1,0 1 0,1 0 0,-1 0 1,0 0-1,0 0 0,0-1 0,0 1 1,0 0-1,0 0 0,0 0 0,0 0 1,1-1-1,-1 1 0,0 0 1,0 0-1,0 0 0,0-1 0,0 1 1,0 0-1,0 0 0,0 0 0,0-1 1,0 1-1,0 0 0,0 0 0,-1-1 1,5-12-178,-1-34-431,-4-60-1,-1 32 543,8 74-460,-1-1 0,0 2 0,1-1 0,-1 1 0,1-1 0,-1 1 0,8 2 0,-11-2-67,22 1-4216,7 0-2098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51 5189,'0'0'17184,"-2"-8"-14541,1 5-2495,1 1-49,0 0 0,0 1 0,0-1 0,0 1 0,0-1 0,-1 0 0,1 1 0,-1-1 0,1 1 0,-1-1 0,0 1 0,1-1 0,-1 1 0,0-1 0,0 1 0,0 0 0,0 0 0,0-1 1,0 1-1,-1 0 0,1 0 0,0 0 0,-1 0 0,1 0 0,0 1 0,-1-1 0,1 0 0,-1 1 0,1-1 0,-1 0 0,0 1 0,1 0 0,-1-1 0,1 1 0,-1 0 0,0 0 0,1 0 0,-1 0 0,0 0 0,1 1 0,-1-1 0,1 0 0,-3 1 0,-3 2-8,0 1 0,1-1-1,-1 1 1,1 0 0,0 0-1,1 1 1,-1 0 0,1 0-1,0 0 1,0 1 0,0-1-1,1 1 1,-1 0 0,-2 7-1,2-5-77,1-1 0,0 1 0,1 0 0,-1 1 0,2-1 0,-1 0 0,1 1 0,0 0 0,1-1 0,0 1 0,0 13 0,1-21-8,0 0 0,0-1-1,1 1 1,-1 0-1,0 0 1,1 0 0,-1 0-1,0 0 1,1-1-1,-1 1 1,1 0 0,-1 0-1,1-1 1,-1 1-1,1 0 1,0-1 0,-1 1-1,1-1 1,0 1-1,0-1 1,-1 1 0,1-1-1,0 1 1,0-1-1,1 1 1,29 2 154,-22-4-112,-1 0 0,1-1-1,0 0 1,15-5 0,-9-1-20,0 0 0,-1-1 0,0-1 0,-1 0 0,0 0 0,0-2 0,-1 1 0,-1-2 1,0 1-1,-1-2 0,0 1 0,-1-1 0,9-17 0,-55 70-588,25-22 633,-30 49 698,39-61-723,1 0-1,0 0 1,0 0-1,0 0 0,0 0 1,1 0-1,0 1 0,0-1 1,1 0-1,-1 1 1,1 8-1,1-14-46,-1 1 0,1 0 0,-1-1 0,1 1 0,-1 0 0,1-1 0,-1 1 0,1-1 0,0 1 0,-1-1 0,1 1 0,0-1 0,0 0 0,-1 1 0,1-1 0,0 0 0,0 0 0,-1 1 0,1-1 0,0 0 0,0 0 0,0 0 0,-1 0 0,1 0 0,0 0 0,0 0 0,0 0 0,0 0 0,27-3 0,-14-1 0,-1-1 0,1-1 0,-1 0 0,1-1 0,-2 0 0,1-1 0,-1 0 0,0-1 0,18-19 0,41-27 0,-70 55 0,-1-1 0,1 1 0,-1-1 0,1 1 0,-1 0 0,1-1 0,-1 1 0,1 0 0,-1-1 0,1 1 0,-1 0 0,1 0 0,-1 0 0,1 0 0,0-1 0,-1 1 0,1 0 0,-1 0 0,1 0 0,0 0 0,-1 0 0,1 0 0,-1 1 0,1-1 0,0 0 0,-1 0 0,1 0 0,-1 0 0,1 1 0,-1-1 0,1 0 0,-1 1 0,1-1 0,-1 0 0,1 1 0,-1-1 0,1 0 0,-1 1 0,0-1 0,1 1 0,-1-1 0,1 1 0,-1-1 0,0 1 0,0-1 0,1 1 0,-1-1 0,0 1 0,0 0 0,0-1 0,0 1 0,1-1 0,-1 1 0,0 0 0,0-1 0,0 1 0,0-1 0,-1 1 0,1 0 0,0-1 0,0 1 0,0-1 0,0 1 0,-1 0 0,-8 59 0,4-29 0,5-30 0,1-1 0,-1 1 0,1-1 0,0 0 0,-1 1 0,1-1 0,-1 1 0,1-1 0,0 0 0,-1 0 0,1 1 0,0-1 0,-1 0 0,1 0 0,0 0 0,0 0 0,-1 0 0,1 0 0,0 0 0,-1 0 0,1 0 0,0 0 0,0 0 0,-1 0 0,1 0 0,0-1 0,0 1 0,24-6 0,23-20 0,-42 21 0,0 1 0,1 0 0,-1 0 0,1 1 0,0-1 0,0 2 0,0-1 0,0 1 0,1 0 0,10-1 0,-17 7-32,0 0 0,0 0 0,0 0 0,-1 1 0,0-1 0,1 0 0,-2 1 0,1-1 0,-1 5 0,-5 6-2298,1-6-2830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5285,'0'0'13720,"2"10"-11660,3 35-687,-1 1 0,-2-1 0,-3 1 1,-1 0-1,-9 46 0,-4 110-1273,12-206-4515,-12-17 1036,-34-58-2430,3 7 5556,38 58 1496,1 0 1,1 0-1,-6-19 0,11 32-1060,1 0 0,0 0-1,0 0 1,0 0 0,0 0 0,0 0 0,0 0 0,0 0 0,0 1 0,0-1 0,1 0-1,-1 0 1,0 0 0,1 0 0,-1 0 0,0 1 0,1-1 0,-1 0 0,1 0 0,-1 0-1,1 1 1,-1-1 0,1 0 0,0 1 0,-1-1 0,1 1 0,0-1 0,0 1 0,-1-1-1,1 1 1,0-1 0,0 1 0,0 0 0,0-1 0,-1 1 0,1 0 0,0 0 0,0 0-1,0-1 1,0 1 0,0 0 0,0 0 0,1 1 0,55-1 513,-37 1-97,34-1-383,22 1-918,-27-3-2981,-7-1-3305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20 13261,'0'0'12929,"-9"-5"-11973,7 3-922,-1 0 0,1 1 0,-1-1 0,1 1 0,-1 0 0,0 0 0,1 0 0,-1 0 0,0 0 1,0 1-1,0-1 0,-3 1 0,4 1-24,-1-1 1,1 1 0,0 0-1,-1 0 1,1 0 0,0 0-1,0 1 1,-1-1 0,1 1 0,0-1-1,0 1 1,1 0 0,-1-1-1,0 1 1,1 0 0,-1 0-1,1 1 1,-1-1 0,-1 4-1,-38 72 187,39-73-190,-1 0 0,1 0 0,1 1 0,-1-1-1,1 1 1,0-1 0,0 1 0,0 0 0,1-1 0,0 1 0,0 0 0,1 0 0,0 6 0,0-11-3,0 0-1,0-1 1,-1 1-1,1 0 1,0-1 0,0 1-1,0 0 1,-1-1-1,1 0 1,0 1 0,0-1-1,0 1 1,0-1 0,0 0-1,0 0 1,0 1-1,0-1 1,0 0 0,0 0-1,0 0 1,0 0-1,0 0 1,0 0 0,2-1-1,25-4 147,-16 0-120,-1-1 0,0 0 0,0-1 0,0 0 0,-1-1 0,-1 0 1,1-1-1,-1 1 0,0-2 0,-1 1 0,9-16 0,17-14 154,-29 91 115,-6 12 213,-3 0 1,-3 0-1,-2 0 1,-3-1-1,-3-1 1,-42 111-1,55-169-512,-31 59 0,32-61 0,0 1 0,0-1 0,-1 0 0,1 0 0,-1-1 0,0 1 0,1 0 0,-1 0 0,0-1 0,0 1 0,0-1 0,0 0 0,0 1 0,0-1 0,0 0 0,-1 0 0,1 0 0,0-1 0,-1 1 0,1-1 0,0 1 0,-1-1 0,1 0 0,-1 1 0,-3-2 0,4 0 0,-1 0 0,1-1 0,-1 0 0,1 1 0,0-1 0,0 0 0,0 0 0,0 0 0,0 0 0,1-1 0,-1 1 0,1 0 0,-1-1 0,1 1 0,0-1 0,0 0 0,0 1 0,-1-5 0,-14-55 0,16 59 0,-5-22-99,1 1 0,1-1 1,1 1-1,2-1 0,2-28 0,-1 42-44,1 1 0,-1 0 0,2 0 0,0 1 0,0-1 0,0 0 0,2 1-1,-1 0 1,1 0 0,0 0 0,1 1 0,0-1 0,0 1 0,1 1-1,8-9 1,44-30-9743,-28 23 2412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16784,'0'0'14099,"-2"8"-13293,-24 78-239,14-52-396,2 0-1,-12 69 0,48-144-170,-13 8 0,-2-1 0,-1 0 0,10-69 0,-20 108-703,0 0 0,0 0 1,1 0-1,0 0 0,-1 0 0,2-1 0,-1 1 1,0 0-1,3 4 0,-3-7 211,1 1 1,-1-1-1,1 0 1,0 0-1,0 0 1,-1 0-1,1-1 1,0 1-1,1 0 1,-1-1-1,0 0 1,0 1-1,1-1 1,-1 0-1,1 0 1,-1 0-1,1 0 0,-1-1 1,4 1-1,16 1-5903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75 15855,'0'0'11835,"-11"6"-11312,2 1-392,-1-1-1,1 1 1,1 1-1,-1 0 1,1 0-1,1 1 1,-1 0-1,2 0 1,-1 0-1,1 1 1,0 0-1,1 0 1,1 1-1,-1-1 1,2 1-1,-1 0 1,-1 15-1,4-25-114,1 0 0,-1 0 1,1 0-1,0 0 0,0 0 0,-1 1 0,1-1 0,0 0 0,0 0 0,0 0 0,0 1 0,1-1 0,-1 0 0,0 0 1,0 0-1,1 0 0,-1 1 0,1-1 0,-1 0 0,1 0 0,-1 0 0,1 0 0,0 0 0,-1 0 0,1 0 0,0 0 1,0-1-1,0 1 0,0 0 0,-1 0 0,1-1 0,0 1 0,0 0 0,1-1 0,-1 1 0,0-1 0,0 0 0,0 1 1,0-1-1,0 0 0,0 1 0,1-1 0,-1 0 0,0 0 0,0 0 0,0 0 0,1 0 0,-1 0 0,1-1 1,3 0 97,0 0 0,0-1 0,0 0 0,0 0 1,-1 0-1,1 0 0,0-1 0,-1 0 0,0 0 1,7-6-1,8-11-94,-1-2 1,-1 0 0,0-2-1,-2 1 1,-1-2-1,16-37 1,-30 61-22,1 0 0,-1 0 0,0 0 0,1 0-1,-1 0 1,1 0 0,0 0 0,-1 0 0,1 0 0,0 0 0,-1 0 0,1 0-1,0 1 1,0-1 0,0 0 0,-1 0 0,1 1 0,0-1 0,0 1 0,0-1-1,0 1 1,0-1 0,0 1 0,1 0 0,-1 0 0,0-1 0,0 1 0,0 0-1,1 0 1,0 1-4,0-1 0,0 1-1,0 0 1,-1 0 0,1 0-1,0 0 1,-1 1 0,1-1-1,-1 0 1,1 1 0,-1-1-1,0 1 1,0-1 0,3 4 0,0 1-14,-1 1 0,1-1 0,-1 1 0,0 0 0,-1 0 1,0-1-1,0 2 0,2 10 0,-12 33-42,1-20 122,7-30-66,0-1-1,0 0 1,0 0-1,0 0 1,0 1-1,-1-1 1,1 0 0,0 0-1,1 1 1,-1-1-1,0 0 1,0 0-1,0 1 1,0-1 0,0 0-1,0 0 1,0 0-1,0 1 1,0-1-1,0 0 1,0 0-1,1 0 1,-1 1 0,0-1-1,0 0 1,0 0-1,0 0 1,1 0-1,-1 0 1,0 1 0,0-1-1,0 0 1,0 0-1,1 0 1,-1 0-1,0 0 1,0 0 0,1 0-1,-1 0 1,0 0-1,0 0 1,0 0-1,1 0 1,-1 0-1,0 0 1,1 0 0,15-5-12,15-12 86,22-22-63,-37 26-23,0 1 0,0 1 0,2 0-1,18-9 1,-36 20 7,1 0-1,-1 0 1,0 0-1,0 0 1,1 0 0,-1 0-1,0 0 1,0-1-1,1 1 1,-1 0 0,0 0-1,1 0 1,-1 0-1,0 0 1,1 0-1,-1 0 1,0 0 0,0 1-1,1-1 1,-1 0-1,0 0 1,0 0-1,1 0 1,-1 0 0,0 0-1,0 1 1,1-1-1,-1 0 1,0 0-1,0 0 1,1 0 0,-1 1-1,0-1 1,0 0-1,0 0 1,0 1 0,1-1-1,-1 0 1,0 0-1,0 1 1,0-1-1,0 1 1,1 18-189,-10 24 146,8-41 48,-2 8 13,0 0 0,1 1 0,0-1-1,1 0 1,0 1 0,1 11-1,0-21 10,0 1 0,0 0-1,1 0 1,-1-1 0,1 1-1,-1 0 1,1-1 0,0 1-1,-1-1 1,1 1 0,0-1-1,0 1 1,0-1 0,0 0-1,1 1 1,-1-1 0,2 2-1,-1-2 38,0 0 0,1 0-1,-1 0 1,0 0-1,1-1 1,-1 1 0,1-1-1,-1 1 1,1-1 0,-1 0-1,1 0 1,-1 0-1,1 0 1,-1 0 0,5-1-1,-2-1-48,0 0 0,1 0 0,-1 0 0,0-1 0,-1 0 0,1 0 0,0 0-1,-1 0 1,0-1 0,1 0 0,-2 0 0,1 0 0,0 0 0,3-7 0,3-1-9,-2-1 0,1-1 1,10-26-1,-15 30 4,-1-1 0,0 0 0,0 1 0,-2-1 0,2-18 0,-3 26 0,1-1 0,-1 1 0,0-1 0,0 1 0,-1-1 0,1 1 0,-1-1 0,0 1 0,0-1 0,0 1 0,0-1 0,0 1 0,-1 0 0,1 0 0,-1 0 0,0 0 0,0 0 0,0 0 0,-1 0 0,-3-3 0,6 6-63,-1-1 0,1 1 0,0 0 0,-1 0 1,1-1-1,-1 1 0,1 0 0,-1 0 0,1-1 0,-1 1 0,1 0 0,-1 0 0,1 0 0,-1 0 1,1 0-1,-1 0 0,1 0 0,-1 0 0,1 0 0,-1 0 0,1 0 0,-1 0 0,1 0 0,-1 0 1,1 1-1,-1-1 0,1 0 0,0 0 0,-1 1 0,0-1 0,0 1-233,1 0-1,-1 0 0,1-1 1,0 1-1,-1 0 0,1 0 1,0-1-1,-1 1 0,1 0 1,0 0-1,0 0 0,0 0 1,-1 0-1,1 0 1,0-1-1,0 1 0,1 0 1,-1 0-1,0 0 0,0 0 1,0 0-1,0-1 0,1 1 1,-1 0-1,1 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59 113 3619,'-2'45'15272,"-5"4"-6168,-1 1-4781,-2 3-3394,-17 107-4629,23-93 5927,4-67-2221,0 0 0,0 1 0,0-1 0,0 0-1,0 1 1,0-1 0,0 0 0,0 1 0,0-1 0,0 0 0,0 1-1,0-1 1,0 0 0,0 1 0,0-1 0,0 0 0,0 1 0,0-1 0,1 0-1,-1 1 1,0-1 0,0 0 0,0 0 0,1 1 0,-1-1 0,0 0 0,0 0-1,0 1 1,1-1 0,-1 0 0,0 0 0,1 0 0,-1 1 0,0-1 0,1 0-1,-1 0 1,0 0 0,0 0 0,1 0 0,-1 0 0,0 0 0,2 1 0,14-11 332,12-23 37,-20 20-373,-1-1 0,0 0 0,-1 0 0,-1-1 0,-1 1 0,0-1 0,0 0 0,-2 0-1,0-1 1,0 1 0,-2 0 0,0-1 0,-2-17 0,2 34-2,0-1 0,0 0 0,0 0 0,-1 0 0,1 1 0,0-1 0,0 0 0,0 0 0,0 0 0,0 1 0,0-1 0,-1 0 0,1 0 0,0 0 0,0 0 0,0 0 0,0 1 0,-1-1 0,1 0 0,0 0 0,0 0 0,0 0 0,-1 0 0,1 0 0,0 0 0,0 0 0,0 0 0,-1 0 0,1 0 0,0 0 0,0 0 0,-1 0 0,1 0 0,0 0 0,0 0 0,0 0 0,-1 0 0,1 0 0,0 0 0,0 0 0,0 0 0,-1 0 0,1 0 0,0 0 0,0-1 0,0 1 0,-1 0 0,1 0 0,0 0 0,0 0 0,0-1 0,0 1 0,0 0 0,-1 0 0,1 0 0,0 0 0,0-1 0,0 1 0,0 0 0,0 0 0,0-1 0,0 1 0,0 0 0,0 0 0,-10 15 0,7-4 0,-1 0 0,2 0 0,-1 0 0,2 0 0,-1 16 0,1-25 0,1 0 0,0 0 0,0 0 0,0 0 0,1 0 0,-1 0 0,0 0 0,1 0 0,-1 0 0,1 0 0,0 0 0,0 0 0,0-1 0,0 1 0,0 0 0,0-1 0,0 1 0,0 0 0,1-1 0,-1 1 0,0-1 0,1 0 0,-1 1 0,1-1 0,0 0 0,-1 0 0,1 0 0,0 0 0,0 0 0,0-1 0,0 1 0,0-1 0,0 1 0,0-1 0,-1 1 0,1-1 0,3 0 0,3 0 0,0 0 0,0-1 0,-1 0 0,1 0 0,0-1 0,-1 0 0,1 0 0,-1-1 0,0 0 0,0 0 0,12-8 0,-7 4 0,-1-2 0,0 0 0,0 0 0,-1-1 0,0 0 0,8-13 0,-2 1 0,-1 0 0,-2-1 0,0 0 0,-2-1 0,0-1 0,11-39 0,-21 58 0,12-49 0,-12 51 0,0 1 0,-1-1 0,1 1 0,-1-1 0,0 0 0,0 1 0,-1-1 0,1 1 0,-1-1 0,0 1 0,0-1 0,-1-3 0,1 6 0,1 0 0,-1 1 0,1-1 0,-1 0 0,0 1 0,0-1 0,1 1 0,-1-1 0,0 1 0,0-1 0,0 1 0,0-1 0,1 1 0,-1 0 0,0-1 0,0 1 0,0 0 0,0 0 0,0 0 0,0 0 0,0 0 0,0 0 0,0 0 0,0 0 0,0 0 0,0 0 0,0 1 0,0-1 0,1 0 0,-1 0 0,0 1 0,0-1 0,0 1 0,0-1 0,1 1 0,-1-1 0,0 1 0,0 0 0,0 0 0,-30 28 0,3 6 0,1 1 0,-23 45 0,41-66 0,0 1 0,2 1 0,0 0 0,0 0 0,2 0 0,0 0 0,1 1 0,-1 19 0,4-35 0,1 0 0,0 0 0,0-1 0,0 1 0,0 0 0,0-1 0,0 1 0,1 0 0,-1 0 0,1-1 0,-1 1 0,1 0 0,-1-1 0,1 1 0,0-1 0,0 1 0,0-1 0,0 1 0,0-1 0,0 0 0,0 1 0,0-1 0,0 0 0,3 2 0,-1-2 0,0 0 0,-1 0 0,1 0 0,0-1 0,0 1 0,0-1 0,0 0 0,-1 1 0,1-1 0,0-1 0,0 1 0,0 0 0,4-2 0,8-2 0,0-1 0,0 0 0,-1-1 0,19-10 0,-28 13 0,-1 0 0,1 1 0,0-1 0,0 1 0,0 1 0,0-1 0,0 1 0,1 0 0,9-1 0,-13 2 0,-1 0 0,0 0 0,0 0 0,0 0 0,0 1 0,0-1 0,0 1 0,1-1 0,-1 1 0,0-1 0,0 1 0,0-1 0,-1 1 0,1 0 0,0 0 0,0-1 0,0 1 0,1 2 0,-1-1 0,1 1 0,-1-1 0,0 1 0,0 0 0,0-1 0,-1 1 0,1 0 0,-1-1 0,1 1 0,-1 0 0,0 2 0,-6 84 0,0-42 0,6-44-192,0-15-6684,0-5-2199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5541,'-1'3'12929,"1"5"-6000,1 16-2682,1 17-6244,-2-27 4190,-11 86-720,0 36-1089,11-135-377,0-1-1,0 0 0,0 1 1,0-1-1,0 0 0,0 0 1,0 1-1,0-1 0,0 0 0,0 1 1,0-1-1,0 0 0,0 0 1,0 1-1,0-1 0,0 0 1,0 0-1,0 1 0,0-1 1,1 0-1,-1 0 0,0 1 1,0-1-1,0 0 0,1 0 1,-1 0-1,0 1 0,0-1 0,0 0 1,1 0-1,-1 0 0,0 0 1,0 0-1,1 1 0,-1-1 1,0 0-1,0 0 0,1 0 1,-1 0-1,0 0 0,0 0 1,1 0-1,-1 0 0,0 0 1,1 0-1,-1 0 0,0 0 1,0 0-1,1 0 0,-1 0 0,0 0 1,0 0-1,1-1 0,-1 1 1,0 0-1,0 0 0,1 0 1,-1 0-1,0 0 0,0-1 1,1 1-1,-1 0 0,0-1 1,14-13 448,-7-4-434,-1 1-1,-1 0 1,-1-1 0,-1 0 0,0 0 0,-1-1 0,-1 1-1,-1 0 1,-4-37 0,-5 33-124,4 22-46,2 12-85,3-6-209,-1 1 0,1 0-1,1-1 1,-1 1 0,1-1 0,1 0 0,-1 1-1,1-1 1,4 10 0,-4-13-9,-1 0 1,1-1-1,0 1 1,0-1-1,1 0 1,-1 1-1,0-1 1,1 0-1,0 0 1,-1-1-1,1 1 1,0 0-1,0-1 1,0 0-1,0 0 1,0 0-1,0 0 1,0 0-1,0 0 1,0-1-1,7 1 1,22 0-5624,2-1-2819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143 323 9673,'0'0'15113,"-10"0"-13650,7 0-1361,-1 0 1,1 0 0,-1 0-1,1 1 1,-1-1 0,1 1-1,0 0 1,-1 0-1,1 0 1,0 0 0,-1 1-1,-3 2 1,2 0 16,0 0 0,0 0-1,0 1 1,1 0 0,0 0 0,0 0 0,-7 11 0,6-9-48,0 1-1,0 1 1,0-1 0,1 1 0,1-1 0,-1 1 0,1 0 0,1 1-1,0-1 1,-1 11 0,3-19-62,0 0 0,1 0 0,-1 0 0,0 0 1,1 0-1,-1-1 0,1 1 0,-1 0 0,1 0 0,0 0 0,-1 0 0,1-1 0,0 1 1,0 0-1,-1 0 0,1-1 0,0 1 0,0-1 0,0 1 0,0-1 0,0 1 0,0-1 0,0 0 1,0 1-1,0-1 0,0 0 0,0 0 0,0 0 0,0 1 0,0-1 0,0 0 0,0 0 0,0-1 1,0 1-1,0 0 0,0 0 0,0 0 0,0-1 0,0 1 0,1-1 0,4 0 42,0 0-1,0-1 1,0 0-1,-1 0 0,1 0 1,5-3-1,13-13 5,-1-1-1,-1-1 0,-1 0 1,-1-2-1,27-37 1,-44 55-62,-3 4-9,0 0-1,0 0 0,0 0 1,0 0-1,0 0 0,0 0 1,0-1-1,0 1 0,0 0 1,1 0-1,-1 0 0,0 0 1,0 0-1,0 0 1,0 0-1,0 0 0,0 0 1,0-1-1,0 1 0,1 0 1,-1 0-1,0 0 0,0 0 1,0 0-1,0 0 0,0 0 1,1 0-1,-1 0 0,0 0 1,0 0-1,0 0 0,0 0 1,0 0-1,0 0 0,1 0 1,-1 0-1,0 0 0,0 0 1,0 0-1,0 0 0,0 1 1,0-1-1,1 0 0,-1 0 1,0 0-1,0 0 0,0 0 1,0 0-1,0 0 0,0 0 1,0 0-1,0 1 0,0-1 1,0 0-1,1 0 0,-1 0 1,0 0-1,3 14-408,-1 35 397,-1-14-202,-1-34 227,1 0 0,-1-1 1,0 1-1,0 0 0,1 0 1,-1 0-1,1-1 0,-1 1 1,0 0-1,1 0 0,0-1 1,-1 1-1,1 0 0,-1-1 1,1 1-1,0-1 0,-1 1 1,1-1-1,0 1 0,-1-1 1,1 1-1,0-1 0,0 0 1,0 1-1,0-1 0,-1 0 0,1 0 1,0 0-1,0 0 0,0 1 1,0-1-1,0 0 0,-1 0 1,1-1-1,0 1 0,0 0 1,0 0-1,0 0 0,-1-1 1,1 1-1,0 0 0,0-1 1,0 1-1,-1 0 0,1-1 1,1 0-1,34-25 1132,3-22-518,-2-2 0,-2-1 0,-3-2-1,31-67 1,-57 108-611,0 0 0,-1 0 0,-1 0 0,6-24 0,-10 36 0,-1 0 0,1 0 0,0 0 0,0 0 0,0 1 0,0-1 0,-1 0 0,1 0 0,0 0 0,0 0 0,0 0 0,-1 0 0,1 0 0,0 0 0,0 0 0,0 0 0,-1 0 0,1 0 0,0 0 0,0 0 0,0 0 0,-1 0 0,1 0 0,0 0 0,0 0 0,0-1 0,-1 1 0,1 0 0,0 0 0,0 0 0,0 0 0,0 0 0,-1 0 0,1 0 0,0-1 0,0 1 0,0 0 0,0 0 0,0 0 0,0 0 0,0-1 0,-1 1 0,1 0 0,0 0 0,0 0 0,0-1 0,0 1 0,0 0 0,0 0 0,0 0 0,0-1 0,0 1 0,0 0 0,0 0 0,0 0 0,0-1 0,0 1 0,-10 11 0,-4 10 0,0 0 0,2 1 0,0 0 0,2 1 0,1 1 0,0-1 0,2 1 0,0 0 0,2 1 0,1 0 0,1 0 0,1 0 0,1 0 0,3 27 0,-2-47 0,1 1 0,0-1 0,1 0 0,-1 0 0,1 0 0,0 0 0,0 0 0,1 0 0,3 5 0,-5-8 0,0 0 0,1 0 0,-1-1 0,1 1 0,-1-1 0,1 1 0,0-1 0,0 1 0,-1-1 0,1 0 0,0 0 0,0 0 0,0 0 0,0 0 0,0 0 0,1-1 0,-1 1 0,0-1 0,0 1 0,0-1 0,1 0 0,-1 0 0,0 0 0,3 0 0,-4-1 0,0 0 0,1 0 0,-1 0 0,-1 0 0,1 0 0,0-1 0,0 1 0,0 0 0,-1 0 0,1-1 0,0 1 0,-1 0 0,1-1 0,-1 1 0,0-1 0,1 1 0,-1 0 0,0-1 0,0 1 0,0-1 0,0 1 0,0-1 0,-1-2 0,-1-39 0,0 30 0,-1 0 0,-1 0 0,0 1 0,-1-1 0,-1 1 0,1 0 0,-2 1 0,-8-12 0,5 6 0,1 0 0,-13-30 0,22 47 1,0-1 0,0 1 0,0 0 0,0-1 0,0 1 0,0-1 0,0 1 0,0-1 0,0 1 0,0 0 0,0-1 0,0 1 0,0-1 0,0 1 0,0 0 0,0-1 0,1 1 0,-1-1 0,0 1 0,0 0 0,0-1 0,1 1 0,-1 0 0,0-1 0,0 1 0,1 0 0,-1-1 0,0 1 0,1 0 0,-1 0 0,0 0 1,1-1-1,-1 1 0,1 0 0,-1 0 0,0 0 0,1 0 0,-1-1 0,1 1 0,27-3 39,29 9-447,-49-4 121,51 6-7809,-22-8-1455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12 191 4708,'-1'1'640,"0"-1"-1,1 1 0,-1-1 0,0 1 0,0 0 0,1 0 0,-1-1 0,0 1 0,1 0 1,-1 0-1,1-1 0,-1 1 0,1 0 0,-1 0 0,1 0 0,0 0 0,-1 0 0,1 0 1,0 1-1,10 7 5272,-6-8-5448,1 0 1,-1-1-1,0 1 0,1-1 0,-1 0 1,1 0-1,5-1 0,1-2-98,0-1 0,-1 1 1,1-2-1,-1 1 0,0-2 0,0 1 0,0-1 0,11-10 0,-2 2 426,-1-2 0,31-34 0,-46 46-791,1 1 0,-1-1 0,0 0 0,0 0 0,-1 0 0,1-1 0,-1 1 0,0-1 0,0 1 0,0-1 0,-1 0 0,0 0 0,0 1 0,1-9 0,-2 12 0,-1 0 0,1 1 0,-1-1 0,1 0 0,-1 0 0,0 0 0,1 1 0,-1-1 0,0 0 0,0 1 0,1-1 0,-1 0 0,0 1 0,0-1 0,0 1 0,0-1 0,0 1 0,0 0 0,1-1 0,-1 1 0,0 0 0,0 0 0,0-1 0,0 1 0,0 0 0,0 0 0,0 0 0,0 0 0,0 1 0,0-1 0,0 0 0,-1 0 0,-37 6 0,28-1 0,2 0 0,-1 0 0,0 1 0,1 1 0,0-1 0,1 1 0,0 1 0,0 0 0,0 0 0,-8 11 0,2-1 0,1 1 0,1 1 0,-19 41 0,26-50 0,1 1 0,0-1 0,1 1 0,-4 21 0,6-30 0,1-1 0,0 1 0,-1-1 0,1 1 0,0-1 0,0 1 0,1-1 0,-1 1 0,0-1 0,1 1 0,0-1 0,-1 1 0,1-1 0,0 0 0,0 1 0,0-1 0,1 0 0,-1 0 0,0 0 0,1 0 0,0 0 0,-1 0 0,1 0 0,0-1 0,0 1 0,0 0 0,0-1 0,0 0 0,4 2 0,12 2-33,0-1 0,1-1 0,0-1 0,-1 0 0,1-2 0,0 0 0,21-3 0,-15 2-376,23-5-4028,-17-3-2993,3-8-6903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589 106 11787,'0'0'6033,"1"-8"-4074,0 0-1912,0 6 184,0 0 1,-1-1-1,1 1 0,-1-1 0,1 1 0,-1 0 0,0-1 0,0 1 1,0-1-1,0 1 0,-1-1 0,1 1 0,0-1 0,-1 1 0,0-1 0,0 1 1,0 0-1,0 0 0,0-1 0,0 1 0,0 0 0,-1 0 0,1 0 1,-1 0-1,1 0 0,-1 1 0,0-1 0,0 0 0,0 1 0,0-1 0,0 1 1,0 0-1,-4-3 0,-8 0-7,-1 1-1,1 0 1,-1 0 0,1 2 0,-1-1 0,0 2-1,0 0 1,1 1 0,-1 1 0,0 0 0,1 0-1,-19 7 1,12-2 48,0 0-1,0 1 1,1 1 0,1 1-1,0 1 1,0 1-1,-28 22 1,41-29-323,1 0 0,0 1 0,0-1 0,1 1 0,-1 0 0,1 0-1,1 1 1,-1-1 0,1 1 0,-5 13 0,7-16 19,0-1-1,0 1 1,1 0-1,-1 0 1,1 0 0,0 0-1,0 0 1,0-1-1,0 1 1,1 0-1,-1 0 1,1 0-1,0-1 1,0 1 0,1 0-1,-1-1 1,1 1-1,0-1 1,-1 1-1,2-1 1,-1 0 0,3 3-1,13 11-164,0 0-1,1-2 1,1-1-1,31 19 1,-31-22 51,-1 1 0,0 1 0,-1 1 0,0 1 0,19 21 0,-35-34 170,0 0-1,0 0 1,-1 1-1,1-1 1,-1 0 0,0 1-1,1-1 1,-1 0-1,0 1 1,-1 0 0,1-1-1,0 1 1,-1-1-1,1 1 1,-1 0 0,0-1-1,0 1 1,0 0-1,0 0 1,-1 4-1,-1-3 68,1 0 0,-1 0 0,0 0 0,0 0 0,-1 0-1,1 0 1,-1-1 0,0 1 0,0-1 0,0 0 0,-5 5-1,-7 3 228,-1 0-1,0-1 0,-1 0 0,-28 11 0,30-14-317,0-1 0,0-1 0,0 0 0,-1-1 0,1-1 0,-1-1 0,0 0 0,0 0 0,0-2 0,0 0 0,-20-3 0,33 2-174,0 1 0,0-1 0,0-1 0,0 1 0,0 0 0,1 0 0,-1-1-1,0 0 1,1 1 0,0-1 0,-1 0 0,1 0 0,0-1 0,0 1 0,0 0 0,0-1 0,0 1 0,1-1 0,-1 0 0,-1-2 0,2 3-54,1 0 0,-1 0 0,1-1 0,-1 1 0,1 0 1,0 0-1,0 0 0,0 0 0,0 0 0,0 0 1,0 0-1,0-1 0,1 1 0,-1 0 0,1 0 0,-1 0 1,1 0-1,0 0 0,0 0 0,0 1 0,0-1 1,0 0-1,1 0 0,-1 1 0,0-1 0,1 1 1,-1-1-1,1 1 0,2-2 0,20-13-6739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164 294 769,'0'0'14098,"9"-7"-12934,24-19 11,-22 11 3250,-18 8-1258,-18 4-70,24 3-3014,-8 0 225,-1 0 0,1 1 0,0 1-1,0-1 1,-1 2 0,1-1 0,0 1-1,1 0 1,-1 1 0,-12 7 0,15-7-244,1-1 1,0 1 0,0 0-1,0 1 1,1-1-1,-1 1 1,1 0 0,0 0-1,0 0 1,1 0 0,0 1-1,0 0 1,0-1 0,0 1-1,1 0 1,-3 11 0,5-15-60,-1-1 0,1 1 1,-1 0-1,1 0 1,-1 0-1,1 0 0,0-1 1,0 1-1,0 0 0,0 0 1,0 0-1,1 0 1,-1 0-1,0-1 0,1 1 1,-1 0-1,1 0 0,0-1 1,0 1-1,-1 0 1,1-1-1,0 1 0,1-1 1,-1 1-1,0-1 1,0 1-1,1-1 0,-1 0 1,0 0-1,1 0 0,-1 1 1,1-1-1,0-1 1,2 2-1,0 0 4,1-1 0,0-1 0,0 1 0,0-1 0,0 0-1,0 0 1,0 0 0,0 0 0,0-1 0,0 0 0,0 0 0,7-3 0,2-2-9,0-1 0,0 0 0,-1 0 0,0-2 0,0 1 0,-1-2 0,-1 0 0,1 0 0,-1-1 0,11-15 0,4-7 0,-1 0 0,30-57 0,-48 80 0,-5 7 0,-1 1 0,1-1 0,0 1 0,-1-1 0,1 0 0,-1 0 0,0 0 0,0 0 0,0 0 0,0 0 0,-1 0 0,1 0 0,-1 0 0,0-5 0,-26 47 0,26-38 0,-4 5 0,0 1 0,0 0 0,0-1 0,1 2 0,1-1 0,-1 0 0,1 1 0,0-1 0,1 1 0,0 0 0,0-1 0,0 1 0,2 12 0,-1-20 0,1 1 0,-1 0 0,1-1 0,-1 1 0,1-1 0,-1 1 0,1-1 0,0 1 0,-1-1 0,1 0 0,0 1 0,-1-1 0,1 0 0,0 0 0,-1 1 0,1-1 0,0 0 0,0 0 0,-1 0 0,1 0 0,0 0 0,0 0 0,-1 0 0,1 0 0,0 0 0,0 0 0,-1 0 0,1 0 0,1-1 0,22-6 0,-13 1 0,-1-1 0,0 0 0,-1 0 0,1-1 0,-1 0 0,11-14 0,46-61 0,-53 65 0,41-57 0,-92 147 0,-56 151 0,81-181 0,1 1 0,2 0 0,2 0 0,2 1 0,-1 62 0,10-36 0,13 79 0,-33-214 0,4-2 0,3 1 0,-4-102 0,14 163-17,1 1 0,-1-1 0,1 1 0,0 0-1,0 0 1,1-1 0,-1 1 0,1 0 0,0 0 0,0 0 0,0 1 0,0-1 0,1 0-1,0 1 1,0 0 0,0 0 0,0-1 0,0 2 0,0-1 0,1 0 0,-1 1 0,6-3-1,10-6-490,1 2-1,-1 0 0,32-8 1,0-1-1676,-8-2-5888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9993,'0'0'13058,"1"13"-12241,5 69 774,-3 1 0,-4 0-1,-4-1 1,-18 99 0,22-179-1281,1-18 272,5-54-525,-1-25-50,-4 86-9,-1-1 1,0 1 0,0 0-1,-1 0 1,0 0 0,-1 1-1,-6-17 1,8 40 1,2-13 0,-1 0 0,0 0 0,1 0 0,0 0 0,-1 0 0,1 0 0,0 0 0,0 0 0,0 0 0,0 0 0,1-1 0,-1 1 0,0 0 0,2 1 0,2 0-1,0 0 0,1 1 0,-1-2 0,1 1-1,-1-1 1,1 1 0,0-2 0,0 1 0,0-1 0,0 0 0,0 0 0,0 0 0,0-1-1,0 0 1,0 0 0,0-1 0,0 1 0,0-1 0,0-1 0,0 1 0,0-1 0,0 0-1,8-4 1,-4 1 2,0 1-1,-1-2 1,1 1-1,-1-1 0,0-1 1,0 1-1,-1-2 1,0 1-1,0-1 0,-1 0 1,0-1-1,8-12 1,-14 20 0,0-1 1,1 0-1,-1 0 1,0 0-1,-1 0 1,1-1-1,0 1 1,-1 0-1,1 0 1,-1 0-1,1-1 1,-1 1-1,0-4 1,0 5-2,-1 1 0,1-1 1,0 0-1,0 1 0,-1-1 0,1 1 0,0-1 0,-1 1 1,1-1-1,-1 1 0,1 0 0,0-1 0,-1 1 0,1-1 1,-1 1-1,1 0 0,-1-1 0,1 1 0,-1 0 0,0 0 1,1-1-1,-1 1 0,1 0 0,-1 0 0,0 0 0,1 0 1,-1 0-1,1 0 0,-1 0 0,-1 0 0,-2 0 0,0 1 0,0 0-1,0 0 1,0 0-1,0 0 1,0 1 0,1 0-1,-1 0 1,0 0 0,1 0-1,0 0 1,-1 1-1,-2 2 1,-5 4 0,2 1 0,-1 0 0,1 0 0,1 0 0,0 1 0,1 1 0,0-1 0,0 1 0,1 1 0,1-1 0,0 1 0,1 0 0,0 0 0,1 0 0,0 0 0,-1 18 0,4-30-79,0 1-1,0-1 1,1 1-1,-1-1 1,0 1-1,1-1 1,-1 1-1,0-1 1,1 1-1,0-1 1,-1 0-1,1 1 1,0-1-1,0 0 1,0 0-1,0 1 1,0-1-1,0 0 1,0 0-1,0 0 1,0 0-1,0 0 1,0-1-1,3 2 1,-1 0-460,1-1 0,0 1 0,1-1 0,-1 0 0,0 0 1,0-1-1,0 1 0,8-1 0,0 0-1397,-1-1-1,0 0 1,1-1 0,-1 0-1,21-8 1,8-9-9429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5637,'0'0'12989,"-9"2"-8035,-4 2-4375,1 0 0,-1 0 1,1 1-1,0 1 1,1 0-1,0 1 1,0 0-1,0 0 0,1 1 1,0 1-1,0 0 1,-13 16-1,17-18-441,1 0 0,0 1 0,0-1 0,1 1 0,0 0 0,1 0-1,-1 0 1,2 1 0,-1-1 0,1 1 0,-2 16 0,4-25-138,0 1 0,0 0 0,1-1 0,-1 1 0,0 0-1,0-1 1,1 1 0,-1 0 0,0-1 0,1 1 0,-1-1 0,0 1 0,1 0 0,-1-1 0,1 1 0,-1-1-1,1 1 1,-1-1 0,1 0 0,-1 1 0,1-1 0,0 1 0,-1-1 0,1 0 0,0 0 0,-1 1 0,1-1-1,1 0 1,29 4-46,29-12-412,-47 4-456,0 0 1,0-1-1,-1-1 1,20-11-1,17-20-6871,-22 11 1171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7559,'0'0'16277,"-1"10"-14894,-26 127 1202,14-82-930,2 0-1,-5 100 0,16-154-1654,0 0 0,0 0 0,0 0 0,0 0 0,0 0 0,0 0 0,0 0 0,0 0 0,1 0 0,-1 0 0,0 0 0,1-1 0,-1 1 0,0 0 0,1 0 0,-1 0 0,1-1 0,-1 1 0,1 0 0,0 0 0,-1-1 0,1 1 0,0 0 0,-1-1 0,1 1 0,0-1 0,1 2 0,0-2 0,0 0 0,0 1 0,0-1 0,0 0 0,0 0 0,0 0 0,0 0 0,0-1 0,0 1 0,0 0 0,0-1 0,3-1 0,3-1 0,0 0 0,0-1 0,-1-1 0,1 1 0,6-6 0,76-73 0,-90 83 0,1 0 0,-1-1 0,0 1 0,1 0 0,-1 0 0,0-1 0,1 1 0,-1 0 0,1 0 0,-1-1 0,0 1 0,1 0 0,-1 0 0,1 0 0,-1 0 0,1 0 0,-1 0 0,0 0 0,1 0 0,-1 0 0,1 0 0,-1 0 0,1 0 0,-1 0 0,1 0 0,-1 0 0,0 0 0,1 0 0,-1 1 0,1-1 0,-1 0 0,1 0 0,-1 1 0,0-1 0,1 0 0,-1 0 0,0 1 0,1-1 0,-1 0 0,0 1 0,0-1 0,1 0 0,-1 1 0,0-1 0,0 1 0,1-1 0,-1 0 0,0 1 0,0-1 0,0 1 0,0-1 0,0 1 0,0-1 0,0 1 0,0-1 0,0 0 0,0 1 0,0-1 0,0 1 0,0-1 0,0 1 0,0 0 0,0 38 0,0-31 0,-8 47-2703,1 0-3909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4452,'0'0'21791,"0"9"-21337,-8 175 2861,9-184-3277,-1 1-1,0-1 0,1 0 0,-1 1 0,0-1 1,1 1-1,-1-1 0,0 0 0,1 1 0,-1-1 0,1 0 1,-1 0-1,1 1 0,-1-1 0,1 0 0,-1 0 1,0 0-1,1 1 0,0-1 0,-1 0 0,1 0 1,-1 0-1,1 0 0,-1 0 0,1 0 0,-1 0 0,1 0 1,-1 0-1,1 0 0,-1-1 0,1 1 0,-1 0 1,1 0-1,-1 0 0,1-1 0,-1 1 0,0 0 1,1 0-1,-1-1 0,1 1 0,-1 0 0,0-1 0,1 1 1,-1-1-1,1 1 0,22-14 831,94-102-692,-117 116-176,0-1 0,0 1 0,1 0 0,-1-1 0,0 1 0,1 0 0,-1-1 0,0 1 0,1 0 0,-1-1 0,0 1 0,1 0 0,-1 0 0,1-1 0,-1 1 0,1 0 0,-1 0 0,0 0 0,1 0 0,-1 0 0,1-1 0,-1 1 0,1 0 0,-1 0 0,1 0 0,-1 0 0,1 1 0,-1-1 0,1 0 0,-1 0 0,1 0 0,-1 0 0,0 0 0,1 0 0,-1 1 0,1-1 0,-1 0 0,0 0 0,1 1 0,-1-1 0,1 1 0,6 24 0,-9 34 0,2-58 0,-15 55-2621,20-67-10095,2-7 2941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 10250,'0'0'17414,"-7"8"-16987,-6 7-236,1 0 0,1 1 0,-10 20 0,15-26-95,2-1 0,-1 1 0,2 0 0,-1 0 0,1 0 0,0 0 0,1 1 0,-1 19 0,3-30-73,0 1-1,1-1 1,-1 1 0,0 0 0,1-1 0,-1 1 0,1-1-1,-1 1 1,0-1 0,1 1 0,-1-1 0,1 1-1,0-1 1,-1 0 0,1 1 0,-1-1 0,1 0 0,-1 1-1,1-1 1,0 0 0,-1 0 0,1 0 0,0 0 0,-1 1-1,1-1 1,0 0 0,-1 0 0,1 0 0,0 0-1,-1 0 1,1-1 0,0 1 0,-1 0 0,1 0 0,0 0-1,-1 0 1,1-1 0,-1 1 0,2-1 0,29-11 1285,-19 2-1216,1 0 1,-2-1 0,1 0 0,-2-1 0,1 0 0,16-26-1,-21 28-75,0 0-1,-1-1 0,0 1 0,0-1 0,-1 0 0,-1 0 0,0 0 1,0 0-1,-1-1 0,1-14 0,-3 26-16,0 0 0,0-1 0,0 1 0,-1 0 0,1-1 0,0 1 0,0 0 0,0 0 0,0-1 0,-1 1 0,1 0 0,0 0 0,0 0 0,-1-1 0,1 1 0,0 0 0,0 0 0,-1 0 0,1 0 0,0-1 0,0 1 0,-1 0 0,1 0 0,0 0 0,-1 0 0,1 0 0,0 0 0,0 0 0,-1 0 0,1 0 0,0 0 0,-1 0 0,1 0 0,0 0 0,-1 0 0,1 0 0,0 0 0,0 0 0,-1 1 0,1-1 0,0 0 0,0 0 0,-1 0 0,1 0 0,0 0 0,0 1 0,-1-1 0,1 0 0,0 0 0,0 1 0,0-1 0,-1 0 0,1 0 0,0 1 0,0-1 0,0 0 0,0 1 0,-16 12 0,6 6-4579,10-19 4414,-1 0-1,1 0 1,0 1-1,-1-1 1,1 0 0,0 0-1,0 1 1,-1-1-1,1 0 1,0 1-1,0-1 1,0 0 0,0 1-1,-1-1 1,1 0-1,0 1 1,0-1 0,0 0-1,0 1 1,0-1-1,0 1 1,0-1 0,0 0-1,0 1 1,0-1-1,0 0 1,0 1 0,0-1-1,0 1 1,0-1-1,1 0 1,-1 1-1,0-1 1,0 0 0,0 1-1,0-1 1,1 0-1,-1 0 1,0 1 0,0-1-1,1 0 1,-1 1-1,0-1 1,0 0 0,1 0-1,-1 0 1,0 1-1,1-1 1,0 0-1,8-1-8572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5958,'3'-1'10062,"-1"11"-4163,1 34-2655,0 32-5085,-3-52 3492,-1 24-124,-3 0 0,-17 85-1,15-83-2342,10-49-3479,13-11-37,-5-7-1033,0-3-3390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11018,'0'0'15855,"-8"10"-15379,-6 7-245,1 1-1,1 1 1,-10 22 0,16-30-119,1 1 1,0 0-1,1 0 0,0 0 0,1 0 0,0 1 0,1-1 0,-1 16 0,3-27-93,0-1 0,0 1 0,0-1-1,0 1 1,0-1 0,0 1 0,1 0 0,-1-1 0,0 1 0,0-1-1,0 1 1,0-1 0,1 1 0,-1-1 0,0 1 0,1-1 0,-1 1-1,0-1 1,1 1 0,-1-1 0,0 1 0,1-1 0,-1 0 0,1 1-1,-1-1 1,1 0 0,-1 1 0,1-1 0,-1 0 0,1 0-1,-1 1 1,1-1 0,-1 0 0,1 0 0,-1 0 0,1 0 0,0 0-1,-1 0 1,1 0 0,-1 0 0,1 0 0,-1 0 0,1 0 0,0 0-1,-1 0 1,1 0 0,-1-1 0,1 1 0,-1 0 0,1 0 0,-1-1-1,1 1 1,-1 0 0,1-1 0,-1 1 0,1-1 0,28-20 1495,-18 9-1376,-1 0 0,0-1-1,-1-1 1,14-28 0,-20 35-124,0 1 0,-1 0-1,1-1 1,-1 0 0,-1 1 0,1-1 0,-1 0 0,-1 0 0,1 0 0,-1 0-1,0 0 1,-1 0 0,1 1 0,-3-10 0,2 15-14,1 1 0,0-1 0,0 1 0,0-1 0,-1 1 0,1-1 0,0 1 0,-1-1 0,1 1 0,0-1 0,-1 1 0,1-1 0,-1 1 0,1 0 0,-1-1 0,1 1 0,-1 0 0,1-1 0,-1 1 0,1 0 0,-1 0 0,1-1 0,-1 1 0,1 0 0,-1 0 0,0 0 0,1 0 0,-1 0 0,1 0 0,-1 0 0,1 0 0,-1 0 0,0 0 0,1 0 0,-1 0 0,1 0 0,-1 1 0,1-1 0,-1 0 0,0 0 0,1 1 0,-1-1 0,1 0 0,-1 1 0,1-1 0,0 0 0,-2 1 0,-20 21 0,20-19-477,-1 2 1,1-1-1,0 0 1,0 0-1,1 1 1,-1-1-1,1 1 0,0-1 1,0 1-1,-1 8 1,3-12 295,-1 0 0,0 0 1,0-1-1,0 1 1,0 0-1,1 0 0,-1 0 1,0 0-1,1 0 1,-1-1-1,1 1 0,-1 0 1,1 0-1,-1-1 1,1 1-1,0 0 0,-1-1 1,1 1-1,0 0 1,-1-1-1,3 1 0,-1 0-34,0 0 0,0 0 0,1-1 0,-1 1-1,1-1 1,-1 1 0,0-1 0,1 0 0,-1 0 0,1 0-1,3-1 1,0 0-877,0-1 0,0 1 0,-1-1 0,1 0 0,-1-1 0,10-4 0,8-8-4674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9513,'0'0'3043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7111,'0'0'8605,"2"-4"-6219,3-10-1484,-2-12 4969,-3 26-5736,0-1-1,0 1 0,0 0 1,1-1-1,-1 1 1,-1-1-1,1 1 0,0 0 1,0-1-1,0 1 1,0 0-1,0-1 1,0 1-1,0 0 0,0-1 1,-1 1-1,1 0 1,0-1-1,0 1 0,0 0 1,-1-1-1,1 1 1,0 0-1,0 0 0,-1-1 1,1 1-1,0 0 1,-1 0-1,1 0 0,0-1 1,-1 1-1,1 0 1,0 0-1,-1 0 0,-1 0-110,0 1 0,1-1-1,-1 1 1,1 0 0,-1 0 0,1 0-1,-1 0 1,1 0 0,0 0-1,-1 0 1,1 0 0,0 1-1,-2 1 1,-5 6-8,0 0 1,1 0-1,0 1 1,0 0-1,1 0 0,1 0 1,0 1-1,0 0 1,1 0-1,0 0 0,1 1 1,0-1-1,-2 19 1,5-29-16,0-1 0,0 1 0,0 0 0,0-1 0,0 1 0,0-1 1,0 1-1,1 0 0,-1-1 0,0 1 0,0-1 0,0 1 0,1-1 0,-1 1 1,0-1-1,0 1 0,1-1 0,-1 1 0,1-1 0,-1 1 0,0-1 1,1 1-1,-1-1 0,1 0 0,-1 1 0,1-1 0,-1 0 0,1 1 1,-1-1-1,2 1 0,21-4 92,19-18 93,-26 8-128,0-1-1,22-24 1,9-8 26,-47 46-91,0 0 1,0-1 0,0 1 0,0 0-1,0 0 1,1 0 0,-1 0 0,0 0-1,0 0 1,0 0 0,0 0 0,0 0-1,1 0 1,-1 0 0,0 0 0,0 0-1,0 0 1,0 0 0,1 0 0,-1 0-1,0 0 1,0 0 0,0 0 0,0 0-1,1 0 1,-1 0 0,0 0 0,0 0-1,0 0 1,0 0 0,0 0-1,1 0 1,-1 1 0,0-1 0,0 0-1,0 0 1,0 0 0,0 0 0,0 0-1,0 0 1,1 1 0,-1-1 0,0 0-1,0 0 1,0 0 0,0 0 0,0 0-1,0 1 1,0-1 0,0 0 0,0 0-1,0 0 1,0 1 0,3 16-121,-2 28 193,-1-39-41,-2 35 224,-1-1-1,-2 0 1,-2 0-1,-20 66 1,4-37 344,-55 113 0,54-145-593,10-30 0,13-7 0,0-1 0,1 1 0,-1-1 0,0 1 0,1-1 0,-1 0 0,1 1 0,-1-1 0,0 1 0,1-1 0,-1 0 0,1 0 0,0 1 0,-1-1 0,1 0 0,0 0 0,-1 1 0,1-1 0,0 0 0,0 0 0,0 0 0,0 0 0,-1 0 0,-4-26 0,2-1 0,0 1 0,1 0 0,2-1 0,1 1 0,1-1 0,2 1 0,0 0 0,14-46 0,-14 64-325,0 0 0,1 0-1,0 0 1,0 0 0,9-10 0,2 2-2061,0 0 1,32-25 0,-20 19-4747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16 18898,'-8'0'3139,"-4"1"-2730,1 0 1,-1 0-1,1 2 1,-1-1-1,1 2 1,0-1-1,1 1 1,-1 1-1,1 0 1,-17 11-1,20-12-321,1 1-1,0 0 1,0 0-1,1 1 1,0-1-1,0 1 0,0 0 1,0 1-1,1-1 1,0 1-1,0 0 1,1 0-1,0 0 0,0 0 1,1 1-1,0-1 1,0 1-1,-1 9 1,3-13-82,-1-1 0,1 1 0,0-1 0,0 1 0,0-1 0,0 1 1,0-1-1,1 1 0,0-1 0,0 0 0,0 1 0,0-1 0,0 0 1,1 1-1,1 2 0,-1-4 12,1 0-1,-1 0 1,0 0 0,1 0-1,-1 0 1,1-1 0,0 1-1,-1-1 1,1 0 0,0 0-1,0 0 1,0 0 0,0 0-1,0-1 1,0 1 0,0-1-1,5 0 1,5 1 150,-1-1 0,1-1 0,0 0-1,-1-1 1,1 0 0,-1-1 0,0 0 0,0-1 0,0 0 0,0-1-1,-1-1 1,15-8 0,-20 10-74,1-1-1,-1 1 1,1-2 0,-1 1-1,-1 0 1,1-1-1,-1 0 1,0 0 0,0-1-1,-1 0 1,0 1-1,0-1 1,-1-1 0,1 1-1,-1 0 1,-1-1 0,0 0-1,0 1 1,0-1-1,0-13 1,-2 18-154,0 0 1,0-1-1,-1 1 1,1 0-1,-1 0 0,0 0 1,0 0-1,0 0 1,0 0-1,0 0 0,-1 0 1,1 0-1,-1 1 1,0-1-1,0 1 0,0-1 1,0 1-1,0-1 1,0 1-1,-1 0 0,1 0 1,-1 0-1,0 1 1,1-1-1,-1 1 0,0-1 1,0 1-1,0 0 1,0 0-1,0 0 0,-4 0 1,1-1-270,0 1 0,-1 0 0,1 1 0,0-1 0,0 1 0,0 0 1,0 1-1,-1 0 0,1 0 0,0 0 0,0 0 0,0 1 0,0 0 0,1 1 0,-9 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2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18097,'0'0'7453,"-3"8"-5644,1 1-1582,-4 7 253,0 1-1,2 0 0,0 0 0,1 1 1,0-1-1,1 31 0,2-47-451,1 0 0,-1 0 0,1-1-1,-1 1 1,1 0 0,-1-1 0,1 1-1,0-1 1,-1 1 0,1-1 0,0 1-1,0-1 1,0 1 0,-1-1 0,1 0-1,0 1 1,0-1 0,0 0 0,0 0-1,-1 0 1,1 1 0,0-1 0,0 0-1,0 0 1,0 0 0,0 0 0,0-1 0,-1 1-1,1 0 1,0 0 0,0 0 0,0-1-1,1 0 1,31-9 753,-23 4-763,-1-1 0,1 0 0,-1-1 0,-1 0 0,1 0 0,9-14 0,-8 11-25,0 0 1,0 1 0,17-14 0,-24 74 6,-9 9 0,-3 0 0,-17 58 0,4-14 0,14-61 0,-28 121 0,29-138 0,-1 0 0,-1-1 0,-1 0 0,-18 29 0,12-32 0,8-18 0,4-15 0,2-24 0,3-1 0,0 1 0,3 0 0,1 0 0,16-60 0,-16 79 0,0 1 0,1-1 0,1 1 0,1 0 0,0 1 0,1 0 0,1 0 0,0 1 0,1 0 0,1 1 0,0 0 0,0 1 0,28-21 0,-10 15-2483,39-17 0,-66 33 2036,52-24-8041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5637,'2'3'21685,"-6"15"-17488,-5 16-6514,5-23 4531,-73 140-1551,36-75-319,-51 137 0,87-183-344,6-29 0,-1-1 0,0 1 0,0 0 0,0 0 0,1-1 0,-1 1 0,0 0 0,1-1 0,-1 1 0,1 0 0,-1-1 0,1 1 0,-1 0 0,1-1 0,-1 1 0,1-1 0,-1 1 0,1-1 0,0 0 0,-1 1 0,2 0 0,3 0 0,-1-1 0,0 1 0,1-1 0,-1 0 0,1 0 0,-1 0 0,0 0 0,1-1 0,-1 0 0,5-1 0,107-33 0,-92 26 0,0 1 0,1 1 0,0 1 0,0 1 0,45-2 0,-70 7-91,1 0 0,0 1 1,-1-1-1,1 1 0,-1-1 0,1 1 1,0-1-1,-1 1 0,1-1 0,-1 1 1,0-1-1,1 1 0,-1 0 0,1-1 1,-1 1-1,0 0 0,0-1 0,1 1 1,-1 0-1,0-1 0,0 1 0,0 0 1,0 0-1,0-1 0,0 1 0,0 1 1,0 7-2874,-5-29-11705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 3651,'0'0'24920,"-2"5"-24536,-4 10 369,8-26 955,-1 10-1689,-1 0 0,1 0 0,-1 0 0,1 0 0,-1 0 0,1 0 0,-1 0 0,0 0 0,0 0 0,0 0 0,1-1 0,-1 1-1,0 0 1,0 0 0,-1 0 0,1 0 0,0 0 0,0 0 0,0 0 0,-1 0 0,1 0 0,-1 0 0,1 0 0,-1 0 0,1 0 0,-1 0-1,1 0 1,-1 0 0,0 0 0,1 0 0,-1 0 0,0 1 0,0-1 0,0 0 0,0 1 0,0-1 0,-1 0 0,0 1 5,0 0 0,1 0 1,-1 0-1,0 0 0,0 1 0,1-1 1,-1 1-1,1 0 0,-1-1 1,1 1-1,-1 0 0,1 0 0,-1 0 1,1 0-1,-1 0 0,1 0 0,0 0 1,0 0-1,0 0 0,0 1 1,0-1-1,0 1 0,0-1 0,0 1 1,-1 1-1,-22 49-24,22-49 0,1 0 0,0 0 0,0 1 0,0-1 0,1 0 0,-1 0 0,1 1 0,0-1 0,0 0 0,0 1 0,0-1 0,1 0 0,-1 0 0,1 1 0,1 3 0,-1-6 0,-1 0 0,1-1 0,0 1 0,0 0 0,-1-1 0,1 1 0,0-1 0,0 1 0,0-1 0,0 1 0,0-1 0,0 0 0,0 1 0,0-1 0,0 0 0,0 0 0,0 0 0,0 0 0,0 0 0,0 0 0,0 0 0,0 0 0,0 0 0,0 0 0,0 0 0,0-1 0,0 1 0,0 0 0,0-1 0,-1 1 0,1-1 0,0 1 0,0-1 0,1-1 0,29-20 0,-27 18 0,-1 0 0,0-1 0,0 1 0,-1-1 0,1 1 0,-1-1 0,0 0 0,-1 0 0,1 0 0,-1 0 0,0 0 0,0 0 0,0 0 0,-1-1 0,1 1 0,-2-8 0,1 13 0,0-1 0,0 1 0,-1 0 0,1-1 0,0 1 0,0 0 0,0 0 0,-1 0 0,1-1 0,0 1 0,0 0 0,-1 0 0,1 0 0,0-1 0,0 1 0,-1 0 0,1 0 0,0 0 0,0 0 0,-1 0 0,1 0 0,0 0 0,-1 0 0,1 0 0,0 0 0,-1 0 0,1 0 0,0 0 0,0 0 0,-1 0 0,1 0 0,0 0 0,-1 0 0,1 0 0,0 0 0,-1 0 0,1 0 0,0 1 0,0-1 0,-1 0 0,1 0 0,0 0 0,0 0 0,0 1 0,-1-1 0,1 0 0,0 0 0,0 1 0,0-1 0,-1 1 0,-11 10 0,-3 24-3340,15-33 2972,-1-1 0,1 1 1,-1 0-1,1 0 1,-1 0-1,1 0 1,0-1-1,0 1 1,0 0-1,0 0 1,0 0-1,0 0 1,1 0-1,-1-1 1,1 1-1,-1 0 0,2 3 1,6-3-6749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5573,'0'0'19822,"-6"9"-18504,-43 64-572,9-17 899,-43 86 1,73-122-1422,1 0 0,1 1 0,0 0 0,2 1 0,1-1 1,0 1-1,2 0 0,-2 36 0,6-54-380,-1 1 0,1-1 0,0 0 0,-1 1 0,2-1 0,-1 0 0,1 0 0,-1 0 0,1 0 0,0 0 0,0 0 1,1-1-1,-1 1 0,1-1 0,0 1 0,0-1 0,0 0 0,0 0 0,1 0 0,-1-1 0,1 1 0,0-1 0,-1 0 0,1 0 0,0 0 0,0 0 0,8 1 0,-6-1-242,0 0-1,0-1 1,1 1 0,-1-2-1,1 1 1,-1-1-1,0 1 1,1-2-1,-1 1 1,1-1 0,-1 0-1,1 0 1,-1-1-1,0 0 1,0 0 0,0 0-1,0-1 1,8-5-1,11-12-6882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18097,'0'0'2776,"0"9"-523,-4 30 311,-2-1-1,-14 54 1,-3 11-2117,19-78-2468,1 0 1,0 29 0,0-67-4203,-6-5 1943,5 13 2301,-9-18-4592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12492,'0'0'13933,"51"-11"-13549,-20 11-223,2 0-33,6-2-96,-1-7-993,-1-3-1762,-2-1-896,-5-2-3044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15086,'0'0'7778,"0"12"-5984,14 160 1206,-7-127-2148,-2 1-1,-2 0 1,-3-1-1,-1 1 1,-7 46-1,4-69-902,0 0 1,-2-1-1,0 1 0,-1-1 0,-2 0 1,0-1-1,-16 27 0,11-35-2235,3-12-4668,2-7-5149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3876,'-1'-1'899,"0"1"0,-1-1 1,1 1-1,0-1 0,0 0 1,0 0-1,0 1 0,0-1 1,0 0-1,0 0 0,0 0 1,0 0-1,1 0 0,-1 0 1,0 0-1,1-1 0,-2 0 1,18-1 7494,39 15-5135,-52-11-3351,43 9 818,79 9 0,-8-14-5622,-117-5 4730,0 0 0,0 0 1,0-1-1,0 1 0,0 0 0,0 0 0,-1 0 0,1 0 0,0-1 0,0 1 0,0 0 0,0 0 0,0 0 0,0 0 0,0-1 0,0 1 0,0 0 0,0 0 0,0 0 0,1 0 1,-1-1-1,0 1 0,0 0 0,0 0 0,0 0 0,0 0 0,0 0 0,0-1 0,0 1 0,0 0 0,1 0 0,-1 0 0,0 0 0,0 0 0,0 0 0,0-1 0,0 1 1,0 0-1,1 0 0,-1 0 0,0 0 0,0 0 0,0 0 0,0 0 0,1 0 0,-1 0 0,0 0 0,0 0 0,0 0 0,0 0 0,1 0 0,-1 0 0,0 0 0,0 0 1,0 0-1,1 0 0,-16-7-7245,-9 1-3228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6854,'0'0'17521,"58"27"-15535,-26-27-673,6 0-544,2-1-353,1-5-320,-3 1-32,1 1-64,-6 3-1281,-9-2-2434,-4 0-3396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 4068,'0'0'25838,"1"12"-25027,-7 162 1239,6-174-2050,0 1 0,0-1 0,0 1 0,0-1 0,0 0 0,0 1 0,0-1 0,0 0 0,0 1 0,0-1 0,0 0 0,1 1 0,-1-1 0,0 0 0,0 1 0,0-1 0,1 0 0,-1 0 0,0 1 0,0-1 0,1 0 0,-1 0 0,0 1 0,1-1 0,-1 0 0,0 0 0,0 0 0,1 0 0,-1 1 0,1-1 0,-1 0 0,0 0 0,1 0 0,-1 0 0,0 0 0,1 0 0,19-3 0,16-14 0,17-27 0,67-70 0,-95 89 0,-25 25 0,0-1 0,1 1 0,-1-1 0,0 1 0,1-1 0,-1 1 0,0-1 0,1 1 0,-1 0 0,0-1 0,1 1 0,-1-1 0,1 1 0,-1 0 0,1 0 0,-1-1 0,1 1 0,-1 0 0,1 0 0,-1-1 0,1 1 0,-1 0 0,1 0 0,0 0 0,-1 0 0,1 0 0,-1 0 0,1 0 0,-1 0 0,1 0 0,0 0 0,-1 0 0,1 0 0,-1 0 0,1 1 0,-1-1 0,1 0 0,-1 0 0,1 0 0,-1 1 0,1-1 0,-1 0 0,1 1 0,-1-1 0,1 1 0,0 0 0,0 2 0,0 0 0,0 0 0,0 0 0,0 1 0,-1-1 0,1 1 0,-1-1 0,0 7 0,-9 75 0,4-64 0,1-3 0,0 0 0,1 0 0,-1 23 0,5-40-69,-1 0 0,0 0-1,0 0 1,1 0 0,-1 0 0,1 0 0,-1 0 0,1-1-1,-1 1 1,1 0 0,-1 0 0,1 0 0,0-1 0,-1 1-1,1 0 1,0-1 0,0 1 0,-1-1 0,1 1-1,0-1 1,0 1 0,0-1 0,0 0 0,0 1 0,0-1-1,0 0 1,0 0 0,0 1 0,-1-1 0,1 0 0,0 0-1,0 0 1,0 0 0,0 0 0,0-1 0,0 1 0,0 0-1,0 0 1,0-1 0,0 1 0,0 0 0,0-1-1,0 1 1,-1-1 0,1 1 0,0-1 0,1 0 0,11-15-7053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4516,'0'0'21247,"-1"11"-20569,-24 160 2340,12-104-2216,4-1-1,2 1 1,3 97 0,4-160-933,0 0 1,1 0-1,0 0 1,-1 0 0,2-1-1,-1 1 1,0 0 0,1-1-1,-1 1 1,1-1-1,0 1 1,0-1 0,0 0-1,1 0 1,-1 0 0,1 0-1,3 3 1,-3-4-500,-1 0 0,1-1 0,0 1-1,0-1 1,0 1 0,0-1 0,0 0 0,0 0 0,1 0 0,-1-1 0,0 1 0,0-1 0,6 0 0,16 0-6230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6182,'0'0'18855,"0"11"-17253,1 11-691,-1 1 0,-1-1 0,-1 1 0,-2-1 0,-9 37 0,-8-7-702,-3-2-1,-56 89 1,23-43-173,56-95-36,1 0 0,-1 0 0,0 0 0,0 1 0,1-1 0,-1 0 0,1 1 0,-1-1 0,1 0 0,-1 1 0,1-1 0,0 0 0,0 1 0,0-1 0,0 1 0,0-1 0,0 0 0,0 3 0,1-3 0,-1-1 0,1 1 0,-1-1 0,1 1 0,0-1 0,-1 1 0,1-1 0,0 0 0,-1 1 0,1-1 0,0 0 0,-1 0 0,1 1 0,0-1 0,0 0 0,-1 0 0,1 0 0,0 0 0,0 0 0,-1 0 0,1 0 0,0 0 0,-1 0 0,1-1 0,1 1 0,58-21 0,-49 16 0,34-14-58,80-29-748,-114 45 568,1 0-1,-1 1 1,1 0-1,-1 0 1,1 1-1,-1 1 0,1 0 1,22 3-1,-28 0-4485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4548,'0'0'24589,"-5"8"-23932,-50 86 2,26-48 90,-33 71-1,55-104-674,2 1 1,0 0-1,1 0 0,0 1 0,1-1 1,0 1-1,2 0 0,-1 0 0,2 0 1,1 17-1,0-29-84,0 0-1,0 1 1,0-1-1,0 0 1,1 0 0,-1 0-1,1 0 1,0 0-1,0 0 1,0-1 0,0 1-1,1-1 1,-1 1 0,1-1-1,-1 0 1,1 0-1,0 0 1,0 0 0,0-1-1,0 1 1,0-1-1,0 1 1,0-1 0,0 0-1,1 0 1,-1-1-1,5 1 1,6 2-429,1-1-1,-1-1 1,1 0 0,28-3-1,-1-6-6051,3-9-6086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4132,'0'0'20393,"1"13"-18173,0 3-1580,-1 1 0,-1-1 0,-1 0 0,0 1 0,-1-1-1,-8 25 1,-15 27-16,17-48-493,1 0 1,0 1-1,2 0 0,0 0 0,1 0 1,-2 36-1,9-55-618,2-8-770,2-8-2353,-6-26-5727,-4 16 2504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10762,'0'0'17713,"69"-5"-16912,-33 5-385,2 0-256,4-5-128,-1-2-32,-5 1-993,-3-1-1889,-6 0-2083,-5-4-2786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7495,'0'0'9428,"-1"8"-5633,1 4-2788,1 0-1,0 0 0,0 0 0,1 1 1,1-2-1,0 1 0,8 20 1,-4-14-684,-1 1 0,0 0 0,-2 0 0,0 0 0,-1 1 0,-1-1 0,-1 1 0,0 0 0,-2-1 0,0 1 0,-1-1 0,-8 31 0,2-20-517,-1-1 1,-2 1 0,-1-2 0,-1 0-1,-2 0 1,0-1 0,-24 30 0,4-17-4126,2-10-3726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 5605,'-1'-6'11361,"-3"3"-5328,-13 2-2406,-17 10-3449,24-1 65,0 0 0,0 1 0,0 0 0,1 1 0,1 0-1,0 0 1,0 0 0,1 1 0,0 1 0,1-1 0,0 1 0,1 0 0,-5 17 0,28-37 125,22-35-163,-35 36-199,-1 1 0,1 0 1,0 1-1,0-1 0,1 1 0,-1 0 0,1 0 0,0 1 1,14-8-1,-19 12-11,0 0 0,-1-1-1,1 1 1,0 0 0,0 0 0,0 0 0,0 0 0,0 0 0,-1 1-1,1-1 1,0 0 0,0 0 0,0 0 0,-1 1 0,1-1 0,0 0-1,0 1 1,0-1 0,-1 1 0,1-1 0,0 1 0,-1-1 0,1 1-1,0 0 1,-1-1 0,1 1 0,-1 0 0,1-1 0,-1 1 0,0 0-1,1 0 1,-1-1 0,1 1 0,-1 0 0,0 0 0,0 0 0,0-1 0,1 1-1,-1 1 1,7 43 1,-7-36 27,6 64 329,-9 130 1,1-174-225,-2-1 0,-2 1 0,0-1 0,-2 0 0,-1 0 0,-1-1 1,-1 0-1,-2-1 0,0 0 0,-30 40 0,42-64-128,0 0 0,0 0 0,0 0 0,-1-1 0,1 1 0,-1-1 0,0 1 0,1-1 0,-1 1 0,0-1 0,0 0 0,0 0 0,0 0 0,0 0 0,0 0 0,0-1 0,0 1 0,0 0 0,-3 0 0,3-2 0,1 1 0,-1-1 0,1 1 0,0-1 0,-1 1 0,1-1 0,-1 0 0,1 1 0,0-1 0,0 0 0,-1 0 0,1 0 0,0 0 0,0 0 0,0 0 0,0 0 0,0-1 0,0 1 0,1 0 0,-2-3 0,-3-5 0,1-1 0,1 0 0,0 0 0,0 0 0,1 0 0,-2-16 0,2 8 3,1 0 0,1 0 1,0-1-1,1 1 0,1 0 0,1 0 0,7-26 0,-6 33-12,0 0-1,1 0 0,0 1 0,1-1 1,0 2-1,1-1 0,0 0 0,0 1 1,1 1-1,0-1 0,0 1 0,19-13 1,15-10-2916,-3-3-8351,-15 8-4851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3235,'5'2'11127,"0"3"-5077,1 12-1364,-1 24-5948,-5-33 3072,5 61 1198,-10 133 0,24-316-2463,-11 74-358,-2 1-1,2-54 1,-8 96-421,0-1 1,0 0-1,1 1 0,-1-1 1,1 0-1,-1 1 0,1-1 1,0 0-1,-1 0 0,1 0 1,1 0-1,-1 1 0,0-2 1,0 1-1,1 0 0,-1 0 1,1 0-1,-1-1 0,1 1 1,0 0-1,0-1 0,0 0 1,0 1-1,2 0 0,1 0-555,0 0 0,0 0-1,0 0 1,0-1-1,1 0 1,-1 0-1,1 0 1,-1-1-1,0 0 1,8 0-1,10-3-5632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37 6598,'0'0'20398,"-10"11"-19506,-5 8-261,1 0 1,-19 36 0,27-46-404,1 1 0,1 0-1,0 1 1,0-1 0,1 1 0,0-1 0,1 1 0,0 0 0,0 20 0,2-30-220,1-1 0,-1 1-1,0 0 1,1-1 0,-1 1 0,0-1-1,1 1 1,-1 0 0,1-1-1,-1 1 1,1-1 0,-1 1 0,1-1-1,-1 0 1,1 1 0,0-1 0,-1 1-1,1-1 1,0 0 0,-1 0-1,1 1 1,0-1 0,-1 0 0,1 0-1,0 0 1,-1 0 0,1 0-1,0 0 1,0 0 0,-1 0 0,1 0-1,0 0 1,-1 0 0,1 0-1,0 0 1,-1-1 0,1 1 0,0 0-1,-1-1 1,1 1 0,1-1-1,28-15 337,-23 9-340,-2 0 0,1-1 0,-1 0 1,0 0-1,-1 0 0,0 0 0,0-1 1,-1 0-1,0 0 0,2-10 0,-1-3-6,-1-1 0,-1 1-1,-1-25 1,5 46 2,0 0 0,1 0 0,-1 1 0,0 0 0,11 1 0,60 14-344,-72-13 316,-1-1 0,1 0 0,-1 1 0,1 0 0,-1 0 0,0 0-1,1 0 1,-1 1 0,0 0 0,-1 0 0,1 0 0,0 0 0,5 7 0,-7-5 23,0-1-1,-1 1 1,0 0-1,0 0 0,0-1 1,-1 1-1,1 0 1,-1 0-1,0 0 1,-1 0-1,1 0 0,-1-1 1,0 1-1,0 0 1,0 0-1,-1-1 1,0 1-1,0-1 0,0 1 1,-4 5-1,3-3 2,0-1 0,0 1 0,1 0 0,0 0 0,0 0 0,0 1 0,0 8 0,2-16 6,1 0 0,-1 0 0,0 0 0,1 1 0,-1-1 0,0 0 0,0 0 0,1 0 0,-1 0 0,0 0 0,1 1 0,-1-1 0,1 0 0,-1 0 0,0 0 0,1 0 0,-1 0 0,0 0 0,1 0 0,-1 0 0,0 0 0,1-1 0,-1 1 0,0 0 0,1 0 0,-1 0 0,0 0 0,1 0 0,-1-1 0,0 1 0,1 0 0,-1 0 0,0 0 0,0-1 0,1 1 0,-1 0 0,0 0 0,0-1 1,0 1-1,1-1 0,13-9 96,11-16-107,-1-1-1,34-50 0,-45 58 34,-11 26-75,-1-1 0,0 1 0,0 0 0,0 0 0,-1 0-1,-1 12 1,1-8 76,-1-1-4,0-1 0,1 0 0,0 1 0,1-1 0,0 0 0,3 13 0,-4-20 0,1 0 1,0-1-1,0 1 1,-1 0-1,1-1 1,1 1-1,-1 0 1,0-1-1,0 0 1,0 1-1,1-1 0,-1 0 1,1 1-1,-1-1 1,1 0-1,0 0 1,-1 0-1,1-1 1,0 1-1,-1 0 1,1 0-1,0-1 1,0 0-1,0 1 1,0-1-1,0 0 1,-1 0-1,1 0 1,0 0-1,0 0 0,0 0 1,0 0-1,0-1 1,0 1-1,-1-1 1,1 1-1,0-1 1,3-1-1,-1 0-17,0 0 0,0-1 1,0 1-1,0-1 0,-1 0 0,1 0 0,-1 0 0,1 0 0,-1 0 0,0-1 0,0 0 0,-1 0 0,1 0 0,-1 0 0,0 0 1,0 0-1,3-9 0,0-1-7,0 0 0,-2 0 0,1-1 0,1-20 0,-5 35 3,2-65 0,-2 63 0,0-1 0,0 1 0,0 0 0,-1-1 0,1 1 0,0 0 0,-1-1 0,0 1 0,1 0 0,-1 0 0,0 0 0,0 0 0,0-1 0,0 1 0,-1 1 0,1-1 0,0 0 0,-1 0 0,0 0 0,1 1 0,-1-1 0,0 1 0,-3-3 0,4 4-137,0 0 0,1 0 0,-1 1-1,0-1 1,1 0 0,-1 0 0,1 1 0,-1-1 0,0 0 0,1 1-1,-1-1 1,1 1 0,-1-1 0,1 1 0,-1-1 0,1 1 0,0-1-1,-1 1 1,1-1 0,-1 1 0,1 0 0,0-1 0,0 1 0,-1-1-1,1 1 1,0 0 0,0-1 0,0 1 0,0 0 0,0 0 0,0-1-1,0 1 1,0 0 0,0-1 0,0 1 0,0 0 0,0-1 0,0 1-1,0 0 1,1-1 0,-1 1 0,1 0 0,-1 4-1696,0 0-6068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2210,'10'-12'12588,"-3"10"-5761,-6 2-6564,0 1 1,-1-1-1,1 1 0,-1 0 0,1-1 0,0 1 0,-1-1 1,0 1-1,1 0 0,-1 0 0,1-1 0,-1 1 0,0 0 1,1 0-1,-1-1 0,0 1 0,0 0 0,0 0 1,1-1-1,-1 2 0,3 56-776,-4-49 2322,1 42-1015,-3 0-1,-2-1 0,-2 0 0,-17 57 1,22-99-687,1-6-91,0 0 0,0 1 1,0-1-1,0 0 0,0 0 1,1 1-1,-1-1 1,1 1-1,0-1 0,0 0 1,0 1-1,0-1 0,0 1 1,1 3-1,14-24-16,-7-2 0,0-1 0,-1 0 0,-1 0 0,-1-1 0,-1 1 0,-1-1 0,1-37 0,-4 64 0,0 0 0,0 0 0,0 0 0,1 0 0,0 0 0,0 0 0,0 0 0,0 0 0,1 0 0,0-1 0,0 1 0,0-1 0,1 1 0,2 3 0,-2-5 0,0 0 0,0-1 0,0 1 0,0-1 0,1 0 0,-1 0 0,1 0 0,-1 0 0,1-1 0,0 1 0,0-1 0,-1 0 0,1 0 0,0-1 0,0 1 0,0-1 0,0 0 0,6 0 0,-2 0 0,-1-1 0,1 1 0,-1-2 0,0 1 0,1-1 0,-1 0 0,0 0 0,0-1 0,0 0 0,0 0 0,-1-1 0,1 0 0,-1 0 0,0 0 0,0-1 0,-1 0 0,1 0 0,-1 0 0,0-1 0,0 0 0,-1 0 0,0 0 0,0-1 0,4-7 0,-1-2 0,0-1 0,0 0 0,-2-1 0,0 0 0,-1 1 0,-1-1 0,-1 0 0,1-34 0,-3 52 0,0 0 0,0-1 0,0 1 0,0 0 0,0-1 0,0 1 0,0-1 0,0 1 0,0 0 0,0-1 0,0 1 0,0 0 0,0-1 0,0 1 0,0 0 0,0-1 0,-1 1 0,1 0 0,0-1 0,0 1 0,0 0 0,-1-1 0,1 1 0,0 0 0,0 0 0,-1-1 0,1 1 0,0 0 0,0 0 0,-1 0 0,1-1 0,0 1 0,-1 0 0,1 0 0,0 0 0,-1 0 0,-12 6 0,-11 20 0,-43 89 0,61-103 0,0 0 0,1 0 0,1 1 0,0-1 0,0 1 0,2 0 0,-3 27 0,5-39 0,0 1 0,0 0 0,1-1 0,-1 1 0,0 0 0,1 0 0,0-1 0,-1 1 0,1-1 0,0 1 0,0-1 0,0 1 0,0-1 0,0 1 0,0-1 0,0 0 0,0 1 0,1-1 0,-1 0 0,0 0 0,1 0 0,-1 0 0,1 0 0,-1 0 0,3 0 0,53 16 0,-49-16 0,-1 1 0,0-1 0,0 1 0,0 1 0,0-1 0,11 7 0,-16-6-143,0-1 0,0 1-1,0-1 1,0 1 0,-1 0 0,1 0 0,-1-1 0,1 1-1,-1 0 1,0 0 0,0 1 0,-1-1 0,1 0 0,-1 0-1,1 0 1,-1 0 0,0 4 0,-6 56-5645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15022,'3'10'8611,"-2"19"-7249,-2-23-220,-12 213 5210,13-217-6278,3-5-14,7-16 25,10-29-26,-14 23-59,-2-1 0,0 0 0,-2 0 0,-2-48 0,0 47 0,-13 76 0,12-42-310,0-1 0,1 1 0,0 0-1,1 0 1,-1-1 0,1 1 0,0 0 0,1-1 0,3 10-1,-3-13 68,0 0-1,0 0 0,0-1 0,0 1 0,1-1 1,-1 1-1,1-1 0,-1 0 0,1 0 1,0 0-1,0 0 0,0 0 0,0-1 0,0 0 1,1 1-1,-1-1 0,0 0 0,0-1 0,1 1 1,5 0-1,2 1-1653,0-1 1,0 0-1,0-1 0,0 0 1,0 0-1,18-4 0,-1-6-4535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10025,'0'0'7229,"-10"12"-4363,2-3-2461,-1 1 0,2 0 0,-1 0 0,2 1 0,-1 0 0,2 0 0,-1 0 0,1 1-1,1 0 1,0 0 0,1 0 0,-2 14 0,4-20-280,1 0 1,0 0-1,0 0 0,0 0 1,1 0-1,0 0 0,0 0 0,0-1 1,1 1-1,0 0 0,0 0 1,1-1-1,4 9 0,-4-11-8,-1 0 0,1-1 0,0 1 1,0 0-1,0-1 0,1 0 0,-1 0 0,1 0 0,-1 0 0,1 0 0,-1-1 0,1 0 0,0 0 0,0 0 0,0 0 0,0 0 0,0-1 0,0 1 0,0-1 0,-1 0 0,7-1 0,-5 0-45,-1 0-1,1 1 0,-1-2 1,0 1-1,0 0 0,0-1 0,0 0 1,0 0-1,0 0 0,0 0 1,0-1-1,-1 0 0,1 1 0,-1-1 1,0 0-1,0-1 0,0 1 1,0-1-1,0 1 0,-1-1 1,0 0-1,0 0 0,3-7 0,-1 2 51,-1 0 0,0 1 1,0-1-1,-1 0 0,-1 0 0,1-1 0,-1 1 0,-1 0 0,0 0 0,-2-16 0,1 21-173,0 1 1,-1-1-1,1 1 0,-1-1 1,0 1-1,0 0 1,0 0-1,0-1 0,-1 2 1,1-1-1,-1 0 0,0 0 1,0 1-1,0 0 0,0-1 1,-7-2-1,8 3-17,0 1 0,0 0 0,0-1-1,0 1 1,-1 1 0,1-1 0,0 0 0,-1 0-1,1 1 1,-1-1 0,1 1 0,0 0 0,-1 0-1,1 0 1,-1 0 0,1 0 0,-1 0-1,1 1 1,-1-1 0,1 1 0,0 0 0,-1-1-1,1 1 1,0 0 0,0 1 0,0-1 0,-3 2-1,-4 15-5195,8-5-3378,1-5-1426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57 335 128,'4'-7'1929,"0"0"0,-1 0 0,0 0 1,0-1-1,3-9 0,-5-21 9147,-1 38-10963,-1 0 0,1 0 0,0 0-1,-1 0 1,1 0 0,-1-1 0,1 1 0,0 0 0,-1 0 0,1 0 0,0 0 0,-1 0-1,1 0 1,-1 0 0,1 0 0,0 1 0,-1-1 0,1 0 0,0 0 0,-1 0-1,1 0 1,0 0 0,-1 1 0,1-1 0,0 0 0,-1 0 0,1 0 0,0 1 0,-1-1-1,1 0 1,0 1 0,0-1 0,-1 0 0,1 1 0,0-1 0,0 0 0,0 1 0,0-1-1,-1 1 1,-12 13 497,6-4-252,1 0 1,-1 1 0,2 0-1,-1 0 1,1 0 0,1 0-1,0 1 1,1 0 0,0-1-1,-2 24 1,5-35-357,0 1 1,0-1-1,0 1 1,0-1-1,0 1 1,0-1-1,0 1 1,1-1-1,-1 1 1,0-1-1,0 1 1,0-1-1,1 1 1,-1-1-1,0 0 0,1 1 1,-1-1-1,0 1 1,1-1-1,-1 0 1,0 1-1,1-1 1,-1 0-1,1 1 1,-1-1-1,0 0 1,1 0-1,-1 0 1,1 1-1,-1-1 1,1 0-1,-1 0 1,1 0-1,23-2 121,18-17-15,-30 8-229,-1-1 0,0 0 0,-1-1 0,-1 0 0,0 0 0,10-20 0,4-6-20,-27 83-718,0-29 873,1 1-1,1 0 1,0 0 0,0 17 0,2-32-14,0 0 0,0 0 0,0-1 0,0 1 0,0 0 0,1 0 0,-1 0 0,0 0 0,0 0 0,1-1 0,-1 1 1,0 0-1,1 0 0,-1 0 0,1-1 0,-1 1 0,1 0 0,-1-1 0,1 1 0,0 0 0,-1-1 0,1 1 0,0-1 0,-1 1 0,1-1 0,0 1 0,0-1 0,-1 1 0,1-1 0,2 1 0,-1-1 16,1 0 0,0 1 0,0-1 0,-1-1 0,1 1 0,0 0-1,-1-1 1,1 1 0,0-1 0,3-1 0,2-1 37,0 0 1,0-1-1,0 0 1,-1 0-1,0-1 1,8-6-1,0-5 24,-1 0 0,-1-2 1,0 1-1,-2-2 0,0 0 0,-1 0 1,10-24-1,-1-8 204,21-88 0,-36 118-334,-10 36-10,-4 8 115,-12 25 155,-24 76-1,40-105-168,1 0 0,1 1-1,1-1 1,1 1 0,0-1 0,2 1-1,2 27 1,-2-43-38,1-1 0,0 1 0,1-1 0,-1 1 0,0-1 0,1 0 0,0 1 0,0-1 0,0 0 0,0 0 0,0-1 0,1 1 0,-1 0 0,1-1 0,5 5 0,-7-7 0,0 1 0,0 0 0,1 0 0,-1 0 0,0-1 0,0 1 0,1-1 0,-1 1 0,1-1 0,-1 1 0,0-1 0,1 0 0,-1 0 0,1 0 0,-1 0 0,0 0 0,1 0 0,-1 0 0,1 0 0,-1 0 0,1-1 0,-1 1 0,0-1 0,1 1 0,-1-1 0,0 1 0,1-1 0,-1 0 0,0 0 0,0 1 0,0-1 0,0 0 0,0 0 0,0 0 0,0 0 0,0 0 0,0-1 0,0 1 0,0 0 0,-1 0 0,2-2 0,3-11 0,0 0 0,-1 0 0,0 0 0,-1 0 0,-1-1 0,0 1 0,-1-1 0,0 0 0,-1 1 0,-1-1 0,-3-15 0,1 24 0,-1 15 0,-1 14 0,5-20 0,0-1 0,0 0 0,1 1 0,-1-1 0,1 0 0,0 0 0,0 1 0,0-1 0,0 0 0,0 0 0,0 0 0,0 0 0,1 0 0,-1 0 0,1-1 0,0 1 0,-1 0 0,1-1 0,0 1 0,0-1 0,0 0 0,0 1 0,0-1 0,0 0 0,0 0 0,0 0 0,1-1 0,-1 1 0,0-1 0,1 1 0,1 0 0,12 1 0,0 0 0,-1 0 0,26-2 0,-27 0 0,-2-1 0,-1 0 0,1 0 0,-1-1 0,0-1 0,0 0 0,21-8 0,-27 9 0,1-1 0,0 0 0,-1 0 0,0 0 0,0 0 0,0-1 0,0 0 0,0 0 0,-1 0 0,1-1 0,-1 1 0,-1-1 0,1 0 0,4-8 0,-7 12 0,-1 0 0,1 1 0,-1-1 0,0 0 0,1 1 0,-1-1 0,0 0 0,0 1 0,1-1 0,-1 0 0,0 0 0,0 1 0,0-1 0,0 0 0,0 0 0,0 0 0,0 1 0,0-1 0,0 0 0,0 0 0,-1 1 0,1-1 0,0 0 0,0 0 0,-1 1 0,1-1 0,0 0 0,-1 1 0,1-1 0,-1 1 0,1-1 0,-1 0 0,1 1 0,-1-1 0,0 1 0,1-1 0,-1 1 0,1 0 0,-1-1 0,0 1 0,1 0 0,-1-1 0,0 1 0,0 0 0,1 0 0,-1-1 0,0 1 0,0 0 0,1 0 0,-1 0 0,0 0 0,0 0 0,1 0 0,-1 0 0,0 0 0,0 1 0,0-1 0,1 0 0,-2 1 0,-4-1 0,0 1 0,0 0 0,1 1 0,-1-1 0,0 1 0,-8 4 0,4 0 0,0 1 0,1 0 0,0 1 0,0-1 0,1 2 0,-9 9 0,15-15 0,-1 0 0,0 0 0,1 0 0,0 0 0,0 0 0,0 1 0,0-1 0,0 1 0,1-1 0,0 1 0,-1 0 0,1 0 0,1-1 0,-1 1 0,0 0 0,1 0 0,0 0 0,0 0 0,0 0 0,1 0 0,-1-1 0,2 5 0,-1-5 7,1-1-1,0 0 1,0 0-1,-1 0 1,1-1 0,1 1-1,-1 0 1,0-1-1,0 1 1,1-1 0,-1 0-1,0 0 1,1 0-1,-1 0 1,1 0 0,0 0-1,-1-1 1,5 1-1,50 5-633,-11-5-3878,-15-2-3471,7-5-10239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162 280 8776,'0'0'7490,"1"-9"-3780,0-25-768,-1 33-2852,0 0 0,0 1 0,0-1-1,-1 0 1,1 0 0,0 0 0,-1 1 0,1-1 0,0 0 0,-1 0 0,1 1 0,-1-1 0,1 0 0,-1 1 0,1-1 0,-1 1 0,1-1 0,-1 1 0,0-1-1,1 1 1,-1-1 0,0 1 0,1-1 0,-1 1 0,0 0 0,0-1 0,1 1 0,-1 0 0,0 0 0,0 0 0,0-1 0,1 1 0,-1 0 0,0 0 0,0 0 0,0 0-1,1 0 1,-1 1 0,0-1 0,0 0 0,0 0 0,1 0 0,-1 1 0,0-1 0,0 1 0,1-1 0,-1 0 0,0 1 0,1-1 0,-2 2 0,-33 22 576,24-13-565,1 1 1,1 0-1,0 0 0,1 1 1,0 0-1,1 0 1,1 1-1,0 0 1,1 0-1,0 0 0,1 1 1,-4 27-1,8-41-90,0 1-1,0-1 1,0 0-1,0 1 0,0-1 1,0 0-1,0 1 1,0-1-1,1 0 0,-1 1 1,0-1-1,1 0 1,0 0-1,-1 1 1,1-1-1,0 0 0,-1 0 1,1 0-1,0 0 1,0 0-1,0 0 1,0 0-1,0 0 0,2 1 1,-1-1 30,0 0 1,1 0 0,-1-1-1,0 1 1,1-1 0,-1 0-1,0 1 1,1-1-1,-1 0 1,1 0 0,-1 0-1,5-2 1,1 1 83,0-1-1,1-1 1,-1 0 0,0 0-1,-1-1 1,1 1 0,7-6-1,1-3-44,-1-1-1,0 0 1,-1-1-1,0 0 1,-1-1-1,14-21 1,-20 25-34,-1 1-1,0-1 1,-1 0 0,0 0-1,0 0 1,-1-1 0,-1 1-1,0-1 1,-1 0 0,0 0 0,0-16-1,-2 27-41,0 1-1,0 0 1,1-1-1,-1 1 1,0 0-1,0 0 1,0-1-1,0 1 1,0 0-1,0-1 1,0 1-1,-1 0 1,1-1-1,0 1 1,0 0-1,0-1 1,0 1-1,0 0 1,0-1-1,-1 1 1,1 0-1,0 0 1,0-1-1,0 1 1,-1 0-1,1 0 1,0-1-1,0 1 1,-1 0-1,1 0 1,0 0-1,0 0 1,-1-1-1,1 1 1,0 0-1,-1 0 1,1 0-1,0 0 1,-1 0-1,1 0 1,0 0-1,-1 0 1,1 0-1,0 0 1,0 0-1,-1 0 1,1 0-1,0 0 1,-1 0-1,1 0 1,0 0-1,-1 0 1,1 0-1,0 1 1,-1-1-1,1 0 1,0 0-1,0 0 1,-1 0-1,1 1 1,0-1-1,0 0 1,-1 0-1,1 1 1,0-1-1,0 0 1,0 0-1,0 1 1,-1 0-1,-16 18 41,13-13-37,0 1 0,1 0 0,0 0 0,0 0 0,1 0 0,0 0 0,0 0 1,0 0-1,1 1 0,0-1 0,1 11 0,0-17-7,1 1 0,0-1 0,0 0 0,0 0 0,-1 0 0,1 0 0,0 0 0,0 0 0,1 0 0,-1 0 0,0 0 0,0 0 0,0 0 0,1 0 0,-1-1 0,0 1 0,0-1 0,1 1 0,-1-1 0,1 1 0,-1-1 0,1 0 0,-1 0 0,0 0 0,1 0 0,-1 0 0,1 0 0,-1 0 0,1 0 0,-1 0 0,0-1 0,1 1 0,1-1 0,51-14 0,-33 3 0,0 0 0,-1-1 0,0-2 0,-1 0 0,-1-1 0,0 0 0,-1-2 0,-1 0 0,0-1 0,-2 0 0,0-1 0,-1-1 0,15-35 0,-19 31 0,-15 28 0,-23 39 0,7 2 0,2 0 0,1 1 0,3 2 0,2-1 0,1 1 0,3 1 0,2 0 0,2 1 0,0 57 0,15 67 0,-1-74 0,-11-57 0,-4-30 0,6-12 0,0 0 0,0 0 0,1 0 0,-1-1 0,0 1 0,0 0 0,1-1 0,-1 1 0,0 0 0,1-1 0,-1 1 0,0-1 0,1 1 0,-1-1 0,1 0 0,-1 1 0,0-1 0,1 0 0,0 1 0,-1-1 0,1 0 0,-1 1 0,1-2 0,-6-9 0,0 0 0,1 0 0,1 0 0,0-1 0,0 1 0,-3-24 0,-6-74 0,13 108 0,-2-26 0,-1-7 0,1-42 0,2 69 0,0 0 0,0 0 0,1 0 0,0 0 0,1 1 0,0-1 0,0 1 0,0-1 0,1 1 0,-1 0 0,2-1 0,6-9 0,-8 14-115,1-1-1,0 1 1,1-1-1,-1 1 1,0 0-1,1 0 1,-1 1-1,1-1 1,-1 1-1,1-1 1,0 1 0,4 0-1,53-7-3831,-34 6 1350,23-4-5469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 9737,'12'-10'9640,"-4"12"-3767,-7 0-5547,0 0 1,0 0-1,-1 0 0,1 0 1,0 0-1,-1 0 1,1 0-1,-1 0 1,0 1-1,1-1 1,-1 3-1,-3 68 509,-2-48-596,0-1 1,-2 0 0,-1 0-1,0 0 1,-13 22 0,12-26-74,0-1 0,1 1-1,1 1 1,1 0 0,1 0 0,1 0 0,-2 28 0,6-47-165,0-1 0,0 0-1,1 0 1,-1 1 0,0-1 0,1 0 0,-1 0-1,1 0 1,0 0 0,-1 1 0,1-1-1,0 0 1,0 0 0,-1 0 0,1 0 0,0-1-1,0 1 1,0 0 0,0 0 0,0 0 0,1-1-1,-1 1 1,0-1 0,0 1 0,0-1 0,0 1-1,1-1 1,-1 0 0,0 1 0,1-1-1,1 0 1,50 2-60,-40-3-14,-2 1-637,-1 0-1,0-1 1,0-1 0,15-4-1,-16 4-1153,0-1-1,-1-1 1,0 0-1,1 0 1,8-7-1,10-10-7600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19 8648,'0'0'18359,"-9"1"-16112,4 0-2101,0 1-1,1-1 0,-1 1 0,1 0 0,-1 0 1,1 0-1,-1 0 0,1 1 0,0 0 0,0 0 1,0 0-1,1 0 0,-1 1 0,1-1 0,0 1 1,0 0-1,0 0 0,0 0 0,-3 8 0,-1-1-38,-28 53 264,33-59-359,0 0 0,0 1 0,0-1-1,1 1 1,-1-1 0,1 1 0,1-1 0,-1 1 0,1 0 0,0 6 0,1-11-12,-1 0 0,1 0 0,-1 0 0,1 0 0,0 0 0,0 0 0,-1 0 0,1 0 0,0 0 0,0 0 0,0-1 0,0 1 0,0 0 0,0-1 0,0 1 0,0-1 0,0 1 0,0-1 0,1 1 0,-1-1 0,0 0 0,0 0 0,0 0 0,0 1 0,1-1 0,-1 0 0,0 0 0,0-1 0,0 1 0,1 0 0,0 0 0,40-8 0,-30 2 0,-1 0 0,1-1 0,-2-1 0,1 0 0,-1 0 0,0-1 0,-1 0 0,0 0 0,0-1 0,-1-1 0,-1 1 0,1-1 0,-2 0 0,1-1 0,-2 0 0,0 0 0,0 0 0,-1-1 0,0 1 0,2-21 0,-6 33 0,0 0 0,0-1 0,0 1 0,0 0 0,0 0 0,0 0 0,0 0 0,0-1 0,0 1 0,0 0 0,0 0 0,0 0 0,0 0 0,0 0 0,0-1 0,0 1 0,0 0 0,0 0 0,0 0 0,0 0 0,0 0 0,-1 0 0,1-1 0,0 1 0,0 0 0,0 0 0,0 0 0,0 0 0,0 0 0,-1 0 0,1 0 0,0 0 0,0 0 0,0 0 0,0 0 0,0 0 0,-1-1 0,1 1 0,0 0 0,0 0 0,0 0 0,0 0 0,-1 0 0,1 0 0,0 0 0,0 1 0,0-1 0,0 0 0,0 0 0,-1 0 0,1 0 0,0 0 0,0 0 0,0 0 0,0 0 0,0 0 0,0 0 0,-1 0 0,1 1 0,0-1 0,0 0 0,-8 5 0,-5 8 0,0 1 0,2-1 0,-21 31 0,27-37 0,1 1 0,-1 0 0,1 0 0,1 0 0,0 0 0,0 1 0,0-1 0,1 1 0,0 0 0,0 9 0,2-17-56,0 0 0,0-1-1,0 1 1,0 0 0,0 0 0,0-1 0,1 1 0,-1 0-1,0-1 1,1 1 0,-1 0 0,0-1 0,1 1-1,-1 0 1,0-1 0,1 1 0,-1 0 0,1-1 0,0 1-1,-1-1 1,1 1 0,-1-1 0,1 1 0,0-1-1,-1 0 1,1 1 0,1-1 0,25 3-3926,-20-4 2445,-1 0 0,1-1 0,-1 1 0,1-1 0,-1 0 0,8-5 0,12-10-10496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2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9993,'0'0'14462,"-2"11"-12903,-7 26-78,-1 0 0,-28 62 0,-10 34 829,48-132-2310,-2 3 0,1 0 0,-1 0 0,2 1 0,-1-1 0,0 0 0,1 1 0,0 7 0,0-11 0,1 0 0,-1 0 0,1 0 0,-1 0 0,1 0 0,0 0 0,-1 0 0,1 0 0,0 0 0,0 0 0,0 0 0,0-1 0,-1 1 0,1 0 0,0-1 0,0 1 0,1-1 0,-1 1 0,0-1 0,0 0 0,0 1 0,0-1 0,0 0 0,0 0 0,0 0 0,1 1 0,-1-1 0,0 0 0,0-1 0,0 1 0,0 0 0,2 0 0,66-8-114,-55 5 52,0 1 0,-1 0 0,1 2 0,0-1 0,17 3 0,-30-2 66,1 0 0,0 0-1,0 0 1,0 1 0,-1-1-1,1 0 1,0 1 0,0 0-1,-1-1 1,1 1 0,0 0 0,-1 0-1,1 0 1,-1 0 0,1 0-1,-1 0 1,0 1 0,1-1-1,-1 0 1,0 1 0,0-1-1,0 1 1,0-1 0,0 1 0,0-1-1,0 1 1,-1 0 0,1-1-1,-1 1 1,1 0 0,-1 0-1,1-1 1,-1 1 0,0 0-1,0 0 1,0 0 0,0 0 0,0-1-1,-1 1 1,1 0 0,0 0-1,-2 2 1,1 1 19,-1 0 1,0 0-1,0 0 0,-1 0 1,1-1-1,-1 1 1,0-1-1,0 0 0,-1 0 1,1 0-1,-1 0 0,0 0 1,-7 5-1,0-2-23,0-1 0,-1 0 0,0 0 0,0-1 0,0-1 0,0 0 0,-1 0 0,0-1 0,1-1 0,-1 0 0,0-1 0,0-1 0,0 0 0,0 0 0,-24-5 0,35 5-182,-1-1 0,0 0-1,1-1 1,0 1 0,-1 0 0,1-1 0,0 1 0,0-1-1,0 0 1,0 0 0,0 0 0,0 0 0,0 0 0,1 0-1,-1 0 1,1 0 0,-1-1 0,1 1 0,0-1 0,0 1-1,-1-5 1,1 5-15,1 0 0,0 0-1,0 1 1,-1-1 0,1 0 0,1 0-1,-1 1 1,0-1 0,0 0 0,1 0 0,-1 1-1,1-1 1,-1 0 0,1 1 0,0-1-1,0 0 1,0 1 0,0-1 0,0 1-1,0-1 1,0 1 0,0 0 0,0 0-1,1-1 1,-1 1 0,0 0 0,1 0-1,-1 0 1,1 0 0,0 0 0,-1 1-1,1-1 1,2 0 0,18-6-5627,4 0-1597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168 110 3619,'0'0'25246,"4"-7"-23896,-1 3-1160,-2 2-83,0 1 0,0-1 0,0 1 0,0-1 0,-1 1 1,1-1-1,0 1 0,-1-1 0,1 1 0,-1-1 0,1 0 1,-1 1-1,0-4 0,0 5-75,-1-1 0,0 0 0,0 0 0,0 0 0,0 0-1,0 0 1,0 1 0,0-1 0,0 0 0,0 1 0,0-1 0,-1 1 0,1-1 0,0 1 0,0 0 0,0-1 0,-1 1 0,1 0 0,0 0-1,0 0 1,-1 0 0,1 0 0,0 0 0,-1 0 0,1 1 0,-2-1 0,-3 1-32,0 0 0,0 0 0,0 0 0,0 1 0,1 0 0,-1 0 0,0 0 0,1 1 0,-1 0 0,1 0 0,0 0 0,0 0 0,0 1 0,0 0 0,1 0 0,-1 1 0,1-1 0,-4 7 0,2-4 0,1 0 0,0 1 0,0-1 0,1 1 0,0 0 0,1 0 0,-1 1 0,2-1 0,-1 1 0,1 0 0,-2 16 0,4-24 0,0 1 0,0 0 0,0-1 0,0 1 0,0-1 0,0 1 0,0-1 0,0 1 0,1-1 0,-1 1 0,1-1 0,-1 1 0,1-1 0,0 1 0,-1-1 0,1 0 0,0 1 0,0-1 0,0 0 0,0 0 0,0 1 0,0-1 0,1 0 0,1 1 0,0-1 0,-1 0 0,1 0 0,-1 0 0,1-1 0,0 1 0,0-1 0,-1 1 0,1-1 0,0 0 0,-1 0 0,1-1 0,0 1 0,3-1 0,2-1 0,0 0 0,0 0 0,0-1 0,-1 0 0,1-1 0,-1 0 0,1 0 0,11-9 0,-6 0 0,-1 1 0,-1-2 0,0 0 0,0 0 0,-2-1 0,0 0 0,10-24 0,-22 47 0,0 1 0,1-1 0,0 0 0,0 1 0,1-1 0,0 16 0,5-22 0,0-1 0,0 0 0,0-1 0,0 1 0,1 0 0,-1-1 0,0 0 0,0 0 0,7-2 0,-4 2 0,24-3 0,-25 2 0,1 0 0,-1 0 0,1 1 0,0-1 0,-1 2 0,8 0 0,-13-1 0,1 1 0,-1-1 0,0 0 0,1 1 0,-1 0 0,0-1 0,0 1 0,1 0 0,-1 0 0,0 0 0,0-1 0,0 1 0,0 0 0,0 1 0,0-1 0,0 0 0,-1 0 0,1 0 0,0 0 0,0 1 0,-1-1 0,1 0 0,-1 1 0,1-1 0,-1 0 0,0 1 0,0-1 0,1 1 0,-1-1 0,0 1 0,0-1 0,-1 3 0,-2 36 0,2-34 0,2-25 0,8-40 0,25-84 0,-33 141 0,0 1 0,0-1 0,0 0 0,0 1 0,0-1 0,0 1 0,0 0 0,1-1 0,-1 1 0,0 0 0,1 0 0,-1 0 0,1 0 0,-1 0 0,1 0 0,0 0 0,-1 0 0,1 1 0,0-1 0,0 1 0,0-1 0,-1 1 0,1 0 0,0 0 0,3-1 0,61 2 0,-39 1 0,0-2-139,-13 1-1217,0-1 0,0-1 0,17-2 0,4-8-9288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3459,'0'0'23687,"0"11"-23207,-26 220 1834,12-135-901,-1 114 1,15-210-1414,0 0 0,-1 1 0,1-1 0,0 0 0,0 0 0,0 1 0,0-1 0,0 0 0,0 0 0,0 1 0,0-1 0,0 0 0,0 0 0,0 1 0,1-1 0,-1 0 0,0 0 0,0 1 0,0-1 0,0 0 0,0 0 0,0 0 0,0 1 0,1-1 0,-1 0 0,0 0 0,0 0 0,0 0 0,0 1 0,1-1 0,-1 0 0,0 0 0,0 0 0,0 0 0,1 0 0,-1 0 0,0 1 0,0-1 0,1 0 0,-1 0 0,0 0 0,1 0 0,10-7 0,8-16 0,80-156 0,-69 119 0,3 1 0,2 1 0,65-81 0,-104 144-1320,-25 26-17085,9-11 7861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11979,'0'0'8745,"5"56"-6599,8-42 0,-1 2 96,6-1-384,0 3-641,0-1-256,0 1-417,0-1-384,0-1-96,0 1-32,0-3-416,-5 0-1121,0-2-1634,-4-4-1922,-3-7-3107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59 17264,'0'0'10853,"-5"10"-9993,1-4-637,1 1 1,-1-1 0,1 1-1,1 0 1,-1 0 0,1 0-1,1 1 1,-1-1 0,0 14 0,2-21-204,0 1 0,1-1 1,-1 0-1,0 1 1,0-1-1,1 0 1,-1 0-1,0 1 1,0-1-1,1 0 1,-1 0-1,0 1 1,1-1-1,-1 0 0,0 0 1,1 0-1,-1 0 1,0 0-1,1 1 1,-1-1-1,0 0 1,1 0-1,-1 0 1,1 0-1,-1 0 1,0 0-1,1 0 1,-1 0-1,0 0 0,1-1 1,-1 1-1,0 0 1,1 0-1,-1 0 1,0 0-1,1 0 1,-1-1-1,0 1 1,1 0-1,-1 0 1,0 0-1,1-1 0,-1 1 1,17-11 541,-11 5-556,-2-1 0,1 1-1,0-1 1,-1 0 0,-1-1-1,1 1 1,-1-1 0,0 0-1,-1 1 1,0-1 0,0 0-1,-1-1 1,0 1 0,0 0-1,-1-9 1,0 17-6,1-1 0,-1 1 0,0-1 0,0 1 0,0 0 0,0-1 0,0 1 0,0-1 0,0 1 0,0-1 0,-1 1 0,1-1 0,0 1 0,0-1 0,0 1 0,0-1 0,0 1 0,-1 0 0,1-1 0,0 1 0,-1-1 0,1 1 0,0 0 0,0-1 0,-1 1 0,1 0 0,-1-1 0,1 1 0,0 0 0,-1 0 0,1-1 0,-1 1 0,1 0 0,0 0 0,-1 0 0,1 0 0,-1-1 0,1 1 0,-1 0 0,1 0 0,-1 0 0,1 0 0,-1 0 0,1 0 0,-1 0 0,1 0 0,-1 0 0,1 1 0,0-1 0,-1 0 0,1 0 0,-1 0 0,1 0 0,-1 1 0,-22 17 0,17-8 0,0-1 0,0 1 0,1 1 0,0-1 0,1 1 0,0-1 0,1 1 0,0 0 0,1 0 0,-1 12 0,3-22 3,0-1 0,1 1 0,-1-1 0,1 0 0,-1 1 0,1-1 0,-1 0 0,1 0 0,-1 1 0,1-1 0,-1 0 0,1 0 0,-1 0 0,1 0 0,0 1 0,-1-1 0,1 0 0,-1 0 1,1 0-1,-1 0 0,1 0 0,0-1 0,-1 1 0,1 0 0,-1 0 0,1 0 0,-1 0 0,1-1 0,0 1 0,19-7-969,-1-11-4230,-8 2-1929,4-7-8891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6406,'0'0'20184,"-4"10"-19201,-40 102 75,-25 73 1591,61-157-2352,1 0 1,1 1-1,1 0 1,-1 51-1,6-77-404,0 0 0,0 0 0,0 0 0,0 0 0,1 0 0,0 0 0,-1 0 0,1-1 0,0 1 0,0 0 0,1 0 0,-1-1 0,0 1-1,1-1 1,0 1 0,0-1 0,-1 0 0,1 0 0,1 0 0,-1 0 0,0 0 0,0 0 0,1 0 0,-1-1 0,1 1 0,-1-1 0,1 0 0,0 1 0,0-1 0,-1-1 0,1 1 0,0 0 0,0-1 0,4 1 0,-1 0-350,1-1 0,-1 0 0,1 0 0,-1-1 1,1 0-1,-1 0 0,0 0 0,1-1 0,-1 0 0,0 0 0,0-1 1,0 1-1,0-1 0,-1-1 0,7-3 0,11-13-7961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8:0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669 118 769,'0'0'1478,"-8"-3"-965,-17-7-177,-10-5 1374,11 7 3536,18 6-4744,0 1 1,0 0-1,0 0 0,0 0 0,-1 1 1,1 0-1,0 0 0,0 0 0,-7 2 1,4 1-240,-1-1 0,1 2 1,0 0-1,0 0 1,0 0-1,1 1 1,0 0-1,-10 8 1,-15 9 506,-42 22 0,45-28-219,0 1-1,-39 30 1,48-29-247,0 1 0,0 0 0,2 1 1,-21 29-1,32-37-222,1 0 1,0 0-1,0 1 1,2 0 0,-1 1-1,2-1 1,0 1-1,0 0 1,1 0 0,-1 17-1,3-16-42,0 0-1,2 1 1,-1-1 0,2 0-1,0 0 1,1 1-1,0-2 1,1 1 0,7 17-1,-1-12-14,0 0 0,1 0-1,0-1 1,2-1 0,25 30 0,-20-30-18,0 0 0,1-1 0,0 0 0,1-2 0,1 0 0,1-2 0,0 0 0,1-2 0,36 14 0,-24-13 2,0-2 0,0-2 0,1-1 0,0-2 0,0-1 0,39-2 0,289-19 199,-339 13-199,-1-2-1,0 0 0,0-2 1,0 0-1,-1-2 0,0-1 0,-1-1 1,0 0-1,-1-2 0,0 0 1,-1-2-1,-1 0 0,-1-1 0,0-1 1,25-32-1,-25 26 10,-1 0 0,-1-1 0,-2 0 0,0-1 0,-2-1 0,0 0 0,-2-1 0,-2 0 0,0 0 0,-2-1 0,0 0 0,-3 0 0,1-32 0,-4 39 21,0 1 1,-2-1-1,-1 0 1,-1 0-1,-1 1 1,0 0-1,-2 0 1,0 0-1,-13-24 1,13 33 37,-1 0 1,0 0 0,0 0 0,-1 1-1,-1 0 1,0 1 0,0 0 0,-1 1-1,0 0 1,-1 1 0,0 0 0,0 0-1,-1 2 1,0-1 0,-14-4 0,-2 2 95,1 2 1,-1 1 0,0 1-1,-1 1 1,1 2 0,-1 1 0,1 1-1,-1 1 1,-53 11 0,-14 8-2210,-145 52-1,229-68 1559,-41 13-4727,3-2-4169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7944,'0'0'17371,"8"-3"-16907,-8 3-463,3-1 52,-1 0-1,0 0 1,0 0-1,0 1 0,0-1 1,1 0-1,-1 1 0,0 0 1,1-1-1,-1 1 0,0 0 1,4 1-1,-5-1-32,-1 0 0,1 1 0,-1-1-1,1 0 1,-1 1 0,1-1 0,-1 1 0,1-1 0,-1 1 0,1-1-1,-1 1 1,1-1 0,-1 1 0,0-1 0,1 1 0,-1-1 0,0 1-1,0 0 1,0-1 0,1 1 0,-1-1 0,0 2 0,-2 29 261,-1-21-78,0 0 0,-1 0-1,0-1 1,-1 1 0,-6 9 0,6-12 39,1 0 0,0 0 1,0 1-1,1-1 1,0 1-1,1 0 1,-1 0-1,1 0 0,-1 15 1,3-22-238,1 0 0,0 0 1,-1 0-1,1 0 0,0 0 0,0 0 1,0 0-1,0 0 0,0-1 0,0 1 1,0 0-1,0 0 0,0-1 1,0 1-1,0-1 0,0 1 0,1-1 1,-1 1-1,0-1 0,0 0 0,0 0 1,1 0-1,-1 0 0,0 1 0,0-1 1,1-1-1,-1 1 0,0 0 0,2 0 1,44-3 220,-31-1-188,1 0-1,0-1 0,-1-1 1,0 0-1,-1-1 0,1-1 1,-1-1-1,-1 0 1,0 0-1,0-2 0,-1 0 1,0 0-1,12-15 0,-30 37-27,0 1 0,1-1 0,1 1 0,0-1-1,0 1 1,1 0 0,1 0 0,0 0-1,1 0 1,0 0 0,2 14 0,-1-23 7,1 0 1,-1 0-1,1 1 1,0-1-1,0-1 1,1 1-1,-1 0 1,1-1-1,-1 1 1,1-1-1,0 0 1,0 1-1,-1-1 1,2-1-1,-1 1 1,0 0-1,0-1 1,1 0-1,-1 0 1,0 0-1,1 0 1,-1 0-1,1-1 1,-1 1-1,8-1 1,4 1 56,-1 0 1,1-2-1,-1 1 1,1-2-1,16-3 1,-14 0-75,0 0 0,-1-1 0,0-1 0,0-1 0,-1 0 0,0-1 0,21-16 0,-29 20 0,-1 0 0,0-1 0,-1 0 0,1 0 0,-1 0 0,0-1 0,-1 0 0,6-8 0,-9 11 0,1 0 0,-1 0 0,1 0 0,-1 0 0,0-1 0,0 1 0,-1 0 0,1 0 0,-1-1 0,0 1 0,0 0 0,-1-1 0,1 1 0,-1 0 0,0 0 0,-2-6 0,1 5-57,-1 1 0,0-1 0,0 1 1,0 0-1,0 0 0,0 0 0,-1 0 0,0 1 0,0-1 1,0 1-1,0 0 0,0 0 0,-1 1 0,1-1 0,-1 1 1,0 0-1,1 0 0,-9-2 0,-15-8-1511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13421,'0'0'11776,"1"9"-10281,-2 47 1425,-13 84 0,-3 53-4361,11-203-9978,-2-6 3790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15439,'0'0'14221,"75"15"-13805,-44-12-223,5-3-97,-2 0-32,1 0-769,-2-7-2306,-4-6-1601,-4-5-1025,-1-2-6215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0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17072,'0'0'4153,"0"9"-2322,2 20 1216,12 58 0,-7-52-1356,4 68 0,-13-54-1665,-2 0 0,-2-1 0,-2 0 1,-3 0-1,-1-1 0,-2-1 0,-3 0 0,-25 50 0,35-81-873,0 1 1,-2-1-1,0-1 0,-14 18 1,-6-5-7125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4228,'0'0'21562,"1"12"-20463,2 3-884,-2-1 0,0 0 0,-1 0 0,0 0 0,-1 0 0,0 0 0,-6 20-1,-13 29 104,-22 82-2152,42-145 1614,-1 1-1,1-1 1,0 0-1,0 0 0,0 0 1,0 0-1,-1 0 1,1 0-1,0 0 1,0 0-1,0 0 1,0 0-1,-1 0 0,1 0 1,0 0-1,0 0 1,0 0-1,-1 0 1,1 0-1,0 0 0,0 0 1,0 0-1,-1 0 1,1 0-1,0 0 1,0 0-1,0 0 1,0 0-1,-1 0 0,1 0 1,0 0-1,0 0 1,0-1-1,0 1 1,0 0-1,-1 0 0,1 0 1,0 0-1,0 0 1,0-1-1,0 1 1,0 0-1,0 0 0,0 0 1,0 0-1,0-1 1,-1 1-1,1 0 1,0 0-1,0 0 1,0-1-1,0 1 0,0 0 1,0 0-1,0 0 1,0-1-1,0 1 1,0 0-1,1 0 0,-7-15-10242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15086,'0'0'12839,"11"-1"-12150,-4 0-562,1 0-1,-1 0 1,0-1 0,1 0 0,-1-1 0,0 1 0,-1-1 0,1-1 0,0 1-1,-1-1 1,0 0 0,0-1 0,0 1 0,0-1 0,-1 0 0,6-8-1,86-104 523,-41 46-513,-56 70-148,1 0 1,-1 0-1,1 1 0,-1-1 0,1 0 1,0 0-1,-1 1 0,1-1 0,0 0 1,0 1-1,-1-1 0,1 0 0,0 1 1,0-1-1,0 1 0,0 0 0,0-1 1,0 1-1,0 0 0,0-1 0,0 1 1,0 0-1,0 0 0,0 0 0,0 0 1,1 0-1,-1 1 10,0 0 0,0-1 0,0 1-1,-1 0 1,1 0 0,0 0 0,0 0 0,0 0 0,-1 0 0,1 0 0,-1 0 0,1 0 0,-1 1 0,1-1-1,-1 0 1,1 0 0,-1 3 0,8 69 291,-8-58-217,2 17-478,6 49 1408,3-44-2773,11-6-3759,-10-23-2734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12716,'0'0'12481,"-9"0"-11451,-1 2-827,0-1-1,1 2 0,-1-1 0,1 1 0,0 0 0,0 1 0,0 0 0,1 1 0,-1-1 0,1 2 1,0-1-1,0 1 0,-12 13 0,11-11-17,1 0 1,0 1-1,0 0 1,1 1-1,0 0 1,1 0-1,0 0 1,1 1-1,0 0 1,0 0-1,1 0 1,1 0-1,0 1 1,0-1-1,1 1 1,1 0-1,0 0 1,0 0-1,2 12 1,-1-22-245,0 0 0,1 0 0,-1 0 0,1 0 0,0 1 1,0-1-1,-1 0 0,1 0 0,0 0 0,1 0 0,-1-1 0,0 1 0,1 0 0,-1 0 0,1-1 1,-1 1-1,1-1 0,0 1 0,-1-1 0,1 0 0,2 1 0,1 1-251,-1-2 0,1 1 0,-1 0-1,1-1 1,0 0 0,0 0 0,0-1 0,0 1 0,7-1-1,-3 0-379,1-1 0,0 0-1,-1-1 1,1 1 0,-1-2-1,0 0 1,1 0-1,-1 0 1,13-8 0,11-15-5343,-1-4-2546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15663,'0'0'3635,"-7"11"-795,-9 18-1703,1 1-1,2 0 1,0 0-1,3 1 1,0 1-1,2 0 1,1 0-1,-4 65 1,10-96-1134,1 0 1,0 1 0,0-1 0,0 0 0,0 0 0,0 0 0,0 0 0,1 0-1,-1 0 1,0 0 0,0 0 0,1 0 0,-1 0 0,1 0 0,-1 0-1,1 0 1,-1 0 0,1 0 0,0 0 0,-1 0 0,1-1 0,0 1 0,0 0-1,-1 0 1,1-1 0,0 1 0,0-1 0,1 2 0,0-2 5,0 0 1,0 0-1,0 0 0,0 0 1,0 0-1,0 0 1,0 0-1,0 0 1,0-1-1,0 1 1,0-1-1,0 0 0,3-1 1,5-3 21,1-1 0,-2 0 1,1-1-1,9-8 0,14-17-152,-25 23 62,1 0 0,-1 0 0,2 1 0,-1 0 0,13-6 0,-22 13 54,1 1 0,-1 0-1,1 0 1,0 0 0,-1 0 0,1 0 0,-1-1 0,1 1-1,-1 0 1,1 1 0,0-1 0,-1 0 0,1 0 0,-1 0-1,1 0 1,-1 0 0,1 0 0,-1 1 0,1-1-1,0 0 1,-1 0 0,1 1 0,-1-1 0,0 0 0,1 1-1,-1-1 1,1 1 0,-1-1 0,0 0 0,1 1 0,-1-1-1,0 1 1,1-1 0,-1 1 0,0-1 0,0 1 0,1 0-1,-1-1 1,0 1 0,0-1 0,0 1 0,0-1 0,0 1-1,0 0 1,0-1 0,0 1 0,0-1 0,0 1 0,0 0-1,0 41 514,0-34-357,-14 93-167,14-101-95,0 0-1,1 0 0,-1 1 1,0-1-1,0 0 1,0 0-1,1 0 0,-1 0 1,0 1-1,0-1 1,1 0-1,-1 0 0,0 0 1,0 0-1,1 0 0,-1 0 1,0 1-1,1-1 1,-1 0-1,0 0 0,1 0 1,-1 0-1,0 0 1,0 0-1,1 0 0,-1 0 1,0-1-1,1 1 1,-1 0-1,0 0 0,0 0 1,1 0-1,-1 0 0,0 0 1,0 0-1,1-1 1,-1 1-1,0 0 0,0 0 1,1 0-1,-1-1 1,0 1-1,0 0 0,0 0 1,1-1-1,-1 1 0,0 0 1,0 0-1,0-1 1,0 1-1,0-1 0,14-11-3890,-1-6-1588,2-4-2145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6887,'0'0'20195,"-9"4"-18551,2-1-1462,1 0 0,0 0 0,0 1 0,0 0 0,1 0 0,-1 1 0,1 0 0,0 0 0,0 0 0,1 0 0,-1 1 0,1 0 0,0 0 0,1 0 0,-1 0 0,1 0 0,1 1 0,-1-1 0,1 1 0,0 0 0,-1 10 0,3-16-181,-1 1 0,1-1 1,0 0-1,0 0 1,-1 1-1,1-1 0,0 0 1,0 1-1,1-1 0,-1 0 1,0 0-1,0 1 1,1-1-1,-1 0 0,0 0 1,1 0-1,-1 1 1,1-1-1,0 0 0,-1 0 1,1 0-1,0 0 0,0 0 1,0 0-1,0 0 1,1 1-1,0-2 0,-1 1-1,1 0 1,0-1-1,0 0 1,0 1 0,0-1-1,0 0 1,0 0-1,0 0 1,0 0-1,0-1 1,0 1 0,-1 0-1,1-1 1,3 0-1,4-3-1,0 1-1,0-2 1,0 1-1,0-1 1,14-11-1,-11 4-26,0 0 0,0-1 1,-2 0-1,17-25 0,-28 42-4,0 0 0,0 0 0,1 0 1,-1 0-1,1 1 0,0-1 0,0 0 0,2 5 0,-2 16 260,-5-5-124,4-16-96,0 0-1,-1 0 1,1 0 0,1 0 0,-1 0 0,1 0 0,-1 1 0,1-1-1,0 0 1,1 0 0,0 5 0,0-9-8,1 0 0,-1 0 0,0 0 0,1 0 0,-1-1 0,0 1 0,1 0 0,-1-1 0,0 1 0,0-1 0,1 1 0,-1-1 0,0 0 0,0 1 0,0-1 0,0 0 0,0 0 0,0 0 0,0 0 0,2-1 0,34-38 0,-29 31 0,0 0 0,0 1 0,1-1 0,0 2 0,14-11 0,-22 18 0,-1 0 0,0 0 0,0-1 0,1 1 0,-1 0 0,0 0 0,1 0 0,-1 0 0,0 0 0,0 0 0,1 0 0,-1 0 0,0 0 0,1 0 0,-1 0 0,0 0 0,1 0 0,-1 0 0,0 0 0,1 0 0,-1 0 0,0 0 0,0 0 0,1 0 0,-1 1 0,0-1 0,1 0 0,-1 0 0,0 0 0,0 0 0,1 1 0,-1-1 0,0 0 0,0 0 0,0 1 0,1-1 0,-1 0 0,0 1 0,5 17 0,-4 26 0,-1-37 0,-1-6-3,1 0 0,0 0-1,0 0 1,0 0 0,0 0 0,0 0 0,0 0-1,1 0 1,-1 0 0,0 0 0,0 0 0,1 0-1,-1 0 1,0 0 0,1 0 0,-1-1 0,1 1 0,-1 0-1,1 0 1,0 0 0,-1-1 0,1 1 0,0 0-1,-1-1 1,2 2 0,24-1-590,-15-2 239,4-3-4374,-3-6-3388,-6 0-495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18546,'0'0'9715,"-8"5"-8860,4-3-819,1-1 37,0 0 0,0 1 0,0-1 0,0 1 1,0 0-1,0-1 0,1 1 0,-1 1 0,1-1 0,-1 0 0,1 1 0,0-1 0,0 1 0,0-1 0,1 1 0,-1 0 0,0 0 0,1 0 0,0 0 0,0 0 0,0 0 0,0 0 1,0 1-1,0 2 0,51-7-1205,-48 1 1089,0 1 0,0-1 1,0 1-1,0 0 0,0 0 1,-1 0-1,1 0 0,0 0 0,-1 1 1,1-1-1,-1 0 0,1 1 1,-1-1-1,0 1 0,0 0 0,0-1 1,0 1-1,0 0 0,0-1 1,0 1-1,0 0 0,0 0 0,-1 0 1,1 3-1,14 53 90,-14-52-56,5 27 492,-1 1 0,-2-1 0,-1 1 0,-2 0 0,-7 61 0,4-84-366,0 0-1,-1 0 0,-1 0 1,1 0-1,-12 16 0,15-24-96,-1-1-1,1 0 1,-1 1-1,0-1 1,0 0 0,0 0-1,0 0 1,0 0-1,-1-1 1,1 1-1,-1-1 1,-4 3-1,6-4-15,0 1-1,-1-1 1,1 0-1,0 0 0,-1 0 1,1 0-1,0 0 1,-1-1-1,1 1 1,0 0-1,0-1 1,-1 1-1,1-1 0,0 1 1,0-1-1,-1 1 1,1-1-1,0 0 1,0 0-1,0 1 0,0-1 1,0 0-1,0 0 1,0 0-1,0 0 1,1 0-1,-1 0 1,-1-3-1,-5-9-51,0-1 0,0 0 0,1 0 0,1-1 0,1 0 0,0 0 0,1 0 0,0 0 0,2-1 0,-1 1-1,2-1 1,2-25 0,-1 35-147,0 0 1,0 0-1,1 1 0,0-1 0,0 1 0,0-1 0,0 1 0,1-1 0,0 1 0,0 0 0,1 1 0,-1-1 0,1 0 0,0 1 0,1 0 0,-1 0 0,8-5 1,11-8-2797,0 2 1,38-19 0,-21 13-2991,21-23-4557,-43 29 8163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21 1473,'0'0'19016,"-10"1"-16358,5 0-2245,0 0 1,0 0-1,-1 0 0,1 1 1,0 0-1,0 0 0,-5 3 0,8-4-199,0 1-1,0-1 0,0 1 0,0-1 0,0 1 1,1 0-1,-1 0 0,1 0 0,-1 0 1,1 0-1,0 0 0,0 0 0,0 1 1,0-1-1,0 0 0,0 0 0,1 1 1,-1-1-1,1 1 0,0-1 0,0 1 0,0 3 1,0-5-198,0 0 0,1-1 0,-1 1 0,1-1-1,-1 1 1,1-1 0,0 1 0,-1-1 0,1 1 0,-1-1 0,1 0 0,0 1 0,-1-1 0,1 0 0,0 0 0,0 1 0,-1-1 0,1 0 0,0 0 0,0 0 0,-1 0 0,1 0 0,0 0 0,-1 0 0,1 0 0,0 0 0,0 0 0,-1 0 0,1-1-1,0 1 1,-1 0 0,1 0 0,0-1 0,29-9 226,-24 6-245,0 0-1,0 0 0,0-1 1,0 0-1,0-1 0,-1 1 1,0-1-1,0 0 0,-1 0 0,0-1 1,0 1-1,6-14 0,-31 20-321,13 4 373,0 0 0,0 1-1,1 0 1,-1 0 0,1 1 0,0 0 0,0 0 0,1 0 0,-11 15 0,12-15-8,0 0 0,1 0 0,0 0 0,0 1 0,1 0-1,0 0 1,0 0 0,0 0 0,1 0 0,0 0 0,0 1 0,0 9 0,2-16-50,0 0 0,0 1 0,0-1 0,1 0 0,-1 0 0,0 1 0,1-1 0,-1 0 0,1 0 0,-1 0 0,1 1 0,0-1 0,-1 0 0,1 0 0,0 0 0,0 0 0,0 0 0,-1 0 0,1-1 0,0 1 0,1 0 0,1 1 0,0 0-94,1-1-1,0 1 0,0-1 0,0 1 1,0-1-1,0 0 0,6 0 0,1 0-774,1-1-1,-1 0 0,0 0 0,22-5 0,3-7-7554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4516,'0'0'5894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131 218 6662,'0'0'18845,"-9"2"-17110,2 0-1614,0 1 0,0-1 0,1 1 0,-1 1 0,1-1 0,0 1 0,0 0 0,0 0 0,0 1 0,1 0 0,0 0 0,0 0 0,0 1 0,0-1 0,1 1 0,0 0 0,0 0 0,1 1 0,0-1 0,0 1 0,0 0 0,1 0 0,-2 9 0,3-14-112,1 0 0,0 0 1,-1-1-1,1 1 0,0 0 0,0 0 1,0-1-1,0 1 0,0 0 0,0 0 1,1-1-1,-1 1 0,1 0 0,-1 0 1,1-1-1,-1 1 0,1 0 0,0-1 1,0 1-1,0-1 0,0 1 0,0-1 1,0 0-1,0 1 0,3 1 0,-2-3 14,0 1 0,0-1 0,0 1 0,0-1-1,1 0 1,-1 1 0,0-1 0,0 0 0,1-1-1,-1 1 1,0 0 0,0-1 0,0 1 0,0-1-1,0 0 1,1 1 0,-1-1 0,0 0 0,-1 0-1,1 0 1,2-2 0,5-4 18,0-1 0,0 1 0,-1-2 0,0 1 0,-1-1 0,0 0-1,0-1 1,-1 1 0,8-18 0,29-70 57,-41 91-194,-2 7 103,0 0-1,0 0 1,0 0 0,0 0 0,0 0 0,0 0-1,1 0 1,-1 0 0,0 0 0,0 0-1,1 0 1,-1 0 0,0 0 0,1 0-1,-1 0 1,1 0 0,0 0 0,-1-1 0,1 1-1,0 0 1,-1 0 0,1-1 0,0 1-1,0-1 1,-1 1 0,1 0 0,0-1-1,1 1 1,1 0 8,-1-1-1,0 0 0,1 1 1,-1-1-1,0 0 0,1 0 1,-1-1-1,0 1 0,1 0 1,-1-1-1,4-1 0,3-1 9,-2 0-1,1 0 0,0-1 0,-1-1 0,1 1 0,6-7 0,-2-2-27,-1 0 1,0 0-1,-2-2 0,1 1 1,-2-1-1,0 0 1,-1-1-1,11-31 0,-15 39-1,-21 115-533,6-17 862,4 0 1,3 1-1,9 91 1,-2-28-86,-2-155-238,0 1 0,0 0 0,0 0 0,0 0 0,-1 0 0,1 0 0,0-1 0,0 1 0,0 0 0,0 0 0,-1 0 0,1 0 0,0 0 0,0 0 0,0 0 0,-1 0 0,1 0 0,0 0 0,0 0 0,0 0 0,-1 0 0,1 0 0,0 0 0,0 0 0,0 0 0,0 0 0,-1 0 0,1 0 0,0 0 0,0 0 0,0 0 0,-1 0 0,1 0 0,0 0 0,0 0 0,0 0 0,0 1 0,-1-1 0,1 0 0,0 0 0,0 0 0,0 0 0,0 0 0,0 1 0,0-1 0,-1 0 0,1 0 0,0 0 0,0 0 0,0 1 0,0-1 0,0 0 0,0 1 0,-9-16 0,-9-24 0,2-1 0,1 0 0,2-1 0,2 0 0,-10-76 0,21 115-72,0 0 1,0-1-1,0 1 1,0 0-1,1 0 1,-1 0-1,0-1 1,1 1-1,-1 0 1,1 0-1,0 0 1,0 0-1,0 0 1,0 0-1,0 0 1,0 0-1,1 0 1,-1 1-1,3-4 1,37-17-4234,-25 14 2118,16-6-7444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49 4548,'0'0'12161,"8"-7"-8942,26-21-267,-25 17 2129,-16 9-2721,-11 7-1622,3 5-598,0 1 1,1 0-1,1 1 1,0 0 0,1 1-1,0 1 1,1 0-1,0 1 1,1 0-1,1 0 1,-10 22 0,17-32-135,0 0 0,0-1 0,0 1 0,1 0 0,-1 0 1,1 0-1,0 0 0,1 0 0,-1 1 0,1-1 0,1 10 0,0-13-31,-1 0 0,1 0-1,0 0 1,0 0 0,0 0-1,0 0 1,0 0-1,1 0 1,-1-1 0,0 1-1,1 0 1,-1-1 0,1 1-1,0-1 1,0 1-1,-1-1 1,1 0 0,0 0-1,0 0 1,0 0 0,0 0-1,0 0 1,0 0 0,1-1-1,-1 1 1,0-1-1,0 0 1,5 1 0,6 0-973,1 0 0,-1-1 0,23-2 0,-27 1-173,1-1-1,-1 0 0,0-1 1,0 0-1,-1 0 0,10-5 1,16-12-5844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32 8072,'0'0'9219,"-8"7"-5007,-6 3-3234,-4 2 511,0 2 0,-18 17 0,33-28-1358,0-1 1,0 1-1,0 0 0,1 0 1,-1 1-1,1-1 0,-1 0 1,1 1-1,0 0 0,1-1 1,-1 1-1,1 0 0,-1 0 1,1 0-1,0 0 0,1 0 1,-1 0-1,1 0 0,0 7 1,0-10-129,1-1 1,0 1-1,0 0 0,0 0 1,-1-1-1,1 1 1,0-1-1,0 1 1,0-1-1,0 1 1,0-1-1,0 0 0,0 1 1,0-1-1,1 0 1,-1 0-1,0 0 1,0 0-1,0 0 1,0 0-1,0 0 0,0 0 1,0 0-1,0 0 1,0-1-1,0 1 1,0 0-1,0-1 1,0 1-1,1-1 0,34-12 168,-20 4-293,-1 0 0,-1-1 1,0-1-1,0 0 0,-1-1 0,0-1 0,-1 0 0,-1 0 0,0-1 0,-1-1 0,17-31 1,-78 186-493,43-114-10,9-26 543,-1 0 0,0 0-1,0 0 1,0 0-1,1 0 1,-1 0 0,0 0-1,0 1 1,1-1 0,-1 0-1,0 0 1,0 0-1,1 0 1,-1 0 0,0 0-1,0 0 1,0 0-1,1 0 1,-1 0 0,0 0-1,0-1 1,1 1 0,-1 0-1,0 0 1,0 0-1,0 0 1,1 0 0,-1 0-1,0 0 1,0-1-1,0 1 1,1 0 0,-1 0-1,0 0 1,0 0 0,0-1-1,0 1 1,0 0-1,1 0 1,-1 0 0,0-1-1,0 1 1,0 0-1,0 0 1,0-1 0,30-41-7548,-14 10 1939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5701,'0'0'4549,"0"9"944,-4 30-2658,-2 0-1,-1-1 1,-25 73 0,-6 28 191,21-60-1731,-10 115 0,32-265-1374,3 1 0,31-125 0,-35 175-53,3-11-211,21-56 0,-24 78 319,0-1 0,0 1 0,1 1 0,0-1 0,1 0 0,0 1 0,0 0 0,0 1 0,1-1 0,9-6 0,-14 12 6,-1 1-1,1 0 1,-1 0-1,1-1 1,0 1-1,0 0 1,-1 0-1,1 1 1,0-1-1,0 0 1,0 0-1,0 1 1,0 0-1,0-1 1,0 1-1,0 0 1,0 0-1,0 0 1,0 0-1,0 0 1,0 0 0,0 1-1,0-1 1,2 1-1,-1 1 3,-1 0-1,0-1 0,0 1 1,0 0-1,-1 0 1,1 0-1,0 0 1,-1 0-1,1 0 1,-1 1-1,0-1 1,0 1-1,0-1 0,0 0 1,1 6-1,1 4 103,-1-1-1,0 1 1,-1 0-1,0 0 1,-1 0-1,-2 23 1,0-29 13,0 0-1,0 0 1,0 0 0,-1 0 0,0 0-1,0 0 1,0-1 0,-1 0-1,1 0 1,-1 0 0,-1 0 0,1 0-1,-1-1 1,1 0 0,-10 6 0,12-8-103,0-1 0,0 1 1,0-1-1,-1 0 0,1 0 0,-1 0 1,1 0-1,-1 0 0,1 0 1,-1-1-1,1 1 0,-1-1 1,0 1-1,1-1 0,-1 0 1,0 0-1,0-1 0,1 1 1,-1 0-1,1-1 0,-1 0 1,0 1-1,1-1 0,-1 0 0,1 0 1,0-1-1,-1 1 0,1 0 1,0-1-1,0 1 0,0-1 1,0 0-1,0 0 0,0 0 1,0 0-1,0 0 0,1 0 1,-2-3-1,-8-18-1212,11 20 743,-1 1-1,1 0 0,0 0 1,-1 0-1,1 0 0,0-1 0,1 1 1,-1 0-1,0 0 0,1 0 0,-1 0 1,2-4-1,0 3-667,0-1-1,1 0 1,-1 0 0,1 1-1,0-1 1,0 1 0,0 0 0,0 0-1,0 0 1,7-4 0,11-9-6141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31 215 10474,'0'0'12252,"0"11"-9834,-3 21-408,-12 51 1,4-23-1810,11-60-283,-1 1 0,1-1 0,0 0 0,0 1 0,0-1 0,0 1 0,0-1 0,0 0-1,-1 1 1,1-1 0,0 1 0,0-1 0,0 0 0,0 1 0,0-1 0,0 1-1,1-1 1,-1 1 0,0-1 0,0 0 0,0 1 0,0-1 0,0 0 0,1 1-1,-1-1 1,0 1 0,0-1 0,1 0 0,-1 1 0,0-1 0,1 1 0,10-9-1797,10-20-656,-9 3-142,-1-1-1,-1 0 0,-1-1 1,-1 0-1,-2 0 1,5-38-1,1-4 1188,5 2 6765,-17 67-4862,0-1 0,0 0-1,0 0 1,0 0 0,0 0 0,0 0 0,0 1 0,1-1 0,-1 0-1,0 0 1,1 0 0,-1 0 0,0 1 0,1-1 0,-1 0-1,1 1 1,-1-1 0,1 0 0,-1 1 0,1-1 0,0 0-1,-1 1 1,1-1 0,1 0 0,0 24 3573,-6 44-1237,-15 55-310,10-82-1640,3 2-1,1-1 1,2 1 0,4 62 0,-1-103-794,0 0 0,0 0-1,0 0 1,0 0 0,0-1 0,1 1 0,-1 0 0,0 0 0,0 0-1,1 0 1,-1 0 0,1 0 0,-1-1 0,1 1 0,-1 0 0,1 0-1,-1 0 1,1-1 0,0 1 0,1 0 0,12-4 308,-11 1-278,-1-1-1,1 1 1,-1-1 0,0 1 0,0-1 0,0 0 0,0 0 0,0 0-1,2-5 1,0-9-209,0 1-1,-1-1 1,-1 0 0,-1 0-1,0 0 1,-1 0 0,-1 0-1,-1 0 1,0 0-1,-1 0 1,-8-24 0,11 41 173,0 0 0,0 0 0,0 0 0,0-1 0,0 1 0,0 0 0,0 0 0,0 0 0,0-1 0,0 1 0,0 0 0,0 0 0,0 0 0,0-1 0,0 1 0,0 0 0,0 0 0,0-1 1,0 1-1,0 0 0,0 0 0,0 0 0,0 0 0,-1-1 0,1 1 0,0 0 0,0 0 0,0 0 0,0 0 0,0-1 0,-1 1 0,1 0 0,0 0 0,0 0 0,0 0 0,0 0 0,-1 0 0,1 0 1,0 0-1,0 0 0,0 0 0,-1 0 0,1-1 0,0 1 0,0 0 0,-1 0 0,1 0 0,0 0 0,0 1 0,0-1 0,-1 0 0,1 0 0,0 0 0,0 0 0,0 0 0,-1 0 0,1 0 0,-3 17-69,3-14-83,0 0 0,1 0-1,-1-1 1,0 1 0,1 0 0,-1 0 0,1-1 0,0 1 0,0 0 0,0-1 0,0 1 0,1-1 0,-1 1 0,1-1 0,-1 0 0,4 4 0,2-3-924,0 1-1,0-1 1,0-1 0,0 1 0,0-1 0,0-1 0,1 1 0,-1-1 0,1-1 0,-1 1 0,1-1 0,-1 0-1,1-1 1,-1 0 0,1 0 0,8-3 0,14-7-7091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1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127 284 11659,'0'0'12540,"-10"6"-10426,1 0-1805,0 0 0,1 1 0,-1 0 0,2 0 0,-1 0 0,1 1 0,0 1 0,1-1 0,0 1 1,0 0-1,1 0 0,0 1 0,0-1 0,1 1 0,1 0 0,-1 1 0,2-1 0,-3 12 0,5-21-302,0 0 1,0-1-1,-1 1 1,1 0-1,0 0 0,0 0 1,0-1-1,-1 1 1,1 0-1,0 0 0,0 0 1,1-1-1,-1 1 0,0 0 1,0 0-1,0 0 1,0-1-1,1 1 0,-1 0 1,0 0-1,1-1 0,-1 1 1,0 0-1,1-1 1,-1 1-1,1 0 0,-1-1 1,1 1-1,0-1 0,-1 1 1,1 0-1,-1-1 1,1 0-1,0 1 0,-1-1 1,1 1-1,0-1 1,0 0-1,-1 0 0,1 1 1,0-1-1,0 0 0,0 0 1,-1 0-1,1 0 1,0 0-1,0 0 0,0 0 1,-1 0-1,1 0 0,0 0 1,0 0-1,0-1 1,-1 1-1,1 0 0,0 0 1,0-1-1,-1 1 0,1-1 1,1 0-1,4-2-53,-1 0 0,1-1 0,0 0 0,-1 0 0,0 0 0,6-6 0,0-4-519,-1 1 0,-1-2 0,0 1 0,-1-1 0,11-27 0,8-14-1212,-26 122 1056,-10 31 3732,9-97-2990,0 1-1,0-1 1,0 1 0,0-1-1,0 1 1,0 0 0,0-1-1,0 1 1,0-1 0,0 1-1,1-1 1,-1 0 0,0 1-1,0-1 1,0 1 0,1-1-1,-1 1 1,0-1 0,0 1 0,1-1-1,-1 0 1,0 1 0,1-1-1,-1 0 1,1 1 0,-1-1-1,0 0 1,1 1 0,-1-1-1,1 0 1,-1 0 0,1 1-1,-1-1 1,1 0 0,20-6 411,15-20-13,-16 2-432,-2-1 0,-1-1 0,-1 0 0,-2-1 0,0-1 0,-2 0 0,0-1 0,-3 0 0,0-1 0,-2 0 0,-1 0 0,-1 0 0,0-39 0,-37 119-248,14-13 575,1 1 0,2 1 0,2 0 0,1 1 1,2 0-1,-6 56 0,16-94-318,-1 0 0,1 1 0,0-1 0,-1 1-1,1-1 1,1 1 0,-1-1 0,0 1 0,0-1 0,1 1 0,0-1 0,-1 0 0,1 1 0,0-1-1,0 0 1,0 0 0,0 1 0,1-1 0,-1 0 0,1 0 0,-1 0 0,1-1 0,0 1 0,-1 0-1,1-1 1,0 1 0,4 2 0,1-2-110,0 0 0,1 0 0,-1-1 0,1 0 1,-1 0-1,1-1 0,12 0 0,-16 0 35,2 0-351,30-2-3892,-3-9-5398,-15-2-808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18225,'0'0'10058,"48"12"-15664,-27-12-8423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64 7207,'-2'-14'10009,"-5"2"-4497,6 11-5351,0 1 0,1-1 1,-1 0-1,0 0 0,0 0 0,0 1 0,0-1 1,0 0-1,0 1 0,0-1 0,0 1 1,0-1-1,0 1 0,0-1 0,0 1 1,0 0-1,0 0 0,0-1 0,0 1 1,-1 0-1,1 0 0,0 0 0,0 0 1,0 0-1,0 1 0,0-1 0,0 0 1,-1 0-1,1 1 0,0-1 0,0 1 1,0-1-1,0 1 0,0-1 0,0 1 1,-1 0-1,0 2-140,-1 0 1,1 0-1,0 0 1,0 0-1,0 0 1,0 1-1,0-1 1,1 0-1,-1 1 1,1-1-1,0 1 1,0 0-1,0-1 1,1 1-1,-1 4 1,-2 61-77,3-62 75,0 1 7,-1 2-33,1-1 0,1 1 1,0 0-1,4 18 0,-5-27 9,1 1 1,-1-1-1,0 0 0,1 1 1,-1-1-1,1 0 0,0 1 1,0-1-1,-1 0 0,1 0 0,0 1 1,0-1-1,0 0 0,0 0 1,0 0-1,0 0 0,1 0 1,-1-1-1,0 1 0,0 0 1,1 0-1,-1-1 0,0 1 1,1-1-1,-1 1 0,0-1 1,1 0-1,-1 1 0,1-1 0,-1 0 1,1 0-1,-1 0 0,1 0 1,-1 0-1,1 0 0,-1-1 1,1 1-1,-1 0 0,0-1 1,3-1-1,-1 1 54,0-1-1,0 0 1,-1 0 0,1 0-1,-1 0 1,0-1 0,1 1-1,-1-1 1,0 1 0,0-1 0,-1 0-1,1 1 1,0-1 0,-1 0-1,0 0 1,2-6 0,12-51 415,-12 45-408,0 0 0,-2 0 0,0-1 0,0 1 0,-2-1 0,0 1 0,-3-16 0,4 30-71,0 0-1,0 0 1,-1 0 0,1 0-1,0 0 1,0 1-1,-1-1 1,1 0-1,0 0 1,-1 0-1,1 0 1,-1 1-1,1-1 1,-1 0-1,1 0 1,-1 1 0,0-1-1,1 1 1,-1-1-1,0 0 1,1 1-1,-1-1 1,0 1-1,0-1 1,0 1-1,0 0 1,1-1 0,-1 1-1,0 0 1,0 0-1,0 0 1,0-1-1,0 1 1,0 0-1,0 0 1,1 0-1,-3 1 1,2-1-77,0 1 0,0 0 0,0-1 0,-1 1 0,1 0 1,0 0-1,0 0 0,0 0 0,0 0 0,1 0 0,-1 0 0,0 1 0,0-1 0,1 0 0,-1 0 1,0 0-1,1 1 0,0-1 0,-1 0 0,1 1 0,0-1 0,-1 1 0,1-1 0,0 2 0,0 3-426,-1 31-4188,8-19-4203,2-13 2602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8200,'9'-4'3075,"-7"3"-2891,10-5 1180,0 1 1,0-1 0,0 2 0,1 0-1,0 0 1,0 2 0,0-1 0,0 2 0,18-1-1,-30 2-1245,0 1-1,0-1 1,0 1-1,0 0 1,0-1 0,-1 1-1,1 0 1,0 0-1,0-1 1,0 1-1,0 0 1,-1 0-1,1 0 1,-1 0-1,1 0 1,0 0-1,-1 0 1,0 0-1,1 0 1,-1 0-1,0 1 1,1-1-1,-1 0 1,0 0-1,0 0 1,0 0-1,0 3 1,0 40 1141,-1-32-719,-8 69 826,6-58-1260,0-1-1,0 28 1,4-49-104,-1 0 0,0 0-1,0 0 1,0 0 0,0 0 0,1 0 0,-1-1 0,1 1 0,-1 0-1,0 0 1,1 0 0,0 0 0,-1 0 0,1-1 0,-1 1-1,1 0 1,0-1 0,-1 1 0,1 0 0,0-1 0,0 1 0,0-1-1,0 1 1,-1-1 0,1 1 0,0-1 0,0 0 0,0 1 0,0-1-1,0 0 1,0 0 0,0 0 0,0 0 0,0 0 0,0 0-1,0 0 1,0 0 0,0 0 0,0 0 0,0 0 0,0-1 0,0 1-1,1-1 1,2 0 28,1 0-1,-1 0 1,0-1-1,0 0 1,0 1 0,0-1-1,0-1 1,6-4-1,0-2-7,-1-1 0,0 0-1,-1 0 1,0-1 0,0 0-1,-1 0 1,-1-1 0,0 1-1,-1-2 1,0 1 0,-1 0 0,0-1-1,-1 0 1,0 0 0,-1 0-1,0 0 1,-2-1 0,1 1-1,-2-14 1,1 26-24,0-1-1,0 1 1,0 0-1,-1 0 1,1 0 0,0-1-1,-1 1 1,1 0-1,0 0 1,-1 0 0,1 0-1,-1-1 1,0 1-1,1 0 1,-1 0 0,0 0-1,0 0 1,1 0-1,-1 1 1,0-1 0,0 0-1,0 0 1,0 1-1,0-1 1,0 0 0,0 1-1,0-1 1,-1 1-1,1-1 1,0 1 0,0 0-1,0-1 1,-1 1-1,1 0 1,0 0 0,0 0-1,-1 0 1,1 0-1,-2 0 1,1 1-2,0 0 0,0-1 0,0 1 0,0 0 0,0 0 0,1 0 0,-1 1 0,0-1 0,1 0 0,-1 0 0,1 1 0,-1-1 0,1 1 0,0 0 0,0-1 0,-1 1 0,1 0 0,0-1 0,1 1 0,-1 0 0,0 0 0,0 0 0,0 4 0,0-2 1,0 0 0,0 0 0,1 0 1,0 0-1,-1 1 0,1-1 0,1 0 0,-1 0 0,1 0 1,-1 1-1,3 6 0,-1-9 4,-1 0 1,0-1-1,1 1 0,-1-1 1,1 1-1,-1-1 1,1 1-1,0-1 0,0 0 1,-1 0-1,1 0 0,0 0 1,0 0-1,0 0 1,0-1-1,0 1 0,0-1 1,1 1-1,-1-1 0,0 0 1,0 1-1,0-1 0,0 0 1,4-1-1,4 0-30,0-1 1,-1 0-1,1 0 0,-1-1 0,1 0 0,-1-1 1,0 0-1,-1 0 0,1-1 0,-1 0 0,1-1 1,-2 0-1,1 0 0,-1 0 0,0-1 0,0 0 1,0-1-1,-1 1 0,-1-1 0,1-1 0,-1 1 1,-1-1-1,6-11 0,-7 3-88,-11 15-179,6 3 269,0 0 1,0 0-1,0 0 0,0 1 0,0-1 1,0 1-1,0-1 0,0 1 0,1 0 1,-3 4-1,-3 3 113,1 2 0,0-1 1,1 1-1,0-1 0,0 1 0,2 1 0,-1-1 1,1 1-1,1-1 0,0 1 0,0 14 0,2-24-83,1-1-1,-1 1 1,1-1-1,-1 1 1,1-1 0,0 0-1,-1 1 1,1-1-1,0 0 1,0 0-1,0 1 1,0-1-1,0 0 1,0 0-1,0 0 1,1 0 0,-1 0-1,0-1 1,0 1-1,1 0 1,-1 0-1,1-1 1,-1 1-1,0-1 1,1 0-1,-1 1 1,1-1 0,-1 0-1,1 0 1,-1 0-1,1 0 1,1 0-1,65 0-310,-49 0-63,93 3 444,-112-36 818,-3 23-892,0 1 0,-1 0 0,0 0 0,0 1 0,-1-1 0,0 1 0,0 0 0,-1 0 0,-11-11 0,-24-36 0,41 54 0,0 1 0,0 0 0,0 0 0,0-1 0,0 1 0,0 0 0,0 0 0,0 0 0,1-1 0,-1 1 0,0 0 0,0 0 0,0 0 0,0 0 0,0-1 0,0 1 0,0 0 0,0 0 0,1 0 0,-1 0 0,0-1 0,0 1 0,0 0 0,0 0 0,1 0 0,-1 0 0,0 0 0,0 0 0,0 0 0,1 0 0,-1 0 0,0-1 0,0 1 0,0 0 0,1 0 0,-1 0 0,0 0 0,0 0 0,0 0 0,1 0 0,-1 0 0,0 0 0,0 1 0,0-1 0,1 0 0,-1 0 0,0 0 0,0 0 0,0 0 0,1 0 0,0 0 0,2 0-21,81-3-8008,-43-2-64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10378,'9'21'10750,"-3"21"-8430,-4-22-726,4 69 2013,-7 124 1,0-187-3098,1-61-510,1 6 0,-1-1 0,-1 1 0,-1-1 0,-2 1 0,-1 0 0,-11-34 0,13 116 0,3-46 0,0 0 0,1 0 0,0 0 0,0 0 0,0 1 0,1-2 0,1 1 0,-1 0 0,1 0 0,0-1 0,0 1 0,1-1 0,8 11 0,-10-14 0,1-1 0,-1 0 0,1 0 0,-1 0 0,1 0 0,0 0 0,-1 0 0,1-1 0,0 0 0,0 1 0,0-1 0,1 0 0,-1 0 0,0-1 0,0 1 0,0-1 0,1 1 0,-1-1 0,0 0 0,1 0 0,-1-1 0,0 1 0,0-1 0,1 1 0,-1-1 0,0 0 0,0 0 0,0-1 0,0 1 0,0-1 0,0 1 0,5-5 0,1-1 0,0 0 0,0 0 0,-1-1 0,0 0 0,0-1 0,-1 0 0,0 0 0,0-1 0,-1 1 0,-1-2 0,0 1 0,0 0 0,-1-1 0,4-13 0,-9 106 0,-1-68 0,1 0 0,0-1 0,1 24 0,1-36 0,0-1 0,0 1 0,1-1 0,-1 1 0,0-1 0,0 1 0,0-1 0,1 0 0,-1 0 0,0 0 0,0 1 0,0-1 0,1 0 0,-1-1 0,0 1 0,0 0 0,1 0 0,-1 0 0,0-1 0,0 1 0,0 0 0,0-1 0,2 0 0,4-3 0,0-1 0,0 0 0,-1 0 0,1 0 0,-1-1 0,0 0 0,8-11 0,-10 11 0,1 0 0,1 0 0,-1 1 0,1 0 0,0 0 0,0 0 0,0 0 0,1 1 0,8-4 0,-14 8 0,0-1 0,0 1 0,0 0 0,0 0 0,0-1 0,0 1 0,0 0 0,0 0 0,0 0 0,0 0 0,0 0 0,0 1 0,0-1 0,0 0 0,0 0 0,0 1 0,0-1 0,0 0 0,0 1 0,0-1 0,0 1 0,0 0 0,0-1 0,0 1 0,-1 0 0,1-1 0,0 1 0,0 0 0,-1 0 0,1 0 0,0-1 0,-1 1 0,1 0 0,-1 0 0,1 0 0,-1 0 0,0 0 0,1 0 0,-1 0 0,0 0 0,0 3 0,7 57 0,-4-29 0,-3-31 0,0-1 0,0 1 0,1 0 0,-1-1 0,0 1 0,0-1 0,1 1 0,-1 0 0,1-1 0,-1 1 0,0-1 0,1 1 0,-1-1 0,1 1 0,-1-1 0,1 0 0,0 1 0,-1-1 0,1 1 0,-1-1 0,1 0 0,0 0 0,-1 1 0,1-1 0,0 0 0,-1 0 0,1 0 0,0 0 0,-1 0 0,1 0 0,0 0 0,-1 0 0,1 0 0,0 0 0,-1 0 0,1 0 0,0 0 0,-1 0 0,1-1 0,0 1 0,-1 0 0,1-1 0,0 1 0,-1 0 0,1-1 0,-1 1 0,1-1 0,-1 1 0,1-1 0,-1 1 0,1-1 0,-1 1 0,1-1 0,35-34 0,-30 28 0,5-4 0,-6 5 0,1 1 0,-1-1 0,1 1 0,12-8 0,-17 12 0,0 1 0,0-1 0,0 1 0,0-1 0,0 1 0,0-1 0,0 1 0,1 0 0,-1 0 0,0-1 0,0 1 0,0 0 0,0 0 0,0 0 0,0 0 0,0 0 0,1 1 0,-1-1 0,0 0 0,0 0 0,0 1 0,0-1 0,0 1 0,0-1 0,0 1 0,0-1 0,0 1 0,0 0 0,0-1 0,-1 1 0,1 0 0,0 0 0,0-1 0,-1 1 0,1 0 0,0 0 0,-1 0 0,1 0 0,0 2 0,0-2 0,-1 1 0,1-1 0,-1 0 0,1 1 0,0-1 0,0 1 0,0-1 0,0 0 0,0 0 0,0 0 0,0 1 0,0-1 0,0 0 0,0 0 0,1-1 0,-1 1 0,0 0 0,1 0 0,-1-1 0,1 1 0,-1 0 0,1-1 0,-1 0 0,1 1 0,-1-1 0,1 0 0,-1 0 0,1 0 0,0 0 0,-1 0 0,4 0 0,0-2 0,-1-1 0,1 0 0,0 1 0,-1-1 0,0-1 0,1 1 0,5-8 0,0 2 0,-8 8 2,-1-1-1,1 1 1,-1 0-1,1-1 1,-1 1 0,1 0-1,0 0 1,-1 0 0,1 0-1,0 1 1,0-1-1,0 0 1,3 0 0,-5 1-1,1 0 0,-1 1 0,1-1 0,-1 0-1,1 0 1,-1 0 0,0 1 0,1-1 0,-1 0 0,1 1 0,-1-1 0,0 0 0,1 1 0,-1-1 0,0 0 0,1 1 0,-1-1 0,0 1 0,0-1 0,1 0 0,-1 1 0,0-1 0,0 1 0,0-1 0,0 1 0,0-1 0,1 1 0,-1-1-1,0 1 1,0-1 0,0 1 0,-1 0 0,-8 58-130,5-44-26,3-12-1467,-2-4-3706,-3-5-1906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3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8264,'0'0'14574,"-49"16"-11756,47-16 930,15 0-3364,12 0 673,6-8-96,10-1-512,0 2-353,0-1-160,0 0-1442,-6-1-3202,-3-1-5094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21044,'0'0'10346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35 172 5093,'0'0'21054,"11"0"-19137,-4 1-1711,0-1 1,0 0-1,0-1 1,0 0 0,-1 0-1,1 0 1,0-1-1,-1 0 1,1 0-1,-1-1 1,0 0-1,1 0 1,-1 0-1,-1-1 1,8-5-1,-1-1-7,0-1 0,-1 0 0,11-13 0,-20 21-172,0 1 1,0-1-1,0 0 0,0 1 1,0-1-1,-1 0 1,1 0-1,-1 0 1,1 0-1,-1-1 0,0 1 1,-1 0-1,1 0 1,0-1-1,-1 1 0,0-1 1,0 1-1,0 0 1,0-1-1,0 1 1,-2-4-1,1 6-27,0 0 0,0 0 0,-1 0 0,1 0 0,-1 0 0,1 1 0,0-1 0,-1 0 0,1 1 0,-1-1 0,0 1 0,1 0 0,-1-1 0,1 1 0,-1 0 0,0 0 0,1 0 0,-1 0 0,1 0 0,-4 1 0,-36 6 0,32-3 0,-1 0 0,1 1 0,0 0 0,0 1 0,1 0 0,-1 1 0,1-1 0,1 1 0,0 1 0,0 0 0,0 0 0,1 0 0,-7 11 0,8-10 0,-1-1 0,2 1 0,-1 0 0,1 0 0,1 0 0,0 0 0,0 1 0,0-1 0,2 1 0,-1 0 0,1 0 0,0-1 0,1 1 0,1 12 0,0-20 0,-1 0 0,1 0 0,0 0 0,0 0 0,0 0 0,0 0 0,0 0 0,1-1 0,-1 1 0,0 0 0,1-1 0,-1 1 0,1-1 0,0 0 0,-1 1 0,1-1 0,0 0 0,0 0 0,0 0 0,0 0 0,0 0 0,0-1 0,0 1 0,0-1 0,0 1 0,3 0 0,64 2 0,-55-3 0,0 1-502,0-2 0,0 0 1,0 0-1,0-1 0,0-1 0,-1 0 0,20-8 1,7-8-7400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8552,'0'0'14798,"14"52"-12107,-11-29-609,0 5-481,-1 0-480,-2 3-544,0 0-417,0-2-96,0-1 0,0-3-128,0-1-897,0-5-769,0-4-1248,0-3-1282,0-5-2947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17969,'0'0'7015,"64"0"-4261,-31-2-1248,6-6-513,0-4-417,0 2-416,-3 1-96,-4-1-32,-5 2-416,-6 0-1185,-7-2-1987,-5-1-2241,-5-3-3236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14542,'0'0'8071,"60"0"-5796,-25-5-290,5-3-575,2 2-577,1-3-609,-1 3-160,-6 1-481,-5 4-2273,-8 1-2467,-3 0-4676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18706,'0'0'4233,"-1"10"-859,-1 2-2559,0-5-228,1 0 1,0 0 0,1 0 0,0 0 0,0 13 0,1-18-541,-1-1 1,0 1-1,1-1 0,-1 1 1,1-1-1,-1 1 0,1-1 1,0 0-1,-1 1 1,1-1-1,0 0 0,0 1 1,0-1-1,0 0 1,0 0-1,0 0 0,1 0 1,-1 0-1,0 0 0,0 0 1,1 0-1,-1-1 1,1 1-1,-1 0 0,1-1 1,-1 1-1,1-1 1,-1 0-1,1 1 0,-1-1 1,1 0-1,-1 0 0,1 0 1,1 0-1,3-1-24,-1 1-1,0-1 1,1 0-1,-1 0 0,0-1 1,0 0-1,0 0 1,0 0-1,0 0 1,0-1-1,-1 0 1,1 0-1,-1 0 0,6-6 1,-3 4-4,0 0 1,0 0-1,0 1 1,0 0-1,12-5 1,-19 9-20,1 0 0,0-1 0,-1 1 0,1 0 0,0 0 0,0 0 0,-1-1 0,1 1 0,0 0 0,-1 0 0,1 0 0,0 0 0,0 1 0,-1-1 0,1 0 0,0 0 0,0 0 0,-1 1 0,1-1 0,0 0 0,-1 1 0,1-1 0,0 0 0,-1 1 0,1-1 0,-1 1 0,1-1 0,0 1 0,8 24 0,-8 41 0,-2-50 0,1-7-300,-1 22-2668,1-31 2775,0 1 0,0 0 0,0-1 0,0 1 0,0 0 0,0-1 0,0 1 0,0-1 0,1 1 0,-1 0 0,0-1 0,0 1 0,1 0 0,-1-1 0,0 1 0,0-1 0,1 1 0,-1 0 0,1-1 0,-1 1 0,1-1 0,-1 1 0,1-1 0,-1 0 0,1 1 0,-1-1 0,1 0 0,-1 1 0,1-1 0,1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11307,'0'0'19410,"2"10"-18695,0 23-380,7 62 337,-8-88-639,0 1-1,0-1 1,1 0 0,1 1 0,-1-1 0,1 0 0,0 0-1,0-1 1,8 12 0,-10-17-33,-1 0 0,1 0 0,0 0 0,0 0 0,0 0 0,0 0 0,0 0 0,0-1 0,0 1 0,0 0 0,0-1 0,0 1 0,1 0 0,-1-1 0,0 1 0,0-1 0,1 0 0,-1 1 0,0-1 0,1 0 0,-1 0 0,0 0 0,1 0 0,-1 0 0,0 0 0,1 0 0,1-1 0,0 0 0,-1-1 0,0 1 0,0-1 0,1 1 0,-1-1 0,0 0 0,-1 0 0,1 0 0,0 0 0,0 0 0,-1 0 0,3-5 0,1-3 0,0 0 0,-1 0 0,0-1 0,-1 1 0,4-18 0,-6 21 0,0 0 0,1-1 0,-2 0 0,1 1 0,-1-1 0,0 0 0,0 1 0,-3-14 0,-1 21 0,0 12 0,0 10 0,4-20 0,-1 1 0,1-1 0,0 0 0,0 0 0,1 0 0,-1 0 0,0 0 0,1 0 0,-1 0 0,1 0 0,-1 0 0,1 0 0,0 0 0,0 0 0,0-1 0,0 1 0,0 0 0,1-1 0,-1 1 0,0 0 0,1-1 0,-1 0 0,4 3 0,-1-2 0,1-1 0,0 1 0,0-1 0,0 0 0,0 0 0,0-1 0,0 1 0,0-1 0,6-1 0,-6 1 0,1-1 0,-1 0 0,0 0 0,1-1 0,-1 0 0,0 1 0,0-2 0,0 1 0,0-1 0,0 0 0,0 0 0,-1 0 0,1 0 0,-1-1 0,0 0 0,0 0 0,-1 0 0,6-8 0,-4 6 0,0-1 0,-1 0 0,0 0 0,0 0 0,0-1 0,-1 1 0,-1-1 0,1 0 0,-1 0 0,0 0 0,-1 0 0,1-10 0,-2 18 0,0 0 0,0 0 0,0-1 0,0 1 0,0 0 0,0 0 0,0 0 0,0-1 0,0 1 0,0 0 0,0 0 0,0-1 0,0 1 0,0 0 0,0 0 0,0-1 0,0 1 0,0 0 0,-1 0 0,1 0 0,0-1 0,0 1 0,0 0 0,0 0 0,0 0 0,-1 0 0,1-1 0,0 1 0,0 0 0,0 0 0,-1 0 0,1 0 0,0 0 0,0 0 0,0-1 0,-1 1 0,1 0 0,0 0 0,0 0 0,-1 0 0,1 0 0,0 0 0,-12 6 0,-9 15 0,6 0 0,1 1 0,-16 33 0,26-46 0,0 1 0,1 0 0,-1-1 0,2 1 0,-1 0 0,2 0 0,-1 1 0,1-1 0,1 11 0,0-19-67,0 0-1,0 1 1,1-1 0,-1 0-1,1 0 1,0 0 0,-1 0 0,1 0-1,0-1 1,0 1 0,0 0-1,0 0 1,1 0 0,-1-1-1,0 1 1,1-1 0,-1 1 0,1-1-1,-1 1 1,4 1 0,-2-1-250,1 0 0,0-1 1,0 1-1,0-1 0,0 0 1,0 0-1,1 0 0,-1 0 1,0-1-1,5 1 0,-3-1-300,1 0 1,0-1-1,0 1 0,-1-1 0,1 0 0,-1-1 0,1 0 0,-1 0 1,1 0-1,-1-1 0,0 0 0,0 0 0,7-5 0,11-16-7406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14990,'0'0'15962,"-10"3"-14878,7-2-1001,0-1-63,0 1 0,0-1 0,0 1 1,0 0-1,0 0 0,0 0 0,0 1 1,1-1-1,-1 1 0,0-1 0,1 1 1,-1 0-1,1 0 0,0 0 0,0 0 1,0 1-1,0-1 0,0 0 1,0 1-1,0 0 0,1-1 0,-1 1 1,1 0-1,0 0 0,0 0 0,0 0 1,0 0-1,1 0 0,-1 0 0,1 0 1,-1 3-1,2-5-20,-1 0 0,1-1 0,-1 1 0,1 0 0,-1-1 0,1 1 0,0-1 0,-1 1 0,1-1 0,0 1 0,-1-1 0,1 1 0,0-1 0,-1 0 0,1 1 0,0-1 0,0 0 0,-1 1 0,1-1 0,0 0 0,0 0 0,0 0 0,0 0 0,1 0 0,29 2 0,-23-1 0,-3-1 0,3 1 0,1 0 0,0 0 0,-1 1 0,1 0 0,14 6 0,-21-8 0,-1 1 0,1 0 0,-1 0 0,1 0 0,-1 0 0,0 0 0,1 0 0,-1 0 0,0 1 0,0-1 0,0 0 0,0 1 0,0-1 0,0 1 0,0-1 0,0 1 0,-1-1 0,1 1 0,0 0 0,-1-1 0,0 1 0,1 0 0,-1 0 0,0-1 0,0 1 0,0 0 0,0-1 0,0 1 0,0 0 0,0 0 0,-1-1 0,1 1 0,-1 0 0,1-1 0,-1 1 0,-1 2 0,-2 5 0,-1-1 0,0 1 0,0-1 0,-1 0 0,0 0 0,0-1 0,-13 12 0,14-15 0,0 1 0,0-1 0,0 0 0,0-1 0,0 1 0,-1-1 0,0 0 0,1 0 0,-1-1 0,0 1 0,-1-1 0,-9 2 0,15-5-142,0 1 0,0 0 0,0-1-1,0 1 1,0-1 0,0 1 0,0-1 0,0 1 0,0-1 0,1 0 0,-1 1-1,0-1 1,1 0 0,-1 0 0,0 1 0,1-1 0,-1 0 0,1 0-1,-1 0 1,1 0 0,-1 0 0,1 0 0,0 0 0,0 0 0,-1 0 0,1 0-1,0 0 1,0 0 0,0 0 0,0 0 0,0 0 0,0 0 0,0 0-1,0 0 1,1 0 0,-1 0 0,1-1 0,8-44-8726,3 16 1260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11147,'0'0'18150,"-2"13"-16362,-16 115-1037,-10 76-59,24-164-612,1 1-1,3 49 1,-2-104-80,-1-1 0,-1 1 0,0 0 0,-1 0 0,-1 1 0,-8-16 0,6 13 0,1 0 0,0 0 0,-6-28 0,13 43 0,0 0 0,1-1 0,-1 1 0,1 0 0,-1 0 0,1 0 0,-1 0 0,1 1 0,-1-1 0,1 0 0,0 0 0,0 0 0,-1 0 0,1 1 0,0-1 0,0 0 0,0 1 0,0-1 0,0 0 0,0 1 0,0-1 0,0 1 0,0 0 0,0-1 0,0 1 0,0 0 0,0 0 0,0 0 0,0-1 0,0 1 0,2 1 0,51-8 0,-35 5 0,30-7-1388,-16-3-2755,-8 2-5572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5765,'0'0'22705,"0"9"-21579,-6 205 2045,6-213-3171,0-1 0,0 0 0,0 1 0,0-1 0,0 0 0,0 1 0,0-1 0,1 1 0,-1-1 0,0 0 0,0 1 0,0-1 0,0 0 0,0 1 0,0-1 0,1 0 0,-1 1 0,0-1 0,0 0 0,1 0 0,-1 1 0,0-1 0,0 0 0,1 0 0,-1 1 0,0-1 0,1 0 0,-1 0 0,0 0 0,0 1 0,1-1 0,-1 0 0,1 0 0,-1 0 0,0 0 0,1 0 0,17-4 0,12-15 0,62-89 0,-92 107 0,0 1 0,0 0 0,0 0 0,0 0 0,1 0 0,-1 0 0,0 0 0,0 0 0,0 0 0,0 0 0,0-1 0,1 1 0,-1 0 0,0 0 0,0 0 0,0 0 0,0 0 0,1 0 0,-1 0 0,0 0 0,0 0 0,0 0 0,0 0 0,1 0 0,-1 0 0,0 0 0,0 0 0,0 1 0,0-1 0,1 0 0,-1 0 0,0 0 0,0 0 0,0 0 0,0 0 0,0 0 0,1 0 0,-1 1 0,0-1 0,0 0 0,0 0 0,0 0 0,0 0 0,0 0 0,0 1 0,0-1 0,0 0 0,0 0 0,1 0 0,-1 0 0,0 1 0,0-1 0,0 0 0,0 0 0,0 0 0,0 0 0,0 1 0,0-1 0,2 20 0,-2 22 0,-6 21 0,6-63 0,0 0 0,1 1 0,-1-1 0,0 0 0,0 1 0,0-1 0,1 0 0,-1 1 0,0-1 0,0 0 0,1 0 0,-1 0 0,0 1 0,0-1 0,1 0 0,-1 0 0,0 0 0,1 1 0,-1-1 0,0 0 0,1 0 0,-1 0 0,0 0 0,1 0 0,-1 0 0,0 0 0,1 0 0,-1 0 0,0 0 0,1 0 0,-1 0 0,0 0 0,1 0 0,-1 0 0,0 0 0,1 0 0,-1 0 0,0-1 0,1 1 0,-1 0 0,0 0 0,0 0 0,1-1 0,-1 1 0,0 0 0,0 0 0,1-1 0,14-7 0,26-29 0,8-6 0,-46 41 0,1 0 0,-1-1 0,1 1 0,-1 0 0,1 1 0,0-1 0,0 1 0,0 0 0,0-1 0,0 2 0,0-1 0,5 0 0,-8 2 0,0 0 0,1-1 0,-1 1 0,0 0 0,0 0 0,0 0 0,0 0 0,0 0 0,0 0 0,-1 1 0,1-1 0,0 0 0,0 0 0,-1 0 0,1 1 0,-1-1 0,1 0 0,-1 1 0,0-1 0,1 1 0,-1-1 0,0 0 0,0 1 0,0-1 0,0 1 0,0-1 0,0 1 0,-1-1 0,1 2 0,-6 47 0,-1-38-2401,0 1-4369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4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26 145 4484,'0'0'8745,"3"-9"-4053,1-4-4866,7-20 6685,-11 33-6441,0 0-1,0 0 0,0 0 1,0 0-1,0 0 0,0 0 1,0 0-1,1 0 0,-1 0 1,0 0-1,0 0 0,0 0 1,0 0-1,0 0 0,0 0 1,0 0-1,0 0 0,0 0 1,0 0-1,0 0 0,0 0 1,1 0-1,-1 0 0,0 0 1,0 0-1,0 0 0,0 0 0,0 0 1,0 0-1,0 0 0,0 0 1,0 0-1,0 0 0,0 0 1,0 0-1,0 0 0,0 0 1,1 0-1,-1 0 0,0 0 1,0 0-1,0 0 0,0 0 1,0 0-1,0-1 0,0 1 1,-2 24 888,-17 103 551,9-74-822,2 1 1,0 57-1,9-112-680,-1 1 0,0 0-1,0 0 1,0 0 0,0-1-1,0 1 1,0 0 0,0 0 0,1 0-1,-1-1 1,0 1 0,0 0-1,0 0 1,0 0 0,1 0-1,-1 0 1,0 0 0,0-1-1,1 1 1,-1 0 0,0 0 0,0 0-1,0 0 1,1 0 0,-1 0-1,0 0 1,0 0 0,1 0-1,-1 0 1,0 0 0,0 0-1,0 0 1,1 0 0,-1 0 0,0 0-1,0 0 1,1 0 0,-1 0-1,0 1 1,0-1 0,0 0-1,1 0 1,-1 0 0,0 0 0,0 0-1,0 1 1,0-1 0,1 0-1,-1 0 1,0 0 0,0 0-1,0 1 1,0-1 0,0 0-1,0 0 1,1 1 0,-1-1 0,0 0-1,0 0 1,0 0 0,0 1-1,0-1 1,0 0 0,12-18 285,-4-1-292,-2 0 0,0-1 0,-2 0 0,0 0 0,1-25 0,-1-104 0,-4 109 0,0 31 0,-2-45 0,2 51 0,0 0 0,-1 1 0,1-1 0,-1 0 0,0 0 0,1 0 0,-1 1 0,-1-1 0,1 0 0,0 1 0,0-1 0,-1 1 0,0-1 0,-2-2 0,3 4 0,1 1 0,0 0 0,-1 0 0,1 0 0,0-1 0,-1 1 0,1 0 0,-1 0 0,1 0 0,0 0 0,-1 0 0,1 0 0,-1 0 0,1 0 0,-1 0 0,1 0 0,0 0 0,-1 0 0,1 0 0,-1 0 0,1 0 0,0 1 0,-1-1 0,1 0 0,0 0 0,-1 0 0,1 1 0,-1-1 0,1 0 0,0 0 0,0 1 0,-1-1 0,1 0 0,0 1 0,-1-1 0,1 0 0,0 1 0,0-1 0,0 0 0,-1 1 0,1 0 0,-7 15 0,3-2 0,1-1 0,1 1 0,0-1 0,-1 24 0,3-35 0,0 1 0,0 0 0,0-1 0,0 1 0,0-1 0,0 1 0,1 0 0,-1-1 0,1 1 0,0-1 0,0 1 0,0-1 0,0 1 0,0-1 0,0 0 0,1 1 0,-1-1 0,1 0 0,-1 0 0,1 0 0,0 0 0,0 0 0,0-1 0,0 1 0,0-1 0,0 1 0,1-1 0,-1 1 0,0-1 0,6 1 0,-1-1 0,1 0 0,-1 0 0,1-1 0,-1 0 0,1-1 0,-1 0 0,0 0 0,1 0 0,-1-1 0,0 0 0,0-1 0,0 0 0,0 0 0,0 0 0,-1-1 0,1 0 0,-1 0 0,0 0 0,9-9 0,0-2 0,0-1 0,-1 0 0,-1-1 0,-1 0 0,17-32 0,-28 72 0,-8 30 0,-17 56 0,14-66 0,1 2 0,-5 62 0,13-98 0,1 0 0,0-1 0,0 1 0,1 0 0,0-1 0,1 1 0,3 11 0,-4-18 0,0 1 0,1-1 0,-1 1 0,1-1 0,0 1 0,-1-1 0,1 0 0,0 0 0,0 0 0,1 0 0,-1 0 0,0 0 0,1-1 0,-1 1 0,1-1 0,-1 1 0,1-1 0,0 0 0,-1 0 0,1 0 0,0-1 0,0 1 0,0-1 0,0 1 0,4-1 0,-3 0-402,0 1 1,0-1-1,0-1 0,0 1 0,0 0 1,0-1-1,-1 0 0,1 0 1,0 0-1,0 0 0,0-1 0,-1 1 1,1-1-1,5-4 0,-2 1-1206,-1 0 1,-1-1-1,1 1 0,-1-1 0,0-1 0,6-9 1,7-15-11254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10 110 18770,'0'0'13426,"9"5"-12940,-6-4-484,-1 1 0,0 0 0,0-1 0,0 0 0,1 1 0,-1-1 1,1 0-1,-1 0 0,1 0 0,-1-1 0,1 1 0,0-1 0,-1 1 0,1-1 1,0 0-1,-1 0 0,1 0 0,0 0 0,-1-1 0,1 1 0,0-1 1,-1 0-1,1 1 0,-1-1 0,1 0 0,-1 0 0,1-1 0,-1 1 0,0-1 1,0 1-1,0-1 0,1 1 0,-1-1 0,-1 0 0,1 0 0,0 0 1,0 0-1,-1-1 0,3-3 0,-1 1-2,0 0 0,-1-1 0,0 1 0,1-1 0,-2 0 0,1 1 0,-1-1 0,0 0 0,0 0 0,0 0 0,-1 0 0,0-9 0,0 15 0,0-1 0,0 1 0,0-1 0,0 1 0,0-1 0,0 1 0,0-1 0,0 1 0,0 0 0,0-1 0,0 1 0,-1-1 0,1 1 0,0-1 0,0 1 0,0 0 0,-1-1 0,1 1 0,0-1 0,0 1 0,-1 0 0,1-1 0,0 1 0,-1 0 0,1-1 0,0 1 0,-1 0 0,1 0 0,0-1 0,-1 1 0,1 0 0,-1 0 0,1 0 0,-1 0 0,1-1 0,-1 1 0,-19 7 0,-15 20 0,27-18 0,0 1 0,1 0 0,0 0 0,1 1 0,0 0 0,1 0 0,0 0 0,1 1 0,0 0 0,0-1 0,-2 24 0,6-34 0,0-1 0,0 1 0,0-1 0,0 1 0,0-1 0,0 1 0,0-1 0,1 1 0,-1-1 0,0 1 0,0-1 0,1 1 0,-1-1 0,0 1 0,1-1 0,-1 1 0,0-1 0,1 1 0,-1-1 0,0 0 0,1 1 0,-1-1 0,1 0 0,-1 0 0,1 1 0,-1-1 0,1 0 0,-1 0 0,1 1 0,-1-1 0,2 0 0,24-1 0,21-15 0,63-65 0,-110 80 0,1 1 0,-1 0 0,1-1 0,-1 1 0,1 0 0,0-1 0,-1 1 0,1 0 0,0-1 0,-1 1 0,1 0 0,0 0 0,0 0 0,-1 0 0,1 0 0,0 0 0,-1 0 0,1 0 0,0 0 0,0 0 0,-1 0 0,1 0 0,0 0 0,-1 1 0,1-1 0,0 0 0,-1 1 0,1-1 0,-1 0 0,1 1 0,0-1 0,-1 1 0,1-1 0,-1 0 0,1 1 0,-1 0 0,1-1 0,-1 1 0,0-1 0,1 1 0,-1-1 0,1 1 0,-1 0 0,0-1 0,0 1 0,0 0 0,1 0 0,-1-1 0,0 1 0,0 0 0,0-1 0,0 1 0,0 0 0,0-1 0,0 1 0,-1 1 0,1 57 0,-1-42 0,2-16 0,-1-1 0,0 1 0,1-1 0,-1 1 0,1-1 0,-1 1 0,1-1 0,-1 1 0,1-1 0,-1 1 0,1-1 0,-1 0 0,1 1 0,-1-1 0,1 0 0,0 1 0,-1-1 0,1 0 0,-1 0 0,1 0 0,0 0 0,-1 1 0,1-1 0,0 0 0,-1 0 0,1 0 0,0 0 0,-1-1 0,1 1 0,0 0 0,-1 0 0,1 0 0,0 0 0,-1-1 0,1 1 0,-1 0 0,2-1 0,26-9 0,-3-7-2820,-15 10-674,0-1 0,-1-1 1,14-15-1,-9 6-3510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14798,'0'0'10036,"-3"12"-8183,-12 57-940,2-19-52,3 0 0,2 1 0,2 0 1,2 0-1,3 56 0,1-107-959,0 0 0,1-1 0,-1 1 1,0 0-1,0-1 0,1 1 0,-1 0 0,0 0 0,1-1 1,-1 1-1,0 0 0,1 0 0,-1-1 0,0 1 0,1 0 1,-1 0-1,1 0 0,-1 0 0,0 0 0,1-1 0,-1 1 1,1 0-1,-1 0 0,1 0 0,-1 0 0,0 0 0,1 0 1,-1 0-1,1 1 0,-1-1 0,0 0 0,1 0 1,-1 0-1,1 0 0,-1 0 0,0 1 0,1-1 0,-1 0 1,0 0-1,1 1 0,-1-1 0,0 0 0,1 0 0,-1 1 1,0-1-1,0 0 0,1 1 0,-1 0 0,1-12-1426,-1 1-1,-1 0 1,0 0 0,-4-20-1,-19-40-1719,15 50 4056,-2 1 0,0 0 0,-1 1 0,-24-28 0,22 27 4848,35 21 8,-12 0-5396,24 3-1467,64 3 0,-78-8-267,-1 0 0,0-1 0,0-2 0,-1 1 0,25-8-1,4-7-15240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17681,'0'0'10025,"71"27"-8680,-42-24-544,4-1-448,2 1-257,-2-1-32,2 2-481,-3-4-1408,-8 0-1987,-5 0-2306,-7 0-6342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9641,'0'0'16245,"11"10"-15113,-8-6-1097,11 8 498,-2 1 0,22 29 0,-30-36-383,0 0-1,0 1 0,-1 0 1,1 0-1,-2 0 1,1 0-1,-1 1 0,0-1 1,0 1-1,-1-1 0,1 15 1,-3-13-75,0-1 0,0 1 0,0-1 0,-1 1 0,0-1 0,-1 0 0,0 0 0,0 0 0,-1 0 1,0-1-1,-7 11 0,1-4-196,-1-1 1,0 0 0,0-1-1,-26 21 1,17-21-1981,6-10-2033,5-1-3143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4:5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9897,'0'0'17638,"2"9"-15881,0-1-1501,0 1-1,0 0 1,-1 0 0,0 0 0,-1 0 0,0 1 0,0-1-1,-1 0 1,0 0 0,-1 0 0,0-1 0,-3 10 0,-12 25-163,-27 49 0,-10 22-130,54-114 37,-1 1 0,1 0 0,-1-1 0,1 1 0,-1 0 0,1 0 0,0 0 0,-1-1 0,1 1 0,0 0 0,0 0 0,0 0 0,0 0 0,0 0 0,-1-1 0,2 1 0,-1 0 0,0 0 0,0 0 0,0 0 0,0 0 0,0-1 0,1 1 0,-1 0 0,0 0 0,1 0 0,-1-1 0,1 1 0,-1 0 0,1 0 0,-1-1 0,1 1 0,-1 0 0,1-1 0,0 1 0,0 0 0,33 1 0,-18-2 0,25-2 16,-1-2 1,44-11-1,-16 4-642,-45 5-3013,-8-1-2224,-1-3-3276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22 5605,'0'0'22117,"-7"9"-21070,-22 30-321,23-22 233,16-13-129,15-12 18,-23 6-819,1-1 0,-1 1 0,1-1 1,-1 0-1,0 0 0,0 0 0,0 0 1,0 0-1,-1 0 0,1 0 0,-1-1 1,0 1-1,0-1 0,0 1 0,0-1 0,-1 1 1,1-1-1,-1 0 0,0 1 0,0-7 1,-1 9-30,1 0 1,-1 1 0,1-1 0,-1 0-1,0 1 1,1-1 0,-1 1 0,0-1-1,1 1 1,-1-1 0,0 1 0,1-1-1,-1 1 1,0 0 0,0-1 0,0 1-1,1 0 1,-1 0 0,0 0-1,0 0 1,0-1 0,0 1 0,1 0-1,-1 0 1,0 1 0,0-1 0,0 0-1,0 0 1,0 0 0,1 0 0,-1 1-1,0-1 1,0 0 0,1 1 0,-2 0-1,-29 13-5,27-10 5,0-1 0,0 1 0,1 0 0,0 0 0,0 0 0,0 0 0,0 1 0,0-1 0,1 1 0,0 0 0,0 0 0,0 0 0,1 0 0,-1 0 0,0 6 0,4-10-53,-1 0 0,0 0-1,1 0 1,-1 0 0,1-1 0,-1 1-1,1 0 1,-1-1 0,1 1 0,-1-1 0,1 0-1,0 0 1,-1 1 0,1-1 0,-1 0-1,1 0 1,0 0 0,-1-1 0,3 1 0,-1 0-468,19-2-3772,0-5-2897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11627,'0'0'14899,"-6"8"-13697,-23 35-269,1 1 0,-23 51 1,42-75-686,0 0 1,2 0 0,0 1 0,1 0 0,1 0 0,2 0-1,0 1 1,-1 26 0,5-45-325,-1 0 0,0-1 0,0 1 0,1 0 0,0-1 0,-1 1 0,1-1 0,0 1 0,0-1 0,1 1 0,-1-1 0,0 0 0,1 1 0,-1-1 0,1 0 0,0 0 0,0 0 0,3 2 0,-1-1-311,1 0 0,0 0 1,0 0-1,0 0 0,0-1 0,0 0 1,0 0-1,10 1 0,-5 0-496,1-2-1,0 0 1,0 0-1,1-1 1,-1 0-1,0 0 1,0-2-1,19-4 1,-1-7-5940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15631,'0'0'7057,"-3"9"-5087,-19 59 1136,-25 92 646,39-130-4420,3 0-1,0 0 1,-1 45 0,7-86-8377,0 0 4943,2-19-1472,-3 0-1025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0 274 192,'0'0'22037,"38"-42"-22005,-10 43-512,3-1-1987,2 0-1921,-1-9-4132</inkml:trace>
  <inkml:trace contextRef="#ctx0" brushRef="#br0" timeOffset="1">354 0 6278,'0'0'15439,"0"11"-13598,0 11-888,-6 171 4944,3-160-5569,-2 0 1,-1 0 0,-1-1 0,-14 36 0,18-60-484,-27 62-514,27-65-543,0 1-1,-1-1 1,0 0-1,0 0 1,-7 7-1,-5-2-7333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14253,'0'0'7138,"14"4"-6231,9 2-547,0-1-1,1-1 0,-1-2 0,1 0 0,0-1 1,40-5-1,190-28 295,284-26 678,0 49-773,-460 9 408,-83 0-2413,-1 0-1,1-1 0,0 0 1,0 0-1,-1 0 0,-7-4 1,-16-6-10027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12204,'0'0'15764,"-8"11"-15375,5-6-391,-37 61 739,37-60-641,0 1 0,0-1 1,1 0-1,0 1 0,1-1 1,-1 1-1,1 0 0,1-1 0,-1 1 1,1 0-1,1 9 0,-1-15-87,0 0-1,1 0 0,-1 1 1,0-1-1,1 0 1,-1 0-1,1 0 0,-1 0 1,1 1-1,0-1 1,0 0-1,-1 0 0,1 0 1,0 0-1,0-1 0,0 1 1,0 0-1,0 0 1,0 0-1,0-1 0,0 1 1,0-1-1,3 2 0,-1-1 50,1 0 0,-1-1 0,1 1 0,-1-1 0,1 1 0,0-1 0,-1 0 0,7-1 0,-3 0 111,0 0-1,0-1 0,0 0 0,0 0 0,0 0 1,0-1-1,-1 0 0,10-6 0,-10 4-141,0-1 0,0 0 0,0-1-1,-1 1 1,0-1 0,0 0 0,-1 0 0,6-11 0,-8 14-25,0-1 0,0 1 1,-1-1-1,1 1 1,-1-1-1,0 0 1,0 0-1,-1 1 1,0-1-1,1 0 0,-1 0 1,-1 0-1,1 1 1,-1-1-1,0 0 1,-2-5-1,3 8-45,0 1 0,-1 0 0,0 0 0,1 0-1,-1-1 1,0 1 0,1 0 0,-1 0 0,0 0 0,0 0 0,0 0 0,0 0 0,0 1 0,0-1-1,0 0 1,0 0 0,-1 1 0,1-1 0,0 1 0,0-1 0,-1 1 0,1-1 0,0 1-1,0 0 1,-1 0 0,1 0 0,0 0 0,-1 0 0,1 0 0,0 0 0,-1 0 0,1 0 0,0 0-1,-1 1 1,1-1 0,-2 1 0,1 0-95,0 0 0,0 0-1,-1 0 1,1 0 0,0 0-1,0 1 1,0-1 0,0 1-1,0-1 1,1 1 0,-1 0-1,0 0 1,1 0 0,-1 0 0,1 0-1,0 0 1,-1 0 0,0 4-1,1-3-491,0 0-1,0 0 1,0 0-1,0 0 0,0 0 1,1 0-1,0 1 1,0-1-1,0 0 0,0 0 1,0 0-1,0 1 1,1-1-1,0 0 0,0 0 1,0 0-1,0 0 1,0 0-1,0 0 0,1 0 1,-1-1-1,1 1 1,4 5-1,16 6-7494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3075,'0'0'21353,"5"12"-19308,-2-4-1757,0 0 1,0 0-1,-1 0 0,1 0 0,-2 1 1,1-1-1,-1 1 0,-1-1 1,0 1-1,0 0 0,0-1 0,-1 1 1,-1-1-1,-1 10 0,-12 19 85,-1-1 0,-22 37-1,20-42-159,2 0 0,2 1 0,-13 39 0,27-70-213,0-1 0,-1 1 0,1 0 0,0 0 0,0 0 0,0 0 0,-1 0 0,1 0 0,0 0 0,0 0 0,1 0 0,-1 0 0,0 0 0,0 0 0,0 0 0,0-1 0,1 1 0,-1 0 0,1 0 0,-1 0 0,0 0 0,1 0 0,-1-1 0,1 1 0,0 0 0,-1 0 0,1-1 0,0 1 0,-1-1 0,1 1 0,0 0 0,0-1 0,1 1 0,1 0 0,0 1 0,1-2 0,0 1 0,-1 0 0,1-1 0,-1 1 0,1-1 0,0 0 0,4-1 0,13-1 0,-1-1 0,25-8 0,176-38-5098,-207 44-1399,-3-2-2568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15535,'0'0'16848,"-7"10"-16523,-9 10-310,2 1 0,0 1-1,2 0 1,-13 32 0,18-38-17,1 1 0,1 0 0,0 0 0,1 0 1,1 1-1,1-1 0,0 35 0,2-49-44,0-1-1,1 0 1,-1 0 0,0 1 0,1-1-1,0 0 1,-1 0 0,1 0-1,0 1 1,0-1 0,0 0 0,1 0-1,-1-1 1,0 1 0,1 0-1,-1 0 1,1-1 0,-1 1-1,1-1 1,0 1 0,0-1 0,2 2-1,1-1-187,-1 0 0,1 0 0,-1-1 0,1 0-1,0 1 1,0-2 0,0 1 0,-1 0 0,1-1-1,6 0 1,-1-1-309,0 0-1,-1 0 1,1-1-1,-1 0 0,1 0 1,-1-1-1,0-1 1,0 1-1,0-2 1,13-7-1,-12 3-2332,1 0 0,-1-1 0,16-22 0,1-7-7262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14606,'0'0'11178,"-16"52"-8743,5-20-738,0 4-576,1 4-448,2 1-161,3 1-223,-1-3-129,3-2-64,3-5-96,0-5-448,0-7-994,0-8-992,0-9-1506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14286,'0'0'12459,"54"-23"-12427,-22 23-128,4 0-1409,1 0-1954,2-3-1987,2-9-7109</inkml:trace>
  <inkml:trace contextRef="#ctx0" brushRef="#br0" timeOffset="1">447 0 10122,'0'0'6806,"-2"11"-3080,-5 32-1795,2 0-1,2 48 0,3-50-349,-2 0-1,-2 0 1,-16 74-1,16-104-1576,-24 74-222,25-76-61,-1-1-1,0 0 1,0 0-1,-1-1 0,0 1 1,0-1-1,-10 10 1,1-8-7312,3-8-6871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11179,'0'0'15342,"63"0"-13836,-25-7-225,10 4-288,4 0-545,2-2-288,2 2-128,-5 2-32,-5 1-993,-10 0-1153,-12 0-1153,-14 0-1121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4100,'0'0'24631,"81"24"-23766,-33-34-417,2-1-287,4 1-129,-3 1-128,-4 0-1570,-8 0-2850,-7 0-3300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3203,'0'0'25982,"2"12"-24391,3 19-1093,-2 0-1,-1 1 1,-4 50 0,1-72-498,0 0 0,0 0 0,0 0 0,1 0 0,0 1 0,3 18 0,-2-27 0,-1-1 0,1 1 0,-1-1 0,1 1 0,0-1 0,-1 1 0,1-1 0,0 1 0,0-1 0,0 0 0,0 0 0,0 1 0,0-1 0,1 0 0,-1 0 0,0 0 0,3 1 0,-2-1 0,1 0 0,-1-1 0,0 1 0,1-1 0,-1 0 0,1 1 0,-1-1 0,1 0 0,-1-1 0,0 1 0,1 0 0,-1-1 0,1 1 0,-1-1 0,4-1 0,4-2 0,-1-1 0,1 0 0,-1-1 0,0 0 0,0 0 0,0-1 0,13-14 0,54-63 0,-64 69 0,-2 3 0,-8 8 0,1 0 0,-1 1 0,1-1 0,0 1 0,0 0 0,0-1 0,1 1 0,-1 1 0,1-1 0,-1 1 0,7-4 0,-9 10 0,0 0 0,0 0 0,-1 1 0,0-1 0,0 0 0,0 0 0,0 0 0,-1 1 0,-1 6 0,-12 38 148,9-35-319,0 1-1,1 0 1,1 0-1,1 0 1,-1 20-1,3-27-5951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7399,'0'0'13677,"70"4"-11499,-31-12-320,10 0-193,5-3-512,9-1-512,2 1-417,-4 0-160,0 2-64,-12 2-320,-6 1-737,-12 0-1281,-13 0-1186,-13-2-2369,-5-1-8329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0 13549,'0'0'3801,"10"1"-1719,-3-1-1593,0 1 1,0 0 0,0 1 0,0-1-1,0 1 1,0 1 0,-1-1-1,13 8 1,-16-9-349,-1 1 1,1 0-1,-1 0 0,0 0 0,0 1 1,0-1-1,0 0 0,0 1 0,-1-1 1,1 1-1,-1-1 0,1 1 1,-1 0-1,0 0 0,0 0 0,0 0 1,-1 0-1,1-1 0,-1 1 0,1 0 1,-1 1-1,0-1 0,0 0 0,-1 0 1,1 0-1,0 0 0,-1 0 0,-1 4 1,-1 2 19,-1 1 1,0-1 0,-1-1-1,1 1 1,-2-1 0,1 1-1,-1-1 1,0-1-1,-1 1 1,0-1 0,-12 10-1,-14 10 354,-47 28-1,71-49-455,-220 127 1713,276-131-1740,246-38-2482,-161 22-6054,-70 4-369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5894,'0'0'21732,"-10"-1"-21214,4 1-400,-1 0 0,0 1 1,1 0-1,-1 0 0,1 0 0,0 1 1,-1 0-1,1 0 0,0 1 0,0 0 1,0 0-1,0 0 0,1 1 0,-1-1 1,1 1-1,0 1 0,0-1 0,0 1 1,-5 7-1,-2 1 175,0 1 1,0 1-1,-16 27 0,26-38-266,-1 1-1,0 0 0,1 0 0,0 0 0,0 0 0,1 0 0,-1 1 1,1-1-1,0 0 0,1 1 0,-1-1 0,1 1 0,0-1 0,0 1 1,1-1-1,0 1 0,1 4 0,-1-7-30,1 0 1,0-1-1,0 1 0,0-1 1,1 0-1,-1 0 0,1 0 0,-1 0 1,1 0-1,-1 0 0,1 0 1,0-1-1,0 0 0,0 1 0,0-1 1,0 0-1,0 0 0,0-1 1,0 1-1,0-1 0,1 1 0,-1-1 1,4-1-1,7 2-505,0-1 0,1 0 0,25-5 0,-26 2-897,-1-1 0,0-1 0,-1 0 0,21-11 0,6-8-5737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4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124 250 8168,'0'0'9753,"-1"-9"-6742,0 4-2736,-8-24 1641,9 28-1853,-1 0-1,0 0 0,0 0 1,0 0-1,0 1 1,1-1-1,-1 0 1,0 1-1,0-1 0,0 0 1,-1 1-1,1-1 1,0 1-1,0 0 1,0-1-1,0 1 0,0 0 1,0 0-1,-1-1 1,1 1-1,0 0 1,0 0-1,0 1 0,-1-1 1,1 0-1,0 0 1,0 0-1,0 1 1,0-1-1,-2 1 0,-3 2 82,1 1-1,0-1 1,0 1-1,0 0 1,0 0-1,0 0 0,1 1 1,0-1-1,0 1 1,0 0-1,1 0 1,-1 1-1,1-1 1,0 1-1,1 0 0,0-1 1,-1 1-1,2 0 1,-1 0-1,1 1 1,0-1-1,0 11 0,1-16-121,0 0 0,0 0 0,0-1-1,1 1 1,-1 0 0,0-1-1,1 1 1,-1 0 0,1-1-1,-1 1 1,0 0 0,1-1-1,-1 1 1,1-1 0,0 1-1,-1-1 1,1 1 0,-1-1-1,1 0 1,0 1 0,-1-1-1,1 0 1,0 1 0,0-1-1,-1 0 1,1 0 0,0 0-1,0 1 1,-1-1 0,1 0-1,0 0 1,0 0 0,-1 0-1,1 0 1,0-1 0,0 1-1,-1 0 1,1 0 0,0 0-1,0-1 1,-1 1 0,1 0-1,0-1 1,-1 1 0,1-1-1,0 0 1,35-16 1522,-15-2-1376,-2 0 0,0-1 0,-2-1 0,0 0 0,-1-1-1,-1-1 1,-1-1 0,-2 0 0,0-1 0,14-43 0,-23 40-168,-3 28 0,0-1 0,-1 1 0,1 0 0,0 0 0,0 0 0,-1 0 0,1-1 0,0 1 0,-1 0 0,1 0 0,0 0 0,0 0 0,-1 0 0,1 0 0,0 0 0,-1 0 0,1 0 0,0 0 0,-1 0 0,1 0 0,0 0 0,-1 0 0,1 0 0,0 0 0,-1 0 0,1 0 0,0 1 0,0-1 0,-1 0 0,1 0 0,0 0 0,-1 0 0,1 1 0,0-1 0,0 0 0,0 0 0,-1 1 0,1-1 0,0 0 0,0 1 0,-34 39 0,23-22 0,0 1 0,2-1 0,0 1 0,1 1 0,1 0 0,1 0 0,1 0 0,1 1 0,1 0 0,0-1 0,1 36 0,2-52-156,1-1 0,0 1 0,0-1 0,0 1 0,0-1 0,1 1 0,-1-1 0,1 0 0,0 0 0,0 0 0,0 0 0,0 0-1,1 0 1,-1 0 0,1-1 0,-1 1 0,1-1 0,0 0 0,0 0 0,0 0 0,1 0 0,-1 0 0,0-1 0,4 2 0,-2-1-234,0 0 0,0-1 0,0 1 0,0-1 0,0 0-1,0-1 1,1 1 0,-1-1 0,0 0 0,0 0 0,1-1 0,-1 1 0,0-1 0,0 0 0,0-1-1,8-2 1,10-12-5573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1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21 6598,'1'0'487,"-1"-1"0,0 1 1,1-1-1,-1 1 0,0-1 0,1 1 0,-1-1 0,0 1 0,0-1 0,0 0 0,1 1 1,-1-1-1,0 1 0,0-1 0,0 1 0,0-1 0,0 0 0,0 1 0,0-1 1,0 1-1,0-1 0,0 0 0,0 1 0,0-1 0,-1 1 0,1-1 0,0 1 0,-1-2 1,-14-1 3553,11 3-3971,0 1 1,1-1-1,-1 1 1,0 0-1,1 0 1,-1 0-1,0 1 1,-3 2-1,-9 8 287,1 1 0,0 1 0,1 0 0,-21 28 1,30-36-266,1 0 1,0 0-1,0 0 1,0 0-1,1 1 0,0 0 1,0-1-1,1 1 1,0 0-1,0 0 1,0 1-1,1-1 1,0 0-1,1 0 1,0 1-1,0 8 1,1-15-83,0 0-1,0 1 1,0-1-1,0 0 1,0 0 0,0 0-1,0 0 1,0 0 0,0 0-1,0 0 1,1 0 0,-1-1-1,0 1 1,1 0 0,-1-1-1,0 1 1,1-1 0,-1 1-1,1-1 1,-1 0-1,1 0 1,-1 0 0,1 0-1,-1 0 1,1 0 0,-1 0-1,1 0 1,-1 0 0,1-1-1,-1 1 1,3-1 0,3 0 17,0-1 1,-1 1 0,1-1 0,0 0-1,9-5 1,-4-1 41,0 0 0,-1 0 0,0-1 1,-1-1-1,0 0 0,-1 0 0,11-15 0,-15 18 45,0-1-1,0 0 1,-1 0-1,0 0 1,0 0-1,-1-1 1,0 0-1,-1 1 1,0-1-1,0 0 1,-1 0-1,0-10 1,-1 18-104,1 1 1,-1-1 0,0 1 0,0 0 0,0-1 0,0 1 0,0 0-1,0-1 1,0 1 0,0 0 0,0-1 0,0 1 0,-1-1 0,1 1-1,0 0 1,0-1 0,0 1 0,0 0 0,0-1 0,-1 1-1,1 0 1,0 0 0,0-1 0,-1 1 0,1 0 0,0 0 0,0-1-1,-1 1 1,1 0 0,0 0 0,-1 0 0,1-1 0,0 1 0,-1 0-1,1 0 1,0 0 0,-1 0 0,1 0 0,-1 0 0,-16 7 49,-10 19-74,21-19 26,3-4 11,1 0 0,-1 0 1,1 1-1,-1-1 0,1 1 1,0-1-1,0 1 0,1 0 1,-1 0-1,1 0 0,0 0 1,-2 6-1,7-9 7,0-1-1,0 1 1,0 0-1,0-1 1,0 0 0,0 0-1,0 0 1,0-1-1,0 1 1,7-3 0,5-2-3,0 0 0,30-16 0,-36 15-29,1 1 0,0 0 0,0 1 0,0 0 0,0 1 0,1 0 0,-1 0 1,17 0-1,-27 3-1,0 0 0,0 0 0,0 0 1,0 0-1,0 0 0,0 1 0,0-1 0,0 0 1,0 1-1,0-1 0,0 1 0,0-1 1,0 1-1,0-1 0,-1 1 0,1-1 0,0 1 1,0 0-1,-1 0 0,1-1 0,0 1 0,-1 0 1,1 0-1,-1 0 0,1 0 0,0 1 1,4 32-31,-6-22 64,0-1 0,-1 1 1,0-1-1,-5 12 0,7-22-29,-1-1 0,1 1-1,0-1 1,0 0 0,-1 1 0,1-1 0,0 1 0,0-1 0,-1 1 0,1 0-1,0-1 1,0 1 0,0-1 0,0 1 0,0-1 0,0 1 0,0-1 0,0 1 0,0-1-1,0 1 1,0 0 0,0-1 0,0 1 0,0-1 0,0 1 0,1-1 0,-1 1-1,0-1 1,0 1 0,1-1 0,-1 1 0,0-1 0,1 0 0,-1 1 0,1-1 0,-1 1-1,21-9 85,27-29 30,-46 35-115,13-12-1,-12 11 0,0-1 0,0 1 0,0-1 0,1 1 0,0 0 0,-1 0 0,1 1 0,0-1 0,1 1 0,-1 0 0,0 0 0,0 0 0,1 1 0,-1-1 0,9 0 0,-11 6 0,-1 0 0,-1 1 0,1-1 0,-1 0 0,1 1 0,-1-1 0,-1 1 0,0 6 0,-8 24-3475,0 10-5601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22 6470,'8'-15'11914,"-18"9"-5105,7 5-6546,0 1 0,0 0 0,0 1 0,0-1 0,1 1 0,-1-1 0,0 1 0,0 0-1,0 0 1,-3 2 0,-8 5-88,1 1-1,0 1 0,1 0 1,0 1-1,1 0 1,0 1-1,1 0 0,0 0 1,1 1-1,0 1 0,-9 21 1,17-35-174,1 1-1,0 0 1,0 0 0,0-1 0,0 1 0,-1 0-1,1 0 1,0 0 0,1-1 0,-1 1 0,0 0-1,0 0 1,0 0 0,0-1 0,1 1-1,-1 0 1,0-1 0,1 1 0,-1 0 0,0 0-1,1-1 1,-1 1 0,1-1 0,-1 1 0,1 0-1,-1-1 1,1 1 0,0-1 0,-1 1-1,1-1 1,0 1 0,-1-1 0,1 0 0,0 1-1,-1-1 1,1 0 0,0 0 0,0 1 0,-1-1-1,1 0 1,0 0 0,0 0 0,0 0-1,-1 0 1,3 0 0,48 0-21,-35-1-87,21-1-202,-26 1 234,0 0 0,0 0 0,0 1 1,0 1-1,0 0 0,0 0 0,17 5 1,-27-6 86,0 1 0,0-1 0,-1 0 1,1 1-1,0-1 0,0 1 0,0-1 0,-1 1 1,1-1-1,0 1 0,-1-1 0,1 1 1,0 0-1,-1-1 0,1 1 0,-1 0 1,1 0-1,-1-1 0,1 1 0,-1 0 0,0 0 1,1 0-1,-1 0 0,0-1 0,0 1 1,1 0-1,-1 0 0,0 0 0,0 0 1,0 0-1,0 0 0,0 0 0,-1-1 0,1 1 1,0 0-1,0 0 0,0 0 0,-1 0 1,1 0-1,0 0 0,-1-1 0,1 1 1,-1 0-1,1 0 0,-1-1 0,0 1 1,1 0-1,-1-1 0,1 1 0,-1 0 0,-1 0 1,-3 3 255,1 1 1,-1-1-1,0-1 1,0 1 0,-11 5-1,4-4-146,-1 0 0,1-1 0,-1 0-1,1-1 1,-1-1 0,0 0 0,0-1 0,0 0-1,-1-1 1,-14-1 0,27 1-245,0 0 1,0 0-1,0 0 0,1 0 0,-1 0 1,0 0-1,0 0 0,0-1 0,0 1 0,0 0 1,1 0-1,-1-1 0,0 1 0,0 0 1,1-1-1,-1 1 0,0-1 0,0 1 1,1-1-1,-1 1 0,1-1 0,-1 0 1,0 1-1,1-1 0,-1 0 0,1 1 1,-1-1-1,1 0 0,0 0 0,-1 1 1,1-1-1,0 0 0,0 0 0,-1 0 1,1 0-1,0 1 0,0-1 0,0 0 1,0-1-1,1 0-409,-1 0 1,1 0-1,-1 0 1,1 0-1,0 0 1,0 0-1,0 1 0,0-1 1,1 0-1,-1 1 1,0-1-1,1 1 0,-1-1 1,1 1-1,2-2 1,9-8-7546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1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11307,'0'0'10548,"1"11"-9309,-4 302 5069,0-84-2943,1-235-3423,0 0 0,0 0 0,0 0 0,-1 0 0,1 1 0,-1-1 0,-5-6 0,-5-12-359,-20-37-379,22 43 500,1-2-1,1 1 0,0-1 0,-7-28 1,16 48 299,0-1 1,0 1 0,-1-1-1,1 0 1,0 1 0,0-1 0,0 0-1,1 1 1,-1-1 0,0 1-1,0-1 1,0 0 0,0 1-1,0-1 1,1 1 0,-1-1 0,0 1-1,1-1 1,-1 1 0,0-1-1,1 1 1,-1-1 0,1 1-1,-1-1 1,0 1 0,1-1 0,-1 1-1,1 0 1,0-1 0,-1 1-1,1 0 1,-1-1 0,1 1-1,0 0 1,32-4 294,44 13 265,-65-7-528,63 6-1731,-25-11-6954,-26-3-1194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37 4676,'2'-6'14462,"0"-6"-8756,-2 11-5592,0 1-1,0-1 1,0 1 0,0-1-1,1 0 1,-2 1 0,1-1-1,0 0 1,0 1 0,0-1-1,0 0 1,0 1 0,0-1-1,-1 0 1,1 1-1,0-1 1,-1 1 0,1-1-1,0 0 1,-1 1 0,1-1-1,-1 1 1,1-1 0,0 1-1,-1-1 1,1 1 0,-1 0-1,0-1 1,1 1 0,-1 0-1,1-1 1,-1 1 0,0 0-1,0-1 1,-5 1-66,0 0-1,1 1 1,-1 0-1,0 0 1,1 0 0,-1 0-1,1 1 1,-1 0 0,1 0-1,0 0 1,0 1 0,0 0-1,0 0 1,0 0 0,1 0-1,-1 1 1,1 0-1,0 0 1,0 0 0,0 0-1,1 1 1,-4 4 0,2 0 26,-1 0 1,1 0 0,1 0-1,0 0 1,0 1-1,1 0 1,0 0 0,0 0-1,1 0 1,1 0 0,-1 16-1,2-25-73,0 0 1,0 0-1,0 0 0,0 0 1,0 0-1,0 0 0,0-1 1,1 1-1,-1 0 0,0 0 1,0 0-1,1-1 0,-1 1 0,1 0 1,-1 0-1,1-1 0,-1 1 1,1 0-1,-1-1 0,1 1 1,0-1-1,-1 1 0,1-1 1,0 1-1,0-1 0,-1 1 1,2 0-1,27 0 84,-22-2-62,-1 0 0,1-1 0,-1 0 0,1-1 0,-1 1 0,11-7 0,-3-2 6,0-1 1,-1 0-1,0 0 1,-1-1-1,-1-1 0,0 0 1,-1 0-1,0-1 0,-2-1 1,1 1-1,6-21 0,-49 101 413,28-55-345,-1 0 1,1 1-1,1 0 1,0 0-1,1 0 1,0 1-1,0-1 1,-2 16-1,6-27-97,1 1 0,-1-1 0,0 1 0,0-1 0,0 1 0,1-1 0,-1 1 0,0-1 0,0 1 0,1-1 0,-1 0 0,0 1 0,1-1 0,-1 1 0,0-1 0,1 0 0,-1 1 0,1-1 0,-1 0 0,1 1 0,-1-1 0,1 0 0,-1 0 0,1 0 0,-1 1 0,1-1 0,-1 0 0,1 0 0,-1 0 0,1 0 0,-1 0 0,1 0 0,-1 0 0,1 0 0,-1 0 0,1 0 0,-1 0 0,1-1 0,-1 1 0,1 0 0,-1 0 0,1 0 0,-1-1 0,1 1 0,0 0 0,27-11 0,-9-1 0,-1-2 0,29-27 0,25-18 0,-72 58 0,0 1 0,1 0 0,-1-1 0,1 1 0,-1 0 0,1-1 0,-1 1 0,0 0 0,1 0 0,-1-1 0,1 1 0,-1 0 0,1 0 0,-1 0 0,1 0 0,-1 0 0,1 0 0,-1 0 0,1 0 0,-1 0 0,1 0 0,0 0 0,-1 0 0,1 0 0,-1 0 0,1 0 0,-1 0 0,1 1 0,-1-1 0,0 0 0,1 0 0,0 1 0,4 19 0,-12 42 0,4-39 0,3-22 0,0-1 0,0 0 0,0 1 0,0-1 0,0 0 0,0 0 0,1 1 0,-1-1 0,0 0 0,0 1 0,0-1 0,0 0 0,1 0 0,-1 0 0,0 1 0,0-1 0,1 0 0,-1 0 0,0 0 0,0 1 0,1-1 0,-1 0 0,0 0 0,0 0 0,1 0 0,-1 0 0,0 0 0,0 0 0,1 0 0,-1 0 0,0 0 0,1 0 0,-1 0 0,0 0 0,1 0 0,-1 0 0,0 0 0,0 0 0,1 0 0,-1 0 0,0 0 0,1 0 0,-1 0 0,0 0 0,0-1 0,1 1 0,-1 0 0,0 0 0,0 0 0,1 0 0,-1-1 0,0 1 0,14-9 0,22-30 0,-30 31 0,-1 1 0,1 0 0,0 1 0,1 0 0,-1 0 0,1 0 0,1 0 0,-1 1 0,16-7 0,-23 12 0,1 1 0,0-1 0,-1 1 0,1 0 0,-1-1 0,1 1 0,-1 0 0,1 0 0,-1-1 0,1 1 0,-1 0 0,0 0 0,1-1 0,-1 1 0,0 0 0,0 0 0,0 0 0,0 0 0,0 0 0,0-1 0,0 1 0,0 0 0,0 0 0,0 0 0,0 0 0,0 0 0,0-1 0,-1 1 0,0 1 0,-4 32 0,-1-13-420,3-15-314,1 1 0,0 0-1,1-1 1,-1 1-1,0 11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1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13549,'0'0'14921,"3"11"-13667,-2-7-1153,1 2 57,-1 1 0,1 0 0,-1 0 0,0 0 0,0 0 0,-1 0 0,0 0 0,-1 0 0,1 0 0,-1 0 0,-2 7 0,-6 19-16,-8 20 39,3 1 0,2 1 0,2 0-1,-2 76 1,12-132-182,0 1 0,0 0 0,0-1 0,0 1 0,0-1 0,0 1 0,0 0 0,0-1 0,0 1 0,0 0 0,1-1 0,-1 1 0,0 0 0,0-1-1,0 1 1,1 0 0,-1-1 0,0 1 0,0 0 0,1 0 0,-1-1 0,0 1 0,1 0 0,-1 0 0,0 0 0,1-1 0,-1 1 0,0 0 0,1 0 0,-1 0 0,0 0 0,1 0 0,-1 0 0,1 0 0,-1-1 0,0 1 0,1 0 0,-1 0 0,0 1 0,1-1 0,-1 0 0,1 0-1,-1 0 1,0 0 0,1 0 0,-1 0 0,0 0 0,1 1 0,-1-1 0,0 0 0,1 0 0,-1 0 0,0 1 0,1-1 0,-1 0 0,0 0 0,0 1 0,1-1 0,-1 0 0,0 1 0,0-1 0,0 0 0,0 1 0,1-1 0,-1 0 0,0 1 0,1-11-705,0-1 0,-1 0 0,-1 0 0,1 0 0,-2 0 0,1 0 0,-2 0 0,1 1 0,-2-1 0,-6-15 0,0 4 321,-1 1 0,-1 0 1,-25-33-1,36 53 494,1 1 1,0 0-1,-1 0 1,1 0-1,-1-1 0,1 1 1,0 0-1,-1 0 1,1-1-1,0 1 1,-1 0-1,1-1 1,0 1-1,0-1 0,-1 1 1,1 0-1,0-1 1,0 1-1,0-1 1,-1 1-1,1 0 1,0-1-1,0 1 0,0-1 1,0 1-1,0-1 1,0 1-1,0-1 1,0 1-1,0 0 0,0-1 1,0 1-1,0-1 1,0 1-1,1-1 1,-1 1-1,0-1 1,0 1-1,0 0 0,1-1 1,-1 1-1,0 0 1,0-1-1,1 0 1,23 3 3043,-12 0-3613,6 0 204,81 8 1501,-49-13-3574,-6-12-5524,-18 1-3139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4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56 6566,'0'0'14681,"2"-8"-13149,-1-3-1002,-1 8-167,0 0 1,0-1-1,0 1 1,1 0-1,0 0 0,-1-1 1,1 1-1,0 0 0,3-5 1,-6 48 4669,3-13-4381,-28 135-485,15-103-176,2 1-1,-2 82 1,12-141 9,0-1 0,0 1 0,0 0 0,0-1 0,0 1 0,0 0 0,0-1 0,0 1 0,0 0 0,0 0 0,0-1 0,0 1 0,1 0 0,-1-1 0,0 1 0,0 0 0,1-1 0,-1 1 0,0-1 0,1 1 0,-1-1 0,1 1 0,-1 0 0,1-1 0,-1 0 0,1 1 0,-1-1 0,1 1 0,-1-1 0,1 0 0,1 1 0,-1-1 0,1 0 0,-1 0 0,0 0 0,1-1 0,-1 1 0,1 0 0,-1-1 0,0 0 0,1 1 0,-1-1 0,0 0 0,1 1 0,-1-1 0,1-1 0,38-37 0,9-18 0,-3-3 0,-3-1 0,-3-3 0,49-101 0,-89 164-1440,-7 12-2054,-14 19-4640,3-8 991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4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10282,'0'0'20051,"30"54"-18354,-16-41-960,1-2-737,-2 0 0,1 0 0,0 4 0,-1-1 0,-1 2 0,-1 3 0,2 0-1153,-6-2-2659,4-5-2850,-6-4-3267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6951,'0'0'23088,"-7"12"-22250,-20 36-261,-40 91-1,58-116-484,2 0 0,0 0 1,1 1-1,2 0 0,0 0 0,1 0 0,1 30 0,3-49-233,0-1-1,-1 1 1,1-1-1,1 1 1,-1-1 0,1 0-1,-1 0 1,1 1-1,1-1 1,-1 0-1,0-1 1,1 1 0,0 0-1,0-1 1,0 1-1,0-1 1,1 0 0,-1 0-1,1 0 1,0-1-1,0 1 1,0-1 0,8 3-1,-6-2-248,-1-1-1,2 1 1,-1-2-1,0 1 1,0-1 0,1 0-1,-1 0 1,0-1-1,1 1 1,-1-1 0,1-1-1,-1 1 1,0-1-1,1-1 1,-1 1 0,11-5-1,7-9-6874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7783,'0'0'16555,"0"8"-14591,-1 27-202,-2-1 0,-9 49-1,11-77-1684,-7 23-139,2 0 1,1 0-1,2 0 0,0 1 0,4 56 1,0-81 709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5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10250,'0'0'20980,"49"-35"-20628,-18 35-224,3 0-128,-1 0-448,-4 0-2403,-3 0-3715,0-2-4421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3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15567,'0'0'7473,"4"9"-6410,-2-5-932,0 0 1,1 0-1,-1-1 1,1 1-1,-1 0 1,1-1-1,0 0 1,0 0-1,1 0 1,-1 0-1,1 0 1,-1 0-1,1-1 1,0 0-1,0 0 1,0 0-1,0 0 0,1-1 1,-1 1-1,0-1 1,1 0-1,-1 0 1,1-1-1,-1 1 1,0-1-1,7-1 1,-4 1 56,1-1 0,0 0 0,-1-1 0,1 0 0,-1 0 0,0 0 0,1-1 0,10-6 0,-14 7-155,0 0 1,0 0-1,-1-1 1,1 1 0,-1-1-1,0 0 1,0 0-1,0 0 1,0 0-1,0 0 1,-1 0-1,1-1 1,-1 0-1,0 1 1,0-1-1,0 0 1,1-5-1,-3 8-34,0 0 0,0 1 0,0-1-1,0 0 1,0 0 0,0 1 0,0-1-1,0 0 1,-1 1 0,1-1-1,0 0 1,-1 1 0,1-1 0,0 0-1,-1 1 1,1-1 0,-1 0 0,1 1-1,-1-1 1,1 1 0,-1-1 0,1 1-1,-1-1 1,1 1 0,-1 0 0,0-1-1,1 1 1,-1 0 0,0-1 0,1 1-1,-1 0 1,0 0 0,0 0 0,1 0-1,-1-1 1,0 1 0,0 0-1,1 0 1,-1 0 0,0 1 0,1-1-1,-1 0 1,0 0 0,0 0 0,-1 1-1,-36 9-148,30-5 238,0 1 0,0 0 0,0 1 0,1-1 1,0 1-1,1 1 0,0-1 0,0 1 0,0 0 0,1 1 0,0-1 0,1 1 0,0 0 0,0 0 0,1 0 0,0 1 1,0-1-1,1 1 0,-1 12 0,3-21-80,0-1 0,1 1 0,-1 0 0,0 0 0,0 0 0,0 0 0,1 0 1,-1 0-1,0 0 0,1-1 0,-1 1 0,1 0 0,-1 0 0,1 0 0,-1-1 0,1 1 0,-1 0 0,1-1 1,0 1-1,-1 0 0,1-1 0,0 1 0,0-1 0,0 1 0,-1-1 0,1 1 0,1-1 0,33 4 451,-24-5-348,-1 0 1,0-1 0,1 0 0,15-6 0,7-8-108,-1 0 1,-1-3-1,-1 0 0,0-2 1,45-42-1,-38 28-5,-2-2 0,-1-2-1,41-61 1,-73 98 1,41-70 0,-40 66 0,0 0 0,0 0 0,-1 0 0,0 0 0,0-1 0,-1 1 0,1-1 0,-1 1 0,-1-1 0,1-8 0,-2 15 0,1-1 0,0 0 0,-1 1 0,1-1 0,0 0 0,-1 1 0,1-1 0,-1 1 0,1-1 0,-1 0 0,1 1 0,-1-1 0,1 1 0,-1 0 0,0-1 0,1 1 0,-1-1 0,0 1 0,1 0 0,-1 0 0,0-1 0,1 1 0,-1 0 0,0 0 0,0 0 0,1 0 0,-1 0 0,0 0 0,0 0 0,1 0 0,-1 0 0,0 0 0,0 0 0,1 0 0,-1 0 0,0 1 0,1-1 0,-2 1 0,-31 10 0,16-1 0,1 0 0,1 1 0,-1 1 0,2 0 0,-1 1 0,2 1 0,0 0 0,-16 23 0,21-26 0,1-1 0,0 1 0,1 1 0,0-1 0,1 1 0,0 0 0,1 0 0,0 0 0,1 1 0,0-1 0,1 1 0,1 0 0,-1 21 0,3-30 0,-1 0 0,1 0 0,0-1 0,0 1 0,0 0 0,1 0 0,-1 0 0,1-1 0,0 1 0,0-1 0,0 1 0,1-1 0,-1 0 0,1 0 0,5 6 0,-1-4 0,-1-1 0,1 1 0,0-1 0,0 0 0,1 0 0,-1-1 0,12 4 0,6-1 0,0 0 0,0-2 0,0-1 0,28 0 0,-46-2-5,53-1-1579,-19-4-2763,15-10-6629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19346,'0'0'9892,"5"9"-8205,5 11-1482,-1 0 0,-1 0-1,0 1 1,-2 0-1,-1 0 1,0 0 0,-2 1-1,2 23 1,-5-16-205,-1 0 0,-1-1 0,-2 1 0,0-1 0,-2 1 0,-2-2 0,0 1 0,-2-1 0,0 0 0,-2-1 0,-17 27 0,16-29-18,6-9-568,-2 0 0,1 0 0,-2-1-1,0 0 1,0-1 0,-25 24 0,11-20-7465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8552,'0'0'9129,"9"-5"-7811,76-43 564,2 4-1,150-53 0,-172 75-1582,1 4 0,0 3-1,2 2 1,120-6 0,186 28 210,-259-3 364,-39-3-314,0-3 0,0-3 0,79-14 0,-124 12-487,-1-2 0,0-1 0,-1-1 0,1-2 0,-2 0 0,0-2-1,0-2 1,-1 0 0,-1-1 0,32-27 0,-32 15-1313,-19 11-1410,-12 1-3445,-15 4-2451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10 6598,'0'0'6572,"8"-2"-3337,39-5 977,-47 9-3947,1 0 0,0 1 0,-1-1 0,0 0 1,1 1-1,-1-1 0,0 0 0,0 1 0,-1-1 0,1 0 0,0 1 1,-1-1-1,1 0 0,-2 4 0,-8 15 19,-1-1-1,-1 0 1,-1-1-1,0-1 1,-1 0 0,-1 0-1,-23 19 1,15-12 399,-37 34 563,37-38-868,1 1-1,1 1 1,1 0-1,-17 28 1,36-50-375,1 0-1,-1-1 1,0 1 0,1 0 0,-1 0 0,1 0 0,0 0 0,-1 0 0,1-1 0,0 1-1,-1 0 1,1 0 0,0 0 0,0 0 0,0 0 0,0 0 0,0 0 0,0 0-1,0 0 1,0 0 0,0 0 0,0 0 0,1 1 0,0-1 0,0 0 1,-1-1-1,1 1 0,0-1 1,0 1-1,-1-1 0,1 0 0,0 1 1,0-1-1,0 0 0,0 0 1,0 0-1,0 1 0,0-1 1,-1 0-1,1 0 0,0 0 1,0 0-1,2-1 0,49-12 177,-49 12-159,280-78-185,-160 53-4663,-72 14-501,-5-1-4254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 7911,'0'0'16037,"-12"-1"-14414,12 0-1618,-7 0 169,0 0 0,1 0 0,-1 1 0,0 0 0,0 0-1,0 1 1,0-1 0,1 1 0,-1 1 0,0-1-1,1 1 1,-1 1 0,1-1 0,0 1 0,-7 3-1,4 1 83,0 0-1,0 0 1,1 1-1,-15 17 0,20-22-215,1 1 0,-1-1-1,1 1 1,-1 0 0,1 0-1,0 0 1,1 1 0,-1-1-1,1 0 1,0 1-1,0-1 1,0 1 0,0-1-1,1 1 1,0 4 0,0-8-38,1 0 0,-1 0 0,1-1 0,-1 1 0,1 0 0,0 0 0,-1-1 0,1 1 0,0-1 0,-1 1 0,1 0 0,0-1 0,0 0 0,0 1 0,0-1 0,0 1 0,0-1 0,-1 0 0,1 0 0,0 1 0,0-1 0,0 0 0,0 0 1,0 0-1,0 0 0,0 0 0,0 0 0,0 0 0,0-1 0,0 1 0,0 0 0,1-1 0,34-8 139,22-30 3,-52 33-143,0 1 1,1-1 0,0 1-1,0 1 1,1-1 0,-1 1-1,1 0 1,0 1 0,0 0-1,0 0 1,0 1 0,12-2-1,-19 4-4,0 0-1,0 1 0,0-1 0,0 0 0,-1 1 1,1-1-1,0 1 0,0-1 0,0 1 0,-1 0 0,1-1 1,0 1-1,-1 0 0,1-1 0,0 1 0,-1 0 1,1 0-1,-1-1 0,1 1 0,-1 0 0,0 0 1,1 0-1,-1 0 0,0 0 0,0 0 0,1 0 1,-1 0-1,0-1 0,0 1 0,0 0 0,0 2 1,0 38 15,0-29-15,0 11 164,-1 0-1,-2 0 0,0 0 1,-1 0-1,-1 0 0,-10 24 1,10-34-69,0 0 1,-2 1 0,1-2 0,-2 1 0,0-1 0,0-1 0,-1 1 0,0-1-1,-1-1 1,-1 0 0,-12 10 0,22-18-93,-1-1 0,0 1 0,1-1 0,-1 0 0,0 0 0,0 0 0,0 0 0,0 0 0,0 0 0,0 0 0,0 0 0,0-1 0,-1 1 0,1-1 0,0 0 0,0 0 0,0 1 0,-1-1 0,1-1 0,0 1 0,0 0 0,0 0 0,-4-2 0,4 1 0,-1-1 0,1 0 0,0 0 0,0 0 0,-1 0 0,1 0 0,1 0 0,-1 0 0,0-1 0,0 1 0,1-1 0,0 1 0,-1-1 0,1 0 0,-1-3 0,-3-9 0,1-1 0,1 1 0,1-1 0,0 0 0,0-19 0,2 28-3,-1 0-1,1 0 1,1 0 0,0 0-1,0 0 1,0 0 0,1 0-1,0 0 1,0 1 0,1-1-1,-1 1 1,2-1 0,-1 1-1,1 0 1,0 0 0,0 0-1,0 1 1,1 0 0,0-1-1,0 2 1,0-1 0,1 0-1,-1 1 1,1 0 0,0 1-1,0-1 1,1 1 0,-1 0-1,1 1 1,-1-1 0,12-1-1,39-9-2613,-11 2-4386,-16 4-278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13196,'0'0'17222,"0"9"-15877,-10 112-574,-1 21-538,14-139-233,3-9 0,3-10 0,-5 4 0,0-1 0,-1 0 0,-1 0 0,0 0 0,-1 0 0,0 0 0,-1-1 0,0 1 0,-1 0 0,-1 0 0,-5-19 0,8 33-2,0 1 1,1-1-1,-1 1 0,0-1 0,0 1 1,1-1-1,-1 0 0,0 1 0,1-1 1,-1 0-1,1 0 0,0 0 1,-1 0-1,1-1 0,0 1 0,0 0 1,0-1-1,-1 1 0,1-1 1,0 0-1,4 1 0,52 6-98,-45-6 56,4 1 22,0-1-1,-1-1 1,1-1-1,31-4 0,-42 4 38,0 0 1,-1-1-1,1 0 0,0 0 0,-1 0 0,0-1 1,1 1-1,-1-1 0,0 0 0,0-1 0,0 0 0,-1 1 1,0-1-1,1-1 0,-1 1 0,0-1 0,4-6 1,-8 11-16,0 0 1,0 0-1,0 0 1,0-1-1,0 1 1,1 0-1,-1 0 1,0 0-1,0-1 1,0 1-1,0 0 1,0 0-1,0 0 1,0-1-1,0 1 1,0 0-1,0 0 1,0-1-1,0 1 1,0 0-1,0 0 1,0-1-1,0 1 1,0 0-1,0 0 1,0 0-1,0-1 1,0 1-1,0 0 1,0 0-1,-1-1 1,1 1-1,0 0 1,0 0-1,0 0 1,0 0-1,0-1 0,-1 1 1,1 0-1,0 0 1,0 0-1,-1-1 1,-13 0 4,-15 8-10,22-3 5,0 1 0,1 0 0,-1 0 0,1 0 0,0 1 0,1 0 0,0 0 0,0 1 0,0-1 0,1 1 0,-1 0 0,2 0 0,-1 1 0,1-1 0,0 1 0,1 0 0,0 0 0,0 0 0,0 0 0,1 0 0,0 11 0,2-18 0,-1 1 0,1-1 0,0 1 0,0-1 0,0 0 0,0 1 0,0-1 0,0 0 0,1 1 0,-1-1 0,0 0 0,1 0 0,-1 0 0,0 0 0,1 0 0,-1-1 0,1 1 0,0 0 0,-1-1 0,1 1 0,0-1 0,-1 1 0,1-1 0,0 0 0,-1 0 0,1 0 0,0 0 0,-1 0 0,4 0 0,55-5 0,-46 2 0,-1-2 0,0 0 0,0 0 0,0-1 0,-1 0 0,0-1 0,0-1 0,15-12 0,-10 6 0,-2 0 0,1-1 0,-2-1 0,23-32 0,-29 31 0,-15 16 0,-22 19 0,16-6 0,0 1 0,1 0 0,-12 18 0,20-27 0,1 1 0,0-1 0,0 1 0,1 0 0,-1 0 0,1 0 0,0 1 0,1-1 0,-1 1 0,1-1 0,0 1 0,1-1 0,-1 1 0,1 7 0,1-11 4,-1-1-1,1 0 1,-1 1 0,1-1-1,0 0 1,0 1-1,0-1 1,0 0 0,0 0-1,0 0 1,0 0 0,0 0-1,0 0 1,0 0 0,0 0-1,1 0 1,-1 0-1,0-1 1,1 1 0,-1-1-1,1 1 1,-1-1 0,1 1-1,-1-1 1,1 0 0,1 1-1,46 3-396,-46-4 293,-1 0 7,34-1-2761,0-4-4187,5-11-5606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4100,'39'-62'20008,"-39"63"-19906,0-1 0,0 0 1,0 0-1,0 0 0,0 1 0,0-1 0,0 0 0,0 0 0,0 1 0,0-1 1,0 0-1,0 0 0,0 0 0,1 1 0,-1-1 0,0 0 0,0 0 1,0 0-1,0 0 0,0 1 0,1-1 0,-1 0 0,0 0 0,0 0 1,0 0-1,0 0 0,1 1 0,-1-1 0,0 0 0,0 0 0,0 0 0,1 0 1,-1 0-1,0 0 0,0 0 0,1 0 0,-1 0 0,0 0 0,0 0 1,0 0-1,1 0 0,-1 0 0,0 0 0,0 0 0,1 0 0,-1 0 1,0 0-1,0 0 0,0 0 0,1-1 0,-1 1 0,0 0 0,0 0 0,0 0 1,0 0-1,1 0 0,-1-1 0,0 1 0,0 0 0,0 0 0,1 24 463,-1-21-180,0 31-138,-3 0-1,0 0 1,-2-1-1,-2 1 1,-11 34-1,16-60-246,-3 6 0,1 0 0,1 0 0,0 1 0,-1 18 0,4-33 0,0 1 0,0-1 0,0 1 0,0-1 0,0 1 0,1-1 0,-1 1 0,0-1 0,0 0 0,1 1 0,-1-1 0,0 1 0,0-1 0,1 0 0,-1 1 0,0-1 0,1 0 0,-1 0 0,1 1 0,-1-1 0,0 0 0,1 0 0,-1 1 0,1-1 0,-1 0 0,1 0 0,-1 0 0,0 0 0,1 0 0,-1 1 0,1-1 0,-1 0 0,1 0 0,-1 0 0,1 0 0,-1-1 0,1 1 0,-1 0 0,1 0 0,-1 0 0,1 0 0,-1 0 0,0-1 0,1 1 0,-1 0 0,1 0 0,0-1 0,23-11 0,15-20 0,-1-1 0,-2-2 0,-2-2 0,41-55 0,-60 69-4914,-14 22 4611,-1 1 0,1-1 0,-1 1-1,0-1 1,1 0 0,-1 1 0,0-1 0,1 0 0,-1 0 0,0 1 0,0-1-1,1 0 1,-1 0 0,0 1 0,0-1 0,0 0 0,0 0 0,0 1 0,0-1-1,0 0 1,0 0 0,-1 1 0,1-1 0,0 0 0,0 1 0,-1-1-1,1 0 1,0 0 0,-2 0 0,-8-1-9103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1249,'0'0'16752,"-22"64"-13004,22-46-770,0 0-447,7-4-577,8-1-417,9-2-640,1-2-417,2 1-384,3-4-256,-5 1-2402,-2-3-3652,-5-4-6758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187 278 3651,'-1'-13'11519,"-3"3"-5565,-8-3-2211,10 12-3731,-1 0 0,1 1-1,-1-1 1,1 1-1,0-1 1,-1 1 0,1 0-1,-1 0 1,1 0-1,-1 0 1,1 1 0,-1-1-1,1 0 1,-1 1-1,-3 1 1,-2 2 110,0 0 0,1 0 0,-1 0 0,1 1 0,0 0 0,0 0-1,1 1 1,0 0 0,0 0 0,0 0 0,-9 14 0,11-14-49,0-1-1,0 1 1,1 1-1,-1-1 1,1 0 0,1 1-1,-1 0 1,1-1-1,0 1 1,1 0-1,0 0 1,0 0 0,0 0-1,1 12 1,0-17-61,1-1-1,-1 0 1,1 0 0,0 0 0,-1 1-1,1-1 1,0 0 0,0 0 0,0 0-1,-1 0 1,1-1 0,0 1 0,0 0-1,1 0 1,-1 0 0,0-1 0,0 1 0,0 0-1,0-1 1,1 0 0,-1 1 0,0-1-1,0 1 1,1-1 0,-1 0 0,0 0-1,1 0 1,-1 0 0,0 0 0,2 0 0,43-6 237,-33 1-177,0-1 1,0 0 0,-1-1-1,1-1 1,-2 0 0,1 0-1,-1-1 1,18-19 0,-4 1 146,-1-2 1,25-37 0,-31 39 130,28-57-1,-41 72-74,0 0 0,0-1 0,-1 0 0,-1 0 0,0 0 0,-1-1 0,2-19 0,-5 36-261,0 1 0,0 0 1,0 0-1,-1-1 0,1 1 1,-1-1-1,0 1 0,-4 5 0,-3 6 45,-5 14-41,1 1 1,1 0 0,2 0-1,1 1 1,2 1 0,0-1-1,-3 64 1,11-92-111,-1 1-1,1-1 1,-1 0-1,1 0 1,0 0 0,1 0-1,-1 0 1,0 0 0,1 0-1,0 0 1,-1 0-1,1-1 1,0 1 0,1-1-1,-1 1 1,0-1-1,1 0 1,-1 0 0,1 0-1,0 0 1,-1 0 0,1-1-1,0 1 1,0-1-1,0 0 1,0 0 0,1 0-1,-1 0 1,0 0-1,0-1 1,0 0 0,1 1-1,-1-1 1,0 0 0,7-1-1,1-4-5096,-3-8-2055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44 128 2114,'1'-2'9396,"5"-4"-7464,-6 8-1405,0-1 0,0 0 1,0 0-1,0 0 0,0 0 0,0 0 0,1 0 0,-1 0 1,0 0-1,1 0 0,-1 0 0,0 0 0,1 0 0,-1 0 1,1 0-1,0 0 0,-1 0 0,1 0 0,0 0 1,-1-1-1,1 1 0,0 0 0,0-1 0,0 1 0,0 0 1,0 0-1,1-1-228,0 1 1,0-1-1,0 1 1,1-1 0,-1 0-1,0 0 1,0 0-1,0 0 1,0 0 0,0 0-1,0 0 1,0-1-1,2 0 1,2-1-232,-1 1 0,0-2 0,0 1 0,0 0 0,0-1 0,0 0 0,0 0 0,0-1 0,-1 1 0,5-5 0,-5 3-58,-1 0-1,1 0 1,-1 0 0,0-1 0,0 1 0,0-1 0,-1 0 0,0 0 0,0 0 0,0 0 0,-1 0 0,0 0 0,0 0 0,0-13 0,-1 19-10,0-1 0,-1 0 0,1 1 0,0-1 0,0 0 0,-1 1 0,1-1 0,0 0 0,-1 1 0,1-1 0,-1 0 0,1 1 0,-1-1 0,1 1 0,-1-1 0,1 1 0,-1-1 0,0 1 0,1 0 0,-1-1 0,1 1 0,-1 0 0,0-1 0,0 1 0,1 0 0,-1 0 0,0-1 0,1 1 0,-1 0 0,0 0 0,0 0 0,1 0 0,-1 0 0,0 0 0,0 0 0,1 0 0,-1 1 0,0-1 0,1 0 0,-1 0 0,0 1 0,1-1 0,-1 0 0,0 1 0,1-1 0,-1 0 0,0 1 0,-35 18 0,20-4 0,0 1 0,2 1 0,-23 32 0,31-41 0,1 1 0,0 0 0,1 0 0,0 0 0,0 0 0,1 0 0,0 1 0,1 0 0,0-1 0,-2 20 0,4-28 1,0 0 0,1 0-1,-1 0 1,0 0 0,0-1 0,1 1-1,-1 0 1,0 0 0,1 0 0,-1 0 0,1 0-1,-1 0 1,1-1 0,-1 1 0,1 0-1,-1 0 1,1-1 0,0 1 0,0-1-1,-1 1 1,1 0 0,0-1 0,0 1 0,1 0-1,30 6-20,33-11-614,-55 2-245,1-1 0,-2 0 1,1-1-1,10-5 0,-4 0-2004,-1 0 1,0 0-1,21-18 0,-7-1-6758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4:1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77 3299,'0'0'3806,"3"-9"-853,-1 3-3881,14-47 8920,-9 44-3231,-5 38-3694,-7 33 99,-22 100 0,-2 9-637,6 194 1285,21-286-4222,2-1-3319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8168,'0'0'21252,"-7"12"-19789,-13 29-1033,1 1 0,-13 45 0,23-59-311,2 0 0,0 1-1,2 0 1,-3 53 0,8-80-149,0 0 0,0 0 0,1 0 0,-1 0 0,0 0 0,1 0 0,-1-1 0,1 1 0,0 0 1,-1 0-1,1 0 0,0 0 0,0-1 0,0 1 0,0 0 0,1-1 0,-1 1 0,0-1 0,1 1 0,-1-1 0,1 0 0,-1 1 0,1-1 0,0 0 0,-1 0 0,1 0 0,0-1 1,0 1-1,0 0 0,0 0 0,0-1 0,0 0 0,0 1 0,0-1 0,0 0 0,0 0 0,0 0 0,0 0 0,0 0 0,2-1 0,3 1-186,0-1-1,0 0 1,0-1-1,-1 0 1,1 0-1,0 0 1,-1-1 0,1 0-1,-1 0 1,10-7-1,-5 1-1435,-1 0 1,-1-1-1,1-1 0,-1 1 0,-1-2 0,10-16 0,7-12-5021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1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3395,'0'0'16304,"-7"12"-13245,-8 17-1759,2 0 0,0 1 1,2 1-1,-7 35 1,10-22-591,2 0 0,0 87 0,10-109-141,6-16-3953,-9-6 2980,0-1 0,0 0 0,0 1-1,0-1 1,0 0 0,0 1 0,0-1 0,0 0 0,-1 0 0,1 0-1,0 0 1,-1 0 0,1 0 0,0 0 0,-1 0 0,1 0 0,-1 0-1,1 0 1,-1-1 0,0 1 0,0 0 0,1 0 0,-1 0 0,0-1-1,0 1 1,0 0 0,-1-2 0,2-20-4710,-1-3-1041</inkml:trace>
  <inkml:trace contextRef="#ctx0" brushRef="#br0" timeOffset="1">52 247 4452,'0'0'12652,"-42"-50"-8904,32 45 4195,20 5-7430,7 4-225,5 1-256,8 3-128,3-3-1570,0 0-1889,5-1-1666,0-3-3043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 17809,'0'0'3934,"-12"6"-224,0 0-3069,0 1-1,1 0 0,-1 1 0,2 0 1,-1 1-1,-9 10 0,14-13-463,1-1 0,1 0 0,-1 1 0,1 0 0,0 0 0,0 1 0,0-1 0,1 1 0,0-1 0,1 1 0,-1 0 0,1 0 0,1 0 0,-1 1 0,0 9 0,3-16-177,-1 0 0,0 0 0,1 1 0,-1-1 0,1 0 0,-1 0 0,1 0 0,0 0 0,-1 0 0,1 0 0,0 0 0,0 0 0,0 0 0,-1 0 0,1 0 0,0 0 0,1 0 0,-1-1 0,0 1 0,0 0 0,0-1 0,0 1 0,0-1 0,1 0 0,-1 1 0,0-1 0,0 0 0,1 1 0,-1-1 0,0 0 0,0 0 0,1 0 0,-1 0 0,0 0 0,0-1 0,1 1 0,1-1 0,5 1 0,-1-1 0,1-1 0,0 1 0,15-6 0,-13 2 0,1-1 0,-2 1 0,1-2 0,-1 1 0,0-2 0,0 1 0,0-1 0,-1 0 0,9-13 0,-4 4 0,-1-1 0,0 0 0,-2 0 0,11-24 0,-24 41 0,-6 10 0,-11 13 0,14-13 0,0-1 0,0 1 0,1 0 0,0 0 0,1 0 0,0 1 0,0-1 0,1 1 0,0 0 0,1 0 0,0 0 0,1 1 0,0 18 0,1-27-90,1 1 1,-1-1-1,1 0 0,0 0 1,0 0-1,0 0 0,1 1 1,-1-2-1,0 1 0,1 0 1,-1 0-1,1 0 0,0-1 1,-1 1-1,1-1 0,0 1 1,0-1-1,0 0 0,0 1 1,0-1-1,0 0 0,1-1 1,-1 1-1,0 0 0,0-1 1,5 2-1,5 0-1512,-1-1 0,0 0 0,1 0 0,14-2 0,11-2-12438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44 3555,'1'-17'12810,"-9"7"-5465,6 9-6923,-1 1 0,1-1 0,-1 1 0,1-1 0,-1 1 0,1 0 0,-1 0 0,1 0 0,-1 0 0,1 0 0,-5 2 0,-2 0-315,-1 0-1,1 1 1,-1 0 0,1 1 0,-12 6-1,-2 6 397,0 2 0,1 0 0,-36 40 0,50-50-395,0 1 0,0 1 0,1 0 1,1 0-1,0 0 0,0 1 0,1 0 0,0 0 1,1 0-1,1 0 0,-5 22 0,8-32-106,0 1-1,-1 0 1,1-1 0,1 1-1,-1 0 1,0-1-1,0 1 1,1-1 0,-1 1-1,0 0 1,1-1-1,0 1 1,-1-1-1,1 1 1,0-1 0,0 0-1,0 1 1,0-1-1,0 0 1,0 0 0,0 1-1,0-1 1,0 0-1,1 0 1,-1 0-1,2 0 1,1 2-1,1-1 0,0-1 1,-1 1-1,1-1 0,0 0 0,0 0 0,-1 0 0,11 0 1,2-1-4,1-1-1,-1-1 1,0 0 0,21-6 0,-18 1 2,0 0 0,-1-1 0,0-1 0,0-1 0,-1 0 0,28-22 0,-35 24 0,-2 0 0,1 0 0,-1-1 0,0-1 0,-1 1 0,0-1 0,0-1 0,-1 0 0,-1 0 0,0 0 0,0 0 0,4-15 0,-9 24 3,-1-1 0,1 0 1,0 0-1,-1 0 0,0 0 0,1 0 1,-1 0-1,-1 0 0,1 1 0,0-1 0,-1 0 1,1 0-1,-1 0 0,0 0 0,0 1 0,0-1 1,0 0-1,0 1 0,-1-1 0,1 1 1,-1-1-1,0 1 0,1-1 0,-1 1 0,0 0 1,-1 0-1,1 0 0,0 1 0,0-1 0,-1 0 1,1 1-1,-1-1 0,0 1 0,1 0 1,-1 0-1,0 0 0,0 0 0,-5 0 0,-10-4-128,-1 2 0,0 0-1,1 1 1,-31 2-1,47 0-171,-6-1-2598,5-3-2604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9385,'0'0'15198,"-13"10"-13666,-275 179 4309,269-178-5516,13-8-277,0 0 1,0 0-1,1 1 1,-1-1 0,1 1-1,0 0 1,0 1 0,0-1-1,-7 10 1,50-12-49,43-14 10,-32 4-26,88-3-1,-125 11-12,1 1 0,-1-1 0,0 2 0,1 0 0,-1 0 0,0 1 0,0 1 0,0 0 0,-1 0 0,1 2 0,-1-1 0,13 9 0,6 15-2610,-23-18-767,-3 1-3362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90 276 3844,'0'0'11931,"4"-9"-8184,-1 4-2895,15-34 2089,-18 37-2435,1 0 0,0 0 0,-1 0 1,0 0-1,0 0 0,1-1 0,-1 1 0,0 0 0,-1 0 1,1 0-1,0 0 0,-1-3 0,0 4-458,1 1 0,-1 0 0,1-1 0,-1 1 0,0 0 0,1-1 0,-1 1 1,1 0-1,-1-1 0,0 1 0,1 0 0,-1 0 0,0 0 0,1 0 0,-1 0 0,0 0 0,1 0 0,-1 0 0,0 0 0,1 0 0,-1 0 1,0 0-1,1 0 0,-1 0 0,0 1 0,1-1 0,-1 0 0,1 0 0,-1 1 0,0-1 0,1 0 0,-1 1 0,1-1 0,-1 1 0,0 0 0,-20 14 58,13-6-69,1 0-1,0 0 0,0 1 1,1 0-1,0 0 1,1 0-1,0 1 0,1 0 1,0 0-1,1 0 0,0 1 1,1-1-1,0 1 1,0-1-1,1 21 0,1-30-29,1 0-1,-1 0 0,0 0 1,1 0-1,-1 0 0,1 0 1,-1 0-1,1 0 0,0 0 1,0-1-1,0 1 0,0 0 1,0-1-1,0 1 0,1 0 1,-1-1-1,0 0 0,1 1 1,0-1-1,-1 0 0,1 0 0,-1 0 1,1 0-1,0 0 0,0 0 1,0 0-1,0 0 0,-1-1 1,1 1-1,0-1 0,0 0 1,0 1-1,0-1 0,0 0 1,0 0-1,0 0 0,0 0 1,3-1-1,3 0 15,-1 1 0,1-1-1,-1 0 1,0-1 0,0 0-1,0 0 1,0-1 0,0 0-1,11-6 1,-5 0-21,0-1 0,-1-1 0,0 0 0,0-1 0,-1 0 0,-1-1 0,0 0 0,-1 0 0,0-1 0,12-28 0,-18 35 0,0 0 0,0 1 0,-1-1 0,0 0 0,0-1 0,-1 1 0,0 0 0,0 0 0,-1-1 0,0 1 0,0 0 0,-1-1 0,1 1 0,-2 0 0,1 0 0,-1 0 0,0 0 0,-1 0 0,1 0 0,-1 0 0,-1 1 0,1-1 0,-1 1 0,0 0 0,-1 0 0,-5-6 0,1 3 0,-1 1 0,0 0 0,0 1 0,-21-12 0,28 17 0,0 0 0,-1 0 0,1 1 0,0-1 0,-1 1 0,1 0 0,-1 0 0,1 0 0,-1 0 0,0 1 0,1 0 0,-1-1 0,0 1 0,1 1 0,-1-1 0,0 0 0,1 1 0,-1 0 0,0 0 0,1 0 0,-4 2 0,6-2 0,0 0 0,-1 0 0,1 0 0,1 0 0,-1 0 0,0 0 0,0 1 0,0-1 0,1 0 0,-1 1 0,0-1 0,1 0 0,-1 1 0,1-1 0,0 1 0,0-1 0,-1 1 0,1-1 0,0 1 0,0-1 0,0 1 0,0-1 0,1 1 0,-1-1 0,0 0 0,1 1 0,-1-1 0,1 1 0,-1-1 0,1 0 0,-1 1 0,1-1 0,0 0 0,0 1 0,0-1 0,0 0 0,0 0 0,0 0 0,0 0 0,0 0 0,0 0 0,1 0 0,-1 0 0,2 0 0,9 3 0,1 0 0,0 0 0,1-1 0,-1-1 0,0-1 0,21 1 0,88-6 0,-99 2 0,38-2-299,64-13 0,-100 9-3661,-12-3-2666,-3-8-5220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7719,'0'0'16047,"-5"10"-14712,-9 10-805,-1-2 0,-1 1 0,0-2 0,-1 0 0,-1-1 0,-33 23 0,-143 82 3426,194-121-3956,-1 0 0,1 0 0,0 0 0,0 0 0,-1 0 0,1 0 0,0 0 0,0 0 0,0 0 0,-1 0 0,1 0 0,0 0 0,0 0 0,-1 0 0,1 1 0,0-1 0,0 0 0,0 0 0,-1 0 0,1 0 0,0 0 0,0 1 0,0-1 0,0 0 0,0 0 0,-1 0 0,1 1 0,0-1 0,0 0 0,0 0 0,0 1 0,0-1 0,0 0 0,0 0 0,0 1 0,0-1 0,0 0 0,0 0 0,0 1 0,0-1 0,0 0 0,0 0 0,0 0 0,0 1 0,0-1 0,0 0 0,0 0 0,0 1 0,0-1 0,1 0 0,-1 0 0,0 0 0,0 1 0,0-1 0,0 0 0,0 0 0,1 0 0,-1 0 0,0 1 0,0-1 0,0 0 0,1 0 0,-1 0 0,0 0 0,26 3 0,36-9 0,-4-4-528,0 2-1,1 3 1,91 3-1,-120 8-2852,-11 2-3215,-13-6-339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7431,'0'0'20894,"9"-4"-18742,42-23-1825,-1-2 0,-1-2 0,-2-2 0,-2-3 1,-1-1-1,77-85 0,-120 121-327,0 0 0,0-1 0,0 1 0,0 0 0,0 0 0,0-1 0,0 1 0,1 0 0,-1 0 0,0 0 0,1 1 0,-1-1 0,1 0 0,2-1 0,-4 3 0,0-1 0,1 0 0,-1 1 0,0-1 0,1 1 0,-1-1 0,0 0 0,0 1 0,1-1 0,-1 1 0,0-1 0,0 1 0,0-1 0,0 1 0,0-1 0,1 1 0,-1-1 0,0 1 0,0-1 0,0 1 0,0-1 0,0 1 0,-1-1 0,1 1 0,0-1 0,0 1 0,0-1 0,-1 1 0,-14 52 0,-9 11 0,10-32 0,1 2 0,2 0 0,1 0 0,2 1 0,1 0 0,-3 51 0,10-84-139,0 1 1,0-1-1,0 1 0,1-1 1,-1 1-1,1-1 1,0 0-1,-1 1 0,1-1 1,0 0-1,0 0 0,3 5 1,-3-6-217,0 0 1,0 0 0,0 0 0,1 0-1,-1 0 1,0 0 0,0 0 0,1 0-1,-1-1 1,0 1 0,1 0 0,-1-1-1,1 1 1,1 0 0,10-1-12036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3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123 273 4933,'6'-2'1659,"0"0"1,0-1 0,-1 0 0,1 0 0,-1 0-1,7-5 1,-10 7-1299,-1 0 1,0 1-1,0-1 0,0 0 0,1 0 0,-1 0 1,0 0-1,0 0 0,0 0 0,-1-1 0,1 1 1,0 0-1,0 0 0,-1-1 0,1 1 1,0-1-1,-1 1 0,0 0 0,1-1 0,-1 1 1,0-1-1,0 1 0,1-1 0,-1 1 1,0-1-1,-1 1 0,1-1 0,0 1 0,0 0 1,-1-1-1,1 1 0,0-1 0,-2-1 1,1 2-273,0 0 0,0 1 0,0-1 0,0 1 0,0-1 0,0 1 0,0-1 0,-1 1 0,1-1 0,0 1 0,0 0 0,-1 0 0,1 0 0,0 0 0,0 0 0,-1 0 0,1 0 0,0 0 0,0 0 0,0 0 1,-3 1-1,-27 9 76,22-5-145,0 1 0,0 0 0,0 0 0,1 1 0,0 0 0,0 1-1,1 0 1,-1 0 0,2 0 0,-1 1 0,1 0 0,1 0 0,0 1-1,0 0 1,1 0 0,0 0 0,-3 12 0,7-22-17,0 1 0,0 0-1,0 0 1,0-1 0,0 1 0,0 0 0,0 0 0,0-1 0,0 1-1,1 0 1,-1-1 0,0 1 0,0 0 0,1-1 0,-1 1-1,0 0 1,1-1 0,-1 1 0,1 0 0,-1-1 0,1 1 0,-1-1-1,1 1 1,-1-1 0,1 1 0,-1-1 0,1 0 0,0 1-1,-1-1 1,1 0 0,0 1 0,-1-1 0,1 0 0,0 0-1,0 1 1,-1-1 0,1 0 0,0 0 0,-1 0 0,1 0 0,0 0-1,0 0 1,-1 0 0,1 0 0,0-1 0,0 1 0,0-1-1,40-10 257,-24 1-199,0-1 0,0-1 1,-1 0-1,-1-1 0,0 0 0,-1-2 0,15-17 0,-4 1 113,-2-1-1,32-60 0,-20 10-98,-28 64-82,-22 56 1,4-13 7,2 0 0,1 1 0,1 0 0,0 0 0,3 0 0,0 1 0,1 0 0,2 35 0,2-59-83,-1 0 0,1 0 0,0 0-1,0 0 1,1 0 0,-1-1 0,0 1 0,1 0 0,0-1 0,0 1 0,0-1-1,0 1 1,0-1 0,0 0 0,0 0 0,1 0 0,-1 0 0,1 0 0,0-1-1,3 2 1,-1 0-514,1 0 0,0 0-1,0-1 1,0 0 0,0 0-1,0-1 1,0 1-1,1-1 1,6 0 0,-2-1-9461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23 132 9225,'0'0'20569,"10"5"-19384,-7-3-1083,1 0-29,0 1 0,0-1 1,0 0-1,0-1 0,0 1 1,0-1-1,0 0 0,1 0 0,-1 0 1,1 0-1,-1-1 0,0 1 1,1-1-1,-1-1 0,1 1 1,-1 0-1,0-1 0,1 0 1,-1 0-1,0 0 0,0-1 1,6-2-1,0-2-73,0-1 0,0 0 0,-1 0 0,18-18 0,-24 21 0,0 1 0,0-1 0,0 0 0,0 0 0,-1 0 0,0-1 0,0 1 0,0-1 0,0 1 0,0-1 0,-1 0 0,0 1 0,0-1 0,0-9 0,-1 13 0,0 0 0,0 0 0,0 1 0,0-1 0,0 0 0,0 0 0,-1 0 0,1 1 0,0-1 0,0 0 0,-1 0 0,1 1 0,-1-1 0,1 0 0,0 1 0,-1-1 0,0 0 0,1 1 0,-1-1 0,1 1 0,-1-1 0,0 1 0,1-1 0,-1 1 0,0-1 0,1 1 0,-1 0 0,0-1 0,-1 1 0,-30-1 0,25 2 0,-1 1 0,1 0 0,-1 1 0,1-1 0,0 2 0,-9 4 0,1 3 0,1 1 0,0 0 0,0 2 0,-12 15 0,21-23 0,0 1 0,0 0 0,0-1 0,1 2 0,0-1 0,1 0 0,0 1 0,0 0 0,0-1 0,1 1 0,-2 15 0,4-21 0,0 0 0,1 0 0,-1-1 0,1 1 0,-1 0 0,1-1 0,0 1 0,0-1 0,-1 1 0,1 0 0,0-1 0,0 0 0,1 1 0,-1-1 0,0 0 0,0 1 0,1-1 0,-1 0 0,0 0 0,1 0 0,-1 0 0,1 0 0,0-1 0,-1 1 0,1 0 0,0-1 0,-1 1 0,1-1 0,0 0 0,0 1 0,2-1 0,66 5 0,-59-5 0,10 1-489,0 0-2542,-1-1 0,31-4 0,-17-5-4459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4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2659,'0'0'8851,"0"5"-2100,0 7-3280,0 61-2403,-1 142 4260,5-221-8330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13837,'0'0'15545,"-2"9"-14498,-9 47-668,-6 21 274,3 1 0,-5 128 0,19-112-653,2-115 0,1-1 0,8-32 0,2-7 0,-3-12 0,-7 42 0,1 0 0,1 0 0,2 1 0,1 0 0,2 0 0,15-34 0,-24 62 0,0 0 0,0 0 0,0 1 0,0-1 0,0 0 0,0 1 0,0-1 0,1 1 0,-1 0 0,0-1 0,1 1 0,0 0 0,-1 0 0,1 0 0,0 0 0,-1 0 0,1 0 0,0 0 0,0 1 0,0-1 0,-1 1 0,1-1 0,0 1 0,0 0 0,0 0 0,0 0 0,3 0 0,-3 0 0,1 1 0,-1 0 0,0 0 0,0 0 0,0 0 0,1 0 0,-1 0 0,0 1 0,0-1 0,-1 1 0,1-1 0,0 1 0,0 0 0,-1 0 0,1-1 0,-1 1 0,0 0 0,1 1 0,-1-1 0,0 0 0,1 2 0,0 3 0,1 0 0,-1-1 0,0 1 0,-1 0 0,0 0 0,0 0 0,0 0 0,-1 0 0,0 0 0,0 0 0,-1 0 0,0 0 0,0 0 0,-1 0 0,1 0 0,-1 0 0,-1-1 0,-3 8 0,4-10 0,-1 1 0,0-1 0,0 0 0,-1 0 0,1 0 0,-1 0 0,0 0 0,0-1 0,0 0 0,0 0 0,0 0 0,-1 0 0,1-1 0,-1 1 0,0-1 0,0-1 0,0 1 0,0-1 0,0 1 0,0-1 0,0-1 0,0 1 0,-1-1 0,-9 0 0,13 0-188,0-1-1,0 1 1,0-1-1,-1 1 1,1-1-1,0 0 1,0 1-1,0-1 1,0 0-1,0 0 0,0-1 1,1 1-1,-1 0 1,0-1-1,1 1 1,-1-1-1,0 1 1,1-1-1,0 0 1,-1 1-1,1-1 1,0 0-1,0 0 1,0 0-1,0 0 1,0 0-1,1 0 1,-2-4-1,2 3-295,-1-1-1,1 1 0,-1 0 1,1 0-1,0 0 0,0-1 0,0 1 1,1 0-1,-1 0 0,1 0 1,0-1-1,-1 1 0,2 0 0,-1 0 1,0 0-1,0 0 0,1 1 0,0-1 1,2-3-1,13-11-9210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7783,'0'0'10682,"0"-8"-7553,2-18 961,-3 46 1936,-12 62-5345,8-53-556,0 0 1,0 35-1,5-63-125,0-1 0,0 0 0,0 1 0,0-1 0,0 0 0,0 1 0,0-1 0,0 0 0,0 1 0,0-1 0,0 0 0,1 1 0,-1-1 0,0 0 0,0 0 0,0 1 0,0-1 0,0 0 0,1 1 0,-1-1 0,0 0 0,0 0 0,0 1 0,1-1 0,-1 0 0,0 0 0,0 0 0,1 1 0,-1-1 0,0 0 0,1 0 0,-1 0 0,0 0 0,1 0 0,-1 0 0,0 0 0,1 1 0,-1-1 0,0 0 0,0 0 0,1 0 0,-1 0 0,0 0 0,1-1 0,-1 1 0,0 0 0,1 0 0,-1 0 0,0 0 0,1 0 0,-1 0 0,0 0 0,1-1 0,-1 1 0,0 0 0,0 0 0,1 0 0,-1-1 0,0 1 0,0 0 0,0 0 0,1-1 0,-1 1 0,0 0 0,18-19 0,-13 6 0,-1 0 0,0 0 0,-1-1 0,0 1 0,-1-1 0,0 0 0,-1 0 0,-1 0 0,0 0 0,-5-26 0,5 39 0,0 1 0,0-1 0,0 1 0,0-1 0,0 1 0,0-1 0,0 1 0,0-1 0,0 1 0,0-1 0,0 1 0,-1-1 0,1 1 0,0-1 0,0 1 0,-1-1 0,1 1 0,0-1 0,-1 1 0,1 0 0,0-1 0,-1 1 0,1 0 0,-1-1 0,1 1 0,0 0 0,-1-1 0,1 1 0,-1 0 0,1 0 0,-1 0 0,1-1 0,-1 1 0,1 0 0,-1 0 0,1 0 0,-1 0 0,1 0 0,-1 0 0,0 0 0,0 1 0,0-1 0,0 0 0,1 1 0,-1 0 0,0-1 0,0 1 0,1 0 0,-1-1 0,1 1 0,-1 0 0,0-1 0,1 1 0,-1 0 0,1 0 0,0 0 0,-1 0 0,1-1 0,0 1 0,-1 0 0,1 0 0,0 2 0,-1-1 0,1 1 0,-1 0 0,1 0 0,-1 0 0,1 0 0,0 0 0,0 0 0,1 0 0,-1-1 0,1 1 0,-1 0 0,1 0 0,0 0 0,0 0 0,0-1 0,0 1 0,1 0 0,-1-1 0,1 0 0,-1 1 0,1-1 0,0 0 0,0 1 0,3 2 0,1-2 0,-1-1 0,0 0 0,1 1 0,-1-2 0,1 1 0,-1-1 0,1 1 0,0-1 0,0-1 0,-1 1 0,12-2 0,-6 1 0,0-1 0,0 0 0,0 0 0,0-2 0,0 1 0,0-1 0,0-1 0,13-6 0,-18 7 0,0 0 0,-1 0 0,1-1 0,-1 1 0,0-1 0,-1 0 0,1-1 0,0 1 0,-1-1 0,0 0 0,0 0 0,-1 0 0,0-1 0,1 1 0,-2-1 0,4-9 0,-5 15 0,-1-1 0,1 0 0,-1 1 0,1-1 0,-1 0 0,0 1 0,0-1 0,1 0 0,-1 1 0,0-1 0,0 0 0,0 1 0,1-1 0,-1 0 0,0 0 0,0 1 0,0-1 0,0 0 0,-1 0 0,1 1 0,0-1 0,0 0 0,0 0 0,-1 1 0,1-1 0,0 0 0,-1 1 0,1-1 0,0 0 0,-1 1 0,1-1 0,-1 1 0,1-1 0,-1 1 0,1-1 0,-1 1 0,1-1 0,-1 1 0,0-1 0,1 1 0,-1 0 0,0-1 0,1 1 0,-1 0 0,0 0 0,1-1 0,-1 1 0,0 0 0,0 0 0,1 0 0,-1 0 0,0 0 0,0 0 0,1 0 0,-1 0 0,0 0 0,0 0 0,1 1 0,-1-1 0,0 0 0,1 0 0,-1 1 0,0-1 0,1 0 0,-1 1 0,-1 0 0,-6 2 0,0 0 0,1 1 0,-1 0 0,-10 8 0,4-2 0,1 1 0,0 1 0,-14 17 0,23-25 0,1 0 0,0 0 0,0 0 0,1 0 0,-1 0 0,1 1 0,0-1 0,0 1 0,0-1 0,1 1 0,-1 0 0,1 0 0,1 0 0,-1 0 0,0 0 0,1 5 0,1-8 4,0 0 1,0 0-1,0 0 0,0 0 1,0 0-1,1-1 0,-1 1 1,0 0-1,1-1 0,0 0 1,-1 1-1,1-1 0,0 0 1,-1 1-1,1-1 0,0 0 1,0 0-1,0-1 0,0 1 1,0 0-1,0-1 0,0 1 1,0-1-1,0 1 0,1-1 1,1 0-1,63 4-483,-63-4 371,32-1-3378,-2-5-5018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6726,'0'0'25320,"-11"5"-24695,5-3-621,-1 1 0,0-1 0,1 2 0,0-1 0,-1 1 0,1 0 0,1 0 0,-1 1 0,1 0 0,-1 0 0,1 0 0,1 0 0,-1 1 0,1 0 0,0 0 0,0 0 0,1 0 0,-1 1 0,2 0 0,-1-1 0,1 1 0,0 0 0,-2 14 0,3-19-3,1 0 0,0 0-1,0-1 1,1 1 0,-1 0 0,0 0 0,0-1-1,1 1 1,-1 0 0,1-1 0,0 1 0,-1 0-1,1-1 1,0 1 0,0-1 0,0 1 0,0-1-1,0 1 1,0-1 0,1 0 0,-1 0 0,0 1-1,1-1 1,2 1 0,0 0 1,1 1 0,-1-2 1,1 1-1,0 0 0,0-1 0,0 0 1,0 0-1,9 0 0,5-1-52,0 0 0,0-2 0,35-7 0,9-11-4370,-24-1-5269,-9 3-3716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10762,'0'0'15540,"-2"9"-13266,-6 18-1675,2-1 0,1 1-1,1 0 1,1 0 0,1 0-1,3 45 1,0-70-839,-1 0 1,1 0-1,0-1 1,0 1-1,-1 0 1,1 0-1,0-1 1,1 1-1,-1-1 1,0 1-1,0-1 1,1 0-1,-1 1 1,1-1-1,-1 0 1,1 0-1,-1 0 0,1 0 1,0 0-1,2 1 1,-4-2 8,1 0-1,0 1 1,0-1 0,0 0 0,0 1-1,0-1 1,0 0 0,0 0 0,0 0-1,0 0 1,0 0 0,0 0 0,0 0-1,0 0 1,0 0 0,0-1 0,0 1-1,-1 0 1,1-1 0,0 1 0,0 0-1,0-1 1,0 1 0,0-1 0,-1 1-1,1-1 1,0 0 0,0 1 0,-1-1-1,1 0 1,-1 0 0,1 1 0,0-1-1,-1 0 1,1 0 0,-1 0 0,0 0-1,1 1 1,-1-3 0,6-18-9416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35 6566,'0'0'26201,"-42"-34"-26201,42 37 0,3 3 0,4-1-3043,-1-3-4484,7-2-10506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23 3587,'0'0'26884,"-11"-4"-26067,9 3-800,0 0-2,0 0 1,0 0 0,0 0-1,0 0 1,0 0-1,0 0 1,0 1 0,-1-1-1,1 1 1,0-1 0,-1 1-1,1 0 1,0 0-1,-1 0 1,1 0 0,0 0-1,0 1 1,-1-1 0,1 1-1,0-1 1,0 1-1,-1 0 1,1 0 0,0 0-1,0 0 1,0 0 0,0 1-1,0-1 1,1 1-1,-1-1 1,0 1 0,1-1-1,-1 1 1,1 0 0,-1 0-1,1 0 1,0 0-1,0 0 1,0 0 0,0 0-1,-1 4 1,-1 2 6,-1-1-1,2 1 1,-1 0 0,1 1 0,0-1-1,0 10 1,2-16-16,-1-1 1,1 1-1,0-1 0,0 1 1,0-1-1,0 1 1,0 0-1,0-1 0,1 1 1,-1-1-1,0 1 0,1-1 1,-1 1-1,1-1 0,0 1 1,-1-1-1,1 1 1,0-1-1,0 0 0,0 0 1,0 1-1,0-1 0,0 0 1,0 0-1,0 0 1,1 0-1,-1 0 0,0 0 1,1-1-1,-1 1 0,1 0 1,-1-1-1,0 1 0,1 0 1,-1-1-1,1 0 1,0 1-1,2-1 0,2 0 8,1 0-1,-1-1 1,1 0-1,-1 0 1,0 0-1,1-1 1,-1 0-1,0 0 1,0-1-1,0 1 1,0-1-1,-1-1 1,1 1-1,-1-1 1,0 0-1,0 0 1,9-9-1,1-4 28,-1-1 0,-1 0-1,22-37 1,-54 132-41,16-67-206,1-1 0,0 2 0,1-1 0,0 0 0,0 0-1,2 19 1,0-27 148,-1 0 0,0 0 0,1 1 0,0-1 0,0 0 0,-1 0 0,1 0 0,0 0 0,1 0 0,-1-1 0,0 1 0,0 0 1,1 0-1,-1-1 0,1 1 0,0-1 0,-1 1 0,1-1 0,0 0 0,0 0 0,0 0 0,0 0 0,0 0 0,0 0 0,0 0 0,0-1 0,0 1 0,0-1 0,0 1 0,1-1 0,-1 0 0,0 0 0,0 0 0,0 0 0,1 0 0,-1-1 0,3 0 0,-2 1-253,0-1 0,0 0 1,0 0-1,1 0 0,-1 0 1,0-1-1,0 1 0,0-1 0,-1 0 1,1 0-1,0 0 0,-1 0 1,1 0-1,-1-1 0,0 1 0,0-1 1,0 1-1,0-1 0,0 0 1,3-6-1,1-4-1980,-1 0 0,1 0-1,4-22 1,1-11-3549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11499,'0'0'12689,"-2"10"-10559,-10 34-879,3 1 0,-6 65 0,13-89-914,2 1 0,0-1 0,1 1 0,1-1 0,1 0 0,1 1 0,13 37 0,-17-59-337,0 0 0,0 1 0,0-1 0,0 0 0,0 0 0,0 0 0,0 0 0,0 1 0,0-1 0,0 0 0,0 0 0,0 0 0,0 0 0,0 1 0,0-1 0,0 0 0,0 0 0,0 0 0,0 0 0,0 0 0,0 1 0,0-1 0,0 0 0,1 0 0,-1 0 0,0 0 0,0 0 0,0 0 0,0 1 0,0-1 0,0 0 0,1 0 0,-1 0 0,0 0 0,0 0 0,0 0 0,0 0 0,0 0 0,1 0 0,-1 0 0,0 0 0,0 0 0,0 0 0,0 0 0,1 0 0,-1 0 0,0 0 0,0 0 0,0 0 0,0 0 0,1 0 0,-1 0 0,0 0 0,0 0 0,0 0 0,0 0 0,0 0 0,1 0 0,-1 0 0,0-1 0,0 1 0,5-15 0,-1-20 0,-3 17 0,0-44 0,-1 57 0,-1 1 0,1 0 0,-1-1 0,0 1 0,0 0 0,0 0 0,-1 0 0,1 0 0,-1 0 0,0 0 0,-3-4 0,5 8 0,-1 1 0,1-1 0,-1 1 0,1 0 0,-1-1 0,1 1 0,-1-1 0,1 1 0,-1 0 0,1-1 0,0 1 0,0 0 0,-1 0 0,1-1 0,0 1 0,0 0 0,0 0 0,-1-1 0,1 1 0,0 0 0,0 0 0,0-1 0,1 1 0,-1 0 0,0 0 0,0-1 0,0 1 0,1 1 0,-1 2 0,-1-1 0,2 1 0,-1 0 0,0 0 0,1-1 0,0 1 0,2 7 0,-1-8 0,1 1 0,0-1 0,0 0 0,0 0 0,0-1 0,0 1 0,1 0 0,-1-1 0,1 0 0,0 0 0,-1 0 0,1 0 0,0-1 0,0 0 0,0 1 0,0-1 0,1-1 0,-1 1 0,0-1 0,0 1 0,7-2 0,-5 1 0,1 0 0,-1 0 0,1-1 0,-1 0 0,0-1 0,0 1 0,0-1 0,1 0 0,-2-1 0,1 1 0,0-1 0,0 0 0,7-6 0,-3-1 0,-1 0 0,0-1 0,0 1 0,-1-2 0,12-21 0,-29 55 0,1 0 0,-5 30 0,8-33 0,1-7 0,2 1 0,-1-1 0,1 0 0,1 1 0,0 18 0,1-29 0,0 0 0,0 0 0,1-1 0,-1 1 0,0 0 0,1 0 0,-1-1 0,1 1 0,0 0 0,-1 0 0,1-1 0,0 1 0,0-1 0,0 1 0,0-1 0,0 1 0,0-1 0,1 0 0,-1 0 0,0 1 0,1-1 0,-1 0 0,1 0 0,-1 0 0,1 0 0,0-1 0,-1 1 0,1 0 0,0-1 0,-1 1 0,1-1 0,0 0 0,0 1 0,-1-1 0,1 0 0,0 0 0,0 0 0,0 0 0,-1 0 0,1-1 0,0 1 0,0-1 0,-1 1 0,1-1 0,0 1 0,0-1 0,1-1 0,0 1-256,0 0-1,-1-1 1,1 1-1,0-1 1,-1 0-1,1 0 1,-1 0-1,0 0 1,1 0 0,-1-1-1,0 1 1,0 0-1,-1-1 1,1 0-1,0 1 1,-1-1-1,0 0 1,1 0 0,-1 0-1,0-3 1,14-64-9220,-15 69 9293,5-43-8892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17457,'0'0'14733,"-38"64"-14668,38-50-994,0-5-3588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22 3491,'0'0'28673,"-9"-6"-28348,6 4-317,1 1 0,0-1 0,-1 1-1,1-1 1,-1 1 0,1 0-1,-1 0 1,0 0 0,1 0 0,-1 0-1,0 1 1,0-1 0,0 1-1,1 0 1,-1 0 0,0 0-1,0 0 1,0 0 0,0 1 0,1-1-1,-1 1 1,0 0 0,0 0-1,1 0 1,-1 0 0,1 0 0,-1 0-1,1 1 1,-1-1 0,1 1-1,0 0 1,0 0 0,0 0 0,0 0-1,-3 3 1,0 1-8,-1 1 0,1 0 0,1 0 0,-1 0 0,1 0 0,0 1 0,1 0 0,-4 10 0,6-16 0,1 0 0,-1-1 0,1 1 0,-1-1 0,1 1 0,-1 0 0,1 0 0,0-1 0,0 1 0,0 0 0,0-1 0,0 1 0,0 0 0,1 0 0,-1-1 0,0 1 0,1 0 0,0-1 0,-1 1 0,1-1 0,0 1 0,0-1 0,-1 1 0,1-1 0,1 1 0,-1-1 0,0 0 0,0 0 0,0 1 0,1-1 0,-1 0 0,0 0 0,1 0 0,-1 0 0,1-1 0,-1 1 0,1 0 0,0-1 0,-1 1 0,1-1 0,0 1 0,-1-1 0,1 0 0,0 0 0,-1 1 0,3-1 0,5 0 0,-1-1 0,1 0 0,-1 0 0,1 0 0,-1-1 0,0 0 0,0-1 0,1 0 0,-2 0 0,1 0 0,0-1 0,-1-1 0,1 1 0,6-7 0,12-10 0,-1 0 0,27-31 0,-49 49 0,-3 2 0,0 1 0,0 0 0,0 0 0,0 0 0,0-1 0,0 1 0,1 0 0,-1 0 0,0 0 0,0 0 0,0-1 0,0 1 0,0 0 0,0 0 0,0 0 0,1 0 0,-1 0 0,0-1 0,0 1 0,0 0 0,0 0 0,1 0 0,-1 0 0,0 0 0,0 0 0,0 0 0,0 0 0,1 0 0,-1 0 0,0 0 0,0 0 0,0 0 0,1 0 0,-1 0 0,0 0 0,0 0 0,0 0 0,1 0 0,-1 0 0,0 0 0,0 0 0,0 0 0,0 0 0,1 0 0,-1 0 0,0 0 0,0 0 0,0 0 0,0 1 0,1-1 0,-1 0 0,0 0 0,0 0 0,0 0 0,0 0 0,0 1 0,0-1 0,1 0 0,-1 0 0,0 0 0,0 0 0,0 1 0,0-1 0,-1 21 0,-9 24 0,7-34 0,0 0 0,0 1 0,0 0 0,2 0 0,-2 19 0,3-31 0,1 1 0,-1 0 0,1-1 0,-1 1 0,0-1 0,1 1 0,-1-1 0,1 1 0,0-1 0,-1 0 0,1 1 0,-1-1 0,1 0 0,-1 1 0,1-1 0,0 0 0,-1 1 0,1-1 0,0 0 0,-1 0 0,1 0 0,0 0 0,0 0 0,-1 0 0,1 0 0,0 0 0,-1 0 0,1 0 0,0 0 0,0-1 0,25-2 0,-9-4 0,1 0 0,-1-1 0,-1-1 0,27-19 0,-32 20 0,0 1 0,0-1 0,1 2 0,0-1 0,0 2 0,0 0 0,1 0 0,0 1 0,0 0 0,25-3 0,-37 8 0,0-1 0,0 1 0,-1-1 0,1 1 0,0-1 0,-1 1 0,1-1 0,0 1 0,-1-1 0,1 1 0,-1 0 0,1 0 0,-1-1 0,1 1 0,-1 0 0,1 0 0,-1-1 0,0 1 0,1 0 0,-1 0 0,0 0 0,0 0 0,0-1 0,1 1 0,-1 0 0,0 0 0,0 0 0,0 0 0,-1 0 0,1 0 0,0-1 0,0 1 0,0 0 0,-1 0 0,1 1 0,-8 33 0,-2-15 0,8-16 0,0-1 0,0 1 0,1-1 0,-1 1 0,1 0 0,0 0 0,0-1 0,0 1 0,0 6 0,8-11-3094,-3-3-4943,6-9-10844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4837,'0'0'19330,"9"-4"-17568,6-3-805,-1-2 0,26-19 0,10-8 351,-48 35-1302,-1-1-1,1 1 0,0 0 0,0 0 0,0-1 0,0 1 0,0 0 0,0 1 0,0-1 0,0 0 0,1 1 0,-1-1 0,0 1 0,0-1 0,0 1 0,1 0 0,-1 0 0,0 0 0,0 1 0,1-1 0,-1 0 0,0 1 0,0-1 0,4 2 0,-4 0-8,0 1 1,0-1-1,0 0 0,-1 1 0,1-1 0,-1 1 0,1 0 1,-1-1-1,0 1 0,0 0 0,0 0 0,0 0 0,-1 0 1,1 0-1,-1-1 0,0 1 0,0 6 0,-2 100 206,2-108-1345,0-12-6909,3-5-1419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4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1146 9513,'0'0'7714,"12"0"-6860,118 0 1364,279 4-827,93 10 148,233 16 242,604 16-924,-690-38-587,1667-73 135,-2280 63-396,60-10 89,-81-12 1605,-8 19-1700,0 0 1,0-1-1,-1 1 0,1-2 0,-2 1 0,1-1 1,-1 1-1,0-2 0,0 1 0,-1 0 0,0-1 1,0 0-1,-1 0 0,5-15 0,3-17-1,-1-1-1,-2 0 1,5-75-1,-13-127 36,-24 32 523,13 132-55,-2-101-1,17 103-327,-4 76-306,-12 5-9757,7-4 4062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4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12 236 10794,'0'0'15919,"1"12"-14541,-1 38 162,-2-1 1,-9 56 0,11-103-1535,0 27 42,11-48-36,10-43-24,-4-58 12,-17 122-42,0 1 1,1-1-1,-1 0 0,0 1 1,1-1-1,0 0 1,-1 0-1,1 1 0,0-1 1,0 0-1,0 0 0,1 0 1,-1 0-1,0 0 1,1-1-1,-1 1 0,1 0 1,0-1-1,-1 1 0,1-1 1,0 1-1,0-1 1,0 0-1,0 0 0,0 0 1,0 0-1,0 0 0,1 0 1,-1 0-1,0-1 1,0 1-1,4-1 0,10 2-694,0 0-1,-1-2 1,31-1 0,-18-1-358,5 0-2155,28-14-6006,-57 15 8975,1-1 0,0 0-1,-1-1 1,1 1 0,-1-1 0,0 0 0,0 0 0,0 0 0,5-6 0,-7 7 867,-1 0 1,0 0 0,1 1-1,-1-1 1,0 0-1,-1 0 1,1 0 0,0 0-1,0-1 1,-1 1-1,1 0 1,-1 0 0,0-4-1,-5 1 4801,-6 7-3568,-10 6-849,12-1-640,0 0 1,0 0 0,1 1 0,0 0 0,1 0-1,0 1 1,0 0 0,1 0 0,0 1 0,0-1-1,1 1 1,-6 17 0,11-26-332,0 0 0,0 0 0,0-1 0,0 1 0,0 0 0,0 0 0,0 0 0,0 0 0,1 0 0,-1 0 0,0-1 0,0 1 0,1 0 0,-1 0 0,1 0 0,-1-1 0,1 1 0,-1 0 0,1-1 0,-1 1 0,1 0 0,0-1 0,-1 1 0,1-1 0,0 1 0,0-1 0,-1 1 0,1-1 0,0 1 0,0-1 0,0 0 0,-1 1 0,1-1 0,0 0 0,0 0 0,0 0 0,0 0 0,0 0 0,0 0 0,-1 0 0,1 0 0,0 0 0,0 0 0,0 0 0,1-1 0,45-6 0,-38 3 0,0 0 0,0 0 0,0-1 0,-1-1 0,1 1 0,-1-1 0,0-1 0,12-13 0,49-65 0,-75 116-566,4-27 558,-4 8-9,1 0 0,1 1 0,0-1 0,0 1 0,1 0 0,1 0 0,-1 15 0,3-28 15,0 1 0,0-1 0,0 1 0,0 0 0,0-1 0,0 1 0,0 0 0,0-1 0,0 1 0,1-1 0,-1 1 0,0 0 0,0-1 0,1 1 0,-1-1 0,1 1 0,-1-1 0,0 1 0,1-1 0,-1 1 0,1-1 0,-1 0 0,1 1 0,-1-1 0,1 0 0,-1 1 0,1-1 0,-1 0 0,1 1 0,-1-1 0,2 0 0,24-2 189,-19 0-100,1 0 1,-1-1-1,0 0 0,-1-1 0,8-4 0,4-7-77,1-2 0,-2 0 0,-1-1 0,0 0 0,-1-1 0,-1-1 0,18-34 0,-11 15-14,-3-2 0,-1 0 0,14-51 0,-31 84 4,-4 13 0,-14 26 0,-22 49 0,25-45 0,-21 65 0,33-87 0,0 0 0,0 1 0,2-1 0,-1 0 0,2 1 0,-1-1 0,2 1 0,3 23 0,-4-35 0,1 0 0,-1-1 0,0 1 0,1 0 0,-1 0 0,1-1 0,-1 1 0,1 0 0,0-1 0,0 1 0,0 0 0,0-1 0,0 0 0,0 1 0,0-1 0,0 1 0,1-1 0,-1 0 0,0 0 0,1 0 0,-1 0 0,1 0 0,0 0 0,-1 0 0,1 0 0,0-1 0,-1 1 0,1-1 0,0 1 0,-1-1 0,1 0 0,3 1 0,-3-2 0,0 1 0,0-1 0,1 0 0,-1 0 0,0 0 0,0 0 0,0 0 0,0 0 0,0 0 0,-1-1 0,1 1 0,0-1 0,-1 1 0,1-1 0,-1 0 0,1 1 0,-1-1 0,0 0 0,0 0 0,1 0 0,-1 0 0,-1 0 0,1 0 0,0 0 0,0-4 0,3-9 0,-1 1 0,-1-1 0,0 0 0,-1-19 0,0 31 0,-1-1 0,0 1 0,0-1 0,0 1 0,0-1 0,-1 1 0,0 0 0,1-1 0,-1 1 0,0 0 0,0 0 0,-1-1 0,1 1 0,-1 0 0,0 0 0,0 0 0,0 1 0,0-1 0,0 0 0,0 1 0,-1-1 0,1 1 0,-1 0 0,-3-3 0,5 5 0,0-1 0,0 1 0,0-1 0,0 1 0,0 0 0,0-1 0,1 1 0,-1 0 0,0 0 0,0 0 0,0 0 0,0 0 0,0 0 0,0 0 0,0 0 0,0 0 0,0 0 0,0 0 0,0 1 0,0-1 0,0 0 0,0 1 0,0-1 0,0 0 0,0 1 0,0 0 0,1-1 0,-1 1 0,0-1 0,0 1 0,1 0 0,-1-1 0,0 1 0,1 0 0,-1 0 0,1 0 0,-1 0 0,1-1 0,-1 1 0,1 0 0,-1 0 0,1 0 0,0 0 0,0 0 0,0 0 0,-1 0 0,1 0 0,0 2 0,0-1 0,0 1 0,0-1 0,0 0 0,0 1 0,1-1 0,-1 0 0,1 1 0,-1-1 0,1 0 0,0 0 0,0 0 0,0 0 0,0 0 0,0 0 0,0 0 0,1 0 0,-1 0 0,1 0 0,-1 0 0,1-1 0,1 2 0,7 2 0,0 0 0,1-1 0,-1 0 0,1-1 0,0 0 0,-1-1 0,1 0 0,0 0 0,0-1 0,1-1 0,-1 0 0,0 0 0,0-1 0,0-1 0,0 0 0,14-5 0,-8 3 0,0-2 0,-1 0 0,1-1 0,-2-1 0,1-1 0,-1 0 0,0 0 0,-1-2 0,21-19 0,-32 27 0,1-1 0,-1 0 0,0 0 0,0 0 0,-1 0 0,1 0 0,-1-1 0,0 1 0,0-1 0,2-6 0,-4 10 0,0 0 0,0-1 0,0 1 0,1 0 0,-1-1 0,0 1 0,-1 0 0,1 0 0,0-1 0,0 1 0,0 0 0,-1 0 0,1-1 0,-1 1 0,1 0 0,-1 0 0,1 0 0,-1 0 0,0-1 0,1 1 0,-1 0 0,0 0 0,0 1 0,0-1 0,0 0 0,0 0 0,0 0 0,0 0 0,0 1 0,0-1 0,0 1 0,0-1 0,-1 1 0,1-1 0,0 1 0,0-1 0,-1 1 0,1 0 0,0 0 0,0 0 0,-1 0 0,1 0 0,-2 0 0,-9 0 0,1 1 0,-1 0 0,1 0 0,0 1 0,0 1 0,0-1 0,0 2 0,0 0 0,1 0 0,-1 1 0,1 0 0,-11 8 0,14-9 0,1 0 0,-1 1 0,1 0 0,-1 0 0,1 1 0,1-1 0,-1 1 0,1 0 0,0 1 0,1 0 0,-1-1 0,1 1 0,0 1 0,1-1 0,0 0 0,0 1 0,1 0 0,-2 8 0,4-14 0,0 1 0,0-1 0,0 0 0,1 1 0,-1-1 0,1 0 0,-1 0 0,1 1 0,0-1 0,0 0 0,0 0 0,0 0 0,0 0 0,1 0 0,-1 0 0,0 0 0,1 0 0,0-1 0,-1 1 0,1 0 0,0-1 0,0 0 0,0 1 0,0-1 0,0 0 0,0 0 0,0 0 0,3 1 0,9 3 0,0 0 0,0-1 0,21 4 0,-15-4 0,44 9-565,-20-9-2660,-11-4-6117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16720,'0'0'6342,"57"16"-4965,-23-16-160,6-1-576,1-9-481,4-1-96,-7 0-96,-4 2-352,-5 4-673,-10 3-1314,-7 2-960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6:2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17392,'0'0'6759,"68"2"-5030,-30-4-736,1-5-768,2 0-161,4-1-417,-9 0-2145,-8 0-3171,-7-1-8072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3908,'0'0'4580,"5"-41"-4676,-4 37-801,1 0-833,-2-1-2401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15310,'0'0'15968,"0"5"-14837,2 18-1063,-2 1 0,0-1 0,-2 1 0,-6 32 0,-27 101-38,15-75-42,-28 124 12,66-222-4056,8-21-4364,-24 31-1237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 11915,'0'0'18802,"0"0"-18751,0 0-1,0 1 1,0-1 0,0 0 0,-1 1-1,1-1 1,0 0 0,0 1-1,0-1 1,0 0 0,0 1 0,0-1-1,0 0 1,0 1 0,0-1 0,0 1-1,0-1 1,0 0 0,0 1-1,0-1 1,0 0 0,0 1 0,0-1-1,1 0 1,-1 1 0,0-1-1,0 0 1,0 1 0,1-1 0,-1 0-1,0 0 1,0 1 0,1-1-1,-1 0 1,0 0 0,0 1 0,1-1-1,6 2-32,0-1-1,0 0 1,0 0-1,0-1 1,0 1-1,0-2 1,11 0-1,6 0-34,327-17-36,-328 12-2605,-21 6 2048,-1-1 1,0 1-1,0-1 0,0 1 1,0-1-1,0 0 1,0 0-1,0 1 1,0-1-1,0 0 1,0 0-1,0 0 0,-1 0 1,1 0-1,0 0 1,0-2-1,3-8-7008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18930,'0'0'12940,"62"-1"-12043,-24-6-897,3-2 0,3 0 0,2 1 0,0 2 0,-2 0 0,2 0 0,-2 1 0,1-1-737,-3-3-2370,-4-5-3171,-1-3-3971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9097,'16'-6'15183,"-22"13"-9891,-12 13-4900,-19 28 152,1 1-1,-38 73 0,63-101-426,1 1 1,1 0-1,1 1 0,1-1 0,1 2 1,1-1-1,1 0 0,1 1 1,0 25-1,3-46-177,0 1 0,0-1 1,1 1-1,-1-1 0,1 0 0,0 1 0,0-1 1,0 0-1,1 0 0,-1 1 0,1-1 0,-1 0 1,1 0-1,0-1 0,0 1 0,0 0 0,1-1 1,-1 1-1,1-1 0,-1 0 0,1 0 1,0 0-1,0 0 0,0 0 0,0 0 0,0-1 1,0 1-1,0-1 0,1 0 0,-1 0 0,5 0 1,11 3-923,1-2 1,-1 0 0,1-1-1,27-3 1,-21 2-516,3-1-6970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17296,'0'0'9540,"0"8"-7949,-4 57 94,-16 88 0,4-33-715,15-78-4625,0-15-4262,-5-30 4249,-5-17 1206,-2-4-2428,-2-4-448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7687,'0'0'22037,"60"-28"-20756,-24 28-384,2 0-384,6 0-321,-3 0-160,-1 0-192,-1 0-1314,-7-3-1376,-2-3-2019,-2-4-3907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4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147 102 9129,'0'0'11258,"1"-8"-8498,0 5-2675,1-5 800,0 0-1,-1 0 1,0-1-1,-1 1 0,0-13 1,0 19-735,0 1 0,-1-1 0,1 1 0,0 0 0,-1-1 0,1 1 0,-1 0 0,1-1 0,-1 1 0,0 0 0,1 0 0,-1-1 0,0 1-1,0 0 1,0 0 0,0 0 0,0 0 0,-2-1 0,2 1-116,-1 1-1,0-1 1,0 1-1,0-1 1,1 1-1,-1 0 1,0-1-1,0 1 1,0 0-1,0 0 1,0 1-1,0-1 1,1 0-1,-1 0 1,0 1-1,0 0 1,0-1-1,-2 2 1,-4 3 5,0 0 0,1 0 0,0 1 0,0 0 0,0 0 0,1 0 0,0 1 0,0 0 0,1 0 1,-1 1-1,2 0 0,-1-1 0,1 2 0,0-1 0,1 0 0,0 1 0,0 0 0,-1 9 0,4-17-39,0 0 0,-1 0 0,1 0 0,0 0 0,0-1 0,1 1 0,-1 0 0,0 0 0,0 0 0,0-1 0,0 1 0,1 0 0,-1 0 0,0 0 0,1-1 0,-1 1 0,1 0 0,-1-1 0,1 1 0,-1 0 0,1-1 0,-1 1 0,1-1 0,0 1 0,-1-1 0,1 1 0,0-1 0,1 1 0,26 0 0,-21-3 0,0 0 0,0 0 0,0-1 0,0 0 0,12-8 0,28-33 0,-39 35 0,0 0 0,1 1 0,18-14 0,-26 22 0,-1-1 0,0 1 0,1 0 0,-1 0 0,1 0 0,-1-1 0,0 1 0,1 0 0,-1 0 0,1 0 0,-1 0 0,1 0 0,-1 0 0,1 0 0,-1 0 0,0 0 0,1 0 0,-1 0 0,1 0 0,-1 0 0,1 0 0,-1 0 0,0 1 0,1-1 0,-1 0 0,1 0 0,-1 0 0,0 1 0,1-1 0,-1 0 0,1 0 0,-1 1 0,0-1 0,0 0 0,1 1 0,-1-1 0,0 0 0,0 1 0,1-1 0,-1 1 0,0-1 0,0 0 0,0 1 0,1-1 0,-1 1 0,0-1 0,0 1 0,0-1 0,0 0 0,0 1 0,0-1 0,0 1 0,0-1 0,0 1 0,0 34 0,0-26 0,-13 276 0,9-248 0,-2-1 0,-2 0 0,-1 0 0,-2-1 0,-26 59 0,35-90 0,0 0 0,0 0 0,-1 0 0,0 0 0,0 0 0,0 0 0,0-1 0,0 1 0,-1-1 0,0 0 0,1 0 0,-6 2 0,8-4 0,-1-1 0,1 1 0,-1-1 0,1 0 0,-1 1 0,1-1 0,-1 0 0,1 0 0,-1 0 0,1 0 0,-1 0 0,0 0 0,1 0 0,-1-1 0,1 1 0,-1-1 0,1 1 0,0-1 0,-1 1 0,1-1 0,-1 0 0,1 0 0,0 0 0,0 0 0,-1 1 0,1-2 0,0 1 0,0 0 0,0 0 0,0 0 0,0 0 0,0-1 0,1 1 0,-1 0 0,0-1 0,0 1 0,1-1 0,-1 1 0,0-4 0,-3-7 0,-1 0 0,2 0 0,0-1 0,0 1 0,1-1 0,0 0 0,2 0 0,-1 1 0,1-1 0,1 0 0,0 0 0,1 0 0,6-21 0,-3 17 0,1 0 0,1 0 0,0 1 0,1 0 0,0 1 0,2 0 0,0 0 0,0 1 0,19-20 0,-5 12-793,2 1 1,50-33-1,2-1-4105,-50 32-5955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5221,'0'0'25587,"10"9"-24552,-3-3-783,-2-1-191,0-1 0,0 1 0,0 0 1,-1 0-1,0 1 0,0-1 0,0 1 0,0 0 0,-1 0 0,4 10 0,-6-11-61,11 27 0,1 1 0,32 56 0,-41-81 0,1-1 0,0 0 0,0 0 0,0-1 0,1 1 0,0-1 0,0 0 0,1-1 0,-1 1 0,1-1 0,1-1 0,-1 1 0,0-1 0,1-1 0,0 1 0,0-1 0,14 3 0,-21-6-119,0 0 0,0 0 0,0 0-1,0 0 1,0 0 0,-1 0 0,1-1 0,0 1 0,0 0 0,0-1-1,0 1 1,0 0 0,0-1 0,0 1 0,-1-1 0,1 1 0,0-1-1,0 1 1,-1-1 0,1 0 0,0 1 0,-1-1 0,1 0 0,-1 0-1,1 0 1,-1 1 0,1-1 0,-1 0 0,0 0 0,1 0 0,-1 0-1,1-1 1,6-37-8557,-6 30 5835,4-19-10121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16720,'0'0'8974,"0"11"-6775,0 7-1141,2 0 1,0-1-1,9 35 0,-6-30-986,0 0 0,-1 1 0,-2-1 0,0 1 0,-1 0-1,-1 0 1,-2-1 0,0 1 0,-8 36 0,4-34-108,-1 0 0,-1-1 0,-2 1 0,0-2 0,-1 1 0,-1-2 0,-1 1 0,-20 24 0,4-17-2137,8-15-4078,2-7-6027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17040,'0'0'9129,"3"55"-7624,-6-21-512,-3 8-352,2 3-225,-1 1-128,-1 1-31,2-6-33,1-8-64,1-5-64,2-10-64,0-7-256,0-19-10506,0-14 2562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7:3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8872,'0'0'21781,"12"5"-20505,-4 0-1022,-5-3-229,0-1 0,0 1 1,1 0-1,-1-1 1,0 1-1,1-1 0,-1 0 1,0 0-1,1 0 1,0-1-1,-1 1 0,1-1 1,-1 0-1,1 0 1,0 0-1,-1-1 1,1 1-1,-1-1 0,1 1 1,-1-1-1,1-1 1,5-1-1,12-12-25,0-1 0,-1 0 0,0-1 0,-2-2 0,0 0 0,-1 0 0,-1-2 0,-1 0 0,-1 0 0,0-2 0,19-45 0,-33 67 0,0 1 0,0 0 0,0-1 0,0 1 0,0 0 0,0 0 0,0-1 0,0 1 0,0 0 0,0-1 0,0 1 0,0 0 0,0-1 0,0 1 0,0 0 0,0 0 0,0-1 0,0 1 0,1 0 0,-1-1 0,0 1 0,0 0 0,0 0 0,1 0 0,-1-1 0,0 1 0,0 0 0,0 0 0,1 0 0,-1-1 0,0 1 0,1 0 0,-1 0 0,0 0 0,0 0 0,1 0 0,-1 0 0,0 0 0,1 0 0,-1-1 0,0 1 0,0 0 0,1 0 0,-1 0 0,0 1 0,1-1 0,-1 0 0,0 0 0,1 0 0,-1 0 0,0 0 0,0 0 0,1 0 0,-1 0 0,0 1 0,1-1 0,6 26 0,0 52 0,-7-67 0,1 10-78,7 57-1805,-7-73 1415,0 0 0,0 0 0,0 0 0,1-1 0,-1 1 0,1-1 0,1 1 0,-1-1 0,1 1 0,-1-1 0,1 0 0,6 6 0,3-2-12531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4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31 17040,'0'0'10970,"-8"-7"-9950,6 5-982,0 0 0,0 0 1,0 0-1,-1 0 0,1 0 0,-1 1 0,1-1 1,-1 1-1,0 0 0,1 0 0,-1 0 0,0 0 0,0 0 1,0 0-1,0 1 0,1-1 0,-1 1 0,0 0 1,0 0-1,0 0 0,0 0 0,0 1 0,0-1 0,0 1 1,0 0-1,0 0 0,1 0 0,-1 0 0,0 0 0,1 0 1,-1 1-1,-4 2 0,-5 5 168,0 0 1,1 0-1,-1 1 0,2 1 0,-11 11 1,18-18-197,-1 1 0,1-1 0,0 1 0,0 0 0,0-1 0,1 1 0,0 0 0,-1 1 1,2-1-1,-1 0 0,1 1 0,0-1 0,0 1 0,0-1 0,1 1 0,0 9 0,1-13-33,-1 0-1,1 0 0,0 0 0,0 0 1,0 0-1,0 0 0,1-1 0,-1 1 0,0 0 1,1-1-1,-1 1 0,1-1 0,0 1 1,-1-1-1,1 1 0,0-1 0,0 0 1,0 0-1,3 1 0,48 17-133,-30-12 154,-16-4-21,-1 0 0,0 0 0,0 0 0,0 0 0,11 9-1,-16-11 32,0-1 0,-1 1-1,1 0 1,0 0 0,0 0-1,0-1 1,-1 1 0,1 0-1,-1 0 1,1 0 0,-1 0-1,1 0 1,-1 0 0,1 1-1,-1-1 1,0 0 0,1 0-1,-1 0 1,0 0 0,0 0-1,0 0 1,0 1-1,0-1 1,0 0 0,0 0-1,-1 0 1,1 0 0,0 0-1,-1 1 1,1-1 0,-1 0-1,1 0 1,-1 0 0,1 0-1,-1 0 1,0 0 0,1-1-1,-1 1 1,0 0 0,0 0-1,1 0 1,-1-1 0,0 1-1,-2 1 1,-11 7 170,-1 1 1,0-2-1,0 0 0,-1-1 1,0 0-1,-1-1 0,-19 3 1,-1 3-49,56-14-4262,20-3-7957,-12-5 1536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3491,'0'0'21130,"-5"10"-19806,-3 3-834,-48 94 3533,50-95-3758,1 1 0,0 0-1,1 0 1,1 1-1,0-1 1,1 1-1,-1 16 1,21-36-73,-10-1-192,1-1 0,-1 0 0,-1 0 0,0-1 0,0 0 0,7-11 0,-8 10 0,1 0 0,1 0 0,0 1 0,17-17 0,-24 25 0,0 0 0,0 0 0,0 1 1,-1-1-1,1 0 0,0 0 0,0 0 0,0 1 0,1-1 0,-1 1 0,0-1 1,0 1-1,0-1 0,0 1 0,1 0 0,-1-1 0,0 1 0,0 0 0,0 0 1,1 0-1,-1 0 0,0 0 0,0 0 0,1 0 0,-1 1 0,0-1 0,0 0 1,0 1-1,2 0 0,-2 0 0,1 1 0,-1 0 1,0-1-1,0 1 0,0 0 0,0 0 1,0 0-1,0 0 0,0 0 0,-1 0 1,1 0-1,-1 0 0,1 0 1,-1 0-1,0 3 0,1 12-12,-1 1 0,-4 33 0,4-49 8,0 5-36,0 0-1240,-1-3-4153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4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5029,'-7'11'11934,"-1"4"-6017,0 3-4095,-17 55-2813,24-71 1500,-5 17-136,3-12-131,0 0 0,0 1 0,1-1 1,1 1-1,-1-1 0,1 1 0,0-1 0,1 16 0,0-22-216,0-1 0,1 0 0,-1 1 0,1-1 0,-1 0 0,0 1 0,1-1 1,-1 0-1,1 0 0,-1 0 0,0 1 0,1-1 0,-1 0 0,1 0 0,-1 0 0,1 0 0,-1 0 0,1 0 0,-1 0 0,1 0 0,-1 0 0,1 0 1,-1 0-1,1 0 0,-1 0 0,1 0 0,-1 0 0,1-1 0,-1 1 0,0 0 0,1 0 0,-1 0 0,1-1 0,0 1 0,16-9 760,-5 0-584,0 0 1,-1-1 0,-1-1 0,0 0-1,0 0 1,-1-1 0,15-26 0,13-15 374,-37 53-581,0-1 1,0 1-1,0 0 1,0 0-1,0 0 1,0 0-1,0 0 0,0-1 1,0 1-1,1 0 1,-1 0-1,0 0 1,0 0-1,0 0 0,0 0 1,0-1-1,0 1 1,1 0-1,-1 0 1,0 0-1,0 0 0,0 0 1,0 0-1,0 0 1,1 0-1,-1 0 1,0 0-1,0 0 0,0 0 1,0 0-1,1 0 1,-1 0-1,0 0 0,0 0 1,0 0-1,0 0 1,1 0-1,-1 0 1,0 0-1,0 0 0,0 0 1,0 0-1,1 0 1,-1 0-1,0 0 1,0 1-1,0-1 0,0 0 1,0 0-1,0 0 1,1 0-1,2 13-78,-2 23 143,-1-31-14,0 120 284,0-124-389,0 0 1,0 0-1,0 0 1,0 0-1,0 0 0,1 0 1,-1 0-1,0 0 1,1-1-1,-1 1 1,1 0-1,-1 0 1,1 0-1,-1-1 0,1 1 1,0 0-1,-1 0 1,1-1-1,0 1 1,0-1-1,-1 1 1,1 0-1,0-1 0,0 0 1,0 1-1,0-1 1,0 1-1,0-1 1,-1 0-1,1 0 0,2 1 1,32 1-6051,-27-3 3968,8 1-4485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5573,'0'0'18685,"-3"12"-17223,-11 40 288,-19 69-111,-20 140 1,50-237-1503,2-27 331,8-40 171,-1 21-601,43-146 86,-42 150-167,1-1 1,0 2 0,1-1 0,1 1 0,1 0 0,22-27-1,-28 41-41,-1-1 0,1 0-1,-1 1 1,1 0-1,0 0 1,0 0-1,0 0 1,8-2-1,-12 5 65,0-1-1,1 1 1,-1-1-1,0 1 1,0-1-1,0 1 1,0 0-1,1 0 1,-1-1-1,0 1 1,0 0 0,1 0-1,-1 0 1,0 0-1,0 1 1,0-1-1,1 0 1,-1 1-1,0-1 1,0 0-1,0 1 1,0-1-1,1 1 1,-1 0-1,0-1 1,0 1-1,0 0 1,0 0-1,-1-1 1,1 1 0,0 0-1,0 0 1,0 0-1,-1 0 1,1 0-1,0 0 1,-1 0-1,1 0 1,-1 1-1,1-1 1,-1 0-1,0 0 1,0 0-1,1 2 1,-1 4 91,1 0 0,-1-1 1,-1 1-1,1 0 0,-1-1 0,0 1 1,-1-1-1,1 1 0,-1-1 0,-1 0 1,1 0-1,-1 0 0,0 0 0,0 0 1,-1 0-1,0-1 0,-4 6 0,-1-1 93,0 0-1,-1-1 0,1 0 1,-2 0-1,0-1 0,0-1 1,-19 11-1,29-17-226,-1 0 0,0 0 1,0 0-1,0 0 0,-1-1 0,1 1 1,0-1-1,0 1 0,0-1 0,0 0 1,-4 1-1,5-2 3,1 1 1,-1 0-1,1 0 1,-1 0 0,1 0-1,-1 0 1,1-1-1,-1 1 1,1 0-1,-1-1 1,1 1-1,0 0 1,-1 0-1,1-1 1,0 1-1,-1-1 1,1 1-1,0 0 1,-1-1-1,1 1 1,0-1-1,0 1 1,-1-1-1,1 1 1,0-1-1,0 1 1,0-1-1,0 1 1,0-1-1,0 0 1,0-2-260,0 0-1,1-1 1,-1 1-1,1 0 1,0-1 0,0 1-1,0 0 1,1 0 0,-1 0-1,1 0 1,-1 0 0,1 0-1,3-3 1,40-47-9082,-19 25 1399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12268,'0'0'3923,"0"10"-634,-7 37-295,-1 0 1,-25 75-1,-3 12-1930,14-29-82,23-124-876,1-1 0,1 1 0,0 0 0,12-34 0,33-72-690,-41 109 529,0 0 0,1 1 0,0 0-1,2 0 1,17-20 0,-23 30 25,1 0 0,-1 1 0,1-1 0,0 1 0,0 0 0,1 1 0,-1 0 1,1-1-1,0 2 0,0-1 0,0 1 0,0 0 0,0 0 0,0 0 0,1 1 0,-1 0 0,12 0 0,-17 1 16,0 0 1,0 0-1,0 0 0,0 0 0,0 0 0,0 0 0,0 0 0,0 1 0,0-1 0,0 0 1,0 1-1,0-1 0,-1 1 0,1-1 0,0 1 0,0 0 0,0-1 0,0 1 1,-1 0-1,1-1 0,0 1 0,-1 0 0,1 0 0,0 0 0,-1-1 0,1 3 1,0 0 11,0 0 1,0-1-1,-1 1 1,1 0-1,-1 0 1,0 0-1,0-1 1,0 1-1,-1 6 1,-1-1 178,1-1 1,-1 1 0,-1 0-1,1-1 1,-1 1 0,-6 10-1,1-6 96,-1-1 0,0 0 0,0 0 0,-22 17-1,27-24-215,0-1 0,0 0-1,0 0 1,-1 0 0,1-1 0,-1 1-1,0-1 1,0 0 0,1-1-1,-1 1 1,-1-1 0,1 0-1,0 0 1,0-1 0,0 0-1,-9 0 1,13 0-182,0 0 0,-1-1 1,1 1-1,0-1 0,0 1 0,-1-1 1,1 0-1,0 0 0,0 1 0,0-1 0,0 0 1,0 0-1,0 0 0,0 0 0,0 0 0,0 0 1,1 0-1,-1 0 0,0-1 0,1 1 1,-1 0-1,1 0 0,-1-1 0,1 1 0,-1 0 1,1 0-1,0-1 0,0 1 0,0-1 0,0 1 1,0 0-1,0-1 0,0 0 0,0-2-555,0 1 1,1-1-1,-1 1 0,1-1 0,0 1 0,0-1 0,0 1 0,0 0 1,0-1-1,1 1 0,3-6 0,11-8-8507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6887,'0'0'14701,"3"10"-12752,1 7-1321,-1 1 0,-1 0-1,0 0 1,-2 0 0,0 0 0,-3 24 0,-25 114 3926,19-116-4273,7-32-259,1-7-36,1 1 0,-1 0 0,1 0 0,-1 0-1,1 0 1,0 0 0,0 0 0,0 0 0,0 0-1,0 0 1,0 0 0,0 0 0,2 3 0,0-6-453,0 0 0,1-1 1,-1 1-1,0 0 1,0-1-1,0 0 0,0 0 1,0 0-1,0 0 0,0 0 1,1-2-1,9-19-5037,1-5-2594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6758,'-3'9'9279,"-1"0"-8020,0-1-276,0 1 0,1-1 0,0 1-1,0 0 1,1 0 0,0 0 0,1 0-1,0 0 1,1 0 0,0 17 0,1-25-950,0 0 0,0 0 0,0-1 0,0 1 0,1 0 0,-1 0 0,0-1 0,0 1 0,1 0 0,-1-1 0,0 0 0,1 1 0,-1-1 0,0 0 0,1 1 0,-1-1 1,0 0-1,1 0 0,-1 0 0,1 0 0,-1-1 0,0 1 0,3-1 0,35-7 273,-23 0-213,0-1 0,-1-1 0,0-1 0,22-20 0,-2 2-19,-35 29-77,0-1-1,1 1 0,-1 0 0,0 0 0,1-1 0,-1 1 1,0 0-1,1 0 0,-1-1 0,0 1 0,1 0 0,-1 0 1,0 0-1,1-1 0,-1 1 0,0 0 0,1 0 0,-1 0 1,1 0-1,-1 0 0,0 0 0,1 0 0,-1 0 0,1 0 1,-1 0-1,0 0 0,1 0 0,-1 0 0,1 1 0,-1-1 1,0 0-1,1 0 0,-1 0 0,0 0 0,1 1 0,-1-1 1,0 0-1,1 0 0,-1 1 0,0-1 0,1 0 0,-1 0 1,0 1-1,0-1 0,1 0 0,-1 1 0,0-1 0,0 1 1,1 0-1,3 31-418,-11 40-192,-8 126 1907,2-25 8,13-171-1266,0-1 0,0 0 0,0 1 0,0-1 1,0 1-1,-1-1 0,1 0 0,0 1 0,-1-1 0,1 0 0,-1 1 0,0-1 0,1 0 0,-1 0 1,0 1-1,0-1 0,0 0 0,0 0 0,0 0 0,0 0 0,0 0 0,0 0 0,0-1 0,0 1 0,0 0 1,-2 0-1,1-1-10,1 0 0,0 0 0,-1-1 1,1 1-1,0 0 0,0-1 0,-1 1 1,1-1-1,0 0 0,0 1 1,0-1-1,-1 0 0,1 0 0,0 0 1,0 0-1,0 0 0,0 0 0,1 0 1,-1 0-1,0 0 0,0 0 0,1 0 1,-1 0-1,0-1 0,1 1 0,0 0 1,-1-2-1,-6-16-25,0 1 0,2-1 0,0-1 0,1 1 0,1-1 0,1 0 0,1 1 0,0-1 0,4-29 0,-2 45-157,0-1 0,0 1 0,0-1 0,0 1 0,1 0 0,0-1 0,0 1 0,0 0 0,0 0 0,0 0 0,4-4 0,37-35-5012,-34 35 3814,22-21-8046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19923,'0'0'8862,"-2"12"-7629,-76 302 818,22-105-1353,39-128-2056,3 1 1,-3 102-1,17-206-5555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21 9641,'0'-1'351,"0"0"-1,0 0 0,0 1 1,0-1-1,0 0 1,-1 0-1,1 0 1,0 0-1,0 1 0,-1-1 1,1 0-1,0 0 1,-1 1-1,1-1 1,-1 0-1,1 1 0,-1-1 1,1 0-1,-1 1 1,0-1-1,1 1 1,-1-1-1,0 1 1,1-1-1,-1 1 0,0-1 1,0 1-1,0 0 1,-1-1-1,-32 1 2495,26 1-2760,0 1-1,0 0 1,1 1-1,-1-1 1,1 2-1,-12 5 0,4 4 85,0 0-1,1 2 1,1-1-1,0 2 0,1 0 1,0 0-1,1 1 1,1 0-1,1 1 1,1 0-1,0 1 0,1 0 1,1 0-1,1 0 1,1 1-1,0 0 1,2-1-1,0 1 0,2 37 1,0-54-153,1 1 1,0-1-1,0 0 1,0 0-1,0 0 0,0 1 1,1-1-1,-1 0 1,1-1-1,0 1 1,0 0-1,0 0 1,0-1-1,1 1 0,-1-1 1,1 0-1,-1 0 1,1 0-1,0 0 1,0 0-1,0-1 0,0 1 1,0-1-1,0 1 1,0-1-1,0 0 1,1-1-1,-1 1 1,0-1-1,7 1 0,-3 0 120,0-1-1,0 0 0,0 0 0,0 0 0,0-1 1,0 0-1,0 0 0,0-1 0,-1 0 0,1 0 1,0-1-1,-1 0 0,12-7 0,-14 7-25,1 0 0,-1 0-1,0 0 1,-1 0 0,1-1-1,-1 0 1,1 0 0,-1 0-1,0 0 1,-1 0 0,1-1 0,-1 1-1,0-1 1,0 0 0,0 0-1,0 1 1,-1-1 0,0 0-1,1-9 1,-2 14-97,-1-1 1,1 0-1,0 0 0,0 0 0,-1 1 0,1-1 1,0 0-1,-1 0 0,1 1 0,-1-1 0,1 0 0,-1 1 1,1-1-1,-1 0 0,0 1 0,1-1 0,-1 1 1,0-1-1,1 1 0,-1-1 0,0 1 0,0 0 1,0-1-1,1 1 0,-1 0 0,0 0 0,0-1 1,0 1-1,1 0 0,-1 0 0,0 0 0,0 0 0,0 0 1,0 0-1,0 0 0,1 1 0,-1-1 0,0 0 1,0 0-1,0 1 0,1-1 0,-1 0 0,0 1 1,-1 0-1,-1 0-26,-1 0-1,1 0 1,0 0 0,-1 1 0,1-1 0,0 1-1,0 0 1,0 0 0,0 0 0,-3 4 0,5-6 9,0 1 1,1 0 0,-1 0 0,0-1 0,1 1 0,-1 0 0,1 0-1,-1 0 1,1 0 0,-1 0 0,1 0 0,0 0 0,-1 0 0,1 0 0,0 0-1,0 0 1,0 0 0,0 0 0,-1 0 0,2 0 0,-1 0 0,0 0-1,0 2 1,1-3 6,0 1-1,-1-1 0,1 1 1,0-1-1,0 1 1,-1-1-1,1 0 0,0 1 1,0-1-1,0 0 1,-1 1-1,1-1 0,0 0 1,0 0-1,0 0 0,0 0 1,0 0-1,0 0 1,0 0-1,1 0 0,47-13 237,-39 9-193,-5 1-42,0 0 1,0 1-1,0 0 1,0 0 0,0 0-1,0 1 1,1 0-1,-1 0 1,0 0 0,11 0-1,-15 2-13,0-1 0,0 1 0,0 0-1,0-1 1,0 1 0,0 0 0,-1 0-1,1-1 1,0 1 0,0 0 0,-1 0-1,1 0 1,0 0 0,-1 0 0,1 0-1,-1 0 1,1 0 0,-1 0 0,0 1-1,1-1 1,-1 0 0,0 0 0,0 0-1,0 0 1,0 0 0,0 2-1,1 39-24,-1-31 25,-7 66-1295,-2-26-6660,7-36-2488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14798,'0'0'2979,"54"87"-2018,-44-31 0,-2 12-161,-6 11-447,-2 13-225,0 4-96,-5 3-352,-7-8-1410,-3-6-1281,-1-17-320,-5-16 32,3-18 832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11082,'0'0'3390,"11"-7"-2130,2-2-957,0 1 0,1 1 0,1 0 0,-1 1 0,1 1 0,0 0 0,29-5 0,195-20 657,159-30-2214,-27-50-5456,-365 107 6801,39-9 50,-44 11-41,0 1 0,0 0 0,0-1 0,0 1 0,0 0 0,0 0 1,0-1-1,0 1 0,0 0 0,0 0 0,0 0 0,0 1 0,0-1 1,0 0-1,0 0 0,0 0 0,0 1 0,0-1 0,0 0 1,0 1-1,0-1 0,0 1 0,0 0 0,0-1 0,0 1 0,-1-1 1,1 1-1,0 0 0,-1 0 0,1-1 0,0 1 0,-1 0 0,1 0 1,0 1-1,1 20 721,0 1 0,-2-1 0,-1 1 0,0-1 0,-9 41 0,-1 17-281,7-21-439,2 1 0,8 72 0,-3-98-334,3 0 0,1 0 0,1-1 1,2 0-1,18 42 0,14 12 162,19 48 123,-55-118-41,0 1 0,-2 1 1,0-1-1,-1 1 0,1 37 0,-4-40-91,0-1 1,-1 1-1,-1-1 0,-1 1 1,-5 17-1,5-25-602,0 0 0,-1 0-1,1-1 1,-1 1 0,-1-1 0,1 0 0,-1 0-1,-1 0 1,1-1 0,-1 0 0,-8 7 0,-20 11-6952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10378,'0'0'7911,"98"0"-6950,-1-5 96,26-6-640,21-2-225,22-4-64,5-5-865,-1-5-5733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19218,'0'0'4543,"0"10"-3550,4 223 683,-5-164-4825,-3-69-2591,-14-11-14,-1-10-4912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20307,'0'0'7591,"82"-25"-6534,-31 18-32,5-2-512,3 3-321,-6-2-128,-3 4-64,-9 0-769,-8 1-768,-12 3-1314,-8 0-384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5958,'0'0'17937,"49"13"-16048,-8-22 65,7-4-929,4 0-737,-1 0-191,0 3-129,-10 9-1218,-5 0-1921,-10 1-2146,-5 0-2882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7687,'0'0'14542,"14"56"-12236,-11-24-896,-1 1-514,1 6-543,-2-1-257,1-2 0,1-4-128,0-6-545,0-4-768,-2-7-1025,2-8-897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9897,'0'0'17105,"66"-33"-16561,-34 26-320,0 1-128,0 0-64,-3 1-128,-2 2-961,1 2-1313,-6 0-1185,0 1-1122,-8-2-3202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12011,'0'0'8713,"9"48"-7464,15-46 128,6-2 32,4 0-480,4 0-448,-2-1-193,0-4-160,0 1-128,-4 1 32,-2 3-448,-4 0-1186,-5 0-1633,-4 0-2274,-4 0-3556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19538,'0'0'8334,"-3"11"-7550,-59 154 310,-12 40 877,64-173-1762,2 1 0,2-1 1,1 1-1,-1 53 0,5-78-209,2 0 0,-1-1 0,1 1 0,0 0 0,1-1 0,-1 1 0,2-1 0,-1 1 0,1-1 0,6 12 0,-5-14 0,-1 0 0,1-1 0,0 1 0,0-1 0,0 0 0,1 0 0,0 0 0,-1-1 0,1 0 0,0 0 0,1 0 0,-1 0 0,0-1 0,12 3 0,23 2-2493,1-7-4933,-19-4-4852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4612,'0'0'15295,"-1"10"-14414,-3 59 230,3 0 1,10 74-1,12 50-2782,-7-74-3169,-13-111 4031,-1-2-2507,-2-16-737,-7-20-2497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9545,'0'0'4773,"12"-7"-3252,-3 1-1310,-2 1 4,0 1 0,0-1 0,1 2 0,-1-1-1,1 1 1,0 0 0,0 0 0,0 1 0,15-2 0,129-5 1652,78 10-3736,-130 3 109,1-5 1,195-27 0,-252 18 2694,-30 6-320,1 1-1,0 0 1,0 1-1,0 0 1,0 1-1,24 2 1,-37-1-531,0 1-1,0 0 1,0 0 0,0 0 0,0 0 0,0 0-1,0 0 1,-1 1 0,1-1 0,0 1 0,-1-1-1,1 1 1,-1 0 0,0-1 0,1 1 0,-1 0-1,0 0 1,0 0 0,0 0 0,0 0 0,-1 0-1,1 0 1,0 3 0,11 55 1706,-11-52-1539,17 143 1964,22 135-1649,-40-285-594,8 44 197,-1 1-1,1 65 1,-9-96-502,0 0 0,0 0 0,-2 0 0,-6 27 0,6-35-327,0 1 0,0-1 1,0 0-1,-1 0 0,0 0 0,0 0 0,-1-1 0,0 0 0,0 0 1,-8 7-1,-11 3-6083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18257,'0'0'3363,"49"-16"-3363,10-7 705,16-4 128,16-4 416,12-1-576,6 3-577,3 0-160,-6 4-1666,-11 2-2114,-17-1-4772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19442,'0'0'4549,"0"53"-3428,-6-18 704,-1 10-768,-3 5-256,2 2-256,-2 2-289,3-3-160,0-5-64,3-9 0,3-8-64,1-12-608,0-9-930,11-8-1377,7-6-384,0-20-1954,4-10-4132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1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9385,'0'0'12716,"0"60"-10890,-6-21 127,-2 3-831,-1 7-386,2 1-287,1 0-321,3-3-64,2-5-673,1-6-1345,0-9-992,0-8-866,0-8-1345</inkml:trace>
  <inkml:trace contextRef="#ctx0" brushRef="#br0" timeOffset="1">52 388 9865,'0'0'2723,"-30"-51"-97,21 30 289,0 4 0,8 5-96,-1 4-1,2 0-960,0 4-801,6 2-512,11 0-129,7-3-192,5 3-192,4-1-352,1-2-1730,2-3-3075,0-1-6790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11563,'0'0'6022,"46"82"-5638,-33-26 64,2 13 97,1 16-1,-1 9-287,1 6-225,-4-5-32,-3-8-1153,0-11-2467,-5-18-1601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14189,'14'-4'353,"109"-26"918,147-16 0,-48 10-2068,-41-4-1250,36-6 43,-214 45 2005,4 0 133,1 0-1,0 0 0,0 0 0,0 1 0,10 1 0,-16-1-88,-1 0-1,1 1 0,0-1 1,-1 1-1,1-1 0,-1 1 1,1-1-1,-1 1 0,1 0 0,-1 0 1,0 0-1,1 0 0,-1 0 1,0 0-1,0 0 0,0 1 1,0-1-1,0 0 0,0 1 1,0-1-1,0 0 0,0 1 0,0-1 1,-1 1-1,1 0 0,-1-1 1,1 1-1,-1-1 0,1 4 1,2 45 1413,-1 0 1,-3 0-1,-2 0 0,-14 74 1,-1 38-840,13-103-542,3 1 0,3 0 0,2 0 0,11 61-1,-9-99-47,-1 0 0,-2 1 0,1 36 1,-4-51-458,0 0 1,0 0 0,0 1 0,-1-1 0,-5 12 0,5-16-384,0 1 0,0 0-1,-1-1 1,1 0 0,-1 0-1,0 1 1,-1-2 0,1 1-1,-8 7 1,-18 7-8985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21620,'0'0'897,"64"-12"-1281,3-5 608,22-5 64,22-6 577,17-1-544,13-5-353,16-3-2339,5-2-4611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7015,'6'6'13781,"-3"7"-9575,-4 21-5431,1-23 3088,-9 113-198,0 1-3842,10-139-6594,1-10 2888,0-5-3150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11915,'0'0'10410,"8"-50"-7719,2 47-962,5 0-864,4 3-481,6 0-95,4 0-1,0 0-224,0 3-32,-3-3-32,-1 1-769,-7 2-1088,-4-2-738,-5-1-1441</inkml:trace>
  <inkml:trace contextRef="#ctx0" brushRef="#br0" timeOffset="1">50 84 6951,'0'0'19474,"64"29"-18865,-29-29-417,-2-4-128,-3 3-352,-10 1-1250,-7 0-1921,-6 1-1858,-7 8-3972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 10025,'2'5'12315,"-1"13"-5956,3 125-3674,-21 77-1302,17-219-1383,0-1 0,0 0 0,0 0 0,0 1 0,1-1 0,-1 0 0,0 1 0,0-1 0,0 0 0,1 0 0,-1 1 0,0-1 0,0 0 0,1 0 0,-1 0 0,0 0 0,1 1 0,-1-1 0,0 0 0,1 0 0,-1 0 0,0 0 0,1 0 0,-1 0 0,0 0 0,1 0 0,-1 0 0,0 0 0,1 0 0,-1 0 0,0 0 0,1 0 0,-1 0 0,0 0 0,0 0 0,1 0 0,-1 0 0,0 0 0,1-1 0,-1 1 0,0 0 0,1 0 0,-1 0 0,0-1 0,0 1 0,1 0 0,-1 0 0,0-1 0,0 1 0,18-12 0,16-22 0,-1-1 0,-3-2 0,0-1 0,42-76 0,-24 39 0,-39 62-20,-6 9-163,0 0 1,0 0-1,0-1 0,0 1 1,-1-1-1,0 1 1,0-1-1,0 0 1,0 0-1,0-5 0,-10 12-11251,-6 8 2412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5605,'0'0'19218,"72"19"-17520,-29-25-417,0-1-608,2 0-481,-2 3-128,-9 1-448,-5 3-1410,-7 0-1249,-7-1-2562,-3-1-4517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12620,'0'0'4885,"0"9"-3562,8 329 2667,0-41-5748,-7-257 309,0-25 962,0-1 1,-1 0-1,0 0 0,-1 0 0,-1 0 1,0 0-1,-1 0 0,-6 17 0,5-27-3148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11403,'8'-7'2098,"3"-1"-1904,0 0 0,1 1 0,0 0 0,0 1 0,1 0 0,0 1 0,0 0-1,0 1 1,1 1 0,-1 0 0,22-2 0,240-1 1392,33-5-1640,-192-6-8,-60 7 101,82-3 0,-136 13-7,1 0-1,-1 0 0,1 0 1,-1 0-1,0 1 0,1-1 1,-1 0-1,0 1 0,1 0 1,-1 0-1,0 0 0,0 0 1,1 0-1,-1 0 0,0 0 1,0 1-1,0-1 0,-1 1 1,1-1-1,0 1 0,-1 0 1,1 0-1,-1 0 0,1-1 1,-1 2-1,0-1 0,0 0 0,0 0 1,0 0-1,0 0 0,1 5 1,0 5 371,0 1 0,-1-1 0,-1 0 0,0 1 1,-1 14-1,-1 7 238,-21 287 2163,0 3-2320,24-275-450,1-26-1004,-2 0-1,-4 39 1,-2-53-2079,-2-8-1808,-8-1-5436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16047,'0'0'7143,"73"3"-8136,-9-5 1313,18-3 641,16-2-128,5 1 256,7 4-576,0-1-417,-5 2-64,-15-4-705,-8-4-2498,-16-4-4132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5669,'0'0'18028,"10"8"-16544,10 6-800,0 0 1,1-1-1,1-1 0,0-2 0,32 12 0,255 86 1258,-104-32-7471,-156-61-3957,-36-14 1281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14510,'0'0'3155,"8"1"-1095,0 1-1593,1 0-1,-1 1 1,-1 0-1,1 0 1,0 1-1,-1 0 1,0 1-1,0-1 1,0 1-1,0 1 1,-1-1 0,0 1-1,0 0 1,0 0-1,-1 1 1,0 0-1,7 13 1,-6-8-371,-1 0 0,0 0 0,-1 1 0,-1 0 1,0 0-1,0 0 0,-2 0 0,1 1 1,-2-1-1,0 0 0,0 1 0,-1-1 0,-1 0 1,0 0-1,-1 0 0,0 0 0,-8 18 0,3-11-74,0 0 0,-2 0-1,-1-1 1,0 0 0,-1-1-1,-1 0 1,0-1 0,-2-1-1,-31 29 1,17-28-2080,9-12-2792,1-4-4348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27 5765,'0'0'13998,"8"-4"-11431,24-16-63,-32 20-2471,0 0 0,0 0 0,0 0 0,1-1 0,-1 1 0,0 0 0,0 0 0,0 0 0,0 0 0,0 0 0,0-1 0,1 1 0,-1 0 0,0 0 0,0 0 0,0 0 0,0 0 0,1 0 0,-1 0 0,0 0 0,0 0 0,0 0 0,0 0 0,1 0 0,-1 0 0,0 0 0,0 0 0,0 0 0,1 0 0,-1 0 0,0 0 0,0 0 0,0 0 0,0 0 0,1 0 0,-1 0 0,0 0 0,0 0 0,0 0 0,0 0 0,0 1 0,1-1 0,-1 0 0,0 0 0,0 0 0,0 0 0,0 0 0,0 0 0,0 1 0,1-1 0,-1 0 0,0 0 0,0 0 0,0 0 0,0 1 0,0-1 0,0 0 0,0 0 0,0 0 0,0 1 0,0-1 0,0 0 0,0 0 0,0 0 0,0 1 1,-2 9 112,2-10-90,-12 23 253,0 0 0,-2-1 0,0-1 0,-1 0-1,-28 28 1,19-20-235,-100 105 108,65-74-908,58-59 439,-14 13-1546,5-13-5256,7-5 1441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10634,'0'0'9166,"-8"12"-8018,-54 105 1916,-77 207 0,136-316-2887,0-3 69,1 1 1,0-1 0,1 0 0,-1 1-1,1 0 1,0-1 0,0 1-1,1 10 1,0-15-210,1-1-1,-1 1 1,0 0 0,1-1-1,-1 1 1,1 0-1,-1-1 1,1 1-1,-1-1 1,1 1 0,0 0-1,-1-1 1,1 0-1,0 1 1,-1-1 0,1 1-1,0-1 1,0 0-1,-1 1 1,1-1 0,0 0-1,0 0 1,-1 0-1,1 0 1,0 1-1,0-1 1,0 0 0,0-1-1,30 1 571,-26 0-454,17-4-34,0 0 1,-1-2 0,1 0-1,-1-2 1,0 0-1,35-20 1,25-9-632,26-2-1626,-24 9-2738,-25 7-1183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8104,'0'0'14226,"3"16"-13339,6 87 510,-5 1 0,-12 153 1,-1-21-690,8-148-872,3 127 745,1-177-2081,15 65 0,-17-99 612,0-1-816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3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6983,'1'9'8477,"22"123"-1218,12 2-3592,54 138-1549,-31-102-247,-53-155-1657,1 5 331,1 0-1,15 32 0,-21-52-538,-1 1 0,0-1 0,0 1-1,1 0 1,-1-1 0,0 1-1,1-1 1,-1 1 0,1-1-1,-1 1 1,0-1 0,1 1-1,-1-1 1,1 1 0,-1-1-1,1 0 1,0 1 0,-1-1-1,1 0 1,-1 1 0,1-1-1,0 0 1,-1 0 0,1 1-1,0-1 1,-1 0 0,1 0-1,0 0 1,-1 0 0,1 0-1,0 0 1,-1 0 0,2-1-1,15-17 170,4-34 2,-21 52-177,72-301-386,-21 74-1636,-26 138-3711,-2 13-2654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14029,'0'0'12941,"30"54"-10443,-15-46-768,3 1-834,-2 1-639,1-1-161,1 1-96,-2 3-321,-3-3-2017,-6 1-2787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 18225,'0'0'2301,"-9"-1"-432,-7-1-1180,-1 0 0,0 2 0,0 0 1,0 1-1,0 0 0,1 2 0,-1 0 0,-23 7 1,33-7-588,0 0 1,0 0 0,0 1 0,1-1-1,0 1 1,0 1 0,0-1-1,0 1 1,-5 6 0,10-9-145,-1-1 1,1 1-1,0 0 0,0-1 1,0 1-1,0 0 0,0 0 1,0 0-1,0 0 1,1 0-1,-1 0 0,1 0 1,-1 0-1,1 0 1,0 0-1,0 0 0,0 0 1,0 0-1,0 0 1,0 0-1,1 1 0,-1-1 1,1 0-1,-1 0 1,1 0-1,0 0 0,0-1 1,0 1-1,0 0 1,0 0-1,0 0 0,0-1 1,1 1-1,-1-1 0,1 1 1,1 1-1,6 6-68,-1 0 0,0 1 0,0 0-1,-1 0 1,0 1 0,8 19 0,-13-27 171,-1-1 1,0 1-1,0 0 0,0 0 1,-1 0-1,1-1 1,-1 1-1,1 0 0,-1 0 1,0 0-1,0 0 0,-1 0 1,1 0-1,0 0 1,-1 0-1,0-1 0,0 1 1,0 0-1,0 0 1,0-1-1,0 1 0,-1 0 1,1-1-1,-1 0 1,0 1-1,1-1 0,-1 0 1,0 0-1,-1 0 1,1 0-1,0 0 0,0 0 1,-1-1-1,-3 2 1,-4 2 233,0-1 0,0-1 1,-1 0-1,1 0 0,-1-1 1,0 0-1,0-1 0,0-1 1,0 1-1,-16-3 0,2 2-768,30 0-8132,9-1 3795,5 1-1137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11787,'0'0'12428,"-13"72"-11115,5-44-544,-2 0-225,5-2-351,1-3-129,3-5-32,1-6-321,7-11-896,12-1-160,4-10-673,3-13-833,2-11-1729,-1 0-1986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12716,'0'0'5093,"-26"57"-3331,11-29-770,0 4-255,3 0-352,1-2-193,7-4-160,2-6-545,2-3-2081,0-9-1666</inkml:trace>
  <inkml:trace contextRef="#ctx0" brushRef="#br0" timeOffset="1">0 157 17072,'0'0'7367,"68"-33"-7367,-38 30-640,3-3-3460,-1-2-4933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40 4901,'0'0'16474,"-10"-7"-14963,5 3-1334,1 1-68,1 0-1,-1 0 0,0 0 0,-1 1 0,1 0 0,0 0 1,-1 0-1,1 0 0,-1 0 0,0 1 0,0 0 0,1 0 1,-1 0-1,0 1 0,0 0 0,0 0 0,-6 0 0,2 3 36,-1 0-1,0 1 0,1 0 1,-1 0-1,1 1 0,0 0 0,-9 7 1,15-9-131,-1-1 0,1 1 1,0 0-1,-1 0 0,1 0 0,1 0 1,-1 1-1,0-1 0,1 1 0,0-1 1,-1 1-1,2 0 0,-1 0 1,0 0-1,1 0 0,0 0 0,0 1 1,-1 7-1,2-10-65,0-1-1,0 0 1,1 1-1,-1-1 1,1 0-1,-1 1 1,1-1 0,0 0-1,-1 1 1,1-1-1,0 0 1,0 0-1,0 0 1,0 0 0,0 0-1,0 0 1,0 0-1,0 0 1,2 1-1,33 17-694,-3 1 440,-31-19 302,0 1 1,0 0 0,0 0-1,0 0 1,0 1 0,-1-1 0,1 0-1,-1 0 1,0 1 0,1-1-1,-1 1 1,0 0 0,-1-1 0,1 1-1,0 0 1,-1-1 0,1 1-1,-1 0 1,0 0 0,0-1 0,0 6-1,-1-4 149,-1-1-1,1 1 0,-1 0 1,1 0-1,-1-1 0,0 1 1,-1-1-1,1 0 1,0 1-1,-1-1 0,0 0 1,0-1-1,-4 5 0,-1-1 381,-1 0-1,0 0 1,0-1-1,0 0 1,0 0-1,-1-1 1,0 0-1,0-1 1,0 0-1,-17 3 1,25-6-502,-36-2 897,36 2-984,1-1 0,0 1 1,0-1-1,0 0 0,0 1 0,0-1 0,1 0 0,-1 0 1,0 0-1,0 1 0,0-1 0,1 0 0,-1 0 1,0 0-1,1 0 0,-1 0 0,1 0 0,-1-1 0,1 1 1,-1 0-1,1 0 0,0 0 0,0 0 0,0 0 0,-1-1 1,1 1-1,0 0 0,0 0 0,1-2 0,-1 2-212,0 0 1,1 0-1,-1 0 0,1 0 0,-1 0 0,1 0 0,-1 0 1,1 0-1,-1 0 0,1 0 0,0 0 0,0 0 0,0 1 1,-1-1-1,1 0 0,0 0 0,0 1 0,0-1 0,0 1 1,0-1-1,0 1 0,0-1 0,0 1 0,3-1 0,31-8-6538,-29 8 5390,23-4-4970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14894,'0'0'6091,"-10"0"-4655,4-1-1332,-1 2-1,0-1 0,1 1 0,-1 0 1,1 1-1,0-1 0,-1 1 1,1 1-1,0-1 0,0 1 1,0 0-1,1 0 0,-1 1 1,1-1-1,0 1 0,-9 8 1,-38 43 1049,49-51-1022,0 0 1,0 0 0,0 1 0,1-1 0,-1 1 0,1-1-1,0 1 1,1 0 0,-1 0 0,1-1 0,0 1-1,-1 9 1,3-12-119,-1-1 0,1 1 0,0 0 0,-1-1-1,1 0 1,0 1 0,0-1 0,0 1 0,0-1-1,0 0 1,0 0 0,0 1 0,1-1 0,-1 0-1,0 0 1,1 0 0,-1 0 0,0-1 0,1 1 0,-1 0-1,1-1 1,0 1 0,-1-1 0,1 1 0,-1-1-1,1 0 1,0 1 0,-1-1 0,1 0 0,0 0-1,-1 0 1,4-1 0,5 1 48,0 0-1,0 0 1,1-1 0,11-3-1,16-12 38,-36 16-75,-1-1 0,1 0 0,-1 0 0,1 0 0,-1 0 0,0 0 0,1 0 0,-1 0 0,0 0 0,0-1 0,0 1 1,0 0-1,0-1 0,0 1 0,0-1 0,0 1 0,-1-1 0,1 0 0,0 1 0,0-4 0,-4 5-8,0-1-1,1 0 0,-1 1 1,0 0-1,0 0 0,1 0 1,-1 0-1,0 0 1,0 0-1,1 1 0,-1 0 1,-4 1-1,6-2-13,0 0 0,0 0 0,0 1-1,1-1 1,-1 1 0,0-1 0,0 1 0,0-1 0,0 1-1,1-1 1,-1 1 0,0 0 0,1-1 0,-1 1 0,1 0-1,-1 0 1,0-1 0,1 1 0,-1 0 0,1 0 0,0 0-1,-1 0 1,1-1 0,0 1 0,0 0 0,-1 2 0,2-2 2,0-1 0,0 1-1,0-1 1,0 1 0,0-1 0,0 1 0,0-1 0,0 0 0,0 0 0,0 1 0,0-1 0,0 0 0,0 0 0,0 0-1,0 0 1,0 0 0,0 0 0,0-1 0,0 1 0,0 0 0,0 0 0,0-1 0,0 1 0,0 0 0,0-1 0,1 0-1,30-14 135,-27 12-137,0 0 1,1 1-1,-1-1 0,1 1 0,0 0 1,0 0-1,-1 1 0,9-1 0,-13 2-8,0 1 0,-1-1 0,1 1 0,0 0 0,-1-1 0,1 1 0,-1 0 0,1-1 0,-1 1 0,1 0 0,-1 0 0,1 0 0,-1-1-1,0 1 1,1 0 0,-1 0 0,0 0 0,0 0 0,0 0 0,0 0 0,0 0 0,0-1 0,0 1 0,0 0 0,0 0 0,0 2 0,-2 29 220,-8 19 223,7-37-476,0 0 0,1 0 0,0 0 0,1 17-1,5-19-2744,7-9-3636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57 1890,'0'0'15150,"1"-8"-12272,0-26-482,-1 33-2279,0 0-1,-1 1 0,1-1 1,0 0-1,-1 0 1,1 1-1,-1-1 0,1 0 1,-1 1-1,1-1 0,-1 0 1,1 1-1,-1-1 0,0 1 1,1-1-1,-1 1 0,0-1 1,0 1-1,1-1 0,-1 1 1,0 0-1,0-1 0,0 1 1,1 0-1,-1 0 0,0 0 1,0 0-1,0 0 0,0 0 1,0 0-1,-1 0 1,-25 3 1124,19 0-1105,1 2 0,-1-1 0,1 1 0,0 0 0,0 0 0,0 1 0,1 0 0,-1 0 0,2 1 0,-8 9 0,5-6-3,1 1 0,0 0 1,0 0-1,1 0 0,1 1 1,-7 18-1,11-27-129,0 0-1,1 1 0,-1-1 1,1 0-1,-1 0 1,1 0-1,0 1 1,0-1-1,0 0 1,0 0-1,1 0 1,-1 1-1,1-1 1,0 0-1,0 0 0,0 0 1,0 0-1,1 0 1,-1 0-1,1-1 1,0 1-1,0 0 1,0-1-1,0 1 1,2 1-1,0-1 16,0 0 0,0-1-1,0 0 1,1 0 0,-1 0-1,0-1 1,1 0 0,-1 1 0,1-1-1,-1-1 1,1 1 0,-1-1 0,1 0-1,0 0 1,-1 0 0,1 0-1,5-2 1,-9 2 22,1-1 0,-1 1 0,0-1 0,1 1 0,-1-1 0,0 1 0,0-1 0,1 0 0,-1 0 0,0 1 0,0-1 0,0 0 0,0 0 0,0 0 0,0 0 0,0 0 0,0-1 0,-1 1 0,1 0-1,0 0 1,-1 0 0,1-1 0,-1 1 0,1 0 0,-1-1 0,0 1 0,1 0 0,-1-1 0,0 1 0,0-1 0,0 1 0,0 0 0,0-1 0,0 1 0,-1-1 0,1 1 0,-1-2 0,1 1-27,0 0 0,-1 0 0,1 0 0,-1 0 0,0 1 0,1-1 0,-1 0-1,0 1 1,0-1 0,0 0 0,0 1 0,-1-1 0,1 1 0,0 0 0,0-1 0,-1 1 0,1 0 0,-1 0 0,1 0 0,-1 0 0,0 0 0,1 0 0,-1 0 0,0 1 0,0-1 0,1 0 0,-1 1-1,0 0 1,-2-1 0,11 2-349,6 0 323,1 0 0,-1 0 1,0-2-1,0 1 0,26-6 1,-23 0-27,27-5-52,-47 49-305,-1-26 448,-1 0 0,0 0 0,-10 13 1,11-18-57,0 1 0,0-1 0,1 1 0,0 0 0,0 0 0,1 0 1,0 1-1,0-1 0,1 1 0,-2 13 0,4-21-125,1-1 0,-1 1 0,0-1 0,1 1-1,-1-1 1,0 0 0,1 1 0,-1-1 0,1 1 0,-1-1 0,1 0 0,-1 1 0,1-1-1,-1 0 1,1 0 0,-1 1 0,1-1 0,-1 0 0,1 0 0,-1 0 0,1 0 0,0 0 0,-1 0-1,1 0 1,-1 0 0,1 0 0,-1 0 0,1 0 0,0 0 0,-1 0 0,1 0 0,-1-1-1,1 1 1,-1 0 0,1 0 0,-1-1 0,1 1 0,-1 0 0,1 0 0,-1-1 0,1 0-1,26-13-6907,-7-6-1340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61 3972,'0'0'69,"10"-2"6,-3 0-208,48-10 2430,-26-1 2768,-11-5 4330,-17 18-9133,-1 0 0,0-1 1,0 1-1,0 0 0,0 0 1,0-1-1,1 1 1,-1 0-1,0-1 0,0 1 1,0 0-1,0-1 0,0 1 1,0 0-1,0-1 0,0 1 1,0 0-1,0 0 0,-1-1 1,1 1-1,0 0 1,0-1-1,0 1 0,0 0 1,0-1-1,0 1 0,-1 0 1,1 0-1,0-1 0,0 1 1,0 0-1,-1 0 1,1 0-1,0-1 0,-1 1 1,-14-3 1723,-18 5-2249,5 6 385,1 1 1,0 1 0,1 2 0,0 0-1,1 2 1,-41 28 0,63-40-123,1 0 0,-1-1 0,0 1 0,1 1 0,-1-1 0,1 0 0,0 1 0,0-1 0,0 1 0,0-1 0,-2 5 0,4-6 0,0-1 0,-1 1 0,1-1 0,0 1 0,0-1 0,0 1 0,0 0 0,0-1 0,0 1 0,0-1 0,0 1 0,0 0 0,1-1 0,-1 1 0,0-1 0,0 1 0,0-1 0,1 1 0,-1-1 0,0 1 0,1-1 0,-1 1 0,1 0 0,22 11 0,18-3 0,-32-8 0,1 1 0,-1-1 0,0 2 0,0-1 0,1 2 0,-2-1 0,1 1 0,0 0 0,-1 1 0,0 0 0,10 8 0,-16-11 0,-1 0 0,1 0 0,-1 0 0,1 0 0,-1 1 0,0-1 0,0 0 0,0 1 0,-1-1 0,1 1 0,0-1 0,-1 1 0,0-1 0,1 1 0,-1-1 0,0 1 0,0 0 0,-1-1 0,1 1 0,0-1 0,-1 1 0,0-1 0,1 1 0,-1-1 0,0 0 0,0 1 0,-1-1 0,1 0 0,0 0 0,-1 1 0,1-1 0,-1 0 0,0-1 0,-2 4 0,-3 2 0,0 0 0,0 0 0,-1-1 0,0 0 0,0 0 0,-1-1 0,-13 7 0,11-8 0,1 0 0,-1-1 0,0-1 0,-21 3 0,28-4 0,1-1 0,-1 1 0,1-1 0,-1 0 0,0 0 0,1-1 0,-1 1 0,1-1 0,-1 1 0,1-1 0,-1 0 0,1-1 0,-1 1 0,1 0 0,0-1 0,0 0 0,0 0 0,-6-4 0,9 6-21,0 0 0,0 0 0,0 0-1,0 0 1,0-1 0,0 1 0,0 0 0,0 0 0,0 0-1,0 0 1,-1-1 0,1 1 0,0 0 0,0 0 0,0 0 0,0-1-1,0 1 1,0 0 0,0 0 0,0 0 0,1 0 0,-1-1-1,0 1 1,0 0 0,0 0 0,0 0 0,0 0 0,0-1-1,0 1 1,0 0 0,0 0 0,0 0 0,1 0 0,-1-1 0,0 1-1,0 0 1,0 0 0,0 0 0,0 0 0,1 0 0,-1 0-1,0 0 1,0 0 0,0 0 0,1-1 0,14-3-2435,23 0-4128,-32 3 4815,22-2-5059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6790,'0'0'23612,"-2"12"-23030,-7 19-100,-1 0 0,-21 47 1,28-73-467,0 1-45,1-1 1,-1 1-1,1 0 0,0 0 0,1 0 1,-1 0-1,0 8 0,2-14-104,1 1 0,-1-1-1,0 0 1,1 0 0,-1 0 0,0 0-1,1 1 1,-1-1 0,0 0-1,1 0 1,-1 0 0,0 0 0,1 0-1,-1 0 1,0 0 0,1 0 0,-1 0-1,1 0 1,-1 0 0,0 0 0,1 0-1,-1 0 1,0 0 0,1-1-1,-1 1 1,0 0 0,1 0 0,-1 0-1,0 0 1,1-1 0,-1 1 0,0 0-1,0 0 1,1-1 0,-1 1 0,0 0-1,0 0 1,0-1 0,1 1-1,-1 0 1,0-1 0,0 1 0,0 0-1,0-1 1,1 1 0,14-15-3800,-3-9-2948,-1-4-4548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 14862,'0'0'13325,"55"-4"-12493,-27 4-383,0 0-321,1 0-96,-1 0 32,-5 0-32,-5 0-737,-8 0-1473,-6 4-1153,-4 2-1409,-2 0-2531</inkml:trace>
  <inkml:trace contextRef="#ctx0" brushRef="#br0" timeOffset="1">0 118 13325,'0'0'14061,"49"3"-13260,-13-11-449,5 3-352,-4 3 0,-4 0-448,-5 2-1795,-10 0-1600,-8 3-1474,-10 2-1602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2:5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6822,'0'0'16464,"64"2"-14766,-16-11-962,7 1-511,3 0-193,-3 3-32,-4 2-1121,-8 0-4613,-3-1-8231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2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6790,'0'0'21562,"1"9"-20334,1 92 514,1 30-297,-3-130-1611,1 1 0,-1-1 0,0 1 0,0-1-1,1 0 1,-1 1 0,1-1 0,-1 1 0,1-1 0,0 0 0,0 1 0,-1-1-1,1 0 1,0 0 0,0 0 0,0 1 0,0-1 0,0 0 0,1 0 0,-1-1 0,0 1-1,0 0 1,1 0 0,-1 0 0,0-1 0,1 1 0,-1-1 0,1 1 0,-1-1-1,1 0 1,-1 1 0,1-1 0,1 0 0,9 0-7094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3:5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735 354 3940,'0'0'19656,"-3"0"-18135,-10-1-1134,1 0-1,-1-1 0,1 0 1,0-1-1,0-1 1,0 1-1,-14-8 1,-85-47 3424,56 28-3064,-205-111-747,85 46 0,168 93-2501,-3 1-6083,9 1 7743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15 239 7399,'0'0'18679,"-7"7"-15812,8-8-2747,0 0 1,0 0-1,-1 0 0,1 0 1,0-1-1,0 1 0,0 0 1,-1 0-1,1-1 1,-1 1-1,1 0 0,-1-1 1,1 1-1,-1 0 1,0-1-1,0 1 0,0-1 1,0-1-1,5-32 1415,-4 17-1535,-1-1 0,0 1 0,-2-1 0,0 1 0,-1-1 0,0 1 0,-9-22 0,12 39 0,0 1 0,0 0 0,0-1 0,-1 1 0,1-1 0,0 1 0,0-1 0,0 1 0,0 0 0,0-1 0,0 1 0,0-1 0,0 1 0,0-1 0,0 1 0,0 0 0,0-1 0,0 1 0,0-1 0,1 1 0,-1-1 0,0 1 0,0 0 0,0-1 0,1 1 0,-1 0 0,0-1 0,0 1 0,1 0 0,-1-1 0,0 1 0,1 0 0,-1-1 0,0 1 0,1 0 0,-1 0 0,1 0 0,-1-1 0,0 1 0,1 0 0,-1 0 0,1 0 0,-1 0 0,0 0 0,1 0 0,-1 0 0,1-1 0,-1 1 0,1 1 0,-1-1 0,1 0 0,-1 0 0,0 0 0,1 0 0,-1 0 0,1 0 0,-1 0 0,0 1 0,1-1 0,-1 0 0,1 0 0,-1 1 0,44 16 0,-16-6 0,12-4-1720,1-1 0,0-3-1,1-1 1,61-4 0,-99 2 1534,36-3-6754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116 388 10314,'0'0'5493,"-9"2"-2706,3-1-2351,-47 9 2539,50-10-2433,-1 1 1,1 0-1,-1 0 0,1 1 0,0-1 0,0 0 1,-1 1-1,1 0 0,0 0 0,0 0 0,1 0 1,-1 1-1,-3 2 0,19-6 2170,8-12-2626,-1-1 1,-1-2-1,0 1 1,30-34-1,-11 11-59,6-3-332,-16 17-709,-1-2 0,-1-1 0,-1 0-1,39-58 1,-54 53-8232,-9 15 2280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1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1185,'0'0'27738,"10"-5"-27284,5-4-324,0 2 0,1 0 0,0 1 0,1 0 0,-1 2 0,1 0-1,0 0 1,32-1 0,-47 5-111,0 1-1,-1-1 1,1 1 0,0-1-1,0 1 1,-1-1-1,1 1 1,0 0-1,-1 0 1,1 0 0,-1 0-1,1 0 1,-1 0-1,0 0 1,1 1 0,-1-1-1,0 0 1,0 1-1,0-1 1,0 1-1,0-1 1,0 1 0,0 0-1,-1-1 1,1 1-1,0 0 1,-1 0 0,1-1-1,-1 1 1,0 0-1,0 0 1,0 2 0,2 10 241,-1 0 0,-1 0 1,-2 16-1,2-21-190,-2 8-28,-1-1 0,0 0 0,-1 1 0,-1-1 0,0-1 0,-12 24 1,-13 8-5036,19-36-2081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8840,'0'9'9081,"-1"196"-2641,-2 68-3881,38 314 0,-29-554-1675,-3-13-6437,-13-44-5607,-2-9-1785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1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1 479 9705,'0'0'16448,"17"-15"-12338,-11 10-3972,0 1 0,0-1-1,0 0 1,-1-1 0,1 0-1,-1 0 1,-1 0-1,1 0 1,4-10 0,32-67 941,-34 67-1031,12-28-48,-2-1 0,-1 0 0,-3-1 0,8-56 0,-14 84 0,3 25 0,8 34 0,-15-32 0,18 52-448,-15-39-151,1-1 0,1 0 0,13 24 0,-19-41 399,1 1-1,-1-1 1,1 0-1,0 0 1,1 0-1,-1 0 1,1-1-1,-1 1 0,1-1 1,0 0-1,0 0 1,1 0-1,-1 0 1,0-1-1,1 0 1,0 0-1,-1 0 1,1-1-1,6 2 1,16-2-7232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1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12844,'0'0'13421,"3"67"-11659,-3-38-545,0 6-865,2 2-320,-1 2-32,5-4-993,-2-6-993,0-2-224,-3-6-32,-1-4-384,0-3-706,-1-2-1857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10025,'0'0'18322,"54"0"-17585,-22-8-385,4 0-288,0 1-32,-2 0-96,-5 1-577,-9 0-640,-4 4-801,-6-2-801,-9-1-1345,-1-3-1761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20147,'0'0'8488,"66"-40"-7591,-21 34-128,7-1-481,6 2-288,-4 0-64,0 3-961,-10 0-1313,-8-3-1858,-8-2-1217,-12-1-6214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10666,'0'0'19160,"-13"7"-19070,1 0 45,0 1-1,0 0 1,1 1-1,0 0 1,1 0-1,0 1 1,0 1 0,1 0-1,-13 20 1,12-16-23,1 1 0,0 0 0,1 1 0,1-1 0,1 1 0,0 1 0,1-1 0,1 1 1,0 0-1,2 0 0,-1 26 0,3-43-110,0 0 0,0 0 0,1 0 0,-1 0 1,0 0-1,1 0 0,-1 1 0,1-1 0,-1 0 0,1 0 0,-1-1 1,1 1-1,0 0 0,0 0 0,-1 0 0,1 0 0,0 0 1,0-1-1,0 1 0,0 0 0,0-1 0,0 1 0,0-1 0,0 1 1,0-1-1,0 0 0,0 1 0,0-1 0,0 0 0,1 0 0,-1 1 1,0-1-1,0 0 0,0 0 0,0 0 0,0-1 0,1 1 0,-1 0 1,0 0-1,1-1 0,3 0 6,0 0 0,-1 0 0,1 0 0,0-1 0,-1 1 0,0-1 0,1 0 0,6-5 0,-3 1-8,-1-1 0,1 0 0,-2-1 0,1 0 0,-1 0 0,0 0 0,0 0 0,-1-1 0,0 0 0,-1 0 0,1-1 0,-2 1 0,0-1 0,0 0 0,-1 0 0,0 0 0,1-12 0,-3 22 0,0 0 0,-1 0 0,1-1 0,0 1 0,0 0 0,0 0 0,0 0 0,-1-1 0,1 1 0,0 0 0,0 0 0,-1 0 0,1-1 0,0 1 0,0 0 0,-1 0 0,1 0 0,0 0 0,-1 0 0,1 0 0,0 0 0,0 0 0,-1 0 0,1 0 0,0 0 0,-1 0 0,1 0 0,0 0 0,0 0 0,-1 0 0,1 0 0,0 0 0,-1 0 0,1 0 0,0 0 0,0 0 0,-1 0 0,1 1 0,0-1 0,0 0 0,-1 0 0,1 0 0,0 1 0,0-1 0,0 0 0,-1 0 0,1 0 0,0 1 0,0-1 0,0 0 0,0 0 0,-1 1 0,1-1 0,0 0 0,0 1 0,0-1 0,-14 14 0,10-10 0,1 0 0,0 1 0,0-1 0,0 0 0,0 1 0,1 0 0,0 0 0,0-1 0,0 1 0,0 1 0,1-1 0,0 0 0,0 0 0,0 7 0,2-11 0,0 0 0,0 0 0,-1-1 0,1 1 0,0-1 0,0 1 0,0 0 0,0-1 0,0 0 0,0 1 0,0-1 0,0 1 0,0-1 0,1 0 0,-1 0 0,0 0 0,0 0 0,0 0 0,0 0 0,0 0 0,0 0 0,0 0 0,1 0 0,-1-1 0,0 1 0,1-1 0,32-7 0,58-49 0,-92 58 0,1-1 0,-1 0 0,1 0 0,-1 1 0,1-1 0,-1 0 0,0 0 0,1 1 0,-1-1 0,1 1 0,-1-1 0,0 0 0,1 1 0,-1-1 0,0 1 0,1-1 0,-1 1 0,0-1 0,0 1 0,0-1 0,1 1 0,-1-1 0,0 1 0,0-1 0,0 1 0,0-1 0,0 1 0,0-1 0,0 1 0,0-1 0,0 1 0,0-1 0,0 1 0,0 0 0,-1-1 0,1 1 0,0 0 0,-3 27 0,-1-9-639,-2 0-1,-11 26 1,11-32-890,1 0 0,0 1 0,1 0 1,0 0-1,1 0 0,-2 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3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23 447 4869,'0'0'25218,"-4"6"-24268,-12 11 155,14-19-660,11-16-265,116-177-180,35-59 0,-158 371 0,-4-78 0,-1 0 0,1 0 0,2-1 0,2 1 0,1 0 0,10 42 0,-11-93-2242,-1 7 1117,-1 1 0,0-1 0,0 1 0,0 0 0,0-1 0,-1 1 0,0-5-1,-6-5-8899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17777,'2'-2'3843,"-2"0"-159,3 2-2403,-1 2-993,1 11-224,1 6 97,-1 6-97,2 2 0,-2 3-64,0-1-801,-3 2-736,0-4-802,0-1-31,-2-4-609,-5-4-1281,-4-4-1826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16400,'0'0'8872,"60"-15"-7527,-30 12-288,5-1-512,-1-1-289,-2 1-96,-3 0-96,-5 2-64,-6 1-128,-6 1-961,-8 0-1666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11787,'0'0'14350,"53"-46"-12877,-20 35-544,1 3-641,4 0-224,1 4-32,-3 2-896,-6 2-1379,-6 0-1312,-5 0-2210,-7 0-3524</inkml:trace>
  <inkml:trace contextRef="#ctx0" brushRef="#br0" timeOffset="1">376 119 10378,'0'0'11456,"3"9"-9022,7 41 424,9 40-1212,1-40-4751,-20-50 2940,0 1 1,0 0-1,1-1 0,-1 1 1,0 0-1,1-1 0,-1 1 1,1 0-1,-1-1 0,0 1 1,1-1-1,-1 1 0,1-1 1,0 1-1,-1-1 0,1 1 1,-1-1-1,1 0 0,0 1 1,-1-1-1,1 0 0,0 1 1,-1-1-1,1 0 0,0 0 1,0 0-1,-1 0 0,1 0 1,0 1-1,-1-1 0,1-1 1,0 1-1,0 0 0,-1 0 1,1 0-1,0 0 0,0 0 1,-1-1-1,1 1 0,0 0 1,-1-1-1,1 1 0,0 0 1,-1-1-1,1 1 0,-1-1 1,1 1-1,-1-1 0,1 1 1,-1-1-1,1 1 0,-1-1 1,1 0-1,-1 1 0,0-1 1,1-1-1,21-45-8512,-19 39 6593,9-20-3020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22 2691,'7'-22'9014,"-8"29"-2902,-8 43-877,6-36-5764,2-8 619,-16 98 1866,16-92-1875,0 0 1,1 0-1,0 0 0,1 0 1,1-1-1,3 20 0,8-14-201,-6-9-1938,-5-4-5533</inkml:trace>
  <inkml:trace contextRef="#ctx0" brushRef="#br0" timeOffset="1">1 118 5990,'0'0'19794,"58"-14"-19762,-28 14-608,6-1-3108,4-7-5124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6342,'0'0'19891,"11"52"-19539,-10-23-288,2-2-32,-3 1 0,3 2 0,-3-4-961,0 1-1345,0-4-448,-3-5-1827,-4-4-3202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17136,'0'0'8488,"72"2"-7303,-37-2-416,3-6-481,2-4-192,-7 2-64,-4 2-64,-7 2-800,-7 3-1122,-4 1-1281,-6-2-1570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18193,'0'0'4004,"51"-38"-2691,-16 25-96,9 0-384,5 1-513,0 3-255,-1-1-65,-9 6-481,-6 0-1697,-6-1-2338,-12 0-2723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12139,'0'0'9615,"3"9"-8014,2 17-1185,-1 0-1,0 0 1,-2 0-1,-1 0 1,-4 38-1,1 14-2620,2-66 337,0-21-9065,0-5 1949</inkml:trace>
  <inkml:trace contextRef="#ctx0" brushRef="#br0" timeOffset="1">1 51 5285,'0'0'23158,"58"-27"-22774,-31 27-320,2 0-32,-2 0 0,-3 0-128,-4 0-640,-8 0-898,-7 0-384,-16 0-12139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2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5125,'0'0'17232,"54"9"-15694,-24-10-706,3-4-639,-4 2-161,-6 3-64,-6 0-1538,-9 0-1761,-8 3-2050,0 8-3011</inkml:trace>
  <inkml:trace contextRef="#ctx0" brushRef="#br0" timeOffset="1">0 217 18161,'0'0'6662,"60"-5"-4451,-15-11-898,9 0-801,2 0-384,-2 3-544,-8 0-2787,-9 2-1762,-4 2-9512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1635 353 10570,'4'-12'2445,"2"-11"-1707,0 0-1,-2 0 1,3-33 0,-6 48-509,-1 0 0,0-1 1,0 1-1,-1 0 0,1 0 1,-2 0-1,1 0 0,-1 0 0,-1 0 1,1 1-1,-1-1 0,-1 1 1,1-1-1,-1 1 0,-9-12 1,5 12-77,0-1 1,-1 1-1,0 1 1,0 0-1,-1 0 1,0 1-1,0 0 1,0 0-1,0 1 1,-1 1-1,1-1 1,-1 2-1,-21-3 1,-10 1-68,0 2 0,-54 5 0,94-3-80,-62 5 111,0 4 0,0 2 0,1 3 0,1 2 0,0 3 0,2 3 0,0 3 0,2 2 1,0 3-1,2 2 0,2 2 0,1 3 0,2 2 0,1 3 0,-66 72 0,83-77-74,3 2-1,1 2 1,2 1 0,1 0-1,3 2 1,1 1-1,3 1 1,1 1-1,3 0 1,2 1 0,-14 89-1,23-101-47,1 1 0,1-1-1,3 0 1,0 1 0,3-1 0,1 0-1,1 0 1,2 0 0,2-1 0,1 0-1,2-1 1,1 0 0,1-2 0,2 1 0,2-2-1,39 52 1,-43-65-2,2 0 0,0-1 1,1-1-1,0-1 0,1 0 0,1-2 0,0 0 0,1-1 0,1-1 1,0-1-1,0-1 0,41 11 0,-28-13 38,-1-1 1,1-2-1,0-1 0,0-2 0,0-1 0,0-2 1,0-2-1,41-8 0,-10-4 325,-1-2-1,-1-4 1,-1-2-1,-1-2 1,65-40-1,-44 18 241,-3-5 0,-3-2 0,75-71-1,-96 76-250,-3-2-1,-3-3 0,-2-2 1,-2-2-1,61-104 0,-90 132-226,0-1 0,-3-1 0,0 0 0,-2-1 0,-2 0-1,-1-1 1,-2 0 0,-1-1 0,-2 1 0,-1-1 0,-2 0-1,-1 0 1,-9-61 0,5 78-137,-1 1-1,0 0 1,-1 0 0,0 0 0,-2 1-1,0 0 1,-1 0 0,-1 1 0,0 0-1,-2 1 1,1 0 0,-2 1 0,-27-25-1,23 25-53,0 2-1,-1 0 0,-1 0 1,0 2-1,0 0 0,-1 2 0,0 0 1,-1 1-1,0 1 0,0 1 1,0 1-1,-23-2 0,-7 4-482,1 2-1,-1 2 1,1 2 0,-1 2-1,2 3 1,-1 2 0,-56 20-1,-329 147-9022,369-147 6884,-141 64-9525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18706,'0'0'14061,"49"-7"-14061,-26 6 0,3 0 0,1 1 0,-1 0 0,-3 0-1794,-5-2-4323,-2-4-6183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5669,'0'0'14937,"2"11"-12599,7 45 343,-5-27-1504,0 0 0,2-1 0,1 0 0,1 0 0,17 39 0,-24-65-1194,0 0 0,0 0 0,1 0 0,-1 0 0,0 0 0,1 0 0,-1 0 1,1 0-1,0-1 0,0 1 0,0 0 0,-1-1 0,1 0 0,1 1 0,-1-1 0,0 0 0,0 0 0,0 0 0,1 0 0,-1-1 0,0 1 1,1 0-1,-1-1 0,0 0 0,1 0 0,-1 0 0,1 0 0,-1 0 0,1 0 0,-1 0 0,0-1 0,1 1 0,-1-1 0,0 0 1,1 0-1,-1 1 0,0-2 0,0 1 0,4-3 0,0 1-579,0-2 0,-1 1 0,0 0 0,0-1 0,8-9 0,14-29-6960,-11 5 419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1 10346,'0'0'11531,"-19"52"-8745,1-13 33,-2 7-801,-7 11-256,0 7-353,-2 7-1313,-2 8-96,-1 1 0,-1-3 0,5-5 0,3-9 0,3-9 0,8-14-1057,7-19-2210,6-14-3524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8:0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12075,'0'0'16469,"13"12"-15561,22 18-473,40 34 172,72 80 0,-99-84-481,-25-30-321,2 0 0,37 34 0,-41-54-1715,-26-21-13786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8:0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194 482 2755,'0'0'12406,"-2"11"-11675,-7 34 65,9-41-658,0-1 1,1 1-1,-1-1 1,1 1-1,-1-1 0,1 1 1,0-1-1,0 1 1,0-1-1,1 0 1,-1 0-1,1 0 0,0 0 1,0 0-1,0 0 1,0 0-1,1 0 1,3 3-1,-2-2 210,-1-1-1,1 0 1,0 0-1,0 0 1,0 0 0,0-1-1,0 0 1,1 1-1,-1-2 1,1 1-1,6 1 1,-10-3-230,-1 0 1,1 0-1,0 0 1,-1 0-1,1-1 0,0 1 1,-1 0-1,1 0 1,-1-1-1,1 1 1,-1 0-1,1-1 0,0 1 1,-1-1-1,1 1 1,-1-1-1,0 1 1,1-1-1,-1 1 0,1-1 1,-1 1-1,0-1 1,1 0-1,-1 1 1,0-1-1,0 0 1,0 1-1,1-1 0,-1 1 1,0-1-1,0 0 1,0 1-1,0-1 1,0 0-1,0-1 0,0-33 1505,0 25-943,-2-10-497,0-1 0,-1 0-1,-1 1 1,-1 0 0,-1 0 0,-1 0-1,-1 1 1,-14-27 0,-93-142 878,108 177-1055,-93-117-6,100 127 0,1 1 0,-1-1 0,0 1 0,0-1 0,0 1 0,0 0 0,0-1 0,0 1 0,0-1 0,1 1 0,-1 0 0,0-1 0,0 1 0,1 0 0,-1-1 0,0 1 0,1 0 0,-1-1 0,0 1 0,1 0 0,-1-1 0,0 1 0,1 0 0,-1 0 0,0 0 0,1-1 0,-1 1 0,1 0 0,-1 0 0,1 0 0,-1 0 0,0 0 0,1 0 0,-1 0 0,1 0 0,-1 0 0,1 0 0,-1 0 0,1 0 0,28-5 0,-23 4 0,47-5-2446,70-1-1,-15 3-2787,-65-1-2896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8:0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220 237 3267,'0'0'1057,"9"-11"4388,8-12-833,30-48 0,-41 61-3400,-1-1 0,1 1 0,-2-1 0,0-1 0,0 1 0,-1-1-1,0 1 1,-1-1 0,1-12 0,-3 23-1182,-1 1 0,1-1 0,0 1 0,-1-1 0,1 1 0,0 0 0,-1-1 0,1 1 0,-1-1 0,1 1 0,-1 0 0,1 0 0,-1-1 0,1 1 0,-1 0 0,1 0 0,-1 0 0,1-1 0,-1 1 0,1 0 0,-1 0 0,1 0 0,-1 0 0,1 0 0,-1 0 0,1 0 0,-1 0 0,1 0 0,-1 0 0,0 0 0,1 1 0,-1-1 0,1 0 0,-1 0 0,1 0 0,-1 1 0,0 0 0,-24 8 485,10 0-515,0 1 0,0 1 0,1 0 0,1 1 0,-22 24 0,7-2 0,-30 46 0,41-54 0,1 0 0,-19 47 0,29-60 0,1 1 0,1 0 0,1 1 0,-1-1 0,2 0 0,0 1 0,1 24 0,1-37 0,0 1 0,0-1 0,0 0 0,1 0 0,-1 1 0,1-1 0,-1 0 0,1 0 0,0 0 0,0 0 0,0 0 0,0 0 0,0 0 0,0 0 0,1 0 0,-1 0 0,1-1 0,-1 1 0,1-1 0,0 1 0,2 1 0,-1-1 0,1 0 0,0-1 0,0 1 0,0-1 0,-1 0 0,1 0 0,0-1 0,0 1 0,0-1 0,0 1 0,6-2 0,3 0 0,1-1 0,0 0 0,0-1 0,-1 0 0,0-1 0,17-8 0,9-6-726,-1-2 1,38-27-1,-36 18-3345,59-54 0,-39 22-11651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0 793 16656,'0'0'13789,"6"-13"-12935,17-35-686,2 2 0,42-59 0,79-89 330,-81 113-343,-3-4 1,59-108-1,-115 183-805,0 0-2600,-10 3-3618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42 4292,'0'0'25437,"0"-7"-24310,0 6-1090,0 0 0,1 0 0,-1 0 0,0-1 0,0 1 0,0 0 0,-1 0 0,1-1 0,0 1-1,0 0 1,-1 0 0,1 0 0,0 0 0,-1-1 0,0 1 0,1 0 0,-1 0 0,1 0 0,-1 0 0,0 0 0,0 0 0,0 0 0,0 1 0,1-1 0,-1 0 0,0 0 0,0 1 0,0-1 0,-1 0 0,1 1 0,0-1 0,-1 0 0,-3 1 26,0-1-1,0 1 1,1-1 0,-1 1 0,0 1 0,0-1 0,0 1-1,1 0 1,-1 0 0,-5 2 0,-2 0-63,1 1 0,-1 1 0,1 0 0,-16 11 0,22-13 0,0 0 0,0 0 0,1 1 0,-1-1 0,1 1 0,0 0 0,1 0 0,-1 1 0,0-1 0,1 1 0,0 0 0,-3 6 0,6-10 0,0 0 0,-1 0 0,1 0 0,0 0 0,0 0 0,-1 0 0,1 0 0,0 0 0,0 0 0,0 0 0,1 0 0,-1 0 0,0 0 0,0 0 0,0 0 0,1 0 0,-1 0 0,1 0 0,-1 0 0,1 0 0,-1 0 0,1 0 0,-1 0 0,1 0 0,0 0 0,-1-1 0,1 1 0,0 0 0,0 0 0,0-1 0,0 1 0,-1-1 0,1 1 0,0-1 0,0 1 0,0-1 0,0 1 0,0-1 0,0 0 0,0 0 0,0 0 0,1 1 0,-1-1 0,0 0 0,1 0 0,62 1 0,-48-2 0,33-1 0,41 0 0,-83 3 0,0-1 0,0 1 0,0 0 0,0 1 0,-1-1 0,1 1 0,0 1 0,-1-1 0,11 6 0,-16-6 0,1-1 0,0 1 0,-1-1 0,1 1 0,-1 0 0,0 0 0,1 0 0,-1-1 0,0 1 0,0 0 0,0 1 0,0-1 0,-1 0 0,1 0 0,0 0 0,-1 0 0,0 1 0,1-1 0,-1 0 0,0 0 0,0 1 0,0-1 0,-1 0 0,1 0 0,0 0 0,-1 1 0,0-1 0,1 0 0,-1 0 0,0 0 0,-2 3 0,-1 5 0,-1-1 0,0 0 0,-1-1 0,1 1 0,-12 11 0,9-12 0,0 0 0,-1 0 0,1-1 0,-1-1 0,-1 1 0,1-1 0,-1-1 0,0 0 0,-1 0 0,1-1 0,-16 4 0,1-3 0,0-1 0,0-1 0,-50 0 0,74-4-125,1 0 0,-1 0 0,1 0 0,-1 0 0,1 0 0,-1-1 1,1 1-1,0 0 0,0 0 0,-1 0 0,1 0 0,0 0 0,0-1 0,0 1 0,0 0 0,1 0 0,-1 0 0,0 0 1,0-1-1,1 0 0,2-16-6888,6-6-8623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28 4324,'0'0'23638,"-9"-6"-22559,3 2-937,5 2-118,-1 1 0,1-1 0,-1 1 1,0-1-1,1 1 0,-1 0 0,0 0 1,0 0-1,0 0 0,1 0 0,-1 0 1,0 1-1,0-1 0,0 0 0,0 1 1,-1 0-1,1-1 0,0 1 0,0 0 1,0 0-1,0 0 0,0 1 0,0-1 1,0 0-1,0 1 0,0-1 0,0 1 1,0 0-1,0 0 0,0-1 0,0 1 1,0 1-1,-2 1 0,-8 8 22,0 1 0,1 1 0,0 0 0,1 0 0,1 1 1,0 0-1,0 1 0,2 0 0,0 0 0,1 1 0,0 0 0,1 0 0,1 0 0,1 1 0,0-1 0,1 1 0,1 0 0,1 27 1,1-41-53,-1 0 1,1 0-1,0-1 1,0 1-1,0 0 1,0-1-1,0 1 1,0-1 0,1 1-1,0-1 1,-1 1-1,1-1 1,0 0-1,0 0 1,0 0 0,0 0-1,0 0 1,1-1-1,-1 1 1,1-1-1,-1 1 1,1-1-1,-1 0 1,1 0 0,0 0-1,-1 0 1,1-1-1,0 1 1,0-1-1,0 1 1,-1-1 0,7-1-1,1 2-294,0-2-1,-1 0 1,1 0 0,0-1-1,-1 0 1,1 0 0,-1-1-1,14-6 1,-5-1-1448,-1 1 0,-1-2 0,0 0 0,0-1 0,-1-1 0,14-15 0,4-12-6329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 10090,'0'0'4393,"-5"6"-4227,-13 16 485,9-19 12608,8-3-13248,1-1 0,0 1 0,-1 0 0,1-1-1,-1 1 1,1 0 0,-1 0 0,1-1 0,-1 1 0,1 0-1,-1 0 1,1 0 0,-1 0 0,1 0 0,-1 0-1,1 0 1,-1 0 0,1 0 0,-1 0 0,1 0 0,-1 0-1,1 0 1,-1 0 0,1 0 0,-1 1 0,1-1 0,-1 0-1,1 0 1,-1 1 0,1-1 0,-1 0 0,1 0 0,0 1-1,-1-1 1,1 1 0,-1-1 0,1 0 0,0 1-1,0-1 1,-1 1 0,1-1 0,-1 1 0,-5 9 59,1 0 1,0 0-1,0 0 1,1 0 0,0 1-1,1 0 1,0 0-1,1 0 1,0 0-1,1 0 1,0 0-1,0 1 1,3 18-1,-2-30-60,0 1 0,0 0 0,1-1 0,-1 1 0,0 0-1,1-1 1,-1 1 0,1 0 0,-1-1 0,1 1 0,-1-1-1,1 1 1,-1-1 0,1 1 0,-1-1 0,1 1 0,0-1-1,-1 1 1,1-1 0,0 0 0,-1 0 0,1 1 0,0-1-1,0 0 1,-1 0 0,1 0 0,0 1 0,0-1 0,-1 0-1,1 0 1,0 0 0,0-1 0,-1 1 0,1 0 0,0 0-1,0 0 1,-1 0 0,1-1 0,0 1 0,-1 0 0,1-1-1,0 1 1,-1 0 0,1-1 0,0 1 0,0-2 0,33-20 825,-9-7-506,27-42 0,4-5-53,-55 75-274,0-1 0,-1 1 0,1 0 0,0 0 0,0 0 0,0 0 0,0 0 0,0 1 1,0-1-1,0 0 0,0 0 0,0 1 0,0-1 0,0 0 0,0 1 0,1-1 0,-1 1 0,0-1 0,0 1 0,1 0 0,-1 0 1,2-1-1,-2 2-4,0-1 1,0 1-1,-1 0 0,1-1 1,0 1-1,0 0 1,-1-1-1,1 1 1,0 0-1,-1 0 0,1 0 1,-1-1-1,1 1 1,-1 0-1,1 0 1,-1 0-1,1 0 1,-1 0-1,0 0 0,0 0 1,1 1-1,1 11 9,-1 0-1,0-1 0,0 17 0,-1-23 36,0-6-40,-1 0-1,1 1 1,0-1 0,0 0 0,0 1-1,1-1 1,-1 0 0,0 1 0,0-1-1,0 0 1,0 1 0,0-1-1,0 0 1,0 1 0,1-1 0,-1 0-1,0 0 1,0 1 0,0-1 0,1 0-1,-1 0 1,0 1 0,0-1-1,1 0 1,-1 0 0,0 1 0,1-1-1,-1 0 1,0 0 0,0 0 0,1 0-1,-1 0 1,0 0 0,1 1 0,-1-1-1,1 0 1,17-4 134,18-16 99,-33 18-227,10-7-8,-3 3 0,-1 0 0,1 0 0,0 1 0,14-6 0,-22 11 0,-1-1 0,0 1 0,1-1 0,-1 1 0,0 0 0,1-1 0,-1 1 0,0 0 0,1 0 0,-1 0 0,0 0 0,1 0 0,-1 0 0,1 0 0,-1 1 0,0-1 0,1 0 0,-1 1 0,0-1 0,0 1 0,1 0 0,-1-1 0,0 1 0,0 0 0,0 0 0,0-1 0,0 1 0,0 0 0,0 0 0,0 0 0,0 0 0,0 1 0,0-1 0,-1 0 0,1 0 0,0 0 0,-1 1 0,1-1 0,-1 0 0,0 1 0,1-1 0,-1 0 0,0 2 0,12 34-4787,-2-31 178,4-21-254,-6 1-6438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15439,'0'0'14493,"-10"5"-14130,5-2-310,-47 30 359,49-31-394,0 0 0,1 0 0,-1 0 0,0 0 0,1 1 0,0-1 0,0 1 1,0 0-1,0 0 0,0-1 0,0 1 0,1 0 0,-1 1 0,1-1 0,0 0 0,0 0 0,-1 6 0,5-8-15,0 0 1,1 0-1,-1 0 0,0-1 0,1 1 0,-1-1 0,0 0 0,1 0 0,-1 0 0,7-1 0,-5 1-10,-3 0 14,8 0-127,0 0 1,0 0-1,1 2 0,18 3 0,-28-4 121,1-1 0,-1 0 0,0 1 0,0-1 0,0 1 0,1 0 0,-1-1 0,0 1 0,0 0-1,0 0 1,0 0 0,0-1 0,0 1 0,-1 0 0,1 0 0,0 0 0,0 1 0,-1-1-1,2 2 1,-2-1 50,0 0-1,0-1 0,0 1 1,0 0-1,0 0 0,0 0 1,-1-1-1,1 1 0,-1 0 0,1 0 1,-1-1-1,0 1 0,0 0 1,0-1-1,0 1 0,0-1 1,0 1-1,0-1 0,-1 2 0,-3 3-14,0-1-1,0 1 0,-1-1 0,0 0 0,0 0 1,0-1-1,0 1 0,-1-1 0,1-1 0,-1 1 0,0-1 1,0-1-1,0 1 0,-1-1 0,1 0 0,-15 1 0,26-21-11170,4 8 4414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3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4837,'0'0'27647,"1"19"-27364,-1-18-283,0-1 0,0 1 0,-1-1 0,1 1 0,0 0 0,0-1 0,0 1 0,1-1 0,-1 1 0,0 0 0,0-1 0,0 1 0,0-1 0,0 1 0,1 0 0,-1-1 0,0 1 0,1-1 0,-1 1 0,0-1 0,1 1 0,-1-1 0,0 1 0,1-1 0,-1 0 0,1 1 0,-1-1 0,1 0 0,-1 1 0,1-1 0,-1 0 0,1 1 0,-1-1 0,1 0 0,0 0 0,-1 0 0,1 0 0,-1 0 0,1 1 0,0-1 0,-1 0 0,1 0 0,-1 0 0,1 0 0,0-1 0,-1 1 0,1 0 0,-1 0 0,1 0 0,-1 0 0,1-1 0,0 1 0,-1 0 0,1 0 0,-1-1 0,1 1 0,-1-1 0,1 1 0,-1-1 0,3-1 0,0 1 0,0-1 0,0 0 0,-1-1 0,1 1 0,-1 0 0,0-1 0,1 1 0,-1-1 0,2-5 0,-2 5 0,-1 0 0,0 0 0,-1 0 0,1 0 0,-1 0 0,1 0 0,-1 0 0,0-1 0,0 1 0,0 0 0,-1-5 0,0 7 0,1 0 0,0 0 0,0 1 0,-1-1 0,1 0 0,0 0 0,-1 1 0,1-1 0,0 0 0,-1 1 0,1-1 0,-1 0 0,1 1 0,-1-1 0,0 1 0,1-1 0,-1 1 0,0-1 0,1 1 0,-1-1 0,0 1 0,1 0 0,-1-1 0,0 1 0,0 0 0,1 0 0,-1-1 0,0 1 0,0 0 0,0 0 0,1 0 0,-1 0 0,0 0 0,0 0 0,0 0 0,1 0 0,-1 1 0,0-1 0,0 0 0,0 0 0,1 1 0,-1-1 0,0 0 0,1 1 0,-1-1 0,0 1 0,1-1 0,-1 1 0,0-1 0,0 1 0,-1 1 0,-1 0 0,1 0 0,0 0 0,0 0 0,-1 0 0,2 1 0,-1-1 0,0 1 0,0-1 0,1 1 0,-2 3 0,4-6-237,1 1-1,-1 0 1,0-1 0,1 1-1,-1-1 1,1 0 0,-1 1 0,0-1-1,1 0 1,-1 0 0,1 0-1,-1 0 1,3 0 0,-4 0-477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63 12556,'0'0'15657,"-5"9"-15037,-28 67 588,31-68-1131,-1-1 0,1 1 1,0 0-1,1 0 0,0 0 0,0 0 0,0 0 1,1 0-1,2 15 0,-1-22-62,0 0-1,-1 0 1,1 0-1,0-1 1,0 1-1,-1 0 1,1-1-1,0 1 1,0-1-1,0 1 1,0-1-1,0 1 1,0-1-1,0 1 1,0-1-1,0 0 1,0 0-1,0 0 1,0 1-1,0-1 1,0 0-1,0 0 1,0-1-1,0 1 1,0 0-1,0 0 1,1 0-1,-1-1 1,0 1-1,1-1 1,32-11 411,-20 2-347,-1-1 1,0-1-1,-1 0 1,-1-1 0,0-1-1,0 1 1,-1-1-1,-1-1 1,-1 0 0,11-25-1,-26 102 124,3-51-203,1 1 0,0-1 0,1 1 0,-1 20 0,4-32 0,-1 0 0,1 1 0,-1-1 0,1 0 0,-1 0 0,1 1 0,-1-1 0,1 0 0,0 0 0,-1 0 0,1 0 0,-1 1 0,1-1 0,0 0 0,-1 0 0,1 0 0,-1-1 0,1 1 0,0 0 0,-1 0 0,1 0 0,-1 0 0,1 0 0,-1-1 0,1 1 0,0 0 0,-1-1 0,1 1 0,-1 0 0,1-1 0,-1 1 0,0 0 0,1-1 0,0 0 0,21-12 0,22-33 0,-36 37 0,0 0 0,1 0 0,-1 1 0,17-11 0,-24 18 0,-1 1 0,0 0 0,1 1 0,-1-1 0,0 0 0,1 0 0,-1 0 0,1 0 0,-1 0 0,0 0 0,1 0 0,-1 0 0,0 1 0,1-1 0,-1 0 0,0 0 0,0 0 0,1 1 0,-1-1 0,0 0 0,1 1 0,-1-1 0,0 0 0,0 0 0,0 1 0,1-1 0,-1 0 0,0 1 0,0-1 0,0 1 0,0-1 0,0 0 0,0 1 0,1-1 0,-1 0 0,0 1 0,0-1 0,0 1 0,0-1 0,0 0 0,-1 1 0,1-1 0,0 0 0,0 1 0,0-1 0,0 1 0,0 28 0,0-24 0,0-4 0,1-1 0,-1 1 0,1-1 0,-1 0 0,1 1 0,-1-1 0,1 0 0,-1 0 0,1 1 0,-1-1 0,1 0 0,-1 0 0,1 0 0,0 0 0,-1 0 0,1 0 0,-1 0 0,1 0 0,0 0 0,-1 0 0,1 0 0,-1 0 0,1 0 0,0 0 0,-1 0 0,1-1 0,-1 1 0,1 0 0,-1 0 0,1-1 0,-1 1 0,1 0 0,0-1 0,19-8 0,-16 7-246,0-1 0,0 1 0,-1 0 0,1-1 0,1 2-1,-1-1 1,0 0 0,0 1 0,1 0 0,-1 0 0,0 0 0,1 1 0,-1-1 0,1 1 0,-1 0-1,1 1 1,-1-1 0,1 1 0,6 1 0,-10-2-401,0 1 1,1-1-1,-1 0 0,0 0 1,0 0-1,1 1 1,-1-1-1,0-1 0,0 1 1,1 0-1,-1 0 0,0 0 1,0-1-1,0 1 0,1-1 1,-1 1-1,0-1 1,0 1-1,2-2 0,16-22-6370,-4-9 5404,-5-1 4894,-3 16 11023,-9 31-10124,-13 85-2215,8-41-1652,2 0 0,4 75-1,1-84-193,15-88 1200,4-43-1171,-6 24-473,22-61 0,-34 117 293,0 0 0,0 0 0,0 0-1,1 0 1,-1 0 0,1 0 0,0 0 0,-1 1-1,1-1 1,0 0 0,1 1 0,-1 0 0,0 0-1,1-1 1,-1 2 0,1-1 0,0 0 0,-1 0 0,1 1-1,0-1 1,0 1 0,0 0 0,0 0 0,0 0-1,1 0 1,-1 1 0,0-1 0,0 1 0,0 0-1,1 0 1,-1 0 0,6 1 0,-8 0 27,1 0 1,-1 0-1,0 0 1,0 0-1,0 1 1,0-1-1,0 0 1,0 0-1,0 1 1,-1-1-1,1 0 1,0 1-1,-1-1 1,1 1-1,-1-1 0,0 1 1,1-1-1,-1 1 1,0-1-1,0 1 1,0 0-1,0-1 1,0 1-1,0-1 1,0 1-1,-1-1 1,0 2-1,1 2 75,-1 0 0,0 0 0,0 0 0,0 0 0,-1-1-1,0 1 1,-3 6 0,-38 38 1031,41-47-1109,1-1-1,-1 1 1,0 0 0,0-1-1,0 0 1,0 1-1,0-1 1,0 0-1,0 0 1,0 0-1,0 0 1,-1-1-1,1 1 1,0 0-1,-1-1 1,1 0-1,0 0 1,-1 1-1,1-1 1,-1-1-1,1 1 1,0 0 0,-1 0-1,1-1 1,-3 0-1,4-1-294,0 1-1,0 0 1,0-1-1,0 1 1,0-1-1,0 1 1,1-1 0,-1 0-1,0 1 1,1-1-1,-1 0 1,1 1-1,-1-1 1,1 0 0,0 0-1,0 1 1,0-1-1,0 0 1,0 0-1,0 1 1,1-1 0,0-3-1,10-40-10622,5 16 538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16432,'-23'88'8995,"0"4"-3989,19-71-4475,1 0-1,0 34 1,7-29-393,5-36 115,7-41 98,-12 3-351,-3 34 0,-1 39 0,1-23 0,-1 0 0,0 0 0,1 0 0,-1 0 0,1 0 0,-1-1 0,1 1 0,0 0 0,0-1 0,0 1 0,0 0 0,0-1 0,0 1 0,0-1 0,1 0 0,-1 1 0,0-1 0,1 0 0,-1 0 0,1 0 0,0 0 0,-1 0 0,1 0 0,0 0 0,-1 0 0,1-1 0,0 1 0,0-1 0,0 1 0,0-1 0,-1 0 0,1 0 0,0 0 0,0 0 0,2 0 0,2 0 0,0 0 0,0 0 0,0 0 0,-1-1 0,1 0 0,0 0 0,0-1 0,-1 0 0,1 1 0,8-6 0,-7 2 0,0 0 0,-1-1 0,1 1 0,-1-2 0,9-11 0,9-9 0,-24 72 0,-5-15 0,-4 36 0,9-66-11,1 0 0,-1 0 0,0 0 0,0 0 0,0-1 0,0 1-1,0 0 1,0 0 0,0 0 0,0 0 0,0 0 0,0-1 0,0 1 0,1 0 0,-1 0 0,0 0 0,0 0 0,0 0-1,0 0 1,0 0 0,1-1 0,-1 1 0,0 0 0,0 0 0,0 0 0,0 0 0,1 0 0,-1 0 0,0 0 0,0 0 0,0 0-1,0 0 1,1 0 0,-1 0 0,0 0 0,0 0 0,0 0 0,0 0 0,1 0 0,-1 0 0,0 0 0,0 0 0,0 0-1,0 1 1,1-1 0,-1 0 0,0 0 0,0 0 0,0 0 0,0 0 0,0 0 0,0 0 0,1 1 0,-1-1 0,0 0 0,0 0-1,0 0 1,0 0 0,0 0 0,0 1 0,0-1 0,0 0 0,9-13-2585,-2-37-9351,-6 17 2012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9449,'0'0'15182,"9"53"-15470,5-40-2787,3 1-3011,7-3-6405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48 18225,'0'0'7506,"-6"9"-4805,1-4-1856,1 0-546,-1-1 0,1 1 0,0 0 0,1 0-1,-1 0 1,1 1 0,0-1 0,1 1 0,-1-1-1,-2 13 1,6-18-284,1-1-1,0 1 1,0 0-1,0-1 1,0 1-1,0-1 1,0 1-1,-1-1 1,1 0-1,0 0 1,-1 0-1,1 0 1,2-2-1,23-18-14,60-44 0,-80 60 0,0 1 0,1 0 0,-1 0 0,1 1 0,-1 0 0,1 1 0,0 0 0,0 0 0,1 0 0,10 0 0,-18 2 3,-1 0-1,1 0 1,0 0 0,0 0-1,0 0 1,-1 0-1,1 1 1,0-1 0,0 0-1,0 0 1,-1 1 0,1-1-1,0 0 1,-1 1 0,1-1-1,0 1 1,-1-1-1,1 1 1,0-1 0,-1 1-1,1 0 1,-1-1 0,1 1-1,-1-1 1,0 1 0,1 0-1,-1 0 1,1-1-1,-1 1 1,0 0 0,0 0-1,1 0 1,-1 33-82,0-32-4,-1 0 1,1 0-1,0 1 0,0-1 0,0 0 1,0 1-1,0-1 0,0 0 0,1 0 1,-1 1-1,1-1 0,-1 0 0,1 0 1,0 0-1,0 0 0,1 3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 7623,'0'0'22128,"-10"-2"-20964,4 1-1059,-1 0 0,1 1 0,0-1 0,-1 1 0,1 0 0,-1 1 0,1 0-1,0 0 1,0 0 0,-1 0 0,1 1 0,0 0 0,0 1 0,-9 4 0,1 0-5,8-5-85,0 1 0,0 0 0,0 0-1,0 0 1,1 1 0,-1-1 0,1 1 0,0 1 0,0-1-1,1 1 1,-6 5 0,46-7-186,-17-4-41,-9 0 72,-1 1 0,1 0 0,0 1 0,-1-1 0,16 5 0,-24-5 145,1 1 1,-1-1 0,1 1-1,-1 0 1,1-1 0,-1 1-1,1 0 1,-1 0 0,0 0-1,1 0 1,-1 0-1,0 0 1,0 1 0,0-1-1,0 0 1,0 1 0,0-1-1,0 0 1,0 1-1,-1-1 1,1 1 0,0 0-1,-1-1 1,1 1 0,-1-1-1,0 1 1,0 0-1,1-1 1,-1 1 0,0 0-1,0-1 1,-1 1 0,1 0-1,0-1 1,-1 1-1,1-1 1,0 1 0,-2 3-1,-1 0 46,1 0-1,-1 0 0,1-1 1,-1 1-1,-1-1 0,1 1 1,-1-1-1,0 0 0,0 0 0,0 0 1,0-1-1,-5 4 0,-59 33 300,62-37-350,0 0 0,0-1 0,0 0 0,-1 0 0,1 0 0,0-1 0,-12 2 0,17-3-40,1-1 0,0 1-1,-1 0 1,1 0 0,0 0 0,0 0-1,-1 0 1,1 0 0,0 0 0,0-1 0,-1 1-1,1 0 1,0 0 0,0 0 0,0-1-1,-1 1 1,1 0 0,0 0 0,0 0-1,0-1 1,-1 1 0,1 0 0,0 0 0,0-1-1,0 1 1,0 0 0,0-1 0,0 1-1,0 0 1,0 0 0,0-1 0,0 1 0,0 0-1,0-1 1,0 1 0,0 0 0,0-1-1,0 1 1,0 0 0,0 0 0,0-1 0,0 1-1,0 0 1,1 0 0,-1-1 0,0 1-1,0 0 1,0 0 0,0-1 0,1 1 0,-1 0-1,0 0 1,0 0 0,1-1 0,-1 1-1,0 0 1,12-15-4671,28-15-8112,-13 15 1805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18 8040,'0'0'21439,"-10"6"-21178,-2 1 54,1 0 0,0 2-1,0-1 1,-15 17 0,22-21-239,1 0 1,-1 0-1,1 0 1,0 0-1,0 0 1,0 1-1,1-1 1,-1 1-1,1 0 1,0-1-1,0 1 1,1 0-1,0 0 1,-1 1-1,2-1 1,-1 0-1,1 0 1,0 7-1,2-11-76,0 0 0,0 0 0,0-1 0,0 1 0,0-1 0,1 1 0,-1-1 0,0 0 0,0 0 0,1 0 0,-1 0 0,0-1 0,0 1 0,1-1 0,2 0 0,7-5 0,-1-1 0,0 0 0,0 0 0,0-1 0,-1-1 0,-1 1 0,1-2 0,-1 1 0,-1-1 0,0-1 0,0 1 0,-1-1 0,-1-1 0,0 1 0,0-1 0,4-15 0,-10 27 0,0 0 0,0 0 0,0 1 0,0-1 0,0 0 0,0 0 0,0 0 0,-1 0 0,1 0 0,0 0 0,0 0 0,0 0 0,0 0 0,0 0 0,0 0 0,0 0 0,0 0 0,0 0 0,0 0 0,-1-1 0,1 1 0,0 0 0,0 0 0,0 0 0,0 0 0,0 0 0,0 0 0,0 0 0,0 0 0,0 0 0,0 0 0,0 0 0,0 0 0,0 0 0,0 0 0,-1 0 0,1 0 0,0-1 0,0 1 0,0 0 0,0 0 0,0 0 0,0 0 0,0 0 0,0 0 0,0 0 0,0 0 0,0 0 0,0 0 0,0-1 0,0 1 0,0 0 0,-11 12 0,-11 17 0,14-5-4895,7-23 4587,1-1 1,0 1 0,-1 0-1,1-1 1,0 1 0,-1 0 0,1-1-1,0 1 1,0 0 0,0-1-1,0 1 1,0 0 0,0 0-1,0-1 1,0 1 0,0 0-1,0 0 1,0-1 0,0 1-1,0 0 1,1 0 0,-1-1 0,0 1-1,1 0 1,-1-1 0,0 1-1,1 0 1,-1-1 0,1 1-1,10-1-10176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5509,'0'0'20062,"1"9"-18957,-4 218 4986,3-227-6091,-1 1 0,1-1 0,0 1 0,0-1 0,0 1 0,0-1 0,0 1 0,0-1 0,0 1 0,0-1 0,1 1 0,-1-1 0,0 1 0,0-1 0,0 1 0,0-1 0,1 1 0,-1-1 0,0 0 0,0 1 0,1-1 0,-1 1 0,0-1 0,1 0 0,-1 1 0,0-1 0,1 0 0,-1 1 0,1-1 0,-1 0 0,1 0 0,-1 1 0,1-1 0,16-6 0,13-22 0,-22 17 0,-1-1 0,0 1 0,-1-1 0,0-1 0,-1 1 0,0-1 0,-1 0 0,-1 0 0,0 0 0,-1 0 0,0-1 0,0-19 0,-2 33 0,0 0 0,-1 0 0,1 0 0,0-1 0,0 1 0,0 0 0,0 0 0,0 0 0,0 0 0,0 0 0,-1 0 0,1 0 0,0-1 0,0 1 0,0 0 0,0 0 0,0 0 0,-1 0 0,1 0 0,0 0 0,0 0 0,0 0 0,0 0 0,-1 0 0,1 0 0,0 0 0,0 0 0,0 0 0,-1 0 0,1 0 0,0 0 0,0 0 0,0 0 0,0 0 0,0 0 0,-1 0 0,1 0 0,0 0 0,0 1 0,0-1 0,0 0 0,-1 0 0,1 0 0,0 0 0,0 0 0,0 0 0,0 0 0,0 1 0,0-1 0,0 0 0,0 0 0,-1 0 0,1 0 0,0 1 0,0-1 0,0 0 0,-8 12 0,8-12-118,0 1-1,-1 0 1,1 0-1,0-1 1,0 1-1,0 0 1,0-1-1,0 1 1,0 0 0,0 0-1,0-1 1,1 1-1,-1 0 1,0 0-1,0-1 1,1 1-1,-1 0 1,0-1 0,1 1-1,-1-1 1,0 1-1,1 0 1,-1-1-1,1 1 1,-1-1 0,1 1-1,-1-1 1,1 1-1,0-1 1,-1 1-1,1-1 1,-1 0-1,1 1 1,1-1 0,27 1-8488,-15-1 4883,5 0-7862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 14606,'0'0'10388,"-13"-9"-11042,4 5-9721,5 4 4225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17328,'0'0'15225,"-1"5"-15011,-7 56-214,5-42 0,0 0 0,1 0 0,1 1 0,1 21 0,1-40 0,-1 0 0,0-1 0,1 1 0,-1 0 0,0-1 0,1 1 0,-1 0 0,1-1 0,-1 1 0,1-1 0,-1 1 0,1-1 0,0 1 0,-1-1 0,1 1 0,0-1 0,-1 1 0,1-1 0,0 0 0,-1 0 0,1 1 0,0-1 0,0 0 0,-1 0 0,1 0 0,0 0 0,0 0 0,0 0 0,-1 0 0,1 0 0,0 0 0,0 0 0,-1 0 0,2-1 0,30-7 0,-20 0 0,0 0 0,0 0 0,-1-1 0,0-1 0,16-18 0,-17 16 0,1 1 0,0 1 0,1 0 0,24-16 0,-35 25 0,1 1 0,-1 0 0,0 0 0,0 0 0,1-1 0,-1 1 0,0 0 0,0 0 0,1 1 0,-1-1 0,0 0 0,1 0 0,-1 1 0,0-1 0,0 1 0,0-1 0,1 1 0,-1-1 0,0 1 0,0 0 0,0-1 0,0 1 0,0 0 0,0 0 0,0 0 0,0 0 0,-1 0 0,1 0 0,0 0 0,0 0 0,-1 0 0,1 0 0,0 3 0,0-2 0,0 0 0,1-1 0,-1 1 0,1 0 0,-1 0 0,1-1 0,0 1 0,-1-1 0,1 1 0,0-1 0,0 0 0,0 1 0,0-1 0,0 0 0,0-1 0,5 2 0,11 0-1293,0-1 0,1-1-1,29-4 1,-44 3 939,-1 1 0,0-1 0,1 1 0,-1-1 0,1 0-1,-1 0 1,0-1 0,0 1 0,0-1 0,0 1 0,0-1 0,0 0 0,0 0 0,0 0-1,-1 0 1,1-1 0,-1 1 0,0-1 0,1 0 0,-1 0 0,0 1 0,-1-1 0,1 0-1,-1-1 1,1 1 0,1-6 0,-1-4-10088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18257,'0'0'14510,"3"-5"-14510,10 5-1602,4 0-2433,0 0-2532,1 0-4323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9545,'0'0'22197,"8"10"-21332,-3-4-855,-1 1 0,1-1 0,-2 1 0,1 0 0,-1 0 0,0 0 0,0 1 0,-1-1 0,0 1 0,0-1 0,-1 1 0,0 0 0,0-1 0,-1 1 0,-1 12 0,-3 6-10,-1 0 0,-2 0 0,0 0 0,-2-1 0,-17 35 0,12-30 0,2 1 0,-15 57 0,27-87 0,0-1 0,0 0 0,0 0 0,0 1 0,0-1 0,0 0 0,1 1 0,-1-1 0,0 0 0,0 0 0,0 1 0,0-1 0,1 0 0,-1 0 0,0 0 0,0 1 0,0-1 0,1 0 0,-1 0 0,0 0 0,0 0 0,1 1 0,-1-1 0,0 0 0,1 0 0,-1 0 0,0 0 0,0 0 0,1 0 0,-1 0 0,0 0 0,1 0 0,-1 0 0,0 0 0,1 0 0,-1 0 0,0 0 0,0 0 0,1 0 0,-1 0 0,0 0 0,1-1 0,12-1 0,98-38 0,6-2 0,-99 37 0,-12 2 0,0 1 0,0 0 0,0 0 0,0 1 0,1 0 0,-1 0 0,0 0 0,1 1 0,-1 0 0,0 0 0,7 2 0,-11 0-2365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10410,'0'0'13501,"-10"5"-10789,0 0-1988,0 1 1,0 0 0,1 1-1,-15 13 1,22-18-674,0-1 1,0 1-1,0 0 0,0 0 1,0 0-1,1 0 0,-1 0 1,1 0-1,0 1 0,-1-1 1,1 1-1,0-1 0,0 1 1,0-1-1,1 1 0,-1-1 0,1 1 1,-1-1-1,1 1 0,0 0 1,0-1-1,0 1 0,1 0 1,-1-1-1,0 1 0,1 0 1,0-1-1,-1 1 0,1-1 1,0 1-1,1-1 0,1 4 1,3 1-84,-1-1 0,2 0 0,-1 0 0,1-1 0,0 1 0,0-1 0,0-1 0,1 0 1,11 5-1,-10-4-75,0-1 1,-1 1 0,1 0 0,-1 1-1,0 0 1,0 1 0,10 10-1,-14-11 157,-1-1-1,1 1 0,-1 0 0,-1 0 0,1 0 0,-1 0 0,0 0 0,-1 1 0,1-1 1,-1 1-1,0-1 0,-1 1 0,0-1 0,0 1 0,0-1 0,-1 1 0,0 0 0,0-1 1,-3 9-1,3-10-7,-1 0 0,0 1 0,0-1 1,0 0-1,0 0 0,-1-1 1,0 1-1,0 0 0,0-1 0,-1 0 1,1 0-1,-1 0 0,0 0 0,0 0 1,-1-1-1,1 0 0,-1 0 0,1 0 1,-1 0-1,0-1 0,0 0 0,0 0 1,-9 2-1,12-4-42,0 0 0,0 0 0,0 0 0,0 0 0,0-1 0,1 1 0,-1 0 0,0-1 0,0 0 0,0 1 0,0-1 0,1 0 0,-1 0 0,0 0 0,1 0 0,-1 0 0,0 0 0,1-1 0,0 1 0,-1 0 0,1-1 0,0 1 0,0-1 0,-1 0 0,1 1 0,1-1 0,-1 0 0,0 0 0,0 1 0,1-1 0,-1 0 0,1 0 0,-1 0 0,1 0 0,0-3 0,-4-11 0,2-1 0,0 1 0,1-20 0,1 27 0,-1 2-3,1 0 0,-1-1 0,2 1 1,-1 0-1,1 0 0,0-1 0,0 1 0,1 0 0,0 0 0,0 0 0,1 1 1,0-1-1,0 0 0,0 1 0,1 0 0,0 0 0,0 0 0,1 0 0,0 0 1,0 1-1,0 0 0,0 0 0,1 1 0,0-1 0,11-5 0,18-11-1678,0 2-5323,6-3-6753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9929,'0'0'19437,"7"13"-18737,1 8-501,0 1 1,-1-1 0,-2 1-1,6 41 1,-4 3-565,0-6 1824,-3-20-3234,-2-7-3198,-2 0-4497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4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19442,'0'0'9706,"52"-55"-9418,2 38 32,18-6-288,12-6 0,3-3-1858,1-4-5637,-3-4-12299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12780,'0'0'14862,"49"9"-13933,-10-8-288,9-1-225,6 0-128,6 1-160,-5-1-96,-3 1-32,-9 1-704,-10 2-1698,-9-4-1698,-15 0-1794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18674,'0'0'9609,"54"14"-8808,-7-14-449,6 0-256,3-4-32,-1 0-641,-8 1-1344,-10 0-994,-5-1-1409,-8-4-2178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19282,'0'0'2525,"9"0"-977,14 0-831,0 0 0,0 2-1,31 7 1,-44-7-623,0 1 0,0 0 0,0 0 0,0 1 1,-1 1-1,1-1 0,-1 2 0,0-1 0,0 1 1,13 12-1,-20-15-60,1 0-1,-1 0 1,0 0 0,0 0 0,-1 0-1,1 0 1,-1 0 0,1 1 0,-1-1-1,0 0 1,0 1 0,-1-1 0,1 1-1,-1-1 1,1 1 0,-1 0 0,0-1-1,-1 1 1,1-1 0,-1 1 0,1-1 0,-1 1-1,0-1 1,0 1 0,-1-1 0,1 0-1,-1 1 1,1-1 0,-1 0 0,-4 5-1,-7 10 449,0 0-1,-1-1 1,-29 27-1,32-33-261,-29 30 243,-28 29 91,21-30-4512,36-33-3308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6919,'0'0'20793,"7"10"-19902,-4-7-826,0 1-14,1 0 1,-1 1-1,1-1 0,-1 1 1,-1 0-1,1-1 0,-1 1 1,0 1-1,0-1 0,0 0 1,-1 0-1,0 1 0,0-1 1,0 1-1,0 9 0,-14 100 512,6-67-1595,0 60 1,6-113-5873,-2-3 4347,-1 1 39,-4-18-6509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15791,'0'0'11050,"82"-30"-9961,-43 23-352,4 3-256,4-1-257,1 1-128,0 2-96,-3 1-96,-4-1-1730,-6 0-2754,-5-5-3204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51 15375,'0'0'10276,"-1"-9"-8429,1 6-1690,-7-27 846,7 30-988,-1-1 0,1 0 0,-1 1 0,1-1 0,-1 1 0,0-1 0,1 1-1,-1-1 1,0 1 0,1-1 0,-1 1 0,0 0 0,1-1 0,-1 1 0,0 0 0,0-1-1,1 1 1,-1 0 0,0 0 0,0 0 0,0 0 0,1 0 0,-1 0 0,0 0-1,0 0 1,0 0 0,1 0 0,-1 0 0,0 1 0,0-1 0,1 0 0,-1 1-1,0-1 1,0 0 0,1 1 0,-1-1 0,0 1 0,1-1 0,-1 1 0,1-1-1,-1 1 1,1-1 0,-2 2 0,-6 6-8,0 1-1,0 0 1,1 0-1,0 0 1,0 1-1,1 0 1,0 0-1,1 1 1,1 0-1,-1 0 1,1 0-1,1 0 1,0 1-1,1-1 1,0 1-1,1 0 1,0 18 0,2-29 16,-1 1 0,1 0 0,-1-1 0,1 1 0,0 0 0,0-1 0,0 1 1,0-1-1,0 1 0,0-1 0,0 1 0,0-1 0,1 0 0,-1 0 0,0 0 1,1 1-1,-1-1 0,1-1 0,-1 1 0,1 0 0,0 0 0,-1 0 1,1-1-1,0 1 0,-1-1 0,1 0 0,0 1 0,0-1 0,0 0 0,-1 0 1,1 0-1,0 0 0,0 0 0,0-1 0,-1 1 0,1 0 0,0-1 1,2 0-1,3-1 108,-1 1 0,1-1 1,-1 0-1,0 0 0,1-1 1,-1 0-1,0 0 0,0-1 1,6-4-1,-3-1-65,0 0 0,-1 0 0,0-1 0,0 0 0,-1 0 0,0-1 0,-1 0-1,-1 0 1,1-1 0,-2 0 0,1 1 0,-2-1 0,0-1 0,0 1 0,-1 0 0,1-20 0,-3 32-101,-1 0 0,1 0 0,0 1-1,0-1 1,0 0 0,-1 0 0,1 0 0,0 0 0,0 0-1,0 0 1,-1 0 0,1 0 0,0 0 0,0 0 0,0 0-1,-1 0 1,1 0 0,0 0 0,0 0 0,-1 0 0,1 0-1,0 0 1,0 0 0,0 0 0,-1 0 0,1 0 0,0 0-1,0 0 1,0 0 0,-1-1 0,1 1 0,0 0 0,0 0 0,0 0-1,0 0 1,0 0 0,-1-1 0,1 1 0,0 0 0,0 0-1,0 0 1,0 0 0,0-1 0,0 1 0,0 0 0,-1 0-1,1 0 1,0-1 0,0 1 0,0 0 0,0-1 0,-9 23-3123,9-22 2907,0 1 1,-1 0-1,1-1 1,0 1-1,0 0 0,0-1 1,0 1-1,0 0 1,0 0-1,0-1 1,0 1-1,0 0 0,0-1 1,0 1-1,0 0 1,1-1-1,-1 1 0,0 0 1,0-1-1,1 1 1,-1 0-1,1-1 1,-1 1-1,0-1 0,1 1 1,-1-1-1,1 1 1,-1-1-1,1 1 0,-1-1 1,1 1-1,0-1 1,-1 0-1,1 1 0,-1-1 1,1 0-1,0 1 1,-1-1-1,1 0 1,0 0-1,0 0 0,-1 0 1,1 0-1,0 1 1,-1-1-1,1 0 0,0-1 1,-1 1-1,2 0 1,18 0-6386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5926,'0'0'20793,"-6"11"-20260,-9 18 12,2 1-1,-18 58 0,26-71-356,1 0 0,0 0 1,1 1-1,2-1 0,-1 1 1,2 0-1,3 34 0,8-24-32,-10-27-188,-1 0 0,1 0 0,-1 0-1,1 0 1,-1 0 0,1-1-1,0 1 1,0 0 0,-1 0 0,1-1-1,0 1 1,0-1 0,0 1 0,0 0-1,0-1 1,0 0 0,0 1 0,0-1-1,0 1 1,0-1 0,0 0-1,0 0 1,0 0 0,0 0 0,0 0-1,1 0 1,-1 0 21,0-1-1,-1 0 1,1 1 0,0-1-1,0 0 1,-1 0-1,1 1 1,-1-1 0,1 0-1,-1 0 1,1 0 0,-1 0-1,1 0 1,-1 0-1,0 0 1,0 0 0,1 0-1,-1 0 1,0 0 0,0 0-1,0 0 1,0-2-1,0-30 34,0 28-22,0-6 52,-1 0 1,-1 0 0,0 1-1,0-1 1,-1 1-1,0 0 1,-7-14-1,0-2 136,10 26-202,0-1 0,0 1 0,0-1 0,-1 1 0,1 0 0,0-1 0,0 1 0,0 0 0,0-1 0,0 1 0,0-1 0,0 1 0,1 0 0,-1-1 0,0 1 0,0 0 0,0-1 0,0 1 0,0 0 0,0-1 0,1 1 0,-1 0 0,0-1 0,0 1 0,1 0 0,-1-1 0,0 1 0,0 0 0,1 0 0,-1-1 0,0 1 0,1 0 0,-1 0 0,0 0 0,1-1 0,-1 1 0,0 0 0,1 0 0,-1 0 0,1 0 0,-1 0 0,0 0 0,1 0 0,-1 0 0,0 0 0,1 0 0,-1 0 0,1 0-1,-1 0 1,0 0 0,1 0 0,-1 0 0,0 0 0,1 1 0,-1-1 0,0 0 0,1 0 0,-1 0 0,0 1 0,1-1 0,-1 0 0,1 1 0,34 11-2255,-25-8 985,11 2-1640,1-1-1,-1-2 1,1 0 0,33-1-1,-16-2-3288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 5285,'0'0'22186,"-3"7"-21380,-1 1-515,1-1 0,0 1-1,0-1 1,1 1 0,0 0-1,0 0 1,1 0 0,-1 14-1,2-22-282,0 0 0,0 0 1,0 0-1,0 1 0,0-1 0,0 0 0,0 0 0,0 1 0,0-1 1,0 0-1,0 0 0,0 0 0,0 1 0,0-1 0,0 0 0,1 0 0,-1 0 1,0 1-1,0-1 0,0 0 0,0 0 0,0 0 0,0 1 0,1-1 0,-1 0 1,0 0-1,0 0 0,0 0 0,1 0 0,-1 0 0,0 1 0,0-1 0,0 0 1,1 0-1,-1 0 0,0 0 0,0 0 0,1 0 0,-1 0 0,0 0 1,0 0-1,1 0 0,12-6 504,9-13 356,-20 14-856,1-1 0,-1 1 0,-1 0 0,1-1 0,-1 0 0,0 1 0,0-1 0,-1 1 0,0-1 0,0 0 0,-1-7 0,1 12-12,0 1 0,0-1 0,-1 0 0,1 1 0,0-1 0,-1 1 0,1-1 0,0 0 0,-1 1 0,1-1 0,-1 1 0,1-1 0,-1 1 0,1-1 0,-1 1 0,1 0 0,-1-1 0,0 1 0,1 0 0,-1-1 0,0 1 0,1 0 0,-1 0 0,0-1 0,1 1 0,-1 0 0,0 0 0,1 0 0,-1 0 0,0 0 0,1 0 0,-1 0 0,0 0 0,1 0 0,-1 1 0,0-1 0,1 0 0,-1 0 0,0 0 0,1 1 0,-1-1 0,0 0 0,0 2 0,-27 15 0,25-13 0,1 1 0,0-1 0,0 1 0,0-1 0,0 1 0,1 0 0,-2 9 0,3-14 0,0 1 0,0 0 0,-1 0 0,1-1 0,0 1 0,0 0 0,1 0 0,-1 0 0,0-1 0,0 1 0,0 0 0,0 0 0,1-1 0,-1 1 0,0 0 0,1 0 0,-1-1 0,0 1 0,1 0 0,-1-1 0,2 2 0,-1-2 0,0 0 0,0 1 0,0-1 0,0 0 0,0 0 0,0 0 0,0 0 0,0 0 0,0 0 0,0 0 0,0 0 0,0 0 0,0 0 0,0-1 0,0 1 0,0 0 0,0-1 0,0 1 0,0-1 0,0 1 0,1-2 0,1 1 0,0-1 0,0 0 0,0-1 0,0 1 0,-1 0 0,1-1 0,-1 0 0,0 1 0,0-1 0,0 0 0,0 0 0,0 0 0,0-1 0,-1 1 0,0 0 0,1-1 0,-1 1 0,-1 0 0,2-5 0,-16 12-3253,12-3 821,-9 1-5880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3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9577,'0'0'14729,"11"5"-13304,0 1-981,0 1 0,0 0 0,0 1 0,-1 0 0,0 0 0,0 1 0,-1 1 0,0 0 0,-1 0 0,0 0 0,8 16 0,-6-6-326,0 1 0,-2 0-1,0 1 1,-2-1 0,0 1 0,-2 1 0,0-1 0,-2 1 0,0-1 0,-1 1 0,-2 0 0,0 0 0,-1-1 0,-2 1-1,-8 30 1,4-25-160,-1-1 0,-1 1 0,-1-2 0,-1 0 0,-2 0 0,-1-1 0,0-1 0,-2-1 0,-1 0 0,-1-1 0,-37 34 0,18-28-3130,10-15-5512,-3-3-11453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93 236 2947,'24'-19'14485,"-23"10"-7505,-18 6-3894,12 4-2938,1 0 0,-1 0 0,1 1 0,-1-1 0,1 1 0,0 1-1,0-1 1,0 0 0,0 1 0,0 0 0,1 0 0,-1 0 0,1 0 0,0 1 0,-1-1 0,2 1 0,-5 5 0,4-5-63,0 0 0,0 1 0,0-1 0,1 0 0,0 1 1,0-1-1,0 1 0,0 0 0,1 0 0,-1 0 0,1 0 1,1 0-1,-1 0 0,1 0 0,-1 0 0,2 7 1,0-11-77,0 0 0,0 0 1,0 0-1,0 0 0,0 0 1,0 0-1,0 0 1,0 0-1,0 0 0,1-1 1,-1 1-1,0 0 0,1-1 1,-1 1-1,0-1 1,1 0-1,-1 1 0,1-1 1,-1 0-1,1 0 0,-1 0 1,1 0-1,-1 0 1,2 0-1,37-3 162,-31-1-203,-1 1 0,0-1 0,0 0-1,0 0 1,-1-1 0,0 0 0,0-1-1,0 0 1,0 0 0,-1 0 0,0-1-1,0 1 1,4-9 0,22-21-809,-42 75-472,7-29 1326,-1 0 0,2 0 0,-1 0 0,1 0 0,1 0 0,-1 17 0,2-26-3,0 1 0,1-1 0,-1 0-1,1 0 1,-1 1 0,1-1 0,0 0 0,0 0 0,-1 0 0,1 0 0,0 0 0,0 0-1,0 0 1,0 0 0,0 0 0,0 0 0,0-1 0,0 1 0,1 0 0,-1-1-1,0 1 1,0 0 0,1-1 0,-1 0 0,0 1 0,1-1 0,-1 0 0,0 0 0,1 0-1,-1 0 1,0 0 0,1 0 0,-1 0 0,3-1 0,2 1 65,1 0 1,0 0 0,0-1-1,0-1 1,0 1 0,7-3-1,-2-3 40,1 1 0,-1-2 0,0 0 0,0 0-1,-1-1 1,0-1 0,-1 0 0,17-20-1,-8 6-17,-1-1 0,-1-1 0,14-28-1,-24 42-118,-1 0-1,-1-1 1,0 1-1,-1-1 1,0 0-1,-1 0 1,0 0-1,1-21 1,-4 34 10,0-1 0,0 1 0,0-1 0,0 0 1,0 1-1,0-1 0,0 0 0,0 1 1,0-1-1,0 1 0,-1-1 0,1 0 0,0 1 1,0-1-1,-1 1 0,1-1 0,0 1 1,-1-1-1,1 1 0,0-1 0,-1 1 0,1-1 1,-1 1-1,1 0 0,-1-1 0,1 1 1,-1-1-1,1 1 0,-1 0 0,1 0 0,-1-1 1,0 1-1,-22 4-185,-19 24 169,32-18 159,0 0 1,1 1 0,1 1 0,-1-1-1,2 1 1,-12 24 0,16-29-81,0-1 0,0 0 0,1 1 0,0 0 0,0 0 0,1 0-1,0-1 1,0 1 0,0 0 0,1 0 0,0 1 0,1-1 0,-1 0 0,1-1 0,1 1 0,1 7 0,0-9-118,-1-1-1,1 1 1,0-1 0,1 0-1,-1 0 1,1 0 0,0-1-1,0 1 1,0-1 0,0 0-1,0 0 1,1 0 0,-1-1-1,1 1 1,0-1 0,0 0 0,5 1-1,3 1-652,0 0 1,0-1-1,1-1 0,-1 0 0,21 0 0,-6-2-6945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78 4516,'0'0'13741,"7"-9"-10265,0 1-2375,-4 6-730,0 0-1,-1-1 1,1 0-1,-1 0 1,0 0-1,0 0 1,0 0-1,0 0 1,0 0-1,0 0 1,-1-1-1,0 1 1,2-6-1,-3 8-329,0 1 0,0-1 0,0 1 1,0 0-1,0-1 0,0 1 0,0-1 0,0 1 0,0-1 0,0 1 0,0-1 0,0 1 0,0 0 1,0-1-1,0 1 0,0-1 0,-1 1 0,1 0 0,0-1 0,0 1 0,0-1 0,-1 1 1,1 0-1,0-1 0,-1 1 0,1 0 0,0-1 0,-1 1 0,1 0 0,0 0 0,-1-1 0,1 1 1,0 0-1,-1 0 0,1 0 0,-1-1 0,-22 3 1504,-22 14 135,27-7-1680,-70 37 0,80-42 0,0 1 0,1 1 0,-1-1 0,1 1 0,0 1 0,1-1 0,0 1 0,-7 10 0,12-16 0,1-1 0,-1 1 0,1 0 0,0-1 0,-1 1 0,1 0 1,0 0-1,-1 0 0,1-1 0,0 1 0,0 0 0,0 0 0,0 0 0,0 0 0,0-1 0,0 1 0,0 0 0,0 0 0,0 0 0,0 0 1,1-1-1,-1 1 0,0 0 0,1 0 0,-1 0 0,0-1 0,1 1 0,0 0 0,24 16 3,44-1-16,-56-14 0,15 3-75,-17-4 68,0 0-1,0 1 1,0 1-1,0 0 1,0 1-1,0 0 0,-1 0 1,17 10-1,-26-13 23,0-1-1,0 1 0,0 0 0,-1 0 1,1-1-1,0 1 0,0 0 0,0 0 1,-1 0-1,1 0 0,0 0 0,-1 0 1,1 0-1,-1 0 0,1 1 0,-1-1 1,0 0-1,0 0 0,1 0 0,-1 0 1,0 1-1,0-1 0,0 0 0,0 0 0,0 2 1,-1-1 6,0 0 0,0 0-1,0 0 1,0 0 0,0 0 0,0 0 0,-1 0 0,1 0 0,-1-1 0,1 1-1,-1 0 1,-2 1 0,-4 3 24,0 0 0,-1-1-1,1 0 1,-19 7 0,13-8-91,1 0 1,0-1-1,-1-1 0,-24 2 0,34-4 2,0 0 0,0 0 0,0 0 0,0-1 0,0 1 0,0-1 0,0 0-1,0-1 1,-5-1 0,8 2 16,-1 0-1,1 0 1,0 0-1,0 0 1,-1 0 0,1 0-1,0 0 1,0 0-1,0 0 1,0-1-1,0 1 1,1 0 0,-1-1-1,0 1 1,0 0-1,1-1 1,-1 1 0,1-1-1,0 1 1,-1-1-1,1 1 1,0-1-1,0 0 1,0-1 0,0 1-493,1 1 0,-1 0 0,1-1 1,-1 1-1,1 0 0,0-1 1,0 1-1,0 0 0,-1 0 1,1 0-1,0 0 0,1 0 0,-1 0 1,0 0-1,0 0 0,0 0 1,0 0-1,1 1 0,-1-1 1,0 0-1,1 1 0,-1-1 0,1 1 1,1-1-1,2 0-692,20-9-6776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5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 19667,'0'0'12241,"-9"1"-12241,5 0-1,-1 0 1,1 0-1,0 0 1,-1 1 0,1 0-1,0-1 1,0 2-1,0-1 1,1 0 0,-1 1-1,0-1 1,1 1-1,0 0 1,-1 0 0,1 1-1,0-1 1,1 1-1,-1-1 1,1 1 0,-1 0-1,1 0 1,0 0-1,1 0 1,-1 0 0,1 0-1,-2 7 1,2-7 7,-1-1-1,1 0 1,0 1 0,0-1 0,0 1-1,1 0 1,-1-1 0,1 1 0,0-1-1,0 1 1,0 0 0,1-1 0,-1 1 0,2 6-1,0-9 14,-1 1-1,1 0 1,-1-1-1,1 1 0,-1-1 1,1 1-1,0-1 1,-1 0-1,1 1 1,0-1-1,0 0 0,0 0 1,0 0-1,0-1 1,0 1-1,0 0 1,0-1-1,1 0 0,-1 1 1,0-1-1,0 0 1,0 0-1,1 0 1,2-1-1,5 1-4,-1-1 0,0-1 0,0 0 0,0 0 0,0 0 0,0-1 0,0-1 0,-1 1 0,1-1 0,-1-1 0,0 0 0,0 0 0,8-7 0,-10 7-12,-1 1 1,0-1 0,0 0 0,0 0 0,-1-1 0,1 0 0,-1 1 0,-1-1-1,1-1 1,-1 1 0,0 0 0,0-1 0,-1 0 0,0 1 0,0-1-1,-1 0 1,0 0 0,1-8 0,-2 14-8,0 0 0,0 0 0,0 0 0,0 0 0,0 0 0,-1 0 0,1 0 0,0 0 1,0 0-1,-1 0 0,1 1 0,-1-1 0,1 0 0,-1 0 0,1 0 0,-1 1 0,1-1 0,-1 0 0,0 0 0,1 1 0,-1-1 0,0 1 0,1-1 0,-1 1 1,0-1-1,0 1 0,0-1 0,0 1 0,1-1 0,-1 1 0,0 0 0,0 0 0,0 0 0,0-1 0,0 1 0,0 0 0,0 0 0,0 0 0,0 0 0,0 0 0,-1 1 1,0-1-48,0 0 1,0 1-1,1-1 1,-1 1 0,0-1-1,1 1 1,-1 0 0,0 0-1,1 0 1,-1 0-1,1 0 1,-1 0 0,1 0-1,-1 0 1,1 0 0,0 1-1,0-1 1,0 0 0,0 1-1,0-1 1,0 1-1,-1 1 1,-5 30-6535,10-1-4062,7-19 2362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5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 16303,'0'0'13843,"-9"7"-13320,3-1-433,0 0 1,0 0-1,0 1 1,1 0-1,0 0 1,0 0-1,0 0 1,1 1-1,1 0 0,-1 0 1,1 0-1,0 0 1,1 0-1,0 1 1,0-1-1,0 13 0,2-17-71,-1 0 0,1 0 0,0 0 0,1 1 0,-1-1 0,1 0 0,0 0 0,0 0 0,0 0 0,0 0-1,1 0 1,-1-1 0,1 1 0,0 0 0,0-1 0,1 1 0,2 3 0,-3-6-11,0 1 1,1 0-1,-1-1 1,1 1-1,0-1 1,-1 0-1,1 1 1,0-1-1,0-1 0,-1 1 1,1 0-1,0-1 1,0 1-1,0-1 1,0 0-1,0 0 1,0 0-1,0 0 1,0-1-1,0 1 1,0-1-1,-1 0 1,1 0-1,0 0 1,3-1-1,0-2-8,1 1 0,-1-1 0,0 0 0,-1 0 0,1 0 0,-1-1 0,0 0 0,0 0 0,0 0 0,-1-1 0,0 0 0,0 0 0,0 0 0,-1 0 0,4-9 0,-1 1 0,0 0 0,-1 0 0,-1-1 0,0 0 0,-1 1 0,1-19 0,-4 31 0,1 0 0,-1 0 0,0 0 0,0 0 0,0 0 0,0-1 0,-1 1 0,1 0 0,0 0 0,-1 0 0,0 0 0,-1-4 0,2 6 0,-1 0 0,1 0 0,0-1 0,-1 1 0,1 0 0,0 0 0,-1 0 0,1 0 0,0-1 0,-1 1 0,1 0 0,0 0 0,-1 0 0,1 0 0,-1 0 0,1 0 0,0 0 0,-1 0 0,1 0 0,-1 0 0,1 0 0,0 0 0,-1 0 0,1 0 0,0 0 0,-1 1 0,1-1 0,0 0 0,-1 0 0,1 0 0,0 1 0,-1-1 0,1 0 0,0 0 0,-1 1 0,1-1 0,0 0 0,-1 1 0,-1 2 0,-1-1 0,1 1 0,0 0 0,0 0 0,0 1 0,1-1 0,-1 0 0,1 0 0,-1 1 0,1-1 0,0 1 0,1-1 0,-2 6 0,2-7 0,0 0 0,0 0 0,0-1 0,0 1 0,0 0 0,1 0 0,-1-1 0,0 1 0,1 0 0,-1-1 0,1 1 0,0 0 0,-1-1 0,1 1 0,0-1 0,0 1 0,0-1 0,0 0 0,0 1 0,0-1 0,1 0 0,-1 0 0,0 0 0,1 1 0,-1-2 0,1 1 0,-1 0 0,1 0 0,-1 0 0,1-1 0,0 1 0,-1-1 0,1 1 0,0-1 0,-1 1 0,1-1 0,0 0 0,0 0 0,-1 0 0,1 0 0,0 0 0,0-1 0,-1 1 0,3-1 0,5 0 0,0-1 0,0 0 0,0 0 0,-1-1 0,1 0 0,-1 0 0,13-8 0,0-3 0,-16 10 0,-1 0 0,2 0 0,-1 1 0,0 0 0,1 0 0,-1 0 0,1 1 0,0 0 0,0 0 0,9-2 0,-14 6 0,0-1 0,0 1 0,0 0 0,-1 0 0,1 0 0,-1-1 0,1 1 0,-1 0 0,0 0 0,0 0 0,0 0 0,0 0 0,0 0 0,0 0 0,0 0 0,-1 2 0,1-1 0,-8 49 0,6-38 0,0-1 0,0 1 0,1 18 0,1-30 0,0-1 0,1 0 0,-1 0 0,0 0 0,1 0 0,-1 0 0,0 1 0,1-1 0,-1 0 0,1 0 0,0 0 0,-1 0 0,1 0 0,0 0 0,-1-1 0,1 1 0,0 0 0,0 0 0,0 0 0,0-1 0,0 1 0,0-1 0,0 1 0,0 0 0,0-1 0,1 1 0,3 0 0,-1 0 0,0 0 0,1 0 0,0-1 0,-1 1 0,1-1 0,5 0 0,5-2 0,-1 0 0,1 0 0,21-7 0,36-21 0,-53 21 0,1 1 0,0 0 0,0 2 0,30-7 0,-49 13 0,-1 0 0,0 1 0,1-1 0,-1 0 0,1 0 0,-1 0 0,0 0 0,1 1 0,-1-1 0,1 0 0,-1 0 0,0 0 0,1 1 0,-1-1 0,0 0 0,1 1 0,-1-1 0,0 0 0,0 1 0,1-1 0,-1 0 0,0 1 0,0-1 0,0 1 0,1-1 0,-1 0 0,0 1 0,0-1 0,0 1 0,0-1 0,0 1 0,0-1 0,0 1 0,0-1 0,0 1 0,0 0 0,0 0 0,0 0 0,0 0 0,0-1 0,0 1 0,1 0 0,-1 0 0,0 0 0,0 0 0,1-1 0,-1 1 0,1 0 0,-1 0 0,0-1 0,1 1 0,-1 0 0,1-1 0,0 1 0,-1 0 0,1-1 0,0 1 0,-1-1 0,1 1 0,0-1 0,0 1 0,-1-1 0,1 0 0,0 1 0,0-1 0,0 0 0,-1 0 0,1 1 0,0-1 0,0 0 0,1 0 0,14-3-2130,-15 3 1658,0-1 1,0 0-1,0 1 0,0-1 1,0 0-1,0 0 0,0 0 1,0 0-1,0 0 0,0 0 1,0 0-1,-1 0 0,1 0 1,0 0-1,-1-1 0,1 0 1,6-14-8119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5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17360,'0'0'14286,"57"20"-30077,-29-10 609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5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12684,'0'0'15988,"-8"10"-15203,8-10-784,-7 8 75,0 0-1,1 1 1,0 0 0,0 0-1,1 0 1,0 1 0,1 0-1,0 0 1,1 0-1,-5 18 1,2 40-113,3 90-1,3-117-106,0-38 192,-1 0 0,1-1 0,-1 1 0,0 0 0,1 0 0,-1 0 0,-1-1 0,1 1 0,0 0 0,-1-1 0,1 1 0,-1-1 0,1 0 0,-1 1 0,0-1 0,0 0 0,0 0 0,-1 0 0,1 0 0,0-1 0,-1 1 0,1-1 0,-1 1 0,1-1 0,-1 0 0,0 0 0,-2 1 0,-3 0 102,0 1 0,0-2 1,0 1-1,0-1 0,0 0 0,0 0 1,0-1-1,-15-2 0,20 1-150,0 0 0,0 0 0,0-1 0,1 1 0,-1-1 0,0 0 0,1 0 0,-1 0 0,1 0 0,0 0 0,0 0 0,0-1 0,0 1 0,0-1 0,0 1 0,1-1 0,-1 0 0,1 0 0,0 0 0,-1 0 0,1 0 0,1 0 0,-1 0 0,0 0 0,1 0 0,-1-4 0,0-5 0,-1 0 0,2 0 0,-1-1 0,2 1 0,2-19 0,-1 25-317,0 1 0,0 0 0,0 0-1,1 0 1,-1 0 0,1 0 0,0 0 0,1 1 0,-1 0-1,1-1 1,0 1 0,0 0 0,1 1 0,-1-1 0,1 1 0,-1 0-1,10-4 1,11-6-3020,1 2-1,36-12 0,-33 13 1059,18-7-6113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5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 6790,'0'0'25214,"-8"-5"-24835,4 3-355,0 0 0,-1 1 1,1-1-1,0 1 0,-1 0 1,1 0-1,-1 0 0,1 0 0,-8 1 1,10 0-39,0 0 0,1 0 0,-1 1 0,0-1 1,1 0-1,-1 1 0,1 0 0,-1-1 0,1 1 0,-1 0 0,1 0 1,-1 0-1,1 0 0,0 0 0,-1 0 0,1 0 0,0 0 1,0 0-1,0 1 0,0-1 0,0 1 0,0-1 0,0 0 1,1 1-1,-1-1 0,0 1 0,1 0 0,-1-1 0,1 1 0,0-1 1,0 1-1,-1 0 0,1-1 0,0 1 0,0 0 0,0-1 1,1 4-1,-1-4-11,1 0 1,-1 0 0,1 0-1,-1 0 1,1 0 0,-1 0-1,1 0 1,0 0 0,-1 0-1,1 0 1,0 0 0,0 0-1,0-1 1,-1 1 0,1 0-1,0 0 1,0-1-1,0 1 1,0-1 0,0 1-1,1-1 1,-1 1 0,0-1-1,0 0 1,1 1 0,38 8-354,-30-7 113,33 5-248,-32-6 505,0 1 0,0-1 0,0 2 0,0 0 0,-1 0 0,1 1 0,17 9 0,-27-13 33,0 0 0,-1 1 0,1-1 0,0 1 0,-1-1 0,1 1 0,-1 0 0,1-1-1,0 1 1,-1-1 0,0 1 0,1 0 0,-1 0 0,1-1 0,-1 1 0,0 0 0,1 0 0,-1-1-1,0 1 1,0 0 0,0 0 0,0 0 0,0 0 0,0-1 0,0 1 0,0 0 0,0 0 0,0 0 0,0-1-1,0 1 1,0 0 0,-1 0 0,1 0 0,0-1 0,-1 1 0,1 0 0,-1 0 0,1-1 0,-1 1 0,1 0-1,-1-1 1,1 1 0,-1-1 0,1 1 0,-1-1 0,0 1 0,1-1 0,-1 1 0,-1 0 0,-39 22 1228,38-21-1232,-14 6-21,-1 0 0,0-1 0,-1-1 0,1-1 0,-1-1 0,0 0 0,0-1 0,-27 0 0,46-3-90,-1 0 0,1 0 0,-1 0 0,1 0 0,-1 0 0,1 0 0,-1 0 0,1 0 0,-1 0 0,1 0-1,-1 0 1,1 0 0,-1-1 0,1 1 0,0 0 0,-1 0 0,1 0 0,-1-1 0,1 1 0,0 0 0,-1-1 0,1 1 0,-1 0 0,1-1 0,0 1 0,0 0 0,-1-1 0,1 1 0,0-1 0,0 1 0,-1-1 0,1 0-1,-1-12-7480,1-3-9432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3844,'0'0'18828,"13"-3"-17493,58-14 336,121-28 968,-62 25-4056,-116 19-1162,-10 1-4051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5765,'0'0'15823,"68"10"-13356,-19-20-834,12-3-832,5-4-577,3 3-224,-3-3-1217,-8 1-3555,-3-4-7432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6758,'0'0'20793,"4"11"-20515,-1 0-224,-1 1 0,1-1 0,-2 1 0,0-1 0,0 1 0,-1 0-1,0-1 1,-1 1 0,-4 16 0,-3 27-190,-3 17-4586,11-71 4431,0-1 0,-1 1 0,1-1 0,0 1 1,-1 0-1,1-1 0,0 1 0,-1-1 0,1 1 0,-1-1 0,1 1 0,-1-1 0,1 0 0,-1 1 0,1-1 0,-1 0 0,1 1 0,-1-1 0,0 0 0,1 1 0,-1-1 1,1 0-1,-1 0 0,0 0 0,1 0 0,-1 0 0,0 0 0,1 0 0,-1 0 0,0 0 0,1 0 0,-1 0 0,1 0 0,-1 0 0,0 0 0,1 0 0,-1-1 0,0 1 0,0-1 1,-12-2-8412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1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16047,'0'0'9684,"2"9"-8691,4 43-20,-3 0 0,-3 61 0,-13 37-5451,13-149 4197,-4 12-4765,-3-10-3186,-1-3-523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5862,'0'0'13047,"6"-9"-11062,-3 4-1809,0 1-1,1-1 0,-1 1 0,1 0 0,0 0 0,0 0 0,0 1 0,1 0 0,-1-1 0,1 2 1,0-1-1,0 0 0,0 1 0,0 0 0,0 0 0,1 0 0,-1 1 0,0 0 0,8-1 0,11 0 305,-1 1 0,0 1 0,0 0-1,0 2 1,0 1 0,38 9 0,-54-10-426,0 1 1,0-1-1,-1 1 1,1 0 0,-1 1-1,0 0 1,0 0-1,0 0 1,0 0 0,-1 1-1,7 7 1,-9-8 57,0 0 1,-1 0-1,1 0 1,-1 0-1,0 1 0,-1-1 1,1 1-1,-1-1 1,1 1-1,-2-1 1,1 1-1,0 0 0,-1 0 1,0-1-1,0 1 1,0 0-1,-1 0 0,1-1 1,-2 6-1,0-5-45,0-1 0,0 1-1,0-1 1,-1 1 0,1-1-1,-1 0 1,0 0 0,0 0-1,0 0 1,-1 0 0,0-1-1,1 0 1,-1 0 0,0 0-1,0 0 1,-1 0 0,1-1-1,-8 3 1,-2 2 101,0-1 1,-1-1-1,0-1 1,-26 5-1,-26-1-168,63-8 0,-1 0 0,1 1 0,0-2 0,-1 1 0,1 0 0,-1-1 0,1 0 0,0 0 0,-1 0 0,1-1 0,0 1 0,-6-4 0,9 5-45,1 0 1,0-1-1,0 1 0,0 0 0,-1 0 1,1-1-1,0 1 0,0 0 1,0-1-1,0 1 0,0 0 1,-1 0-1,1-1 0,0 1 0,0 0 1,0-1-1,0 1 0,0 0 1,0-1-1,0 1 0,0 0 0,0-1 1,0 1-1,0 0 0,0-1 1,0 1-1,1 0 0,-1-1 0,0 1 1,0 0-1,0-1 0,0 1 1,0 0-1,1 0 0,-1-1 1,0 1-1,0 0 0,1 0 0,-1-1 1,0 1-1,0 0 0,1 0 1,-1 0-1,0 0 0,1-1 0,15-8-5430,-13 7 3142,18-10-7853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97 1249,'2'5'16773,"5"-3"-7042,3-2-5343,2-1-3690,19-5-4317,-24 3 6162,51-28-2068,-56 30-453,0 0 0,0-1 1,0 1-1,0-1 0,0 1 0,0-1 0,0 0 0,-1 0 0,1 0 0,-1 0 0,1 0 0,-1-1 0,0 1 0,0 0 0,0 0 0,0-1 0,0 1 0,0-1 0,-1 1 0,1-1 1,-1 1-1,1-5 0,-2 6-21,1 0 0,-1 1 0,1-1 0,0 0 0,-1 1 0,0-1-1,1 0 1,-1 1 0,1-1 0,-1 1 0,0-1 0,1 1 0,-1-1 0,0 1 0,0 0 0,1-1 0,-1 1 0,0 0 0,0 0 0,0-1 0,1 1 0,-1 0 0,0 0 0,0 0 0,0 0 0,0 0 0,-30-1-5,25 1 3,-3 1 1,-1 1 0,1-1 0,0 1 0,0 1 0,0 0 0,0 0 0,0 1 0,1 0 0,-1 0 0,1 1 0,0 0 0,-12 10 0,15-11 0,0 0 0,0 0 0,1 0 0,-1 1 0,1-1 0,0 1 0,1 0 0,-1 0 0,1 1 0,0-1 0,0 1 0,1 0 0,-1-1 0,1 1 0,0 0 0,1 0 0,0 0 0,0 1 0,0-1 0,0 7 0,2-12 0,-1 1 0,1-1 0,-1 1 0,1-1 0,0 1 0,0-1 0,-1 0 0,1 1 0,0-1 0,0 0 0,0 0 0,1 1 0,-1-1 0,0 0 0,0 0 0,1 0 0,-1-1 0,0 1 0,1 0 0,-1 0 0,1-1 0,-1 1 0,1-1 0,-1 1 0,1-1 0,-1 0 0,1 1 0,2-1 0,52 3 0,-46-3 0,34 1-1294,-21 0-1377,1-1-1,-1-1 1,44-7 0,-49 3-3735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 4708,'0'0'23724,"0"-9"-22453,-12 36-579,10-24-689,1-1 0,-1 1 1,1 0-1,-1 0 0,1 0 0,0 0 1,0 0-1,0 0 0,0 0 1,1 0-1,-1 0 0,1 0 1,0 0-1,0 0 0,0 0 1,0 0-1,0 1 0,1-1 1,0 3-1,0-6 6,0 1 0,0 0-1,0-1 1,0 1 0,0-1 0,0 0 0,0 1 0,0-1 0,0 0 0,0 0 0,0 1-1,0-1 1,1 0 0,-1 0 0,0 0 0,0 0 0,0-1 0,0 1 0,0 0 0,0 0-1,0-1 1,0 1 0,0 0 0,0-1 0,0 1 0,1-2 0,28-12 247,125-94 609,-155 108-859,1 0 0,-1 0 0,0-1 0,1 1 0,-1 0 0,1 0-1,-1-1 1,0 1 0,1 0 0,-1 0 0,1 0 0,-1 0 0,1-1 0,-1 1 0,1 0 0,-1 0 0,1 0 0,-1 0-1,0 0 1,1 0 0,-1 0 0,1 1 0,-1-1 0,1 0 0,-1 0 0,1 0 0,-1 0 0,0 0 0,1 1-1,-1-1 1,1 0 0,-1 0 0,0 1 0,1-1 0,-1 0 0,0 1 0,1-1 0,-1 0 0,0 1 0,0-1-1,1 1 1,-1 0 0,3 26 136,-14 32 274,6-30-355,5-29-60,0 1 1,0-1-1,0 0 0,0 1 0,1-1 1,-1 1-1,0-1 0,0 1 1,0-1-1,1 0 0,-1 1 0,0-1 1,0 0-1,1 1 0,-1-1 1,0 0-1,1 1 0,-1-1 0,0 0 1,1 0-1,-1 1 0,0-1 1,1 0-1,-1 0 0,1 0 1,-1 0-1,0 1 0,1-1 0,-1 0 1,1 0-1,0 0 0,4-1 3,0 0 0,0 0 0,-1-1 0,1 1-1,0-1 1,-1 0 0,9-5 0,17-11-4,-23 14 0,-1-1 0,1 1 0,0 0 0,0 1 0,1 0 0,-1 0 0,1 0 0,0 1 0,-1 0 0,10 0 0,-17 2 0,1 1 0,0-1 0,0 1 0,0-1 0,-1 1 0,1-1 0,0 1 0,-1 0 0,1 0 0,0-1 0,-1 1 0,1 0 0,-1 0 0,1 0 0,-1-1 0,1 1 0,-1 0 0,0 0 0,0 0 0,1 0 0,-1 0 0,0 0 0,0 0 0,0 0 0,0 0 0,0 0 0,0 0 0,0 1 0,-1 39 0,1-30 0,0-11-53,-1 1 1,1-1-1,0 0 0,0 1 0,0-1 1,0 1-1,0-1 0,-1 1 1,1-1-1,0 1 0,0-1 1,0 1-1,0-1 0,0 1 0,1-1 1,-1 0-1,0 1 0,0-1 1,0 1-1,0-1 0,0 1 1,1-1-1,-1 1 0,0-1 0,0 0 1,1 1-1,-1-1 0,0 1 1,0-1-1,1 0 0,-1 1 1,1-1-1,-1 0 0,0 0 0,1 1 1,-1-1-1,1 0 0,-1 0 1,0 0-1,1 1 0,-1-1 1,1 0-1,-1 0 0,1 0 0,-1 0 1,1 0-1,-1 0 0,1 0 1,-1 0-1,1 0 0,-1 0 1,0 0-1,1 0 0,23-18-5781,-21 16 5134,14-15-6480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16496,'0'0'9011,"-9"2"-6753,1 1-2033,0 0 0,0 0 0,0 1 1,0 0-1,1 1 0,-9 5 0,13-7-187,0-1 1,0 1-1,0 0 1,1-1-1,-1 1 0,1 1 1,-1-1-1,1 0 0,0 0 1,0 1-1,0-1 1,1 1-1,-1 0 0,1-1 1,0 1-1,0 0 0,0 0 1,1 0-1,-1 4 0,2-7-32,-1 0-1,1 0 0,-1 0 1,1 0-1,-1-1 0,1 1 0,0 0 1,-1 0-1,1-1 0,0 1 0,0 0 1,0-1-1,0 1 0,-1-1 0,1 1 1,0-1-1,0 1 0,0-1 0,0 0 1,0 1-1,0-1 0,0 0 0,0 0 1,0 0-1,0 0 0,0 0 1,0 0-1,0 0 0,0 0 0,0 0 1,0 0-1,0-1 0,2 0 0,38-7 222,-31 3-232,0-1-1,0 0 1,0-1 0,-1 0-1,14-13 1,25-18-16,-56 60 122,6-19-59,-2 2-2,1-1 1,0 1 0,0 0 0,1 0-1,-1 0 1,1 0 0,0 0 0,1 0 0,-1 1-1,1-1 1,0 1 0,0-1 0,1 1 0,-1-1-1,2 8 1,0-12-128,0 0 0,0 0-1,0 0 1,1-1 0,-1 1 0,0 0-1,1-1 1,-1 1 0,1-1-1,-1 0 1,0 1 0,1-1 0,-1 0-1,1 0 1,-1 0 0,1 0-1,-1 0 1,3-1 0,30-3-3780,-10-8-868,4-5-1815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3812,'0'0'512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5477,'0'0'19128,"-7"8"-17506,-36 45 1212,39-48-2575,1 1-1,0 0 1,0-1 0,1 1 0,-1 0 0,1 0-1,1 0 1,-1 0 0,1 1 0,-1 10 0,2-16-244,1 0 0,-1 0 0,1-1 0,-1 1 0,1 0 0,-1-1 0,1 1 0,-1 0 0,1-1 0,0 1 0,-1-1 1,1 1-1,0-1 0,0 1 0,-1-1 0,1 1 0,0-1 0,0 0 0,0 0 0,0 1 0,-1-1 0,1 0 1,0 0-1,0 0 0,0 0 0,0 0 0,0 0 0,-1 0 0,1 0 0,0 0 0,2-1 0,31-4 314,-21-1-321,0 0 0,0-1 1,0-1-1,-1 0 0,0-1 0,17-16 0,23-16-17,-52 41 9,0 0 0,1-1 0,-1 1 0,0 0 0,0 0 0,1 0 0,-1-1 0,0 1 0,0 0 0,1 0 0,-1 0 0,0-1 0,1 1 0,-1 0 0,0 0 0,0 0 0,1 0 0,-1 0 0,0 0 0,1 0 0,-1 0 0,0 0 0,1 0 0,-1 0 0,0 0 0,1 0 0,-1 0 0,0 0 0,1 0 0,-1 0 0,0 0 0,1 1 0,-1-1 0,0 0 0,0 0 0,1 0 0,-1 0 0,0 1 0,1-1 0,-1 0 0,0 0 0,1 1 0,-1 17 0,-8 17 0,7-32-82,0-1 0,0 0 1,1 1-1,-1-1 0,1 0 0,-1 1 0,1-1 0,0 1 1,0-1-1,0 1 0,0 2 0,0-5 12,1 1 0,-1-1 0,0 1 0,0-1 0,1 1 1,-1-1-1,0 0 0,0 1 0,1-1 0,-1 0 0,0 1 0,1-1 0,-1 0 0,0 1 0,1-1 0,-1 0 0,1 0 1,-1 1-1,0-1 0,1 0 0,-1 0 0,1 0 0,-1 0 0,1 0 0,-1 0 0,1 0 0,-1 1 0,1-1 0,-1 0 0,0 0 1,1-1-1,-1 1 0,2 0 0,3-2-545,0 1 1,0-2 0,0 1-1,0 0 1,0-1 0,0 0-1,-1 0 1,6-5 0,38-36-11830,-21 21 3347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6:5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84 4805,'0'0'6395,"-8"9"-101,-8 5-4712,-44 42 3837,57-52-5047,-1-1 0,1 1-1,-1 0 1,1 1 0,0-1 0,1 1 0,-1-1 0,1 1 0,0 0 0,0 0-1,0 0 1,-1 6 0,3-10-361,1 0-1,-1 0 1,0-1 0,1 1-1,-1 0 1,0 0-1,1-1 1,-1 1 0,1-1-1,0 1 1,-1 0 0,1-1-1,-1 1 1,1-1-1,0 1 1,-1-1 0,1 1-1,0-1 1,0 0-1,-1 1 1,1-1 0,0 0-1,0 0 1,0 0 0,-1 1-1,1-1 1,0 0-1,0 0 1,0 0 0,-1 0-1,1 0 1,0 0 0,0-1-1,0 1 1,-1 0-1,1 0 1,0-1 0,0 1-1,0 0 1,-1-1 0,2 0-1,36-13 436,-9-8-234,-1-1 0,36-40 1,-41 39-202,1 0 1,1 2-1,34-23 1,-59 45-15,0 1 0,0-1 0,0 0 0,0 0 0,0 0 0,0 0 0,0 1 0,0-1 0,0 0 1,0 0-1,0 0 0,1 0 0,-1 0 0,0 0 0,0 1 0,0-1 0,0 0 0,0 0 0,0 0 0,0 0 0,0 0 0,0 0 0,1 0 0,-1 1 0,0-1 0,0 0 0,0 0 1,0 0-1,0 0 0,1 0 0,-1 0 0,0 0 0,0 0 0,0 0 0,0 0 0,0 0 0,1 0 0,-1 0 0,0 0 0,0 0 0,0 0 0,0 0 0,1 0 0,-1 0 1,0 0-1,0 0 0,0 0 0,0 0 0,0 0 0,0 0 0,1 0 0,-1-1 0,0 1 0,0 0 0,0 0 0,0 0 0,0 0 0,0 0 0,1 0 0,-12 21 276,-24 31 584,33-48-801,1-4-50,-40 69 570,39-64-557,-1-1 1,1 1-1,0 0 0,1 0 1,0 1-1,-1-1 1,2 0-1,-1 0 1,0 1-1,1-1 1,0 0-1,0 1 1,2 4-1,-2-8-52,1-1 0,0 1-1,-1-1 1,1 1 0,0-1 0,0 1 0,0-1-1,0 0 1,0 1 0,0-1 0,1 0 0,-1 0-1,0 0 1,1 0 0,-1 0 0,0 0 0,1 0-1,-1-1 1,1 1 0,0 0 0,-1-1 0,1 1-1,-1-1 1,4 1 0,41 1-3824,-18-5-4524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7143,'0'0'14413,"0"49"-12427,0-23-128,0 3-577,0 1-288,3-2-608,1-3-257,1-2-64,4-5 0,-2-4-577,4-4-864,-5 0-481,-2-2-416,-4-3-1057,0-1-2050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6246,'0'0'21845,"69"8"-20660,-23-11-481,2-7-255,2-4-225,-4 2-192,-6 0 32,-9 0-480,-7 2-1282,-9 1-1729,-7-2 96,-8 1-2050,-3-4-7111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8520,'0'0'20756,"64"-40"-20084,-16 27-319,7 4-161,-1-1-96,-2 1-32,-4 4-1025,-6-3-2915,-9-1-3010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1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16848,'0'0'3710,"11"-9"-2204,2-1-1127,0 1 0,0 1 0,1 0 0,0 1 0,0 0 0,1 1 0,0 1 0,17-4 0,10 1 331,62-4 0,-91 11-649,0 1 0,1 0 0,-1 1-1,0 0 1,0 1 0,0 0 0,0 2 0,0-1 0,12 7-1,-20-8 40,0 1 0,-1-1-1,1 2 1,-1-1-1,0 0 1,0 1 0,0 0-1,0 0 1,0 0-1,-1 0 1,0 0 0,0 1-1,0 0 1,-1-1 0,1 1-1,-1 0 1,0 0-1,-1 0 1,1 1 0,-1-1-1,0 0 1,0 1-1,-1-1 1,0 0 0,1 1-1,-2-1 1,1 1-1,-1-1 1,0 0 0,0 1-1,0-1 1,-1 0-1,1 0 1,-1 0 0,-1 0-1,1 0 1,-1 0 0,0-1-1,0 1 1,0-1-1,0 0 1,-1 0 0,-6 6-1,0-2-17,0 1-1,-1-2 1,0 0 0,0 0-1,-1-1 1,0 0 0,0-1-1,0 0 1,-1-1 0,1 0-1,-16 1 1,-47 2-7148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 5157,'0'0'19928,"-2"12"-18962,0 4-664,-2 3 390,2 0 0,0 1 0,2 37 0,0-56-667,1 0 1,0 0-1,-1-1 1,1 1-1,-1 0 1,1-1-1,0 1 1,-1-1-1,1 1 1,0-1-1,0 1 1,0-1-1,-1 1 0,1-1 1,0 0-1,0 1 1,0-1-1,0 0 1,0 0-1,0 0 1,0 0-1,-1 0 1,1 0-1,0 0 1,0 0-1,0 0 1,0 0-1,0 0 1,0 0-1,0-1 1,-1 1-1,1 0 0,0-1 1,0 1-1,0-1 1,1 0-1,33-15 811,-8-3-387,48-44 0,10-9-322,-85 72-130,0 0 1,0 0 0,0-1 0,1 1 0,-1 0 0,0 0 0,0 0 0,0 0 0,1 0 0,-1-1 0,0 1 0,0 0 0,1 0 0,-1 0 0,0 0 0,0 0-1,1 0 1,-1 0 0,0 0 0,1 0 0,-1 0 0,0 0 0,0 0 0,1 0 0,-1 0 0,0 0 0,0 1 0,1-1 0,-1 0 0,0 0 0,0 0-1,1 0 1,-1 0 0,0 1 0,0-1 0,0 0 0,1 0 0,-1 0 0,0 1 0,0-1 0,0 0 0,0 0 0,5 18 64,-5 30 209,0-38-222,0-1-684,-1 27 2117,6-23-3374,-5-13 1682,1 0 0,-1 1 0,0-1 0,1 0 0,-1 0 0,0 0 1,0 0-1,1 0 0,-1 0 0,1 1 0,-1-1 0,0 0 0,1 0 0,-1 0 0,0 0 0,1 0 1,-1 0-1,0 0 0,1 0 0,-1 0 0,0-1 0,1 1 0,-1 0 0,0 0 0,1 0 1,-1 0-1,0 0 0,1-1 0,-1 1 0,0 0 0,1-1 0,9-9-6692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11787,'0'0'16891,"-10"0"-16090,2 1-728,1 0 0,0 1 0,-1 0 0,1 0 0,0 0 1,0 1-1,0 0 0,0 0 0,1 1 0,-1 0 0,1 0 1,0 0-1,0 1 0,1 0 0,-1 0 0,-7 10 0,-27 43 351,38-56-397,0 1-1,1 0 1,0-1 0,-1 1 0,1 0 0,0 0 0,0 0 0,0 0-1,1 0 1,-1 0 0,1 0 0,0 0 0,-1 0 0,2 0 0,-1 0 0,0 0-1,0 0 1,1 0 0,0 0 0,1 4 0,0-6-64,1 1 0,-1-1-1,1 1 1,0-1 0,0 0 0,0 0 0,-1 0-1,1 0 1,0-1 0,0 1 0,0-1-1,0 0 1,1 0 0,-1 0 0,0 0 0,0 0-1,4-2 1,3 2-259,2-1-452,0 0 0,0-1-1,0 0 1,0 0 0,-1-2 0,1 1 0,11-7 0,43-23-9170,-26 10-4859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8136,'0'0'8717,"-9"4"-4339,-5 2-3230,0 0 0,1 1 1,0 1-1,-16 12 0,24-17-1002,1 0-1,0 1 0,0-1 0,1 1 0,-1 0 0,1 0 0,0 0 0,0 0 0,0 1 1,0 0-1,1-1 0,0 1 0,0 0 0,0 0 0,0 0 0,1 0 0,0 0 0,-1 10 0,3-14-129,-1 0-1,1 0 0,0 0 0,0 0 0,0-1 1,0 1-1,0 0 0,-1-1 0,1 1 0,0-1 1,1 1-1,-1-1 0,0 1 0,0-1 0,0 0 1,0 1-1,0-1 0,0 0 0,0 0 0,0 0 1,1 0-1,-1 0 0,0 0 0,0 0 0,0 0 1,0 0-1,2-1 0,35-3 275,-26 0-255,0 0 0,-1 0 0,1-2 0,-1 1 0,19-14 0,-19 11-31,0 2 1,0-1-1,1 2 0,-1-1 0,17-3 0,-28 10 43,1 0 0,0 1 0,-1-1 1,1 1-1,-1-1 0,1 1 1,-1-1-1,0 1 0,1-1 0,-1 1 1,0-1-1,0 1 0,0-1 0,0 1 1,-1 2-1,0-2 19,1 0 0,0 0-1,0 0 1,0 0 0,0 0 0,0 0 0,0 0 0,0 0 0,1 0-1,-1 0 1,1 0 0,-1 0 0,1 0 0,0 0 0,2 3-1,4-6-46,1-1 0,-1 0-1,0 0 1,1 0 0,-1-1-1,0 0 1,0-1 0,-1 0-1,10-6 1,-6 4-1,-1 1 0,1-1 1,0 2-1,13-5 0,-19 8-25,-1 0-1,0 0 1,0 0-1,0 0 1,0 1 0,1 0-1,-1-1 1,0 1-1,0 1 1,1-1 0,-1 0-1,6 2 1,-8-1 4,1 0 0,-1 1 1,0-1-1,0 0 0,1 1 0,-1-1 0,0 1 1,0-1-1,-1 1 0,1-1 0,0 1 0,0 0 1,-1-1-1,1 1 0,-1 0 0,1 0 1,-1 0-1,0-1 0,0 1 0,0 0 0,0 0 1,0 2-1,0-3 5,0 0-1,1 0 1,-1 0 0,0 0-1,1-1 1,-1 1 0,1 0-1,-1 0 1,1-1 0,-1 1-1,1 0 1,-1-1 0,1 1-1,0 0 1,-1-1 0,1 1-1,0-1 1,-1 1 0,1-1-1,0 0 1,0 1 0,0-1-1,-1 0 1,1 1 0,0-1-1,0 0 1,0 0 0,0 0 0,-1 0-1,1 0 1,0 0 0,0 0-1,0 0 1,0 0 0,0 0-1,0 0 1,-1-1 0,1 1-1,0 0 1,0-1 0,0 1-1,-1 0 1,2-2 0,52-19 70,-36 13-58,-8 4-14,0 2 0,-1-1 0,1 2 0,0-1 0,12 1 0,-22 1 0,1 0 0,-1 0 0,1 1 0,0-1 1,-1 0-1,1 1 0,-1-1 0,1 0 0,-1 1 0,1-1 0,-1 1 0,1-1 1,-1 1-1,0-1 0,1 1 0,-1-1 0,0 1 0,1-1 0,-1 1 0,0 0 1,1-1-1,-1 1 0,0-1 0,0 1 0,0 0 0,0-1 0,0 1 0,0 0 1,0-1-1,0 1 0,0 0 0,0-1 0,0 1 0,0-1 0,-1 2 0,-4 36-3,1-16-19,36-42-14205,-16 4 3908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7:0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17 107 6278,'0'0'23297,"11"1"-22027,0 0-1122,1-1 0,0-1 0,0 0 0,-1 0-1,1-1 1,-1-1 0,0 0 0,1-1 0,-1 0-1,0 0 1,-1-1 0,15-9 0,-20 11-148,35-23 0,-38 25 0,0-1 0,0 1 0,0 0 0,0-1 0,-1 1 0,1-1 0,-1 0 0,1 0 0,-1 0 0,0 1 0,1-1 0,-1 0 0,0-1 0,0 1 0,-1 0 0,2-3 0,-4 4 0,0 0 0,0 1 0,0-1 0,0 0 0,0 1 0,0 0 0,0-1 0,0 1 0,-1 0 0,1 0 0,0 0 0,0 0 0,0 1 0,0-1 0,-3 1 0,-10 3 0,-1 1 0,1 0 0,-1 1 0,2 1 0,-1 0 0,1 1 0,0 1 0,0 0 0,1 1 0,1 0 0,0 1 0,-17 19 0,26-27 0,1 0 0,-1 0 0,1 0 0,0 1 0,0-1 0,0 1 0,1 0 0,-1-1 0,1 1 0,0 0 0,0 0 0,0 4 0,1-6 0,0-1 0,0 1 0,0-1 0,0 1 0,0-1 0,1 1 0,-1-1 0,1 1 0,-1-1 0,1 0 0,0 1 0,-1-1 0,1 0 0,0 1 0,0-1 0,0 0 0,0 0 0,0 0 0,0 0 0,0 0 0,0 0 0,0 0 0,1 0 0,-1 0 0,0 0 0,1-1 0,-1 1 0,1 0 0,-1-1 0,0 1 0,1-1 0,-1 0 0,3 1 0,26 3-278,-1-1-1,1-1 1,0-2 0,-1 0-1,1-2 1,31-7-1,-6-5-6612,-1-4-5921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4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12332,'0'0'2108,"9"0"-1392,62-9 659,0-2 1,93-29-1,-41 9-489,334-58 298,-315 70-657,182-1-1,143 31 1748,-453-11-2172,-461 3 984,309 7-567,-201 38 0,314-41-548,31-5-67,44-5-334,-11-4-1245,41-12-1,-1-4-3466,-6-3-3394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88 4356,'0'0'12732,"2"-10"-10351,2-1-1534,-3 7-529,0 1-1,1-1 1,-1 0 0,-1 0 0,1 0 0,0 0-1,-1 0 1,0 0 0,0 0 0,0 0 0,-1-5-1,0 8-158,1 0 0,-1 0 0,0 0 0,1 0 0,-1 0 0,0 1 0,0-1-1,0 0 1,0 0 0,0 0 0,0 1 0,1-1 0,-2 0 0,1 1-1,0-1 1,0 1 0,0 0 0,0-1 0,0 1 0,0 0 0,0-1 0,-1 1-1,1 0 1,0 0 0,0 0 0,0 0 0,-2 0 0,-35 3 715,28-1-795,1 1 0,-1 0 0,0 1 0,1 0 0,0 0 0,-1 1 0,2 0 0,-1 1 0,1 0 0,0 0 0,0 1 0,0 0 0,-9 12 0,0 1 31,1 1 0,1 0-1,0 1 1,-12 27 0,18-29-5,0 0 0,1 1 0,-8 38 0,13-49-60,1 0 0,1 0 1,0 0-1,1 0 0,-1 0 0,2 0 1,0 0-1,0 0 0,0 0 1,6 16-1,-6-23-36,1 1 1,-1-1-1,1 0 1,-1 0-1,1 0 0,0-1 1,0 1-1,1 0 1,-1-1-1,0 1 1,1-1-1,0 0 0,-1 0 1,1 0-1,0 0 1,0 0-1,0-1 0,4 2 1,-1-1 10,-1 0 0,1-1 1,0 0-1,0 0 0,0-1 0,0 0 0,-1 0 1,1 0-1,12-2 0,-7-1 12,0 1-1,0-2 0,0 1 1,0-1-1,-1-1 0,0 0 1,0 0-1,0-1 0,0-1 1,12-10-1,-19 14-30,1-1 0,0 0-1,-1 0 1,0 0 0,0 0 0,0 0 0,-1 0-1,1-1 1,-1 1 0,0-1 0,0 0 0,-1 0-1,0 0 1,1 0 0,-1 0 0,-1 0 0,1 0-1,-1 0 1,0-8 0,-1 12-1,1 0 0,-1 0 0,1 1 0,0-1 0,-1 0 0,1 0 0,-1 1 0,0-1 0,1 0 0,-1 1 0,0-1 0,1 1 0,-1-1 0,0 1 0,1-1 0,-1 1 0,0-1 0,0 1 0,0 0 0,0-1 0,1 1 0,-1 0 0,0 0 0,0 0 0,0 0 0,0 0 0,0 0 0,0 0 0,1 0 0,-1 0 0,0 0 0,0 0 0,0 0 0,0 1 0,0-1 0,1 0 0,-1 1 0,0-1 0,-1 1 0,-2 0 0,1 0 0,-1 1 0,0-1 0,1 1 0,-1 0 0,1 0 0,0 0 0,-4 3 0,4-3 0,1 0 0,0 1 0,1-1 0,-1 0 0,0 1 0,1-1 0,-1 1 0,1 0 0,0-1 0,-1 1 0,2 0 0,-1 0 0,0 0 0,0 0 0,0 5 0,2-7 0,-1-1 0,0 1 0,0-1 0,0 1 0,0 0 0,1-1 0,-1 1 0,0 0 0,1-1 0,-1 1 0,0-1 0,1 1 0,-1-1 0,1 1 0,-1-1 0,0 1 0,1-1 0,0 0 0,-1 1 0,1-1 0,-1 1 0,1-1 0,-1 0 0,1 0 0,0 1 0,0-1 0,2 0 0,-1 1 0,1-1 0,0 0 0,-1 0 0,1 0 0,0 0 0,-1-1 0,1 1 0,-1-1 0,4 0 0,4-3 0,0-1 0,-1 1 0,0-2 0,13-8 0,-16 9 0,-1 1 0,1 0 0,0 0 0,1 0 0,-1 1 0,1 0 0,-1 0 0,1 1 0,0 0 0,0 0 0,0 0 0,12 0 0,-18 3 0,0-1 0,-1 1 0,1 0 0,0 0 0,0 0 0,-1 0 0,1 0 0,0 0 0,-1 0 0,1 1 0,-1-1 0,1 0 0,-1 0 0,0 0 0,1 0 0,-1 1 0,0-1 0,0 0 0,0 0 0,0 0 0,0 1 0,0 1 0,-1 39 0,0-34 0,-15 126 0,16-134-65,0 1 1,-1 0-1,1-1 1,0 1-1,0-1 1,0 1-1,0-1 0,1 1 1,-1-1-1,0 1 1,0-1-1,0 1 1,0-1-1,0 1 1,1-1-1,-1 1 0,0-1 1,0 1-1,1-1 1,-1 1-1,0-1 1,1 0-1,-1 1 0,1-1 1,-1 0-1,0 1 1,1-1-1,-1 0 1,1 1-1,-1-1 1,1 0-1,-1 0 0,1 1 1,-1-1-1,1 0 1,-1 0-1,1 0 1,-1 0-1,1 0 0,-1 0 1,1 0-1,-1 0 1,1 0-1,0 0 1,1 0-416,0-1 1,0 0 0,-1 1 0,1-1 0,0 0-1,-1 0 1,1 1 0,-1-1 0,1-1-1,-1 1 1,0 0 0,1 0 0,0-2 0,14-18-8613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3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6342,'0'0'21717,"3"73"-19507,-3-35-705,0 5-512,-6 0-993,0 2 0,2-1 0,2-5 0,2-6 0,0-6-128,0-6-1666,0-7-672,0-10-2018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3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11563,'0'0'13762,"11"-8"-13196,-4 4-473,-2-1-8,1 1 1,0 0 0,1 0-1,-1 1 1,1 0 0,-1 0 0,1 0-1,0 1 1,0 0 0,0 0-1,13 0 1,1 0 23,25 0 4,67 4 1,-100-1-44,-1 0 0,0 1 0,0 1 0,0 0 0,0 0 0,0 1-1,-1 1 1,0 0 0,1 1 0,15 10 0,-23-12 20,0-1-1,0 1 1,0 0-1,0 0 1,0 1-1,-1-1 1,0 1-1,0 0 1,0 0-1,-1 0 1,0 0-1,1 0 1,-2 0 0,1 1-1,-1-1 1,0 1-1,0-1 1,0 1-1,-1-1 1,0 1-1,0-1 1,0 1-1,-1 0 1,1-1-1,-2 1 1,-1 6-1,-1 2 159,-1 0 0,0 0 0,-1-1 1,-1 1-1,0-1 0,-1-1 0,0 1 0,-17 18 0,6-10-248,0-1 0,-2-1 0,-26 20 0,39-33 0,0-1 0,0 1 0,-1-1 0,0-1 0,0 0 0,0 0 0,-1-1 0,1 0 0,-1 0 0,1-1 0,-1-1 0,-15 2 0,22-4-181,0 0 0,0 1 0,0-1 0,0 0 0,1-1 0,-1 1 0,0 0 0,0-1 0,1 1 1,-1-1-1,1 0 0,-1 0 0,1 0 0,0 0 0,0-1 0,0 1 0,0 0 0,0-1 0,0 0 0,1 1 0,-1-1 0,1 0 0,0 0 0,-1 0 0,2 0 0,-1 0 0,0 0 1,0 0-1,1 0 0,0-6 0,-1 4-370,0-1 0,0 1 0,1-1 0,0 1 0,0-1 0,1 0 1,-1 1-1,1-1 0,0 1 0,1 0 0,0-1 0,-1 1 0,2 0 0,-1 0 1,0 0-1,7-9 0,7-2-8017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3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15214,'0'0'13789,"-1"13"-12107,-12 76 31,2-19-2014,3 1 1,2 120-1,6-191 92,1 9-1986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3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14638,'0'0'5450,"-1"-7"-1809,1 6-3589,-1-2 90,0 1 1,1 0 0,0 0-1,-1 0 1,1-1 0,0 1-1,0 0 1,0 0-1,0-1 1,1 1 0,-1 0-1,1 0 1,-1-1-1,1 1 1,0 0 0,0 0-1,0 0 1,0 0 0,0 0-1,0 0 1,0 0-1,1 1 1,-1-1 0,1 0-1,-1 1 1,1-1-1,0 1 1,0-1 0,-1 1-1,1 0 1,0 0 0,0 0-1,3-1 1,15-6 36,1 1 0,-1 1 0,1 1 1,0 0-1,39-2 0,110 6 72,-139 1-72,-16 1 165,1 0 0,-1 1 0,28 7 0,-39-8-248,0 0 1,0 1-1,0-1 1,0 1-1,0 0 0,-1 0 1,1 1-1,5 4 0,-8-6-79,0 0 0,0 1 0,0-1 0,0 0 0,0 1 0,0-1 0,0 1-1,0-1 1,-1 1 0,1-1 0,0 1 0,-1 0 0,0-1 0,1 1 0,-1 0 0,0-1 0,0 1-1,0 0 1,0 0 0,0-1 0,0 1 0,-1 1 0,0 0-17,0-1 0,0 1 0,0-1 0,-1 1 0,1-1 0,-1 0 0,0 0 0,1 1 0,-1-1 0,0-1 0,0 1 0,0 0 0,0 0 0,-1-1 0,-3 3 0,-44 21 0,37-20 0,-6 4 0,-1 0 0,-1-2 0,1 0 0,-1-2 0,0 0 0,0-1 0,-29 1 0,50-5-62,0 1-1,0-1 1,-1 0-1,1 0 1,0 0-1,0 0 1,-1 0-1,1 0 1,0 0-1,-1 0 1,1 0-1,0 0 1,0 0-1,-1 0 1,1 0-1,0 0 1,-1 0-1,1 0 1,0 0-1,0-1 1,-1 1-1,1 0 1,0 0 0,0 0-1,-1 0 1,1 0-1,0-1 1,0 1-1,0 0 1,-1 0-1,1-1 1,0 1-1,0 0 1,0 0-1,0 0 1,-1-1-1,1 1 1,0 0-1,0-1 1,0 1-1,0 0 1,0 0-1,0-1 1,0 1-1,0 0 1,0-1 0,0 1-1,0 0 1,0 0-1,0-1 1,0 1-1,0 0 1,0-1-1,0-10-8991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1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 21524,'0'0'1789,"-3"9"-214,-30 82 2132,26-67-3471,1 0 1,1 0-1,1 0 1,-1 40 0,5-63-185,0 1 1,0-1 0,-1 0 0,1 0 0,1 0 0,-1 0 0,0 1 0,0-1 0,0 0 0,1 0 0,-1 0 0,0 0 0,1 1-1,-1-1 1,1 0 0,-1 0 0,1 0 0,0 0 0,0 0 0,-1 0 0,1-1 0,0 1 0,0 0 0,0 0 0,0 0 0,0-1-1,0 1 1,2 1 0,-2-2 11,1 0-1,-1 0 0,1-1 0,-1 1 1,1 0-1,0 0 0,-1-1 0,1 1 1,-1-1-1,0 1 0,1-1 0,-1 0 1,1 1-1,-1-1 0,0 0 0,1 0 1,-1 0-1,0 0 0,0 0 0,0 0 0,0 0 1,2-3-1,3-5-63,1-1 0,-1 0 0,0 0 0,-1 0 0,-1-1 0,1 0 0,-2 0 0,1 0 0,-1 0 0,1-13 0,-3 14 0,1 0 0,-1 0 0,-1 0 0,0 1 0,-1-1 0,1 0 0,-2 0 0,0 1 0,0-1 0,0 0 0,-1 1 0,-6-12 0,-3 8-409,7 21-633,4-7 891,1 1 0,0 0 0,0-1 1,0 1-1,0 0 0,1 0 0,-1-1 0,0 1 0,1 0 0,-1-1 0,1 1 0,0 0 0,-1-1 0,1 1 0,0-1 0,0 1 0,0-1 0,2 3 0,5 2-1210,0-1-1,0 1 0,0-2 1,1 1-1,0-1 1,0-1-1,0 1 0,0-1 1,1-1-1,10 2 1,42 2-4479,-6-9 5966,-54 3 200,-1 0 0,0 0 0,0-1 0,1 1 0,-1 0 0,0-1 0,0 1 1,0 0-1,0-1 0,1 0 0,-1 1 0,0-1 0,0 0 0,0 1 0,0-1 0,0 0 0,0 0 1,-1 0-1,1 0 0,0 0 0,0 0 0,-1 0 0,1 0 0,0 0 0,-1 0 0,1 0 1,-1-1-1,0 1 0,1 0 0,-1 0 0,1-2 0,-2 2-155,1 1 0,0-1 0,0 1 0,0 0 0,0-1 0,0 1 0,0 0-1,0-1 1,-1 1 0,1-1 0,0 1 0,0 0 0,0-1 0,-1 1 0,1 0 0,0-1 0,0 1 0,-1 0 0,1 0 0,0-1 0,-1 1-1,1 0 1,0 0 0,-1-1 0,1 1 0,-1 0 0,1 0 0,0 0 0,-1 0 0,1 0 0,-1 0 0,-1 0-90,1 0 0,-1 0 0,1 0 0,-1 0 0,1 1 0,0-1 0,-1 1 0,1-1 0,-1 1 0,1-1 0,0 1 0,-1 0 0,1 0 0,-2 1 0,-3 3 85,1 0 0,-1 1 0,1-1 0,0 1 0,0 0 0,1 0 0,-1 1 0,2-1 0,-1 1 0,1 0 0,0 0 0,0 0 0,1 1 0,0-1 0,0 1 0,0-1 0,1 1 0,1-1 0,-1 1 0,2 11 0,0-17-135,0-1 1,0 1 0,0 0-1,0 0 1,1-1 0,-1 1-1,1 0 1,-1-1 0,1 0-1,-1 1 1,1-1-1,0 0 1,0 0 0,0 0-1,0 0 1,0 0 0,0 0-1,0 0 1,0-1 0,0 1-1,0-1 1,0 0-1,0 1 1,0-1 0,0 0-1,0 0 1,1 0 0,-1-1-1,2 1 1,4-1 178,0 1 0,0-1 0,0 0-1,0-1 1,0 1 0,14-7 0,-16 5-141,0 0-1,0 0 1,0 0-1,0-1 1,0 0-1,-1 0 0,0-1 1,0 0-1,0 0 1,0 0-1,-1 0 1,0-1-1,0 1 1,0-1-1,-1 0 1,0 0-1,0-1 1,-1 1-1,1-1 1,-1 1-1,-1-1 1,1 0-1,-1 1 1,0-1-1,-1 0 1,0 0-1,0 0 1,-1-9-1,0 14-97,1 0 1,-1-1-1,0 1 1,0 0-1,0-1 1,0 1-1,-1 0 1,1 0-1,0 0 1,-1 0-1,0 0 1,1 0-1,-1 0 0,0 1 1,0-1-1,0 1 1,0-1-1,0 1 1,0 0-1,0 0 1,-1-1-1,1 2 1,0-1-1,-1 0 1,1 0-1,-1 1 1,1-1-1,0 1 0,-1 0 1,1 0-1,-1 0 1,1 0-1,-4 1 1,1-1-138,-1 0 1,1 1-1,0 0 0,0 0 1,-1 0-1,1 1 1,0 0-1,0 0 1,0 0-1,0 1 0,1-1 1,-1 1-1,1 0 1,-6 5-1,0 3-4430,5-2-3625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4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419 204 5061,'0'0'5093,"-13"0"-2969,-14 0-1488,-42 1 2214,22-3 2126,56 0-2257,48-10-2417,409-59 673,298-29-781,-816 107 83,0 2-1,-76 23 1,34-7-226,-121 29-79,29-7 42,-238 32 0,587-118-215,1-2 141,8 5-149,385-104-212,-544 134 1096,-14 2-236,-30 0-74,-52 6-328,-31 13 127,-198 53 1,259-55-158,-601 201-1000,537-171-2381,5-8-3528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97 4837,'16'-10'4570,"34"-24"7213,-48 32-11141,0 0 0,0 0 0,0 1 0,0-1 0,0-1 0,0 1 0,0 0 0,-1 0 0,0-1 0,1 1 0,-1 0 0,0-1 0,0 0 0,0 1 0,0-1 0,0 0 0,0-2 0,-4 3-641,0 1 1,0 0-1,1 0 1,-1 0-1,0 0 1,0 1-1,0-1 1,0 1-1,0 0 1,0-1-1,0 1 1,0 1-1,0-1 1,-3 1-1,0-1-2,-10 0 1,0 2 0,1-1 0,-1 2 0,1 0 0,-1 1 0,1 0 0,0 1 0,0 1 0,1 1 0,0 0 0,0 0 0,0 2 0,-15 12 0,26-20 0,2 0 0,-1 1 0,0-1 0,0 1 0,0 0 0,1 0 0,-1-1 0,1 1 0,0 0 0,-1 0 0,1 0 0,0 1 0,0-1 0,0 0 0,0 0 0,1 1 0,-1-1 0,0 3 0,1-3 0,1 0 0,-1-1 0,0 1 0,1 0 0,-1 0 0,1 0 0,0 0 0,-1 0 0,1-1 0,0 1 0,0 0 0,0-1 0,0 1 0,1-1 0,-1 1 0,0-1 0,3 3 0,7 4 0,1 0 0,0-1 0,0 0 0,0-1 0,15 5 0,-4 0 0,-14-7 0,0 1 0,0 0 0,-1 1 0,0-1 0,0 2 0,-1-1 0,1 1 0,-1 0 0,-1 1 0,8 9 0,-12-14 0,-1 0 0,1 0 0,0 1 0,-1-1 0,0 1 0,0 0 0,0-1 0,0 1 0,0 0 0,-1-1 0,1 1 0,-1 0 0,0 0 0,0-1 0,-1 1 0,1 0 0,-1-1 0,0 1 0,0 0 0,0-1 0,0 1 0,-1-1 0,1 1 0,-1-1 0,0 0 0,0 0 0,0 0 0,-1 0 0,-4 5 0,0 0 0,0-1 0,-1 0 0,0-1 0,0 0 0,-1 0 0,0 0 0,0-1 0,0-1 0,-17 7 0,19-8 0,-1-1 0,1 0 0,-1-1 0,0 1 0,1-1 0,-1-1 0,0 0 0,0 0 0,1 0 0,-1-1 0,0 0 0,1 0 0,-14-5 0,19 6 0,0-1 0,0 0 0,0 1 0,0-1 0,0 0 0,0 0 0,0-1 0,0 1 0,1 0 0,-1-1 0,0 1 0,1-1 0,-1 1 0,1-1 0,-1 0 0,1 0 0,0 0 0,0 1 0,-2-5 0,32-1-5074,-23 6 1393,14-4-7519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5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4676,'0'0'22491,"-2"10"-21284,-13 52 37,5-29-852,3 0 0,0 1 1,-1 36-1,8-70-486,0 1 0,0-1 0,1 1 0,-1-1 0,0 1 0,0-1 0,1 1 1,-1-1-1,1 0 0,-1 1 0,0-1 0,1 1 0,-1-1 0,1 0 0,-1 0 0,1 1 0,-1-1 0,1 0 1,-1 0-1,1 0 0,-1 1 0,1-1 0,-1 0 0,1 0 0,-1 0 0,1 0 0,-1 0 0,1 0 0,-1 0 0,1 0 1,-1 0-1,1 0 0,0-1 0,-1 1 0,1 0 0,-1 0 0,1 0 0,-1-1 0,1 1 0,24-10-5619,-7-8-2098,3-6-5711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5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5061,'0'0'25848,"4"9"-24380,-5-1-1405,0 0-1,0 0 1,-1 0-1,0-1 1,0 1-1,-5 8 1,4-9-84,0 0 1,1 0 0,-1 0-1,2 0 1,-1 0 0,1 0-1,0 0 1,0 1 0,1-1-1,0 9 1,0-15-160,1 0 0,-1 0 0,0 0 0,0 0 1,1 0-1,-1 0 0,1 0 0,-1 0 0,1 0 0,-1-1 1,1 1-1,-1 0 0,1 0 0,0-1 0,-1 1 0,1 0 0,1 0 1,16 5-8868,-5-5-4822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5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5669,'0'0'19219,"12"-1"-17121,182-21 3235,-103 15-6056,-28 4-4745,0 2-6049,-69 1 4177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1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12876,'0'0'12172,"48"22"-10122,-9-22-609,4 0-512,6-3-577,1-6-256,-2 1-96,-1-5-1505,-4-2-4613,-3-3-6342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0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30 7111,'0'0'12972,"8"-5"-11408,3 1-1044,23-16 2072,-41 20 4043,-30 5-6287,17 4-211,-34 15 414,51-22-525,0-1 0,0 1 0,0 0 0,0 0 0,0 1 0,1-1 0,-1 0 0,1 1-1,-1 0 1,1 0 0,0-1 0,-3 6 0,5-7-26,0 0 0,0-1 0,0 1 0,0 0 0,0 0 0,0-1 0,0 1 0,0 0 0,0 0 0,1-1 0,-1 1 0,0 0 0,0-1 0,1 1 0,-1 0 0,0-1 0,1 1 0,-1 0 0,1-1 0,-1 1 0,1-1 0,-1 1 0,1-1 0,-1 1 0,1-1 0,0 1 0,-1-1 0,1 1 0,0-1 0,-1 0 0,1 0 0,0 1 0,-1-1 0,1 0 0,0 0 0,0 0 0,1 1 0,41 8 0,-22-5 0,-17-3 0,0 1 0,1-1 0,-1 1 0,0 0 0,0 0 0,0 1 0,-1-1 0,1 1 0,0 0 0,-1 0 0,0 0 0,0 0 0,0 0 0,0 1 0,0 0 0,3 5 0,-5-7 0,-1 0 0,1 1 0,0-1 0,0 1 0,-1-1 0,0 1 0,1-1 0,-1 1 0,0-1 0,0 1 0,0-1 0,-1 1 0,1-1 0,-1 1 0,1-1 0,-1 1 0,0-1 0,0 1 0,0-1 0,0 0 0,0 0 0,-1 1 0,1-1 0,-1 0 0,1 0 0,-1 0 0,0-1 0,0 1 0,1 0 0,-4 1 0,-3 4 0,0-1 0,-1-1 0,0 0 0,0 0 0,0 0 0,0-1 0,0-1 0,-1 1 0,0-2 0,0 1 0,0-1 0,0-1 0,0 0 0,0 0 0,0-1 0,0 0 0,-11-2 0,20 2-13,1 0-1,0 0 1,-1-1 0,1 1 0,0 0-1,-1 0 1,1 0 0,0 0-1,-1 0 1,1 0 0,0-1 0,-1 1-1,1 0 1,0 0 0,0 0 0,-1-1-1,1 1 1,0 0 0,0 0-1,-1-1 1,1 1 0,0 0 0,0-1-1,0 1 1,-1 0 0,1-1-1,0 1 1,0 0 0,0-1 0,0 1-1,0 0 1,0-1 0,0 1 0,0 0-1,0-1 1,0 1 0,0-1-1,0 1 1,0 0 0,0-1 0,0 1-1,0 0 1,0-1 0,0 1-1,1 0 1,-1-1 0,0 1 0,0 0-1,0-1 1,0 1 0,1 0-1,-1 0 1,0-1 0,0 1 0,1 0-1,-1 0 1,0-1 0,1 1 0,-1 0-1,0 0 1,1 0 0,-1 0-1,0 0 1,1-1 0,-1 1 0,1 0-1,23-18-4794,-23 17 3780,20-13-10824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0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 7431,'0'0'25058,"1"-1"-24807,9-3-218,-9 4-33,-1 0 0,0 0 0,1 0 0,-1 0 0,0 0-1,1 0 1,-1 0 0,1 0 0,-1 0 0,0 0 0,1 0 0,-1 0-1,0-1 1,1 1 0,-1 0 0,0 0 0,1 0 0,-1-1-1,0 1 1,0 0 0,1 0 0,-1 0 0,0-1 0,0 1-1,1 0 1,-1-1 0,0 1 0,0 0 0,0-1 0,0 1 0,1 0-1,-1-1 1,0 1 0,0 0 0,0-1 0,0 1 0,0 0-1,0-1 1,0 1 0,0-1 0,4-23 0,-4 24 0,0-1 0,0 1 0,0 0 0,-1 0 0,1-1 0,0 1 0,0 0 0,0 0 0,0-1 0,-1 1 0,1 0 0,0 0 0,0 0 0,0-1 0,-1 1 0,1 0 0,0 0 0,0 0 0,-1 0 0,1-1 0,0 1 0,0 0 0,-1 0 0,1 0 0,0 0 0,-1 0 0,1 0 0,0 0 0,0 0 0,-1 0 0,1 0 0,0 0 0,-1 0 0,1 0 0,0 0 0,0 0 0,-1 0 0,1 1 0,-3 0 0,1 0 0,0 0 0,-1 1 0,1-1 0,0 1 0,0 0 0,0-1 0,1 1 0,-1 0 0,0 0 0,1 0 0,-1 0 0,1 1 0,-2 1 0,-12 36 0,15-40 0,-1 1 0,1 0 0,-1-1 0,1 1 0,0 0 0,0 0 0,-1 0 0,1-1 0,0 1 0,0 0 0,0 0 0,0 0 0,0-1 0,0 1 0,0 0 0,0 0 0,0 0 0,0-1 0,0 1 0,1 0 0,-1 0 0,0 0 0,1-1 0,-1 1 0,0 0 0,1-1 0,-1 1 0,1 0 0,-1-1 0,1 1 0,-1 0 0,1-1 0,0 1 0,-1-1 0,1 1 0,0-1 0,-1 1 0,1-1 0,0 0 0,0 1 0,-1-1 0,2 0 0,2 1 0,0-1 0,0-1 0,0 1 0,0 0 0,0-1 0,-1 0 0,1 0 0,0 0 0,0 0 0,-1-1 0,1 1 0,-1-1 0,1 0 0,-1 0 0,0-1 0,0 1 0,0 0 0,0-1 0,0 0 0,0 0 0,3-5 0,-5 3-3737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0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8200,'0'0'21145,"2"10"-20211,1 14-632,0-3 46,0-1 0,1 1-1,12 33 1,-14-50-316,-1 0-1,1 0 1,0 0 0,0 0 0,0 0 0,0 0-1,1-1 1,-1 1 0,1-1 0,0 0 0,0 0-1,0 0 1,1 0 0,-1 0 0,1-1 0,-1 1 0,1-1-1,0 0 1,0 0 0,0 0 0,0-1 0,0 0-1,1 1 1,6 0 0,-3-2-440,0 0 1,0 0-1,0 0 0,0-1 0,0-1 1,0 1-1,-1-1 0,13-5 1,-13 4-468,0 0 1,-1-1 0,1 1-1,-1-2 1,0 1 0,0-1 0,0 0-1,0 0 1,-1-1 0,0 1-1,0-1 1,0 0 0,-1-1-1,6-10 1,1-8-13475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0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9513,'0'0'10495,"-5"11"-6534,-105 258 4953,-35 161-11966,140-418-678,3-6-3580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1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154 310 9577,'0'-1'407,"0"1"0,0-1 1,0 0-1,0 0 0,0 1 0,0-1 0,0 0 1,0 0-1,-1 1 0,1-1 0,0 0 0,0 0 1,-1 1-1,1-1 0,0 0 0,-1 1 0,1-1 1,0 0-1,-1 1 0,1-1 0,-1 1 0,1-1 1,-1 1-1,0-1 0,1 1 0,-1-1 0,1 1 1,-1 0-1,0-1 0,-23 5 1942,18-1-2487,-1 0 1,1 1 0,-1 1 0,1-1-1,-7 7 1,3 0 159,1 0 0,-1 0 0,2 1 0,-9 15 0,14-22-2,0 0 0,1-1 0,-1 1 1,1 0-1,1 0 0,-1 1 0,1-1 0,0 0 0,0 1 0,0-1 0,1 0 0,-1 1 0,1-1 0,2 9 0,-2-13-12,1-1 0,-1 1 0,1 0 0,-1-1 0,1 1 0,0-1 0,-1 1 0,1-1 0,0 1 0,0-1 1,-1 0-1,1 1 0,0-1 0,0 0 0,0 1 0,-1-1 0,1 0 0,0 0 0,0 0 0,0 0 0,0 0 0,0 0 0,-1 0 0,1 0 0,0 0 0,0 0 0,0 0 0,0-1 0,0 1 0,28-8 472,-13 0-151,0 0 0,-1-2 1,0 0-1,-1-1 0,0 0 0,-1-1 1,15-16-1,-2-1 241,-2 0 1,27-45-1,-34 47-208,-2 0-1,16-39 1,-26 54-311,-1 0 1,0 0-1,-1 0 1,0 0-1,-1-1 1,-1 1-1,0-1 1,-1-20-1,-17 44-339,-4 17 367,1 1 0,0 0 1,3 2-1,0 0 0,-16 47 0,6-3 210,25-69-270,1-1 1,-1 1-1,1 0 0,1 1 1,-1-1-1,1 0 1,0 0-1,0 0 0,1 0 1,2 11-1,-2-15-2,1 0 1,0 0-1,-1 0 0,1 0 1,0-1-1,0 1 0,0 0 0,0-1 1,0 0-1,0 1 0,0-1 1,0 0-1,1 0 0,-1 0 1,0-1-1,1 1 0,-1 0 0,1-1 1,-1 1-1,1-1 0,-1 0 1,1 0-1,-1 0 0,5-1 0,3 1 95,1-1-1,-1 0 0,0 0 0,18-5 0,-17 1-65,1-1 1,-1 0 0,0 0-1,-1-1 1,0 0 0,0-1 0,0 0-1,-1-1 1,-1 1 0,1-2-1,-1 1 1,-1-2 0,0 1 0,0 0-1,10-23 1,-37 65-47,-9 16 0,27-45 0,1 0 0,0 1 0,0-1 0,0 0 0,0 0 0,0 1 0,1-1 0,-1 0 0,1 1 0,0-1 0,0 0 0,0 1 0,2 5 0,-1-8 0,0 0 0,0-1 0,0 1 0,0 0 0,0 0 0,0-1 0,0 1 0,0-1 0,1 1 0,-1-1 0,0 1 0,0-1 0,1 0 0,-1 0 0,0 0 0,0 1 0,1-1 0,-1 0 0,0 0 0,1-1 0,-1 1 0,2 0 0,31-5 0,-25 0 0,1 0 0,-1 0 0,-1-1 0,1 0 0,-1-1 0,0 1 0,0-2 0,-1 1 0,0-1 0,-1 0 0,9-12 0,26-29 0,-41 49 0,0 0 0,0 0 0,1 0 0,-1 0 0,0 0 0,0 0 0,0 0 0,1 0 0,-1 0 0,0 0 0,0 0 0,0 0 0,1 0 0,-1 0 0,0 0 0,0 0 0,0 0 0,1 0 0,-1 0 0,0 0 0,0 0 0,0 0 0,0 1 0,1-1 0,-1 0 0,0 0 0,0 0 0,0 0 0,0 0 0,1 1 0,-1-1 0,0 0 0,0 0 0,0 0 0,0 0 0,0 1 0,0-1 0,0 0 0,0 0 0,0 0 0,0 1 0,0-1 0,0 0 0,0 0 0,0 1 0,0-1 0,0 0 0,0 0 0,0 0 0,0 1 0,0-1 0,0 0 0,0 0 0,0 0 0,0 1 0,0-1 0,0 0 0,0 0 0,0 0 0,-1 0 0,1 1 0,-1 15 0,-12 25-183,9-33 15,1 0 0,1 0-1,-1 0 1,1 0 0,1 1-1,0-1 1,0 0 0,0 16-1,1-23-41,1 0-1,-1 0 0,0 0 1,1 0-1,-1 0 0,0-1 0,1 1 1,-1 0-1,1 0 0,-1 0 1,1-1-1,-1 1 0,1 0 1,0-1-1,-1 1 0,1-1 0,0 1 1,-1 0-1,1-1 0,0 0 1,0 1-1,0-1 0,-1 1 1,1-1-1,0 0 0,0 0 0,1 1 1,25 1-9858,-11-2-902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87 8392,'0'0'9075,"3"-9"-4366,6-31-1325,-9 39-3242,1-1 0,-1 1 0,0 0 1,0-1-1,0 1 0,0 0 0,0 0 0,0-1 0,0 1 0,-1 0 0,1 0 0,0-1 0,-1 1 0,1 0 1,-1 0-1,1 0 0,-1-1 0,1 1 0,-1 0 0,0 0 0,0 0 0,0 0 0,1 0 0,-1 0 0,0 1 1,0-1-1,0 0 0,0 0 0,0 1 0,-1-1 0,1 0 0,0 1 0,0-1 0,0 1 0,-1 0 0,1-1 0,0 1 1,0 0-1,-1 0 0,1 0 0,0 0 0,0 0 0,-3 0 0,-3 0-46,-1 0 0,1 0 0,-1 1 0,1 0 0,-13 4 0,5 1-84,1 0 0,-1 1 1,1 1-1,0 0 0,1 1 0,-23 19 0,16-9 56,0-1 1,2 2-1,-21 27 0,36-44-73,1 0 0,0 0 0,-1 0 1,1 1-1,0-1 0,1 0 1,-1 1-1,1-1 0,-1 1 0,1 0 1,0-1-1,0 1 0,1 0 1,-1 0-1,1-1 0,0 1 0,0 6 1,2-7 0,-1-1 1,0 1-1,1-1 0,0 1 1,-1-1-1,1 0 1,0 0-1,0 0 1,0 0-1,0 0 0,1-1 1,-1 1-1,0 0 1,1-1-1,-1 0 0,1 0 1,0 0-1,-1 0 1,1 0-1,0 0 1,0 0-1,-1-1 0,6 1 1,64 7 20,-60-9-16,1 2 1,-1 0-1,0 0 0,1 1 1,-1 1-1,0 0 0,0 0 1,-1 1-1,1 1 0,20 11 1,-30-15-1,0 0 0,-1 1 0,1-1 0,0 0 0,-1 1 0,0-1 0,1 1 1,-1-1-1,0 1 0,0 0 0,0 0 0,0 0 0,0-1 0,0 1 0,0 0 0,-1 0 0,1 0 0,-1 0 1,1 0-1,-1 0 0,0 0 0,0 4 0,0-3 3,-1 0 0,0 0 0,0 0 0,-1 0 0,1-1-1,0 1 1,-1 0 0,0-1 0,0 0 0,1 1 0,-1-1 0,-1 0 0,-3 4 0,-6 3 9,0-1 1,0 0-1,-1-1 0,0 0 1,-15 6-1,11-7-13,1 0 0,-1 0 0,-1-2 0,1 0 0,-1-1 0,-25 1 0,41-6-6,9-4-132,10-3-1255,72-20-15162,-53 12 2585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 4548,'0'0'27082,"-12"6"-26890,-10 6-22,0 1-1,-34 26 1,50-35-143,0 1 0,0 0 0,0 1 1,0-1-1,1 1 0,0 0 1,1 1-1,-1-1 0,1 1 0,0 0 1,1 0-1,0 0 0,0 0 0,0 1 1,-1 8-1,4-15-27,-1 0 0,1 0 0,0-1 0,0 1 0,0 0 0,0 0 0,0-1 0,0 1 0,0 0 0,0 0 0,0-1 0,1 1 0,-1 0 0,0 0 0,0-1 0,1 1 0,-1 0 0,0-1 0,1 1 0,-1 0 0,1-1 0,-1 1 0,1 0 0,-1-1 0,1 1 0,-1-1 0,1 1 0,-1-1 0,1 0 0,0 1 0,-1-1 0,1 1 0,0-1 0,0 0 0,0 1 0,2-1 0,0 0 0,0 0 0,0 0 0,0 0 0,0 0 0,0-1 0,0 1 0,0-1 0,5-1 0,2-2 0,1 0 0,-1-1 0,0 0 0,14-10 0,-11 4 0,0-1 0,-1 0 0,0 0 0,-1-2 0,0 1 0,-1-2 0,0 1 0,-2-1 0,0-1 0,12-29 0,-38 96 0,9-32 0,2 1 0,1 0 0,0 0 0,1 0 0,1 1 0,2 0 0,-2 23 0,5-42-123,-1-1 1,0 0-1,1 1 0,-1-1 1,0 0-1,1 1 0,0-1 1,-1 0-1,1 1 0,0-1 1,0 0-1,-1 0 0,1 0 1,0 0-1,0 0 1,0 0-1,0 0 0,1 0 1,-1 0-1,0-1 0,0 1 1,0 0-1,1-1 0,-1 1 1,0-1-1,1 1 0,-1-1 1,0 1-1,1-1 0,1 0 1,1 1-696,0-1 0,-1 0 0,1 0 0,0 0 0,-1 0 0,1 0 0,0-1 0,-1 0 0,1 1 0,-1-2 0,6-1 0,13-12-14615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16784,'0'0'13132,"1"9"-12614,-4 281 1815,3-290-2333,0 0 0,0 0 0,0 1 0,0-1 0,1 0 0,-1 1 0,0-1 0,0 0 0,1 0 0,-1 0 0,0 1 0,0-1 0,1 0 0,-1 0 0,0 0 0,0 0 0,1 1 0,-1-1 0,0 0 0,1 0 0,-1 0 0,0 0 0,1 0 0,-1 0 0,0 0 0,1 0 0,-1 0 0,0 0 0,1 0 0,-1 0 0,0 0 0,1 0 0,-1 0 0,0 0 0,0-1 0,1 1 0,-1 0 0,0 0 0,1 0 0,-1 0 0,0-1 0,16-6 0,-10 1 0,1-1 0,-1-1 0,0 1 0,0-1 0,-1 0 0,0 0 0,0-1 0,-1 0 0,0 1 0,4-17 0,0-2 0,-1-1 0,3-37 0,-7 55 0,-2 7 0,0 1 0,-1-1 0,1 0 0,-1 1 0,1-1 0,-1 0 0,0 1 0,0-1 0,0 0 0,0 1 0,-1-1 0,1 0 0,-1 1 0,0-1 0,0-2 0,0 5 0,1 0 0,-1 0 0,1 0 0,-1 0 0,1 0 0,-1 0 0,1 1 0,-1-1 0,1 0 0,-1 0 0,1 0 0,-1 1 0,1-1 0,-1 0 0,1 0 0,0 1 0,-1-1 0,1 1 0,-1-1 0,1 0 0,0 1 0,0-1 0,-1 1 0,1-1 0,0 0 0,0 1 0,-1-1 0,1 1 0,0-1 0,0 1 0,0-1 0,0 1 0,0-1 0,0 1 0,0 0 0,-11 22 0,10-21 0,0 1 0,0 0 0,0 0 0,0 0 0,1 0 0,0 0 0,-1 0 0,1 0 0,0 0 0,0 0 0,0 0 0,1 0 0,-1 0 0,2 4 0,-1-5 0,0-1 0,1 0 0,-1 1 0,0-1 0,1 0 0,-1 0 0,1 0 0,-1 0 0,1 0 0,-1 0 0,1 0 0,0 0 0,-1-1 0,1 1 0,0-1 0,0 1 0,-1-1 0,1 0 0,0 1 0,0-1 0,0 0 0,-1 0 0,1-1 0,2 1 0,2-1 0,0 0 0,0-1 0,0 0 0,0 0 0,0 0 0,-1-1 0,1 0 0,-1 0 0,0 0 0,1 0 0,-1-1 0,-1 0 0,1 0 0,-1-1 0,1 1 0,-1-1 0,6-9 0,21-18 0,-32 61 0,-10 9 0,6-25 0,1 1 0,1 0 0,0 1 0,-2 27 0,6-41 0,-1 0 0,0 0 0,0-1 0,1 1 0,-1 0 0,1 0 0,-1-1 0,1 1 0,-1 0 0,1 0 0,-1-1 0,1 1 0,-1-1 0,1 1 0,0-1 0,0 1 0,-1-1 0,1 1 0,0-1 0,0 1 0,-1-1 0,1 0 0,0 1 0,0-1 0,0 0 0,-1 0 0,1 0 0,0 0 0,0 0 0,0 0 0,0 0 0,0 0 0,0 0 0,-1 0 0,1 0 0,0 0 0,0-1 0,0 1 0,0 0 0,1-1 0,37-12 0,-5-8 0,36-18 0,-65 37 0,0 0 0,-1 0 0,1 1 0,0-1 0,0 1 0,0 0 0,0 1 0,0-1 0,0 1 0,0 0 0,0 0 0,9 2 0,-13-2 0,0 1 0,1-1 0,-1 1 0,0 0 0,0-1 0,0 1 0,1 0 0,-1 0 0,0 0 0,0 0 0,0 0 0,0 0 0,-1 0 0,1 0 0,0 0 0,0 1 0,0 1 0,0-2 0,-1 0 0,1 0 0,0 1 0,-1-1 0,1 0 0,0 0 0,0 0 0,0 0 0,0 0 0,0 0 0,0 0 0,0 0 0,0-1 0,0 1 0,1 0 0,-1-1 0,0 1 0,0-1 0,1 1 0,-1-1 0,0 1 0,1-1 0,-1 0 0,0 0 0,3 0 0,-1 0-251,0 0-1,-1 0 1,1 0-1,0-1 1,-1 0-1,1 1 1,0-1-1,-1 0 1,1 0-1,-1 0 1,5-4-1,-4 3-764,1-1-1,-1 1 0,-1-1 0,1 0 0,0 0 1,-1 0-1,5-7 0,5-10-11149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9961,'0'0'20115,"10"49"-21780,6-37-2083,-2-4-960,2-3-1250,-1-5-3170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4708,'0'0'17201,"-3"8"-15007,-2 6-1318,-7 16 982,2 1 0,-9 46 0,17-67-1807,1 0 0,0 0 1,0 0-1,1 0 0,1 0 0,-1 1 1,2-1-1,-1 0 0,1-1 0,1 1 0,0 0 1,8 17-1,5 3-308,-2-4-57,20 48 1,-31-67 357,-1 1-1,0 0 1,0 0 0,0-1 0,-1 1 0,-1 0 0,1 0 0,-1 0 0,0 0-1,-1 0 1,-2 11 0,2-15-4,0-1-1,-1 1 1,1-1 0,-1 0-1,0 0 1,0 0-1,0 0 1,-1 0 0,1 0-1,-1 0 1,1-1-1,-1 0 1,0 1-1,0-1 1,0 0 0,0 0-1,0 0 1,0-1-1,-1 1 1,1-1 0,-1 0-1,1 0 1,-1 0-1,1 0 1,-1-1 0,-5 1-1,4 0 3,0-1 0,0 0 0,0 0 0,0 0-1,0-1 1,0 1 0,1-1 0,-1 0 0,0-1 0,0 1-1,1-1 1,-1 0 0,1 0 0,-1-1 0,1 1 0,0-1-1,0 0 1,0 0 0,-4-4 0,1-2-42,1 1 0,0-1 0,1 0 0,0 0 0,0-1 0,1 1 0,0-1 0,1 0 0,-3-12 0,5 18 0,0-1 0,0 0 0,1 1 0,-1-1 0,1 0 0,0 0 0,1 1 0,-1-1 0,1 0 0,0 1 0,0-1 0,0 0 0,1 1 0,-1-1 0,1 1 0,0 0 0,1 0 0,-1 0 0,1 0 0,0 0 0,0 0 0,4-4 0,9-4-948,0 0-1,0 2 1,1 0 0,29-12-1,-1 0-2808,1-3-4880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 5605,'13'-7'17590,"-25"5"-11150,-25 6-5502,20 1-790,-1 1 0,1 1 0,0 0 0,1 2 1,0 0-1,0 0 0,-26 23 0,41-32-148,0 1-1,1-1 1,-1 0-1,1 1 1,-1-1 0,1 1-1,-1-1 1,1 1-1,-1-1 1,1 1-1,0 0 1,-1-1 0,1 1-1,0-1 1,-1 1-1,1 0 1,0-1 0,0 1-1,-1 0 1,1 0-1,0-1 1,0 1-1,0 0 1,0-1 0,0 1-1,0 0 1,0 0-1,0-1 1,1 1 0,-1 0-1,0-1 1,0 1-1,0 0 1,1-1-1,-1 1 1,0 0 0,1-1-1,-1 1 1,1-1-1,-1 1 1,1-1 0,-1 1-1,1-1 1,-1 1-1,1-1 1,-1 1-1,1-1 1,0 0 0,-1 1-1,1-1 1,-1 0-1,1 1 1,0-1 0,-1 0-1,1 0 1,0 0-1,0 0 1,-1 0 0,2 0-1,59 13 65,-41-10-92,-17-3 29,9 3-44,1 0-1,-1 1 0,24 10 1,-34-13 50,0 0 1,1 1-1,-1-1 1,0 0-1,0 1 1,0-1-1,0 1 1,0 0-1,0-1 1,-1 1-1,1 0 1,-1 0 0,1 0-1,-1 0 1,1 1-1,-1-1 1,0 0-1,0 1 1,0-1-1,-1 0 1,1 1-1,0-1 1,-1 1-1,0-1 1,1 1-1,-1-1 1,-1 5-1,1-5 20,-1 0 0,0 0 1,-1 0-1,1 0 0,0 0 0,-1 0 0,1 0 1,-1-1-1,1 1 0,-1 0 0,0-1 0,0 0 0,1 1 1,-1-1-1,0 0 0,0 0 0,-1 0 0,1 0 1,-3 1-1,-47 15 384,48-16-405,-14 4-6,1-2 0,-1-1 0,0 0 0,-22-1 0,40-1-7,0 0-1,-1 1 1,1-1 0,0 0-1,-1 0 1,1 0 0,0 0 0,-1 0-1,1 0 1,0 0 0,-1 0-1,1-1 1,0 1 0,-1 0-1,1 0 1,0 0 0,-1 0-1,1 0 1,0 0 0,0-1 0,-1 1-1,1 0 1,0 0 0,0 0-1,-1-1 1,1 1 0,0 0-1,0 0 1,-1-1 0,1 1 0,0 0-1,0-1 1,0 1 0,0 0-1,0-1 1,-1 1 0,1 0-1,0-1 1,0 1 0,0 0-1,0-1 1,0 1 0,0 0 0,0-1-1,0 1 1,0 0 0,0-1-1,0 1 1,0 0 0,1-1-1,-1 1 1,0 0 0,0 0-1,0-1 1,0 1 0,0 0 0,1-1-1,-1 1 1,17-18-2002,46-11-8272,-22 10 1670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17424,'0'0'14062,"67"3"-12973,-27-9-897,7 1-192,10 0 0,2 3 0,4 0 0,-1 2-961,-2 0-2306,-10 0-2530,-11 0-1570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14221,'0'0'9385,"54"5"-6822,-6-5 63,12-10-1377,5 2-640,1-1-193,-2-1-287,-7 5-514,-7-5-2081,-5-2-4901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11 10858,'0'0'17126,"-9"-3"-17014,5 2-114,1 0-4,-1-1 1,1 1 0,-1 0 0,1 1-1,-1-1 1,0 1 0,1-1 0,-1 1 0,0 0-1,0 0 1,1 1 0,-1-1 0,0 1 0,1 0-1,-1 0 1,1 0 0,-1 0 0,-6 4-1,-183 112 1080,192-116-1074,0-1 0,0 1 1,0 0-1,0 0 1,0-1-1,0 1 1,0 0-1,0 0 0,0 0 1,1 0-1,-1 0 1,0 0-1,1 0 1,-1 0-1,1 0 1,-1 2-1,1-2 0,0-1 0,0 1 0,0-1 0,0 1 0,0-1 0,0 1 0,1-1 0,-1 0 0,0 1 0,0-1 0,1 1 0,-1-1 0,0 1 0,1-1 0,-1 0 0,0 1 1,1-1-1,-1 0 0,0 1 0,1-1 0,-1 0 0,1 0 0,-1 1 0,1-1 0,-1 0 0,2 0 0,46 9-133,-30-7-52,-7 0 100,-1 1-1,0 0 1,1 0 0,-1 1 0,0 1 0,-1-1-1,1 2 1,16 11 0,-23-14 101,1 0 0,-2 0 0,1 0 1,0 0-1,0 0 0,-1 0 0,0 1 0,0-1 0,0 1 0,0 0 1,0-1-1,-1 1 0,0 0 0,1 0 0,-2 0 0,1 0 0,0 0 1,-1 0-1,0 0 0,1 1 0,-2-1 0,1 0 0,0 0 0,-1 0 1,0 0-1,0 0 0,-1 4 0,-1-2 169,0-1 0,0 1 1,0-1-1,-1 1 0,0-1 1,0 0-1,0-1 0,-1 1 0,1-1 1,-1 1-1,0-2 0,0 1 1,-1 0-1,1-1 0,-1 0 0,1 0 1,-1-1-1,0 1 0,-12 2 0,-2 0-500,0 0 0,0-1 0,-1-2 0,-37 2 0,72-11-6953,-9 3 4847,18-10-6420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15246,'0'0'4234,"-3"12"-1576,-19 53-308,12-39-2255,1 0 0,1 1 0,1 0 0,-6 51-1,13-78-162,0 1 0,0 0 0,0-1 0,0 1 0,0 0 0,0-1 0,0 1 0,0 0 0,0-1 0,0 1 0,1 0 0,-1-1 0,0 1 0,1 0 0,-1-1 0,0 1 0,1-1-1,-1 1 1,0 0 0,1-1 0,-1 1 0,1-1 0,-1 1 0,1-1 0,-1 0 0,1 1 0,0-1 0,-1 0 0,1 1 0,-1-1 0,1 0 0,0 0 0,0 1 0,28-7-1630,-21 3 1185,-1-1 0,1 0 0,-1-1 0,0 0 0,8-6 0,6-13-779,0 0-1,-2-1 1,18-30 0,16-40 7416,-54 96-6080,-21 43 2506,-24 69 0,40-96-2902,2 0 1,-5 35 0,8-42-383,1 0 1,0 0-1,0 0 0,1-1 1,0 1-1,4 14 0,-3-19-5026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15 19987,'0'0'11638,"-9"-4"-11115,5 2-508,1 0 0,-1 1 0,1 0 1,-1 0-1,0 0 0,1 0 0,-1 0 0,0 1 0,0-1 1,0 1-1,0 0 0,1 1 0,-1-1 0,0 0 1,0 1-1,0 0 0,1 0 0,-1 0 0,1 1 1,-1-1-1,1 1 0,-1 0 0,1 0 0,0 0 1,-4 2-1,-7 6 27,1 1 1,-24 24 0,33-31-36,0 0 1,1 1-1,-1-1 0,1 1 1,0 0-1,0 0 1,1 1-1,-1-1 0,1 0 1,1 1-1,-1-1 1,-1 10-1,3-14-18,0 0 0,0 0 0,0 0 0,0 0 0,0 0-1,0 0 1,0 0 0,1 0 0,-1 0 0,0 0 0,1 0 0,-1 0 0,1 0 0,-1 0 0,1 0 0,-1-1 0,1 1-1,0 0 1,-1 0 0,1 0 0,0-1 0,0 1 0,0 0 0,-1-1 0,1 1 0,2 0 0,33 8-741,39-12-1236,-75 3 1968,18-4-1780,0-1 1,0 0-1,-1-1 0,0-1 1,0-1-1,-1 0 0,29-19 0,-6-1-5150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10025,'0'0'18098,"65"-31"-17330,-27 25-543,3 0-193,-3 2-1442,-1-3-4900,-2 2-9064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20179,'0'0'8072,"-11"60"-7368,3-27-415,1 4-161,-1-2-64,3-3-32,2-7-128,3-3-641,0-9-512,0-7-481,0-5-320,0-14-17520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6470,'0'0'20147,"52"-3"-19058,-24 3-704,3 0-321,2 4-1538,-3-4-2337,-6 0-3140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 5061,'0'0'24145,"-12"-1"-23600,4 0-515,-1 1 0,1 0 0,0 1-1,-1 0 1,1 0 0,0 1 0,0 0 0,0 1 0,0 0 0,0 0 0,1 0 0,-1 1-1,1 0 1,-7 5 0,10-6-28,-12 7 35,1 1 1,0 0 0,0 1 0,1 1 0,1 0 0,-17 21 0,30-33-47,-1 0 0,1 0 1,-1 0-1,1-1 0,0 1 0,-1 0 0,1 0 0,0 0 1,0 0-1,0 0 0,0 0 0,0 0 0,0-1 0,0 1 0,0 0 1,0 0-1,0 0 0,0 0 0,0 0 0,1 0 0,-1 0 1,0 0-1,1-1 0,-1 1 0,1 0 0,-1 0 0,1-1 0,-1 1 1,1 0-1,-1 0 0,1-1 0,0 1 0,-1-1 0,1 1 1,0 0-1,0-1 0,-1 1 0,1-1 0,0 0 0,0 1 0,0-1 1,0 0-1,-1 1 0,1-1 0,0 0 0,0 0 0,0 0 1,0 0-1,2 0 0,63 8-577,-42-7 146,-9 1 190,-8-2 195,0 1 1,0-1 0,0 1-1,0 1 1,0-1 0,0 1 0,0 1-1,-1-1 1,1 1 0,-1 0-1,9 6 1,-14-8 97,0-1 0,-1 1 0,0 0 0,1-1 0,-1 1 0,1 0 0,-1 0 0,0-1 0,1 1 0,-1 0 0,0 0 0,0 0 0,0-1 0,0 1 0,0 0 0,0 0 0,0 0 0,0 0 0,0-1 0,0 1 0,0 0 0,0 0 0,0 0 0,-1-1 0,1 1 0,0 0 0,-1 0 0,1-1 0,-1 1 0,1 0 0,0-1 0,-1 1 0,0 0 0,1-1 0,-1 1 0,1-1 0,-1 1 0,0-1 0,1 1 0,-1-1 0,0 1 0,1-1 0,-1 0 0,-1 1 0,-41 19 1464,36-17-1202,-19 6 75,0-1-1,-29 5 0,0-5-2584,98-8-7063,-14 0 1949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5862,'0'0'16783,"-11"1"-14925,5-1-1602,0 0 1,-1 1-1,1 0 0,0 1 0,0-1 1,0 1-1,0 1 0,0-1 0,0 1 1,0 0-1,1 0 0,0 0 0,-1 1 1,-5 5-1,1 1 174,0-1 0,1 2 0,1-1 0,-15 24 0,20-29-361,0 1 0,1-1-1,-1 1 1,1 0 0,0-1 0,1 1-1,-1 0 1,1 0 0,0 0-1,1 1 1,0-1 0,0 0-1,1 10 1,0-14-58,0 0 0,0 0 0,0 0 0,0 0 0,0 0 0,0 0-1,1 0 1,-1-1 0,1 1 0,0 0 0,-1-1 0,1 1 0,0-1 0,0 0 0,0 0 0,0 0 0,0 0-1,0 0 1,0 0 0,0 0 0,0 0 0,1-1 0,-1 1 0,0-1 0,0 0 0,1 0 0,-1 0 0,0 0-1,1 0 1,-1 0 0,4-1 0,1 0 14,0 1 0,0-1 0,0 0 0,0-1 0,-1 0-1,1 0 1,-1 0 0,1-1 0,10-5 0,23-28 97,-38 34-104,0 0 0,0-1 1,0 1-1,0-1 0,0 0 0,-1 1 0,1-1 1,-1 0-1,0 0 0,0 0 0,0 0 0,0 0 1,-1 0-1,1-5 0,-1 8-6,-1-1-1,0 1 1,0 0 0,0-1-1,0 1 1,0 0 0,0-1-1,0 1 1,0 0 0,1 0-1,-1 0 1,0 0 0,0 0-1,0 0 1,0 0 0,0 0-1,0 0 1,0 0 0,0 0-1,0 1 1,0-1 0,0 0-1,0 1 1,0-1 0,1 1-1,-2 0 1,-4 2-12,1 0 0,-1 1 0,1-1 0,0 1 0,0 0 0,1 0 0,-1 1 0,1 0 0,0-1 0,0 1 0,1 1 0,-1-1 0,1 0 0,0 1 0,1 0 0,-1-1 0,1 1 0,-2 10 0,4-15 0,1 0 0,0 0 0,-1 0 0,1 0 0,0 0 0,0-1 0,0 1 0,-1 0 0,1 0 0,0-1 0,0 1 0,0-1 0,0 1 0,0-1 0,0 1 0,0-1 0,1 1 0,-1-1 0,0 0 0,0 0 0,0 1 0,0-1 0,0 0 0,0 0 0,1 0 0,-1-1 0,0 1 0,2 0 0,37-3 0,-5-10 0,-30 11 0,0-1 0,0 1 0,1 0 0,-1 1 0,0-1 0,1 1 0,7-1 0,-12 3-3,0-1 0,-1 1 0,1 0-1,-1-1 1,1 1 0,-1 0 0,1-1 0,-1 1 0,1 0 0,-1 0-1,1-1 1,-1 1 0,0 0 0,0 0 0,0 0 0,1 0 0,-1-1-1,0 1 1,0 0 0,0 0 0,0 0 0,0 0 0,0 0 0,0-1-1,-1 1 1,1 0 0,0 0 0,0 0 0,-1 0 0,1 0 0,-8 31-471,-6 3-1066,-5 12-2937,14-16-4560,5-25-1251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13869,'0'0'9001,"-34"69"-6247,22-38-416,-1 1-1056,3 5-706,0-2-480,4-4-32,4-3-512,1-3-545,1-6-160,0-8-128,0-5-641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17328,'0'0'8424,"50"-8"-7975,-22 8-385,5 0-384,-3 0-2435,1 0-3587,-1-4-6470</inkml:trace>
  <inkml:trace contextRef="#ctx0" brushRef="#br0" timeOffset="1">459 1 7719,'0'0'8616,"-4"22"-10025,5-18 1089,1-3 288,1-1 96,4 0-128,-1 0-1634,7-5-4676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43 4132,'0'0'25790,"-6"-7"-24386,4 4-1355,-1 0 1,1 0 0,-1 0-1,0 1 1,0-1 0,0 1 0,0 0-1,0 0 1,-1 0 0,1 0-1,-1 0 1,1 1 0,-1 0-1,1 0 1,-1 0 0,0 0 0,0 0-1,1 1 1,-1-1 0,0 1-1,0 0 1,0 0 0,0 1-1,1-1 1,-1 1 0,0 0 0,0 0-1,-4 2 1,-4 1-50,0 1 0,1 0 0,0 1 0,0 0 0,-16 12 0,24-16 0,-1 1 0,1-1 0,0 1 0,0-1 0,0 1 0,1 0 0,-1 0 0,1 1 0,-1-1 0,1 0 0,0 1 0,0-1 0,1 1 0,-1 0 0,1 0 0,0-1 0,0 1 0,0 0 0,0 0 0,0 0 0,1 5 0,1-7 0,-1 0 0,1 0 0,0 0 0,0 0 0,0 0 0,1-1 0,-1 1 0,0 0 0,1 0 0,-1-1 0,1 1 0,-1-1 0,1 1 0,0-1 0,-1 0 0,1 0 0,0 0 0,0 0 0,0 0 0,3 1 0,49 17 0,-36-13 0,-10-3 0,0 0 0,-1 1 0,1-1 0,-1 2 0,0-1 0,0 1 0,0 0 0,10 10 0,-16-13 0,1-1 0,-1 1 0,0-1 0,0 1 0,1-1 0,-1 1 0,0 0 0,-1 0 0,1 0 0,0-1 0,0 1 0,-1 0 0,1 0 0,-1 0 0,0 0 0,1 0 0,-1 0 0,0 0 0,0 0 0,0 0 0,-1 0 0,1 0 0,0 0 0,-1 0 0,1 0 0,-1 0 0,0 0 0,0 0 0,1-1 0,-1 1 0,0 0 0,-1 0 0,1-1 0,0 1 0,0-1 0,-1 1 0,1-1 0,-1 0 0,1 1 0,-1-1 0,-3 2 0,-9 8 0,-1-1 0,-1 0 0,0-1 0,0-1 0,0 0 0,-1-1 0,-1-1 0,1-1 0,-33 6 0,42-10-21,42-13-14251,-27 9 11173,19-9-10674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4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 7559,'0'0'14990,"-31"58"-12139,14-30-192,-1 5-1026,-1 0-608,5-1-416,2-1-417,5-4-128,3-4-64,4-5-641,0-8-384,0-6-704,4-4-834,1-1-864,1-16-2659,3-9-9641</inkml:trace>
  <inkml:trace contextRef="#ctx0" brushRef="#br0" timeOffset="1">108 8 15631,'0'0'14093,"51"-6"-12716,-26 5-480,4 1-512,0 0-289,0 0-96,0 0-609,-3 0-1056,-4 2-1058,-8 1-3395,-9 1-3010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7175,'0'0'15150,"70"2"-15086,-46-2-384,-5 0-1538,-1 0-640,-6 0-1634,-3 0-2146</inkml:trace>
  <inkml:trace contextRef="#ctx0" brushRef="#br0" timeOffset="1">0 169 7271,'0'0'23126,"51"19"-21493,-7-26-896,6-2-737,-3-2 0,1 1 0,-6 4 0,-3 2-737,-5 0-2658,-4-1-4741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10730,'0'0'14045,"-8"6"-13142,-2 4-608,0 1 1,1 0-1,0 1 1,0 0-1,1 0 1,1 1-1,0 0 1,1 0 0,1 1-1,-5 14 1,-4 13 201,1 1 0,3 0 1,1 0-1,2 1 1,-2 55-1,9-98-489,0-1 0,1 1 1,-1 0-1,0 0 0,0 0 1,1-1-1,-1 1 0,0 0 0,0 0 1,1 0-1,-1 0 0,0-1 0,1 1 1,-1 0-1,0 0 0,1 0 1,-1 0-1,0 0 0,0 0 0,1 0 1,-1 0-1,0 0 0,1 0 1,-1 0-1,0 0 0,1 0 0,-1 0 1,0 0-1,1 1 0,-1-1 1,0 0-1,1 0 0,-1 0 0,0 0 1,0 0-1,1 1 0,-1-1 0,0 0 1,0 0-1,1 1 0,-1-1 1,0 0-1,0 0 0,0 1 0,0-1 1,1 0-1,-1 0 0,0 1 1,0-1-1,0 0 0,0 1 0,0-1 1,0 0-1,0 1 0,0-1 0,0 0 1,0 1-1,0-1 0,0 0 1,0 1-1,0-1 0,0 0 0,0 1 1,0-1-1,0 0 0,0 0 1,-1 1-1,17-21 267,-7-9-269,-2 0-1,-1 0 1,4-44-1,-5 42-241,-3 34 241,1 0-1,0 0 0,0 0 0,0 0 1,0-1-1,0 1 0,0-1 1,1 0-1,-1 0 0,1 0 0,0 0 1,0-1-1,-1 0 0,1 1 0,0-1 1,0-1-1,0 1 0,0 0 0,0-1 1,0 0-1,0 0 0,1 0 0,-1-1 1,0 1-1,5-2 0,1 0 9,0 0 1,0-1-1,0 0 0,-1-1 0,1 0 0,-1 0 1,0-1-1,16-11 0,-10 3-13,-12 9 0,1 1 0,-1 0 0,1 0 0,0 0 0,-1 1 0,1-1 0,7-2 0,-11 5 0,1 1 0,-1-1 0,0 0 0,1 0 0,-1 0 0,0 1 0,1-1 0,-1 0 0,0 0 0,1 1 0,-1-1 0,0 0 0,1 1 0,-1-1 0,0 0 0,0 1 0,1-1 0,-1 0 0,0 1 0,0-1 0,0 1 0,0-1 0,1 0 0,-1 1 0,0-1 0,0 1 0,0-1 0,0 1 0,0-1 0,0 0 0,0 1 0,0-1 0,0 1 0,-1-1 0,1 1 0,0 18 0,0-19 0,-13 64 0,10-55 0,0 1 0,1-1 0,0 1 0,1 0 0,0 0 0,0 0 0,1-1 0,1 14 0,0-21-68,-1-1 0,1 0 0,0 1 0,-1-1 1,1 0-1,0 0 0,-1 1 0,1-1 0,0 0 0,0 0 0,0 0 0,0 0 0,0 0 1,0 0-1,1 0 0,-1-1 0,0 1 0,0 0 0,1-1 0,-1 1 0,0-1 0,1 1 0,-1-1 1,0 1-1,1-1 0,-1 0 0,1 0 0,-1 0 0,1 0 0,-1 0 0,0 0 0,1 0 1,-1 0-1,1-1 0,-1 1 0,0 0 0,1-1 0,1 0 0,2 0-417,-1-1 0,1 1-1,-1-1 1,0 0 0,1 0-1,-1 0 1,0-1 0,0 1-1,-1-1 1,8-6 0,6-17-6642,-1-3-4665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6790,'0'0'23863,"65"-14"-22550,-32 12-608,9 2-609,3 0-96,2 0 0,-4 0-384,-4 0-1666,-10 0-1730,-12 0-2434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7815,'0'0'15343,"63"8"-12044,-16-8-1025,8-1-1345,4-6-673,3 1-224,-5-1-1665,-7-2-4453,-6-1-9064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15 5477,'0'0'24002,"-10"-4"-23522,6 2-457,0 0 0,0 1 1,0 0-1,-1-1 0,1 2 0,0-1 1,-1 0-1,1 1 0,-1 0 0,1 0 0,-1 0 1,1 1-1,-1-1 0,1 1 0,0 0 1,-1 0-1,1 1 0,0-1 0,-7 4 0,0 1 32,1-1-1,0 1 0,1 1 1,-1 0-1,-8 8 0,17-14 277,20-18 1356,-10 5-1687,-9 26 0,-1 4 0,-2 31 0,-15 88 0,10-88 0,-5 89 0,18-124-3100,-6-27-3916,-8-4-2150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5093,'0'0'24754,"14"-3"-23083,102-28-1106,117-48 0,-205 68-510,1-2-2605,-28 12 1999,1 0 0,-1 0 0,0 0 1,0 0-1,0 0 0,0 0 0,0 0 1,0-1-1,-1 1 0,1 0 0,0 0 0,-1-1 1,1 1-1,0-1 0,-1 1 0,0 0 1,1-1-1,-1-2 0,1-11-7254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16015,'0'0'14093,"52"-53"-13228,-1 48 96,5-1-448,6 2-385,-3 3-64,-4 0-384,-4 1-1826,-11-5-2883,-7-3-4740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4260,'1'-2'1214,"1"-1"0,0 0 1,0 0-1,0 1 0,0 0 0,0-1 0,0 1 1,1 0-1,-1 0 0,1 0 0,4-3 0,-6 5-1004,-1 0 0,1 0-1,-1 0 1,1 0-1,-1 0 1,1 0-1,0 0 1,-1 0 0,1 0-1,-1 0 1,1 0-1,-1 0 1,1 0-1,-1 0 1,1 0 0,-1 0-1,1 1 1,-1-1-1,1 0 1,-1 0-1,1 1 1,-1-1 0,1 0-1,-1 1 1,1 0-1,8 22 2060,-5 11-1414,-2 1-1,-1-1 1,-2 1 0,-6 37 0,-1 55-3597,16-131-3675,3-15 2056,1-11-1859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3011,'0'0'11339,"-25"72"-9706,14-44-512,5 3-160,0-1 32,0-1 352,5-3-224,1-2-736,0-3-321,1-3-513,7-5-1665,-1-3-1313,-1-6-3459</inkml:trace>
  <inkml:trace contextRef="#ctx0" brushRef="#br0" timeOffset="1">11 213 6951,'0'0'17456,"-10"-51"-15118,25 38-1345,8 2-608,4-1-289,3 4-96,6 3-225,0 2-1889,-1 0-2274,-4-2-4900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6118,'0'0'21012,"0"63"-19667,0-32-672,-6 0-481,3 0-128,3-4-449,0-3-992,0-5-1089,0-1-97,0-4-960,0-5-897,0-3-1698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5157,'0'0'24984,"52"-43"-24920,-16 39-64,4 2-449,2-1-2241,-3-2-3140,-1-3-6886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13325,'2'1'6278,"-2"14"-5798,0 8 417,0 9 608,0 6-896,0 3-385,0 1-160,0 2 0,-2-3-32,2-5-64,-2-1-705,1-6-1216,-4-7-1218,0-5-3267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 12332,'0'0'19794,"-32"-29"-31357,36 35 2563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10794,'0'0'16304,"66"14"-15504,-28-14-383,2 0-161,4 0-128,-2-4-64,-2-5-288,-8 1-897,-10-2-993,-9 0-769,-10-4-992,-3-2-2371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13261,'0'0'16431,"65"-55"-16143,-25 45-224,1 2-32,-2 2-32,-1 4-704,-2 2-1282,-6 0-1089,-1 0-897,-6 5-2178,-2 0-6213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0 18161,'0'0'11472,"-9"3"-10569,-14 5-790,1 1 0,0 1 1,1 1-1,0 1 1,0 1-1,2 1 1,-31 26-1,40-31-38,0 0 0,1 1-1,0 0 1,0 0 0,2 1 0,-1 0-1,1 0 1,0 1 0,1 0 0,1 0-1,0 0 1,1 1 0,0 0-1,1 0 1,-4 26 0,7-37-74,0 0 1,0 0-1,0 0 0,0 0 1,0 0-1,0 0 1,0 0-1,1 0 0,-1 0 1,1-1-1,-1 1 0,1 0 1,0 0-1,0 0 1,0 0-1,0-1 0,0 1 1,0 0-1,0-1 1,2 3-1,-1-3 1,-1-1 0,1 1 0,0 0 1,-1-1-1,1 1 0,-1-1 0,1 1 0,0-1 0,-1 0 0,1 0 1,0 0-1,-1 0 0,1 0 0,0 0 0,-1 0 0,1-1 0,0 1 1,-1 0-1,3-2 0,2 0 3,0 0 0,0-1 0,0 0 0,0-1 0,-1 1 1,1-1-1,-1 0 0,0 0 0,0-1 0,8-9 0,-9 7-5,0 0 0,-1 0 0,1 0 0,-2 0 0,1-1 0,-1 1 0,2-11 0,-4 17 0,1-1 0,-1 1 0,0-1 0,0 0 0,0 1 0,0-1 0,0 1 0,0-1 0,-1 1 0,1-1 0,0 1 0,-1-1 0,1 1 0,-1 0 0,0-1 0,1 1 0,-3-3 0,2 3 0,0 1 0,0-1 0,0 0 0,-1 1 0,1 0 0,0-1 0,0 1 0,-1-1 0,1 1 0,0 0 0,-1 0 0,1 0 0,0 0 0,-1 0 0,1 0 0,0 0 0,-1 1 0,1-1 0,0 0 0,-1 1 0,1-1 0,0 1 0,0-1 0,-3 2 0,1 0 0,0 0 0,0 0 0,0 0 0,0 0 0,0 1 0,0-1 0,1 1 0,-1 0 0,1 0 0,0 0 0,-1 0 0,2 0 0,-1 0 0,0 0 0,1 1 0,-1-1 0,1 1 0,-1 4 0,1-6 0,1-1 0,-1 1 0,1 0 0,0-1 0,0 1 0,-1-1 0,1 1 0,0 0 0,1-1 0,-1 1 0,0-1 0,0 1 0,1 0 0,-1-1 0,1 1 0,-1-1 0,1 1 0,0-1 0,-1 0 0,1 1 0,0-1 0,0 1 0,0-1 0,0 0 0,0 0 0,0 0 0,1 0 0,-1 0 0,0 0 0,0 0 0,1 0 0,-1 0 0,1 0 0,-1-1 0,1 1 0,-1-1 0,1 1 0,-1-1 0,1 0 0,0 1 0,-1-1 0,4 0 0,4 0 0,0 0 0,-1 0 0,1-1 0,0 0 0,0 0 0,0-1 0,-1 0 0,1-1 0,-1 0 0,0 0 0,0-1 0,0 0 0,0-1 0,0 1 0,-1-1 0,10-9 0,-16 37 0,-25 37-653,20-52 231,0 0 1,0 0-1,1 0 1,0 0-1,0 1 0,1-1 1,0 1-1,0 0 1,1 0-1,0 13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4132,'0'0'24012,"4"9"-23302,0 1-618,-1 0 1,0 0-1,-1 0 0,0 0 1,-1 1-1,0-1 0,0 0 1,-1 1-1,-3 18 1,0 47 732,3-44-4037,0-4-6162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13389,'0'0'15630,"56"-14"-14669,-23 14-224,3 0-256,2 0-417,1 0-32,2 0-1314,-4 0-2689,-2-4-3845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8776,'0'0'13773,"0"10"-12518,-18 127 3642,3-25-4868,8 0-7811,7-112 7606,0 0 1,0 0-1,0 1 0,0-1 1,0 0-1,0 0 1,0 0-1,0 1 1,0-1-1,0 0 0,0 0 1,0 0-1,0 0 1,0 1-1,0-1 0,-1 0 1,1 0-1,0 0 1,0 1-1,0-1 0,0 0 1,0 0-1,0 0 1,0 0-1,-1 0 1,1 1-1,0-1 0,0 0 1,0 0-1,0 0 1,-1 0-1,1 0 0,0 0 1,0 0-1,0 0 1,-1 0-1,1 0 0,0 0 1,0 0-1,0 0 1,-1 0-1,1 0 1,0 0-1,0 0 0,0 0 1,-1 0-1,1 0 1,0 0-1,0 0 0,-1 0 1,0 0-752,-9 0-10139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4:5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5509,'0'0'18802,"62"42"-17393,-29-35-127,3-6-322,2-1-543,3 0-129,-2 0-192,-6-4-32,-2-5-480,-6 4-1762,-7-5-1185,-8 2-2883,-7-1-5317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7559,'0'0'21140,"67"-37"-20179,-26 32-224,4 0-417,5 0-192,1 1-64,-3 0-640,-2-1-1666,-9-2-3652,-7-2-5060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13229,'0'0'13383,"0"10"-12449,0 36-443,-2 0 0,-10 58 0,8-89-526,-6 54-869,10-69 840,1 0 0,-1 0-1,0 1 1,0-1 0,0 0 0,0 0 0,0 1 0,1-1-1,-1 0 1,0 0 0,0 1 0,0-1 0,1 0 0,-1 0 0,0 0-1,0 0 1,1 1 0,-1-1 0,0 0 0,0 0 0,1 0-1,-1 0 1,0 0 0,0 0 0,1 0 0,-1 0 0,0 0-1,1 0 1,-1 0 0,0 0 0,0 0 0,1 0 0,-1 0-1,0 0 1,1 0 0,-1 0 0,0 0 0,0 0 0,1 0 0,-1 0-1,0-1 1,0 1 0,1 0 0,-1 0 0,0 0 0,0 0-1,0-1 1,1 1 0,-1 0 0,0 0 0,0-1 0,0 1-1,0 0 1,1 0 0,-1-1 0,0 1 0,0 0 0,0 0-1,0-1 1,15-14-2150,-11 7 605,0 0 0,-1 1 0,0-1 0,4-17 0,0-13-4354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3940,'0'0'22613,"68"5"-20915,-39 5-545,2-6-256,2 3-417,-1-6-288,-2-1-128,-5 0-224,-5 0-993,-6-1-1634,-9-8-1569,-5-2-3235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 3651,'0'0'21130,"-9"-2"-20063,6 1-1004,-1 1 0,1-1 0,-1 1 0,0 0 0,1 0 0,-1 0 0,1 0 0,-1 1 0,0 0 0,1-1 0,-1 1 0,1 0 0,-6 3 0,3-1 108,0 1-1,-1 0 1,1 1 0,1 0 0,-1 0-1,1 0 1,-7 7 0,6-6 2,1-1 1,0 1-1,0 0 1,0 1-1,1-1 1,-1 1-1,2 0 1,-1 0-1,1 0 1,0 0-1,0 1 1,1-1-1,-2 10 1,5-16-164,-1 0 0,1-1 0,-1 1 0,1 0 0,-1 0 0,1 0 0,-1-1 0,1 1 0,0 0 0,-1-1 0,1 1 0,0 0 0,-1-1 0,1 1 0,0-1 1,0 1-1,0-1 0,0 0 0,0 1 0,-1-1 0,1 0 0,0 0 0,0 1 0,0-1 0,0 0 0,0 0 0,0 0 0,0 0 0,0 0 0,0 0 0,0-1 0,1 1 0,37-5 305,-20-2-278,1 0 1,-1-1-1,0-2 1,-1 0-1,18-13 0,-17 11-49,0 1-1,0 0 0,1 1 0,28-8 0,-27 15 116,-13 12 150,-14 26 414,5-33-633,0 1 0,0-1 1,0 1-1,0 0 1,1-1-1,-1 1 1,1-1-1,0 1 1,-1 0-1,1-1 1,1 6-1,5-7-34,0 0 0,1 0 0,-1-1 0,0 0 0,0 0 0,0-1 0,7-1 0,64-20 0,-64 16 0,0 2 0,1 0 0,-1 0 0,1 1 0,0 1 0,15-1 0,-28 4 0,0-1 0,0 1 0,-1 0 0,1-1 0,0 1 0,0 0 0,0 0 0,0 0 0,-1 0 0,1 0 0,0 0 0,-1 0 0,1 0 0,-1 0 0,1 0 0,-1 0 0,0 0 0,1 0 0,-1 0 0,0 0 0,0 1 0,0-1 0,0 0 0,0 0 0,0 0 0,0 0 0,0 1 0,0-1 0,-1 0 0,1 0 0,-1 2 0,-7 41 0,7-40-10,1-3-149,-1 0 0,1 1 0,0-1 0,0 0 0,-1 0 0,1 0-1,-1 0 1,1 0 0,-1 0 0,0 0 0,1 0 0,-1 0 0,0 0 0,1 0 0,-1-1 0,0 1 0,0 0 0,-1 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13004,'0'0'10730,"48"9"-8167,-13-9-1506,-1 0-865,2-2-128,-7 0-608,-5 2-1090,-13 0-896,-7 5-2723,-4 4-3556</inkml:trace>
  <inkml:trace contextRef="#ctx0" brushRef="#br0" timeOffset="1">0 238 9705,'0'0'14446,"77"5"-11788,-26-15-992,11-3-1090,-2 0-447,-3 4-161,-6 1-1954,-9-1-1986,-16 2-5477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0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6470,'0'0'7372,"-8"7"-5060,-27 27-689,34-32-1539,0 0 0,0-1 1,0 1-1,0 0 0,1-1 0,-1 1 1,0 0-1,1 0 0,-1-1 0,1 1 1,0 0-1,0 0 0,0 0 0,0 0 1,0 0-1,0 0 0,0-1 0,0 1 1,1 0-1,-1 0 0,1 0 0,0 2 1,21 34 1510,-15-29-1183,10 18-12,2-1 0,1-1-1,2 0 1,0-2 0,1-1 0,1 0 0,32 20 0,-37-29-382,2-1 1,-1 0 0,2-2 0,-1-1 0,1 0 0,1-2-1,0 0 1,0-2 0,0 0 0,36 1 0,-26-5 23,-1-1 0,1-2 1,0-2-1,-1-1 0,58-16 1,147-70-25,-230 89-48,14-9-134,1 1 0,1 1 1,0 1-1,0 2 0,1 0 1,-1 1-1,42-2 0,-58 8 153,-1 0-1,0 1 1,-1 0-1,1 0 0,0 0 1,0 1-1,-1 0 1,0 0-1,1 0 1,-1 1-1,5 4 1,54 49 156,-59-53-131,2 4-319,0 1-1,-1 0 0,0 0 0,0 0 0,-1 1 1,0-1-1,0 1 0,3 14 0,-1-7-2445,-8-20 2826,1 0 1,0 1-1,-1-1 1,1 0 0,1 0-1,-1 0 1,0 0-1,1 0 1,-1 0 0,1 1-1,0-1 1,0 0-1,0 0 1,0 1 0,0-1-1,1 1 1,-1-1-1,1 1 1,-1-1 0,1 1-1,0 0 1,0 0-1,5-4 1,2-3 329,1 1 0,0 0-1,1 0 1,14-8 0,10-2-85,1 2 0,1 2-1,0 1 1,1 2 0,0 2 0,0 1 0,1 2-1,0 2 1,0 1 0,59 4 0,-88 0-304,0 0 0,-1 1 0,1 0 0,-1 1 1,0 0-1,0 0 0,0 1 0,0 0 0,0 1 0,-1 0 1,0 0-1,0 1 0,0 0 0,10 10 0,16 11 1370,-25-21-989,0 0 0,1-1 0,0 0 0,0-1 0,0 0 0,0-1 0,1 0 0,-1 0 1,19 1-1,12-1 149,50-1 0,-56-3-441,17 1-102,0-3 1,0-2 0,-1-3 0,1-1-1,-2-3 1,1-2 0,-2-3 0,0-1-1,69-37 1,-93 42-4,-4 3 0,1-1 0,-2-1 0,0-1 0,0-1 0,30-27 0,-49 40-188,0 0 0,0-1 0,0 1 0,0 0 0,-1 0-1,1 0 1,0-1 0,-1 1 0,1 0 0,-1 0 0,1-1 0,-1 1 0,0-1 0,0 1 0,1 0-1,-1-3 1,0-12-6575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10826,'-3'3'462,"1"0"-1,0 0 1,0 1-1,1-1 1,-1 1-1,1-1 1,-1 1-1,1-1 1,0 1-1,0 0 1,1 0-1,-1 0 1,1-1-1,0 8 1,1-4-161,0 0 1,0 1-1,1-1 1,0 0 0,0 0-1,1 0 1,3 8-1,3 2 37,0-1-1,2-1 1,-1 1-1,2-2 1,16 17-1,-17-19-54,1-2-1,0 0 0,1 0 1,0-1-1,0-1 0,1 0 1,0-1-1,1 0 1,29 9-1,-22-11-45,0-1-1,0 0 1,0-2 0,0 0 0,0-2 0,30-2-1,18-9-3,-1-2-1,-1-4 1,98-36-1,-129 40-251,49-15 39,2 3-1,126-19 1,-170 39-64,1 1-1,-1 2 1,0 3 0,1 1 0,-1 2-1,87 20 1,-96-15 26,59 17-190,-84-23 315,-1 1 1,0 0 0,-1 0 0,1 1-1,-1 0 1,0 0 0,11 10-1,-17-13 50,-1 0-1,1 0 0,-1 0 1,0 0-1,0 0 0,1 1 1,-1-1-1,-1 0 0,1 1 1,0-1-1,-1 1 0,1-1 0,-1 1 1,0-1-1,1 1 0,-1-1 1,0 1-1,-1 0 0,1-1 1,0 1-1,-1-1 0,0 1 1,1-1-1,-1 0 0,0 1 0,0-1 1,0 0-1,-1 0 0,1 1 1,0-1-1,-3 2 0,-10 7-3564,-4-7-4117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4420,'0'0'11670,"9"-3"-9060,24-9-175,0 1-1,49-8 1,83-7 1498,-48 8-2849,8-6-704,63-10-258,-187 33-107,0 1 0,0 0 0,0 0 0,0-1 0,0 1 0,0 0 0,0 0 0,0 0 0,0 0 0,0 0 0,1 0 0,-1 1 0,0-1 0,0 0 0,0 1 0,0-1 0,0 0 0,0 1 0,0-1 0,0 1 0,0-1 0,-1 1 0,1 0 0,0-1 0,0 1 0,0 0 0,-1 0 0,1 0 0,1 1 0,0 30 660,-3-13-556,1-17-119,0 0 0,1 1 0,-1-1 0,1 0 0,0 0 0,0 0 0,0 0 0,0 1 0,0-1 0,0 0 0,0-1 0,1 1 0,-1 0 0,1 0 0,-1-1 0,1 1 0,0 0 0,0-1 0,0 0 0,0 1 0,0-1 0,0 0 0,0 0 0,0 0 0,0 0 0,0-1 0,4 2 0,8 2 0,1-1 0,0 0 0,16 1 0,-24-3 0,54 4 0,0-2 0,0-2 0,101-13 0,-123 6 0,-1-1 0,-1-2 0,0-2 0,0-1 0,-1-2 0,67-35 0,-91 40-259,-13 4-768,-21 2-4846,12 3 1378,-3-1-15561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5317,'6'0'16175,"-6"3"-14125,0 19-736,0 8 63,0 8-192,-8 8-673,4 3-383,0-3-97,1-5 0,3-5-64,0-6-577,0-6-608,0-6-545,0-5-864,0-8-1955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15919,'0'0'12236,"63"18"-11211,-25-18-481,6 0-288,-1-10-192,1 2 0,-5-1-224,-8-2-1153,-9-2-2595,-9-1-2338,-12-3-9000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21717,'0'0'9545,"84"-45"-8937,-36 37-352,9 1-192,-1 3-64,3 1-416,-5 1-1506,-6 0-2914,-12 1-2211,-7 0-9064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8232,'0'0'15038,"1"10"-12988,-1-3-1669,1 0 1,0 0-1,0 1 0,1-1 1,0 0-1,0 0 0,5 10 1,-5-14-279,-1 0 0,1 0 0,0 0 0,0-1 0,0 1 0,0-1 0,0 1 1,1-1-1,-1 0 0,1 0 0,0 0 0,-1 0 0,1-1 0,0 1 0,0-1 0,0 1 0,0-1 1,0 0-1,0 0 0,1 0 0,-1-1 0,0 1 0,5-1 0,-3 0-42,0 0 0,0 0 0,0-1 0,0 0 0,-1 0-1,1 0 1,0 0 0,0-1 0,-1 0 0,1 0 0,-1 0 0,6-4 0,45-39 784,-12 8-560,-43 37-285,0 0 0,0 0 0,1 0 0,-1-1 0,0 1 0,0 0 0,0 0 0,1 0 0,-1 0 0,0 0 0,0 0 0,1 0 0,-1-1 0,0 1 0,0 0 0,1 0 0,-1 0 0,0 0 0,0 0 0,1 0 0,-1 0 0,0 0 0,0 0 0,1 0 0,-1 0 0,0 1 0,0-1 0,1 0 0,-1 0 0,0 0 0,0 0 0,0 0 0,1 0 0,-1 0 0,0 1 0,0-1 0,0 0 0,1 0 0,-1 0 0,0 1 0,0-1 0,0 0 0,0 0 0,1 0 0,-1 1 0,0-1 0,0 0 0,0 0 0,0 1 0,0-1 0,0 0 0,0 0 0,0 1 0,0-1 0,0 0 0,0 1 0,0 25 0,-9 28 0,6-40 9,1-9-21,0 1 0,0 0 0,1 0 0,0-1 0,0 1 0,1 0 0,0 0 0,0 0 0,0 0 0,2 12 0,-1-18-175,-1 1-1,1-1 0,-1 1 1,1-1-1,-1 1 0,1-1 1,0 1-1,-1-1 0,1 1 1,0-1-1,-1 0 1,1 0-1,0 1 0,0-1 1,-1 0-1,1 0 0,0 0 1,0 0-1,-1 1 0,1-1 1,0-1-1,0 1 0,1 0 1,-1 0-296,14 0-7412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4260,'0'0'19629,"0"9"-17968,1 4-953,0 25 922,7 40 0,-7-69-1447,0 0 0,1-1 1,0 1-1,1-1 0,0 1 0,0-1 0,0 0 0,1 0 0,1 0 0,-1-1 0,9 10 0,-11-15-166,-1 0 0,1 0 0,0-1 0,0 1 0,0-1 0,0 0 0,1 0 0,-1 0 0,0 0 0,0 0-1,1 0 1,-1 0 0,1-1 0,-1 1 0,0-1 0,1 0 0,-1 1 0,1-1 0,-1 0 0,1-1 0,-1 1 0,1 0-1,-1-1 1,1 1 0,-1-1 0,0 0 0,1 0 0,-1 0 0,0 0 0,0 0 0,0 0 0,0-1 0,0 1 0,0-1-1,0 0 1,3-3 0,2-1 26,-1 0-1,-1-1 1,1 0 0,-1 0-1,0-1 1,-1 1-1,0-1 1,0 0-1,3-9 1,-3 0-43,0 0 0,-2 0 0,1 0 0,-2-1 0,-1 1 0,0 0 0,-3-24 0,3 40 0,0-1 0,0 1 0,-1 0 0,1 0 0,0-1 0,0 1 0,-1 0 0,1 0 0,-1 0 0,1-1 0,-1 1 0,1 0 0,-1 0 0,0 0 0,0 0 0,1 0 0,-1 0 0,0 0 0,0 1 0,0-1 0,0 0 0,0 0 0,0 1 0,-2-2 0,2 2 0,0 0 0,0 0 0,1 1 0,-1-1 0,0 0 0,0 1 0,1-1 0,-1 0 0,0 1 0,1-1 0,-1 1 0,0-1 0,1 1 0,-1-1 0,1 1 0,-1-1 0,1 1 0,-1 0 0,1-1 0,-1 1 0,1 0 0,0 0 0,-1-1 0,1 1 0,0 0 0,-1 0 0,1-1 0,0 1 0,0 0 0,0 0 0,0 0 0,0-1 0,0 1 0,0 0 0,0 0 0,0 0 0,0-1 0,1 2 0,-2 1 0,1 0 0,0 0 0,0 0 0,0 1 0,0-1 0,0 0 0,0 0 0,1 0 0,0 0 0,-1 0 0,1 0 0,0 0 0,1 0 0,-1-1 0,0 1 0,1 0 0,0-1 0,-1 1 0,1-1 0,0 1 0,0-1 0,0 0 0,1 0 0,-1 0 0,1 0 0,-1 0 0,1 0 0,-1-1 0,1 1 0,0-1 0,0 0 0,0 0 0,0 0 0,0 0 0,0 0 0,0-1 0,0 0 0,4 1 0,3 0 0,-1-1 0,1 0 0,-1 0 0,1-1 0,-1 0 0,0-1 0,1 0 0,-1-1 0,0 1 0,0-2 0,0 1 0,-1-1 0,10-6 0,-13 7 0,0 0 0,0 0 0,0-1 0,0 0 0,-1 0 0,1 0 0,-1 0 0,0-1 0,-1 1 0,1-1 0,-1 0 0,0 0 0,0 0 0,0-1 0,-1 1 0,0-1 0,0 0 0,0 1 0,-1-1 0,1 0 0,0-11 0,-2 17 0,0-1 0,0 1 0,-1 0 0,1-1 0,0 1 0,0 0 0,0-1 0,0 1 0,0 0 0,0-1 0,0 1 0,0 0 0,-1-1 0,1 1 0,0 0 0,0 0 0,0-1 0,-1 1 0,1 0 0,0 0 0,0-1 0,-1 1 0,1 0 0,0 0 0,-1 0 0,1 0 0,0-1 0,-1 1 0,1 0 0,0 0 0,0 0 0,-1 0 0,1 0 0,0 0 0,-1 0 0,0 0 0,-17 3 0,-15 12 0,17-2 0,1 0 0,1 1 0,0 1 0,-11 16 0,19-24 0,1 0 0,0 1 0,1-1 0,0 1 0,0 0 0,1 0 0,0 0 0,0 0 0,1 1 0,0-1 0,-2 15 0,4-21 1,0 0 0,0 1 0,1-1 0,-1 0 0,0 0 0,1 0 0,-1 0 1,1 0-1,0 0 0,0 0 0,0 0 0,0 0 0,0-1 0,0 1 0,0 0 0,1 0 0,-1-1 0,0 1 0,3 1 0,0 0-11,0 0 0,0-1 0,0 0 0,1 1 0,-1-2 0,1 1 0,-1 0 0,7 1 0,8 0-350,1 0 0,-1-2 1,25 0-1,-41-1 256,8 0-1133,45-4-9730,-28-7-649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4516,'0'0'20879,"-9"0"-19048,1 2-1643,0-1 1,-1 2 0,1-1-1,0 1 1,0 1 0,1-1-1,-1 1 1,1 1-1,0-1 1,0 1 0,0 0-1,1 1 1,0 0-1,-11 12 1,13-14-122,-18 23 229,21-26-289,0 1 0,0-1 0,0 0-1,1 0 1,-1 1 0,0-1 0,1 0 0,-1 1 0,1-1 0,0 0 0,-1 1-1,1-1 1,0 1 0,0-1 0,0 1 0,0-1 0,0 0 0,0 1 0,0-1-1,1 3 1,2-3 15,0 1 1,0-1-1,1 0 0,-1 0 0,0 0 0,1 0 0,-1-1 0,0 1 1,1-1-1,-1 0 0,1 0 0,-1 0 0,1 0 0,3-2 0,2 2 9,8 0-6,2-1-212,-1 1 1,1 1-1,0 1 1,32 7 0,-50-8 200,0-1 0,0 0 0,0 1 0,0-1 1,-1 1-1,1-1 0,0 1 0,0-1 0,0 1 0,-1-1 1,1 1-1,0 0 0,-1-1 0,1 1 0,-1 0 0,1 0 0,0 0 1,-1-1-1,0 1 0,1 0 0,-1 0 0,0 0 0,1 0 1,-1 0-1,0 0 0,0 0 0,0 0 0,0-1 0,1 1 1,-2 0-1,1 0 0,0 0 0,0 0 0,0 0 0,0 0 0,0 0 1,-1 0-1,1 0 0,0 0 0,-1 0 0,1-1 0,-1 1 1,1 0-1,-1 0 0,0 0 0,1-1 0,-1 1 0,1 0 1,-1-1-1,-1 2 0,-34 35 1773,24-28-1724,1 0 0,-2 0 0,-21 10 0,31-17-64,-1 0 1,0 0-1,0-1 0,0 1 1,0-1-1,0 0 0,-1 0 1,1 0-1,0-1 0,0 1 1,-1-1-1,1 0 0,0 0 1,0-1-1,-1 1 0,1-1 1,-6-2-1,10 2-277,-1 1 0,0-1 0,0 0 0,1 0 0,-1 0 1,1 0-1,-1 0 0,1 0 0,-1 0 0,1 0 0,-1 0 0,1 0 0,0 0 0,0 0 0,0 0 0,-1 0 1,1 0-1,0 0 0,0 0 0,1 0 0,-1-2 0,0 2-644,0-11-8025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7111,'0'0'16143,"6"14"-14803,28 72 653,-10-21-523,52 100 0,-74-161-1540,0-1 0,0 1 0,1-1 0,-1 1 1,1-1-1,0 0 0,0 0 0,0 0 0,0-1 1,1 1-1,-1-1 0,1 0 0,-1 0 0,9 3 1,-11-4-219,1-1 1,0 0 0,-1 1 0,1-1 0,0 0 0,-1 0 0,1 0 0,0-1-1,0 1 1,-1 0 0,1-1 0,-1 1 0,1-1 0,0 1 0,2-2 0,-2 0-517,1 0 0,-1 0 0,1 0 0,-1 0 1,0 0-1,0 0 0,0-1 0,0 1 0,0-1 0,2-5 1,12-22-10141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15599,'0'0'11413,"0"14"-10708,-15 420 4345,15-471-5050,-7-59 0,5 85 0,0 0 0,-1 0 0,0 0 0,0 0 0,-1 0 0,-1 1 0,0 0 0,0 0 0,-12-16 0,21 30-292,1 0-1,-1 0 1,0-1-1,1 1 1,0-1-1,0 0 1,0-1-1,0 1 1,0-1-1,0 0 1,11 2-1,-2-1-1261,0 0 0,0-1 0,26 1-1,-32-3-4669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13741,'0'0'6326,"-3"8"-3609,-3 7-1418,1 1 0,1 0-1,-4 26 1,8-38-1085,-1 1-1,1-1 1,0 1 0,0-1 0,1 1-1,-1-1 1,1 0 0,0 1 0,3 6-1,-3-9-195,-1-1 0,1 1 0,0-1 0,0 1 0,0-1-1,1 1 1,-1-1 0,0 0 0,0 0 0,1 1 0,-1-1-1,1 0 1,-1 0 0,1 0 0,0-1 0,-1 1 0,1 0-1,0-1 1,-1 1 0,1-1 0,0 1 0,0-1 0,-1 0-1,4 1 1,2-2 79,0 1-1,0-1 1,0 0 0,0-1-1,0 0 1,0 0-1,0 0 1,-1-1-1,1 0 1,-1 0 0,0 0-1,0-1 1,0 0-1,0-1 1,-1 1-1,6-6 1,46-29 466,-57 39-563,0-1 0,0 1 0,1 0 0,-1 0 0,0 0 0,1 0 0,-1 0 0,0 0 0,0-1 0,1 1 0,-1 0 0,0 0 0,1 0 0,-1 0 0,0 0 0,1 0 0,-1 0 0,0 0 0,1 0 0,-1 1 0,0-1 0,0 0 0,1 0 0,-1 0 0,0 0 0,1 0 0,-1 0 0,0 1 0,0-1 0,1 0 0,-1 0 0,0 0 0,0 1 0,0-1 0,1 0 0,-1 0 0,0 1 0,0-1 0,0 0 0,0 1 0,1-1 0,-1 0 0,0 0 0,0 1 0,0-1 0,0 0 0,0 1 0,0 24 0,-10 24 0,9-47 0,-1 4 0,0 0 0,0 0 0,0 0 0,1 0 0,0 0 0,0 0 0,0 10 0,4-15 0,-1-1 0,0 0 0,1 0 0,-1 0 0,1 0 0,-1 0 0,1 0 0,-1-1 0,0 1 0,1-1 0,3-1 0,3-3 0,-1 0 0,0 0 0,0 0 0,-1-1 0,0-1 0,12-12 0,-13 13 0,0-1 0,0 2 0,0-1 0,0 1 0,1 0 0,0 0 0,0 1 0,15-7 0,-21 11 0,0 1 0,0 0 0,0 0 0,-1 0 0,1 0 0,0 0 0,0 0 0,-1 0 0,1 0 0,0 0 0,-1 0 0,1 0 0,-1 0 0,1 0 0,-1 0 0,0 1 0,0-1 0,1 0 0,-1 0 0,0 0 0,0 1 0,0-1 0,0 0 0,0 0 0,-1 1 0,1-1 0,-1 1 0,0 44 0,1-45 0,-1-1 0,1 0 0,0 1 0,0-1 0,0 0 0,0 1 0,0-1 0,0 1 0,0-1 0,0 0 0,0 1 0,0-1 0,0 1 0,0-1 0,0 0 0,0 1 0,0-1 0,1 0 0,-1 1 0,0-1 0,0 0 0,0 1 0,1-1 0,-1 0 0,0 1 0,0-1 0,1 0 0,-1 1 0,0-1 0,0 0 0,1 0 0,-1 0 0,0 1 0,1-1 0,0 0 0,15-3 0,20-19 0,-32 19 0,24-16 0,-27 19 0,-1 0 0,0 0 0,1 0 0,-1 1 0,0-1 0,1 0 0,-1 0 0,0 0 0,1 1 0,-1-1 0,0 0 0,1 1 0,-1-1 0,0 0 0,0 0 0,0 1 0,1-1 0,-1 0 0,0 1 0,0-1 0,0 0 0,0 1 0,0-1 0,0 1 0,1-1 0,-1 0 0,0 1 0,0-1 0,0 0 0,0 1 0,0-1 0,0 1 0,-1-1 0,1 0 0,0 1 0,0-1 0,0 0 0,0 1 0,0-1 0,0 0 0,-1 1 0,-2 17 0,-18 31-8173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5:1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90 325 3844,'0'0'13917,"8"-8"-12289,-3 4-980,33-33 1082,-36 35-1026,-1 0-1,1-1 0,-1 1 0,0 0 1,1-1-1,-1 1 0,0-1 0,-1 0 0,1 1 1,0-1-1,-1 0 0,1-3 0,-28 7 856,17 4-1560,0 0 0,0 0-1,1 1 1,0 0 0,0 1 0,0 0-1,1 0 1,0 1 0,0 0 0,0 1-1,2-1 1,-13 20 0,19-27 3,-1 0-1,1-1 1,-1 1-1,1 0 0,-1 0 1,1-1-1,0 1 1,0 0-1,-1 0 1,1 0-1,0 0 1,0-1-1,0 1 1,0 0-1,0 0 1,0 0-1,0 0 1,0 0-1,0 0 1,0-1-1,0 1 1,1 0-1,-1 0 1,0 0-1,1-1 1,-1 1-1,1 0 1,-1 0-1,1 0 1,1 0 5,-1 0-1,0-1 1,1 1 0,-1-1 0,1 0 0,-1 1-1,1-1 1,-1 0 0,1 0 0,-1 0 0,1 0-1,-1 0 1,0-1 0,1 1 0,1-1 0,8-1 25,-2-1 0,1-1 0,0 0 1,9-5-1,98-70-32,-117 79 0,0-1 0,1 1 0,-1 0 0,0 0 0,0-1 0,1 1 0,-1 0 0,0 0 0,1 0 0,-1-1 0,0 1 0,1 0 0,-1 0 0,0 0 0,1 0 0,-1-1 0,0 1 0,1 0 0,-1 0 0,0 0 0,1 0 0,-1 0 0,0 0 0,1 0 0,-1 0 0,0 0 0,1 0 0,-1 0 0,1 1 0,-1-1 0,0 0 0,1 0 0,-1 0 0,0 0 0,0 0 0,1 1 0,-1-1 0,0 0 0,1 0 0,-1 1 0,3 18 0,-12 40 0,5-42 0,4-15 0,0-1 0,0 0 0,-1 0 0,1 0 0,0 0 0,0 0 0,0 0 0,0 0 0,0 1 0,1-1 0,-1 0 0,0 0 0,0 0 0,1 0 0,-1 0 0,1 0 0,-1 0 0,1 0 0,-1 0 0,1 0 0,-1 0 0,1 0 0,0 0 0,0-1 0,0 1 0,-1 0 0,1 0 0,0-1 0,0 1 0,0-1 0,0 1 0,1 0 0,1 0 0,-1-1 0,1 0 0,0 0 0,-1 0 0,1 0 0,-1 0 0,1-1 0,-1 1 0,1-1 0,-1 1 0,0-1 0,1 0 0,-1 0 0,4-2 0,11-7-716,-1 0 0,-1-1-1,0 0 1,-1-1 0,16-16 0,61-76-5022,-70 79 5336,-15 17 415,57-74 695,-59 75-253,1 0 0,-2 0-1,1 0 1,-1 0 0,0-1 0,0 1-1,-1-1 1,0 0 0,-1 1-1,2-14 1,-5 21-418,1 1 0,-1-1 0,0 0 0,1 0 0,-1 1 0,1-1 0,0 1 0,-1-1 1,1 1-1,-1 0 0,1-1 0,0 1 0,-1 0 0,1 0 0,-1 1 0,-7 8 114,0 1 0,1 0 0,0 0 1,1 1-1,1 0 0,0 0 0,0 1 1,1-1-1,-5 22 0,5-12 150,0 0 1,2 0-1,0 0 1,1 1-1,2 24 0,1-42-278,0 0-1,-1 1 1,2-1-1,-1 0 1,1 0-1,0 0 1,0 0-1,5 8 1,-6-11-17,0-1 1,0 1-1,0-1 1,0 1-1,0 0 1,0-1 0,1 0-1,-1 1 1,1-1-1,-1 0 1,1 0-1,-1 0 1,1 0-1,0 0 1,-1 0-1,1 0 1,0 0-1,0-1 1,0 1 0,0-1-1,0 1 1,0-1-1,0 0 1,-1 0-1,1 0 1,4 0-1,-5-1-41,0 0 0,0 0 1,0 0-1,0 0 0,0 0 0,-1 0 0,1 0 0,0 0 0,0 0 0,-1-1 0,1 1 0,-1 0 0,1-1 0,-1 1 1,0 0-1,1-1 0,-1 1 0,0 0 0,0-1 0,0 1 0,0-1 0,0 1 0,0-3 0,-2-38-567,1 40 537,-1-9-19,0-1-1,-2 1 1,1 1 0,-1-1 0,-1 0 0,0 1 0,0 0-1,-1 0 1,0 1 0,-9-10 0,7 9 635,0 0 1,-1 0-1,-1 1 0,-19-15 1,77 22-456,51 3-751,74-1-6836,-121-4-5823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5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26 4484,'9'-10'2536,"12"-5"19821,-27 30-21951,-14 24 44,-2 0 0,-1-1 1,-42 50-1,36-51-56,2 1 1,-42 78-1,69-116-411,0 0 1,0 0-1,0 0 1,0 0-1,0 0 1,1 0-1,-1 0 0,0 0 1,0 0-1,0 0 1,0 0-1,0 0 1,0 0-1,0 0 0,0 0 1,0 0-1,1 0 1,-1 0-1,0 0 1,0 0-1,0 0 0,0 0 1,0 0-1,0 0 1,0 0-1,0 1 1,0-1-1,0 0 0,0 0 1,0 0-1,0 0 1,0 0-1,0 0 1,0 0-1,0 0 0,1 0 1,-1 0-1,0 1 1,0-1-1,0 0 1,0 0-1,0 0 0,0 0 1,0 0-1,-1 0 1,1 0-1,0 0 1,0 0-1,0 1 1,0-1-1,0 0 0,0 0 1,14-10-2099,14-19-2713,36-61-4877,-30 34 2375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9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77 3043,'5'-10'8269,"1"-3"-5853,8-18 398,4 8 3754,-18 30-2429,1 13-3209,0-6-303,-4 31 1189,-13 79 1,9-90-2082,2 1-1,2 0 1,1-1-1,3 55 1,2-80-3175,-3-22-9302,-6 2 12172,-50-49-8767,15 23 10647,13 12 4810,1-1 5306,37 27-6324,19-3-4741,-16 1 149,8 1-709,119-9 938,-94 0-3828,-2-4-3955,-11 0-5528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33 3908,'0'0'24562,"2"-6"-22763,-2 6-1765,0-1 0,1 0 0,-1 1 0,0-1 1,1 0-1,-1 1 0,0-1 0,0 0 0,0 1 1,1-1-1,-1 0 0,0 1 0,0-1 0,0 0 1,0 0-1,0 1 0,0-1 0,-1 0 0,1 0 1,0 1-1,0-1 0,0 0 0,-1 1 0,1-1 1,0 0-1,-1 1 0,1-1 0,-1 1 0,1-1 1,0 0-1,-1 1 0,1-1 0,-1 1 0,0-1 1,1 1-1,-1 0 0,1-1 0,-1 1 0,0 0 1,1-1-1,-1 1 0,0 0 0,1 0 0,-1-1 1,0 1-1,1 0 0,-2 0 0,-3 0 61,1 1 1,-1-1-1,0 1 0,1 0 0,-1 1 0,1-1 1,-1 1-1,-7 4 0,9-5-95,-42 26 0,43-27 0,1 1 0,0 0 0,0 0 0,0 0 0,-1 0 0,1 0 0,0 0 0,0 0 0,0 0 0,1 0 0,-1 0 0,0 0 0,0 1 0,0-1 0,1 0 0,-1 1 0,1-1 0,-1 0 0,1 1 0,0-1 0,-1 1 0,1-1 0,0 0 0,0 1 0,0-1 0,0 1 0,0-1 0,0 1 0,0-1 0,1 1 0,0 1 0,3 0 0,0 0 0,0-1 0,1 1 0,-1-1 0,1 0 0,-1 0 0,1-1 0,0 0 0,-1 1 0,1-1 0,0-1 0,0 1 0,7-1 0,3 2 0,-3 1 0,-1-1 0,0 1 0,-1 1 0,1-1 0,15 9 0,-24-11 0,0 0 0,0 1 0,1-1 0,-1 0 0,0 1 0,-1-1 0,1 1 0,0 0 0,0 0 0,-1-1 0,1 1 0,-1 0 0,0 0 0,1 1 0,-1-1 0,0 0 0,0 0 0,0 1 0,-1-1 0,1 0 0,0 1 0,-1-1 0,0 0 0,1 1 0,-1-1 0,0 1 0,0-1 0,-1 1 0,1-1 0,0 1 0,-2 3 0,0-2 0,0-1 0,1 0 0,-2 0 0,1-1 0,0 1 0,0 0 0,-1-1 0,0 1 0,1-1 0,-1 0 0,0 0 0,0 0 0,0 0 0,-1-1 0,1 1 0,0-1 0,0 0 0,-5 1 0,-3 2 0,-1-1 0,0 0 0,0-1 0,-13 1 0,18-3 0,-3 1 2,-1-1 0,1 0 0,-1-1-1,-17-2 1,26 2-3,0 1-1,0-1 1,0 1-1,0-1 0,0 0 1,0 0-1,0 0 1,0 0-1,1 0 1,-1 0-1,0-1 1,0 1-1,1 0 0,-1-1 1,1 1-1,0-1 1,-1 0-1,1 0 1,0 1-1,0-1 1,0 0-1,0 0 1,0 0-1,0 0 0,1 0 1,-1 0-1,1 0 1,-1 0-1,1-3 1,0 3-487,1 0 1,-1 0-1,1 0 1,0-1 0,0 2-1,-1-1 1,1 0-1,1 0 1,-1 0 0,0 0-1,0 0 1,1 1 0,-1-1-1,1 1 1,-1-1-1,1 1 1,0 0 0,-1-1-1,1 1 1,0 0-1,0 0 1,0 0 0,0 0-1,4 0 1,3-4-2073,13-7-5047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13869,'0'0'18439,"-9"-3"-18017,2 2-420,0 0 0,0 0 0,1 1-1,-1 0 1,0 0 0,0 0 0,0 1 0,0 0 0,0 1 0,0-1 0,1 1 0,-1 1 0,0-1 0,1 1 0,0 0 0,0 1 0,0-1 0,-9 8 0,10-8-2,1 0 0,-1 1 0,1-1 0,0 1 0,0 0 0,0 0 0,-3 6 0,6-9 0,1-1 0,-1 1 0,1 0 0,0-1 0,0 1 0,-1 0 0,1-1 0,0 1 0,0 0 0,0 0 0,0-1 0,0 1 0,0 0 0,0 0 0,0-1 0,0 1 0,0 0 0,0 0 0,0-1 0,1 1 0,-1 0 0,1 1 0,0-1 0,0 0 0,0 1 0,1-1 0,-1 0 0,0 0 0,1 0 0,-1 0 0,1 0 0,-1 0 0,1 0 0,0 0 0,-1-1 0,4 2 0,59 13-87,-50-13 32,0 1 0,0 1-1,0 0 1,22 9 0,-35-12 58,1 0 0,-1 0 0,1 0-1,-1 0 1,1 0 0,-1 0 0,0 1 0,0-1 0,1 0 0,-1 0-1,0 1 1,0-1 0,0 1 0,0-1 0,-1 1 0,1 0-1,0-1 1,-1 1 0,1 0 0,-1-1 0,1 1 0,-1 0 0,0 0-1,0-1 1,1 1 0,-2 0 0,1 0 0,0 0 0,0-1 0,0 1-1,-1 0 1,1 0 0,-1-1 0,1 1 0,-1 0 0,0-1-1,0 1 1,0-1 0,0 1 0,0-1 0,0 1 0,0-1 0,-1 2-1,-4 4 32,0 0 0,0 0 0,-1 0 0,0 0 0,0-1 0,-14 8 0,9-6-34,-2-1 0,1-1 0,-25 8 0,33-12 0,-1-1 0,1 1 0,-1-1 0,1 0 0,-1 0 0,0-1 0,1 0 0,-1 0 0,0 0 0,1-1 0,-1 0 0,-9-2 0,14 2-212,0-1 0,0 1 1,0 0-1,0 0 0,1-1 0,-1 1 0,0 0 1,1-1-1,-1 1 0,1-1 0,-1 1 0,1-1 0,0 1 1,-1-1-1,1 1 0,0-1 0,0 1 0,0-1 1,1 1-1,-1-1 0,0 1 0,0-1 0,1-1 1,0-1-1342,2-18-8563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4228,'0'0'26404,"-4"9"-26319,-4 11-59,1 1 0,0 1 0,2-1 0,0 1 0,2 0 0,-2 42 0,5-63-25,0 0 0,0 0-1,0 0 1,0-1 0,0 1 0,0 0 0,0 0 0,0 0 0,0 0 0,0-1 0,1 1 0,-1 0 0,0 0 0,1-1 0,-1 1 0,0 0 0,1 0 0,-1-1 0,1 1 0,-1 0 0,1-1 0,0 1 0,-1-1 0,1 1 0,-1-1 0,1 1 0,0-1 0,0 1 0,-1-1 0,1 0 0,1 1 0,0-1 13,0 0 1,0 0-1,0 0 1,1 0-1,-1 0 1,0 0-1,0-1 1,0 1-1,0-1 0,0 0 1,4-1-1,2-2 81,0-1 0,0 1-1,0-1 1,13-12 0,9-16 301,-3-1 1,28-42-1,-53 73-395,-2 3-2,0 1 1,0-1-1,0 0 0,0 0 1,0 0-1,0 0 0,0 0 1,0 0-1,0 0 0,0 0 0,0 0 1,0 0-1,0 0 0,0 0 1,0 1-1,0-1 0,0 0 1,0 0-1,0 0 0,0 0 1,0 0-1,1 0 0,-1 0 1,0 0-1,0 0 0,0 0 1,0 0-1,0 0 0,0 0 0,0 0 1,0 0-1,0 0 0,0 0 1,0 0-1,1 0 0,-1 0 1,0 0-1,0 0 0,0 0 1,0 0-1,0 0 0,0 0 1,0 0-1,0 0 0,0 0 1,0 0-1,0 0 0,0 0 1,1 0-1,-1 0 0,0 0 0,0 0 1,0 0-1,0 0 0,0 0 1,0-1-1,0 1 0,0 0 1,0 0-1,0 0 0,0 0 1,0 0-1,0 13-92,-4 17-27,-7 2 163,6-18 3,1 0 1,0 0 0,-3 27-1,7-41-45,0 1 0,0 0 0,0-1-1,0 1 1,0-1 0,0 1 0,1 0-1,-1-1 1,0 1 0,0-1 0,1 1-1,-1-1 1,0 1 0,1-1 0,-1 1-1,1-1 1,-1 1 0,1-1 0,-1 0-1,1 1 1,-1-1 0,1 0 0,-1 1 0,1-1-1,-1 0 1,1 0 0,-1 0 0,1 1-1,0-1 1,-1 0 0,1 0 0,-1 0-1,1 0 1,0 0 0,-1 0 0,1 0-1,-1 0 1,1 0 0,0 0 0,-1 0-1,1-1 1,-1 1 0,2 0 0,30-9-8,-8-3 7,0-1 0,41-29 0,14-9 0,-78 50 0,0 0 0,-1 1 0,1-1 0,0 0 0,0 1 0,0-1 0,0 1 0,0-1 0,1 1 0,-1-1 0,0 1 0,0 0 0,0-1 0,0 1 0,0 0 0,0 0 0,1 0 0,-1 0 0,0 0 0,0 0 0,0 0 0,0 0 0,0 1 0,1-1 0,-1 0 0,0 1 0,0-1 0,0 1 0,0-1 0,0 1 0,0-1 0,0 1 0,0 0 0,0 0 0,-1-1 0,1 1 0,0 0 0,0 0 0,0 0 0,-1 0 0,1 0 0,-1 0 0,1 0 0,-1 0 0,1 0 0,-1 0 0,1 0 0,-1 0 0,0 0 0,0 1 0,0-1 0,1 0 0,-1 0 0,0 0 0,-1 2 0,2 9 0,-1 0 0,-1 0 0,0 0 0,-2 12 0,3-24 0,-1 1 0,1-1 0,0 0 0,0 1 0,0-1 0,0 1 0,0-1 0,0 0 0,0 1 0,0-1 0,0 1 0,0-1 0,0 0 0,0 1 0,0-1 0,0 1 0,0-1 0,0 0 0,0 1 0,0-1 0,0 0 0,1 1 0,-1-1 0,0 1 0,0-1 0,1 0 0,-1 1 0,0-1 0,0 0 0,1 0 0,-1 1 0,0-1 0,1 0 0,-1 0 0,0 1 0,1-1 0,-1 0 0,0 0 0,1 0 0,20-5 0,36-32 0,-34 22 0,-11 8 0,-8 3 0,0 1 0,0 0 0,1 1 0,-1-1 0,1 1 0,0 0 0,0 0 0,0 0 0,0 0 0,0 1 0,0 0 0,0 0 0,0 1 0,1-1 0,7 1 0,-12 6 0,0-1 0,0 0 0,0 0 0,-1 1 0,0-1 0,0 0 0,0 1 0,-2 5 0,-6 4-2724,0-6-6654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4901,'-2'10'16762,"2"4"-12408,0 2-3910,0 15-3008,-1-13 4206,-15 59 130,-33 97 0,4-21 1207,56-189-2708,30-63-1,-12 31-106,-17 38-164,-3 3 0,1 2 0,1-1 0,2 1 0,0 1 0,21-29 0,-32 51 0,0 0 0,0-1 0,1 1 0,-1 0 0,1 0 0,-1 1 0,1-1 0,-1 0 0,1 1 0,0 0 0,0-1 0,-1 1 0,1 0 0,0 1 0,0-1 0,0 0 0,5 1 0,-7 0 0,1 0 0,-1 0 0,1 0 0,-1 0 0,0 1 0,1-1 0,-1 1 0,0-1 0,1 1 0,-1-1 0,0 1 0,0 0 0,1 0 0,-1-1 0,0 1 0,0 0 0,0 0 0,0 0 0,0 0 0,0 1 0,0-1 0,-1 0 0,1 0 0,0 0 0,0 1 0,-1-1 0,1 0 0,-1 1 0,0-1 0,1 1 0,-1-1 0,0 0 0,0 1 0,0-1 0,1 1 0,-2 1 0,1 3 0,0 0 0,-1 1 0,0-1 0,0 0 0,-1 0 0,1 0 0,-2 0 0,1 0 0,0 0 0,-1-1 0,0 1 0,-1-1 0,1 1 0,-1-1 0,0-1 0,0 1 0,0 0 0,-8 5 0,6-5 0,0 0 0,0 0 0,0-1 0,-1 0 0,1-1 0,-1 1 0,0-1 0,0-1 0,0 1 0,0-1 0,-1-1 0,1 1 0,0-1 0,-1 0 0,-10-1 0,17 0-32,-1 0 0,1 0-1,0 0 1,0-1 0,-1 1 0,1-1-1,0 1 1,0-1 0,0 1 0,0-1-1,0 0 1,0 0 0,0 1 0,0-1 0,0 0-1,0 0 1,0 0 0,0 0 0,0 0-1,1 0 1,-1 0 0,0 0 0,1 0-1,-1-1 1,1 1 0,-1 0 0,1 0 0,0 0-1,0-1 1,-1 1 0,1 0 0,0-1-1,0 1 1,0 0 0,0 0 0,0-1-1,1 1 1,-1 0 0,1-2 0,-1-1-250,1 0 0,0 0 1,0 0-1,0-1 0,0 1 0,1 1 1,0-1-1,0 0 0,0 0 1,5-6-1,44-39-9669,-18 22 2381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6374,'0'0'25827,"-1"9"-25426,-4 15-375,-1-1 1,-1 0 0,-1 0 0,-1 0 0,-16 28 0,11-24-26,2 1 0,1 1 0,-12 44 0,23-73-1,0 0 0,0 0 0,1 0 0,-1 0 0,0 0 0,0 0 0,0 0 0,0 0 0,0 0 0,0 0 0,1 0 0,-1 0 0,0 0 0,0 0 0,0 0 0,0 0 0,0 0 0,1 0 0,-1 0 0,0 0 0,0 0 0,0 0 0,0 0 0,0 0 0,0 0 0,1 0 0,-1 0 0,0 0 0,0 1 0,0-1 0,0 0 0,0 0 0,0 0 0,0 0 0,0 0 0,0 0 0,0 0 0,1 1 0,-1-1 0,0 0 0,0 0 0,0 0 0,0 0 0,0 0 0,0 0 0,0 1 0,0-1 0,0 0 0,0 0 0,0 0 0,0 0 0,0 0 0,0 1 0,0-1 0,0 0 0,-1 0 0,1 0 0,0 0 0,0 0 0,0 0 0,0 1 0,0-1 0,0 0 0,0 0 0,13-13 0,13-22 0,-15 16 0,-1 0 0,-1 0 0,0-1 0,-1 0 0,9-40 0,-18 69 0,-3 8 0,2 0 0,0 0 0,2 34 0,0-50 0,0 0 0,0 0 0,1 1 0,-1-1 0,0 0 0,1 0 0,-1 0 0,1 0 0,-1 0 0,1 1 0,0-1 0,-1 0 0,1 0 0,0-1 0,0 1 0,0 0 0,0 0 0,0 0 0,0 0 0,0-1 0,0 1 0,0 0 0,0-1 0,1 1 0,1 0 0,0 0 0,0-1 0,0 1 0,1-1 0,-1 0 0,0 1 0,0-2 0,0 1 0,5-1 0,0 0 0,0-1 0,0 0 0,0-1 0,0 0 0,0 0 0,10-7 0,-3 0 0,-2-1 0,0 0 0,0-1 0,13-16 0,14-15 0,-58 91 0,7-25 0,3-10 0,1 0 0,1 1 0,0 0 0,1 0 0,1 0 0,0 0 0,-4 30 0,8-44 2,0 0 0,0 1 0,0-1 0,0 1 0,0-1 0,0 0 1,0 1-1,0-1 0,0 1 0,0-1 0,0 0 0,0 1 0,0-1 0,0 0 0,1 1 0,-1-1 0,0 1 0,0-1 0,0 0 1,1 1-1,-1-1 0,0 0 0,0 0 0,1 1 0,-1-1 0,0 0 0,1 1 0,-1-1 0,0 0 0,1 0 0,-1 0 0,0 1 1,1-1-1,0 0 0,14-5 70,11-18-799,-19 14-1351,-1 0 1,0 0-1,-1 0 0,8-17 1,2-16-7260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5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637 182 4068,'0'0'5514,"-9"-7"-3053,3 2-2069,-1 0 0,0 1 0,0-1 0,-1 2 0,1-1 0,-1 1 0,0 0 0,0 0 0,0 1 0,0 1 0,0-1 0,-1 1 0,-14 0 0,8 2-165,0 1 0,0 1 0,0 0-1,1 1 1,0 0 0,-1 1 0,1 1-1,1 0 1,-1 1 0,1 0 0,1 1 0,-1 1-1,1 0 1,1 0 0,0 1 0,-16 18-1,1 2-79,1 2 0,1 0-1,2 1 1,1 1 0,-18 40-1,20-30 22,1 1-1,2 0 0,2 1 0,3 1 0,1 0 0,2 0 1,3 1-1,1 0 0,3 0 0,5 50 0,-1-69-80,1 0 1,2 0-1,1-1 0,1 0 0,2 0 0,0-1 0,25 45 0,-24-54-95,1 0-1,1 0 1,0-1-1,1-1 1,1 0-1,1-1 1,0-1 0,1 0-1,1-1 1,0-1-1,24 12 1,-27-16 2,1-1 1,-1-1 0,1-1 0,1 0-1,-1-1 1,1 0 0,18 0 0,-26-3 8,1 0 0,-1-1 0,0-1 0,1 0 1,-1 0-1,0-1 0,1 0 0,-1 0 0,0-1 0,-1 0 0,1-1 1,-1 0-1,1 0 0,8-7 0,6-8 174,0-1 1,-2-1-1,-1 0 0,0-2 1,-2 0-1,20-34 0,81-161 1806,-75 125-1023,58-181 0,-88 222-822,-1 0 0,-3 0 1,-3-1-1,-1 0 0,-3-77 1,-4 112-127,-1-1 0,-1 1 0,0 0 0,-1 0 1,-1 0-1,-1 0 0,-1 1 0,0 0 0,-1 0 0,-1 1 1,0 0-1,-1 0 0,-14-16 0,15 23-36,1-1 0,-2 1-1,1 1 1,-1 0 0,0 0-1,-1 1 1,1 1 0,-2 0 0,1 0-1,-1 1 1,1 0 0,-1 1 0,-1 0-1,1 1 1,0 1 0,-1 0 0,1 0-1,-1 1 1,-25 2 0,24 1-176,0 0 1,0 0-1,1 2 1,-1 0 0,1 0-1,0 1 1,0 1-1,-20 11 1,-2 7-2129,-50 41-1,55-41 517,-40 30-4594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5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18449,'0'0'2248,"-4"11"-577,-33 73-971,-240 618 8999,274-692-9861,0 0 0,0 0 0,1 0-1,1 0 1,0 1 0,0-1 0,1 19 0,1-29-16,-1 1 0,0-1 1,0 1-1,0-1 0,0 1 1,1-1-1,-1 1 0,0-1 1,1 1-1,-1-1 0,0 0 1,1 1-1,-1-1 0,1 0 1,-1 1-1,0-1 0,1 0 1,-1 1-1,1-1 0,-1 0 1,1 0-1,-1 1 0,1-1 1,-1 0-1,1 0 0,-1 0 1,1 0-1,-1 0 0,1 0 1,0 0-1,-1 0 0,1 0 1,-1 0-1,1 0 0,-1 0 1,1 0-1,-1 0 0,2-1 1,12-2-6267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4132,'0'0'25528,"-12"52"-28891,7-35-1089,-1-2-3268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55 4132,'0'0'19207,"5"-8"-15747,20-38 1526,-46 58-4004,-48 60-982,63-66 0,1 1 0,-1 1 0,1-1 0,1 1 0,-1 0 0,1 0 0,1 0 0,-5 16 0,8-23 0,-1-1 0,1 1 0,1-1 0,-1 1 0,0-1 0,0 0 0,0 1 0,0-1 0,0 1 0,0-1 0,0 0 0,1 1 0,-1-1 0,0 1 0,0-1 0,0 0 0,1 1 0,-1-1 0,0 0 0,1 1 0,-1-1 0,0 0 0,1 1 0,-1-1 0,0 0 0,1 0 0,-1 0 0,0 1 0,1-1 0,-1 0 0,1 0 0,-1 0 0,1 0 0,-1 0 0,0 0 0,1 0 0,-1 0 0,1 0 0,-1 0 0,1 0 0,-1 0 0,0 0 0,2 0 0,20-3 0,-3-4 0,0-1 0,-1 0 0,1-1 0,-2-1 0,31-23 0,-2 3 0,-32 21 0,-7 4 0,0 0 0,0 1 0,1 0 0,-1 0 0,1 0 0,-1 1 0,1 1 0,0-1 0,1 1 0,10-1 0,-17 8 0,-1 0 0,0 1 0,-1-1 0,1 0 0,-1 1 0,0-1 0,0 1 0,-2 8 0,-7 11 0,8-21 0,-1-1 0,0 1 0,1-1 0,0 1 0,0 0 0,0-1 0,1 1 0,-1 0 0,1 0 0,0 4 0,3-8 0,1-1 0,0 0 0,0 0 0,-1-1 0,1 1 0,-1-1 0,1 1 0,-1-1 0,5-4 0,10-6 0,57-33 0,-69 42 0,0 0 0,0 1 0,0 0 0,0 0 0,0 0 0,1 0 0,-1 1 0,1 0 0,0 1 0,9 0 0,-15 0 0,0 1 0,-1-1 0,1 1 0,0 0 0,0 0 0,-1-1 0,1 1 0,-1 0 0,1 0 0,-1 0 0,1 0 0,-1 0 0,1 0 0,-1 0 0,0 0 0,1 0 0,-1 0 0,0 0 0,0 0 0,0 0 0,0 0 0,0 0 0,0 0 0,0 0 0,0 0 0,0 0 0,0 0 0,-1 0 0,1 1 0,-8 34 0,4-24-70,-1 0 0,0 0 0,-1-1 0,0 0 0,-1 0 0,0 0 0,-10 10-1,10-18-4151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10730,'0'0'22037,"12"60"-22037,-6-48 0,1 1 0,0 0-3011,-3-3-3587,-4-2-3876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0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17457,'0'0'15310,"-12"22"-15310,15-22 0,4 0 0,1 0-2402,1-8-5446,1-5-10377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65 11723,'2'-3'1023,"0"1"1,0-1-1,0 0 0,-1 0 1,1 0-1,-1 0 0,0 0 1,0 0-1,0 0 0,0-1 1,0 1-1,-1 0 0,1-5 1,-1 7-904,0 1 1,0-1 0,0 0 0,-1 0-1,1 1 1,0-1 0,0 0 0,-1 1-1,1-1 1,0 0 0,-1 1 0,1-1-1,-1 0 1,1 1 0,-1-1 0,1 1-1,-1-1 1,1 1 0,-1-1 0,0 1-1,1-1 1,-2 1 0,0-1-82,0 0 0,0 1 0,0 0 0,0-1 0,1 1 0,-1 0 0,0 0 0,0 0 0,0 0 0,0 0 0,0 1 0,-3 0 0,-6 2 148,0 1 0,1 0 0,-1 1 0,1 0 0,0 1 0,0 0 0,-17 14-1,-59 59 1406,80-73-1502,-12 11-34,1 1 0,2 0 0,-22 31 0,34-45-55,0 0 1,1 0-1,-1 1 0,1-1 1,0 1-1,0 0 0,0 0 1,0 0-1,1 0 0,0 0 1,0 0-1,0 0 0,1 0 1,0 0-1,0 0 0,0 1 1,1-1-1,-1 0 0,1 0 1,0 0-1,1 0 0,-1 0 1,5 7-1,-3-8-116,0 0 1,0-1-1,1 1 1,-1-1-1,1 0 0,0 0 1,0 0-1,1-1 1,-1 1-1,0-1 0,1 0 1,-1 0-1,1-1 1,0 1-1,-1-1 0,1 0 1,6 0-1,13 2-1069,1-1 0,26-1-1,-40-1 785,10 0-1281,-9 1 74,1-1 1,-1 0 0,0-1 0,0 0-1,1-1 1,-1-1 0,18-5 0,-4-4-3824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23 3876,'0'0'10308,"-11"-8"51,0-1-3368,10 9-6965,0 0 1,-1 0-1,1 0 0,-1 0 1,1 0-1,-1 0 0,1 1 1,-1-1-1,1 0 1,0 1-1,-1-1 0,1 1 1,0-1-1,-1 1 0,1 0 1,0 0-1,0-1 0,0 1 1,-1 0-1,1 0 1,0 0-1,0 0 0,0 0 1,1 1-1,-1-1 0,0 0 1,0 0-1,0 2 1,-1-1-5,1 0 0,0-1 0,-1 1 1,1 0-1,0 0 0,0 0 1,0-1-1,1 1 0,-1 0 1,0 0-1,1 0 0,-1 1 1,1-1-1,0 0 0,-1 0 0,1 0 1,0 0-1,0 0 0,1 0 1,-1 4-1,1-6-22,1 1 0,-1-1 0,0 1 0,0-1 0,0 1 0,0-1 0,1 0 0,-1 1 0,0-1 0,0 0 0,0 0 0,1 0 0,-1 0 0,0 0 0,0 0 0,1-1 0,-1 1 0,0 0 0,0-1 0,2 0 0,26-8 0,14-12 0,27-11 0,-64 30 0,-1 0 0,1 1 0,-1-1 0,1 1 0,-1 1 0,1-1 0,0 1 0,0 0 0,-1 0 0,10 2 0,-14-2 0,0 1 0,0 0 0,0-1 0,0 1 0,0 0 0,-1 0 0,1 0 0,0 0 0,-1 0 0,1 0 0,0 0 0,-1 0 0,1 0 0,-1 0 0,1 0 0,-1 0 0,0 0 0,0 0 0,1 0 0,-1 1 0,0-1 0,0 0 0,0 0 0,0 2 0,-1 37 0,1-28 0,-1-11 0,1-1 0,0 1 0,0 0 0,0-1 0,0 1 0,1 0 0,-1-1 0,0 1 0,0 0 0,0-1 0,0 1 0,1 0 0,-1-1 0,0 1 0,1-1 0,-1 1 0,0-1 0,1 1 0,-1-1 0,1 1 0,-1-1 0,1 1 0,-1-1 0,1 1 0,-1-1 0,1 0 0,-1 1 0,2-1 0,21-1 0,36-24 0,-33 13 0,-22 11-126,0-1 0,0 1 0,0 0 0,0 0-1,0 1 1,0-1 0,0 1 0,0 0 0,6 1 0,-8-1 0,-1 1 1,1-1-1,-1 1 0,1-1 1,-1 1-1,1 0 0,-1 0 1,1 0-1,-1 0 1,0 0-1,1 0 0,-1 0 1,0 0-1,0 1 1,0-1-1,0 0 0,0 1 1,0-1-1,0 1 0,-1-1 1,1 1-1,0-1 1,0 3-1,-1-3-269,0-1-1,0 1 1,1-1 0,-1 1-1,0-1 1,0 1 0,1-1-1,-1 1 1,1-1-1,-1 1 1,0-1 0,1 0-1,-1 1 1,1-1 0,-1 0-1,1 1 1,-1-1 0,1 0-1,-1 0 1,1 1 0,-1-1-1,1 0 1,-1 0 0,1 0-1,0 0 1,-1 0 0,1 1-1,-1-1 1,1 0 0,-1 0-1,1-1 1,0 1 0,-1 0-1,1 0 1,11 0-5419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3908,'0'0'25245,"-10"1"-25021,6-1-219,-34 4 102,36-4-109,1 1 0,0-1 0,-1 0 1,1 1-1,0-1 0,-1 1 0,1 0 1,0-1-1,0 1 0,0 0 0,-1 0 1,1 0-1,0 0 0,0 0 0,0 0 1,1 0-1,-1 0 0,0 0 0,0 0 0,0 0 1,1 1-1,-1-1 0,1 0 0,-1 1 1,1-1-1,-1 0 0,1 1 0,0-1 1,0 3-1,2-2-70,1 1 0,0-1 0,0 0 0,0 0 0,0-1 0,0 1 1,0-1-1,0 1 0,1-1 0,-1 0 0,5 1 0,6 3-208,-4 0 138,-1 0-1,0 0 0,0 1 1,16 12-1,-24-17 171,0 0 0,0 0 0,0 0 0,0 0 0,0 0 0,0 0 0,0 0-1,0 1 1,0-1 0,0 0 0,0 1 0,-1-1 0,1 0 0,-1 1 0,1-1 0,-1 0 0,0 1 0,1-1 0,-1 1 0,0-1 0,0 1-1,0-1 1,0 1 0,0-1 0,0 1 0,0-1 0,-1 1 0,1-1 0,0 1 0,-1-1 0,1 0 0,-1 1 0,0-1 0,1 0-1,-1 1 1,0-1 0,0 0 0,0 0 0,0 0 0,0 0 0,0 0 0,0 0 0,0 0 0,-1 0 0,-1 1 0,-5 4 100,1-1 1,-1 0-1,-1 0 1,1-1-1,-1 0 1,1 0-1,-1-1 1,0 0-1,0-1 1,-1 0-1,1 0 1,-15 0 0,24-2-316,-1 0 0,1-1 0,-1 1 0,1-1 0,-1 1 0,1 0 0,0-1 0,-1 1 0,1-1 0,0 1 0,-1-1 1,1 1-1,0-1 0,-1 0 0,1 1 0,0-1 0,0 1 0,0-1 0,0 1 0,0-1 0,-1 0 0,1 1 0,0-1 0,0 1 1,1-1-1,-1 0 0,0 1 0,0-2 0,2-19-5454,6-4-2078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7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19667,'0'0'5301,"-5"13"-3267,-1 3-1800,-48 145 3090,46-131-2882,2 0-1,0 0 0,2 0 1,0 31-1,4-40-441,0 40 0,0-58 0,0 1 0,1-1 0,-1 1 0,1-1 0,0 1 0,0-1 0,0 0 0,0 1 0,1-1 0,-1 0 0,1 0 0,0 0 0,2 3 0,-1-45 0,-3 19 0,-2-56 0,2 71 0,-1 1 0,0-1 0,0 0 0,0 0 0,0 1 0,-1-1 0,0 1 0,0 0 0,0-1 0,-1 1 0,1 0 0,-6-6 0,63 31-8477,-43-16 5196,0-2 1,0 0-1,24 3 1,-12-4-2507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1089,'7'0'1704,"-1"-1"0,0 0 0,-1 0 0,1-1 0,0 1 0,0-1 1,8-4-1,6-9 11953,-45 35-10527,23-18-2801,1-2-322,-31 36 613,31-35-608,-1 0 1,1 0-1,0 1 0,0-1 0,0 0 0,0 1 0,0-1 0,0 1 0,1-1 0,-1 1 0,0 0 0,1-1 0,-1 1 0,1 0 0,-1-1 0,1 1 0,0 0 1,0-1-1,0 1 0,0 0 0,0 0 0,0-1 0,0 1 0,1 2 0,3-3-12,-1 0 0,0 0 0,1-1 0,-1 1 0,1-1 0,-1 0 0,0 0 0,1 0 0,-1 0 0,7-2 0,-7 1 0,19-2 0,1-2 0,26-9 0,-32 9 0,0 0 0,0 0 0,1 2 0,33-2 0,-51 5 0,1 0 0,0 0 0,-1 1 0,1-1 0,-1 0 0,1 1 0,0-1 0,-1 1 0,1-1 0,-1 1 0,1-1 0,-1 1 0,1-1 0,-1 1 0,0 0 0,1-1 0,-1 1 0,0 0 0,1-1 0,-1 1 0,0 0 0,0-1 0,1 1 0,-1 0 0,0-1 0,0 1 0,0 0 0,0 0 0,0-1 0,0 1 0,0 0 0,0 0 0,-1-1 0,1 1 0,0 0 0,0-1 0,-1 1 0,1 0 0,0-1 0,-1 1 0,1 0 0,-14 39 0,11-34 0,3-6 1,0 1-1,-1-1 1,1 1-1,-1-1 1,1 1-1,0-1 1,0 1-1,-1 0 1,1-1 0,0 1-1,0 0 1,0-1-1,0 1 1,0 0-1,0-1 1,0 1-1,0 0 1,0-1 0,0 1-1,0 0 1,0-1-1,0 1 1,0 0-1,1-1 1,-1 1 0,0-1-1,1 1 1,-1 0-1,0-1 1,1 1-1,-1-1 1,1 1-1,-1-1 1,0 1 0,1-1-1,-1 1 1,1-1-1,1 1 1,0-1 1,0 1 0,1-1-1,-1 0 1,1 0 0,-1 0 0,1-1 0,-1 1 0,1-1-1,-1 1 1,0-1 0,3 0 0,65-30-215,-70 30 206,62-35-5039,-6-9-6527,-35 23 4954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4805,'0'0'21727,"-5"8"-21001,-5 8-381,1 1 0,0 0 0,1 0 0,1 0 0,1 1 0,1 0 0,0 1 0,-2 25 0,4-19-757,1 0 0,1 0 0,4 38 0,-1-48-2822,-1-24 1377,-5-27 1770,-18-19 3154,17 45-2296,1 0-1,0 0 0,0 0 1,1 0-1,0 0 0,0-1 1,0-15-1,3 26-770,1-1 0,-1 0 0,1 1 0,0-1 0,-1 1 0,1-1 0,-1 1 0,1-1 0,0 1 0,0-1 0,-1 1 0,1 0 0,0-1 0,0 1 0,0 0 0,-1-1 0,1 1 0,0 0 0,0 0 0,0 0 0,0 0 0,-1 0 0,1 0 0,1 0 0,26 0 0,-25 0 0,101 4-3674,-2 0-5437,-81-4-4273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87 4805,'9'-27'8699,"-8"20"-6873,1 0 1,0 0 0,1 1 0,0-1-1,0 1 1,0 0 0,6-8 1414,-8 19-2976,-1 0 1,1-1-1,-1 1 1,1 0-1,-1 0 1,-1-1-1,1 1 1,-2 6-1,1 1 122,-5 38-265,-2-1-1,-18 60 1,14-68-98,2 1-1,2 0 1,-4 78-1,12-120-23,-1 1 0,1 0 0,0-1 0,0 1 0,0-1 0,0 1 0,0-1 0,0 1 0,1-1 0,-1 1 0,0-1 0,0 1 0,0-1 0,0 1 0,1-1 0,-1 1 0,0-1 0,0 1 0,1-1 0,-1 0 0,0 1 0,1-1 0,-1 1 0,1-1 0,-1 0 0,0 1 0,1-1 0,-1 0 0,1 0 0,-1 1 0,1-1 0,-1 0 0,1 0 0,-1 0 0,2 1 0,20-8 0,19-23 0,166-213 0,-116 128 0,-95 120-2216,-13 12-10040,0-4 4147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 13196,'0'0'18306,"-10"-6"-18125,5 3-168,0 1-5,1-1 0,-1 1 0,1-1 0,-1 1 0,0 1-1,0-1 1,0 1 0,0-1 0,0 2 0,0-1 0,-1 0 0,1 1 0,0 0 0,0 0-1,0 1 1,-1-1 0,-4 2 0,4 0 17,4-1-3,0-1-1,-1 1 1,1-1-1,0 1 0,0-1 1,0 1-1,0 0 1,0 0-1,0 0 1,0 1-1,0-1 0,0 0 1,0 1-1,1-1 1,-1 1-1,1-1 1,-1 1-1,1 0 0,-2 2 1,5-2-12,0-1 0,0 1 1,0-1-1,0 0 0,1 0 0,-1 0 0,0 0 1,1 0-1,-1-1 0,0 1 0,1 0 1,-1-1-1,1 0 0,-1 0 0,5 0 0,-2 1 8,32 3-8,-19-3-57,0 1 1,-1 0-1,1 2 0,31 10 0,-49-14 49,1 0 0,0 0 0,-1 0 1,1 1-1,-1-1 0,1 0 0,0 1 0,-1-1 0,1 0 0,-1 1 0,1-1 0,-1 0 1,1 1-1,-1-1 0,1 1 0,-1-1 0,1 1 0,-1 0 0,0-1 0,1 1 0,-1-1 0,0 1 1,1 0-1,-1-1 0,0 1 0,0-1 0,0 1 0,0 0 0,0-1 0,0 1 0,0 1 1,-14 16 176,-29 7 92,34-21-667,0-1-1,0 1 1,0-2 0,-1 1-1,1-1 1,-1-1-1,-14 1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44 5029,'-2'-11'14049,"-5"-1"-5634,-2-6-3493,6 17-4895,1 1 0,0-1 0,-1 1 0,1 0 0,0-1 0,-1 1 0,1 0 0,0 1 1,-1-1-1,1 0 0,0 1 0,-5 1 0,1 1-27,1 0 0,-1 1 0,0 0 0,1 0 0,0 1 0,0-1 0,0 1 0,1 0 0,-1 0 0,1 1 0,1 0 0,-1-1 0,1 1 0,0 0 0,0 0 0,0 1 0,1-1 0,0 1 0,0-1 0,1 1 0,0 0 0,-1 11 0,3-16 0,-1-1 0,1 0 0,0 0 0,-1 0 0,1 0 0,0 0 0,0 0 0,0 0 0,0 0 0,0 0 0,0 0 0,0 0 0,0 0 0,0-1 0,0 1 0,0 0 0,0-1 0,1 1 0,-1-1 0,0 1 0,0-1 0,1 0 0,-1 1 0,0-1 0,1 0 0,-1 0 0,0 0 0,1 0 0,-1 0 0,2-1 0,44-2 0,-35-1 0,0-1 0,-1 0 0,0 0 0,0-2 0,0 1 0,-1-1 0,0-1 0,0 0 0,-1 0 0,0-1 0,0 0 0,-1 0 0,0-1 0,-1 0 0,0-1 0,6-12 0,-13 17 0,-8 11 0,-11 12 0,-22 43 0,38-56 0,1 1 0,0-1 0,0 1 0,0-1 0,1 1 0,-1 0 0,1-1 0,1 1 0,-1 0 0,0 0 0,1 0 0,1 9 0,-1-12-107,1-1 0,0 1 0,-1-1 0,1 1 1,0-1-1,0 1 0,0-1 0,0 0 0,0 0 0,0 1 0,0-1 0,0 0 1,1 0-1,-1 0 0,0 0 0,1-1 0,-1 1 0,1 0 0,-1 0 0,1-1 0,-1 1 1,1-1-1,-1 1 0,1-1 0,2 0 0,44 4-6200,-45-4 5715,20 0-7891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7751,'0'0'23142,"-5"9"-22875,-1 2-133,1 0 0,0 0 0,1 1 0,0 0 0,1-1 0,0 1-1,1 0 1,0 0 0,1 1 0,0-1 0,2 13 0,-1-24-134,0 0 0,0 1 0,1-1 0,-1 1 0,1-1 0,-1 0 0,1 1 0,-1-1 0,1 0 0,0 0 0,0 1 0,-1-1 0,1 0 0,0 0 0,0 0 0,0 0 0,0 0 0,0 0 0,1 0 0,-1-1 0,0 1 0,0 0 0,1 0 0,-1-1 0,0 1 0,1-1 0,-1 1 0,0-1 0,1 0 0,-1 0 0,1 1 0,-1-1 0,0 0 0,1 0 0,-1 0 0,1-1 0,-1 1 0,1 0 0,-1 0 0,0-1 0,1 1 0,-1-1 0,0 1 0,3-2 0,2 0 0,1-1 0,-1 0 0,0 0 0,0-1 0,0 1 0,0-1 0,9-9 0,-7 4 0,0 0 0,-1-1 0,0 0 0,-1 0 0,10-19 0,-14 23 0,0 1 0,0 0 0,0-1 0,0 0 0,-1 1 0,0-1 0,0 0 0,0 1 0,-1-1 0,0 0 0,0 0 0,0 0 0,-3-11 0,3 17 0,-1-1 0,1 1 0,0 0 0,0-1 0,-1 1 0,1 0 0,0-1 0,0 1 0,-1 0 0,1-1 0,0 1 0,-1 0 0,1 0 0,-1 0 0,1-1 0,0 1 0,-1 0 0,1 0 0,-1 0 0,1 0 0,0 0 0,-1 0 0,1-1 0,-1 1 0,1 0 0,-1 0 0,1 1 0,-1-1 0,1 0 0,0 0 0,-1 0 0,1 0 0,-1 0 0,1 0 0,0 0 0,-1 1 0,1-1 0,-1 0 0,1 0 0,0 1 0,-1-1 0,1 0 0,0 0 0,-1 1 0,1-1 0,0 0 0,0 1 0,-1 0 0,-15 14 0,15-12 0,-1 0 0,1-1 0,-1 1 0,1 0 0,0 0 0,0 0 0,0 0 0,0 0 0,1 0 0,-1 0 0,1 0 0,0 1 0,0-1 0,0 0 0,0 0 0,0 0 0,1 4 0,0-5 0,0 0 0,0 0 0,1-1 0,-1 1 0,0 0 0,0 0 0,1-1 0,-1 1 0,1-1 0,0 1 0,-1-1 0,1 0 0,0 0 0,0 0 0,0 0 0,-1 0 0,1 0 0,0 0 0,1-1 0,-1 1 0,0-1 0,0 1 0,0-1 0,0 0 0,3 0 0,11 1 0,-1-1 0,1-1 0,-1-1 0,1 0 0,-1-1 0,0 0 0,0-2 0,0 0 0,-1 0 0,25-14 0,-24 13 0,-15 6 0,1-1 0,-1 1 0,1 0 0,-1 0 0,1-1 0,-1 1 0,1 0 0,-1 0 0,1 0 0,-1 0 0,1-1 0,-1 1 0,1 0 0,0 0 0,-1 0 0,1 0 0,-1 0 0,1 0 0,-1 1 0,1-1 0,-1 0 0,1 0 0,-1 0 0,1 0 0,-1 1 0,1-1 0,-1 0 0,1 0 0,-1 1 0,1-1 0,-1 0 0,1 1 0,-1-1 0,0 1 0,1-1 0,-1 0 0,0 1 0,1-1 0,-1 1 0,0-1 0,0 1 0,1-1 0,-1 1 0,0-1 0,0 1 0,0 0 0,0 0 0,2 38 0,-2-1 0,0-37 0,0 0 0,0 0 0,0 0 0,0 0 0,0 0 0,0 0 0,1 0 0,-1 0 0,0 0 0,1 0 0,-1 0 0,1 0 0,-1 0 0,1 0 0,0 0 0,-1 0 0,1 0 0,0-1 0,0 1 0,-1 0 0,1-1 0,0 1 0,1 0 0,7 1 0,0-1 0,0 0 0,0 0 0,0-1 0,0 0 0,0-1 0,0 0 0,0 0 0,0-1 0,-1 0 0,1 0 0,0-1 0,-1-1 0,10-4 0,42-12 0,-57 20-821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5157,'0'0'24887,"54"-15"-29531,-45 17-1025,2 3-3876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5285,'0'0'16848,"-5"10"-15086,-7 26-876,2 1 0,1 0 0,-6 50 0,14-79-852,-16 107 476,14-105-154,0 1 0,0-1 0,-1 1 0,0-1 0,0 0 0,-1-1 0,-1 1 0,-8 11 0,13-19-334,0-1 0,0 0 0,0 1 0,0-1 0,0 0 0,-1 0 0,1 0 1,0 0-1,0 0 0,-1 0 0,1 0 0,-1 0 0,1-1 0,0 1 0,-1 0 0,0-1 0,1 1 1,-1-1-1,1 0 0,-1 1 0,1-1 0,-3 0 0,2-1 5,1 1 0,-1-1 0,1 0 0,-1 1 0,1-1 0,0 0 0,-1 0 0,1 0 1,0 0-1,0 0 0,0 0 0,0-1 0,0 1 0,0 0 0,0 0 0,0-1 0,0 1 0,0-3 0,-3-4 53,1-2 0,0 1-1,0 0 1,1-1 0,0 1-1,0-11 1,0-1-336,0 0 0,2 0-1,1 0 1,4-22 0,-5 38 110,1-1 1,1 1-1,-1 0 0,1 0 1,0 0-1,0 0 1,1 0-1,-1 0 0,1 1 1,0-1-1,0 1 1,0 0-1,1 0 0,0 0 1,0 0-1,0 1 1,0-1-1,0 1 1,1 0-1,-1 0 0,8-2 1,38-13-10553,-20 8 2562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 8936,'0'0'23345,"-3"-2"-22907,3 1-461,0 1-1,0-1 1,0 1 0,-1-1-1,1 1 1,0 0 0,-1-1 0,1 1-1,0-1 1,-1 1 0,1 0-1,-1-1 1,1 1 0,-1 0-1,1-1 1,0 1 0,-1 0 0,1 0-1,-1 0 1,1-1 0,-1 1-1,1 0 1,-1 0 0,0 0-1,1 0 1,-1 0 0,1 0-1,-1 0 1,1 0 0,-1 0 0,1 0-1,-1 0 1,1 1 0,-1-1-1,1 0 1,-1 0 0,1 0-1,-1 1 1,1-1 0,-1 0 0,1 0-1,0 1 1,-1-1 0,1 0-1,-1 1 1,1-1 0,0 1-1,-1-1 1,1 0 0,0 1 0,0-1-1,-1 1 1,1-1 0,0 1-1,0-1 1,0 1 0,-1-1-1,1 1 1,0-1 0,0 1 0,0-1-1,0 2 1,4 1-240,0 0 0,0 0 0,0-1 0,0 1 0,0-1 0,1 0 0,-1 0 0,6 1 0,-1 1-413,0 1 299,-1 0 0,1 0 0,-1 1 0,0 0 0,10 12 0,-17-17 451,1 0 0,-1 0 1,0 0-1,0 1 0,0-1 1,0 1-1,0-1 0,-1 1 0,1-1 1,0 1-1,-1-1 0,1 1 1,-1 0-1,0-1 0,1 1 1,-1 0-1,0 1 0,0-2 47,-1 1 1,0-1-1,1 0 0,-1 0 0,0 0 0,1 0 0,-1 0 1,0 1-1,0-1 0,0-1 0,0 1 0,0 0 1,0 0-1,0 0 0,0 0 0,-1-1 0,1 1 1,0-1-1,0 1 0,-1-1 0,1 1 0,0-1 1,-1 0-1,1 1 0,-2-1 0,-8 3 59,-1-1 0,0 0-1,-21 0 1,29-2-706,0 0 1,0-1-1,0 1 0,0-1 1,0 0-1,0 0 0,1 0 1,-1 0-1,-5-3 1,-9-10-7371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9801,'0'0'14094,"0"9"-11655,-10 188 3994,10-196-6433,0-1 0,0 1 0,-1-1 0,1 0 0,0 1 0,0-1 0,0 0 0,0 1 0,0-1 0,0 0 0,0 1 0,0-1 0,1 1 0,-1-1 0,0 0 0,0 1 0,0-1 0,0 0 0,0 1 0,1-1 0,-1 0 0,0 1 0,0-1 0,0 0 0,1 0 0,-1 1 0,0-1 0,1 0 0,-1 0 0,0 1 0,0-1 0,1 0 0,-1 0 0,0 0 0,1 1 0,0-1 0,12-8 0,9-17 0,-18 17 0,0 0 0,0 0 0,-1 0 0,0-1 0,0 1 0,-1-1 0,-1 0 0,1 0 0,-1 1 0,0-1 0,-1 0 0,0 0 0,-3-15 0,3 24 0,0 0 0,0 0 0,0 1 0,0-1 0,0 0 0,-1 0 0,1 0 0,0 0 0,0 0 0,0 0 0,0 0 0,0 0 0,-1 0 0,1 1 0,0-1 0,0 0 0,0 0 0,0 0 0,-1 0 0,1 0 0,0 0 0,0 0 0,0 0 0,0 0 0,-1 0 0,1 0 0,0 0 0,0-1 0,0 1 0,0 0 0,-1 0 0,1 0 0,0 0 0,0 0 0,0 0 0,0 0 0,0 0 0,0 0 0,-1 0 0,1-1 0,0 1 0,0 0 0,0 0 0,-4 19 0,5-18-244,-1 1 1,0 0-1,1 0 0,-1 0 0,1-1 1,0 1-1,0 0 0,0-1 0,0 1 1,0 0-1,0-1 0,0 1 0,0-1 1,0 0-1,1 1 0,-1-1 1,0 0-1,1 0 0,-1 0 0,1 0 1,0 0-1,-1 0 0,1 0 0,0 0 1,0-1-1,-1 1 0,1-1 0,0 1 1,0-1-1,0 0 0,2 0 0,10 2-2783,0 0 0,0-1 0,15-2 0,-17 1 1379,18 0-4694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107 312 6342,'0'0'13047,"6"-9"-9641,16-26-486,-22 35-2862,1 0 0,-1 0-1,0-1 1,0 1 0,0 0 0,0-1 0,0 1-1,0 0 1,0-1 0,0 1 0,0 0 0,0-1-1,0 1 1,0 0 0,0-1 0,0 1 0,0 0-1,0-1 1,0 1 0,0 0 0,0-1 0,0 1 0,0 0-1,-1-1 1,1 1 0,0 0 0,0-1 0,0 1-1,-1 0 1,1 0 0,0-1 0,0 1 0,-1 0-1,1 0 1,0 0 0,-1 0 0,1-1 0,0 1-1,-1 0 1,1 0 0,0 0 0,-1 0 0,1 0-1,0 0 1,-1 0 0,1 0 0,0 0 0,-1 0-1,1 0 1,0 0 0,-1 0 0,1 0 0,0 0-1,-1 0 1,1 0 0,0 0 0,-1 0 0,1 0-1,0 1 1,0-1 0,-1 0 0,1 0 0,-1 1 0,-21 4 481,13 0-431,1 0-1,0 0 1,0 1 0,1 0 0,-1 1 0,1-1 0,-7 10-1,11-13-94,0 1 0,0 0 0,0 0 0,0-1 0,1 2 0,-1-1 0,1 0 0,0 0 0,1 1 0,-1-1 0,1 1 0,0-1 0,0 1 0,0 0 0,1-1 0,-1 10 0,2-13-2,0 0 0,-1 0-1,1 0 1,0 0 0,0 0-1,0 0 1,0 0 0,0-1-1,0 1 1,0 0 0,0 0-1,0-1 1,0 1 0,1-1-1,-1 1 1,0-1 0,0 1-1,1-1 1,-1 0 0,0 0-1,0 0 1,1 1-1,-1-1 1,0 0 0,1-1-1,0 1 1,38-3 299,-27-2-280,-2 0-1,1 0 0,0-1 0,-1 0 1,0-1-1,-1 0 0,0-1 1,0 0-1,14-15 0,13-24-2510,-37 47 1221,-10 34-144,8-30 1393,-12 31 236,20-23 104,15-11 142,-14-2-283,-1-2-1,0 1 1,1-1-1,-1 0 1,-1 0 0,1-1-1,0 1 1,-1-1-1,0-1 1,8-7 0,45-55 1485,-47 51-1570,-1-1-1,0 0 1,-1-1 0,-1 0 0,-1 0-1,0-1 1,-2 0 0,0 0 0,-1 0-1,-1-1 1,1-35 0,-4 55-103,0 0 0,0-1 0,0 1 0,0 0 0,0 0 0,1 0 0,-1 0 0,0-1 0,-1 1 0,1 0 0,0 0 0,0 0 0,0 0 0,0-1 0,0 1 0,0 0 0,0 0 0,0 0 0,0 0 0,0-1 0,0 1 0,0 0 0,0 0 0,-1 0 0,1 0 0,0 0 0,0 0 0,0-1 0,0 1 0,0 0 0,-1 0 0,1 0 0,0 0 0,0 0 0,0 0 0,0 0 0,-1 0 0,1 0 0,0 0 0,0 0 0,0 0 0,0 0 0,-1 0 0,1 0 0,0 0 0,0 0 0,0 0 0,0 0 0,-1 0 0,1 0 0,0 0 0,0 0 0,0 0 0,0 0 0,-1 0 0,1 0 0,-14 11 0,-10 15 0,7-1 0,1 0 0,1 1 0,-18 43 0,28-57 0,1 0 0,0 0 0,1 0 0,0 1 0,1 0 0,0-1 0,1 1 0,0 0 0,1 0 0,1-1 0,2 14 0,-3-24 0,0-1 0,0 1 0,1 0 0,-1 0 0,1-1 0,-1 1 0,1 0 0,0-1 0,-1 1 0,1-1 0,0 1 0,0-1 0,0 1 0,0-1 0,1 0 0,-1 1 0,0-1 0,0 0 0,1 0 0,-1 0 0,1 0 0,-1 0 0,1 0 0,-1 0 0,1-1 0,0 1 0,-1 0 0,1-1 0,0 0 0,-1 1 0,1-1 0,0 0 0,0 0 0,2 0 0,-1 0 0,0-1 0,-1 0 0,1 1 0,0-1 0,-1 0 0,1-1 0,-1 1 0,1 0 0,-1-1 0,0 1 0,1-1 0,-1 0 0,0 0 0,0 0 0,0 0 0,-1 0 0,1 0 0,0 0 0,-1-1 0,1 1 0,0-3 0,3-11 0,0 1 0,-1-1 0,-1 0 0,-1-1 0,1-22 0,-2 34 0,-2 8 0,1 0 0,0 0 0,0 0 0,0 0 0,0 0 0,1 0 0,-1 0 0,1-1 0,0 1 0,0 0 0,0 0 0,0 0 0,0-1 0,1 1 0,-1 0 0,1-1 0,-1 1 0,1-1 0,0 0 0,3 3 0,0-2 0,-1 0 0,0 0 0,1-1 0,0 0 0,-1 0 0,1 0 0,0 0 0,0-1 0,0 0 0,0 0 0,9 1 0,5-1 0,1 0 0,-1-1 0,1-1 0,-1-1 0,0 0 0,19-6 0,-30 6 0,-1-1 0,1 1 0,-1-1 0,0-1 0,0 1 0,0-1 0,12-10 0,-16 12 0,0-1 0,0 0 0,0 0 0,-1 0 0,1-1 0,-1 1 0,0-1 0,0 1 0,0-1 0,0 0 0,-1 0 0,1 0 0,-1 0 0,0 0 0,1-8 0,-2 12 0,0-1 0,0 0 0,0 0 0,0 1 0,0-1 0,0 0 0,0 1 0,0-1 0,0 0 0,0 0 0,0 1 0,0-1 0,-1 0 0,1 1 0,0-1 0,-1 0 0,1 1 0,0-1 0,-1 1 0,1-1 0,0 0 0,-1 1 0,1-1 0,-1 1 0,1-1 0,-1 1 0,0-1 0,1 1 0,-1 0 0,1-1 0,-1 1 0,0 0 0,1-1 0,-2 1 0,-1-1 0,1 1 0,-1 0 0,0 0 0,0 0 0,1 0 0,-1 1 0,0-1 0,1 1 0,-5 1 0,-52 25 0,40-15 0,0 1 0,-20 20 0,34-29 0,1 0 0,0 0 0,1 0 0,-1 0 0,1 1 0,0 0 0,0-1 0,0 1 0,0 0 0,1 1 0,0-1 0,0 0 0,1 1 0,-3 10 0,4-13 0,1-1 0,-1 1 0,1-1 0,0 1 0,0-1 0,0 1 0,0-1 0,0 0 0,0 0 0,0 1 0,1-1 0,-1 0 0,1 0 0,0 0 0,0 0 0,0 0 0,0-1 0,0 1 0,0-1 0,0 1 0,0-1 0,0 0 0,1 1 0,-1-1 0,0-1 0,1 1 0,3 1 0,12 4 0,1-1 0,31 4 0,-31-5 0,43 3-1776,-21-8-5481,-14-5-12025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31 5605,'1'-1'1032,"1"0"-1,-1 1 0,1-1 1,-1 0-1,0-1 1,0 1-1,0 0 0,1 0 1,-1 0-1,0-1 0,-1 1 1,1 0-1,0-1 1,1-1-1,-2 2-816,0 1-1,0-1 1,0 1 0,0-1 0,0 1-1,-1 0 1,1-1 0,0 1 0,0-1-1,0 1 1,0 0 0,-1-1 0,1 1-1,0 0 1,0-1 0,-1 1 0,1 0-1,0-1 1,0 1 0,-1 0-1,1 0 1,0-1 0,-1 1 0,1 0-1,0 0 1,-1 0 0,1-1 0,-1 1-1,1 0 1,0 0 0,-1 0 0,1 0-1,-1 0 1,-2-1-67,0 1 0,-1 0 0,1 0 0,0 0 0,0 0 1,0 0-1,0 0 0,0 1 0,-1 0 0,1 0 0,0 0 0,0 0 0,-4 2 0,-6 5 67,0 1 0,0 0 0,-17 17 0,26-23-174,0 1 0,1-1 0,0 1 0,-1 0 0,1 0 0,1 0 0,-1 0 0,1 1 0,-1-1 0,1 0 0,0 1 0,1 0 0,-1 0 0,1-1 0,-1 8 0,3-11-38,-1 0 0,0 0 1,1 0-1,0 0 0,-1 0 0,1 0 0,-1-1 0,1 1 0,0 0 0,0 0 0,0 0 0,-1-1 1,1 1-1,0 0 0,0-1 0,0 1 0,0-1 0,0 1 0,0-1 0,0 1 0,0-1 0,0 0 1,0 0-1,2 1 0,38 7 80,-25-5-84,-2 0 65,0 1 1,0 1-1,0 0 0,20 12 0,-31-16-54,-1 0 0,1 1 1,-1-1-1,1 1 0,-1-1 1,0 1-1,1 0 0,-1 0 1,0 0-1,0 0 0,-1 1 1,1-1-1,0 0 0,-1 1 1,1-1-1,-1 1 0,0 0 1,0-1-1,0 1 0,0 0 1,0 0-1,-1 0 0,1-1 1,-1 1-1,0 0 0,0 0 1,0 0-1,0 0 0,0 0 1,-2 4-1,2-5-10,-1-1 0,0 1 0,0-1 0,0 1 0,0-1 0,0 0 0,-1 1 0,1-1 0,0 0 0,-1 0 0,1 0 0,0 0 0,-1 0 0,1 0 0,-1-1 0,0 1 0,1 0 0,-1-1 0,1 1 0,-1-1 0,0 0 0,0 1 0,1-1 0,-3 0 0,-49 0 0,40 0 0,7 0 0,0-1 0,0 1 0,1-1 0,-1 0 0,0-1 0,0 1 0,1-1 0,-1 0 0,1-1 0,0 1 0,0-1 0,0 0 0,0 0 0,0-1 0,0 1 0,1-1 0,0 0 0,-7-7 0,23 7-3798,4 4-5404,6 0-4191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116 130 3651,'0'0'15087,"5"-9"-12744,1-1-1434,7-16-11,-10-3 3942,-5 28-4668,0 0 0,0 1 0,-1-1 0,1 1 0,0 0 1,-1 0-1,1-1 0,0 2 0,-1-1 0,1 0 0,0 0 1,-1 1-1,1-1 0,0 1 0,-4 1 0,-2 4-152,0 1 1,0-1-1,0 1 0,1 0 0,0 1 1,1 0-1,0 0 0,0 0 0,0 1 0,1 0 1,1 0-1,-1 0 0,1 0 0,1 1 1,0 0-1,0 0 0,1 0 0,-1 16 1,3-25-15,-1 0 1,1 1-1,0-1 1,0 0-1,0 0 1,1 0 0,-1 0-1,0 1 1,0-1-1,1 0 1,-1 0-1,0 0 1,1 0 0,-1 0-1,1 0 1,0 0-1,-1 0 1,1 0-1,0 0 1,0 0 0,-1 0-1,1 0 1,0 0-1,0-1 1,0 1-1,0 0 1,0-1-1,1 1 1,2 0 34,-1 0 0,0 0-1,0 0 1,1-1 0,-1 1 0,0-1 0,1 0-1,-1 0 1,0 0 0,5-1 0,3-1 115,-1-1 0,1 1 0,-1-2 0,0 1-1,18-10 1,-19 8-143,-1 0-1,0 0 1,0 0-1,-1-1 1,0 0 0,0-1-1,0 0 1,-1 0-1,0 0 1,0-1-1,0 0 1,-1 0-1,-1 0 1,1-1-1,-2 0 1,1 0-1,-1 0 1,0 0-1,-1 0 1,0 0-1,0-1 1,-1 1-1,0-1 1,-1 1-1,-1-15 1,0 23-149,1 0 0,-1-1 1,1 1-1,-1 0 0,0 0 0,0-1 1,0 1-1,1 0 0,-1 0 0,0 0 1,0 0-1,-1 0 0,1 0 0,0 1 1,0-1-1,0 0 0,0 1 0,-1-1 1,1 0-1,0 1 0,-1-1 0,1 1 1,-1 0-1,1 0 0,0-1 0,-1 1 0,1 0 1,-1 0-1,1 0 0,0 0 0,-1 1 1,1-1-1,-1 0 0,1 1 0,0-1 1,-1 0-1,1 1 0,0 0 0,0-1 1,-1 1-1,1 0 0,0 0 0,0-1 1,0 1-1,0 0 0,0 0 0,0 0 1,0 0-1,0 0 0,0 1 0,0-1 1,1 0-1,-1 0 0,0 1 0,1-1 0,-1 0 1,1 1-1,0-1 0,-1 0 0,1 1 1,0-1-1,0 1 0,0-1 0,0 3 1,4 0-6848,7-3-3090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16015,'0'0'11051,"13"50"-8937,0-34-545,1 3-128,3 0-864,0 2-577,-1 1 0,1-1 0,2 1 0,-2 0 0,-1-2-1217,0-8-3171,-1-3-4164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11179,'0'0'10217,"-1"-10"-8167,1 6-1923,-1 1 8,1 0 0,-1 0 1,1 0-1,0 0 1,0 0-1,0 0 1,0 1-1,1-1 0,-1 0 1,1 0-1,0 0 1,0 0-1,0 1 1,0-1-1,0 0 0,0 1 1,1-1-1,-1 1 1,1 0-1,0-1 1,0 1-1,0 0 0,0 0 1,0 0-1,0 0 1,0 0-1,3-1 1,6-3 230,1 0 0,0 1 1,21-7-1,-28 11-270,0-1-1,0 1 0,1 0 1,-1 0-1,0 1 1,1 0-1,-1 0 0,0 0 1,1 0-1,-1 1 1,8 2-1,-11-2-61,-1 0 0,1 0 0,-1 0 0,0 0 0,1 1 0,-1-1-1,0 1 1,0-1 0,0 1 0,0-1 0,0 1 0,-1-1 0,1 1 0,0 0 0,-1-1 0,1 1 0,-1 0 0,1 0 0,-1 0-1,0-1 1,0 1 0,0 0 0,0 0 0,0 0 0,0-1 0,-1 1 0,0 2 0,0 4 67,0 0 1,0-1-1,-1 1 1,-1 0-1,-2 6 1,-12 19 153,12-25-195,0 0 1,0 0 0,1 1-1,0 0 1,1 0 0,0 0-1,1 0 1,-3 16 0,5-24-55,0-1 1,1 1-1,-1-1 1,1 1-1,-1-1 1,0 1 0,1-1-1,-1 1 1,1-1-1,-1 0 1,1 1-1,-1-1 1,1 0-1,-1 0 1,1 1 0,0-1-1,-1 0 1,1 0-1,-1 0 1,1 1-1,0-1 1,-1 0 0,1 0-1,-1 0 1,1 0-1,0 0 1,-1 0-1,1 0 1,-1-1-1,1 1 1,0 0 0,-1 0-1,1 0 1,-1-1-1,2 1 1,23-8 189,-14 3-196,-1-1 0,-1 0 0,1-1 0,-1 0 0,0 0 0,-1-1 0,0 0 0,0 0 0,-1-1 0,1 0 0,-2-1 0,0 1 0,0-1 0,-1-1 0,0 1 0,0-1 0,-1 1 0,-1-1 0,0 0 0,0-1 0,-1 1 0,-1 0 0,1-15 0,-6 23 0,-3 10 0,-6 9 0,11-11 0,0 1 0,0-1 0,1 0 0,-1 1 0,1-1 0,0 0 0,1 1 0,0-1 0,0 10 0,0-13 0,1-1 0,-1 1 0,1-1 0,-1 1 0,1 0 0,0-1 0,0 1 0,0-1 0,0 0 0,0 1 0,0-1 0,0 0 0,0 1 0,1-1 0,-1 0 0,0 0 0,1 0 0,-1 0 0,1 0 0,-1-1 0,1 1 0,-1 0 0,1-1 0,-1 1 0,1-1 0,0 0 0,0 1 0,-1-1 0,1 0 0,0 0 0,-1 0 0,1 0 0,2 0 0,16 0 0,-1 0 0,1-1 0,-1-1 0,0-1 0,33-9 0,-47 10 0,0 1 0,-1-1 0,1 1 0,-1-1 0,0 0 0,0-1 0,1 1 0,-1-1 0,-1 0 0,1 0 0,0 0 0,-1-1 0,0 1 0,1-1 0,-1 1 0,-1-1 0,1 0 0,0 0 0,-1-1 0,0 1 0,0 0 0,0-1 0,-1 0 0,0 1 0,0-1 0,0 0 0,0 1 0,0-9 0,-1 12 0,0 1 0,0 0 0,0-1 0,0 1 0,0-1 0,0 1 0,0 0 0,0-1 0,0 1 0,0 0 0,-1-1 0,1 1 0,0-1 0,0 1 0,0 0 0,0-1 0,-1 1 0,1 0 0,0 0 0,0-1 0,-1 1 0,1 0 0,0-1 0,0 1 0,-1 0 0,1 0 0,0 0 0,-1-1 0,1 1 0,-1 0 0,1 0 0,0 0 0,-1 0 0,1 0 0,-1 0 0,-16 3 0,-14 15 0,24-12 0,1 0 0,1 0 0,-1 0 0,-8 14 0,12-17 0,1 0 0,-1 0 0,0 0 0,1 0 0,0 0 0,0 1 0,0-1 0,0 0 0,1 0 0,-1 1 0,1-1 0,0 0 0,0 1 0,0-1 0,0 4 0,1-6 0,0 0 0,0 0 0,0 1 0,-1-1 0,1 0 0,0 0 0,1 0 0,-1 0 0,0-1 0,0 1 0,0 0 0,0 0 0,1-1 0,-1 1 0,0-1 0,1 1 0,-1-1 0,0 1 0,1-1 0,-1 0 0,1 0 0,-1 1 0,1-1 0,2-1 0,45 1 0,-36 0 0,-7-1 0,0 1 0,0 1 0,0-1 0,0 1 0,0 0 0,0 0 0,0 1 0,0 0 0,-1 0 0,1 0 0,-1 1 0,1 0 0,-1 0 0,0 0 0,0 0 0,0 1 0,0 0 0,-1 0 0,1 1 0,-1-1 0,0 1 0,-1-1 0,1 1 0,-1 1 0,0-1 0,0 0 0,3 9 0,-6-14 0,0 1 0,0-1 0,0 1 0,0-1 0,0 1 0,0-1 0,0 1 0,1-1 0,-1 1 0,0-1 0,0 1 0,1-1 0,-1 1 0,0-1 0,1 0 0,-1 1 0,0-1 0,1 1 0,-1-1 0,0 0 0,1 1 0,-1-1 0,1 0 0,-1 0 0,1 1 0,-1-1 0,1 0 0,-1 0 0,1 0 0,-1 0 0,1 0 0,-1 0 0,1 1 0,-1-1 0,1 0 0,-1 0 0,1 0 0,-1-1 0,1 1 0,-1 0 0,2 0 0,12-23 0,2-34 0,-8-73 0,-7 130-133,0-1 0,0 0 1,0 0-1,0 1 0,0-1 0,0 0 1,0 1-1,0-1 0,1 1 0,-1 0 1,0-1-1,0 1 0,0 0 0,1-1 0,-1 1 1,0 0-1,0 0 0,0 0 0,1 0 1,-1 0-1,1 1 0,11-2-3400,3-5-4202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47 6662,'12'-26'9984,"-4"6"887,-5 21-7086,-2 13-2320,-3 24-1465,-2 1 0,-17 69 0,4-22 0,15-79 0,-6 41 0,-4 85 0,32-184 0,-14 14 0,-2 0 0,-1-1 0,-4-69 0,-3 89 0,-3 19 0,5 2 0,1-1 0,-1 0 0,1 0 0,0 1 0,0-1 0,0 1 0,0-1 0,0 1 0,-1 4 0,1-1 0,0 0 0,0 0 0,1 0 0,0 0 0,0 0 0,0 0 0,1 0 0,1 10 0,-1-14 0,0 0 0,0 0 0,0-1 0,1 1 0,-1 0 0,0-1 0,1 1 0,-1-1 0,0 1 0,1-1 0,0 0 0,-1 0 0,1 0 0,0 0 0,0 0 0,-1 0 0,1 0 0,0 0 0,0-1 0,0 1 0,0-1 0,0 1 0,0-1 0,0 0 0,0 0 0,0 0 0,0 0 0,4-1 0,1 1 0,0-1 0,0 0 0,0 0 0,0-1 0,0 1 0,0-2 0,0 1 0,0-1 0,-1 0 0,1-1 0,-1 1 0,0-1 0,0 0 0,5-6 0,-1 2 0,-1-1 0,-1 0 0,1-1 0,-1 0 0,-1 0 0,0-1 0,7-14 0,-24 44 0,-33 75 0,39-84 0,1 1 0,0-1 0,0 1 0,1-1 0,1 1 0,0 0 0,0 16 0,2-25 0,-1-1 0,1 0 0,0 0 0,-1 0 0,1 0 0,0 0 0,0-1 0,0 1 0,-1 0 0,1 0 0,0 0 0,0-1 0,0 1 0,0 0 0,1-1 0,-1 1 0,0-1 0,0 1 0,0-1 0,0 0 0,0 0 0,1 1 0,-1-1 0,0 0 0,0 0 0,1 0 0,-1 0 0,0 0 0,2-1 0,39-2 0,-24-3 0,0-1 0,0-1 0,-1 0 0,0-1 0,-1-1 0,0-1 0,25-21 0,9-5 0,-49 37 0,0-1 0,-1 0 0,1 1 0,0-1 0,0 0 0,-1 1 0,1-1 0,0 1 0,0-1 0,0 1 0,0-1 0,0 1 0,0 0 0,0 0 0,0-1 0,0 1 0,0 0 0,0 0 0,0 0 0,0 0 0,0 0 0,0 0 0,0 0 0,0 0 0,0 1 0,1-1 0,-2 1 0,1 0 0,-1 0 0,0 0 0,1 0 0,-1 1 0,0-1 0,1 0 0,-1 0 0,0 0 0,0 0 0,0 0 0,0 0 0,0 1 0,0-1 0,0 0 0,-1 0 0,1 0 0,-1 2 0,-20 57 0,19-57 0,1-1 0,-8 27 0,9-29 0,0 1 0,1 0 0,-1-1 0,0 1 0,0-1 0,0 1 0,0-1 0,1 1 0,-1-1 0,0 1 0,0-1 0,1 0 0,-1 1 0,0-1 0,1 1 0,-1-1 0,0 0 0,1 1 0,-1-1 0,1 0 0,-1 1 0,1-1 0,-1 0 0,1 1 0,-1-1 0,1 0 0,-1 0 0,1 0 0,-1 0 0,1 0 0,-1 1 0,1-1 0,-1 0 0,1 0 0,-1 0 0,1 0 0,-1-1 0,1 1 0,-1 0 0,1 0 0,-1 0 0,1 0 0,-1 0 0,1-1 0,-1 1 0,1 0 0,-1 0 0,1-1 0,-1 1 0,1 0 0,0-1 0,13-5 0,0-1 0,0 1 0,21-16 0,-25 15 0,-1 1 0,1 0 0,0 1 0,0 0 0,0 0 0,1 1 0,-1 1 0,1 0 0,15-3 0,-26 6 0,1 0 0,-1 0 0,1 0 0,0 0 0,-1 1 0,1-1 0,0 0 0,-1 0 0,1 0 0,-1 1 0,1-1 0,-1 0 0,1 0 0,0 1 0,-1-1 0,1 1 0,-1-1 0,1 0 0,-1 1 0,0-1 0,1 1 0,-1-1 0,1 1 0,-1-1 0,0 1 0,0 0 0,1-1 0,-1 2 0,5 24 0,-9 26 0,-5-8 0,9-44 0,1 1 0,-1-1 0,0 0 0,0 1 0,1-1 0,-1 0 0,0 1 0,0-1 0,1 0 0,-1 0 0,0 1 0,1-1 0,-1 0 0,0 0 0,1 0 0,-1 1 0,1-1 0,-1 0 0,0 0 0,1 0 0,-1 0 0,1 0 0,-1 0 0,0 0 0,1 0 0,-1 0 0,1 0 0,-1 0 0,0 0 0,1 0 0,-1 0 0,1 0 0,-1 0 0,0 0 0,1-1 0,-1 1 0,1 0 0,-1 0 0,0 0 0,1-1 0,-1 1 0,18-7 0,39-33 0,-45 30 0,0 1 0,1 0 0,0 1 0,1 1 0,27-12 0,-40 18 0,-1 1 0,1 0 0,-1 0 0,1 0 0,-1-1 0,1 1 0,-1 0 0,1 0 0,-1 0 0,1 0 0,-1 0 0,1 0 0,-1 0 0,1 0 0,-1 0 0,1 0 0,0 0 0,-1 0 0,1 1 0,-1-1 0,1 0 0,-1 0 0,1 0 0,-1 1 0,0-1 0,1 0 0,-1 1 0,1-1 0,-1 0 0,1 1 0,-1-1 0,0 0 0,1 1 0,-1-1 0,0 1 0,1-1 0,-1 1 0,0-1 0,0 1 0,0-1 0,1 1 0,-1 0 0,-4 30 0,-23 31 0,26-62-106,1 1 1,0-1-1,-1 0 0,1 1 0,0-1 1,-1 0-1,1 1 0,-1-1 0,1 0 1,-1 0-1,1 0 0,-1 1 1,1-1-1,-1 0 0,1 0 0,-1 0 1,1 0-1,-1 0 0,1 0 0,-1 0 1,1 0-1,-1 0 0,1 0 1,-1 0-1,1 0 0,-1 0 0,1-1 1,-1 1-1,1 0 0,0 0 1,-1 0-1,1-1 0,-1 1 0,1 0 1,-1-1-1,1 1 0,0 0 0,-1-1 1,1 1-1,-1-1 0,-14-15-9578,0-3-2786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3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 11659,'-6'-8'11435,"1"-1"-7143,2 5-769,3 3-2017,0 0-1154,5 1-352,4 0 0,1 0 0,2 10-2082,2 0-2306,-7 6-3011,1-1-6726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0:4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62 172 8392,'0'0'22976,"10"-3"-21791,11-3-1118,0-2 0,-1 0 0,32-20-1,-45 25-69,0-1 0,0 0-1,-1-1 1,0 1 0,0-1-1,0 0 1,-1-1 0,1 0-1,-1 1 1,-1-2 0,1 1-1,-1 0 1,0-1 0,0 0-1,5-14 1,-9 20 3,-1 0 0,1 0 0,0 1 0,0-1 0,0 0 0,0 0 0,-1 1 0,1-1 0,0 0 0,-1 1 0,1-1 0,-1 0 0,1 1 0,-1-1 0,1 0 0,-1 1 0,1-1 0,-1 1 0,1-1 0,-1 1 0,0-1 0,1 1 0,-1-1 0,0 1 0,1 0 0,-1-1 0,0 1 0,0 0 0,1 0 0,-1 0 0,0 0 0,0-1 0,0 1 0,1 0 0,-1 0 0,0 0 0,0 0 0,0 1 0,-1-1 0,-35 4 0,26-1 0,1 1 0,0 1 0,0 0 0,1 0 0,-1 1 0,1 0 0,0 1 0,1 0 0,0 0 0,0 1 0,-10 12 0,3-3 0,2 1 0,0 0 0,1 0 0,-16 36 0,26-48 0,-1-1 0,1 1 0,0 0 0,1 0 0,-1 0 0,1 0 0,0 1 0,1-1 0,0 0 0,0 11 0,1-14 0,-1 0 0,1-1 0,0 1 0,0-1 0,0 0 0,0 1 0,0-1 0,1 0 0,-1 1 0,1-1 0,-1 0 0,1 0 0,0 0 0,0-1 0,0 1 0,0 0 0,0-1 0,0 1 0,0-1 0,1 0 0,-1 1 0,0-1 0,1 0 0,-1 0 0,1-1 0,0 1 0,3 0 0,12 2-281,1 0 0,-1-1-1,0-1 1,1-1 0,-1-1 0,35-5 0,-37 3-988,-1-1 0,0-1 1,0 0-1,28-13 0,3-10-14153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24295 1376 6022,'0'0'12935,"-3"-9"-12225,1 4-565,0 0 0,-1 0 0,1 0 1,-1 0-1,0 0 0,-1 0 0,1 1 1,-1 0-1,0-1 0,0 1 0,0 1 1,0-1-1,-1 1 0,0-1 0,1 1 1,-1 1-1,0-1 0,-8-2 1,-73-24 575,-113-23 0,28 9-605,-340-67 763,-11 41-917,345 47 132,-704-56 405,-6 38 73,503 25-416,-679-12 147,279 11-227,-989 11-234,1 58-118,912-24 225,-2324 115-77,953-11-257,1444-81 275,-602 28 119,612-77-25,193-58 169,6-42 73,361 51 190,3-10 1,-247-97-1,381 122-347,-604-223 134,-13 42 5,-157 41 134,471 94-316,-48-8 194,311 68 193,-199-4 1,303 21-297,8-1-31,0 1 1,1 0 0,-1 1 0,0 0 0,1 0 0,-11 3 0,16-3-83,0 0 0,0 0 1,0 0-1,0 0 0,0 0 1,0 1-1,0-1 0,1 1 1,-1 0-1,1-1 1,-1 1-1,1 0 0,-1 0 1,1 0-1,0 0 0,0 0 1,0 0-1,0 0 1,0 0-1,0 1 0,1-1 1,-1 0-1,1 1 0,0-1 1,-1 3-1,0 8-280,0 0 0,-2 0-1,1 0 1,-2 0 0,1 0 0,-2-1-1,-11 24 1,14-42-8468,0-30-331,2 20 2663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2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4548,'-10'-2'12607,"2"13"-8434,-3 23-5120,9-26 2453,-147 487 5424,152-500-6811,27-42 5,-27 43-133,0 0 1,0 0-1,0 0 0,0 1 0,1-1 1,-1 1-1,1 0 0,0 0 1,0 1-1,0-1 0,5-2 0,80-12-870,-72 15 627,0-1 0,0 0 0,-1-1 0,1-1 0,20-9 0,-36 14 219,58-33-847,-55 30 385,0 0-1,0 0 0,0 0 1,0-1-1,-1 1 1,1-1-1,-1 0 0,0 0 1,0 0-1,-1-1 1,4-5-1,0-16-6620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7207,'-4'6'9852,"9"0"-3685,19 2-1598,31-1-3496,-54-7-836,105 7 569,122-10 0,-212 2-2282,0-1 0,28-6 0,3-9-6332,-16 0-1608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17489,'0'0'11306,"13"0"-10131,36 0-901,1 2 0,-1 2 0,0 2 0,0 3 0,53 16 0,-98-24-258,0 1 0,0-1 0,-1 1 1,1 0-1,0 0 0,-1 0 0,0 1 0,1-1 0,-1 1 1,0 0-1,0 0 0,0 0 0,-1 0 0,4 6 1,-4-7 19,-1 1 0,0 0 1,0 0-1,-1-1 0,1 1 1,0 0-1,-1 0 0,0 0 1,0 0-1,0 0 0,0 0 1,0-1-1,0 1 0,-1 0 1,1 0-1,-1 0 0,0 0 1,0-1-1,0 1 0,0 0 1,0-1-1,-3 4 0,-4 7-23,-1-1 1,0 0-1,0-1 0,-1 0 0,-1-1 0,-21 17 1,-81 50-29,82-57 12,-110 76-1194,62-41-2245,59-42-5788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6598,'2'2'12986,"0"5"-7807,0 20-4955,-2-24 1299,-4 177 1647,0-113-1627,6 79 1,-2-145-1544,0 0 0,0 0 0,0 1 0,1-1 0,-1 0 0,0 0 0,0 0 0,1 0 0,-1 0 0,1 0 0,-1 0 0,1 0 0,-1 0 0,1-1 0,0 1 0,0 0 0,-1 0 0,1 0 0,0-1 0,0 1 0,0 0 0,-1-1 0,1 1 0,0-1 0,0 1 0,0-1 0,0 1 0,0-1 0,0 0 0,1 1 0,-1-1 0,0 0 0,0 0 0,0 0 0,0 0 0,0 0 0,0 0 0,0 0 0,0 0 0,0 0 0,0-1 0,0 1 0,0 0 0,1-1 0,-1 1 0,-1 0 0,1-1 0,0 0 0,0 1 0,1-2 0,6-1 0,-1-1 0,1 0 0,-1-1 0,0 0 0,7-6 0,27-31 0,39-51 0,-52 58 0,1 2 0,1 1 0,51-42 0,-78 71-1650,-9 3-2567,-10 5-7511,-3 3-2643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14958,'0'0'10762,"0"53"-8263,12-39-994,4 2-128,0-1-256,4 0-576,2 1-545,0-1 0,0 1 0,-1-4-673,-5-4-3170,-4-3-4966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5029,'0'0'23777,"4"8"-22571,0 6-998,1 0-1,-2 0 0,0 1 1,0-1-1,0 29 0,-4 88 1008,-1-51-919,8-61-1918,-6-19 1548,0 0 1,0 1-1,1-1 0,-1 0 0,0 1 0,0-1 0,0 0 0,0 0 0,0 1 0,0-1 0,1 0 0,-1 1 0,0-1 0,0 0 0,1 0 0,-1 0 0,0 1 0,0-1 0,1 0 0,-1 0 0,0 0 0,0 1 0,1-1 0,-1 0 0,0 0 0,1 0 0,-1 0 0,0 0 0,1 0 0,-1 0 0,0 0 0,1 0 0,-1 0 0,0 0 0,0 0 0,1 0 0,-1 0 1,0 0-1,1 0 0,-1 0 0,0 0 0,1 0 0,-1 0 0,0-1 0,1 1 0,-1 0 0,0 0 0,0 0 0,1-1 0,-1 1 0,0 0 0,0 0 0,0 0 0,1-1 0,-1 1 0,0 0 0,0-1 0,0 1 0,0 0 0,1-1 0,3-10-6892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 3171,'0'0'20238,"-3"9"-18808,3-8-1398,-4 11 706,1 0 0,0 0-1,1 0 1,-1 19 0,3-31-686,0 0 1,1 0-1,-1 0 0,0 0 0,0 1 0,1-1 0,-1 0 0,0 0 1,1 0-1,-1 0 0,0 0 0,0 0 0,1 0 0,-1 0 0,0 0 0,1 0 1,-1 0-1,0 0 0,0 0 0,1 0 0,-1 0 0,0 0 0,1 0 1,-1-1-1,0 1 0,0 0 0,1 0 0,-1 0 0,0 0 0,0 0 0,1-1 1,-1 1-1,0 0 0,0 0 0,0-1 0,0 1 0,1 0 0,-1 0 1,0 0-1,0-1 0,0 1 0,0 0 0,1-1 0,10-10 783,-8 4-728,-1 0-1,1 0 1,-2 0 0,1 0 0,-1-1 0,0 1 0,0 0 0,-1-1 0,0-11 0,0 12-98,0 7-9,0 0 0,0 0 0,0 0 0,0-1 0,0 1 0,0 0 0,0 0 0,0-1 0,0 1 0,0 0 0,0 0 0,0 0 0,0-1 0,0 1 0,0 0 0,0 0 0,0 0 0,0-1 0,0 1 0,-1 0 0,1 0 0,0 0 0,0-1 0,0 1 0,0 0 0,0 0 0,0 0 0,-1 0 0,1-1 0,0 1 0,0 0 0,0 0 0,-1 0 0,1 0 0,0 0 0,0 0 0,0 0 0,-1 0 0,1 0 0,0 0 0,0-1 0,0 1 0,-1 0 0,1 0 0,-11 7 0,-7 13 0,15-13 0,-1 0 0,1 0 0,0 0 0,0 0 0,1 0 0,0 1 0,0-1 0,1 1 0,-1 7 0,3-15-52,-1 1 1,1-1-1,-1 1 0,1-1 0,0 0 1,-1 1-1,1-1 0,-1 0 1,1 1-1,0-1 0,-1 0 0,1 0 1,0 0-1,-1 0 0,1 1 1,0-1-1,-1 0 0,1 0 0,0 0 1,0-1-1,-1 1 0,1 0 1,0 0-1,-1 0 0,1 0 0,-1-1 1,1 1-1,0 0 0,-1 0 1,1-1-1,0 0 0,23-8-4966,-8-7-3011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5381,'0'0'25977,"-3"11"-25315,-39 110-294,-11 35-87,49-139-269,0 0 0,1-1 0,1 1 1,1 0-1,1 0 0,0 0 1,4 27-1,-3-40-153,0 0 1,0-1-1,1 1 1,0 0-1,-1-1 1,1 1-1,0-1 1,1 0-1,-1 0 0,1 0 1,-1 0-1,1 0 1,0 0-1,0-1 1,0 1-1,0-1 0,1 0 1,-1 0-1,1 0 1,-1 0-1,1-1 1,-1 1-1,1-1 1,0 0-1,0 0 0,0 0 1,4 0-1,-1 0-360,1 0 0,-1-1 0,0 0 0,0 0 0,1 0 0,-1-1 0,0 0 0,0 0 0,0-1 0,0 0 0,0 0 0,0-1 0,0 0 0,6-4 0,16-15-7522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7944,'0'0'18465,"-3"12"-16394,-16 82-642,4 0 0,-4 122 0,19-214-1575,0-1 0,0 1 0,0-1 0,0 1 0,1-1 0,-1 1 0,1-1 1,-1 1-1,1-1 0,-1 1 0,1-1 0,0 0 0,-1 1 0,1-1 0,0 0 0,0 0 0,0 1 0,0-1 0,0 0 0,0 0 0,1 0 0,-1 0 1,0-1-1,0 1 0,3 1 0,-3-2 15,-1 0 0,1 0 0,0 1 0,0-1 1,0 0-1,0 0 0,-1 0 0,1 0 0,0-1 1,0 1-1,0 0 0,0 0 0,-1 0 0,1-1 0,0 1 1,0 0-1,0-1 0,-1 1 0,1-1 0,0 1 1,-1-1-1,1 1 0,0-1 0,-1 1 0,1-1 0,-1 0 1,1 1-1,-1-1 0,1 0 0,-1 1 0,1-1 0,-1 0 1,0 0-1,1 0 0,-1 1 0,0-1 0,0 0 1,0 0-1,1 0 0,-1 0 0,0 1 0,0-1 0,-1-2 1,2-1-486,-1-1-1,1 1 1,-1-1 0,-1 0 0,1 1 0,-1-1 0,1 1 0,-1-1 0,-1 1-1,1 0 1,-1-1 0,1 1 0,-1 0 0,0 0 0,-4-5 0,-2-1 706,0-1 0,-1 2 1,-19-17-1,-7-7 4865,8-5 3420,27 38-8273,-1-1 0,1 0 1,0 1-1,0-1 1,0 0-1,-1 1 1,1-1-1,0 0 0,0 1 1,0-1-1,0 0 1,0 0-1,0 1 0,0-1 1,1 0-1,-1 1 1,0-1-1,0 0 1,0 1-1,1-1 0,-1 0 1,0 1-1,1-1 1,-1 1-1,0-1 0,1 0 1,-1 1-1,1-1 1,-1 1-1,1-1 1,-1 1-1,1 0 0,0-1 1,-1 1-1,1-1 1,-1 1-1,1 0 0,0 0 1,-1-1-1,1 1 1,0 0-1,-1 0 1,1 0-1,0 0 0,0 0 1,-1 0-1,2 0 1,43-4-536,-36 4 711,16 0-286,74-7-3614,-35-10-5346,-30 0-91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17969,'0'0'13314,"3"9"-12770,6 12-420,1-1 0,1 0 0,17 24-1,-14-25-49,-2 0 1,0 1-1,-2 1 0,0-1 0,11 35 0,-17-37-74,-1 0 0,0 1 0,-2-1 0,0 1 0,0-1 0,-2 1 0,-1-1 0,-7 36 0,6-42 0,0 0 0,-1 0 0,-1 0 0,0-1 0,0 1 0,-1-1 0,-1-1 0,0 1 0,0-1 0,-1 0 0,0-1 0,-1 0 0,0 0 0,-11 8 0,18-15-215,-1-1 1,1 1-1,-1-1 0,1 0 1,-1 1-1,1-1 0,-1-1 1,0 1-1,0 0 0,1-1 1,-1 1-1,0-1 0,-4 0 0,-6 0-7637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 5349,'0'0'9065,"-9"1"-4944,-5 0-2820,-24 2 3452,42 2-507,9 0-4083,19-2 372,2 0-1,-1-3 1,0-1-1,0-1 1,55-11 0,4 0-3039,1 9-5060,-93 4 7375,0 0 1,1 0-1,-1 0 0,0 0 0,1 0 0,-1-1 0,0 1 0,1 0 0,-1 1 1,0-1-1,1 0 0,-1 0 0,0 0 0,1 0 0,-1 0 0,0 0 0,1 0 1,-1 0-1,0 1 0,1-1 0,-1 0 0,0 0 0,0 0 0,1 1 1,-1-1-1,0 0 0,0 0 0,1 1 0,-1-1 0,0 0 0,0 0 0,0 1 1,1-1-1,-1 0 0,0 1 0,0-1 0,0 0 0,0 1 0,0-1 0,0 0 1,0 1-1,0-1 0,0 0 0,0 1 0,0-1 0,0 0 0,0 1 0,0-1 1,0 1-1,0 8-6805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2:4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 4420,'-9'3'828,"-42"12"7027,19-4 5813,38-9-12131,8 2-772,34-1 454,0-2-1,85-10 1,-87 3-4846,56-17 0,-63 11-5448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0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26 5573,'1'0'981,"1"-1"-1,-1 1 1,1-1-1,-1 0 0,1 1 1,-1-1-1,0 0 1,1 0-1,-1 0 1,0 0-1,0 0 0,0 0 1,0 0-1,2-3 1,-1-7 8517,-28 12-7027,8 5-2424,0 1 0,1 0 0,-1 1 0,1 1 1,1 1-1,0 0 0,0 1 0,1 1 0,1 0 0,-21 22 0,35-34-47,-1 1 0,1-1 0,-1 1 0,1-1 0,0 1 0,-1-1 0,1 1 0,-1-1 0,1 1 0,0-1 0,-1 1 0,1 0 0,0-1 0,0 1 0,0-1 0,-1 1 0,1 0 0,0-1 0,0 1 0,0 0 0,0-1 0,0 1 0,0-1 0,0 1 0,0 0 0,1-1 0,-1 1 0,0 0 0,0-1 0,0 1 0,1-1 0,-1 1 0,0 0 0,1-1 0,-1 1 0,0-1 0,1 1 0,-1-1 0,1 1 0,-1-1 0,1 0 0,-1 1 0,1-1 0,-1 1 0,1-1 0,-1 0 0,1 0 0,-1 1 0,1-1 0,0 0 0,-1 0 0,1 0 0,0 1 0,-1-1 0,1 0 0,-1 0 0,1 0 0,1 0 0,55 5 0,-33-4 0,-18 0 0,0 0 0,0 1 0,0-1 0,0 1 0,-1 0 0,1 1 0,-1-1 0,0 1 0,1 0 0,-1 1 0,-1-1 0,1 1 0,8 8 0,-11-10 0,-1 0 0,1 1 0,-1-1 0,0 0 0,0 1 0,0-1 0,0 0 0,0 1 0,0-1 0,-1 1 0,1 0 0,-1-1 0,0 1 0,1-1 0,-1 1 0,0 0 0,-1-1 0,1 1 0,0-1 0,-1 1 0,0 0 0,1-1 0,-1 0 0,0 1 0,0-1 0,0 1 0,-1-1 0,1 0 0,-1 0 0,1 0 0,-1 0 0,0 0 0,1 0 0,-4 2 0,-3 4 0,-1-1 0,0 0 0,0 0 0,-1-1 0,0 0 0,0 0 0,0-1 0,-1-1 0,0 0 0,0 0 0,0-1 0,0 0 0,0-1 0,-1 0 0,1-1 0,-1-1 0,-16 0 0,28 0-12,-1 0-1,0 0 1,1 0-1,-1 0 1,0 0-1,0 0 1,1 0 0,-1 0-1,0 0 1,0 0-1,1 0 1,-1 0 0,0-1-1,1 1 1,-1 0-1,0-1 1,1 1-1,-1 0 1,0-1 0,1 1-1,-1-1 1,1 1-1,-1-1 1,1 1 0,-1-1-1,1 1 1,-1-1-1,1 0 1,0 1-1,-1-1 1,1 1 0,0-1-1,-1 0 1,1 0-1,0 1 1,0-1 0,0 0-1,-1 1 1,1-1-1,0 0 1,0 0-1,0 1 1,0-1 0,0 0-1,1 0 1,-1 1-1,0-1 1,0 0 0,0 1-1,1-1 1,-1 0-1,0 1 1,1-1-1,-1 0 1,1 0 0,26-33-5224,-4 15-6994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9833,'0'0'16560,"3"9"-14473,6 22-1205,1-1-1,23 46 0,-26-62-676,0 0 1,1 0-1,1-1 1,1 0-1,0-1 0,0 0 1,22 20-1,-29-30-459,-1-1-1,0 1 1,1 0 0,0-1-1,-1 1 1,1-1 0,0 0 0,0 0-1,0 0 1,-1 0 0,1-1-1,0 1 1,0-1 0,6 0-1,-7 0-259,1 0 0,-1-1 0,1 0 0,-1 0 0,1 0 0,-1 0 0,0 0 0,1 0 0,-1-1 0,0 1 0,0-1 0,0 1 0,0-1 0,0 0 0,0 0 0,0 0 0,-1 0 0,1 0 0,-1 0 0,0 0 0,1-1 0,-1 1 0,0 0 0,0-1 0,0-2 0,8-20-13761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17136,'0'0'12540,"-1"8"-10880,-8 50-1235,-4-1-1,-36 104 1,3-13-268,38-117-149,-1-2-41,1 1 1,2 0-1,1 1 1,-1 34-1,6-65 6,2 15-1926,5-9-3743,3-5-4602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3427,'0'0'24920,"-4"11"-23740,-56 131 129,34-85-665,2 1-1,-27 103 1,45-135-644,1 1 0,2-1 0,0 1 0,2-1 0,1 1 0,5 43 0,-3-61 0,-1 1 0,2-1 0,-1 1 0,1-1 0,1 0 0,0 0 0,0-1 0,1 1 0,0-1 0,0 0 0,1 0 0,0 0 0,0-1 0,1 0 0,0 0 0,0-1 0,1 0 0,0 0 0,0-1 0,0 1 0,12 4 0,-8-5-572,-1 0 0,1 0 0,0-2 1,0 1-1,1-2 0,-1 1 0,16 0 0,-6-3-6672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5221,'0'0'25683,"6"9"-24626,-2-4-1017,-1 1 1,0-1-1,0 1 0,0 0 0,-1 0 1,0 0-1,0 1 0,-1-1 1,1 0-1,-1 1 0,-1-1 1,1 1-1,-1-1 0,0 1 0,-1-1 1,0 1-1,0-1 0,0 0 1,-2 7-1,-60 169-40,17-56 0,45-123 0,0 0 0,0 0 0,0 1 0,0-1 0,1 0 0,-1 0 0,1 1 0,0-1 0,0 0 0,0 5 0,1-7 0,-1 0 0,1 0 0,0 0 0,-1 0 0,1 0 0,0 0 0,0 0 0,0 0 0,0-1 0,0 1 0,0 0 0,0-1 0,0 1 0,0-1 0,0 1 0,0-1 0,0 1 0,0-1 0,0 0 0,0 1 0,0-1 0,1 0 0,-1 0 0,0 0 0,0 0 0,0 0 0,0 0 0,1 0 0,-1-1 0,1 1 0,14-2 0,-1-1 0,1-1 0,-1 0 0,0-1 0,0-1 0,14-7 0,22-8 0,-51 21 0,26-11 0,0 2 0,1 1 0,1 1 0,-1 2 0,47-4 0,-74 9-62,1 0 0,-1 0-1,1 0 1,-1 0 0,0 0 0,1 1 0,-1-1-1,1 0 1,-1 0 0,0 1 0,1-1 0,-1 0-1,0 1 1,1-1 0,-1 1 0,0-1 0,1 0-1,-1 1 1,0-1 0,0 1 0,1-1 0,-1 0-1,0 1 1,0-1 0,0 1 0,0-1 0,0 1-1,0-1 1,0 1 0,0-1 0,0 1 0,1 19-6311,-1-15 3408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29 5029,'8'-19'12225,"-5"10"-1800,-1 23-7323,-5 28-2699,-1 1 0,-14 61 0,9-62-144,2 0 0,-2 64 0,8-106-259,1 1 0,0 0 0,0 0 0,0 0 0,0 0 0,0-1 0,0 1 0,0 0 0,0 0 0,0 0 0,0 0 0,0-1 0,1 1 0,-1 0 0,0 0 0,1 0 0,-1-1 0,0 1 0,1 0 0,-1-1 0,1 1 0,-1 0 0,1-1 0,-1 1 0,1 0 0,0-1 0,-1 1 0,1-1 0,0 1 0,-1-1 0,1 1 0,0-1 0,1 1 0,0-2 0,0 1 0,0 0 0,0-1 0,0 1 0,0-1 0,0 1 0,0-1 0,0 0 0,-1 0 0,1 0 0,0 0 0,0 0 0,1-2 0,53-51 0,-53 51 0,170-200 0,-170 200-3981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15054,'0'0'14350,"0"55"-12460,12-45-417,0 4-1473,0-2 0,2 1 0,0-3 0,-3 0 0,2-1 0,0-3 0,-1-3 0,1-3-5477,-2 0-6438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14862,'0'0'13138,"-8"11"-12140,-11 15-578,1 1 0,2 1 0,1 1 1,-16 41-1,24-54-269,1 1 1,1 0 0,1 0-1,0 0 1,1 1 0,1-1-1,1 1 1,1-1 0,0 1-1,4 26 1,-3-41-310,0 0-1,0 0 1,0 0 0,0 0 0,1-1-1,0 1 1,-1-1 0,1 1 0,0-1-1,0 1 1,0-1 0,1 0 0,-1 0-1,0 0 1,1 0 0,0 0 0,-1-1-1,1 1 1,0-1 0,0 0 0,0 0-1,-1 0 1,1 0 0,0 0 0,6 0-1,-2 0-488,-1 0-1,1 0 0,0-1 0,-1 0 0,1 0 0,0-1 1,-1 0-1,1 0 0,0 0 0,-1-1 0,9-3 0,8-8-8026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1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8200,'0'1'10870,"0"3"-5263,2 30-3010,-4 3-1555,-1 0 0,-11 44 0,7-44-253,1 0 0,0 46 0,6-83-804,0 0 0,0 1 0,0-1 0,0 0 0,0 0 0,-1 0 0,2 1 0,-1-1 0,0 0 0,0 0 0,0 0 0,0 1 0,0-1 0,0 0 0,0 0 0,0 0 0,0 1 0,0-1 0,0 0 0,0 0 0,1 0 0,-1 0 0,0 1 0,0-1 0,0 0 0,0 0 0,0 0 0,1 0 0,-1 0 0,0 0 0,0 1 0,0-1 0,0 0 0,1 0 0,-1 0 0,0 0 0,0 0 0,0 0 0,1 0 0,-1 0 0,0 0 0,0 0 0,1 0 0,-1 0 0,0 0 0,0 0 0,0 0 0,1 0 0,-1 0 0,0 0 0,0 0 0,0 0 0,0 0-1,1-1 1,-1 1 0,0 0 0,0 0 0,0 0 0,1 0 0,-1 0 0,0 0 0,0-1 0,0 1 0,0 0 0,10-13-2345,-9 7 149,0-1 1,0 1 0,-1 0 0,0-1 0,-2-11 0,-2 0-5440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14253,'0'0'17553,"67"0"-16944,-46 0-353,3 0-160,-2 0-96,-2 0-737,-2 0-1985,-6-1-3108,2-3-3907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10730,'0'0'14072,"9"4"-12727,-5-3-1205,-1 0 0,1 1 0,0 0 0,-1 0 0,1 0 0,-1 0 0,1 1 0,-1-1 0,0 1 0,0 0 0,-1 0 0,1 0 0,0 0 0,-1 1 0,0-1 0,0 0 0,0 1 0,0 0 0,0-1 0,-1 1 0,1 0-1,0 4 1,6 25 408,-1 1-1,-2-1 0,-1 1 0,-1 0 0,-4 62 1,0-83-561,0 0 1,-1 0-1,0-1 1,-1 1 0,0-1-1,-1 0 1,-1 0 0,0 0-1,0-1 1,-1 1 0,-1-1-1,0 0 1,0-1-1,-1 0 1,0 0 0,-1-1-1,0 0 1,-17 13 0,23-20-310,-1 0 0,1-1 1,0 1-1,-1-1 0,1 1 1,-1-1-1,1 0 0,-8 0 1,-15-3-7771,13-8-3311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4036,'0'0'25389,"4"8"-24140,2 14-900,-2 0 0,0 0 0,-1 1-1,-1-1 1,-2 43 0,0 83-6883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4773,'0'0'25496,"-3"11"-24402,-2 6-860,-1 0 0,0-1 0,-1 1 0,-1-1 0,-18 26 0,-11 9-254,-75 112-793,117-167-5654,4-12 3957,-7 12 1029,11-18-4151,1-3-3197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11243,'0'0'15700,"0"12"-14029,-9 81-241,4-53-749,1 1-1,2 0 1,6 74 0,4-93-2586,-7-20 1438,0 0 0,0 0 0,0 1-1,0-1 1,1 0 0,-1 0 0,1 0 0,-1-1 0,1 1 0,0 0-1,-1-1 1,1 1 0,0-1 0,0 1 0,0-1 0,0 0 0,1 0-1,-1 0 1,0 0 0,0 0 0,4 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16656,'0'0'10121,"56"0"-9096,-23-3-736,3-1-225,1-3-737,-2 0-3395,-4-2-5701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3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11243,'0'0'12273,"7"13"-11179,12 26 31,-2 1 0,-1 1 0,18 79 0,-29-92-827,-1 1 0,-2 0 0,-1 0 0,-2 0 0,0-1 0,-2 1-1,-1 0 1,-14 50 0,10-56-253,0 0-1,-2 0 1,-1-1-1,-1 0 1,0-1 0,-2 0-1,0-1 1,-1-1-1,-1 0 1,-31 26-1,43-41-649,0 0 0,0 0 0,-1-1 0,1 0 0,-1 0 0,0 0 0,0-1 0,-7 3 0,-8-1-6244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11115,'0'0'19848,"-6"9"-19421,-10 12-321,1 0 0,1 1 0,1 1-1,1 1 1,1-1 0,1 2 0,2-1 0,0 1 0,1 1 0,2-1 0,1 1 0,-3 44 0,7-66-340,0-1 0,1 1 0,-1-1 0,0 1 0,1-1 0,0 0 0,0 1 0,0-1 0,0 0 0,1 0 0,-1 0 0,1 0 0,0 0 0,0 0 0,0 0 0,0 0 0,0-1 0,0 1 0,5 3 0,-2-3-455,-1 0 1,1-1 0,-1 0-1,1 1 1,0-2 0,-1 1-1,1-1 1,0 1-1,0-1 1,0 0 0,0-1-1,10 0 1,12 0-9353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17296,'0'0'6246,"-7"51"-3811,4-20-930,-1 5-256,-2 0-352,3 4-449,0-3-287,0-5-97,2-1 0,1-9-64,0-3-417,0-6-832,0-6-1345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17232,'0'0'12364,"59"-7"-12012,-30 7-288,1 0-64,1 0-1249,-4 1-2114,-1-1-2659,-5 0-6502</inkml:trace>
  <inkml:trace contextRef="#ctx0" brushRef="#br0" timeOffset="1">311 0 17104,'0'0'2424,"0"9"133,0 31 1190,8 53 1,-4-69-3477,-1 1 0,-1 0 0,-1 0 0,-1 0 0,-2 1 0,0-2 0,-2 1 1,-10 39-1,-18 12-291,8-41-1849,-5-10-4250,11-17-308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6406,'0'0'25886,"4"-5"-25486,-2 4-342,0 0-57,-1 0 0,1 0 0,-1 0 0,1-1 0,-1 1 0,0 0 0,0 0 0,0-1 0,0 1 0,0 0 0,0-1 0,0 0 0,0 1 0,0-1 0,0 1 0,0-4 0,-1 5-1,0 0 0,0 0 0,0-1 0,0 1 0,0 0 0,0 0 0,0-1 0,0 1 0,0 0 0,0 0 0,0 0 0,-1-1 0,1 1 0,0 0 0,0 0 0,0 0 0,0 0 0,0-1 0,0 1 0,-1 0 0,1 0 0,0 0 0,0 0 0,0 0 0,0-1 0,-1 1 0,1 0 0,0 0 0,0 0 0,0 0 0,-1 0 0,1 0 0,0 0 0,0 0 0,0 0 0,-1 0 0,1 0 0,0 0 0,0 0 0,0 0 0,-1 0 0,1 0 0,0 0 0,0 0 0,-1 0 0,1 0 0,0 0 0,0 0 0,0 0 0,-1 0 0,1 1 0,0-1 0,0 0 0,0 0 0,0 0 0,-1 0 0,1 0 0,0 1 0,0-1 0,0 0 0,0 0 0,-10 9 0,7-4 0,1-1 0,0 1 0,0 0 0,1-1 0,-1 1 0,1 0 0,0 0 0,1 0 0,-1 0 0,1 9 0,0-13 0,1-1 0,-1 1 0,0-1 0,1 1 0,-1-1 0,1 1 0,-1-1 0,0 1 0,1-1 0,-1 0 0,1 1 0,-1-1 0,1 0 0,0 1 0,-1-1 0,1 0 0,-1 0 0,1 1 0,-1-1 0,1 0 0,0 0 0,-1 0 0,1 0 0,0 0 0,-1 0 0,1 0 0,-1 0 0,1 0 0,0 0 0,-1 0 0,1 0 0,-1-1 0,1 1 0,0 0 0,-1 0 0,2-1 0,23-9 0,28-52-1249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6182,'0'0'25320,"4"10"-24258,-1-3-1048,-1 0-1,0 0 1,0 0-1,-1 1 1,0-1-1,0 1 1,-1-1-1,0 1 1,0-1-1,0 1 1,-1-1-1,-1 1 1,1-1-1,-5 13 1,-11 23-14,-33 61 0,-11 26 0,61-130 0,0 1 0,-1-1 0,1 0 0,0 1 0,0-1 0,0 1 0,0-1 0,0 1 0,0-1 0,0 0 0,0 1 0,0-1 0,0 1 0,0-1 0,0 1 0,0-1 0,0 0 0,0 1 0,0-1 0,0 1 0,0-1 0,1 1 0,-1-1 0,0 0 0,0 1 0,1-1 0,-1 0 0,0 1 0,0-1 0,1 0 0,-1 1 0,0-1 0,1 0 0,-1 1 0,0-1 0,1 0 0,-1 0 0,1 0 0,-1 1 0,0-1 0,1 0 0,-1 0 0,1 0 0,30-1 0,29-14 0,60-18-2095,-93 29 35,1 0 0,40 0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9161,'0'0'18465,"-6"11"-17616,-34 58-262,10-19 565,-29 66 0,52-100-996,1 0-1,1 1 1,0 0 0,1 0-1,0 0 1,2 0 0,0 0-1,1 32 1,1-46-251,1 0 1,-1 0-1,1 0 0,0 0 0,0 0 1,0-1-1,0 1 0,1 0 1,-1-1-1,1 1 0,-1-1 0,1 1 1,0-1-1,0 0 0,0 0 1,0 0-1,0 0 0,1 0 1,-1 0-1,1-1 0,-1 1 0,1-1 1,-1 0-1,1 1 0,0-1 1,0 0-1,5 0 0,6 3-1039,0-2 0,1 0 0,-1-1 0,19-1-1,-8 0-6045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15375,'0'0'12235,"-2"12"-10906,-10 78 111,-8 58 814,15-51-3599,5-116-16650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16496,'0'0'14984,"9"1"-14076,16 2-854,-1-2 0,1 0 0,0-2 1,-1-1-1,1-1 0,33-8 0,-36 7-124,-17 3-137,1 1 1,0-1-1,-1-1 0,1 1 0,-1-1 0,0 0 1,11-5-1,-15 4-3862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15118,'0'0'13394,"6"9"-12016,3 3-1117,0 1 1,-1 0-1,-1 1 1,0 0 0,-1 0-1,-1 0 1,0 1-1,0-1 1,-2 1-1,3 25 1,-5-8-280,-2 1 0,-1-1 1,-2 0-1,-1 0 0,-2 0 0,-1 0 0,-1-1 1,-1 0-1,-2-1 0,-2-1 0,-27 47 0,9-34-2161,5-20-3254,-1-8-5511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27 6566,'0'0'15839,"10"-7"-14216,-9 6-1582,2-1 56,-1 0 0,0 1-1,1-1 1,-1 0-1,1 1 1,-1-1-1,1 1 1,-1 0 0,1 0-1,0 0 1,0 0-1,0 0 1,0 1 0,0 0-1,-1-1 1,1 1-1,0 0 1,0 0 0,0 0-1,0 1 1,0-1-1,0 1 1,0 0 0,0-1-1,-1 1 1,1 0-1,0 1 1,-1-1-1,1 0 1,-1 1 0,1 0-1,-1-1 1,0 1-1,4 4 1,4 5 131,0 0 0,-1 1-1,0 0 1,-1 0 0,-1 1 0,0 0 0,0 0 0,-2 1-1,1 0 1,-2 0 0,0 0 0,0 1 0,1 16 0,0 16 401,-2-1 0,-5 87 0,0-103-587,-2 1 1,-2-1-1,0 0 0,-2 0 1,-1-1-1,-21 46 1,22-56-85,-2-1 0,0 0 0,-2 0-1,0-1 1,0 0 0,-2-1 0,0-1 0,0 0 0,-2-1 0,-27 20 0,11-18-2777,9-11-2102,2-4-3268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 6662,'0'0'23201,"-10"-1"-22758,5 0-398,1 1-1,0 0 1,0 0 0,-1 0 0,1 0-1,0 1 1,0 0 0,-1 0-1,1 0 1,0 0 0,0 1 0,0-1-1,0 1 1,1 0 0,-1 0-1,0 1 1,1-1 0,0 1-1,-1-1 1,1 1 0,0 0 0,0 1-1,-3 3 1,-2 3 109,0 0 1,1 0-1,0 1 1,-7 15-1,11-21-137,1 0 0,1 0 0,-1 0 0,0 1 0,1-1 0,0 0 0,1 0 0,-1 1 0,1-1 0,0 1 0,0-1 0,2 10 0,-1-13-74,0-1 1,0 1-1,0 0 1,1-1-1,-1 1 1,1-1-1,-1 0 0,1 1 1,-1-1-1,1 0 1,0 0-1,-1 0 0,1 0 1,0 0-1,0-1 1,0 1-1,0 0 1,0-1-1,0 1 0,0-1 1,0 0-1,0 0 1,0 0-1,0 0 1,0 0-1,0 0 0,3-1 1,6 0-899,-1 0 0,1 0 0,-1-1 1,12-3-1,-9-1-1503,0 1-1,0-2 1,13-8 0,2-4-5203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11179,'0'0'20430,"12"2"-19448,42 1-947,-1-1 0,1-3 1,-1-2-1,53-11 0,-87 12-1797,-49 1-9769,12-3-2850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232 316 5381,'-3'-6'11793,"-4"2"-5163,-17 0-2144,-22 5-3420,39 1-956,0-1 1,1 1-1,-1 0 1,0 1-1,1 0 1,0 0-1,0 0 0,0 1 1,0 0-1,0 0 1,1 0-1,-1 1 1,1 0-1,0 0 1,1 0-1,-7 10 1,5-8 16,1 1 1,0 0 0,0 0 0,1 0-1,0 1 1,1 0 0,0-1 0,0 1 0,1 0-1,0 1 1,-2 17 0,4-25-128,0-1 0,0 1 0,0 0 0,1 0 0,-1 0 0,0-1 0,1 1 0,0 0 0,-1-1 0,1 1 0,0 0 0,0-1 0,-1 1 0,1-1 0,0 1 0,1-1 0,-1 0 0,0 1 0,0-1 0,1 0 0,-1 0 0,0 0 0,3 2 0,0-2 0,-1 1 0,1 0 0,0-1 0,0 0 0,0 0 0,1 0 0,-1 0 0,0-1 0,8 0 0,-2 0 0,0-1 0,0 0 0,0-1 0,0 0 0,-1 0 0,1-1 0,-1 0 0,12-6 0,-7 0 0,-1 0 0,0 0 0,-1-2 0,0 1 0,-1-1 0,0-1 0,0 0 0,-1-1 0,-1 0 0,9-17 0,-12 20 0,0-1 0,-1-1 0,0 1 0,-1-1 0,-1 0 0,0 0 0,0 0 0,-1 0 0,-1 0 0,0-1 0,0 1 0,-2 0 0,-2-23 0,1 27 0,-1-1 0,0 1 0,0 0 0,-1 0 0,0 0 0,0 0 0,-1 1 0,0-1 0,-1 1 0,1 1 0,-1-1 0,-1 1 0,1 0 0,-1 0 0,0 1 0,-14-9 0,10 7 0,-1 1 0,0 0 0,-1 0 0,0 2 0,1-1 0,-1 1 0,-1 1 0,1 1 0,0 0 0,-18-1 0,30 3 0,1 0 0,0 0 0,0 0 0,-1 0 0,1 0 0,0 0 0,0 0 0,0 0 0,-1 1 0,1-1 0,0 0 0,0 0 0,0 0 0,0 0 0,-1 0 0,1 0 0,0 0 0,0 1 0,0-1 0,0 0 0,-1 0 0,1 0 0,0 0 0,0 0 0,0 1 0,0-1 0,0 0 0,0 0 0,0 0 0,0 1 0,0-1 0,0 0 0,-1 0 0,1 0 0,0 1 0,0-1 0,0 0 0,0 0 0,0 0 0,0 1 0,0-1 0,1 0 0,-1 0 0,0 0 0,0 1 0,0-1 0,0 0 0,0 0 0,0 0 0,0 1 0,0-1 0,0 0 0,1 0 0,-1 0 0,0 0 0,0 1 0,0-1 0,0 0 0,0 0 0,1 0 0,-1 0 0,0 0 0,0 0 0,0 0 0,1 0 0,-1 1 0,0-1 0,13 11 0,9-5 0,1-1 0,-1-1 0,1-1 0,-1-1 0,1-1 0,0 0 0,23-4 0,10 2 0,-12 1 0,-1-2 0,0-2 0,73-16 0,-114 19-25,10-3-1629,-7-7-3970,-5 0-5362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16015,'0'0'11350,"2"11"-10027,2 48-597,-3 0 1,-3 1-1,-2-1 0,-13 65 0,12-91-516,0 46 1,5-79-210,0 1 0,0-1-1,0 1 1,1-1-1,-1 1 1,0-1 0,0 1-1,0-1 1,0 0-1,1 1 1,-1-1 0,0 0-1,0 1 1,1-1-1,-1 1 1,0-1 0,1 0-1,-1 0 1,0 1-1,1-1 1,-1 0 0,1 0-1,-1 1 1,0-1-1,1 0 1,-1 0 0,1 0-1,-1 0 1,1 1-1,-1-1 1,0 0 0,1 0-1,-1 0 1,1 0 0,-1 0-1,1 0 1,-1 0-1,1-1 1,-1 1 0,1 0-1,-1 0 1,0 0-1,1 0 1,-1 0 0,1-1-1,-1 1 1,0 0-1,1 0 1,-1-1 0,1 1-1,-1 0 1,0-1-1,0 1 1,1-1 0,24-15-8,37-44 7,-2-3 0,-3-2 0,69-104 0,-125 167-76,-1 2-8,0 0 0,0 0 0,0 0 0,0 0 0,0 0 0,0 0 1,0 0-1,0 0 0,0 0 0,0 0 0,0 0 0,-1 0 0,1 0 0,0 0 0,0 0 0,0 0 0,0 0 0,0 0 0,0 0 1,0 0-1,0 0 0,0 0 0,0 0 0,0 0 0,0 0 0,0 0 0,0 0 0,0 0 0,0 0 0,0 0 0,-1-1 0,1 1 1,0 0-1,0 0 0,0 0 0,0 0 0,0 0 0,0 0 0,0 0 0,0 0 0,0 0 0,0 0 0,0 0 0,0 0 0,0 0 1,0-1-1,0 1 0,0 0 0,0 0 0,0 0 0,0 0 0,1 0 0,-4 0-1964,-12 0-6498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11147,'0'0'13869,"36"53"-11339,-15-42-800,-3 0-609,1 2-737,-2 2-288,-4 1-96,-3 1-672,-2-1-1539,-3-2-2465,0-5-2435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19859,'0'0'12347,"-5"10"-12170,-27 50-99,-41 86 122,65-126-182,0 0 0,2 0-1,0 0 1,1 1-1,-3 34 1,7-52-83,1-1 1,0 1-1,0-1 1,0 1-1,0-1 0,1 0 1,-1 1-1,1-1 1,-1 1-1,1-1 0,0 0 1,0 1-1,0-1 1,0 0-1,0 0 1,1 0-1,-1 0 0,1 0 1,-1 0-1,1 0 1,2 2-1,0-2-198,-1 0 1,0 0-1,0-1 1,1 1-1,-1-1 1,1 0-1,0 0 1,-1 0-1,1-1 1,0 1-1,-1-1 1,8 0-1,-1 0-379,-1-1 1,0 0-1,0-1 0,0 0 0,0 0 1,0-1-1,0 0 0,-1-1 1,1 0-1,-1 0 0,8-6 0,12-15-6394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13773,'0'0'9422,"-4"11"-6683,-8 28-574,2 0-1,-8 56 1,9-12-1797,5-24-3716,3-3-4373,0-63 1774,-3-8-2818</inkml:trace>
  <inkml:trace contextRef="#ctx0" brushRef="#br0" timeOffset="1">1 143 17104,'0'0'14190,"53"-4"-13774,-24 7-320,3-1-64,0 0-833,2-2-1825,-2 0-3011,-5-2-3396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20307,'0'0'5125,"-1"11"-2701,-1 2-1766,1 0 0,1 1 0,0-1 0,1 0 0,1 0 1,4 22-1,0-17-642,-2 1 0,0 1 0,-1-1 0,-1 0 0,-1 1 0,-1-1 0,0 1 0,-1-1 0,-2 0 0,0 1 0,0-1 0,-2 0 0,-1-1 0,0 1 0,-1-1 0,-1 0 0,-1-1 0,-13 21 0,4-6-1254,-2-1 1,-1 0-1,-2-2 1,-1 0-1,-50 47 0,26-41-6294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3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10762,'0'0'6166,"0"8"-4484,-8 221 4722,-2 17-3653,10-127-1246,6 0 1,21 128-1,-21-219-1067,-6-28-446,0 0 1,0 0-1,1 0 1,-1 0-1,0 0 1,0 0-1,0 0 0,0-1 1,0 1-1,0 0 1,0 0-1,0 0 1,0 0-1,0 0 1,0 0-1,0 0 1,0 0-1,1 0 1,-1 0-1,0 0 1,0 0-1,0 0 1,0 0-1,0 0 1,0 0-1,0 0 1,0 0-1,0 0 1,0 0-1,0 0 1,0 0-1,1 0 1,-1 0-1,0 0 1,0 0-1,0 0 1,0 1-1,-6-48-4324,-6 7-1684,1-8-2937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4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1193 3299,'0'0'6454,"-9"3"-4260,-5 1-1537,-32 14 2914,46-18-3525,1 0 0,-1 0 0,0 1 0,1-1 0,-1 0 0,0 0 0,1 0 0,-1 0 0,0 1 0,1-1 0,-1 0 0,0 0 0,1 0 0,-1 1 0,0-1 0,1 0 0,-1 1 0,0-1 0,0 0 0,0 0 0,1 1 0,-1-1 0,0 0 0,0 1 0,0-1 0,0 1 0,0-1 0,1 0 0,-1 1-1,0-1 1,0 0 0,0 1 0,0-1 0,0 1 0,0-1 0,0 0 0,0 1 0,-1-1 0,1 0 0,0 1 0,0-1 0,0 1 0,0-1 0,0 0 0,-1 1 0,1-1 0,0 0 0,0 1 0,0-1 0,-1 0 0,1 0 0,0 1 0,-1-1 0,1 0 0,0 0 0,-1 1 0,1-1 0,0 0 0,-1 0 0,1 0 0,0 0 0,-1 0 0,0 1 0,35 3 828,21-5 158,1-4 0,76-15 1,109-37-717,-124 27-211,770-174 221,12 53 1580,388 42-751,-361 38-1088,1542-148 899,282-37-864,-853 143-262,-1476 111 213,-413 2-53,51 5 6,-56-5-11,1 1-1,0 0 1,-1 0 0,1 0-1,-1 0 1,1 0-1,-1 1 1,0-1 0,0 1-1,1 0 1,-1 0-1,3 3 1,-5-4 15,-1-1 0,1 0 0,-1 1 0,1-1 0,-1 1-1,1-1 1,-1 1 0,1-1 0,-1 1 0,0-1 0,1 1 0,-1 0 0,0-1 0,0 1-1,1-1 1,-1 1 0,0 0 0,0-1 0,0 1 0,0 0 0,0-1 0,0 1 0,0 0 0,0-1-1,0 1 1,0 0 0,0-1 0,0 1 0,-1 0 0,1-1 0,0 1 0,0-1 0,-1 1 0,1-1-1,0 1 1,-1 0 0,1-1 0,-1 1 0,1-1 0,0 1 0,-1-1 0,1 0 0,-1 1 0,1-1-1,-1 1 1,0-1 0,1 0 0,-1 1 0,1-1 0,-1 0 0,0 0 0,1 0 0,-1 1 0,0-1-1,1 0 1,-1 0 0,0 0 0,0 0 0,0 0 18,1 0 0,-1 0 0,0 0 0,1 0-1,-1 0 1,1 0 0,-1 0 0,1 0 0,-1 0 0,1 0 0,-1 0 0,1-1 0,-1 1-1,1 0 1,-1 0 0,1 0 0,-1-1 0,1 1 0,-1 0 0,1-1 0,-1 1 0,1 0-1,0-1 1,-1 1 0,0-1 0,1 0-24,0 0 1,0 0-1,0 0 1,0 0-1,1 1 1,-1-1-1,0 0 1,0 0-1,0 0 0,1 0 1,-1 0-1,0 1 1,1-1-1,-1 0 1,1 0-1,-1 1 1,1-1-1,-1 0 0,1 1 1,0-1-1,-1 0 1,1 1-1,0-1 1,0 0-1,2-2-21,0 1 1,0-1-1,-1 1 0,1-1 0,1 1 1,-1 0-1,0 0 0,1 0 1,-1 1-1,1-1 0,-1 1 0,1 0 1,0 0-1,-1 0 0,1 0 1,0 1-1,0 0 0,0 0 0,-1 0 1,9 1-1,-9 0 1,1 0-1,-1 1 1,0-1 0,1 1-1,-1 0 1,0 0 0,0 0-1,0 0 1,-1 1 0,1-1 0,-1 1-1,1 0 1,-1 0 0,0 0-1,0 0 1,0 0 0,0 0-1,0 0 1,-1 1 0,0-1-1,2 6 1,1 2 12,1 0 0,0-1-1,1 0 1,0 0 0,11 13 0,15 26 18,-29-41 54,0-1 1,0 2-1,-1-1 0,0 0 0,-1 0 0,0 1 0,0-1 0,0 9 0,-6 76 343,2-47-180,1 11-86,-1 227 2267,6-255-2308,12 48-1,-9-54-56,-2 1 0,0 0 0,0 29 0,-5-23-47,-1-22 0,2 0 0,-1 0 0,1 0 0,0 0 0,1 0 0,0 0 0,2 8 0,2-2-101,0 0-1,-1 0 1,-1 0-1,3 25 1,-6-37 101,-1 1 0,1-1 1,-1 1-1,1 0 0,-1-1 0,0 0 1,0 1-1,0-1 0,0 0 1,-1 1-1,1-1 0,-1 0 0,1 0 1,-1 0-1,0 0 0,1 0 1,-1 0-1,0-1 0,0 1 0,-1-1 1,1 1-1,0-1 0,0 0 0,-1 0 1,-3 2-1,-11 4 6,0-1 0,-29 7 1,33-10-6,-751 174 39,-8-30 13,600-115-50,-624 87-4,-5-32-15,203-25-15,-2307 153-1400,561-41 1075,555-30 461,661-81 258,903-41 153,-224 52 0,417-68-518,7-1 78,10-1 66,0-2 0,-28 2 0,45-5-570,1 0-1,-1-1 1,0 1 0,1-1-1,-1 0 1,0 1 0,0-1 0,0 0-1,0 0 1,2-4 0,4-3-2367,24-19-7609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5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1 527 3972,'0'0'14066,"3"-10"-12122,14-26 1413,39-64 1,39-38-681,-11 14-2647,-7 10 50,-73 110-1212,-10 16-14504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4260,'0'0'18599,"-9"10"-16864,6-7-1704,-3 3 173,1 0-1,0 0 0,0 0 0,0 0 1,1 1-1,0-1 0,0 1 0,1 0 0,0 0 1,0 1-1,0-1 0,1 1 0,0-1 1,1 1-1,-1 8 0,2-15-247,0-1 0,1 1 0,-1 0 0,0 0 0,0-1 0,1 1 0,-1 0 0,1-1 0,-1 1 0,0 0 0,1-1 0,-1 1 0,1-1 0,0 1 0,-1-1 0,1 1 0,-1-1 0,1 1 0,0-1 0,-1 1 0,1-1 0,0 0 0,0 1 0,-1-1 1,1 0-1,0 0 0,0 0 0,-1 0 0,1 0 0,0 1 0,0-1 0,0 0 0,-1-1 0,1 1 0,0 0 0,0 0 0,-1 0 0,1 0 0,0-1 0,0 1 0,-1 0 0,2-1 0,2 0-244,0 0 1,-1 0 0,1 0-1,0-1 1,-1 1-1,1-1 1,5-4-1,1-4-1312,0 0 0,0-1 0,10-16 0,6-17-6627,-16 26 2787</inkml:trace>
  <inkml:trace contextRef="#ctx0" brushRef="#br0" timeOffset="1">162 0 2370,'0'0'10506,"-16"59"-9481,7-37-416,3-3-257,1-2-224,2-6-608,3-5-1923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3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12268,'0'0'9747,"-3"8"-9122,-49 213 3075,34-160-3118,7-28-325,1 0 0,1 1 1,2 0-1,-4 60 0,11-93-237,0-1 0,0 0 0,0 1 1,0-1-1,0 0 0,0 1 0,0-1 0,0 0 0,0 1 1,0-1-1,0 0 0,0 1 0,0-1 0,0 0 0,0 1 1,0-1-1,1 0 0,-1 1 0,0-1 0,0 0 0,0 0 0,1 1 1,-1-1-1,0 0 0,0 0 0,0 1 0,1-1 0,-1 0 1,0 0-1,1 0 0,-1 0 0,0 1 0,0-1 0,1 0 0,-1 0 1,0 0-1,1 0 0,-1 0 0,0 0 0,1 0 0,-1 0 1,0 0-1,1 0 0,0 0 0,18-9 580,15-20 156,111-105 407,-92 87-3146,0-2-4067,-24 21-2977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4084 1812 3395,'0'0'7837,"-9"2"-7794,-28 3-6,36-5-7,0 0 0,0 0 0,0 0 0,1 0 0,-1 0 0,0-1 0,0 1 0,0 0 0,0 0 0,0-1 0,0 1 0,1 0 0,-1-1 0,0 1 0,0-1 0,0 1 0,1-1 0,-1 1 0,0-1 0,1 1 0,-1-1 0,1 0 0,-1 0 0,0 1 0,1-1 0,-1 0 0,1 0 0,0 1 0,-1-1 0,1 0 0,0 0 0,-1 0 0,1 0 0,0 0 0,0 1 0,0-3 0,-1-36 965,2 31-1146,9-65 329,-7 63 39,0 0 0,-1 0 0,-1 0 0,0 0 0,0 0 0,-1-1 0,0 1 1,-1 0-1,-3-19 0,2 24-39,-1 0 0,1 0 1,-1 1-1,0-1 0,-1 1 0,1-1 1,-1 1-1,0 0 0,0 1 0,-5-5 1,-53-36 1010,40 29-939,-10-5-134,-1 1 0,-1 2 0,0 0 0,-71-21 0,-154-25 161,173 45-18,-105-18 592,-352-21 1,-200 45-335,582 12-260,15-2-192,1-7 1,0-7-1,-280-67 1,396 75-56,0-1 1,1-2 0,0-1-1,1-1 1,0-1 0,1-2-1,0 0 1,2-2 0,0 0-1,1-2 1,1-1 0,0-1-1,2 0 1,1-2 0,1 0-1,0-1 1,2-1 0,2 0 0,0-1-1,1-1 1,2 0 0,1-1-1,1 0 1,1 0 0,2-1-1,-4-49 1,8 55-210,1-11 17,-2 0 1,-1 1 0,-18-66 0,19 91 290,0 0 1,-1 1 0,1-1 0,-2 1-1,1-1 1,-1 2 0,-1-1-1,1 0 1,-1 1 0,-1 0 0,1 0-1,-1 1 1,0 0 0,-1 0 0,1 1-1,-1 0 1,0 0 0,-1 0 0,-12-4-1,-20-9 195,34 14-297,1 1 0,0 0 0,-1 0 0,0 1-1,0 0 1,0 0 0,0 0 0,0 1 0,0 0 0,-8 1-1,6-3-10164,4 3 4285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0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33 400 4869,'-5'12'6291,"4"-8"-5532,-1 0 0,1 0 0,-1 0-1,0 0 1,-1 0 0,1-1 0,0 1 0,-1-1 0,-4 5-1,5-57 2232,24-137-970,-12 125-866,3-97 1,-12 177-1087,0 0 0,0 0 0,2-1 0,0 1 0,2-1 0,0 0 1,9 23-1,-12-36-75,0 0 1,0 0-1,1-1 1,-1 1-1,1-1 1,0 0-1,0 0 1,0 0-1,1 0 1,-1 0-1,1-1 1,0 1-1,0-1 1,0 0-1,1 0 1,-1-1-1,1 1 1,-1-1-1,1 0 1,0 0-1,0-1 1,0 0-1,0 1 1,0-1-1,0-1 1,0 1-1,0-1 1,0 0-1,1 0 1,-1-1-1,9-1 1,-8 0-104,0 0 1,0 0 0,-1-1 0,1 0-1,0 0 1,-1 0 0,0-1-1,1 1 1,-1-1 0,-1-1 0,1 1-1,-1-1 1,7-8 0,-4 3-1040,0 1 1,-1-1 0,8-18 0,1-14-5392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2879 4886 4740,'-1'-16'14271,"1"-9"-7111,0 5-6103,0 1-1,-1-1 0,-5-25 1,-5 10-627,-28-62 0,22 60-209,-14-46 0,3-16 68,-2-10-232,-4 2 0,-62-132-1,-49 5 10,37 67-68,51 61-16,-84-214-1,88 194-120,-6 3 1,-110-172-1,9 21 136,-126-188 11,-291-293-40,160 259 64,321 383-11,6-5 1,-109-185-1,189 290 18,8 10-31,0 1 0,0 0 0,0-1-1,0 1 1,1-1 0,-1 1 0,1-1 0,0 0 0,-2-3 0,3 6-126,10 28-6133,-4-22 3230,2-4-4379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4516,'3'15'9486,"6"-14"-4545,-8-2-4745,0 1-1,0-1 1,0 0 0,1-1 0,-1 1 0,0 0 0,0 0-1,0 0 1,-1-1 0,1 1 0,0 0 0,0-1-1,-1 1 1,1-1 0,-1 1 0,1-3 0,8-47 1153,-3-1 1,-2-1-1,-3 1 1,-7-81-1,3 108-1006,0-1 0,-12-37-1,-2-7 899,30 77-1161,-2 1 0,1 1 0,17 16 1,1 3-67,1-2 1,1-1-1,1-1 1,1-2-1,1-1 1,43 18-1,-72-36-25,1-1 1,-1 0-1,1-1 1,0 1-1,0-1 1,0-1-1,0 1 0,0-1 1,-1 0-1,15-3 1,-17 3-315,-1-1 0,1-1 0,-1 1 0,1 0 1,-1-1-1,1 0 0,-1 0 0,6-4 0,-6 3-488,0 1 0,-1-1 0,1 0 0,-1 0-1,0 0 1,0 0 0,0 0 0,0-1 0,0 1 0,0-4-1,4-15-10551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1359 2050,'-12'27'3402,"-1"-9"1988,13-18-5279,0 1 0,0-1 0,-1 0 0,1 0 0,0 0 0,0 0 0,0 0 0,-1 0 0,1 0 0,0 1 0,0-1 0,-1 0 0,1 0 0,0 0 0,0 0 0,0 0 0,-1 0 0,1 0 0,0 0 0,0 0 0,-1 0 0,1 0 0,0-1 0,0 1 0,0 0 0,-1 0 0,1 0 0,0 0-1,0 0 1,0 0 0,-1 0 0,1-1 0,0 1 0,0 0 0,0 0 0,0 0 0,-1 0 0,1-1 0,0 1 0,0 0 0,0 0 0,0 0 0,0-1 0,0 1 0,0 0 0,0 0 0,0 0 0,-1-1 0,1 1 0,0 0 0,0 0 0,0-1 0,0 1 0,0 0 0,0 0 0,0 0 0,1-1 0,0-25 1331,9-24-1265,5-5 382,-4 14 718,22-55-1,-22 74-1203,1 1-1,0 0 0,2 1 1,28-34-1,77-69 634,-27 31-311,-54 54-185,69-52 1,-53 47 142,-4 6-21,2 2 1,106-53-1,-58 35-219,-17 12 217,158-53 0,-96 41 179,-14 6-485,1 6 0,1 6 0,250-32 1,91 52 168,-343 16-168,-106 0-10,1 1 0,-1 1 0,0 1 0,0 2-1,-1 0 1,1 2 0,-1 0 0,-1 2-1,0 1 1,0 0 0,-1 2 0,29 22 0,3 1 14,1-3 0,65 30 0,68 41 209,-162-87-222,17 11 52,67 56 1,-97-72 6,0 1 0,-1 0 0,-1 1 0,0 0 0,-1 1 0,0 0 0,-1 1 0,11 27 0,-16-32 136,-1 0-1,0 1 1,0-1 0,1 18 0,-3 3-5114,-7-30-4696,-4-2 2099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2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10794,'25'18'9508,"45"48"-7123,-11-11-1540,-54-50-677,0 0 0,1-1 0,-1 0 0,1 0 0,0-1 0,1 1 1,-1-1-1,0-1 0,1 1 0,0-1 0,0 0 0,11 1 0,-13-3-3,0 0 0,-1 0-1,1 0 1,0-1-1,-1 0 1,1 0-1,0 0 1,-1-1 0,0 1-1,1-1 1,-1 0-1,0 0 1,0-1-1,0 1 1,0-1 0,0 0-1,-1 0 1,1 0-1,4-7 1,6-6 131,-2-1 1,0 0-1,0-1 0,-2 0 1,0-1-1,-1 0 0,-1 0 1,-1-1-1,-1 0 0,7-41 1,-5 3-3595,-6-1-3786,-2 47-2888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2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1815 4773,'0'0'7062,"0"-10"-6699,0-15 377,2 0 0,0 1 0,2-1 0,1 1 0,0 0 0,2 0 0,1 1 0,1-1 0,18-33 0,19-27-559,65-88 1,-101 157-156,44-60 56,3 2-1,3 3 1,3 3 0,2 3 0,90-68-1,-58 60 246,4 5 1,3 4-1,163-74 0,-80 61 259,2 7 0,4 9 0,2 8 1,285-38-1,-290 69-508,0 8 0,252 15 1,289 94 135,6 1-12,722-75-53,-942-66 288,-229 12-254,257-30-105,-344 37-60,176 7-53,-93 10 70,90-24-33,126-9 28,296 29-35,-642 26 5,194 42 0,-333-54 22,-1 2 0,0 0 1,0 0-1,0 1 1,-1 1-1,1 1 0,-2-1 1,1 2-1,-1 0 1,0 1-1,0 0 1,-1 0-1,0 1 0,10 13 1,-19-19 19,0 0 0,0-1 1,-1 1-1,1 0 0,-1 0 1,0 0-1,0 0 0,-1 0 0,1 0 1,-1 0-1,0 0 0,0 0 1,0 0-1,0 0 0,-1 1 0,-1 6 1,-25 70 163,19-58-176,-2 9-892,-7 18-7431,13-44 4209,-1-3-1131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9 131 16432,'-1'1'206,"0"0"1,1 0 0,-1 1 0,0-1 0,0 0 0,1 0-1,-1 0 1,1 1 0,-1-1 0,1 0 0,-1 1 0,1-1-1,0 0 1,-1 1 0,1-1 0,0 0 0,0 1 0,0-1-1,0 1 1,1-1 0,-1 0 0,1 3 0,5 35 1388,-1-15-1184,2-1 0,1-1 0,0 1 0,2-2 0,0 1 0,2-1 0,15 21 0,-22-36-309,0 0-1,0 0 0,1 0 0,0 0 0,0-1 1,0 0-1,1-1 0,-1 1 0,1-1 1,0-1-1,1 1 0,-1-1 0,1 0 1,-1-1-1,1 0 0,0 0 0,0-1 1,0 0-1,0 0 0,0 0 0,0-1 1,0-1-1,0 1 0,0-1 0,8-3 0,-5 1 36,1-1-1,-1 0 0,0-1 1,0 0-1,0-1 0,-1 0 1,0-1-1,0 0 0,-1-1 0,12-11 1,-1 0 28,-1-2 1,-1 0 0,22-34 0,-20 23 31,25-51 1,-41 74-580,0-1 1,0 0-1,-1 1 1,0-1-1,0 0 1,-1-1 0,-1 1-1,0 0 1,0 0-1,-2-18 1,-5 10-3895,-8-2-2403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4:4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2156 241 3171,'0'0'5931,"-8"-5"-2835,-32-15-2614,-1 1 1,-63-19-1,38 22 802,0 2 1,-1 3-1,0 3 1,-95 1-1,-76 21 248,162-7-1487,-1-2 1,1-4-1,-78-10 1,116 4 1,-1 2 0,1 1 1,-55 4-1,73 1 108,0 0 0,1 1 0,0 1 0,0 0 1,0 2-1,0 0 0,1 1 0,-25 16 0,-11 10-122,1 2 0,2 2-1,2 3 1,2 2 0,1 2-1,3 2 1,-63 86 0,98-120 24,0 1-1,1 0 1,0 0 0,1 1 0,1 0 0,0 0 0,1 0 0,0 0 0,2 1 0,0-1 0,0 1 0,2 0-1,0 0 1,0-1 0,6 27 0,4 2-56,2 0-1,2-1 1,2-1-1,24 47 1,-22-52 0,1 0 1,2-1-1,2-1 1,1-1-1,1-2 1,2 0-1,1-1 1,2-2-1,1-1 1,1-2-1,1-1 1,1-1-1,42 21 1,-13-13 25,1-3 1,2-3-1,75 19 1,212 39 30,-290-71-61,68 12 126,1-7 0,231 4 0,-187-25-19,271-42 0,-100-21-53,526-173-1,-543 149-13,132-46 54,-418 118-41,-2-1 0,0-2 0,-1-3-1,-1 0 1,-1-3 0,-1-1 0,39-39-1,-60 50 10,0 0 0,-1-1-1,0-1 1,-2 0-1,-1-1 1,0-1-1,-1 0 1,-1-1-1,-1 0 1,-1 0-1,-2-1 1,0 0-1,-1-1 1,-1 0 0,3-40-1,-7 50-55,-1-1-1,-1 0 1,0 0-1,-1 0 1,-1 1-1,0-1 1,-1 1-1,0-1 1,-1 1 0,-1 1-1,0-1 1,-1 1-1,0 0 1,-1 0-1,-1 1 1,0 0-1,0 1 1,-1 0-1,-1 0 1,-12-9-1,-7-4 61,-2 1-1,0 1 0,-2 2 0,-67-30 0,-154-43 241,115 52-217,-2 7 1,-1 5-1,-181-12 0,-442 22 306,586 27-289,-253 46 0,-174 69-454,288-55-1153,-64 11-5890,255-54 1041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3267,'0'0'16512,"-4"9"-15060,1-1-1215,-1 0 337,0 0 1,1 1 0,0-1 0,1 1-1,0 0 1,-2 17 2557,4 0-1984,-2 13-546,-2-1-1,-12 54 1,8-55-13,2 2-1,-2 55 1,13-133-589,1 0 0,3 0 0,0 1 0,3 0 0,1 1 0,2 0 0,21-37 0,-34 69-31,0 1-1,0-1 1,1 1 0,0-1-1,0 1 1,0 0 0,1 0-1,-1 0 1,1 1 0,0-1-1,0 1 1,0 0 0,1 0-1,-1 0 1,1 0 0,0 1-1,-1 0 1,1 0 0,0 0-1,0 1 1,0 0 0,6-1-1,-11 2 23,1 0-1,-1 0 1,1 0-1,-1 0 1,1 0-1,-1 0 1,1 1-1,-1-1 1,1 0-1,-1 0 1,1 1-1,-1-1 1,1 0-1,-1 0 1,1 1-1,-1-1 1,0 0 0,1 1-1,-1-1 1,0 1-1,1-1 1,-1 1-1,0-1 1,0 1-1,1-1 1,-1 0-1,0 1 1,0-1-1,0 1 1,0 0-1,1 0 1,-2 25-38,-14 21 525,8-36-393,0 0-1,-1 0 0,-1-1 0,-17 17 0,23-24-75,-1 0 1,1-1 0,-1 1-1,0 0 1,1-1-1,-1 0 1,0 0-1,0 0 1,-1 0-1,1-1 1,0 0 0,0 0-1,-1 0 1,1 0-1,-1-1 1,1 1-1,-9-1 1,12-1-174,-1 0 1,1 0-1,-1 0 0,1 0 1,0 0-1,-1 0 0,1-1 1,0 1-1,0 0 1,0-1-1,0 1 0,0-1 1,0 1-1,0-1 0,0 1 1,1-1-1,-1 0 0,1 1 1,-1-1-1,1 0 0,-1 1 1,1-1-1,0 0 0,0 0 1,0 1-1,0-1 0,0 0 1,1-2-1,-1-1-529,0 1-1,0-1 1,1 1-1,-1-1 1,1 1-1,0 0 1,1-1-1,-1 1 1,1 0-1,3-6 1,7-3-6327,1 3-3598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1 580 6054,'0'0'20312,"9"-8"-18625,19-18-1008,-1-3 0,-1 0 0,-1-1 0,38-63-1,74-158-31,-90 161-486,-46 87-180,11-18 77,-12 21-60,0 1 0,0-1-1,0 0 1,0 0 0,0 0-1,0 1 1,0-1 0,0 0-1,0 0 1,0 0 0,1 0 0,-1 1-1,0-1 1,0 0 0,0 0-1,0 0 1,0 0 0,0 0-1,1 1 1,-1-1 0,0 0 0,0 0-1,0 0 1,0 0 0,1 0-1,-1 0 1,0 0 0,0 0-1,0 0 1,0 0 0,1 1 0,-1-1-1,0 0 1,0 0 0,0 0-1,1 0 1,-1 0 0,0 0-1,0-1 1,0 1 0,1 0 0,-1 0-1,0 0 1,0 0 0,0 0-1,0 0 1,1 0 0,-1 0-1,0 0 1,0 0 0,0-1-1,-3 59 125,-2 0 0,-19 80 1,-3 29 103,24-136-226,1 60 0,3-91-80,-1 1 1,0-1-1,0 1 0,0-1 1,0 0-1,1 1 0,-1-1 0,0 1 1,0-1-1,1 0 0,-1 1 1,0-1-1,0 0 0,1 1 1,-1-1-1,1 0 0,-1 0 1,0 1-1,1-1 0,-1 0 1,0 0-1,1 0 0,-1 0 0,1 1 1,-1-1-1,1 0 0,-1 0 1,0 0-1,1 0 0,-1 0 1,1 0-1,-1 0 0,1 0 1,-1 0-1,1 0 0,-1 0 1,0 0-1,1-1 0,-1 1 0,1 0 1,-1 0-1,0 0 0,1-1 1,-1 1-1,1 0 0,-1 0 1,0-1-1,1 1 0,-1 0 1,0-1-1,0 1 0,1 0 0,-1-1 1,0 1-1,0 0 0,1-1 1,-1 1-1,0-1 0,0 1 1,0 0-1,0-1 0,1 1 1,-1-1-1,0 1 0,0-1 1,0 1-1,0-1 0,0 0 0,-1-29-9374,-3 10 2562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15887,'0'0'13645,"51"-4"-13165,-23-2-384,2 1-31,3-3-450,-4 0-2337,-4-3-4101,-4-4-9897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8488,'0'0'17921,"-8"11"-16949,-7 13-822,-118 197 2839,122-198-2739,0 0-1,1 0 1,1 2 0,2-1-1,0 1 1,2 0 0,0 0-1,-1 33 1,6-56-294,0 0-1,1 0 1,-1 0 0,0 0 0,1 0-1,-1 0 1,1-1 0,-1 1 0,1 0-1,0 0 1,0 0 0,0-1 0,0 1-1,0 0 1,0-1 0,0 1-1,1-1 1,-1 1 0,0-1 0,1 0-1,2 2 1,0-1-192,0 0-1,0 0 0,0 0 1,0 0-1,0-1 1,0 0-1,1 0 1,-1 0-1,7 0 1,-1-1-383,-1 1 1,1-2 0,0 1-1,-1-1 1,1-1 0,-1 0-1,1 0 1,14-7 0,7-8-4870,-2-3-2125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14830,'0'0'11307,"-1"11"-9647,-7 47-289,-25 88 0,17-86-257,-13 112 0,29-148-6159,2-20 676,0-15 490,-2-7-3488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11723,'0'0'17745,"56"-5"-17201,-26 5-415,0 0-65,5 0-545,-2 2-1889,0-2-2755,-5 0-2530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16207,'0'0'6422,"-1"8"-4393,1 10-1000,0 0 0,2 0-1,0 0 1,1 0 0,1 0 0,6 18 0,-4-11-725,2 8-274,-2 1 0,-2-1 0,-1 1 0,-1 0 0,-2 0 0,-2 0 0,-1-1 0,-1 1 0,-2-1 0,-1 0 0,-2 0 1,-1-1-1,-2 0 0,-1-1 0,-1 0 0,-2-1 0,-1-1 0,-30 41 0,43-65-267,0 0 0,0-1 0,0 0 0,0 0-1,-1 0 1,-5 3 0,-19 3-9089,12-9-4159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3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6438,'0'0'26003,"-7"-2"-25714,1 0-270,-10-4 8,44 3-36,18 7 9,0 1 0,0 3 0,77 22 0,-60-14 0,-58-16-1230,-9-6-1897,-16-3-5451,13 9-1068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3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 4004,'0'0'25747,"-5"-1"-24994,-13-3-211,29 3 215,41 8 207,202 31-964,-211-34 0,-41-4 0,1 1 0,-1-1 0,0 0 0,1 0 0,-1 0 0,0-1 0,1 1 0,-1 0 0,0-1 0,1 0 0,-1 1 0,0-1 0,0 0 0,4-2 0,-6 2-56,0 1-1,0-1 1,0 1 0,0-1-1,0 1 1,0-1 0,0 1-1,0-1 1,0 1-1,0-1 1,0 1 0,-1-1-1,1 1 1,0-1 0,0 1-1,0-1 1,-1 1 0,1-1-1,0 1 1,-1-1 0,1 1-1,0-1 1,-1 1 0,1 0-1,0-1 1,-1 1 0,1 0-1,-1-1 1,1 1-1,-1 0 1,1 0 0,-1-1-1,1 1 1,-1 0 0,1 0-1,-1 0 1,1 0 0,-1 0-1,1 0 1,-1 0 0,1 0-1,-1 0 1,1 0 0,-1 0-1,0 0 1,1 0-1,-1 0 1,-2 0-1504,-6-4-6699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1217,'0'0'31246,"5"9"-30969,-3-6-276,0 1 0,0-1 0,0 0 0,1 0 0,-1 0 0,1 0 1,0 0-1,0-1 0,0 1 0,0-1 0,0 0 0,1 0 0,-1 0 0,1 0 0,-1-1 0,1 1 0,0-1 0,0 0 0,-1 0 0,1 0 0,0-1 0,0 1 0,0-1 0,0 0 0,6-1 0,28 4-590,70-1-4837,-99-3 4761,-1 0-1,1 0 1,-1 0-1,0-1 1,0 0-1,0-1 1,0 0-1,0 0 1,0-1-1,7-4 1,6-9-8645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18417,'0'0'11798,"7"10"-10346,11 13-902,39 37 0,-50-53-550,1 1 0,-2-1 0,1 2 0,-1-1 0,0 1 0,-1 0 0,0 0 0,-1 0 0,6 15 0,-9-19 0,1 0 0,-1 1 0,0-1 0,0 0 0,-1 1 0,1-1 0,-1 0 0,-1 1 0,1-1 0,-1 0 0,0 1 0,0-1 0,0 0 0,-1 0 0,1 0 0,-1 0 0,-1 0 0,1 0 0,-1 0 0,-3 4 0,-14 15 0,-2 0 0,0-2 0,-1-1 0,-2 0 0,0-2 0,-43 25 0,67-43-1,-21 10-1257,9-12-2629,12-6-5829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12011,'1'0'9630,"0"5"-3897,-1 14-2290,-6 24-2972,0-17-599,0 0 0,1 1 0,-1 42 0,14-73-9638,2-9 5433,-2-6-3952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3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329 245 7079,'0'0'11664,"-9"15"-11434,-11 28 207,3 1 1,1 0 0,-12 54 0,-82 528 1156,42-212-1517,45-292 15,5 1 1,-1 149-1,18-268-90,1 0 0,0 0 0,0 0-1,1 1 1,-1-1 0,1 0 0,0-1 0,0 1-1,0 0 1,1 0 0,-1 0 0,1-1 0,0 1-1,0 0 1,0-1 0,1 0 0,-1 0 0,1 1-1,0-2 1,4 5 0,-3-4 31,1-1-1,-1 0 1,1 0 0,0-1-1,0 1 1,-1-1-1,1 0 1,0 0 0,0 0-1,0-1 1,0 0 0,0 0-1,0 0 1,0-1-1,0 0 1,8-1 0,18-7 210,0 0-1,-1-2 1,52-27 0,-18 8-115,63-24-39,4 6 0,1 5 0,1 6 0,3 6 0,166-17 0,-136 31 13,70-6 7,344-79 1,-323 26 685,-229 72-629,-25 4-151,-1-1 0,1 1-1,0 0 1,0-1 0,0 1-1,-1-1 1,1 0-1,0 0 1,0 0 0,-1 0-1,1 0 1,-1-1 0,1 1-1,-1-1 1,0 1 0,0-1-1,0 0 1,0 0-1,3-4 1,50-75 924,71-146 0,-120 215-922,15-28 51,-2-1-1,-2 0 1,-2-2 0,-2 0-1,-1 0 1,-3-1 0,-1 0-1,3-75 1,-10 61 17,-2 0 1,-2 0-1,-17-86 0,16 124-65,0 0 0,-2 0 0,0 1 0,-2 0 0,0 0-1,-1 0 1,0 1 0,-2 1 0,0 0 0,-1 0 0,-1 1-1,0 1 1,-25-23 0,22 27-18,-1-1 1,0 2-1,-1 0 0,-1 1 1,-26-8-1,-102-27 15,119 36-16,-25-4-36,-1 2 0,-88-5 1,-113 11-56,183 4 97,-446 34-127,4 42-52,-44 5 74,502-74-346,0-2-1,-109-6 0,163 1 251,1 0 1,0 0-1,0 0 1,0 0-1,0-1 1,-1 1-1,1 0 1,0-1-1,0 1 1,0-1-1,0 1 1,0-1-1,0 0 1,0 1-1,0-1 0,0 0 1,0 0-1,1 1 1,-2-2-1,-2-13-5523,3-6-8985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8:0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2076 48 4869,'-98'-18'4261,"-149"-8"0,129 23-3427,-1 5-1,1 5 0,0 5 1,-213 51-1,271-47-713,2 2 0,0 3-1,2 2 1,0 2 0,2 3 0,1 3 0,-68 49 0,87-53-105,2 2 0,0 1 1,2 1-1,1 1 0,2 2 1,1 1-1,1 0 0,3 2 0,1 1 1,1 1-1,-16 48 0,18-35-8,3 0 1,2 0-1,2 1 0,3 1 0,2 0 0,2 0 0,3 0 0,9 97 0,-3-116-13,1 0-1,2 0 0,1 0 0,2-2 1,1 1-1,2-1 0,1-1 0,2 0 1,1-1-1,1-1 0,1-1 0,2-1 1,1-1-1,35 33 0,-34-39-14,1-2 1,1-1-1,0-1 0,1-1 1,1-1-1,1-1 1,0-2-1,0-1 0,1-1 1,0-2-1,35 6 0,-20-8 78,0-2 0,0-2 0,1-2 0,-1-2 0,0-2 0,0-2 0,52-13 0,16-12 402,-1-4 0,-2-5 0,128-67 0,-106 37-302,-2-6 0,128-100-1,-164 103-34,161-162-1,-207 184 88,-3-2 0,-2-2-1,-3-2 1,54-100 0,-80 128 66,-1 0 0,-2-1 0,0 0 0,-2-1 0,-2 0 0,6-49 0,-11 67-167,-1 0 0,-1 0 0,0 0 0,-1 0 0,0 0 0,-1 0 0,-1 0 0,0 1 0,0-1 0,-1 1 0,-1 0 0,0 0 0,-1 0 0,0 0 0,-1 1 0,0 0 0,0 1 0,-16-16 0,8 13-74,0 0-1,-1 2 1,0 0 0,-1 0-1,0 2 1,-1 0-1,0 1 1,0 1 0,-1 1-1,0 0 1,-22-3 0,-11 1-69,0 2 0,-105 1 0,86 8-518,0 3 0,-130 29-1,-132 63-6039,188-49 85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4036 1409,'1'6'1704,"-1"-6"-1439,0 1 0,0-1 0,0 0 1,0 1-1,0-1 0,1 0 0,-1 1 0,0-1 1,0 1-1,0-1 0,0 0 0,0 1 0,0-1 1,0 1-1,-1-1 0,1 0 0,0 1 0,0-1 1,0 0-1,0 1 0,0-1 0,-1 0 0,1 1 1,0-1-1,0 0 0,0 1 0,-1-1 0,1 0 1,0 1-1,0-1 0,-1 0 0,1 0 0,0 0 1,-1 1-1,1-1 0,0 0 0,-1 0 0,1 0 1,-1 0-1,1 1 0,0-1 0,-1 0 0,1 0 1,0 0-1,-1 0 0,1 0 0,-1 0 0,1 0 1,-1 0-1,1 0-94,-9-7 6304,10-1-6275,1 0 1,0 0-1,0 0 0,1 0 0,0 0 1,1 1-1,0-1 0,6-8 0,5-13 529,-6 12-654,2 1 0,0-1 0,15-17 0,3-3 57,-10 10 137,-1 0-1,19-43 1,-23 43-234,1 1-1,1 0 1,2 1 0,21-25-1,89-83 281,-19 23-168,124-151 1092,-22 56-448,2-3-328,-144 137-237,151-117 1,24-24 222,-158 132-347,133-96 0,-116 98-81,-17 9-8,-24 17 5,105-65-1,57-20-2,110-63 12,-176 111-14,249-129 39,-152 88-19,135-59 30,358-74 1,-511 177-56,103-29 5,-313 109-1,83-22 401,112-42 0,-213 66-397,20-10-1673,-16-2-9498,-8 0-643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1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4324,'0'0'12059,"8"0"-3858,27 0-6018,26-2-945,99-15 1,22-13-225,-414 50-550,138-13-410,71-3-68,36 1 25,38 2 61,57-6 6,190-23-1,-279 20-123,21-4 221,-38 5-103,-5 1-2,-24 1 43,-124 16-6,-23 2 176,136-16-217,23-2-30,0 1 1,0-2-1,0 0 0,0-1 1,0 0-1,-22-5 0,91-4-340,55 3-478,-53 4 15,98-16-1,-220 23 495,11-2 290,-55 16 94,-2-1-2402,37-9-3040,22-6-1481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5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728 107 4837,'0'0'8317,"0"-9"-6822,0 7-1499,1 0 149,0-1 0,-1 0 0,0 0 1,0 1-1,0-1 0,0 0 0,0 0 1,0 1-1,-1-1 0,1 0 0,-1 1 1,0-1-1,0 0 0,0 1 1,0-1-1,0 1 0,-1-1 0,1 1 1,-1 0-1,1 0 0,-1 0 0,0 0 1,0 0-1,0 0 0,0 0 0,0 0 1,-1 1-1,1-1 0,0 1 0,-1 0 1,-3-2-1,-8-2 264,1 1 0,-1 0 0,0 1 1,0 1-1,0 0 0,-1 1 0,1 1 0,0 0 0,0 1 1,-1 0-1,-25 6 0,7 2-153,1 0 1,0 2 0,-57 28-1,68-28-90,1 1 1,1 1-1,0 0 0,1 1 0,0 1 0,1 1 1,1 1-1,0 0 0,2 1 0,0 0 0,1 1 1,0 1-1,-10 22 0,11-14-113,1 0 0,1 1 0,1 0 0,2 1 0,0 0 0,3 0 0,0 0-1,2 1 1,2 44 0,1-62-73,1-1 0,0 1 0,1-1-1,0 1 1,1-1 0,0 0 0,1 0-1,0-1 1,1 0 0,0 0 0,1 0 0,0 0-1,1-1 1,0 0 0,1-1 0,0 0-1,0 0 1,1-1 0,0 0 0,0-1 0,1 0-1,0-1 1,0 0 0,1-1 0,0 0-1,-1 0 1,2-1 0,-1-1 0,0 0 0,1-1-1,-1 0 1,16 0 0,6-3 65,-1 0 0,1-2 0,-1-2 0,0-1 0,0-1 0,0-2 0,-1-1 0,-1-2 0,38-19 0,-13 2 56,-1-3 0,-2-2 0,-1-2 0,47-44 1,-74 57-58,-1 0 1,-1-1-1,-1-1 1,-1-1-1,25-42 1,-36 52-20,-2-1-1,0 1 0,0-1 1,-2-1-1,0 1 1,-1-1-1,-1 0 0,-1-1 1,0 1-1,-2-1 1,0-22-1,-1 35-7,-1 0 0,1 0 0,-2 0 1,1 1-1,-1-1 0,1 1 0,-2-1 0,1 1 0,-1-1 0,1 1 1,-1 0-1,-1 0 0,1 1 0,-1-1 0,0 0 0,0 1 0,0 0 1,0 0-1,-1 1 0,0-1 0,0 1 0,0 0 0,0 0 0,0 0 1,0 1-1,-1 0 0,0 0 0,1 0 0,-9-1 0,-16-3-175,0 2 0,0 0 0,0 3 0,-42 1 0,53 1-84,-85 5-3351,22 1-4419,34-7-1977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737 94 4548,'0'0'12417,"-1"-8"-11675,1 7-736,0-2 68,0 1 0,0-1 0,-1 0 0,1 1 0,-1-1 0,1 0 0,-1 1 0,0-1 0,0 1 0,0 0 0,0-1 0,0 1 0,-1 0 0,1-1 0,-1 1 0,1 0 0,-1 0 0,0 0 0,0 0 0,0 1 0,0-1 0,0 0 0,0 1 0,-1-1 0,1 1 0,0 0 0,-1 0 0,1 0 0,-4-1 1,-12-4 277,0 2 0,-1-1 1,0 2-1,1 1 1,-22-1-1,-96 6 550,114-1-724,0 1 0,0 0 0,1 2 0,-1 1 0,1 0 0,0 1 0,1 2 0,0 0 0,0 1 0,1 1 0,-33 25 0,40-27-120,0 1 1,1 1 0,1-1-1,-1 2 1,2 0 0,0 0-1,0 0 1,1 1 0,1 1 0,0-1-1,0 1 1,2 0 0,0 1-1,0-1 1,2 1 0,-1 0-1,-1 29 1,5-29-33,0 1-1,1 0 1,1-1-1,0 1 1,2-1-1,-1 0 1,2 0-1,0 0 1,1-1-1,0 1 1,1-1-1,0-1 1,1 1-1,1-1 1,0-1-1,1 0 1,1 0-1,-1-1 1,2 0-1,0-1 1,0 0-1,0-1 1,1 0-1,1-1 1,0-1-1,18 8 1,-1-5 12,1-1-1,0-2 1,0-1 0,0-2 0,0-1 0,60-2 0,-74-2-9,-1 0 0,1-2 0,-1 0 0,0-1-1,0 0 1,0-1 0,-1-1 0,1-1 0,-1-1 0,-1 0 0,0 0 0,0-2 0,0 0 0,15-14 0,-22 15 111,-1 0 0,0 0 1,-1 0-1,0-1 0,0 0 0,-1 0 0,0-1 0,-1 1 0,0-1 1,-1 0-1,4-22 0,-4 12 15,-1 0-1,0 1 1,-2-1 0,0 0 0,-6-35 0,4 47-99,0-1 0,-1 1 0,0-1 0,-1 1 0,0 0 0,0 0 0,-1 1 0,0-1 0,-1 1 0,0 0 0,0 0 0,0 1 0,-1 0 0,0 0 0,-1 1 0,-13-10 0,13 11-269,0 0 1,0 1-1,-1 0 0,0 0 0,1 1 0,-1 0 1,0 0-1,-1 1 0,1 0 0,-18 0 1,-45 1-8485,41-2-789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4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864 369 7559,'0'0'7404,"-4"9"-7297,-2 5 181,1 2-1,0-1 0,1 1 1,1-1-1,-3 32 1,3 94 1458,2-33-930,-32 349 2070,-8 272 1120,41-723-3958,0 1 1,0-1-1,1 1 1,0-1-1,0 1 0,0-1 1,1 0-1,0 0 1,0 1-1,0-1 1,6 8-1,-6-11-8,1 0-1,-1 0 1,1-1-1,0 1 1,0-1 0,0 0-1,0 1 1,0-1-1,0-1 1,0 1-1,1 0 1,-1-1 0,1 0-1,-1 0 1,1 0-1,-1 0 1,1-1 0,0 1-1,-1-1 1,1 0-1,5 0 1,45-1 25,0 3 1,-1 3-1,73 14 0,-32-3-31,1-4-1,161 0 0,63 6-36,278 24 105,3-38 107,-371-5-8,673-47-21,-410 13-114,2420-61 297,-1717 92-330,6-1 28,-2-47-27,-754 20-18,511-48 53,-919 77 48,-22 2 105,-1 0 0,1-1-1,-1-1 1,0 0-1,23-8 1,-32 8-200,0 0 0,1-1 1,-2 0-1,1 0 0,0 0 0,-1-1 1,0 1-1,0-1 0,0 0 0,-1-1 1,1 1-1,2-7 0,4-7 22,-2-1 0,8-24 1,-2-9-8,-3-1 0,-3 0 0,4-85 1,0-3-1,22-415-37,-34 547-5,0 1-1,-1-1 0,0 1 1,-1-1-1,0 1 0,0 0 0,-1 0 1,0 0-1,-1 0 0,0 0 1,0 1-1,0 0 0,-1-1 1,-1 2-1,0-1 0,0 1 0,0 0 1,-1 0-1,0 0 0,0 1 1,0 0-1,-1 1 0,0-1 0,0 2 1,0-1-1,-1 1 0,0 0 1,-13-3-1,-69-16-83,0 5 1,-1 4-1,-116-3 1,25 2-161,-626-73-428,-1188-108 628,109 124-53,-2783 325-437,3757-134 577,-40 5 15,931-121-147,-368 33-18,194-30-2839,2-15-5332,100-4-1770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4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268 432 4164,'-1'3'6197,"-8"12"-5161,-10 27 1683,0 0 0,-20 77 0,-12 96 508,38-154-2658,-53 415 1205,53-349-1306,-4-13 261,9-65 156,-4 89 0,12-137-871,0 1 0,0-1 0,1 0 0,-1 1 0,1-1 0,-1 0 0,1 0 0,-1 0 0,1 0 0,0 0 0,-1 1 0,1-1 0,0 0 0,0 0 0,0-1 0,0 1 0,0 0 1,0 0-1,0 0 0,0-1 0,0 1 0,0 0 0,0-1 0,0 1 0,1-1 0,-1 1 0,0-1 0,0 0 0,1 0 0,-1 1 0,0-1 0,1 0 0,-1 0 0,0 0 0,1 0 1,1-1-1,62-6 358,-43 3-389,5 4 14,0 2 0,1 0 0,-1 2 0,0 0 0,0 2 0,-1 2 0,37 14 0,76 18 22,75-6 20,21 5-20,-6 4 13,2-10 1,240 2-1,767-28-32,-1113-12 1,773-55 40,17-24-15,26-3 2,839-43 4,395 172-64,-762-39 58,-1373-5 40,8 2 112,-1-3 1,0-1-1,84-21 1,-105 19 90,52-5 1,-63 10-271,1 0 1,-1-1-1,0-1 1,0 0-1,0-1 1,0-1-1,-1 0 1,1-1-1,19-12 1,-23 9 19,0-1 1,0 0 0,-1 0-1,0-2 1,-1 1-1,8-13 1,46-84 6,-28 47-29,-5 9 14,-3 0 0,-1-2 1,-3-1-1,-3-1 0,-1-1 0,-4 0 1,-2-1-1,9-84 0,-17 88-19,3-6-30,-4-1 0,-4-97-1,-1 155 36,0 0 1,0 1-1,-1-1 0,1 1 0,-1 0 0,1-1 0,-1 1 0,0 0 0,0 0 0,0 0 0,0 0 1,0 0-1,0 0 0,-1 1 0,1-1 0,-1 1 0,1 0 0,-1-1 0,-4 0 0,-57-21 22,58 21-17,-139-33-431,-231-26 1,208 38 239,-2918-243-132,270 245 328,2552 21-19,-752-32-439,1 1 454,-575 62-228,1257-9 142,-161 7 211,166-26-2783,211-12-1936,5-16-4068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1:4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208 833 192,'0'0'15311,"-3"11"-14094,-36 213 2621,-101 483-1067,135-686-2474,0-6-148,0 1-1,2 0 1,0 0-1,1 1 1,0-1-1,1 0 0,1 1 1,2 16-1,-1-31-111,0-1-1,-1 1 0,1-1 1,0 0-1,0 1 1,0-1-1,0 0 0,0 0 1,0 1-1,0-1 1,1 0-1,-1 0 0,0 0 1,1-1-1,-1 1 1,0 0-1,1 0 0,-1-1 1,1 1-1,-1-1 1,1 1-1,0-1 0,-1 0 1,1 0-1,1 1 1,49 0 1023,-39-1-851,52-4 154,0-3 0,-1-2-1,64-19 1,94-14-293,98 24 170,-121 9 91,326-10 79,28-2-78,599-2-6,-868 24-299,155 10-7,3 0 18,354-33-32,465-52 26,-988 65-31,228-18 19,-227 1-14,329-47-236,-69-55 233,-525 126-1,21-8 23,-1 0 0,29-17 0,-27 13 4,46-16 1,-60 25-29,14-3 39,1-2 1,57-28-1,-79 33-30,-1-1 0,0 0 0,0-1-1,0 0 1,-1 0 0,0-1 0,0 0 0,-1 0 0,0-1 0,0 0 0,-1 0 0,8-17 0,0-6 66,-1-1 0,-2 1 0,11-59 0,8-108-51,-24 149-23,1-5-60,-2-1 0,-4-85 1,-3 118 25,0 1 1,-2-1 0,-1 1 0,0 0-1,-2 0 1,0 1 0,-1 0-1,-2 0 1,-11-20 0,4 12-127,6 9 81,-1 0 0,-1 1 0,0 0 0,-1 1 0,-33-32 1,37 44-298,0 1 0,0 1 1,0 0-1,0 0 0,-1 1 1,1 0-1,-1 1 0,0 0 1,-13 0-1,-16-4-64,-55-10-306,-124-6 0,-98 15-6060,91 4-481,69-3 462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4:2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5061,'0'0'8744,"7"-9"-8344,-3 3-224,1 0-1,0 1 0,0 0 0,0 0 0,0 0 0,1 1 1,0-1-1,0 1 0,0 1 0,1-1 0,-1 1 0,1 0 1,0 1-1,0 0 0,9-2 0,96-15 923,157-6-1,-154 17-996,1142-31 836,-587 30 330,-189-6-1193,999-15 883,-1349 31-907,215-9 1090,-342 7 335,-6 0-577,-14-1-338,11 1-593,1 1 0,0 0-1,0 0 1,0 1 0,0-1-1,0 1 1,0 0 0,0 0-1,-5 2 1,-6 8-842,0 0-1447,-3-4-3578,0-6-3517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9:4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 3812,'-10'2'7428,"-1"0"6553,10-2-13847,1 0 1,0 1 0,0-1 0,0 0-1,0 0 1,0 0 0,0 0 0,0 0-1,-1 0 1,1 1 0,0-1 0,0 0-1,0 0 1,0 0 0,0 0 0,0 0-1,0 1 1,0-1 0,0 0 0,0 0-1,0 0 1,0 0 0,0 1 0,0-1 0,0 0-1,0 0 1,0 0 0,0 0 0,0 0-1,0 1 1,0-1 0,0 0 0,0 0-1,1 0 1,-1 0 0,0 0 0,0 1-1,0-1 1,0 0 0,0 0 0,0 0-1,0 0 1,0 0 0,1 0 0,-1 0-1,0 0 1,0 1 0,0-1 0,0 0-1,0 0 1,1 0 0,-1 0 0,0 0-1,0 0 1,1 0 0,4 3-135,0 0 0,0 0 0,1-1 0,-1 0 0,1 0 0,-1 0 0,1 0 0,0-1 0,0 0 0,10 0 0,69-1 0,-46-1 0,-9 2 0,-21 0 0,-1-1 0,1 1 0,0-2 0,0 1 0,0-1 0,0 0 0,9-3 0,-66 7 0,15-2 0,-11 4 0,-123 14 0,205-18 0,-1-2 0,1-2 0,-1-1 0,62-15 0,-99 19 0,0 0 0,0 0 0,0 0 0,0 0 0,0 0 0,0 0 0,-1 0 0,1 0 0,0-1 0,0 1 0,0 0 0,0 0 0,0 0 0,0 0 0,0 0 0,0 0 0,0-1 0,0 1 0,0 0 0,0 0 0,0 0 0,0 0 0,0 0 0,0 0 0,0-1 0,0 1 0,0 0 0,0 0 0,0 0 0,0 0 0,0 0 0,1 0 0,-1 0 0,0-1 0,0 1 0,0 0 0,0 0 0,0 0 0,0 0 0,0 0 0,0 0 0,0 0 0,1 0 0,-27-3 0,-33 1 0,-39 2 0,84-6-1900,10-1-3289,3-5-6428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14189,'0'0'6481,"0"12"-4692,-38 333 5514,33-314-6919,14-183-3165,14 174-2820,6-10-3356,-11-10 923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5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54 149 12075,'0'0'3182,"-4"9"-1981,-5 13-418,1 0 0,1 1 0,1 0 0,1 0 0,-4 40 0,3 413 3231,8-453-3750,1 0-1,1-1 1,0 1-1,2-1 0,1 0 1,1 0-1,0-1 0,14 24 1,-20-42-211,1-1 1,-1 1-1,1 0 1,0-1-1,0 0 1,0 1-1,0-1 1,0-1 0,0 1-1,1 0 1,-1-1-1,1 1 1,-1-1-1,1 0 1,-1 0-1,1-1 1,0 1-1,-1-1 1,1 0-1,0 0 1,7 0-1,10-2 23,0 0 0,32-8 0,-43 7-67,580-97 15,-305 57-272,237-15-451,-507 57 715,1-1 0,-1-1 1,1 0-1,-1-1 0,0-1 1,0 0-1,-1-1 0,0 0 1,26-17-1,-32 18 7,-1-1 0,0 0 0,0 0 1,-1 0-1,0-1 0,0 0 0,0 0 0,-1-1 0,0 1 1,-1-1-1,1 0 0,-2 0 0,1-1 0,-1 1 0,0-1 1,-1 0-1,0 0 0,1-13 0,-2 1 61,-1 1 1,-1-1-1,0 0 0,-2 1 0,-1 0 0,0-1 1,-1 1-1,-2 1 0,0-1 0,-1 1 1,-19-35-1,-1 9 133,-1 1 0,-2 2 0,-56-59 0,77 90-248,-1 0 0,0 1 0,0 0 1,-1 0-1,0 1 0,0 1 0,-1 0 0,-1 1 0,1 0 0,-1 1 0,0 1 0,0 0 0,-1 1 1,1 0-1,-1 1 0,0 1 0,0 0 0,-17 1 0,-82 2-3045,34-1-1137,0-1-4065,25-2-2911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6:1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325 593 4356,'0'0'11472,"-9"1"-10794,8 0-671,-1-1 20,-1 0 0,1 0-1,0 1 1,0-1 0,0 1-1,0-1 1,0 1-1,-1 0 1,1 0 0,0 0-1,1 0 1,-1 0 0,0 1-1,0-1 1,0 0 0,1 1-1,-1-1 1,1 1-1,-1 0 1,1-1 0,0 1-1,0 0 1,-1 0 0,1 0-1,0 0 1,1 0 0,-1 0-1,0 0 1,1 0 0,-1 1-1,1-1 1,-1 3-1,-122 656 4037,103-548-3157,6 0 0,4 0 1,7 122-1,3-228-697,0 0 0,1 1 0,0-1 1,1 0-1,0 0 0,0 0 0,0 0 0,5 8 1,-6-12-62,1-1 0,-1 1 0,1-1 0,0 0 1,0 0-1,-1 0 0,1 0 0,1 0 0,-1 0 1,0-1-1,0 1 0,1-1 0,-1 1 0,1-1 1,-1 0-1,1 0 0,-1 0 0,1 0 0,0-1 1,0 1-1,-1-1 0,1 1 0,5-1 1,36-3 211,-1-1 1,50-12 0,4-1-370,150-15 91,687-115-661,318-48 668,11 95 31,-1139 92-131,1345-126 160,-1202 97 66,1170-127 600,-430 77-649,-950 77-153,-2-2 0,0-2-1,0-3 1,-2-3 0,0-1 0,-1-3 0,-2-2-1,0-2 1,57-44 0,-97 64-13,-1 1 0,1-1 0,-2 0 0,1-1 0,-1 0 0,0 0 0,-1-1 0,0 0 0,10-19 0,-14 21 0,0 0 0,0 0 0,-1 0 0,0 0 0,-1 0 0,1-1 0,-2 1 0,1 0 0,-1-1 0,0 1 0,-1 0 0,0-1 0,0 1 0,-1 0 0,-2-9 0,-14-63 0,17 67 0,-1 1 0,0-1 0,-1 1 0,-1 0 0,0 0 0,0 1 0,-1-1 0,-1 1 0,0 0 0,0 0 0,-9-11 0,-8-4 0,-1 0 0,-1 1 0,-1 2 0,-29-21 0,36 31 0,0 1 0,0 1 0,-1 1 0,-1 1 0,0 0 0,0 2 0,-30-7 0,-116-13 0,-289-8 0,308 28 0,-1466-12 0,-702 104-105,1063-33 50,-832 136-47,2019-179 112,-127 19 100,-225 1 0,441-49-8716,9-5 140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0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132 561 6919,'-2'0'292,"0"1"1,0-1 0,0 1 0,0-1 0,0 1-1,0 0 1,0 0 0,0 0 0,1 0 0,-1 0 0,0 0-1,1 0 1,-1 0 0,1 1 0,-1-1 0,1 1-1,-1-1 1,1 1 0,0 0 0,0-1 0,0 1 0,0 0-1,0 0 1,-1 3 0,-17 59 228,13-40 264,-12 40-38,3 0-1,3 1 0,2 0 1,-1 106-1,11-163-643,0 0 1,1 0 0,0 0-1,0 0 1,1 0-1,0-1 1,0 1-1,1-1 1,0 1-1,1-1 1,-1 0-1,1 0 1,7 8 0,-4-6-7,1-1 0,0 0 0,0 0 1,1-1-1,0 0 0,0 0 1,1-1-1,14 7 0,8 0 68,1-1 0,1-1 0,-1-2 0,2-1 0,35 3 0,358 23 214,7-34-293,-196-2 100,506 12 1049,60 0 253,0-38-1168,968-88 43,148-89-219,-336 37 417,-1518 165-502,-12 1 122,-1-1 1,1-3-1,-1-2 1,79-23-1,-132 30-153,1 1 0,0-1 0,-1 1 0,0-1 0,1 0 0,-1 1 0,1-1 0,-1 0 0,0 0 0,1 0 0,-1 0 1,0 0-1,0 0 0,0-1 0,0 1 0,0 0 0,0 0 0,0-1 0,-1 1 0,1-1 0,0 1 0,-1-1 0,1 1 0,-1-1 0,1 1 0,-1-1 0,0 1 0,0-1 0,1 1 0,-1-1 0,0 0 0,-1 1 0,1-1 0,0 1 0,0-1 0,-1 1 0,1-1 0,-1 0 0,1 1 0,-1 0 0,0-1 0,1 1 1,-1-1-1,-1 0 0,-5-10-20,-1 0 0,0 1 1,0 0-1,-12-11 0,9 10 29,-49-57-88,-4 3 1,-99-81-1,120 115 31,0 1 0,-2 3 0,-2 1 0,0 3 0,-81-30 0,7 16-81,-242-44 0,-135 22 121,-586 13-28,-1 62 16,-1823 133-13,1718-26 8,5 35-31,989-130 10,173-24-971,33-5-2623,38-11-2544,20-15-2828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1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298 309 3459,'6'-10'8299,"-11"10"-4337,-14 20-2466,-27 83-422,4 2 1,-50 195-1,92-300-1072,-8 26 269,1 0 1,1 1-1,1 0 1,2 0 0,0 0-1,2 0 1,2 36-1,0-60-242,0 1 0,-1-1 0,1 0 0,0 1 0,1-1 0,-1 0 0,1 0 0,-1 0 0,1 0 0,0 0 0,0 0 0,0 0 0,0 0 0,1-1 0,-1 1 0,1-1 0,4 3 0,-2-2 39,0 0 0,0-1 1,1 1-1,-1-1 0,1 0 0,-1-1 1,1 1-1,0-1 0,9 1 0,4-2 67,0 0 0,-1-1 0,1-1-1,0-1 1,27-8 0,21-7-38,-10 1-62,1 3-1,1 2 0,70-5 1,725 12 182,-556 9-183,405 28 263,57 0-167,1102-100 297,-1681 54-267,-180 14-143,-1 0 1,1 0-1,-1 0 1,1-1-1,0 1 0,-1 0 1,1-1-1,-1 1 1,1 0-1,-1-1 1,1 1-1,-1 0 0,1-1 1,-1 1-1,1-1 1,-1 1-1,1-1 0,-1 1 1,0-1-1,1 1 1,-1-1-1,0 0 0,0 1 1,1-1-1,-1 1 1,0-1-1,0 0 0,0 1 1,0-1-1,0 1 1,0-1-1,0 0 1,0 1-1,0-1 0,0 0 1,0 1-1,0-1 1,0 1-1,-1-1 0,1 0 1,0 1-1,0-1 1,-1 1-1,1-1 0,0 1 1,-1-2-1,-21-39 19,11 21 12,-4-26-25,2-1 0,-8-63 1,13 63-3,-2 1 0,-24-71 1,20 85-26,-1 1 1,-1 0-1,-2 0 1,-1 2 0,-2 1-1,0 0 1,-2 1-1,-1 2 1,-1 0-1,-1 2 1,-1 0 0,-1 2-1,-37-21 1,24 20-2,-1 1 0,0 2 0,-2 1 0,0 3 1,-1 2-1,-1 1 0,1 3 0,-2 2 0,-66-3 1,-510 23-12,0 43-4,57-4 34,-1468-3 104,1931-52-446,0-5 1,-150-30-1,252 38 291,-2 0-299,0-1 0,0 1 0,0-1 0,0 0 0,0 0 0,0 0 0,0 0 0,0 0 0,1-1 0,-1 0 0,0 1 0,1-1 0,-1 0 0,1 0 0,-3-3 0,-1-12-6273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8 222 1858,'-1'10'13123,"-1"1"-6683,-2 15 4495,4-26-10926,0 0-1,1 1 1,-1-1 0,0 0-1,1 0 1,-1 0 0,0 0-1,1 0 1,-1 1 0,0-1-1,1 0 1,-1 0-1,0 0 1,1 0 0,-1 0-1,0 0 1,1 0 0,-1 0-1,0 0 1,1 0 0,-1 0-1,0 0 1,1 0 0,-1-1-1,0 1 1,1 0 0,-1 0-1,0 0 1,1 0 0,-1 0-1,0-1 1,1 1 0,-1 0-1,0 0 1,0-1 0,1 1-1,-1 0 1,0-1 0,13-7 64,37-42-73,111-117 0,-167 182 0,1 1 0,0 0 0,1 0 0,0 1 0,-1 24 0,5-40 0,1 0 0,-1 0 0,1-1 0,-1 1 0,1 0 0,0 0 0,-1 0 0,1 0 0,0-1 0,-1 1 0,1 0 0,0-1 0,0 1 0,0-1 0,0 1 0,0 0 0,0-1 0,0 0 0,-1 1 0,1-1 0,0 0 0,0 1 0,0-1 0,1 0 0,-1 0 0,0 0 0,0 0 0,0 0 0,0 0 0,0 0 0,0 0 0,0-1 0,0 1 0,1-1 0,39-8 0,-28 1 0,0-1 0,0-1 0,-1 0 0,-1 0 0,0-1 0,0-1 0,-1 1 0,0-2 0,-1 1 0,-1-2 0,0 1 0,8-20 0,-41 97 0,16-46 0,1 2 0,1-1 0,1 1 0,0 0 0,-2 25 0,5 118 0,4-111 0,-1 0 0,-11 69 0,9-106 0,-1-1 0,-1 1 0,0-1 0,-1 0 0,0 0 0,-1-1 0,-1 0 0,0 0 0,0 0 0,-2-1 0,1 0 0,-19 18 0,24-27 0,1-1 0,-1 1 0,1-1 0,-1 0 0,0 0 0,1 0 0,-1-1 0,0 1 0,0-1 0,0 1 0,-1-1 0,1 0 0,0 0 0,0-1 0,-1 1 0,1-1 0,0 1 0,-1-1 0,1 0 0,0 0 0,-1-1 0,-3 0 0,4 0 0,1 0 0,-1 0 0,0-1 0,1 1 0,0-1 0,-1 1 0,1-1 0,0 0 0,0 0 0,0 0 0,0 0 0,0-1 0,1 1 0,-1 0 0,0-1 0,1 1 0,0-1 0,0 1 0,0-1 0,0 0 0,0 0 0,0 1 0,1-1 0,-1 0 0,1-5 0,0-6 0,0 1 0,1 0 0,1 0 0,0 0 0,1 0 0,1 1 0,-1-1 0,2 1 0,0 0 0,0 0 0,1 0 0,1 1 0,0 0 0,1 0 0,13-15 0,15-15 0,1 2 0,58-47 0,29-6-1965,6-5-5706,-99 69-5947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2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9969 335 3075,'-9'-16'11395,"-12"1"-8044,-30-9-3055,42 21 1056,-5-3-547,0 1 1,-1 1-1,-26-4 1,-93-1-328,67 7-195,-26-4-221,-1397-54 2118,166 95-1679,-518 116-41,151 6-306,551-27 1680,14 87-1463,1008-188-342,-175 69-1,252-81-26,0 2-1,2 1 1,0 3-1,2 0 1,0 3-1,2 1 1,-52 52 0,74-65-12,1 1 1,1 0 0,0 1 0,2 0 0,-1 1 0,2 0-1,0 0 1,2 1 0,-9 30 0,9-21-2,1 1-1,2 0 1,1 0-1,0 1 1,6 50-1,-1-63 9,0 0 1,1 0-1,1 0 0,1-1 0,0 0 0,1 0 0,0-1 0,1 1 0,1-2 0,0 1 0,1-1 0,1-1 0,0 0 0,0 0 0,1-1 0,19 13 1,3 2 8,1-3 1,2 0-1,0-3 1,1-1-1,46 16 1,0-7-2,0-4 0,2-4 0,146 16 0,270-7-27,-406-25 8,862 2-24,-765-7 33,766-32-331,-334 5 165,200 7 190,646-25 26,-1080 28-41,341-19 24,-2-32 9,170-83 516,-748 115-493,-2-7 1,-1-6 0,258-126 0,-368 155-65,0-1 1,-2-2 0,-1-2 0,0-1-1,-2-2 1,44-48 0,-65 62 78,-2 0-1,0 0 1,-1-2-1,0 1 1,-1-1 0,-1 0-1,9-29 1,-13 32 107,-1-1 1,0 1 0,-1 0-1,-1-1 1,0 1-1,-1-1 1,-1 1 0,0-1-1,-1 1 1,-1 0-1,-4-16 1,0 11-125,-1 0 0,0 0 0,-2 0 0,0 1 1,-1 1-1,-1 0 0,0 0 0,-27-27 0,-8-1 44,-78-60-1,42 42-510,-3 3 0,-2 4 1,-3 4-1,-1 4 0,-3 5 0,-180-58 1,43 42-5023,72 25-1059,-74-9-8004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1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3 267 4676,'-3'72'23292,"25"-74"-20212,-9-8-2846,0-1 1,0-1-1,-1 0 1,-1-1-1,0 0 0,18-28 1,-15 20-157,28-45-78,-28 43 0,28-38 0,-38 90 0,-17 45 0,9-63 0,1 1 0,1 0 0,0 1 0,0-1 0,2 0 0,-1 13 0,2-25 0,-1 1 0,0-1 0,1 1 0,-1-1 0,0 1 0,1-1 0,-1 1 0,0-1 0,1 0 0,-1 1 0,1-1 0,-1 0 0,0 1 0,1-1 0,-1 0 0,1 0 0,-1 0 0,1 1 0,-1-1 0,1 0 0,-1 0 0,1 0 0,0 0 0,-1 0 0,1 0 0,-1 0 0,1 0 0,-1 0 0,1 0 0,-1 0 0,1 0 0,-1 0 0,2-1 0,19-4 0,-12-1 0,0-1 0,-1 1 0,1-1 0,-1-1 0,0 1 0,-1-1 0,0-1 0,10-15 0,0-2 0,24-52 0,-32 60 0,11-33 0,-53 156 0,22-76 0,1 1 0,2 0 0,1 0 0,-4 34 0,10 78 0,-2 34 0,1-159 0,0 0 0,-1 0 0,-1 0 0,0-1 0,-2 1 0,0-1 0,-14 27 0,17-38 0,0 0 0,-1 0 0,0-1 0,0 0 0,0 1 0,0-1 0,0 0 0,-1-1 0,0 1 0,0-1 0,0 0 0,0 0 0,0-1 0,-1 0 0,1 1 0,-7 0 0,10-3 0,0 1 0,-1-1 0,1 0 0,0 0 0,0 0 0,-1 0 0,1 0 0,0 0 0,0 0 0,-1-1 0,1 0 0,0 1 0,0-1 0,0 0 0,0 0 0,0 0 0,-4-2 0,4 1 0,0 0 0,0-1 0,0 1 0,0-1 0,0 1 0,1-1 0,-1 0 0,1 1 0,0-1 0,-1 0 0,1 0 0,1 0 0,-1 0 0,0 0 0,1 0 0,-1-5 0,1-4 0,0 0 0,1 0 0,0 0 0,1 0 0,0 0 0,1 0 0,0 1 0,1-1 0,1 1 0,0 0 0,0 0 0,1 0 0,0 1 0,1 0 0,0 0 0,16-17 0,10-8 0,1 2 0,74-55 0,-53 47-1025,19-13-4938,-36 23-3865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99 1794,'0'0'1009,"-8"0"-235,-59 0 3138,-55 0 11282,122 2-14935,-1 0 0,1 0 0,0 0-1,0 0 1,0 0 0,0 0 0,0 0 0,0 0 0,1 0 0,-1 0 0,0 0 0,1 0 0,0 0 0,-1 0-1,2 2 1,2-2-107,1 1 0,-1-1 0,0 0 0,1-1 0,-1 1 0,1-1-1,-1 0 1,1 0 0,0 0 0,8 0 0,56-3 706,-34 1-637,421-26 161,-188 6-263,1 1 32,266-8 547,294-4 76,-540 27-479,-178 6-61,-97-2-612,-36-1-2995,-3-1-3478,7-5-2571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7:1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5894,'0'0'11744,"9"2"-10687,27 5-144,1-1 0,0-2 0,0-2 0,49-4 0,9 2-401,292 16 294,274 3 2178,340-55-2277,-844 28-453,879-65 234,587-20 44,-227 33-410,-1217 43 196,-36 3-383,-75 11-2990,-99-1-3277,-9-10-6544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9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7687,'4'13'11798,"8"-5"-4439,27-2-2083,44-12-5383,-79 6 776,53-7-627,60 1 1,-129 7-7458,5-4 897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56 11018,'0'0'11254,"-9"10"-10203,5-6-988,-2 1 232,1 1 1,-1 0-1,2-1 1,-1 1-1,0 1 1,1-1-1,0 1 1,1 0-1,0 0 1,0 0-1,0 0 1,1 0-1,0 1 1,-2 9-1,6-16-266,-1-1 0,0 1-1,1 0 1,-1-1 0,1 0 0,-1 1-1,1-1 1,-1 0 0,1 0 0,-1 1-1,1-1 1,-1 0 0,1-1-1,-1 1 1,0 0 0,1 0 0,-1-1-1,1 1 1,-1-1 0,3 0 0,3-3-2,1-1 0,-1 1 0,0-1 0,0-1 0,0 0 0,-1 0 0,8-9 0,39-53-180,-43 55 196,-1 0-34,-7 8-13,1 2 0,0-1 1,0 0-1,0 0 0,0 1 0,0 0 1,5-4-1,-11 36-428,-10 11 855,8-27-316,1 1 1,0-1-1,1 1 0,0 0 1,0 21-1,3-34-122,0 0-1,0 0 1,0 0 0,0 0-1,0-1 1,0 1-1,0 0 1,0 0 0,1 0-1,-1 0 1,0-1-1,1 1 1,-1 0 0,0 0-1,1-1 1,-1 1-1,1 0 1,-1-1 0,1 1-1,0 0 1,-1-1-1,1 1 1,-1-1 0,1 1-1,0-1 1,0 1-1,-1-1 1,2 1 0,0 0-173,1-1 0,-1 0 0,0 1 0,0-1 0,0 0 0,1 0 0,-1 0 0,0-1 0,0 1 0,0 0 0,3-2 0,1 1-1060,1-2 1,-1 1-1,1-1 1,-1 0-1,0 0 1,10-8-1,2-7-5184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1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583 37 4292,'0'-1'376,"0"0"0,0 0 1,0-1-1,0 1 0,-1 0 0,1 0 0,-1 0 1,1-1-1,-1 1 0,1 0 0,-1 0 0,1 0 0,-1 0 1,0 0-1,0 0 0,1 0 0,-1 0 0,0 0 1,0 1-1,0-1 0,0 0 0,0 1 0,-1-2 0,-35-8 3659,28 9-3596,0 0-1,1 1 1,-1 1-1,0 0 1,0 0-1,-13 3 1,3 4-26,0-1 1,1 2-1,0 1 1,0 0-1,2 1 1,-1 1-1,1 0 1,1 1 0,-24 26-1,19-15-159,1 1 0,1 0 1,2 2-1,0 0 0,-20 49 0,11-6-50,3 1-1,3 1 1,3 1-1,-9 109 1,-4 301 20,30-466-190,1 1 0,1 0 0,1-1 0,0 0-1,1 1 1,1-2 0,0 1 0,1-1 0,1 0 0,1 0-1,0-1 1,1 0 0,1-1 0,16 18 0,2-2-12,0-1 0,2-1 0,1-2 0,2-1 1,38 22-1,-63-41-6,1-1 0,0 0 0,0 0 0,1-1 0,-1-1 0,1 0 0,0 0 0,0-1-1,0 0 1,0-1 0,0 0 0,0-1 0,0 0 0,12-2 0,-7-2 51,0 1 0,0-2 1,-1 0-1,1-1 0,-1-1 0,-1 0 0,1-1 0,25-18 0,-5-2 142,-1-1 0,-1-2-1,-2-1 1,-1-2 0,-1 0 0,-3-2-1,0-1 1,-3-2 0,21-42 0,-6-1 247,-4-2 0,-3-1 1,29-133-1,-50 174-442,-2-1-1,-2 1 0,1-61 1,-7 88-15,-1-1 0,0 0 0,-2 0 0,0 1 0,0-1 0,-2 1 0,0 0 1,-1 0-1,-1 1 0,0-1 0,-13-18 0,3 12-79,0 1 1,-1 1-1,-1 1 0,-1 1 1,-1 1-1,0 0 1,-2 2-1,0 0 0,0 1 1,-2 2-1,-49-20 0,44 22-286,0 1 0,0 2-1,-1 0 1,0 3-1,0 0 1,0 3 0,-1 0-1,1 2 1,-1 1-1,-39 7 1,43-5-7300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15 415 4869,'-7'22'4261,"0"3"8582,7-24-12716,0-1 1,1 0-1,-1 0 1,1 0-1,-1 1 1,0-1-1,1 0 1,-1 0-1,1 0 1,-1 0-1,1 0 1,-1 0-1,0 0 1,1 0-1,-1 0 1,1 0-1,-1 0 1,1 0-1,-1 0 1,1 0-1,-1-1 1,0 1-1,1 0 1,-1 0-1,1 0 0,-1-1 1,0 1-1,1 0 1,-1 0-1,0-1 1,1 1-1,-1 0 1,0-1-1,1 0 1,14-9 1335,27-42-489,-2-1 0,-3-1 0,-2-2-1,49-109 1,-82 161-974,0-1 0,0 1 0,0-1 0,-1 1 0,1-1 0,-1 0 0,0 0 0,-1 0 0,1 1 0,-1-1 0,0-8 0,-1 13 0,1-1 0,-1 1 0,1 0 0,-1-1 0,1 1 0,-1-1 0,0 1 0,1 0 0,-1-1 0,0 1 0,1 0 0,-1 0 0,0 0 0,0-1 0,1 1 0,-1 0 0,0 0 0,0 0 0,1 0 0,-1 0 0,0 0 0,0 0 0,1 1 0,-1-1 0,0 0 0,1 0 0,-1 1 0,0-1 0,1 0 0,-1 1 0,0-1 0,0 1 0,-23 11 0,16-4 0,0 1 0,0 0 0,1 0 0,0 1 0,1-1 0,0 2 0,1-1 0,0 1 0,0 0 0,1 0 0,1 0 0,0 0 0,0 1 0,-1 11 0,-2 25 0,1 96 0,5-134 0,0 46 0,1 17 0,-2-51 0,1-19 0,-1-5 0,-1-16 0,1 1 0,0 0 0,1-1 0,1 1 0,1 0 0,5-27 0,-4 37 0,-1 0 0,1 1 0,0-1 0,0 0 0,0 1 0,1 0 0,0 0 0,1 0 0,-1 0 0,1 1 0,0 0 0,0-1 0,1 2 0,0-1 0,0 1 0,0 0 0,0 0 0,9-3 0,-10 4 0,0 1 0,0 0 0,0 0 0,1 0 0,-1 1 0,0 0 0,1 0 0,-1 0 0,1 1 0,-1-1 0,1 1 0,9 2 0,-12-2 0,-1 1 0,0 0 0,0 0 0,0 0 0,0 0 0,0 0 0,0 0 0,0 0 0,0 1 0,0-1 0,-1 1 0,1-1 0,0 1 0,-1 0 0,1 0 0,-1-1 0,0 1 0,0 0 0,0 0 0,0 1 0,0-1 0,0 0 0,0 0 0,-1 0 0,1 0 0,-1 1 0,1-1 0,-1 0 0,0 1 0,0-1 0,-1 4 0,1-1 0,0 0 0,-1-1 0,0 1 0,0 0 0,0-1 0,0 0 0,-1 1 0,0-1 0,0 0 0,0 0 0,0 1 0,-1-2 0,1 1 0,-1 0 0,0 0 0,0-1 0,0 0 0,-1 0 0,0 0 0,1 0 0,-1 0 0,-5 2 0,-32 32 0,41-37 0,0 1 0,0-1 0,0 0 0,0 1 0,-1-1 0,1 1 0,0-1 0,0 0 0,0 1 0,0-1 0,0 1 0,0-1 0,1 0 0,-1 1 0,0-1 0,0 1 0,0-1 0,0 0 0,0 1 0,1-1 0,-1 0 0,0 1 0,0-1 0,0 0 0,1 1 0,-1-1 0,0 0 0,1 1 0,-1-1 0,0 0 0,1 0 0,-1 1 0,0-1 0,1 0 0,-1 0 0,0 0 0,1 0 0,-1 0 0,0 1 0,1-1 0,-1 0 0,1 0 0,-1 0 0,0 0 0,1 0 0,-1 0 0,1 0 0,0 0 0,26 5 0,-22-4 0,7 2 0,1 1 0,-1 0 0,0 0 0,0 1 0,-1 1 0,0 0 0,0 1 0,0 0 0,0 0 0,9 10 0,-19-16 2,0 0-1,0 0 1,0 0-1,0-1 1,1 1-1,-1 0 1,0-1 0,1 1-1,-1 0 1,0-1-1,1 0 1,-1 1 0,1-1-1,-1 0 1,1 0-1,-1 0 1,1 0-1,-1 0 1,1 0 0,-1 0-1,2 0 1,-2-1-93,-1 0 0,1 1 0,0-1 0,-1 1 1,1-1-1,-1 0 0,1 1 0,-1-1 0,0 0 1,1 1-1,-1-1 0,0 0 0,0 0 0,1 1 0,-1-1 1,0 0-1,0 0 0,0 0 0,0 1 0,0-1 0,0 0 1,0 0-1,0 0 0,0 1 0,0-1 0,0 0 1,-1 0-1,1 1 0,0-1 0,-1 0 0,1 0 0,0 1 1,-1-1-1,1 0 0,-1 1 0,1-1 0,-1 0 1,1 1-1,-2-2 0,-4-7-10981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41 2114,'-9'0'1293,"-1"-1"-1,1 0 1,0-1 0,0 0-1,0 0 1,0-1 0,-17-8-1,-6-2 6635,88 20 2164,70-8-10187,-52 0-44,-40 2-1229,38-1-957,-50-4-2965,-1-4-4322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7751,'0'0'7175,"-50"17"-4677,46-14-287,2-1-226,2 2-960,1-1-128,13 0 128,6 2-32,5-2-192,7 2-417,5-1-224,4 1-95,3-2-482,2-2-1825,-4-1-1570,-3-2-1889,-2-12-3556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6 10442,'0'0'11573,"9"-2"-10473,5 0-974,1 1 0,-1 1 1,0 0-1,0 1 0,1 0 0,-1 2 0,0-1 0,0 2 0,-1 0 0,1 0 1,-1 2-1,0-1 0,0 2 0,0-1 0,15 13 0,-26-18-94,0 1 0,0 0 0,0 0-1,0 0 1,0 0 0,0 0 0,-1 0 0,1 0 0,-1 1-1,0-1 1,0 0 0,1 1 0,-2-1 0,1 1 0,0-1-1,0 1 1,-1 0 0,1-1 0,-1 1 0,0 0 0,0-1-1,0 1 1,0 0 0,-1-1 0,1 1 0,0-1 0,-1 1-1,0 0 1,0-1 0,0 1 0,0-1 0,0 0 0,0 1-1,-1-1 1,1 0 0,-1 0 0,0 0 0,-2 3 0,-9 10 412,0-1 0,-1-1 0,-1 0 0,-20 13 0,21-15-297,-189 161 571,120-95-4185,64-60 1993,-23 22-4756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7655,'9'-10'10403,"-5"9"-4323,-3 19-2134,-2-3-3683,-5 328 4157,7-343-4420,-1 0 0,0 1 0,0-1 0,0 1 0,0-1 0,1 1 0,-1-1 0,0 1 0,1-1 0,-1 0 0,0 1 0,0-1 0,1 0 0,-1 1 0,1-1 0,-1 0 0,0 1 0,1-1 0,-1 0 0,1 0 0,-1 1 0,1-1 0,-1 0 0,1 0 0,-1 0 0,1 0 0,-1 0 0,1 1 0,-1-1 0,0 0 0,1 0 0,-1 0 0,1 0 0,-1-1 0,1 1 0,-1 0 0,1 0 0,-1 0 0,1 0 0,-1 0 0,1-1 0,-1 1 0,1 0 0,-1 0 0,0-1 0,1 1 0,-1 0 0,1-1 0,-1 0 0,25-13 0,204-163 0,-217 172-3981,-9 4 314,-7 5 46,-6 0-3752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7783,'0'0'22325,"9"64"-21748,-2-47-129,2 1-159,0 2-225,1-2-32,-2-4-545,2-1-1376,-3-8-2628,-2-5-2882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16 5477,'0'0'18076,"-2"3"-16715,-1 1-970,1 0 0,0-1 0,1 1-1,-1 0 1,1 0 0,-1 0 0,1 0-1,0 0 1,1 0 0,-1 0 0,1 0-1,-1 1 1,1-1 0,1 8 0,0-12-364,-1 0 1,0 1-1,0-1 0,1 1 1,-1-1-1,0 0 0,1 1 1,-1-1-1,0 0 1,1 1-1,-1-1 0,1 0 1,-1 1-1,1-1 1,-1 0-1,0 0 0,1 0 1,-1 1-1,1-1 1,-1 0-1,1 0 0,-1 0 1,1 0-1,-1 0 0,1 0 1,-1 0-1,1 0 1,-1 0-1,1 0 0,-1 0 1,1 0-1,-1-1 1,1 1-1,-1 0 0,1 0 1,-1 0-1,1-1 0,17-7 828,-16 4-849,0 1-1,0-1 1,0 0 0,0 0-1,-1 0 1,0 0-1,0 0 1,0 0 0,0 0-1,-1 0 1,1 0 0,-1-1-1,0 1 1,0 0 0,-1 0-1,-1-6 1,2 10-6,-1-1 0,1 0 0,-1 1 0,1-1 0,-1 0 0,0 1 0,1-1 0,-1 1 0,0-1 0,0 1 0,0-1 0,1 1 0,-1 0 0,0-1 0,0 1 0,0 0 0,0 0 0,1 0 0,-1 0 0,0-1 0,0 1 0,0 0 0,0 0 0,0 1 0,0-1 0,0 0 0,1 0 0,-1 0 0,0 1 0,0-1 0,0 0 0,0 1 0,1-1 0,-1 0 0,0 1 0,0-1 0,1 1 0,-1 0 0,-1 0 0,-28 22 0,29-23 0,0 1 0,0-1 0,0 1 0,1 0 0,-1-1 0,0 1 0,0 0 0,1-1 0,-1 1 0,0 0 0,1 0 0,-1 0 0,1 0 0,-1 0 0,1 0 0,0-1 0,-1 1 0,1 0 0,0 0 0,0 0 0,0 0 0,-1 0 0,1 0 0,0 0 0,1 2 0,0-3 0,0 0 0,1 0 0,-1-1 0,0 1 0,1-1 0,-1 1 0,0-1 0,0 1 0,1-1 0,-1 0 0,0 0 0,0 1 0,0-1 0,0 0 0,0 0 0,0 0 0,0 0 0,1-2 0,6-7-1327,2-2-3774,-7 12 1958,-3 9 105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15 117 6406,'-15'9'12220,"28"-8"-3296,9-3-8757,297-9 3787,422-86-3499,-634 86-2440,-157 9-10086,29-1 3002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37 4933,'0'0'5824,"9"-8"-1489,26-21-929,-35 30-3235,0-1 0,0 0 1,0 0-1,0 0 1,0 0-1,0 1 1,0-1-1,0 0 1,0 0-1,0 0 0,1 0 1,-1 0-1,0 0 1,0 1-1,0-1 1,0 0-1,0 0 1,0 0-1,1 0 1,-1 0-1,0 0 0,0 0 1,0 0-1,0 0 1,0 0-1,1 1 1,-1-1-1,0 0 1,0 0-1,0 0 1,0 0-1,1 0 0,-1 0 1,0 0-1,0 0 1,0 0-1,0-1 1,1 1-1,-1 0 1,0 0-1,0 0 1,0 0-1,0 0 0,0 0 1,1 0-1,-1 0 1,0 0-1,0 0 1,0 0-1,0-1 1,0 1-1,0 0 1,0 0-1,1 0 0,-1 0 1,0 0-1,0-1 1,0 1-1,-9 23 2328,-18 28-2013,-2-9-60,-54 57 0,1-1-109,104-130-3499,32-59-12635,-36 58 7142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16816,'0'0'7671,"-7"13"-5915,-9 22-1031,2 2 0,1 0 0,2 0 0,1 1 0,2 1-1,2 0 1,2-1 0,0 48 0,4-84-835,0 1-1,0 0 1,1-1 0,-1 1 0,1 0-1,0-1 1,0 1 0,0-1 0,0 1-1,0-1 1,0 1 0,3 2 0,-3-4-167,0 1 1,0-1 0,1 1 0,-1-1-1,1 0 1,-1 0 0,1 0 0,0 0-1,-1 0 1,1 0 0,0 0 0,-1 0-1,1-1 1,0 1 0,0 0-1,0-1 1,2 1 0,5-1-8468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1858,'-1'-1'361,"1"0"0,0 1 0,-1-1 0,1 0 0,0 0 0,0 1 1,-1-1-1,1 0 0,0 1 0,0-1 0,0 0 0,0 0 0,0 1 0,0-1 0,0 0 1,0 0-1,0 1 0,0-1 0,1 0 0,-1 0 0,0 1 0,0-1 0,1 0 1,-1 1-1,0-1 0,1 0 0,0 0 0,-1 1-153,0 1-1,0-1 1,0 0 0,0 0 0,0 1-1,0-1 1,0 0 0,0 0-1,0 1 1,0-1 0,0 0-1,1 0 1,-1 0 0,0 1-1,0-1 1,0 0 0,0 0 0,1 0-1,-1 1 1,0-1 0,0 0-1,0 0 1,1 0 0,-1 0-1,0 0 1,0 1 0,0-1 0,1 0-1,-1 0 1,0 0 0,0 0-1,1 0 1,-1 0 0,0 0-1,0 0 1,1 0 0,-1 0 0,0 0-1,1 0 1,-1 0 0,0 0-1,0 0 1,0 0 0,1 0-1,-1 0 1,0-1 0,0 1 0,1 0-1,-1 0 1,0 0 0,0 0-1,0 0 1,1-1 0,-1 1-1,0 0 1,0 0 0,0 0 0,0-1-1,1 1 1,-1 0 0,0 0-1,0 0 1,0-1 0,0 1-1,23 109 4443,-14-78-4155,0 0 0,2 0 1,17 31-1,-35-79-13948,-8 2 6241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6246,'0'0'20852,"60"8"-19539,-31-8-608,1 0-417,3 0-224,0 0-224,-1-3-1666,-3-6-1793,-3 0-1827,-3-5-3810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3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10698,'0'0'10613,"0"9"-8777,-3 40 560,-3 0-1,-1-1 1,-28 94 0,35-142-2395,0 1 0,0-1 0,0 1 0,0-1 0,0 1 0,0-1 0,0 1-1,0-1 1,0 0 0,0 1 0,0-1 0,0 1 0,0-1 0,0 1 0,1-1 0,-1 0 0,0 1 0,0-1 0,0 1 0,1-1 0,-1 0 0,0 1 0,1-1 0,-1 0 0,0 0 0,1 1 0,-1-1 0,0 0 0,1 1 0,-1-1 0,0 0 0,1 0 0,-1 0 0,1 0 0,-1 1 0,1-1 0,0 0 0,26 3 8,25-9-18,121-21-7716,-160 22-490,-3-3-6402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4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6887,'-2'1'2301,"2"0"-2110,0-1 1,0 0 0,0 0 0,0 0-1,0 0 1,0 0 0,0 0 0,0 1-1,0-1 1,0 0 0,0 0 0,0 0-1,0 0 1,0 0 0,0 0 0,0 1-1,0-1 1,0 0 0,0 0 0,0 0 0,0 0-1,0 0 1,1 2 2301,-1-2-2301,0 0-1,0 0 1,0 0 0,0 0 0,0 0-1,1 0 1,-1 0 0,0 0 0,0 0-1,0 0 1,0 1 0,0-1 0,1 0 0,-1 0-1,0 0 1,0 0 0,0 0 0,0 0-1,0-1 1,1 1 0,-1 0 0,22 3 4480,38-2-4508,-47-1 1382,279-14 781,-245 10-6613,-17 1-4459,-55 7 2302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4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7495,'0'0'15054,"79"17"-13708,-41-17-289,6 0-385,2 0-383,-2 0-225,-2 0-32,-6 0-577,-4 0-1665,-11 0-1634,-5-6-4355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0 530 4388,'0'0'18636,"9"-1"-16628,2-2-1604,0 0 0,1-1 1,-2-1-1,1 0 1,0 0-1,-1-1 0,0 0 1,-1-1-1,1 0 1,-1 0-1,14-17 0,13-10 43,-2-3 0,51-70 0,-72 89-411,-1-1-1,-1-1 1,-1 1-1,0-2 1,-2 1-1,0-1 1,-2-1-1,7-33 1,-13 53-30,1 0 1,-1 1-1,1-1 1,-1 0-1,0 0 1,0 0 0,1 0-1,-2 1 1,1-1-1,0 0 1,0 0 0,0 0-1,-1 0 1,1 1-1,-1-1 1,0 0-1,1 0 1,-1 1 0,0-1-1,0 1 1,0-1-1,0 0 1,0 1 0,-1 0-1,1-1 1,0 1-1,-1 0 1,1 0 0,0-1-1,-1 1 1,-1 0-1,0 0-6,0 1 0,1 0-1,-1 0 1,0 0-1,1 0 1,-1 0 0,0 1-1,1-1 1,-1 1 0,0 0-1,1 0 1,-1 0-1,1 0 1,-1 0 0,1 0-1,0 1 1,0-1-1,-1 1 1,1 0 0,-3 3-1,-8 8 44,0 1 0,2 0 0,0 0 0,0 2-1,2-1 1,0 1 0,0 0 0,2 1 0,0 0 0,1 0-1,-8 33 1,8-18 41,0 1 1,2 1-1,2-1 0,1 0 1,5 54-1,7-30-84,-11-57 0,0-1 0,0 1 0,1 0 0,-1 0 0,0 0 0,0 0 0,0 0 0,0 0 0,0 0 0,0 0 0,1 0 0,-1 0 0,0 0 0,0-1 0,0 1 0,0 0 0,0 0 0,1 0 0,-1 0 0,0 0 0,0 0 0,0 0 0,0 0 0,0 0 0,1 0 0,-1 1 0,0-1 0,0 0 0,0 0 0,0 0 0,0 0 0,1 0 0,-1 0 0,0 0 0,0 0 0,0 0 0,0 0 0,0 0 0,0 1 0,0-1 0,0 0 0,1 0 0,-1 0 0,0 0 0,0 0 0,0 0 0,0 1 0,0-1 0,0 0 0,0 0 0,0 0 0,0 0 0,0 0 0,0 1 0,0-1 0,0 0 0,0 0 0,0 0 0,0 0 0,0 0 0,0 1 0,0-1 0,0 0 0,0 0 0,0 0 0,0 0 0,0 1 0,2-33 0,-2 21 0,0 0 0,1 0 0,1 1 0,0-1 0,0 0 0,1 1 0,0-1 0,1 1 0,0 0 0,1 0 0,11-18 0,-12 23 0,0 0 0,0 0 0,1 0 0,0 0 0,0 0 0,0 1 0,0 0 0,1 0 0,-1 1 0,1 0 0,0 0 0,0 0 0,1 0 0,-1 1 0,0 0 0,1 1 0,0-1 0,-1 1 0,1 0 0,11 1 0,-14 0 0,0 0 0,0 1 0,0-1 0,0 1 0,0 0 0,-1 1 0,1-1 0,0 0 0,-1 1 0,1 0 0,-1 0 0,0 0 0,1 0 0,-1 1 0,0-1 0,0 1 0,4 6 0,-5-8 0,-1 1 0,0 0 0,0 0 0,0 0 0,0 0 0,0 0 0,0 0 0,0 0 0,-1 0 0,1 0 0,-1 0 0,1 0 0,-1 1 0,0-1 0,0 0 0,0 0 0,0 0 0,-1 0 0,1 1 0,0-1 0,-1 0 0,1 0 0,-1 0 0,0 0 0,0 0 0,0 0 0,0 0 0,0 0 0,0 0 0,-1-1 0,1 1 0,0 0 0,-1-1 0,-2 3 0,-37 30 0,32-28 0,1 0 0,-1 1 0,2 0 0,-1 1 0,1-1 0,0 1 0,-11 17 0,18-24 0,0-1 0,-1 1 0,1 0 0,0-1 0,0 1 0,0 0 0,0 0 0,-1-1 0,1 1 0,0 0 0,0 0 0,1-1 0,-1 1 0,0 0 0,0 0 0,0-1 0,0 1 0,1 0 0,-1-1 0,0 1 0,1 0 0,-1-1 0,0 1 0,1 0 0,-1-1 0,1 1 0,-1-1 0,1 1 0,-1-1 0,1 1 0,0-1 0,-1 1 0,1-1 0,-1 1 0,1-1 0,0 0 0,0 1 0,-1-1 0,1 0 0,0 0 0,-1 0 0,1 0 0,0 1 0,0-1 0,-1 0 0,1 0 0,0 0 0,0 0 0,0-1 0,51 3 0,-42-3 0,26 3-923,36-3-6519,-55-3-2514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4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 4484,'0'3'13628,"-1"3"-6559,0 4-4444,-1 10 388,13-50-2571,-9 27-407,0 0 1,-1 0-1,1 0 0,-1 0 0,0-1 1,0 1-1,0 0 0,0-1 1,0-2-1,-2 5-24,-1 1 1,1 0-1,0 0 0,0 0 0,-1 0 1,1 0-1,0 0 0,0 0 1,-1 0-1,1 0 0,0 0 1,0 1-1,0-1 0,-1 1 0,1-1 1,-2 2-1,-2 2 20,0 1-1,0-1 0,1 1 1,-1 0-1,1 1 1,0-1-1,0 1 1,1 0-1,0-1 1,0 2-1,0-1 1,1 0-1,0 0 1,0 1-1,0-1 0,0 11 1,29-21 412,-20 0-443,0 0 0,0-1 0,-1 0 0,1 0 0,-1 0 0,0-1 0,-1 0 0,1 0 0,-1 0 0,7-13 0,-48 67-1965,17-10-4985,12-23 202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3491,'-10'8'26224,"19"-7"-22011,5-1-3716,35-2-4720,-36 0 6532,98-16-2138,-133 20-156,1 0 0,-1 2 0,-23 6 0,27-5-6,-1-2-1,-36 4 0,236-15-8,-349-2 0,217-3-7175,-31 4 257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6182,'6'7'8603,"8"-7"-5349,14-8-655,0-8-1819,-1-2 1,0 0-1,-2-2 0,0-1 0,-1-1 0,35-42 0,-26 27 133,50-74-1,-73 95-563,0 0-1,-1-1 1,-1 0-1,0-1 0,-2 0 1,0 0-1,7-34 1,-13 51-321,1-1 1,-1 1 0,0 0-1,1-1 1,-1 1-1,0 0 1,0-1 0,0 1-1,0 0 1,0-1-1,0 1 1,0 0 0,-1-1-1,1 1 1,0 0-1,-1-1 1,1 1 0,-1 0-1,0 0 1,1-1 0,-1 1-1,0 0 1,0 0-1,1 0 1,-1 0 0,0 0-1,0 0 1,0 0-1,0 0 1,-1 1 0,1-1-1,0 0 1,0 1-1,0-1 1,-1 1 0,0-1-1,-1 0-29,0 1-1,0 0 0,0 1 1,0-1-1,0 1 0,0-1 1,0 1-1,0 0 0,0 0 1,0 0-1,1 0 0,-1 1 1,0-1-1,1 1 0,-1-1 1,-2 3-1,-10 9 42,1 0 0,0 1 0,1 0 0,1 1 0,0 0 0,1 1 0,0 0 0,1 1 0,2 0 0,-1 0 0,2 1 0,-9 30 1,6-6 59,1-1 1,2 2 0,3-1 0,0 68 0,4-119-101,2 1 0,-1-1 0,1 1 0,1-1 0,-1 1 0,1 0 0,1 0 0,0 0 0,9-14 0,2 0 0,34-40 0,-41 54 0,0 1 0,1-1 0,0 1 0,0 1 0,1 0 0,0 0 0,0 1 0,15-6 0,-21 10 0,1 0 0,-1 0 0,0 0 0,0 0 0,1 0 0,-1 1 0,0 0 0,1 0 0,-1 0 0,0 0 0,6 2 0,-8-2 0,0 1 0,1 0 0,-1 0 0,0 0 0,0 0 0,0 1 0,0-1 0,0 0 0,0 1 0,0-1 0,-1 1 0,1 0 0,0 0 0,-1 0 0,0 0 0,1 0 0,-1 0 0,0 0 0,0 0 0,0 0 0,1 4 0,-1-3 0,0 0 0,0 1 0,0-1 0,-1 0 0,1 1 0,-1-1 0,0 0 0,0 1 0,0-1 0,-1 0 0,1 1 0,-1-1 0,0 0 0,1 0 0,-1 1 0,-1-1 0,1 0 0,0 0 0,-1 0 0,0 0 0,0-1 0,0 1 0,-2 3 0,-6 4 0,0 0 0,-1-1 0,0 0 0,-17 10 0,18-13 0,0 1 0,0 1 0,0 0 0,-9 11 0,18-19 0,1 0 0,0 1 0,-1-1 0,1 0 0,0 1 0,-1-1 0,1 0 0,0 1 0,0-1 0,0 1 0,-1-1 0,1 0 0,0 1 0,0-1 0,0 1 0,0-1 0,0 1 0,0-1 0,0 0 0,0 1 0,0-1 0,0 1 0,0-1 0,0 1 0,0-1 0,0 0 0,0 1 0,0-1 0,1 1 0,-1-1 0,0 0 0,0 1 0,0-1 0,1 1 0,16 6 0,28-3 0,-40-4 0,18 1 27,-15-2-112,0 1 0,0 0 0,0 0 0,0 1 0,0 0 0,-1 0 0,1 1 0,0 0 0,-1 0 0,1 1 0,-1 0 0,11 7 0,-15-9-584,4 5-3798,-1-5-2601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 4516,'10'-6'13357,"-14"7"-8389,-17 16-4133,6 2-226,1 1 0,1 1 0,1 1 0,1-1 0,1 2 0,1 0 0,-10 34 0,11-25-186,2-1 0,1 1 0,1 0 0,2 0-1,2 40 1,0-67-411,1-1 1,0 1-1,0-1 0,0 1 0,0-1 0,1 1 0,0-1 0,0 0 0,0 0 0,0 0 0,1 0 0,0 0 0,-1 0 0,1-1 0,1 1 0,-1-1 0,0 0 0,1 0 0,0 0 0,0 0 1,0-1-1,0 0 0,5 3 0,-2-2-426,0 0 0,1 0 0,-1-1 0,1 0 0,12 2 1,-12-3-938,0-1 0,-1 0 1,1 0-1,0-1 0,12-1 1,5-8-6338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73 3651,'0'0'10624,"3"-9"-8211,-1 2-1595,9-29 320,6 15 4545,-14 28-1358,-2 33-3424,-2 0-526,-2-1 0,-13 60 0,-11 18-6539,26-112 5126,-2 4-1493,0-5-1924,-2-3-3675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1217,'-28'2'10977,"5"5"-5625,19-5-5089,1 0 0,-1 0 0,1 1 1,0-1-1,0 1 0,0 0 0,0 0 1,0 0-1,1 0 0,-1 0 0,1 1 1,0-1-1,0 1 0,0-1 0,0 1 1,-1 6-1,0-2 164,0 0 0,0 0 0,1 1 0,0 0 0,1-1 0,0 1 0,0 0 0,1-1 0,2 19 1,-2-26-383,1 0 1,0 1-1,0-1 1,0 0-1,0 1 1,0-1-1,0 0 1,1 0-1,-1 0 1,0 0-1,0 0 1,1 0-1,-1 0 1,1-1-1,-1 1 1,1 0-1,-1-1 1,1 1-1,-1-1 1,1 0-1,0 1 1,-1-1-1,1 0 1,-1 0-1,1 0 1,0 0-1,-1 0 1,3-1-1,49-7 1150,-42 3-1134,0-1 0,0-1 0,-1 0 0,0 0 0,-1-1 0,1 0 0,-1-1 0,-1 0 0,0-1 1,0 1-1,-1-1 0,0-1 0,-1 0 0,0 1 0,6-17 0,-12 26-109,0 21-369,-2 8 479,-1 1-1,-1 0 1,-9 28-1,-5 33 233,9 5 79,9-69-86,-2 0 0,0-1 0,-2 1 0,-1-1 0,-1 0 0,-1 0 0,-13 29 0,20-53-283,-1 1-1,1-1 1,-1 0 0,1 0 0,-1 0 0,1 0-1,-1 0 1,0 0 0,1 0 0,-1-1 0,0 1-1,0 0 1,1 0 0,-1 0 0,0-1 0,0 1-1,0-1 1,0 1 0,0 0 0,0-1 0,0 1-1,0-1 1,0 0 0,-1 1 0,1-1 0,0 0-1,0 0 1,0 0 0,-2 0 0,1-1 1,1 0 0,-1 0 0,0 0 0,0 0 0,1 0 0,-1 0-1,1-1 1,-1 1 0,1 0 0,-1-1 0,1 0 0,0 1 0,0-1 0,-2-3 0,-3-6 5,0-1 1,1 0-1,1 0 1,-4-13-1,3 3-15,1 0 0,1-1 0,1 0 1,0 0-1,2 1 0,1-1 0,4-23 0,-5 40-22,1-1-1,0 1 0,1 0 0,0 0 1,0 0-1,0 0 0,0 0 1,1 0-1,0 1 0,0-1 0,1 1 1,0 0-1,0 0 0,0 0 1,0 1-1,1-1 0,-1 1 0,1 0 1,0 0-1,1 1 0,-1 0 1,0-1-1,1 2 0,0-1 0,0 1 1,0 0-1,0 0 0,0 0 1,11 0-1,31-2-5532,-12 2-3683,-10-2-2182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19795,'0'0'7505,"-1"9"-5972,-4 15-1279,-10 41 972,3 1 1,-5 116 0,18-168-2709,0 14-5904,-1-29 7264,0 1-1,0 0 1,0 0 0,0 0 0,0-1 0,0 1 0,0 0 0,-1 0 0,1 0 0,0-1 0,0 1 0,0 0-1,0 0 1,-1 0 0,1-1 0,0 1 0,0 0 0,0 0 0,-1 0 0,1 0 0,0 0 0,0 0-1,0 0 1,-1 0 0,1-1 0,0 1 0,0 0 0,-1 0 0,1 0 0,0 0 0,0 0 0,-1 0-1,1 0 1,0 0 0,0 0 0,0 0 0,-1 1 0,1-1 0,0 0 0,0 0 0,-1 0 0,1 0 0,0 0-1,0 0 1,0 0 0,-1 1 0,1-1 0,0 0 0,0 0 0,0 0 0,0 0 0,-1 1 0,1-1-1,0 0 1,0 0 0,0 0 0,0 1 0,0-1 0,0 0 0,0 0 0,-1 1 0,1-1 0,0 0 0,-12-17-8980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11979,'0'0'18770,"76"-45"-18354,-42 45-351,2 0-65,-1 0-1057,-2 7-2691,-4-2-2978,0-3-5574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19282,'0'0'9214,"0"11"-7874,-1 173 1591,1-183-2931,0 0 0,1 0 0,-1-1 0,1 1 0,-1 0 0,1-1 0,-1 1 0,1 0 0,-1-1 0,1 1 0,-1-1 0,1 1 0,0-1 0,-1 1 0,1-1 0,0 1 0,-1-1 0,1 0 0,0 0 0,-1 1 0,1-1 0,0 0 0,0 0 0,0 0 0,-1 1 0,1-1 0,0 0 0,0 0 0,0 0 0,-1 0 0,1-1 0,0 1 0,0 0 0,-1 0 0,1 0 0,0-1 0,0 1 0,-1 0 0,2-1 0,33-12 0,-21 3 0,0 0 0,-1-2 0,15-17 0,23-19 0,-51 48 0,1 0 0,-1-1 0,0 1 0,0 0 0,1-1 0,-1 1 0,0 0 0,1 0 0,-1 0 0,0-1 0,1 1 0,-1 0 0,0 0 0,1 0 0,-1 0 0,1-1 0,-1 1 0,0 0 0,1 0 0,-1 0 0,1 0 0,-1 0 0,0 0 0,1 0 0,-1 0 0,1 0 0,-1 0 0,0 1 0,1-1 0,-1 0 0,0 0 0,1 0 0,-1 0 0,1 1 0,-1-1 0,0 0 0,1 0 0,-1 1 0,0-1 0,0 0 0,1 0 0,-1 1 0,5 22 0,-8 31 0,-13 5-826,12-47 153,0 0 0,1 0 0,1 0 1,0 0-1,-1 15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40:5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 13036,'0'0'8008,"11"-1"-5435,-10 1-2548,3-2 229,1 2 1,-1-1 0,1 0-1,0 1 1,-1 0-1,1 0 1,-1 0 0,1 0-1,0 1 1,-1 0-1,1 0 1,-1 0 0,1 0-1,-1 1 1,0 0 0,0-1-1,0 2 1,0-1-1,0 0 1,0 1 0,0 0-1,-1 0 1,1 0-1,3 5 1,-1 0-163,-1 1-1,0-1 1,-1 1-1,0 0 1,0 0-1,-1 1 1,0-1 0,-1 1-1,0 0 1,0-1-1,-1 1 1,-1 0-1,1 0 1,-2 0 0,1 0-1,-1 0 1,-4 15-1,-1 2 95,-1-1-1,-2 0 0,0 0 0,-2-1 1,-15 28-1,2-10-1217,-54 73-1,65-99 133,-1-1 0,-1 0 0,0-1 0,-1-1 0,-1 0 0,-31 19 0,9-14-9889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1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7399,'0'0'18038,"1"11"-16612,-2 245 3859,-3-159-6070,12 136 0,-6-224-202,-1-7-1914,-3-19-13443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54 225 10954,'0'0'4570,"-8"-9"-1319,-23-30-406,29 37-2526,1 0 0,-1 0 0,1 0-1,0-1 1,-1 1 0,1 0 0,0-1-1,0 1 1,1-1 0,-1 1-1,0-1 1,1 0 0,0 1 0,-1-1-1,1 0 1,0 1 0,1-4 0,-1 3-142,1 0 1,0 0 0,0 0 0,1 1 0,-1-1 0,0 0-1,1 1 1,0-1 0,-1 1 0,1-1 0,0 1 0,4-4-1,3-1-20,1-1 0,0 2 0,0-1 0,1 1-1,15-6 1,-2 3-136,-1 0 0,2 2 0,-1 1 0,1 1 0,-1 1 0,1 1-1,0 1 1,1 2 0,-1 0 0,33 5 0,-50-4-30,0 1-1,0 0 1,-1 0 0,1 1-1,-1 0 1,0 0 0,0 0-1,0 1 1,0 0 0,-1 1-1,1 0 1,8 8-1,-14-11 30,1-1-1,0 1 0,-1 0 1,0 0-1,1 1 0,-1-1 1,0 0-1,0 0 0,0 0 1,0 1-1,-1-1 0,1 1 0,0-1 1,-1 1-1,0-1 0,0 1 1,0 2-1,0-2 56,-1 1 0,0-1 0,0 0 0,0 0 0,-1 0 0,1 0 0,-1 0 0,0 0-1,1 0 1,-1-1 0,0 1 0,-1-1 0,1 1 0,0-1 0,-1 0 0,-3 3 0,-9 5-60,0 0 0,-1-1 1,1 0-1,-2-1 0,1-1 0,-1-1 0,0-1 0,0 0 1,-1-1-1,0-1 0,1 0 0,-36 0 0,46-4-1746,6 0 1569,1 1 0,0 0 0,0 0 0,0 0 0,0 0 0,-1 0 0,1 0 0,0-1 1,0 1-1,0 0 0,0 0 0,0 0 0,0 0 0,0-1 0,0 1 0,0 0 0,-1 0 0,1 0 0,0-1 0,0 1 0,0 0 0,0 0 0,0 0 0,0-1 0,0 1 0,0 0 0,0 0 0,0 0 0,1 0 0,-1-1 0,0 1 0,0 0 0,0 0 0,0 0 0,0-1 0,0 1 0,0 0 0,0 0 0,0 0 0,1 0 0,-1 0 0,0-1 0,0 1 0,0 0 1,0 0-1,0 0 0,1 0 0,-1 0 0,9-6-7494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20115,'0'0'3251,"0"11"-16,-10 179 2931,7-115-6166,21-146 0,-15 47 0,0-1 0,-2 0 0,-1 0 0,-1 1 0,-1-1 0,-8-40 0,7 65 40,2 10 0,1-9-69,0 1 1,0 0-1,0 0 1,0 0-1,0-1 0,0 1 1,1 0-1,-1 0 1,1-1-1,0 1 0,-1 0 1,1-1-1,2 3 1,0 0-596,1 0 0,0-1 0,0 0 0,1 0 0,-1-1 0,1 1 0,-1-1 0,1 0 0,0 0 1,0 0-1,0-1 0,7 2 0,63 6-9106,-39-9 4381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47 6951,'0'0'19704,"-11"5"-18797,4-1-710,1-1 0,0 1 0,0 0 0,1 0 0,-1 0 0,1 1 0,0 0 0,0 0 0,0 0 0,1 0 0,0 1 0,0 0 0,0 0 0,1 0 0,0 0 0,0 1 0,0-1 0,1 1 0,0 0 0,-2 12 0,3-16-166,1-1-1,0 1 0,-1 0 0,1-1 0,0 1 0,0 0 1,0-1-1,1 1 0,-1 0 0,1-1 0,-1 1 0,1-1 1,0 1-1,0-1 0,0 1 0,0-1 0,1 1 0,-1-1 1,1 0-1,-1 0 0,1 0 0,3 4 0,-1-4-1,0 0 0,1 0 0,-1-1-1,0 1 1,1-1 0,0 0 0,-1 0-1,1 0 1,-1-1 0,1 0 0,0 0-1,6 0 1,-6-1-29,0 0 0,1 0 0,-1-1 0,0 1 0,0-1 0,0 0 0,0 0 0,0-1 0,-1 0 0,1 1 0,-1-2 0,0 1 0,1 0 0,-1-1 0,-1 0 0,1 0 0,-1 0 0,1 0 0,-1 0 0,0-1 0,-1 0 0,1 1 0,-1-1 0,0 0 0,0 0 0,0 0 0,-1-1 0,0 1 0,0 0 0,0-9 0,0 10 0,0-1 0,0 1 0,-1-1 0,0 0 0,0 1 0,0-1 0,0 0 0,-1 1 0,0-1 0,0 1 0,0-1 0,-1 1 0,1-1 0,-1 1 0,0 0 0,0 0 0,-1 0 0,1 0 0,-1 0 0,0 0 0,0 1 0,0-1 0,0 1 0,-1 0 0,1 0 0,-1 0 0,0 1 0,0-1 0,0 1 0,0 0 0,0 0 0,-1 0 0,1 1 0,-1-1 0,-8-1 0,9 3-270,0-1 1,0 1-1,0-1 0,0 1 0,0 0 1,0 1-1,0-1 0,0 1 1,0 0-1,-5 1 0,8-1 110,0 0 0,-1 0 0,1 0 0,0-1 0,0 1 0,0 1 0,0-1 0,1 0 0,-1 0 0,0 0 0,0 0 0,1 1 0,-1-1 0,0 0 0,1 0 0,0 1 0,-1-1 0,1 1 0,0-1 0,-1 0 0,1 1 0,0-1-1,0 1 1,0-1 0,0 0 0,1 1 0,-1-1 0,0 1 0,1-1 0,-1 0 0,0 1 0,2 1 0,-2-1-544,1 0-1,0 0 1,0 0 0,0-1-1,0 1 1,0 0 0,1 0-1,-1 0 1,0-1 0,1 1-1,0-1 1,-1 1 0,1-1-1,0 0 1,-1 0 0,4 2-1,18 9-10751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190 182 17168,'0'0'8734,"-9"-2"-7512,5 1-1151,0 0 0,0 0-1,0 0 1,0 1-1,0 0 1,0 0 0,0 0-1,0 0 1,0 1 0,0 0-1,0 0 1,1 0 0,-1 0-1,0 0 1,0 1-1,1-1 1,-1 1 0,1 0-1,-1 0 1,1 1 0,0-1-1,0 1 1,0-1-1,0 1 1,-4 5 0,-3 3 254,-1 1 1,2 0 0,0 1-1,-11 18 1,16-24-159,1 0 1,0-1-1,0 1 0,1 0 0,0 0 1,0 1-1,1-1 0,0 0 0,0 1 1,0-1-1,2 11 0,-1-16-163,1-1 0,-1 1-1,1-1 1,0 0 0,-1 1-1,1-1 1,0 0 0,0 1 0,0-1-1,0 0 1,0 0 0,0 0-1,1 0 1,-1 0 0,0 0-1,0 0 1,1-1 0,-1 1 0,1 0-1,-1-1 1,0 1 0,1-1-1,-1 1 1,1-1 0,-1 0 0,1 1-1,0-1 1,-1 0 0,1 0-1,-1 0 1,1 0 0,-1-1-1,1 1 1,-1 0 0,4-2 0,2 1 1,1 0 0,-1 0 1,0-1-1,1-1 0,-1 1 1,9-5-1,2-5-5,-1-1 0,0 0 0,0-1 0,-2 0 0,0-2 0,0 0 0,-2 0 0,18-28 0,-16 20 0,0-2 0,-2 0 0,-1-1 0,-1 0 0,13-47 0,-24 72 0,1 1 0,0-1 0,-1 1 0,1-1 0,-1 0 0,0 1 0,0-1 0,1 1 0,-1-1 0,0 0 0,0 1 0,-1-1 0,1 1 0,0-1 0,0 0 0,-2-2 0,1 4 0,1 0 0,-1 0 0,0 0 0,0 0 0,1 0 0,-1 0 0,0 1 0,0-1 0,1 0 0,-1 0 0,0 1 0,1-1 0,-1 0 0,0 1 0,1-1 0,-1 1 0,1-1 0,-1 1 0,0-1 0,1 1 0,0 0 0,-1-1 0,0 2 0,-37 48 0,27-33 0,1 1 0,1-1 0,-12 34 0,18-43 0,0 1 0,1 0 0,0 0 0,1-1 0,0 1 0,0 0 0,1 1 0,0-1 0,1 0 0,2 16 0,-1-22 0,-1 0 0,0 0 0,1 1 0,0-1 0,0 0 0,0 0 0,0-1 0,0 1 0,1 0 0,-1-1 0,1 1 0,-1-1 0,1 0 0,0 0 0,0 0 0,0 0 0,0 0 0,1-1 0,-1 1 0,0-1 0,1 0 0,-1 0 0,0 0 0,1-1 0,-1 1 0,1-1 0,6 0 0,-2 1 0,-1-1 0,1 0 0,0-1 0,-1 0 0,1 0 0,-1-1 0,1 1 0,-1-2 0,0 1 0,0-1 0,0 0 0,8-5 0,-3 0 0,0-1 0,0-1 0,-1 0 0,0-1 0,-1 0 0,0 0 0,-1-1 0,0 0 0,12-23 0,-57 82 0,34-44 0,0 0 0,0 0 0,1 1 0,0-1 0,0 0 0,0 1 0,0-1 0,0 1 0,1-1 0,-1 1 0,1-1 0,0 1 0,0 0 0,0-1 0,1 1 0,-1-1 0,2 5 0,-1-6 0,1 0 0,-1-1 0,1 1 0,0 0 0,0 0 0,-1-1 0,1 1 0,0-1 0,0 1 0,0-1 0,1 0 0,-1 0 0,0 0 0,0 0 0,1 0 0,-1 0 0,0-1 0,1 1 0,-1-1 0,1 0 0,-1 0 0,1 0 0,-1 0 0,5 0 0,3-2 0,0 1 0,0-1 0,-1 0 0,1-1 0,-1 0 0,0-1 0,0 0 0,0 0 0,0-1 0,-1 0 0,1 0 0,-1-1 0,-1 0 0,1-1 0,-1 0 0,0 0 0,-1 0 0,0-1 0,10-14 0,-19 26-51,1 0 1,-1 1-1,2-1 0,-1 1 0,0 0 1,1-1-1,0 1 0,0 0 0,0 0 1,1 0-1,-1 0 0,1 0 0,0 0 1,1 0-1,-1 0 0,1 0 0,0 0 1,0-1-1,1 1 0,3 8 1,-3-9-160,0 0 0,0-1 0,0 1 0,1 0 0,0-1 0,-1 0 0,1 0 0,1 0 0,-1 0 1,0 0-1,1-1 0,-1 1 0,1-1 0,0 0 0,0 0 0,5 2 0,21 4-8609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8 153 17136,'0'0'6209,"-1"10"-4795,-5 34-47,6-42-1279,0-1 0,0 1 0,-1 0 0,1-1 0,0 1 1,1-1-1,-1 1 0,0 0 0,0-1 0,1 1 0,-1-1 0,0 1 0,1 0 0,0-1 0,-1 1 0,1-1 1,0 0-1,0 1 0,0-1 0,0 0 0,0 1 0,0-1 0,0 0 0,0 0 0,0 0 0,1 0 0,-1 0 0,0 0 1,1 0-1,-1 0 0,1-1 0,-1 1 0,1-1 0,-1 1 0,1-1 0,0 1 0,-1-1 0,1 0 0,-1 0 1,1 0-1,0 0 0,-1 0 0,1 0 0,0 0 0,-1 0 0,1-1 0,2 0 0,2 0 114,0-1-1,1 0 0,-1 0 0,0 0 0,0-1 1,0 0-1,0 0 0,0-1 0,7-5 1,9-16-136,0 0 1,-2-1 0,-1-1 0,-1 0-1,26-57 1,-44 83-68,0 1 0,0 0 0,0 0 1,0 0-1,0 0 0,0-1 0,0 1 0,0 0 0,0 0 1,0 0-1,0 0 0,0 0 0,0-1 0,0 1 0,0 0 1,0 0-1,1 0 0,-1 0 0,0-1 0,0 1 0,0 0 0,0 0 1,0 0-1,0 0 0,0 0 0,0 0 0,1 0 0,-1-1 1,0 1-1,0 0 0,0 0 0,0 0 0,0 0 0,1 0 0,-1 0 1,0 0-1,0 0 0,0 0 0,0 0 0,1 0 0,-1 0 1,0 0-1,0 0 0,0 0 0,0 0 0,0 0 0,1 0 1,-1 0-1,0 0 0,0 0 0,0 0 0,0 0 0,1 0 0,-1 0 1,0 1-1,0-1 0,0 0 0,0 0 0,0 0 0,0 0 1,0 0-1,1 0 0,-1 0 0,0 1 0,0-1 0,0 0 0,0 0 1,4 18-126,-2 24-49,-3 15-19,0 29-1771,5-30-4882,0-36-829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82 6662,'0'0'22779,"-9"-6"-21402,7 3-1331,-1 1-1,1 0 0,-1-1 1,0 1-1,0 0 0,0 1 1,0-1-1,0 0 0,0 1 0,-1 0 1,1 0-1,0 0 0,-1 0 1,1 0-1,-1 1 0,1-1 1,-1 1-1,1 0 0,-1 0 0,0 0 1,1 1-1,-1-1 0,1 1 1,0 0-1,-1 0 0,1 0 0,-1 0 1,1 1-1,0-1 0,0 1 1,0 0-1,-5 3 0,2 2-15,-1 0 0,1 0 0,0 0 0,0 1 0,1 0-1,0 0 1,-6 15 0,8-18-15,1 0 1,0 0-1,0 1 1,1-1-1,-1 1 0,1 0 1,1-1-1,-1 1 0,1 0 1,0 0-1,0-1 0,0 1 1,3 11-1,-1-14-15,-1 0 0,1-1 0,0 1 0,0 0 0,0-1 0,0 1 0,0-1 0,1 0 0,-1 1 0,1-1 0,0 0 0,-1-1 0,1 1 0,0 0 0,0-1 0,0 0 0,0 1 0,0-1 0,0-1 0,1 1 0,-1 0 0,0-1 0,0 1 0,5-1 0,11 1 0,1 0 0,33-4 0,-50 3 0,8-2-341,1 0-1,0 0 1,0-1-1,-1 0 1,1-1 0,20-11-1,-19 8-457,0-1 1,-1-1-1,0 0 0,-1 0 1,0-1-1,0-1 0,-1 1 0,0-2 1,-1 0-1,0 0 0,-1 0 0,-1-1 1,0 0-1,10-27 0,0-15-5361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5926,'0'0'18289,"-4"9"-16164,-4 10-1721,1 1 0,1 0 0,1 0 0,1 0 0,0 1 0,1-1 1,1 39-1,14 161 2597,-7-165-2808,-4-49-193,0-11 0,2-25 0,1-44 0,-5-31 0,4 109 0,1 0 0,-1 0 0,1-1 0,-1 0 0,1 1 0,0-1 0,0-1 0,1 1 0,-1 0 0,1-1 0,-1 0 0,1 0 0,0-1 0,-1 1 0,1-1 0,0 0 0,0 0 0,0 0 0,0-1 0,0 0 0,0 0 0,6-1 0,0 1 0,0-1 0,0-1 0,0 1 0,-1-2 0,1 1 0,-1-2 0,1 1 0,-1-1 0,11-7 0,-9 3 0,-1 0 0,0-2 0,0 1 0,0-1 0,14-20 0,-29 63 0,-2-15 0,1-1 0,0 1 0,2 0 0,0 0 0,0 0 0,2 1 0,0-1 0,2 0 0,2 20 0,-3-35-9,1 0 0,1 0 0,-1 0 0,0-1 0,1 1 0,-1 0 0,1-1 0,0 0 0,0 1 0,0-1 0,0 0 0,0 0 0,1 0 0,-1 0 0,0 0 0,1-1 0,0 1 0,-1-1-1,1 1 1,0-1 0,0 0 0,0 0 0,-1-1 0,1 1 0,0 0 0,0-1 0,0 0 0,0 0 0,0 1 0,0-2 0,0 1 0,0 0 0,0-1 0,0 1 0,0-1 0,0 0 0,0 0 0,0 0 0,0-1 0,-1 1 0,1 0 0,-1-1 0,1 0 0,-1 0 0,1 0 0,-1 0 0,0 0 0,0 0 0,0 0 0,0-1 0,0 1 0,-1-1 0,1 1 0,1-5 0,0-3-1691,1 0 0,-1-1 0,-1 1 1,2-20-1,1-16-5705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15407,'0'0'17360,"-1"14"-31197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88 4773,'0'0'11691,"4"-8"-7239,-2 3-3802,12-32 3291,-13 7 1782,-2 29-5692,1 1 0,0-1 1,-1 1-1,1-1 0,-1 1 1,1-1-1,-1 1 0,1 0 1,-1-1-1,1 1 0,-1-1 1,1 1-1,-1 0 0,1 0 1,-1-1-1,1 1 0,-1 0 1,0 0-1,1 0 0,-1 0 1,1-1-1,-1 1 0,0 0 1,1 0-1,-1 0 1,1 0-1,-1 0 0,0 1 1,1-1-1,-1 0 0,0 0 1,1 0-1,-1 0 0,0 1 1,-22 10 408,15-3-440,0 1 0,0 0 0,1 0 0,0 0 0,1 1 0,0 0 0,1 0 0,0 1 0,0-1 0,1 1 0,1 0 0,-1 1 0,2-1 0,0 0 0,0 1 0,1-1 0,0 16 0,2-26 0,-1 0 0,1 0 0,-1 0 0,1 0 0,-1 1 0,1-1 0,-1 0 0,1 0 0,0 0 0,0 0 0,0 0 0,-1-1 0,1 1 0,0 0 0,0 0 0,0 0 0,0-1 0,0 1 0,1-1 0,-1 1 0,0-1 0,0 1 0,0-1 0,0 1 0,1-1 0,-1 0 0,0 0 0,0 0 0,1 0 0,-1 0 0,0 0 0,0 0 0,1 0 0,-1 0 0,0-1 0,1 1 0,4-1 0,-1 0 0,1 0 0,-1 0 0,0 0 0,1-1 0,-1 0 0,5-3 0,-1 0 0,-1-1 0,-1-1 0,1 1 0,-1-1 0,0 0 0,-1-1 0,1 1 0,-2-1 0,7-11 0,-9 14 0,1-1 0,-2 0 0,1 0 0,-1 0 0,0 0 0,0-1 0,0 1 0,-1 0 0,0-1 0,0 1 0,-1-1 0,0 1 0,0-1 0,-2-12 0,2 18 0,-1 0 0,1 0 0,0 1 0,-1-1 0,1 0 0,-1 0 0,1 0 0,-1 0 0,1 1 0,-1-1 0,0 0 0,1 1 0,-1-1 0,0 0 0,0 1 0,1-1 0,-1 1 0,0-1 0,0 1 0,0-1 0,0 1 0,0 0 0,1-1 0,-1 1 0,0 0 0,0 0 0,0 0 0,0-1 0,0 1 0,0 0 0,0 0 0,0 1 0,0-1 0,0 0 0,0 0 0,0 0 0,0 1 0,0-1 0,1 0 0,-1 1 0,0-1 0,0 1 0,0-1 0,0 1 0,1-1 0,-2 2 0,-3 1 0,0 0 0,0 0 0,0 0 0,0 1 0,-8 8 0,12-11 0,0 0 0,0 0 0,0 1 0,0-1 0,0 0 0,0 0 0,0 1 0,0-1 0,0 1 0,1-1 0,-1 1 0,1-1 0,-1 1 0,1-1 0,-1 1 0,1 0 0,0-1 0,0 3 0,0-4 0,0 1 0,1-1 0,-1 1 0,1-1 0,-1 1 0,1 0 0,-1-1 0,1 0 0,0 1 0,-1-1 0,1 1 0,-1-1 0,1 0 0,0 1 0,-1-1 0,1 0 0,0 0 0,-1 1 0,1-1 0,0 0 0,0 0 0,-1 0 0,1 0 0,0 0 0,0 0 0,0 0 0,8-1 0,-1 0 0,1-1 0,-1 1 0,0-1 0,12-5 0,-20 7 0,27-12 0,1 1 0,0 1 0,1 2 0,-1 1 0,1 1 0,47-3 0,-74 9 0,-1 0 0,1 0 0,0 0 0,-1 0 0,1 0 0,-1 1 0,1-1 0,-1 1 0,1-1 0,-1 1 0,1 0 0,-1-1 0,0 1 0,1 0 0,-1 0 0,0 0 0,1 0 0,-1 0 0,0 0 0,0 0 0,0 1 0,0-1 0,0 0 0,0 0 0,-1 1 0,1-1 0,0 1 0,-1-1 0,1 1 0,-1-1 0,1 4 0,1 3 0,-1 1 0,0 0 0,-1 0 0,-1 15 0,0-3 0,31-21 0,-18-2 0,-1-1 0,0 0 0,0-1 0,0 0 0,13-7 0,-15 6 0,0 1 0,0 0 0,1 0 0,-1 1 0,1 0 0,0 1 0,18-2 0,-27 4 0,0 0 0,-1 0 0,1 0 0,0 0 0,-1 0 0,1 1 0,0-1 0,-1 0 0,1 0 0,0 1 0,-1-1 0,1 0 0,-1 1 0,1-1 0,0 1 0,-1-1 0,1 1 0,-1-1 0,0 1 0,1-1 0,-1 1 0,1-1 0,-1 1 0,0-1 0,1 1 0,-1 0 0,0-1 0,0 1 0,1 1 0,1 27 0,-16 25 0,10-44-137,-9 19-2037,7 0-3475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261 128 4644,'9'-46'13139,"-5"-24"-4342,-3 70-8718,-1 0 0,0-1 0,0 1 0,0 0 0,0-1 0,0 1 0,0-1 0,0 1 0,0 0 1,0-1-1,0 1 0,0 0 0,0-1 0,0 1 0,0-1 0,0 1 0,0 0 0,0-1 0,0 1 0,-1 0 0,1-1 0,0 1 0,0 0 0,0-1 1,-1 1-1,1 0 0,0 0 0,0-1 0,-1 1 0,1 0 0,0 0 0,-1-1 0,1 1 0,0 0 0,-1 0 0,1 0 0,0 0 0,-1-1 1,1 1-1,0 0 0,-1 0 0,0 0 0,-15 12 595,-12 25-851,12-6 374,2 2 0,0 0-1,3 0 1,0 1 0,-9 62 0,13-48 80,2 2 0,2-1 1,7 79-1,-2-113-277,0 1 0,1-1 0,1 0 0,8 20 0,-31-103 0,-107-199 0,126 267 0,-1-1 0,1 0 0,-1 0 0,1 0 0,0 0 0,-1 1 0,1-1 0,0 0 0,0 0 0,0 0 0,0 0 0,0 0 0,0 0 0,0 0 0,0 0 0,0 0 0,0 0 0,0 0 0,0 0 0,1 0 0,-1 1 0,0-1 0,1 0 0,-1 0 0,1 0 0,-1 0 0,1 1 0,-1-1 0,1 0 0,0 0 0,-1 1 0,1-1 0,0 1 0,-1-1 0,1 0 0,0 1 0,0-1 0,0 1 0,0 0 0,-1-1 0,1 1 0,0 0 0,0-1 0,0 1 0,0 0 0,0 0 0,0 0 0,2 0 0,8-1 0,0 0 0,0 1 0,18 2 0,-6-1 0,15 0-170,-14 0-1134,0-1 0,0-2 0,36-5 0,-27-3-7115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5189,'0'0'23366,"-2"11"-22805,-3 21 1,0 1 0,1 36 0,4-67-543,1-1 0,-1 1 0,0 0 0,0 0 0,1 0 0,-1-1 0,1 1 0,0 0 0,-1 0 0,1-1 0,0 1 0,0-1 0,0 1 0,0-1 0,0 1 0,1-1 0,-1 1-1,0-1 1,1 0 0,-1 0 0,0 0 0,1 0 0,0 0 0,-1 0 0,1 0 0,0 0 0,-1-1 0,1 1 0,0 0 0,0-1 0,-1 0 0,1 1 0,0-1 0,0 0-1,0 0 1,0 0 0,-1 0 0,1 0 0,3-1 0,3 0 68,0 0 1,-1 0-1,1-1 0,-1 0 0,1 0 1,-1 0-1,0-1 0,11-6 0,-7 1-18,1-1 0,-2 0 1,17-18-1,22-18 76,-48 45-145,-1 0 0,1 0 0,-1 0 0,0 0 0,1 0 0,-1-1 0,1 1 0,-1 0 0,1 0 0,-1 0 0,1 1 0,-1-1 0,0 0 0,1 0 0,-1 0 0,1 0 0,-1 0 0,0 0 0,1 1 0,-1-1 0,1 0 0,-1 0 0,0 0 0,1 1 0,-1-1 0,0 0 0,1 1 0,-1-1 0,0 0 0,1 1 0,-1-1 0,0 0 0,0 1 0,0-1 0,1 1 0,-1-1 0,0 0 0,0 1 0,0-1 0,0 1 0,0-1 0,0 1 0,0-1 0,0 0 0,0 1 0,0-1 0,0 1 0,0-1 0,0 1 0,4 32 0,-3-26 0,-1-5 0,0 1 0,0-1 0,1 0 0,-1 0 0,1 0 0,-1 0 0,1 0 0,0 0 0,0 0 0,0 0 0,0 0 0,0-1 0,0 1 0,1 0 0,-1-1 0,1 1 0,-1-1 0,1 1 0,-1-1 0,1 0 0,2 2 0,-1-2 0,0 0 0,0 0 0,0 0 0,1 0 0,-1-1 0,0 0 0,0 1 0,0-1 0,1 0 0,-1-1 0,0 1 0,6-2 0,10-3 0,0-2 0,0 0 0,33-18 0,-27 12 0,-11 6 0,-10 5 0,-1-1 0,2 1 0,-1 0 0,0 0 0,0 0 0,1 0 0,-1 1 0,1 0 0,-1 0 0,1 0 0,-1 0 0,1 1 0,0 0 0,-1 0 0,1 0 0,5 1 0,-9 0-219,0 0 0,0 0 0,0 0 0,0 0 0,-1 0 0,1 1 0,0-1 0,-1 0 0,1 0 0,-1 1-1,1-1 1,-1 1 0,1-1 0,-1 0 0,0 1 0,0-1 0,0 1 0,0-1 0,0 0 0,0 1 0,0-1 0,0 1 0,-1 1 0,1-2-188,-1 1 0,1-1-1,0 1 1,0-1 0,0 1 0,0-1 0,0 1-1,1-1 1,-1 1 0,0-1 0,1 0 0,-1 1-1,1-1 1,-1 1 0,1-1 0,-1 0 0,1 1 0,1 1-1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5029,'0'0'26008,"-11"1"-25244,2-1-681,-1 2 0,1-1-1,1 1 1,-1 0 0,0 1 0,1 0 0,-17 9 0,21-10-69,0 0 1,0 0-1,0 1 1,0 0-1,0 0 1,1 0-1,-1 0 0,1 0 1,0 1-1,0-1 1,0 1-1,1 0 1,-1 0-1,1 0 0,0 0 1,0 1-1,1-1 1,-1 0-1,1 1 1,-2 8-1,3-11-12,0-1 1,0 1-1,0 0 0,1-1 1,-1 1-1,0-1 0,1 1 1,0-1-1,-1 1 1,1-1-1,0 0 0,-1 1 1,1-1-1,0 0 0,0 1 1,0-1-1,0 0 0,0 0 1,0 0-1,1 0 0,-1 0 1,0 0-1,1 0 1,-1 0-1,0-1 0,1 1 1,-1 0-1,1-1 0,-1 1 1,1-1-1,-1 0 0,1 1 1,-1-1-1,4 0 0,8 2-52,0-1-1,1 0 1,15-2-1,-13 0-176,50-1-4036,1-7-4078,-19-3 408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10570,'0'0'20147,"0"11"-19133,-22 193-199,5-50-594,16-169-221,-1 0 0,0 1 0,-1-1 0,-1 1 0,0 0 0,-2 0 0,1 0 0,-14-23 0,-1-5 0,22 42 0,0-1 0,0 0 0,-1 1 0,1-1 0,0 1 0,0 0 0,0-1 0,0 1 0,0 0 0,-1 0 0,5 1 0,77 11-4033,-62-7 948,1-2 1,32 2-1,-32-5-5825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16752,'0'0'10826,"-21"53"-9320,16-30-417,1 3-161,4-2-447,0-2-225,0-5-160,1-3-32,8-1-192,2-4-512,-1-8-738,2-1-1761,4 0-2274,-1-17-5669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19987,'0'0'12780,"-27"43"-12780,34-28-2594,0-1-1859,0-5-2177,2-2-6791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5317,'0'0'16378,"2"9"-14952,49 245 4356,-30-138-9194,-21-112 1852,-4-16-18816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2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95 9737,'0'0'9508,"1"-8"-4399,0 0-4294,-1 1-120,1 1 1,-1 0 0,1 0 0,-2-1 0,1 1 0,-3-11 0,3 15-630,-1 1 1,1 0-1,-1-1 1,0 1-1,0 0 1,1 0-1,-1-1 1,0 1-1,0 0 1,0 0-1,0 0 1,0 0-1,0 0 1,0 1-1,-1-1 1,1 0-1,0 0 1,0 1-1,-1-1 1,1 1 0,0-1-1,-1 1 1,1-1-1,-1 1 1,1 0-1,0 0 1,-1 0-1,1 0 1,-1 0-1,1 0 1,-1 0-1,1 0 1,0 0-1,-1 1 1,1-1-1,0 1 1,-1-1-1,1 1 1,0-1-1,-2 2 1,-4 2-67,0-1 0,0 1 0,0 1 0,1-1 0,0 1 0,0 0 0,0 0 0,0 1 0,-8 11 0,10-12 0,0 0 0,0 1 0,0-1 0,1 1 0,0 0 0,0 0 0,0 0 0,1 0 0,-1 0 0,2 1 0,-3 12 0,4-18 0,0 0 0,1 0 0,-1 0 0,0 0 0,1 0 0,-1 0 0,1 0 0,-1 0 0,1 0 0,-1 0 0,1 0 0,0 0 0,-1-1 0,1 1 0,0 0 0,0 0 0,0-1 0,-1 1 0,1 0 0,0-1 0,0 1 0,0-1 0,0 0 0,0 1 0,0-1 0,0 0 0,0 1 0,0-1 0,1 0 0,-1 0 0,2 0 0,41 2 0,-34-3 0,7-1 0,1 0 0,-1-2 0,0 0 0,-1-1 0,1 0 0,-1-2 0,0 0 0,24-14 0,24-9 0,-62 28 0,-1 2 0,1-1 0,0 0 0,0 0 0,0 1 0,0-1 0,0 1 0,0-1 0,0 1 0,1 0 0,-1 0 0,0 0 0,0 0 0,3 0 0,-4 1 0,0 0 0,0 0 0,0-1 0,0 1 0,-1 0 0,1 0 0,0 0 0,-1 0 0,1 0 0,0 0 0,-1 0 0,1 0 0,-1 0 0,0 1 0,1-1 0,-1 0 0,0 0 0,0 0 0,0 0 0,0 1 0,0-1 0,0 0 0,0 0 0,0 2 0,-1 1 0,1-1 0,0 1 0,0-1 0,1 0 0,-1 1 0,1-1 0,0 0 0,-1 1 0,2-1 0,-1 0 0,2 4 0,-2-5 0,1-1 0,-1 1 0,1-1 0,0 0 0,-1 1 0,1-1 0,0 0 0,0 0 0,0-1 0,0 1 0,0 0 0,0 0 0,0-1 0,0 0 0,0 1 0,0-1 0,0 0 0,0 0 0,0 0 0,3 0 0,21-1 0,-1-1 0,1-2 0,-1 0 0,27-9 0,55-8 0,-84 22 0,-17 10 0,-21 23 0,7-19 0,5-9-106,-3 7-2073,3 0-5417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11275,'0'0'19421,"8"8"-18290,1 0-1013,0 1-1,-1 0 1,0 0-1,0 1 1,-1 0-1,0 1 1,5 12-1,-6-12-238,-1 0-1,2 0 1,-1-1 0,2 0 0,-1 0-1,15 14 1,-17-20-30,-1 0-1,0 0 0,1 0 1,0-1-1,0 0 0,0 0 0,0 0 1,0-1-1,1 1 0,-1-1 1,1-1-1,0 1 0,-1-1 1,1 0-1,0 0 0,7 0 1,-12-1-233,0 0-1,0 0 1,0 0 0,1-1 0,-1 1 0,0 0 0,0-1-1,0 1 1,0 0 0,0-1 0,0 0 0,0 1 0,0-1-1,0 1 1,0-1 0,0 0 0,0 0 0,0 0-1,0 1 1,0-1 0,-1 0 0,1 0 0,0 0 0,-1 0-1,1 0 1,-1 0 0,1-2 0,11-19-8686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11082,'0'0'14756,"-4"10"-12957,-53 156 2926,22-71-5090,4 2 0,-21 115 0,49-193-1010,-2 15-2331,3-10-5685,2-15-5002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52 4516,'0'0'17409,"7"-8"-14884,18-29-491,-24 31 1984,-11 12-3280,-14 14-946,-2 11 397,0 2 0,2 0-1,2 2 1,-21 42 0,35-61-160,1 1 1,0 0-1,1 0 1,1 1-1,0 0 1,2 0-1,0 0 0,1 0 1,1 1-1,0-1 1,4 32-1,-2-46-24,0 0 0,1 0 0,-1 0 0,1 0 0,-1 0-1,1 0 1,1 0 0,-1 0 0,0-1 0,1 0 0,0 1 0,0-1-1,0 0 1,0 0 0,0 0 0,1-1 0,-1 1 0,1-1 0,0 0-1,-1 0 1,1 0 0,0 0 0,0-1 0,8 3 0,6 0-1009,-1-1 1,1 0 0,-1-1-1,31-1 1,8-1-6700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6919,'7'-12'9010,"-7"10"-8269,1 0 0,0 1 1,0-1-1,-1 0 1,1 1-1,0-1 1,0 1-1,1-1 1,-1 1-1,0-1 0,0 1 1,1 0-1,-1 0 1,1-1-1,2 0 1,-3 5-537,0-1 0,0 1 1,0 0-1,0-1 1,-1 1-1,1 0 0,-1 0 1,0 0-1,0 0 1,0 0-1,0 5 1,0-5 25,-2 35 377,-1 0 0,-14 70 1,2-27-304,15-54-246,0-27-58,0 1 1,0-1-1,0 1 1,0-1-1,0 0 1,0 1-1,0-1 1,1 0-1,-1 1 1,0-1-1,0 0 1,0 1-1,1-1 1,-1 0-1,0 1 1,0-1-1,1 0 1,-1 0-1,0 1 1,1-1-1,-1 0 0,0 0 1,1 0-1,-1 1 1,0-1-1,1 0 1,-1 0-1,0 0 1,1 0-1,-1 0 1,1 0-1,2-1 3,0 0-1,0 0 1,0 0 0,0-1-1,0 0 1,0 0-1,0 1 1,-1-1-1,1-1 1,-1 1-1,4-4 1,80-75-15,102-123 1,-188 204 32,3-5 284,-3 5-611,0 0 0,0-1 0,0 1 0,0 0 0,0 0 0,-22-2-27288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6822,'0'0'19411,"28"54"-16849,-12-45-512,4 0-865,1 0-896,2 2-257,-3 0-161,-4 2-1568,-3-3-2179,-6-1-3202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7207,'0'0'24375,"21"62"-24055,-21-28-224,0 0-64,0-1-64,0-4-640,0-1-1186,0-11-1505,0-7-1057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12300,'0'0'18241,"-3"11"-17857,-7 11-218,-1-1-1,0 0 1,-2-1-1,0 0 1,-31 34-1,-14 15 37,46-53-8924,26-36 3987,3-4-1308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7207,'0'0'19501,"3"9"-18844,0 2-514,-1-1 1,0 0-1,-1 1 1,0-1 0,-1 0-1,0 1 1,-1-1-1,0 1 1,-3 12 0,-1 9-144,-2 60 0,6-66-4868,1 1-4966</inkml:trace>
  <inkml:trace contextRef="#ctx0" brushRef="#br0" timeOffset="1">1 175 11339,'0'0'17392,"63"-34"-17360,-41 34-256,-2 0-1410,3-3-1569,-2-2-2146,-2-1-3555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18257,'0'0'6444,"-7"9"-4442,-6 8-1554,2 0 0,0 1 0,0 0 0,2 1-1,0 0 1,2 1 0,0-1 0,1 1 0,0 1 0,2-1 0,-2 27 0,6-46-442,0 0 0,0-1-1,0 1 1,0 0-1,0-1 1,0 1 0,1 0-1,-1-1 1,0 1-1,1 0 1,-1-1 0,0 1-1,1 0 1,-1-1 0,1 1-1,-1-1 1,1 1-1,-1-1 1,1 1 0,-1-1-1,1 1 1,-1-1-1,1 1 1,0-1 0,-1 0-1,1 1 1,1-1 0,25 3 225,29-12 69,-29 2-2310,55-6-1,84 6-10474,-152 7 1157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13869,'0'0'8355,"2"9"-6866,-1-5-1175,0 1 1,1 0-1,0-1 0,0 1 1,0-1-1,0 0 0,1 1 0,-1-1 1,1-1-1,0 1 0,6 5 1,-8-7-181,1-1 0,-1 1 0,1-1 0,0 0 0,0 0 0,-1 0 1,1 0-1,0 0 0,0 0 0,0 0 0,0-1 0,1 1 0,-1-1 0,0 1 1,0-1-1,0 0 0,0 0 0,0 0 0,0 0 0,1 0 0,-1 0 0,0-1 1,0 1-1,0-1 0,0 1 0,0-1 0,0 0 0,0 0 0,0 0 0,0 0 1,0 0-1,-1 0 0,1 0 0,0-1 0,1-1 0,5-4-105,-1-1-1,0 1 1,0-1-1,-1-1 1,0 1-1,-1-1 0,0 0 1,0-1-1,0 1 1,-2-1-1,1 1 1,-1-1-1,3-19 1,-1-7-11,-1-1 1,-2-55-1,-2 75-18,-1 30-151,1-1-1,0 1 1,1 0-1,1-1 1,0 1 0,1-1-1,0 1 1,1-1 0,0 0-1,1 0 1,0-1-1,1 1 1,9 12 0,-12-19-464,11 14-3747,-3-7-1952,3 0-6381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 13741,'0'0'15246,"59"-4"-13324,-36 4-320,-1 2-1346,-1 13-256,-4 6 0,-5 8 0,-8 6 0,-4 7 0,-7 7 0,-19 5 0,-4 4 0,-12 4 0,-3-6 0,-2-6-4132,-1-10-5669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28 15631,'1'-25'7628,"-1"25"-7521,0 0 0,0 0 0,-1-1 0,1 1 0,0 0 0,0 0-1,0 0 1,0 0 0,0-1 0,-1 1 0,1 0 0,0 0 0,0 0 0,0 0 0,-1 0 0,1 0 0,0 0 0,0-1 0,0 1 0,-1 0 0,1 0 0,0 0 0,0 0 0,-1 0-1,1 0 1,0 0 0,0 0 0,0 0 0,-1 0 0,1 0 0,0 0 0,0 0 0,-1 1 0,1-1 0,0 0 0,0 0 0,0 0 0,-1 0 0,1 0 0,0 0 0,0 0 0,0 1-1,0-1 1,-1 0 0,1 0 0,0 1 0,-3 2 99,0 0 1,0 0-1,0 1 0,1-1 0,-1 1 0,1 0 0,0 0 0,-2 5 1,-12 33 84,1 0 1,2 1 0,3 0 0,1 1 0,2 0 0,2 0-1,2 1 1,4 79 0,1-115-292,0 0 0,0 0 0,0-1 0,1 1 0,5 11 0,-7-18 0,0 1 0,1-1 0,-1 1 0,0-1 0,1 0 0,-1 1 0,1-1 0,0 0 0,0 0 0,0 0 0,0 0 0,0-1 0,0 1 0,0-1 0,1 1 0,-1-1 0,0 0 0,1 1 0,-1-1 0,1-1 0,4 2 0,-7-2-4,1 0-1,-1 0 1,0 0-1,1 0 1,-1 0-1,0 0 1,1 0-1,-1 0 1,0 0 0,1 0-1,-1-1 1,0 1-1,1 0 1,-1 0-1,0 0 1,1 0-1,-1-1 1,0 1-1,0 0 1,1 0 0,-1-1-1,0 1 1,0 0-1,1-1 1,-1 1-1,0 0 1,0-1-1,0 1 1,0 0 0,0-1-1,1 1 1,-1 0-1,0-1 1,0 1-1,0-1 1,-1-19-473,-12-18-1400,-2 11-1514,-1 1-1,-1 1 1,-2 1 0,-33-36 0,20 32 4007,0 6 4230,49 25 2416,20-5-5193,-13 0-1043,-1 2-735,0-1 1,0 0-1,25-7 0,8-12-3209,-49 17 1418,0-2 1,0 1-1,0-1 0,-1 1 0,9-10 0,9-16-9465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5:5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17008,'0'0'15086,"24"60"-14925,-19-30-65,-4 4-64,2-3-289,-2 4-1440,0-8-1923,0-3-2594,2-8-7527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0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6887,'0'0'21113,"16"3"-20051,15 2-805,0-3 1,0 0-1,0-2 0,32-4 1,83-7-1492,-84 10-9287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0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14542,'0'0'9449,"89"19"-7784,-31-26-640,7-4-384,1 3-417,-1 0-192,-10 0-2050,-8-3-4388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 5990,'0'0'20318,"4"10"-18968,-2 4-1111,-2 0-1,0 0 1,0 0 0,-1 0-1,-5 23 1,-3 36 112,8-47-212,0-14 38,1-1 0,0 1 1,1 0-1,1 12 0,-1-23-149,-1 0 0,0 0 0,1 0 0,-1 0 0,1-1-1,-1 1 1,1 0 0,-1 0 0,1 0 0,0 0 0,-1-1 0,1 1 0,0 0 0,0 0-1,-1-1 1,1 1 0,0-1 0,0 1 0,0-1 0,0 1 0,0-1 0,0 0 0,0 1-1,0-1 1,0 0 0,0 0 0,0 0 0,0 1 0,0-1 0,0 0 0,0 0-1,0-1 1,0 1 0,0 0 0,0 0 0,0 0 0,0-1 0,0 1 0,2-1 0,1-1 92,0 1 0,0-1 0,0 0 0,0 0 0,0 0 0,0-1 1,6-5-1,4-9-104,0-1 0,-1 0 0,-1-1 0,-1-1 0,0 0 0,-2 0 0,0-1 0,-1 0 0,-1-1 0,-2 0 0,0 0 0,-1 0 0,2-28 0,-25 150-16,18-89 0,1 0 0,0 0 0,1-1 0,0 1 0,1 0 0,0-1 0,1 1 0,0-1 0,7 16 0,-8-22 0,0 0 0,1 0 0,-1 0 0,1 0 0,0-1 0,1 0 0,-1 1 0,0-1 0,1 0 0,0-1 0,0 1 0,-1 0 0,2-1 0,-1 0 0,0 0 0,0-1 0,1 1 0,-1-1 0,1 0 0,-1 0 0,1 0 0,-1 0 0,1-1 0,8 0 0,-7 0-137,14-2-3264,-19 2 2948,0-1 0,0 1 0,0 0 0,0-1 0,0 0 0,0 1 1,0-1-1,0 0 0,0 1 0,-1-1 0,1 0 0,0 0 0,-1 0 0,1 1 0,0-1 1,0-2-1,7-16-13262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4388,'0'0'18567,"0"11"-17328,0 20-444,-2-3-309,2-1 1,0 0 0,2 1 0,2-1-1,10 46 1,-1-53-1892,2-13-4941,-2-7-2890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8936,'0'0'23831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4933,'0'0'20686,"-2"8"-19079,1 6-1146,0 1 0,1-1 1,1 0-1,0 0 0,1 0 0,0 0 1,5 14-1,0-1 133,2 0 0,22 49 0,-30-75-592,-1 0 0,0 0 1,1 0-1,-1 0 0,1 0 1,-1 0-1,1-1 0,0 1 0,-1 0 1,1 0-1,0-1 0,-1 1 1,1 0-1,0-1 0,0 1 1,0-1-1,-1 1 0,1-1 1,0 1-1,0-1 0,0 0 1,0 1-1,0-1 0,0 0 1,0 0-1,0 0 0,0 1 0,2-1 1,-1-1-2,0 0 1,0 0-1,0 1 1,1-1-1,-1-1 1,-1 1-1,1 0 1,0 0-1,0-1 1,0 1-1,-1-1 1,3-2-1,5-7-5,0 0 0,-1-1 0,8-13 0,-14 21 3,12-22 1,-1-1 0,14-42 0,-5 11 0,-15 49-2073,-7 9 1977,0 0 0,0-1-1,0 1 1,0 0 0,0 0-1,1 0 1,-1 0 0,0 0-1,0 0 1,0-1 0,0 1-1,0 0 1,0 0 0,1 0-1,-1 0 1,0 0 0,0 0-1,0 0 1,0 0 0,1 0-1,-1 0 1,0 0 0,0 0-1,0 0 1,0 0 0,1 0-1,-1 0 1,0 0 0,0 0-1,0 0 1,0 0 0,1 0-1,-1 0 1,0 0 0,0 0-1,0 0 1,0 0 0,1 0-1,-1 0 1,0 0 0,0 0-1,0 0 1,0 1 0,0-1-1,0 0 1,1 0 0,-1 0-1,0 0 1,0 0 0,0 1-1,0-1 1,0 0 0,0 0-1,0 0 1,0 0 0,0 1-1,0-1 1,0 0 0,0 0-1,1 7-8417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12204,'0'0'15855,"1"8"-15103,1 28 411,-4 72-1,-2 0-529,4-105-649,1 0 0,-1 0 0,1 0-1,-1-1 1,1 1 0,0 0 0,0 0 0,0-1 0,0 1 0,0-1 0,1 1 0,-1-1 0,3 3 0,12 3-6016,-16-22-4130,-2-4-255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11851,'0'0'15252,"2"10"-14051,-2 13-887,0 0-1,-2 0 0,0 0 1,-2 0-1,0-1 1,-8 24-1,9-36-213,-3 8 112,2 1 0,-1 0 0,2 0 0,1 0 0,-1 37 0,3-55-218,1 1-1,-1-1 1,0 0 0,0 0-1,1 0 1,-1 0-1,0 0 1,1 0-1,-1 0 1,1 0 0,-1 0-1,1 0 1,0 0-1,-1-1 1,1 1 0,0 0-1,0 0 1,0 0-1,0-1 1,-1 1 0,1-1-1,0 1 1,0-1-1,0 1 1,2 0 0,33 3-917,-27-5 254,1-1 0,0 0 0,-1 0 0,1-1 0,11-5 0,28-20-5943,-19 4-1158,-9 4-1412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5862,'0'0'22741,"59"-27"-21844,-27 22-481,1 3-352,2-1-32,1 3-608,0-1-2435,-3-5-3011,0-2-7206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1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 4452,'0'0'20505,"-5"11"-19496,3-5-925,-19 62 1398,19-61-1298,1 0 1,0-1-1,0 1 0,1-1 0,-1 1 1,1 0-1,1 0 0,-1-1 0,1 1 0,3 7 1,-4-12-154,1-1 0,0 1 1,0 0-1,0-1 0,0 1 1,0-1-1,0 1 0,1-1 1,-1 0-1,0 1 0,1-1 1,-1 0-1,1 0 0,-1 0 1,1 0-1,-1 0 0,1 0 0,0-1 1,0 1-1,-1-1 0,1 1 1,0-1-1,0 1 0,0-1 1,0 0-1,-1 0 0,1 0 1,0 0-1,0 0 0,0 0 1,0-1-1,0 1 0,2-1 1,1-1 106,1 1 1,0-1-1,-1 0 1,0 0-1,1-1 1,-1 0-1,0 1 1,0-2-1,6-4 1,1-4-91,-1 0-1,0-1 1,0 0-1,-2-1 1,0 0-1,0 0 1,-1-1-1,-1 0 1,-1 0 0,6-18-1,-17 51 21,1 0 0,0 0-1,1 0 1,1 0 0,1 32 0,2-45-137,0 0 0,-1 0 1,1-1-1,1 1 0,-1 0 0,1-1 0,0 1 1,0-1-1,0 0 0,0 1 0,1-1 0,0 0 1,0-1-1,4 6 0,-3-6-300,0 0 0,1 1 1,-1-1-1,1 0 0,0-1 0,-1 1 0,1-1 0,0 0 1,8 2-1,17 0-5989,-2-3-5157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2755,'0'0'7842,"1"-10"-5381,1-19-2096,1-17 10771,-1 44-8292,-1 6-597,4 32-780,10 76-430,-13-102-969,1 0 1,0 0-1,0 0 0,1 0 0,0-1 0,1 1 0,0-1 0,11 14 0,-15-22-68,0 1 0,0-1 0,0-1 0,0 1 0,0 0 0,0 0 0,1 0 0,-1-1 0,0 1 0,1 0 0,-1-1 0,0 1 0,1-1 0,-1 0 0,1 1 0,-1-1 0,0 0 0,1 0 0,-1 0 0,1 0 0,-1 0 0,1 0 0,-1 0 0,0-1 0,1 1 0,-1 0 0,1-1 0,-1 1 0,0-1 0,1 0 0,-1 1 0,0-1 0,0 0 0,0 0 0,1 0 0,-1 0 0,0 0 0,0 0 0,0 0 0,-1 0 0,1 0 0,1-3 0,7-6 0,-1-1 0,0 0 0,9-18 0,-13 21 0,35-73 0,-29 56 0,1 1 0,19-29 0,-30 52-126,0 1 0,0 0-1,1-1 1,-1 1 0,0 0 0,1-1-1,-1 1 1,0 0 0,1-1 0,-1 1 0,0 0-1,1 0 1,-1-1 0,1 1 0,-1 0 0,1 0-1,-1 0 1,1 0 0,-1 0 0,0 0-1,1 0 1,-1 0 0,1 0 0,-1 0 0,1 0-1,-1 0 1,1 0 0,-1 0 0,1 0-1,-1 0 1,0 0 0,1 0 0,-1 1 0,1-1-1,-1 0 1,0 0 0,1 1 0,-1-1-1,1 0 1,-1 0 0,0 1 0,1-1 0,-1 0-1,0 1 1,0-1 0,1 1 0,-1-1-1,0 0 1,0 1 0,1-1 0,-1 1 0,0-1-1,0 1 1,0-1 0,0 0 0,0 1 0,0 0-1,3 3-2492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6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4484,'0'0'24503,"-7"64"-23189,1-33-257,1 6-193,2 1-319,2-1-545,1 0 0,0-3-416,10-7-2019,5-11-3362,1-10-6279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9065,'0'0'19271,"13"-13"-18086,136-167 1234,-108 128-1619,-40 52-799,-1-1-1,0 1 1,0-1-1,0 1 1,0 0 0,0-1-1,0 1 1,1-1-1,-1 1 1,0 0-1,0-1 1,1 1-1,-1-1 1,0 1-1,1 0 1,-1-1-1,0 1 1,1 0-1,-1 0 1,0-1 0,1 1-1,-1 0 1,1 0-1,-1 0 1,0-1-1,1 1 1,-1 0-1,1 0 1,-1 0-1,1 0 1,-1 0-1,1 0 1,-1 0-1,0 0 1,1 0-1,-1 0 1,1 0 0,-1 0-1,1 0 1,-1 0-1,1 1 1,-1-1-1,0 0 1,1 0-1,-1 0 1,1 1-1,-1-1 1,0 0-1,1 1 1,4 30 6,-13 44-14,-4-23 70,6-32-170,1 1 1,1 0-1,-1 31 1,5-52-122,1 1 1,-1-1-1,0 1 0,0-1 1,1 0-1,-1 1 1,0-1-1,1 1 0,-1-1 1,1 0-1,-1 0 0,1 1 1,-1-1-1,0 0 1,1 0-1,-1 1 0,1-1 1,-1 0-1,1 0 0,-1 0 1,1 0-1,-1 0 1,1 0-1,-1 0 0,1 0 1,-1 0-1,1 0 0,-1 0 1,1 0-1,-1 0 0,1 0 1,-1 0-1,1 0 1,-1-1-1,1 1 0,-1 0 1,1 0-1,-1-1 0,1 1 1,-1 0-1,0-1 1,1 1-1,-1 0 0,0-1 1,1 1-1,-1-1 0,0 1 1,1 0-1,-1-2 1,13-12-6607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15759,'0'0'11947,"6"11"-10591,3 7-918,40 85 1292,-43-88-1590,0-1 1,-2 1-1,1 1 1,-2-1-1,3 29 1,-6-32-116,0 0-1,-1 0 1,-1 0 0,0 0-1,0-1 1,-1 1-1,-1-1 1,0 1 0,-7 13-1,8-18-373,-1-1-1,0 1 0,-1-1 1,0 0-1,0 0 0,-10 9 0,11-11-429,-1-1-1,0 1 0,0-1 1,0 0-1,-1-1 0,1 1 0,-1-1 1,1 0-1,-9 2 0,-20 0-6304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11211,'0'0'13420,"-56"31"-11882,29-4-1122,-2 5 129,2 8 416,0 5-257,8 0-383,3 3-97,11-1-160,5-2-64,1-1-32,19 0 32,8-2-64,10-6-1442,0-5-2049,4-8-3043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3171,'0'0'21631,"9"-5"-20254,2 0-867,1 0 0,-1 1 0,1 0-1,14-2 1,-23 5-360,1 0 0,-1 1 0,0 0 1,1 0-1,-1 0 0,1 0 0,-1 0 0,1 1 0,-1-1 0,6 3 0,-8-3-95,0 1 0,1 0-1,-1 0 1,0 0 0,1-1-1,-1 1 1,0 0 0,0 1-1,0-1 1,0 0 0,0 0-1,0 0 1,0 1 0,-1-1-1,1 0 1,0 1 0,-1-1-1,1 1 1,-1-1 0,1 0-1,-1 1 1,0-1 0,1 1-1,-1 0 1,0 1 0,-1 8 0,1-1 1,-2 1 0,0 0-1,0-1 1,0 1 0,-2-1-1,1 0 1,-1 0 0,-1 0-1,0 0 1,-12 17 0,11-17-23,-1 1 0,1 0 0,1 0 0,0 1 0,1-1 1,0 1-1,1 0 0,-4 21 0,7-32-40,0 0 1,0 0-1,0 0 0,0 0 1,1 0-1,-1 0 0,0 0 1,0 0-1,0-1 0,1 1 1,-1 0-1,1 0 0,-1 0 1,0 0-1,1 0 0,0 0 1,-1-1-1,1 1 0,-1 0 1,1 0-1,0-1 0,0 1 1,-1 0-1,1-1 0,0 1 1,0-1-1,0 1 0,1 0 1,2 0-62,-1 0 0,1 0 0,-1-1 0,1 1 0,-1-1 0,1 0 0,0 0 0,5 0 0,2-2-466,0 1 0,0-1 0,1-1 0,15-6 0,23-19-5662,-18 5-938,8-10-7643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7944,'0'0'19741,"-4"9"-18722,1 0-883,0 0-1,0 0 0,1 0 0,1 0 1,-1 0-1,1 1 0,1-1 0,0 0 1,0 1-1,1-1 0,0 0 0,1 0 1,-1 0-1,6 13 0,-1-3 86,0 0-1,-2 0 1,0 0 0,-1 0-1,-1 1 1,-1-1-1,-1 1 1,0 0 0,-4 21-1,2-32-370,0 0 0,-1 1 0,0-1 0,0 0 0,-1-1 0,0 1 0,-1-1 0,0 0 0,0 0 0,-1 0 0,0-1 0,0 1 0,-1-1 0,1-1-1,-2 0 1,1 0 0,-1 0 0,0-1 0,0 0 0,-15 7 0,13-8-814,0 0-1,0-1 1,0 0 0,0 0-1,0-1 1,-16 1 0,-33-6-6619,3-13-3644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11147,'0'0'8973,"-11"5"-6955,-5 4-1628,2 0 0,0 1-1,0 1 1,0 0 0,2 1-1,-1 0 1,2 1 0,-1 0 0,2 1-1,-13 21 1,6-5 227,2 0-1,0 1 1,3 1 0,-14 49-1,20-61-499,2 1-1,1 0 1,1 0-1,0 0 1,2 0-1,0 0 1,1 0-1,7 32 1,-6-44-168,0-1 1,1 0-1,-1 0 0,2-1 1,-1 1-1,1 0 0,1-1 1,-1 0-1,1 0 1,0 0-1,1-1 0,0 0 1,0 0-1,0 0 0,0-1 1,1 0-1,13 8 1,-10-8-1000,0 0 0,1-1 0,-1 0 0,1-1 0,0 0 0,0 0 1,22 1-1,16-2-6712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64 13325,'0'0'7799,"-8"5"-5306,2-2-2222,1 0-1,0 1 1,0 0-1,0 0 1,0 1-1,1-1 1,0 1-1,-1 0 1,2 0 0,-1 0-1,1 1 1,0-1-1,0 1 1,0 0-1,1 0 1,0 0 0,0 0-1,0 0 1,1 0-1,0 0 1,-1 9-1,2-14-262,1-1 0,-1 1 0,0 0 0,0-1 0,1 1 0,-1-1 1,0 1-1,1-1 0,-1 0 0,0 1 0,1-1 0,-1 1 0,0-1 0,1 1 0,-1-1 0,1 0 0,-1 0 0,1 1 0,-1-1 0,1 0 0,-1 0 0,1 1 0,0-1 0,-1 0 0,1 0 0,-1 0 0,1 0 0,-1 0 0,1 0 0,0 0 0,-1 0 0,1 0 0,-1 0 0,1 0 0,-1 0 0,1 0 0,-1 0 0,1-1 1,0 1-1,-1 0 0,1-1 0,27-10 434,-16 2-391,-1-1 0,1 0 0,-2-1 0,1 0 0,-2-1 0,1 0 0,-2-1 0,0 0 1,0 0-1,-1-1 0,-1 1 0,0-2 0,4-15 0,-28 96-685,13-50 640,0 1 0,1-1 1,1 1-1,-3 34 0,6-50-103,0 0-1,0 0 1,0 0 0,1 0-1,-1 0 1,0 0 0,1 0 0,-1 0-1,1 0 1,-1 0 0,1 0 0,-1 0-1,1 0 1,-1 0 0,1 0-1,0 0 1,0-1 0,-1 1 0,1 0-1,0 0 1,0-1 0,0 1-1,0 0 1,0-1 0,0 1 0,0-1-1,0 0 1,0 1 0,0-1 0,0 0-1,0 0 1,0 1 0,0-1-1,1 0 1,-1 0 0,0 0 0,0 0-1,0 0 1,0-1 0,0 1-1,0 0 1,0 0 0,2-1 0,1 0-657,0 0-1,0 0 1,0 0 0,0-1 0,0 0 0,0 1 0,0-1-1,-1 0 1,1-1 0,-1 1 0,4-4 0,11-15-5583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60 3107,'0'0'20147,"8"-8"-18706,-3 3-1202,1 0 0,-1 0 0,1 1 0,0 0 0,1 0 0,-1 1 0,1-1 0,0 1-1,0 1 1,0-1 0,0 1 0,0 0 0,0 1 0,0 0 0,9-1 0,-12 2-144,4-1 147,-1 1 0,1 0 0,0 0 0,0 1 0,12 2 0,-19-3-203,0 1 0,0-1 0,0 1 0,1-1 1,-1 1-1,0-1 0,0 1 0,0 0 0,0-1 0,0 1 1,0 0-1,0 0 0,-1 0 0,1 0 0,0 0 0,0 0 1,-1 0-1,1 0 0,0 0 0,-1 0 0,1 0 1,-1 0-1,1 0 0,-1 1 0,0-1 0,0 0 0,1 0 1,-1 1-1,0-1 0,0 0 0,0 0 0,0 1 0,0-1 1,-1 0-1,1 0 0,0 0 0,0 1 0,-1-1 0,1 0 1,-1 0-1,1 0 0,-1 0 0,0 0 0,-1 2 0,-4 7 50,-2 0-1,1 0 0,-1-1 0,-1 0 0,0 0 1,0-1-1,-1 0 0,-15 9 0,-19 18 58,34-23-146,13-6 0,21-3 0,-2-1 0,-15-1 0,-1 0 0,1 1 0,-1 0 0,1 1 0,-1 0 0,0 0 0,1 0 0,-2 0 0,1 1 0,0 0 0,-1 0 0,9 9 0,-12-10 0,0 0 0,0 0 0,0 0 0,0 0 0,0 0 0,0 0 0,-1 1 0,0-1 0,0 1 0,0-1 0,0 1 0,0 0 0,-1-1 0,1 1 0,-1 0 0,0-1 0,0 1 0,-1 0 0,1-1 0,-1 1 0,1 0 0,-1-1 0,-1 1 0,1-1 0,0 1 0,-2 2 0,-1 0 0,1-1 0,0 0 0,-1 0 0,0 0 0,0 0 0,-1-1 0,1 1 0,-1-1 0,0 0 0,0-1 0,-1 1 0,1-1 0,-1 0 0,1 0 0,-1-1 0,-8 3 0,3-2 0,1 0 0,0-1 0,-1 0 0,1 0 0,-1-1 0,0-1 0,1 0 0,-22-2 0,30 2-109,0-1 0,1 1 0,-1-1 0,0 1 0,0-1 0,0 0 0,0 0 0,1 1 0,-1-1 0,0 0 0,1-1 0,-1 1 0,1 0 0,-1 0 0,1-1 0,0 1 0,-1-1 0,1 1 0,0-1 0,0 0 1,0 1-1,0-1 0,0 0 0,0 0 0,0-3 0,0 3-240,1-1 0,0 1 0,0 0 0,0-1 0,0 1 1,0-1-1,0 1 0,1-1 0,-1 1 0,1 0 0,-1-1 1,1 1-1,0 0 0,0 0 0,0-1 0,0 1 0,1 0 1,-1 0-1,0 0 0,3-2 0,13-12-9927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19987,'0'0'9801,"5"10"-8915,3 8-677,0 0-1,-1 1 0,-1 0 0,-1 0 0,-1 1 1,0-1-1,0 23 0,-5-24-118,0 1 0,-2-1 0,0 1 0,-1-1 0,-1 0 0,0 0 0,-1-1 0,-1 0 0,-1 0 0,-1 0 0,0-1 0,-1 0 0,-17 21 0,15-23-299,0-1 0,-1 0-1,0-1 1,-1 0 0,0-1 0,-18 11 0,21-16-661,0 0 0,-1 0 0,1-1 0,-1-1 0,0 0 0,-1-1 0,1 0 0,-1-1 0,-14 1-1,-18-2-7766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0 673,'0'0'24193,"-11"12"-22292,-19 21-849,1 2 1,-40 63-1,58-79-977,0 1-1,1 0 1,2 0-1,0 1 0,1-1 1,1 2-1,0-1 1,-2 30-1,6-35-66,1 0-1,1 0 1,1 0-1,0-1 1,1 1-1,0 0 1,1 0-1,10 26 1,-10-34-249,1 0-1,0-1 1,0 1 0,1-1 0,0 0-1,0-1 1,1 1 0,-1-1 0,1 0-1,1 0 1,-1-1 0,1 0 0,0 0-1,1 0 1,-1-1 0,1 0 0,-1-1-1,10 4 1,34 5-6704,2-10-8697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157 132 3908,'11'-7'352,"5"-3"-222,58-38 5164,-65 41-3188,0 0 0,0 0 0,0-1 0,-1 0 0,12-15 0,-20 23-1996,0 0-1,0-1 1,0 1 0,0 0 0,1 0-1,-1 0 1,0 0 0,0 0 0,0-1-1,0 1 1,0 0 0,0 0 0,0 0-1,0 0 1,0 0 0,0-1 0,0 1-1,0 0 1,0 0 0,0 0 0,0 0-1,0 0 1,0-1 0,0 1 0,0 0-1,0 0 1,0 0 0,0 0 0,-1 0-1,1-1 1,0 1 0,0 0 0,0 0-1,0 0 1,0 0 0,0 0 0,0 0-1,0 0 1,-1-1 0,1 1 0,0 0-1,0 0 1,0 0 0,0 0 0,0 0-1,-1 0 1,1 0 0,0 0 0,0 0-1,0 0 1,0 0 0,0 0 0,-1 0-1,1 0 1,0 0 0,0 0 0,0 0-1,-17 1 1138,-17 8-1487,7 4 636,0 2 1,1 1-1,-47 38 1,62-44-248,0 0-1,0 0 1,0 2 0,2-1 0,-1 1 0,1 0 0,1 1 0,1 0 0,-13 28 0,19-38-223,0 0 0,0 0 0,0 0 0,0 0 1,0 0-1,0 0 0,1 0 0,0 0 0,0 1 0,0-1 0,0 0 0,0 0 1,0 0-1,1 1 0,0-1 0,0 0 0,-1 0 0,2 0 0,-1 0 0,0 0 1,1 0-1,-1-1 0,1 1 0,0 0 0,0-1 0,0 1 0,0-1 0,0 0 1,1 1-1,2 1 0,2 0-344,0-1 0,0 1 0,1-1 0,-1 0 1,1-1-1,0 0 0,0 0 0,0-1 0,0 0 0,16 0 0,17-1-5326,0 0-2285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6502,'0'0'17836,"-9"4"-16662,-1 0-531,-1 1-1,1 0 1,0 1 0,1 0-1,-11 9 1,17-12-473,-1 0 1,1 0-1,0 0 1,0 1-1,0-1 1,0 1-1,0 0 1,1 0-1,0 0 1,0 0-1,0 1 1,0-1-1,1 0 0,-1 1 1,1-1-1,0 1 1,1 0-1,-1 5 1,1-9-169,0 0 1,1-1 0,-1 1-1,1 0 1,0 0-1,-1-1 1,1 1 0,-1 0-1,1-1 1,0 1-1,0-1 1,-1 1-1,1-1 1,0 1 0,0-1-1,0 1 1,-1-1-1,1 0 1,0 1 0,0-1-1,0 0 1,0 0-1,0 0 1,0 0-1,0 0 1,0 0 0,0 0-1,-1 0 1,1 0-1,1 0 1,33-3 77,-25 1-116,1-2 1,-1 1-1,0-1 0,0-1 1,0 0-1,14-10 0,-18 11 6,1-1 0,0 1 1,0 0-1,1 0 0,-1 1 0,1 0 0,0 0 1,0 1-1,-1 0 0,2 0 0,-1 1 0,0 0 1,8 0-1,-15 2 37,0 0 1,0 0-1,0 1 1,0-1 0,0 0-1,-1 0 1,1 0-1,0 1 1,-1-1-1,1 0 1,-1 0 0,1 1-1,-1-1 1,0 1-1,0-1 1,1 0-1,-1 1 1,0-1-1,0 1 1,0-1 0,-1 0-1,1 1 1,-1 1-1,-3 38 447,-10-4-422,16-37-32,0 0 0,0 0 0,-1 0 0,1 0 0,0 0 0,0 0 0,0-1 0,0 1 0,0-1 0,-1 1 0,1-1 0,0 0 0,-1 0 0,3-1 0,26-18-540,31-16-1917,-58 34 2271,1 1 0,-1-1 0,1 1 0,0 0 0,0 0 0,0 0 0,-1 0 0,1 1 0,0-1 0,0 1 0,0 0 0,0 0 0,0 1 0,5 0 0,4 8-9263,-7-6-395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5733,'0'0'20783,"-9"0"-18931,4 1-1738,-1-1 1,1 1-1,-1 0 0,1 0 0,0 0 1,-1 1-1,1-1 0,0 1 0,0 1 1,0-1-1,0 1 0,0 0 0,1 0 1,-1 0-1,1 1 0,0-1 0,0 1 1,0 0-1,-6 9 0,10-13-119,0 1-1,-1-1 1,1 1-1,0-1 1,0 1-1,0-1 1,0 1 0,0-1-1,0 0 1,0 1-1,0-1 1,0 1-1,0-1 1,0 1-1,0-1 1,1 1 0,-1-1-1,0 1 1,0-1-1,0 0 1,1 1-1,-1-1 1,0 1 0,0-1-1,1 0 1,-1 1-1,0-1 1,1 0-1,-1 1 1,0-1-1,1 0 1,-1 1 0,0-1-1,1 0 1,-1 0-1,1 0 1,-1 1-1,1-1 1,-1 0 0,1 0-1,-1 0 1,0 0-1,1 0 1,-1 0-1,1 0 1,-1 0-1,1 0 1,-1 0 0,1 0-1,0 0 1,36 2-378,-25-2-14,8 2-283,-13-3 432,0 1 1,0 1 0,-1 0-1,1 0 1,0 0 0,0 0 0,-1 1-1,1 0 1,-1 1 0,9 4-1,-14-6 273,0-1 0,0 1 0,-1 0 0,1 0-1,0 0 1,-1 0 0,1 0 0,0 0 0,-1 0-1,0 0 1,1 0 0,-1 0 0,1 1 0,-1-1-1,0 0 1,0 0 0,0 0 0,0 0 0,0 0-1,0 1 1,0-1 0,0 0 0,0 0 0,0 0-1,-1 0 1,1 0 0,0 1 0,-1-1-1,1 0 1,-1 0 0,1 0 0,-1 0 0,0 0-1,1 0 1,-1-1 0,0 1 0,0 0 0,-1 1-1,-34 31 1940,28-26-1749,0 0 0,-1-1 0,0-1 0,0 1 0,0-2-1,-1 1 1,1-1 0,-1 0 0,0-1 0,0-1 0,-13 3 0,22-5-416,1-1 1,-1 1-1,1-1 1,-1 1 0,1 0-1,-1-1 1,1 1 0,-1-1-1,1 1 1,0-1-1,-1 0 1,1 1 0,0-1-1,-1 1 1,1-1-1,0 0 1,0 1 0,0-1-1,-1 1 1,1-1-1,0 0 1,0 1 0,0-1-1,0 0 1,0 1-1,0-1 1,0 0 0,1 1-1,-1-1 1,0 0-1,0 1 1,0-1 0,1 0-1,-1 1 1,0-1-1,1 1 1,-1-2 0,11-25-7405,5-2-5164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8616,'0'0'12225,"-4"9"-7992,-10 28-3378,1 1 0,2 1 0,2 0-1,2 0 1,1 1 0,2 0 0,1 0-1,5 52 1,7-57-5521,-14-54-768,-26-41 4022,7 16 2748,8-1 4340,16 44-5590,0 0 1,1 0 0,-1 0-1,0 0 1,0 0-1,0 0 1,1 0-1,-1 0 1,1 0 0,-1 0-1,1 0 1,-1 0-1,1 0 1,-1 1 0,1-1-1,0 0 1,-1 0-1,1 1 1,0-1-1,0 0 1,-1 1 0,1-1-1,0 1 1,0-1-1,0 1 1,0-1 0,0 1-1,0 0 1,0-1-1,0 1 1,0 0-1,0 0 1,0 0 0,0 0-1,1 0 1,46-5-366,-38 5 452,30-2-632,36-2-6300,-34 0-2023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 7815,'0'0'19448,"-10"-6"-18765,3 3-606,6 1-54,-1 0 0,0 1 1,0 0-1,0-1 0,0 1 0,0 0 0,0 0 0,0 0 1,-1 0-1,1 1 0,0-1 0,-1 1 0,1-1 1,0 1-1,-1 0 0,1 0 0,0 0 0,-1 0 0,1 0 1,0 0-1,-1 1 0,1-1 0,0 1 0,-1-1 1,1 1-1,0 0 0,0 0 0,0 0 0,0 0 0,0 1 1,0-1-1,0 1 0,0-1 0,0 1 0,1-1 0,-4 5 1,-1 0 74,1 0 0,0 0 0,0 1 0,1 0 0,0 0 1,0 0-1,1 1 0,0-1 0,0 1 0,0 0 0,1 0 1,0 0-1,1 0 0,0 0 0,0 0 0,1 0 0,0 13 1,1-20-86,0 0 1,0 0-1,0 0 1,-1 0 0,1 0-1,0 0 1,1 0-1,-1-1 1,0 1 0,0 0-1,0-1 1,0 1-1,1-1 1,-1 1 0,0-1-1,0 1 1,1-1-1,-1 0 1,0 0 0,1 1-1,-1-1 1,0 0-1,1 0 1,-1 0 0,0-1-1,1 1 1,-1 0-1,0 0 1,1-1 0,-1 1-1,2-2 1,44-14 282,-21-2-186,0-2 1,31-29-1,-57 48-110,0 1-1,0 0 1,0-1 0,1 1-1,-1 0 1,0-1 0,0 1-1,1 0 1,-1-1 0,0 1-1,0 0 1,1-1 0,-1 1-1,0 0 1,1 0 0,-1-1-1,0 1 1,1 0 0,-1 0-1,0 0 1,1 0 0,-1 0-1,1-1 1,-1 1 0,0 0-1,1 0 1,-1 0 0,1 0-1,-1 0 1,0 0 0,1 0-1,-1 0 1,1 0 0,-1 0-1,0 1 1,1-1-1,-1 0 1,0 0 0,1 0-1,-1 0 1,1 1 0,-1-1-1,0 0 1,0 0 0,1 0-1,-1 1 1,0-1 0,1 0-1,-1 1 1,0-1 0,0 0-1,1 1 1,-1-1 0,0 0-1,0 1 1,0-1 0,0 0-1,1 1 1,2 36 189,-1 2 162,-2-38-331,0 0-1,0 0 1,0 0 0,0-1 0,1 1 0,-1 0 0,0 0-1,0 0 1,1 0 0,-1 0 0,1 0 0,-1 0 0,1-1 0,-1 1-1,1 0 1,-1 0 0,1-1 0,0 1 0,-1 0 0,1-1-1,0 1 1,0-1 0,-1 1 0,1-1 0,2 1 0,2 0-18,1 0 0,0-1 0,0 0 0,0 0 0,0-1 0,0 0 0,-1 0 0,1 0 1,0-1-1,8-3 0,56-31 1,-59 28-4,1 1 1,0 1-1,0 0 0,0 1 0,1 0 1,15-4-1,-27 9 1,0 0 0,0-1 0,0 1 0,0 0 0,0 0 0,0 0 0,0-1 0,0 1 0,0 0 0,0 0 0,0 0 0,0 1 0,0-1 0,0 0 0,0 0 0,0 0 0,0 1 0,-1-1 0,1 0 0,0 1 0,0-1 0,0 1 0,0-1 0,0 1 0,-1 0 0,1-1 0,0 1 0,-1 0 0,1-1 0,0 1 0,-1 0 0,1 0 0,0 1 0,-1 33 0,-1-33 0,1 1 0,-1-1 0,1 1 0,0-1 0,-1 1 0,1-1 0,0 0 0,1 1 0,-1-1 0,0 1 0,1-1 0,-1 0 0,1 1 0,0-1 0,0 0 0,2 5 0,-2-7-203,0 1 1,0-1-1,0 0 1,0 1-1,0-1 1,1 0-1,-1 0 1,0 1-1,0-1 1,0 0-1,1 0 0,-1 0 1,0-1-1,0 1 1,0 0-1,2-1 1,4-3-7021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4676,'0'0'22192,"0"11"-21316,-1 39 759,-7 58 1,2-61-1150,3 0 0,3 75 0,9-94-266,-9-27-349,0 0 0,1 1 0,-1-1-1,1 0 1,-1 0 0,1 0 0,-1-1 0,1 1 0,0 0 0,0 0 0,-1 0 0,1 0 0,0-1 0,0 1 0,0 0 0,0-1 0,0 1-1,0 0 1,0-1 0,0 1 0,0-1 0,2 1 0,-3-2-155,1 0 0,-1 1 0,0-1 0,0 0 0,1 1 0,-1-1 0,0 0 0,0 0 0,0 0 1,0 1-1,0-1 0,0 0 0,0 0 0,0 1 0,0-1 0,0 0 0,0 0 0,0 1 0,-1-1 0,1 0 0,0 0 0,0 1 0,-1-1 0,1 0 0,-1 1 0,1-1 0,-1 0 0,-10-24-3333,-5 4-642,-34-38 1,7 9 5611,7-5 8555,40 50-4061,11 2-3588,25 3-1809,-32 0 299,57 2 132,44-1-718,-41-10-5131,-37-2-2799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5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4901,'0'0'21972,"1"9"-21342,4 38 608,-3-1-1,-1 1 0,-10 86 0,26-221-995,-9 52-206,6-60 1,-13 100-108,1-1 0,-1 0 0,1 1 0,0-1 0,0 0 0,0 0 0,1 0 0,-1 0 0,0 0 0,1 0 0,0-1 0,0 1 0,0-1 0,0 0 0,0 0 0,0 0 0,1 0 0,-1 0 0,1-1 0,-1 1 0,1-1-1,5 1 1,-1 0-483,1-1 0,-1 1 0,0-1 0,1-1 0,-1 0 0,1 0 0,-1-1-1,1 1 1,10-4 0,-10 0-9183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2306,'0'0'21300,"-6"13"-19276,1-1-1677,-37 101 3509,38-102-3618,1 1-1,0 0 1,1 0 0,0 0-1,1 0 1,0 0-1,1 0 1,2 18 0,-1-28-227,0-1 0,0 0 0,-1 1 1,2-1-1,-1 0 0,0 0 0,0 0 1,0 0-1,0 0 0,1 0 0,-1 0 1,0 0-1,1 0 0,-1-1 0,1 1 1,-1 0-1,1-1 0,-1 1 0,1-1 1,0 0-1,-1 0 0,1 1 0,-1-1 1,1 0-1,0 0 0,-1-1 0,1 1 1,2-1-1,48-7-417,-47 7 266,0-1 1,-1 1 0,1 0-1,0 0 1,0 1 0,0 0 0,0-1-1,0 2 1,0-1 0,0 0 0,0 1-1,8 2 1,-11-2 156,-1 1 0,1-1 0,0 0 0,0 1 0,-1-1 0,1 1-1,-1-1 1,1 1 0,-1 0 0,0 0 0,0 0 0,0 0 0,0 0 0,0 0 0,0 0 0,0 0-1,-1 0 1,1 0 0,-1 0 0,0 0 0,1 0 0,-1 1 0,0-1 0,0 0 0,0 0-1,-1 0 1,1 0 0,0 1 0,-1-1 0,-1 3 0,1 0 67,-1 0 0,0-1 0,0 1 0,-1-1 0,0 0 0,1 1 1,-1-1-1,-1 0 0,1-1 0,-1 1 0,1-1 0,-1 1 0,0-1 0,-8 5 0,9-5-36,-1-1-1,1 0 0,-1 0 1,0 0-1,1 0 1,-1 0-1,0-1 0,0 0 1,0 0-1,0 0 1,0 0-1,0-1 1,0 1-1,-1-1 0,1 0 1,0 0-1,0 0 1,-8-3-1,10 3-226,1-1 1,-1 0-1,0 0 1,1 0-1,-1 0 0,1 0 1,0 0-1,-1 0 1,1 0-1,0-1 0,-1 1 1,1 0-1,0-1 1,0 1-1,-1-3 0,2 2-261,-1 1-1,1-1 0,-1 0 0,1 0 1,0 0-1,-1 1 0,1-1 0,0 0 1,0 0-1,1 0 0,-1 1 0,0-1 1,1 0-1,-1 0 0,1 1 0,-1-1 1,1 0-1,0 1 0,0-1 0,-1 0 1,1 1-1,0-1 0,1 1 0,-1-1 1,0 1-1,0 0 0,1 0 0,-1-1 1,0 1-1,1 0 0,-1 0 0,1 0 1,0 1-1,2-2 0,11-5-9878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3587,'0'0'18258,"11"0"-16571,4-1-1074,0 0 1,-1-1-1,1 0 1,-1-1-1,0-1 1,0 0-1,0-1 1,-1-1-1,1 0 1,-1-1-1,-1 0 1,18-13-1,-29 20-606,-1 0 0,0-1 1,1 1-1,-1 0 0,0 0 0,1 0 0,-1-1 0,0 1 0,0 0 0,1 0 1,-1 0-1,0-1 0,0 1 0,1 0 0,-1-1 0,0 1 0,0 0 1,0-1-1,1 1 0,-1 0 0,0-1 0,0 1 0,0 0 0,0-1 1,0 1-1,0 0 0,0-1 0,0 1 0,0 0 0,0-1 0,0 1 0,0-1 1,0 1-1,0 0 0,0-1 0,0 1 0,0 0 0,0-1 0,0 1 1,-1 0-1,1-1 0,0 1 0,-1-1 0,-18-4 413,-28 8 106,41-2-526,-1 1 0,0 0 0,1 1 0,-1 0 0,1 0 0,-1 0 0,1 1 0,0-1 0,1 2 0,-1-1 0,1 0 0,0 1 0,0 0 0,0 1 0,1-1 0,-1 1 0,1-1 0,1 1 0,-1 1 0,1-1 0,0 0 0,0 1 0,1-1 0,0 1 0,0 0 0,1 0 0,0 0 0,0 0 0,0 12 0,1-16 2,1-1 1,0 1-1,0-1 0,0 0 1,0 1-1,0-1 0,0 0 1,0 0-1,1 0 0,-1 0 1,1 0-1,0 0 0,0 0 1,-1 0-1,1-1 0,0 1 1,0-1-1,0 1 0,1-1 0,-1 0 1,0 0-1,1 0 0,-1 0 1,0 0-1,1-1 0,-1 1 1,1-1-1,2 1 0,11 2-65,0-1 0,1-1 0,17-1 0,-26 0-24,9 0-1343,0 0 1,-1-1 0,31-7-1,1-8-5744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5061,'0'0'19891,"3"10"-18861,3 16-360,-1 0-1,-1 1 1,-2-1-1,0 1 1,-4 41 0,-22 143 789,23-200-1308,1-12 42,5-28 241,4-48 96,-9-22-530,-9 157 0,8-54 0,1 1 0,0-1 0,1 1 0,-1-1 0,1 0 0,0 1 0,0-1 0,0 0 0,0 0 0,1 0 0,-1 0 0,1 0 0,0 0 0,1 0 0,3 4 0,-3-5 0,-1-1 0,1 0 0,0 0 0,1 0 0,-1-1 0,0 1 0,0-1 0,1 0 0,-1 0 0,1 0 0,-1 0 0,1-1 0,-1 1 0,1-1 0,0 0 0,-1 0 0,1 0 0,-1 0 0,7-2 0,-3 0 0,-1 1 0,0-1 0,0-1 0,-1 1 0,1-1 0,-1 0 0,1 0 0,-1-1 0,0 0 0,0 0 0,0 0 0,-1 0 0,1-1 0,-1 0 0,7-9 0,-5 5 0,1-1 0,-1 0 0,-1 0 0,0-1 0,0 1 0,-1-1 0,5-20 0,-42 76 0,29-38 0,-27 55 0,29-58 0,1 1 0,-1-1 0,1 1 0,0 0 0,0-1 0,0 1 0,1 0 0,-1 0 0,1 0 0,1-1 0,0 10 0,0-13 0,0 1 0,0-1 0,0 0 0,0 0 0,0 0 0,1 0 0,-1 0 0,0 0 0,1 0 0,-1 0 0,0-1 0,1 1 0,-1 0 0,1-1 0,-1 1 0,1-1 0,-1 0 0,1 1 0,0-1 0,-1 0 0,1 0 0,-1 0 0,1 0 0,-1 0 0,1 0 0,0-1 0,1 1 0,46-11 0,-38 4 0,0 0 0,0 0 0,-1-1 0,1 0 0,-2-1 0,1 0 0,-1-1 0,-1 0 0,0-1 0,0 1 0,-1-1 0,0-1 0,-1 1 0,-1-1 0,1 0 0,4-21 0,-12 38 0,0 1 0,-1-1 0,0 0 0,0 0 0,-1 0 0,-4 5 0,-4 7 0,2-2 0,2-5 0,1 0 0,1 1 0,-1 0 0,2 0 0,0 0 0,0 1 0,1-1 0,-6 25 0,10-35 0,1 0 0,-1 0 0,0-1 0,0 1 0,1 0 0,-1 0 0,0 0 0,1-1 0,-1 1 0,1 0 0,-1-1 0,1 1 0,-1 0 0,1-1 0,-1 1 0,1-1 0,0 1 0,-1-1 0,1 1 0,0-1 0,-1 1 0,1-1 0,0 0 0,0 1 0,0-1 0,-1 0 0,1 0 0,0 1 0,0-1 0,0 0 0,-1 0 0,1 0 0,0 0 0,0 0 0,0 0 0,0 0 0,-1-1 0,1 1 0,0 0 0,0 0 0,0-1 0,39-8 0,-23 1 0,-1-1 0,0-1 0,17-12 0,-22 14 0,0 0 0,1 0 0,0 1 0,0 1 0,1 0 0,0 1 0,15-5 0,-27 10 0,0-1 0,0 1 0,-1 0 0,1 0 0,0 0 0,0 0 0,-1 0 0,1 0 0,0 0 0,0 0 0,-1 0 0,1 0 0,0 0 0,0 0 0,-1 1 0,1-1 0,0 0 0,-1 1 0,1-1 0,0 0 0,-1 1 0,1-1 0,0 1 0,-1-1 0,1 1 0,-1-1 0,1 1 0,-1-1 0,1 1 0,-1 0 0,0-1 0,1 2 0,2 29 0,-20 32 0,1-16 0,25-55 0,2-9 0,-4-1 0,-1 0 0,0 0 0,-2-1 0,0 1 0,-1-1 0,1-37 0,37 55 0,108 1 0,-148 0 0,1 1 0,0-1 0,0 1 0,0-1 0,-1 1 0,1 0 0,0-1 0,0 1 0,-1 0 0,1 0 0,-1 0 0,1 1 0,-1-1 0,1 0 0,-1 0 0,0 1 0,0-1 0,0 1 0,0-1 0,0 1 0,0 0 0,0-1 0,0 1 0,0 0 0,-1 0 0,1-1 0,-1 1 0,1 0 0,-1 0 0,0 0 0,0 0 0,0-1 0,0 5 0,0 9 0,0-1 0,-1 1 0,-5 20 0,3-14 0,3-21 0,0 0 0,0 0 0,0 1 0,0-1 0,0 0 0,0 0 0,0 1 0,0-1 0,1 0 0,-1 0 0,0 0 0,0 1 0,0-1 0,0 0 0,0 0 0,0 1 0,0-1 0,1 0 0,-1 0 0,0 0 0,0 0 0,0 1 0,1-1 0,-1 0 0,0 0 0,0 0 0,0 0 0,1 0 0,-1 0 0,0 0 0,0 1 0,1-1 0,-1 0 0,0 0 0,0 0 0,1 0 0,-1 0 0,0 0 0,0 0 0,0 0 0,1 0 0,-1 0 0,0 0 0,0 0 0,1-1 0,-1 1 0,0 0 0,0 0 0,1 0 0,-1 0 0,0 0 0,11-5 0,-11 5 0,66-45 0,-59 38 0,1 0 0,0 1 0,0 0 0,1 0 0,0 1 0,0 0 0,0 0 0,0 1 0,1 1 0,-1-1 0,1 2 0,0-1 0,15-1 0,-24 5 0,0 0 0,0-1 0,0 1 0,0 0 0,0 0 0,0-1 0,0 1 0,0 0 0,-1 0 0,1 0 0,0 0 0,-1 0 0,1 0 0,-1 0 0,1 1 0,-1-1 0,1 0 0,-1 0 0,0 0 0,0 0 0,1 1 0,-1-1 0,0 0 0,0 0 0,0 0 0,0 1 0,-1-1 0,1 0 0,0 0 0,0 0 0,-1 1 0,0 0 0,-8 43 0,6-39 0,1 1 0,0 0 0,0 0 0,0 0 0,1 0 0,0 1 0,0 8 0,2-15-302,1 0-1,0-1 1,0 1-1,0-1 1,-1 0 0,1 1-1,0-1 1,0 0 0,0 0-1,0 0 1,-1-1-1,1 1 1,2-1 0,14-3-7797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8904,'-60'21'18466,"21"-5"-13069,29-12-5397,4-1 0,1-1 0,-1 0 0,1 1 0,0 0 0,0 0 0,0 1 0,0-1 0,0 1 0,-5 7 0,10-11 0,0 0 0,0 1 0,0-1 0,0 0 0,0 1 0,0-1 0,0 1 0,0-1 0,0 0 0,0 1 0,0-1 0,0 0 0,1 1 0,-1-1 0,0 0 0,0 1 0,0-1 0,0 0 0,1 1 0,-1-1 0,0 0 0,0 0 0,1 1 0,-1-1 0,0 0 0,1 0 0,-1 0 0,0 1 0,1-1 0,-1 0 0,0 0 0,1 0 0,-1 0 0,0 0 0,1 1 0,-1-1 0,0 0 0,1 0 0,-1 0 0,1 0 0,-1 0 0,0 0 0,1-1 0,24 5 0,-19-3 0,15 1-252,-10-1-55,-1 0 0,0 0 0,0 1 0,0 0 1,0 1-1,0 0 0,0 0 0,-1 1 0,17 9 1,-25-12 347,0 0 0,-1 0 0,1 0 1,-1 0-1,1 0 0,0 0 1,-1 0-1,0 0 0,1 1 1,-1-1-1,0 0 0,1 0 1,-1 0-1,0 0 0,0 1 1,0-1-1,0 0 0,0 0 1,0 0-1,-1 1 0,1-1 1,0 0-1,0 0 0,-1 0 1,1 0-1,-1 0 0,1 0 1,-1 1-1,0-1 0,1 0 1,-1-1-1,0 1 0,0 0 1,1 0-1,-1 0 0,0 0 1,0 0-1,0-1 0,0 1 1,-2 0-1,-46 32 1576,44-30-1672,2-1 53,-8 5-37,-1 1 1,-1-2 0,1 1-1,-1-2 1,0 0 0,-1 0 0,1-1-1,-25 3 1,24-8-2957,6-7-4169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4805,'0'0'25026,"4"12"-24135,2 7-576,-2 1 0,0-1-1,1 41 1,-2 78 471,-3 67-962,-4-214-4914,-10-9 2033,7 9 1306,-27-36-2891,-13-16 2709,42 53 2781,0 0 1,0 0 0,1 0-1,0-1 1,-4-15-1,8 23-695,-1 0 0,1 0 0,0 1 0,0-1 0,0 0 0,0 0 0,0 1 0,0-1-1,0 0 1,0 0 0,0 0 0,1 1 0,-1-1 0,0 0 0,0 0 0,1 1 0,-1-1-1,0 0 1,1 1 0,-1-1 0,1 0 0,-1 1 0,1-1 0,-1 1 0,1-1 0,-1 1-1,1-1 1,0 1 0,0-1 0,30-8 1314,49 11-2911,-63-1 1041,82 5-7556,-43-5-690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45 10858,'0'0'16015,"-9"-2"-12796,3 1-3061,0 0-1,0 1 0,1-1 1,-1 1-1,0 0 0,0 0 1,0 1-1,0 0 0,0 0 1,0 0-1,0 1 0,0 0 1,1 0-1,-1 1 0,1-1 1,-9 7-1,-6 4-157,1 2 0,-23 23 0,37-34 0,0 1 0,1 0 0,0 0 0,0 0 0,0 1 0,1-1 0,-1 1 0,1 0 0,1-1 0,-1 1 0,1 1 0,0-1 0,-2 12 0,4-16 0,1-1 0,-1 0 0,0 1 0,1-1 0,-1 0 0,1 1 0,-1-1 0,1 0 0,0 1 0,0-1 0,-1 0 0,1 0 0,0 0 0,0 0 0,0 0 0,0 0 0,0 0 0,1 0 0,-1 0 0,0 0 0,0-1 0,1 1 0,-1 0 0,0-1 0,1 1 0,-1-1 0,0 1 0,1-1 0,-1 0 0,1 0 0,-1 0 0,0 0 0,1 0 0,-1 0 0,1 0 0,1 0 0,7 0 0,-1-1 0,1 1 0,-1-1 0,13-3 0,-14 1 0,0 1 0,0-1 0,0-1 0,-1 0 0,1 0 0,-1 0 0,0-1 0,0 0 0,0 0 0,-1 0 0,0-1 0,0 0 0,0-1 0,-1 1 0,0-1 0,0 0 0,-1 0 0,1-1 0,-2 1 0,1-1 0,-1 0 0,0 0 0,-1 0 0,0 0 0,0-1 0,-1 1 0,0-1 0,0-15 0,-1 22-104,0 0 0,-1 0 0,1 0 1,-1 0-1,1 0 0,-1 0 0,0 0 0,0 0 0,0 0 0,0 0 0,0 1 1,0-1-1,0 0 0,-1 1 0,1-1 0,-1 1 0,1-1 0,-1 1 0,0 0 1,-2-2-1,2 1-187,-1 1 1,1 0 0,0 0 0,-1 0 0,1 1-1,-1-1 1,1 1 0,-1-1 0,1 1 0,-1 0 0,1 0-1,-1 0 1,1 0 0,-1 0 0,0 0 0,1 1-1,-1-1 1,1 1 0,0 0 0,-1 0 0,1 0-1,0 0 1,-1 0 0,1 1 0,0-1 0,0 0-1,0 1 1,0 0 0,0-1 0,0 1 0,1 0-1,-1 0 1,0 0 0,1 0 0,0 0 0,-1 1 0,1-1-1,0 0 1,-1 5 0,1 8-7029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48 5381,'0'0'19133,"-8"-7"-16032,3 3-2847,1 0 0,-1 0-1,0 0 1,0 1-1,0 0 1,-1 0-1,1 0 1,-1 1 0,1 0-1,-1 0 1,0 0-1,0 1 1,0-1-1,0 2 1,0-1 0,0 1-1,0-1 1,0 2-1,-9 0 1,4 1-248,0 0-1,0 1 1,1 0 0,-1 1 0,1 0-1,0 0 1,0 1 0,1 0-1,0 1 1,-1 0 0,2 1 0,-1 0-1,-13 14 1,21-20-6,1 0 0,-1-1 0,1 1 0,-1 0 0,1 0 0,-1 0 0,1-1 0,0 1 0,-1 0 0,1 0 0,0 0 0,0 0 0,-1 0 0,1 0 0,0 0 0,0 0 0,0-1 0,0 1 0,0 0 0,0 0 0,1 0 0,-1 0 0,0 0 0,0 0 0,1 0 0,-1 0 0,0-1 0,1 1 0,-1 0 0,1 0 0,-1 0 0,1-1 0,0 1 0,-1 0 0,1-1 0,0 1 0,-1 0 0,1-1 0,0 1 0,0-1 0,-1 1 0,1-1 0,0 0 0,0 1 0,0-1 0,0 0 0,1 1 0,53 11 0,-41-10 0,44 7-254,-39-7 78,0 0-1,0 1 1,0 2-1,0 0 1,0 1-1,-1 0 1,24 13-1,-42-19 186,1 1-1,0-1 0,-1 0 0,1 1 0,0-1 0,-1 1 0,1-1 0,-1 1 0,1-1 0,-1 1 1,1-1-1,-1 1 0,1 0 0,-1-1 0,1 1 0,-1-1 0,0 1 0,1 0 0,-1 0 0,0-1 1,0 1-1,0 0 0,1-1 0,-1 1 0,0 0 0,0 0 0,0-1 0,0 1 0,0 0 1,-1 1-1,-15 15 565,-31 4 268,26-14-841,1-2 0,-1 0 0,1-2 0,-1 0 0,0-1 0,0-1 0,-34-3 0,54 1-93,0 1 0,-1 0 0,1 0 0,0 0 0,0-1 0,0 1 1,0 0-1,0-1 0,0 1 0,-1-1 0,1 0 0,0 1 0,1-1 0,-1 0 0,0 1 0,0-1 0,0 0 0,0 0 1,0 0-1,1 0 0,-1 0 0,0 0 0,1 0 0,-1 0 0,1 0 0,-1 0 0,1 0 0,0 0 0,-1 0 0,1 0 1,0-1-1,0 1 0,0 0 0,0 0 0,0 0 0,0-3 0,0-13-7616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21 4869,'0'0'24193,"-8"-4"-22682,2 1-1407,0 1 1,0-1-1,0 1 1,0 0-1,0 1 1,-1-1-1,1 1 1,-1 1-1,1-1 1,0 1-1,-1 0 1,1 1-1,-1-1 1,1 1-1,-1 1 1,1-1-1,0 1 1,0 0-1,0 0 1,-9 6-1,6-4-104,0 1 0,0 1 0,0-1 0,1 2 0,-14 13 0,19-17 0,-1 0 0,2 1 0,-1-1 0,0 1 0,1 0 0,0 0 0,0 0 0,0 0 0,0 0 0,1 0 0,-1 1 0,1-1 0,0 0 0,0 1 0,0 7 0,2-11 0,-1 1 0,1 0 0,-1 0 0,1-1 0,-1 1 0,1 0 0,0-1 0,0 1 0,0-1 0,0 1 0,0-1 0,0 0 0,1 1 0,-1-1 0,0 0 0,1 0 0,-1 0 0,0 0 0,1 0 0,0 0 0,-1 0 0,1 0 0,-1-1 0,1 1 0,0-1 0,3 1 0,50 11 0,-55-12 0,74 5-2462,-40-4-2452,45-6 1,-34-3-7077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3427,'0'0'28214,"-9"-4"-27686,6 2-500,0 1 1,1 0-1,-2 0 0,1 0 0,0 0 0,0 0 1,0 0-1,0 1 0,0 0 0,-1-1 0,1 1 1,0 1-1,-6 0 0,4 0-9,0 1-1,0 0 0,0 0 1,1 0-1,-1 1 1,0 0-1,1 0 1,0 0-1,0 0 1,-5 5-1,-38 43-18,45-48 0,0-1 0,0 1 0,0 0 0,0 0 0,0 0 0,1 0 0,0 1 0,-1-1 0,1 0 0,1 1 0,-1-1 0,0 0 0,1 1 0,-1-1 0,1 1 0,0-1 0,1 6 0,0-7 0,0-1 0,0 0 0,0 1 0,1-1 0,-1 0 0,0 0 0,1 0 0,-1 0 0,0 0 0,1 0 0,-1 0 0,1-1 0,0 1 0,-1-1 0,1 1 0,0-1 0,-1 1 0,1-1 0,0 0 0,-1 0 0,1 0 0,0 0 0,-1 0 0,5 0 0,45-5 0,-39 1 0,1 0 0,-1-1 0,0 0 0,0-1 0,-1 0 0,1-1 0,-1 0 0,-1-1 0,14-13 0,-8 6 0,0 0 0,-1-2 0,-1 0 0,21-34 0,-37 54 0,-41 78 0,38-71 0,0 1 0,1-1 0,1 0 0,0 1 0,0 0 0,1 0 0,-1 14 0,3-23-107,0-1-1,0 1 1,1 0-1,-1-1 1,0 1 0,1-1-1,-1 1 1,1-1-1,0 1 1,0-1-1,-1 1 1,1-1 0,0 0-1,0 1 1,0-1-1,0 0 1,1 0 0,-1 0-1,0 1 1,0-2-1,1 1 1,-1 0-1,0 0 1,1 0 0,-1 0-1,1-1 1,-1 1-1,1-1 1,0 1 0,-1-1-1,1 0 1,-1 0-1,1 1 1,2-1-1,1 0-557,0 0 1,-1 0-1,1 0 0,0-1 0,-1 1 0,1-1 0,0 0 0,-1-1 0,1 1 0,-1-1 0,7-3 0,14-13-9409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8840,'0'0'19678,"-4"11"-17420,-13 44-1860,2 0 0,3 1 1,2 1-1,-4 103 0,13-153-638,4 40-5118,-3-46 5137,0 0 1,0 0 0,0 0-1,0 0 1,0 0 0,0 0-1,0-1 1,0 1-1,1 0 1,-1 0 0,0 0-1,1-1 1,-1 1 0,1 0-1,-1 0 1,1-1 0,-1 1-1,1 0 1,-1 0-1,1-1 1,0 1 0,-1-1-1,1 1 1,0-1 0,-1 1-1,1-1 1,0 1-1,0-1 1,0 0 0,-1 1-1,1-1 1,0 0 0,0 0-1,0 0 1,0 1 0,0-1-1,-1 0 1,1 0-1,0 0 1,0 0 0,0-1-1,0 1 1,1 0 0,7-6-15331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5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88 19090,'0'0'8072,"11"5"-5611,0 0-2073,1 0 0,0-1 1,0 0-1,0-1 1,0 0-1,0-1 0,20 1 1,-22-3-384,0-1 1,0 0 0,0 0 0,0-1 0,0 0 0,0 0 0,14-7-1,-21 8-5,0 0 0,1-1-1,-2 0 1,1 0 0,0 0-1,0 0 1,0 0-1,-1 0 1,1-1 0,-1 1-1,0-1 1,0 1 0,0-1-1,0 0 1,0 0 0,-1 0-1,1 0 1,-1 0 0,0-1-1,0 1 1,0 0-1,0-1 1,0 1 0,-1 0-1,0-8 1,0 10 0,0-1 0,-1 1 0,1-1 0,-1 1 0,0-1 0,0 1 0,1 0 0,-1-1 0,0 1 0,0 0 0,0-1 0,0 1 0,-1 0 0,1 0 0,0 0 0,0 0 0,-1 0 0,1 0 0,0 1 0,-1-1 0,1 0 0,-1 1 0,1-1 0,-1 1 0,1-1 0,-1 1 0,0 0 0,1-1 0,-1 1 0,1 0 0,-1 0 0,0 0 0,-2 1 0,-5-1 0,0 0 0,0 1 0,0 0 0,0 0 0,-10 3 0,5 2 0,1 0 0,-1 0 0,1 2 0,0-1 0,1 2 0,-1-1 0,-11 13 0,15-13 0,0 0 0,1 0 0,0 1 0,0 0 0,1 1 0,0 0 0,1 0 0,0 0 0,-6 17 0,11-25 0,0 1 0,0-1 0,0 0 0,1 0 0,-1 1 0,1-1 0,0 0 0,0 1 0,0-1 0,0 1 0,0-1 0,0 0 0,1 1 0,-1-1 0,1 0 0,-1 1 0,1-1 0,0 0 0,0 0 0,0 0 0,0 0 0,1 0 0,-1 0 0,0 0 0,1 0 0,-1 0 0,1-1 0,0 1 0,0 0 0,-1-1 0,1 0 0,0 1 0,0-1 0,1 0 0,-1 0 0,0 0 0,0 0 0,0 0 0,5 0 0,9 3 0,0-1 0,0-1 0,0 0 0,28-1 0,-31-1 0,23 0 4,135-2-4700,-99-7-5826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0:0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170 349 3844,'6'-4'14454,"-3"-5"-6693,-2 8-7571,-1 0 0,0 0 0,0 0 0,0 0 0,0 0 0,0 1 0,0-1 0,0 0 0,0 0 0,0 0 0,0 0 0,-1 0 0,1 0 0,0 0 0,-1 0 0,1 1 0,0-1 0,-1 0 0,1 0 0,-1 0 0,0 1 0,1-1 0,-1 0-1,1 1 1,-1-1 0,0 0 0,0 1 0,1-1 0,-1 1 0,0-1 0,0 1 0,0 0 0,1-1 0,-3 1 0,-2 0-187,-1 0 0,0 0 0,1 1 0,-1 0-1,1 0 1,-1 1 0,1 0 0,-1 0 0,1 0 0,0 0-1,0 1 1,0 0 0,0 0 0,1 0 0,-1 0-1,1 1 1,0 0 0,0 0 0,0 0 0,0 1 0,1-1-1,-1 1 1,1 0 0,0 0 0,-2 6 0,-2 2-5,1 0 0,0 0 1,1 1-1,1 0 1,0 0-1,1 0 0,0 0 1,0 28-1,2-40 2,1 0 0,0 0 0,0 0 0,1 0 0,-1 0 0,0-1 0,1 1 0,-1 0 0,1 0 0,-1 0 0,1 0 0,0-1 0,0 1 0,0 0 0,0-1 0,0 1 0,0-1 0,0 1 0,1-1 0,-1 1 0,0-1 0,1 0 0,2 2 0,-2-2 0,1 0 0,0 0 0,-1 0 0,1-1 0,0 1 0,-1-1 0,1 0 0,0 0 0,-1 0 0,1 0 0,0 0 0,-1-1 0,1 1 0,0-1 0,-1 1 0,1-1 0,2-1 0,2-2 0,0 1 0,-1-1 0,1-1 0,-1 1 0,0-1 0,0 0 0,-1 0 0,1-1 0,-1 1 0,0-1 0,-1 0 0,0-1 0,0 1 0,4-10 0,1 0 0,-2 0 0,0-1 0,-1 0 0,7-35 0,-10 30 0,0-1 0,-1 1 0,-1-1 0,-1 1 0,-4-31 0,3 45 0,0 0 0,-1 0 0,1 0 0,-2 0 0,1 0 0,-1 1 0,-1-1 0,1 1 0,-1 0 0,-1 0 0,1 0 0,-1 0 0,0 1 0,-1 0 0,1 0 0,-1 0 0,-13-9 0,15 13 0,0 1 0,0-1 0,0 1 0,0 0 0,0 0 0,0 0 0,0 1 0,0 0 0,0-1 0,-6 2 0,9-1 0,1 0 0,0 0 0,0 0 0,0 0 0,0 0 0,-1 0 0,1 0 0,0 0 0,0 0 0,0 0 0,0 0 0,0 0 0,0 1 0,-1-1 0,1 0 0,0 0 0,0 0 0,0 0 0,0 0 0,0 0 0,0 1 0,0-1 0,0 0 0,-1 0 0,1 0 0,0 0 0,0 0 0,0 1 0,0-1 0,0 0 0,0 0 0,0 0 0,0 0 0,0 0 0,0 1 0,0-1 0,0 0 0,0 0 0,0 0 0,0 0 0,0 1 0,0-1 0,1 0 0,-1 0 0,0 0 0,0 0 0,0 0 0,0 0 0,0 1 0,0-1 0,0 0 0,0 0 0,0 0 0,1 0 0,-1 0 0,0 0 0,0 0 0,0 0 0,0 1 0,0-1 0,1 0 0,-1 0 0,0 0 0,0 0 0,0 0 0,0 0 0,1 0 0,9 8 0,-1-7 0,0 1 0,0-1 0,0-1 0,0 0 0,0 0 0,0 0 0,0-1 0,0-1 0,13-3 0,5-4 0,44-21 0,6-1 0,-91 31-838,6-2-2472,-1-3-5386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36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175 111 2626,'0'0'25646,"-7"-7"-24135,4 4-1428,1 0 0,-1 1 0,0-1-1,0 1 1,0 0 0,0 0 0,0 0 0,0 0 0,-1 1 0,1-1 0,-1 1 0,1 0-1,-1 0 1,1 0 0,-1 0 0,0 1 0,1-1 0,-1 1 0,0 0 0,0 0 0,1 0 0,-1 1-1,0-1 1,1 1 0,-1 0 0,0 0 0,1 0 0,-1 1 0,1-1 0,0 1 0,0 0-1,-1 0 1,1 0 0,0 0 0,-5 5 0,3-2-83,0-1 0,1 1 0,0 0 0,0 0 0,0 0 0,0 0 0,-5 12 0,9-16 0,-1 0 0,1 0 0,0 0 0,-1 0 0,1 0 0,0 0 0,0 0 0,0 0 0,0 0 0,0 0 0,0 0 0,0 0 0,0 0 0,0 0 0,0-1 0,1 1 0,-1 0 0,0 0 0,1 0 0,-1 0 0,0 0 0,2 1 0,-1-1 0,1 0 0,-1 1 0,1-1 0,-1-1 0,1 1 0,0 0 0,-1 0 0,1-1 0,0 1 0,0 0 0,0-1 0,-1 0 0,1 0 0,0 1 0,0-1 0,3-1 0,12 1 0,0-1 0,0-2 0,0 1 0,0-2 0,-1 0 0,0-1 0,29-13 0,-23 9 0,-20 9 0,0-1 0,1 0 0,-1 0 0,1 1 0,-1-1 0,0 1 0,1 0 0,-1 0 0,1 0 0,-1 0 0,4 0 0,-5 0 0,-1 0 0,1 0 0,-1 1 0,1-1 0,-1 0 0,1 0 0,-1 0 0,1 0 0,-1 1 0,1-1 0,-1 0 0,1 1 0,-1-1 0,0 0 0,1 1 0,-1-1 0,1 0 0,-1 1 0,0-1 0,1 1 0,-1-1 0,0 1 0,0-1 0,1 1 0,-1-1 0,0 1 0,0-1 0,1 1 0,-3-32 0,1 21 0,0 0 0,1 0 0,0-1 0,1 1 0,0 0 0,1 0 0,4-19 0,-5 28 0,0 0 0,1 0 0,-1 0 0,0 1 0,0-1 0,0 0 0,1 0 0,-1 1 0,0-1 0,1 1 0,-1-1 0,1 1 0,-1 0 0,0-1 0,1 1 0,-1 0 0,1 0 0,-1 0 0,1 0 0,-1 0 0,3 1 0,36 4 0,-36-4 0,18 4-469,-1-2 0,1-1 0,0 0 0,0-2 1,29-2-1,-37-4-8409,-4-7-9924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265 201 3748,'0'0'23339,"-9"-3"-22293,5 1-952,0 0 1,1 1-1,-1-1 0,-1 1 0,1 0 0,0 0 0,0 0 1,0 0-1,0 1 0,-1 0 0,1 0 0,0 0 0,0 0 1,0 1-1,-1 0 0,1 0 0,0 0 0,0 0 0,0 0 1,0 1-1,0 0 0,1 0 0,-1 0 0,-6 5 1,-7 6 67,2 1 1,0 0 0,0 2 0,1-1 0,-14 24 0,22-31-129,0 1 0,1 0 0,1 1 0,-1-1 0,2 1 0,-1 0 0,1 0 0,1 0 0,0 0 0,0 1 0,1-1 0,0 16 1,1-23-28,0-1 1,1 0 0,-1 1 0,1-1 0,0 1 0,-1-1-1,1 0 1,0 0 0,0 1 0,1-1 0,-1 0 0,0 0-1,1 0 1,-1 0 0,1 0 0,0-1 0,0 1 0,-1 0-1,1-1 1,0 1 0,0-1 0,1 0 0,-1 0 0,0 0-1,0 0 1,0 0 0,1 0 0,-1 0 0,1-1 0,-1 1-1,0-1 1,1 0 0,-1 0 0,4 0 0,2 1 32,0-1 1,0-1 0,0 0-1,0 0 1,-1 0-1,1-1 1,-1 0-1,1-1 1,-1 1 0,8-5-1,3-4-34,0 0 0,0-1 0,-2-1 0,0-1 0,0 0 0,-1-1 0,-1-1 0,0 0 1,-1-1-1,-1 0 0,-1-1 0,0-1 0,-2 1 0,0-2 0,-1 1 0,-1-1 0,0 0 0,-2-1 0,0 1 0,-2-1 0,0 0 0,0-40 0,-3 50-6,0-20 0,0 30 0,1 0 0,-1 1 0,0-1 0,0 0 0,0 1 0,-1-1 0,1 0 0,0 1 0,0-1 0,0 0 0,0 1 0,-1-1 0,1 0 0,0 1 0,-1-1 0,1 1 0,0-1 0,-1 1 0,1-1 0,-1 0 0,1 1 0,-1 0 0,1-1 0,-1 1 0,1-1 0,-1 1 0,1 0 0,-1-1 0,0 1 0,1 0 0,-2-1 0,0 5 0,0 0 0,0 1 0,1-1 0,-1 1 0,1-1 0,0 1 0,1-1 0,-1 1 0,1 6 0,-3 38-951,8 90 0,-2-114-37,1 1 0,2-1-1,0 1 1,2-2 0,12 30 0,-11-35-8317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97 3716,'0'0'16805,"2"-9"-14793,7-30-197,-9 37-1703,0 1-1,0 0 0,1-1 0,-1 1 1,0-1-1,0 1 0,-1 0 1,1-1-1,0 1 0,0-1 0,-1 1 1,1 0-1,-1-1 0,1 1 0,-1 0 1,1 0-1,-1 0 0,0-1 1,0 1-1,1 0 0,-1 0 0,0 0 1,0 0-1,0 0 0,0 0 0,0 0 1,-1 1-1,1-1 0,0 0 1,0 0-1,0 1 0,-1-1 0,1 1 1,0-1-1,-1 1 0,1 0 0,0 0 1,-1-1-1,1 1 0,-1 0 1,1 0-1,-2 0 0,-1 0-33,0 0 0,0 0 0,1 0 0,-1 1 0,0-1 0,0 1 0,1 0 1,-1 0-1,1 0 0,-1 1 0,1-1 0,-1 1 0,-4 3 0,2 2-33,1 0 0,0 1-1,0-1 1,1 1 0,0 0 0,0 1-1,1-1 1,0 1 0,0-1 0,1 1 0,1 0-1,-1 0 1,1 0 0,1 0 0,-1 0-1,2 0 1,1 14 0,-2-20-34,1 0 1,0 0-1,0 0 0,0 0 0,0 0 1,0 0-1,1-1 0,-1 1 0,1-1 1,-1 1-1,1-1 0,0 1 0,0-1 1,0 0-1,1 0 0,-1 0 0,0 0 1,1 0-1,-1-1 0,1 1 0,0-1 1,-1 1-1,1-1 0,0 0 1,0 0-1,0 0 0,0-1 0,0 1 1,0-1-1,0 1 0,0-1 0,0 0 1,0 0-1,0-1 0,4 0 0,2 1 98,-1-1 0,0-1-1,1 1 1,-1-1-1,0 0 1,0-1-1,0 0 1,-1 0 0,1-1-1,-1 0 1,14-10-1,-15 8-106,0 0-1,0 0 0,0-1 0,-1 0 0,0 0 1,0 0-1,-1-1 0,0 0 0,0 0 0,-1 0 1,0 0-1,0 0 0,-1-1 0,0 1 1,-1-1-1,0 1 0,0-1 0,-1 0 0,0 1 1,0-1-1,-3-15 0,3 23-1,0 0 0,0 0 0,0 0 0,0 1 0,0-1 0,0 0 0,-1 0 0,1 1 0,0-1 0,0 0 0,-1 1 0,1-1 0,0 0 0,-1 0 0,1 1 0,0-1 0,-1 1 0,1-1 0,-1 0 0,1 1 0,-1-1 0,1 1 0,-1-1 0,0 1 0,1-1 0,-1 1 0,0 0 0,1-1 0,-1 1 0,0 0 0,1-1 0,-1 1 0,0 0 0,0 0 0,1 0 0,-1 0 0,0 0 0,0 0 0,-1 0 0,1 1 0,0-1 0,0 1 0,0 0 0,0 0 0,0 0 0,0 1 0,0-1 0,0 0 0,0 0 0,0 0 0,1 1 0,-1-1 0,1 0 0,-1 1 0,1-1 0,-1 0 0,1 1 0,0-1 0,0 1 0,-1-1 0,1 3 0,0-2 0,0 1 0,0 0 0,0 0 0,0-1 0,0 1 0,1 0 0,-1-1 0,1 1 0,-1 0 0,1-1 0,0 1 0,0 0 0,1-1 0,-1 0 0,0 1 0,1-1 0,-1 0 0,1 1 0,3 2 0,0-1 0,1 0 0,0 0 0,1 0 0,-1-1 0,13 5 0,10 5 0,-1 5 0,-23-15 0,0 1 0,0 0 0,0-1 0,1 0 0,-1 0 0,1-1 0,-1 0 0,1 0 0,10 2 0,-15-4 0,0-1 0,0 1 0,0-1 0,0 0 0,0 1 0,0-1 0,0 0 0,0 0 0,-1 0 0,1 0 0,0 0 0,0 0 0,-1 0 0,1 0 0,-1 0 0,1 0 0,-1 0 0,1 0 0,0-3 0,10-30 0,-8 25 0,32-88 0,-47 139 0,6-23 0,1 1 0,0-1 0,2 1 0,-2 24 0,5-43 0,0 0 0,0 0 0,0-1 0,0 1 0,0 0 0,0 0 0,1-1 0,-1 1 0,0 0 0,1-1 0,-1 1 0,0 0 0,1-1 0,-1 1 0,1 0 0,-1-1 0,1 1 0,-1-1 0,1 1 0,-1-1 0,1 1 0,0-1 0,-1 1 0,1-1 0,0 0 0,-1 1 0,2-1 0,26 3 0,-22-3 0,1-1 0,-1 0 0,0 0 0,0-1 0,0 0 0,-1 0 0,7-3 0,0-2 0,0-1 0,-1-1 0,0 0 0,0-1 0,-1 0 0,0 0 0,-1-1 0,0 0 0,-1-1 0,7-12 0,-20 35 7,-1-2-57,1 1 0,0 0 1,1 0-1,0 0 1,1 1-1,0-1 0,0 1 1,1 0-1,1 0 0,-1 14 1,2-24-178,0 0 0,0 0 0,0 0-1,0 0 1,1 0 0,-1 0 0,0 0 0,1 0 0,-1 0 0,0 0 0,1 0 0,-1 0 0,1-1 0,0 1 0,-1 0-1,1 0 1,0 0 0,-1-1 0,1 1 0,0 0 0,0-1 0,0 1 0,1 0 0,16 4-8176,-1-4-4687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7591,'6'-1'15670,"-2"20"-12371,-2 12-4741,-2-16 3416,-2 72 300,0-46-1065,7 82 1,-4-121-1195,-1 0 1,1-1-1,0 1 1,0-1 0,0 1-1,-1-1 1,2 1-1,-1-1 1,0 0-1,0 0 1,0 1-1,1-1 1,-1 0 0,0 0-1,1 0 1,-1 0-1,1-1 1,-1 1-1,1 0 1,-1-1 0,1 1-1,0-1 1,-1 1-1,1-1 1,0 0-1,0 1 1,-1-1-1,3 0 1,61 0 288,-45-1-253,-12 0-69,-1 2 1,1-1-1,0 1 0,0 0 1,-1 0-1,1 1 0,-1 0 1,13 5-1,-18-5 14,0-1 1,0 0-1,0 1 0,0-1 1,0 1-1,0 0 0,-1 0 0,1 0 1,0-1-1,-1 2 0,0-1 1,1 0-1,-1 0 0,0 0 0,0 0 1,0 1-1,-1-1 0,1 1 1,0-1-1,-1 0 0,0 1 0,1-1 1,-1 1-1,0-1 0,0 1 1,-1-1-1,1 1 0,0-1 0,-1 1 1,1-1-1,-2 4 0,0-3 15,1 0 1,-1 0-1,0 0 0,0 0 0,0 0 1,0 0-1,0-1 0,-1 1 0,1-1 0,-1 1 1,1-1-1,-1 0 0,0 0 0,0 0 1,0-1-1,0 1 0,-1-1 0,1 1 0,0-1 1,-1 0-1,-5 1 0,-5 1 41,0 0 0,-1-1-1,-26 1 1,29-3-52,1 0 0,0 0 0,-1 0 0,-20-5 0,30 5 0,0 0 0,1-1 0,-1 1 0,0-1 0,0 1 0,1-1 0,-1 0 0,0 0 0,1 1 0,-1-1 0,1 0 0,-1-1 0,1 1 0,-1 0 0,1 0 0,0-1 0,0 1 0,-1 0 0,1-1 0,0 1 0,0-1 0,1 0 0,-1 1 0,0-1 0,0 0 0,1 1 0,-1-1 0,1 0 0,0 0 0,-1 0 0,1-1 0,0 1-185,0 1 0,0 0 1,1-1-1,-1 1 0,0 0 0,1 0 1,-1-1-1,1 1 0,-1 0 0,1 0 1,-1 0-1,1 0 0,0-1 0,0 1 1,-1 0-1,3-1 0,18-13-7762,-16 12 5817,18-11-11493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9257,'0'0'16778,"5"13"-14456,2 8-1475,-2 0 0,0 1-1,-1-1 1,1 43 0,-5 199-671,0-261-237,0-1 0,0 0-1,0 1 1,0-1 0,0 0 0,0 1-1,0-1 1,1 0 0,-1 1 0,0-1-1,1 0 1,-1 1 0,1-1 0,0 0 0,-1 0-1,1 0 1,0 1 0,0-1 0,-1 0-1,1 0 1,0 0 0,0 0 0,0 0 0,0 0-1,0-1 1,1 1 0,-1 0 0,0-1-1,0 1 1,0 0 0,1-1 0,-1 1-1,0-1 1,1 0 0,-1 1 0,0-1 0,1 0-1,-1 0 1,0 0 0,1 0 0,-1 0-1,1 0 1,-1-1 0,0 1 0,1 0-1,-1-1 1,0 1 0,2-1 0,2-1-427,1 1-1,-1-1 1,0-1 0,0 1 0,0-1 0,0 0-1,-1 0 1,1 0 0,-1-1 0,8-6-1,9-20-4838,-1-4-1154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8488,'0'0'13858,"-1"9"-10985,-4 29-377,-6 49 1995,12-86-4479,-1 0-1,1 1 0,-1-1 0,1 0 0,0 0 1,-1 0-1,1 0 0,0 0 0,0 0 0,0 0 1,0 0-1,0 0 0,0 0 0,0 0 0,0 0 0,0-1 1,1 1-1,-1 0 0,0-1 0,0 1 0,1-1 1,-1 0-1,0 1 0,0-1 0,1 0 0,-1 0 1,0 1-1,1-1 0,-1 0 0,1-1 0,-1 1 0,0 0 1,3-1-1,50-6 169,15-20-180,-57 21 0,0 1 0,1 0 0,-1 1 0,1 0 0,-1 1 0,1 0 0,21-1 0,-33 4 0,0 0 0,0 0 0,0 0 0,0 0 0,0 1 0,0-1 0,0 0 0,-1 0 0,1 1 0,0-1 0,0 1 0,0-1 0,0 0 0,-1 1 0,1 0 0,0-1 0,0 1 0,-1-1 0,1 1 0,-1 0 0,1 0 0,0-1 0,-1 1 0,1 0 0,-1 0 0,0 0 0,1-1 0,-1 1 0,0 0 0,1 0 0,-1 0 0,0 1 0,2 37 0,1-3 0,-2-35 0,0 0 0,0 0 0,0 0 0,1 0 0,-1 0 0,0 0 0,1 0 0,-1 0 0,1-1 0,-1 1 0,1-1 0,-1 1 0,1-1 0,-1 0 0,1 1 0,0-1 0,-1 0 0,1 0 0,-1 0 0,1 0 0,0 0 0,-1 0 0,1-1 0,-1 1 0,3-1 0,40-12 0,-22 6-1336,-17 6 502,0 0-1,-1 0 0,1-1 0,0 1 1,0-1-1,-1 0 0,1-1 1,-1 1-1,0-1 0,0 1 0,0-1 1,0-1-1,0 1 0,-1 0 1,5-5-1,-6-3-8240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19923,'0'0'12844,"60"-11"-15823,-45 22-1825,-1 0-2051,-3 2-6822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32 5765,'0'0'26313,"-9"-8"-25715,6 6-575,1-1-15,0 1 0,-1 0 0,1 0 1,-1 0-1,0 0 0,0 0 0,0 1 1,0-1-1,0 1 0,-4-2 1,4 3-10,1 0 0,0 1 0,0-1 0,0 0 0,-1 1 0,1-1 0,0 1 0,0 0 0,0-1 0,0 1 0,0 0 0,0 0 0,0 0 0,0 1 0,1-1 0,-1 0 0,0 1 0,1-1 0,-1 1 0,1 0 0,-1-1 0,-1 5 0,-32 44 1,33-47 0,0 1 0,0-1 0,1 1 0,-1-1 0,1 1 0,0 0 0,0 0 0,0 0 0,1 0 0,-1 0 0,1-1 0,0 1 0,0 6 0,1-9 0,0 0 0,0 0 0,0 0 0,0 0 0,0 0 0,1 0 0,-1 0 0,0-1 0,0 1 0,1 0 0,-1-1 0,0 1 0,1 0 0,-1-1 0,0 0 0,1 1 0,-1-1 0,1 0 0,-1 0 0,1 0 0,-1 0 0,1 0 0,-1 0 0,3-1 0,40-3 0,-37 1 0,1 0 0,-1 0 0,0-1 0,0 0 0,0 0 0,0-1 0,5-4 0,-5 3 0,0 1 0,0 0 0,0 1 0,1 0 0,12-5 0,-19 9 0,0 1 0,-1 0 0,1 0 0,0 0 0,-1 0 0,1 0 0,0 0 0,-1 1 0,1-1 0,-1 0 0,0 0 0,1 0 0,-1 0 0,0 1 0,0-1 0,0 0 0,0 0 0,0 0 0,0 1 0,0-1 0,0 0 0,0 0 0,-1 2 0,0 36 0,-7 6 0,-2-1 0,-23 63 0,13-45 0,16-46 0,-1 4 0,-1 0 0,-1 0 0,-1 0 0,-1-1 0,0 0 0,-22 32 0,31-50 0,-1 0 0,0 0 0,0 0 0,1 0 0,-1 0 0,0 0 0,0 0 0,0 0 0,0 0 0,0 0 0,0-1 0,0 1 0,0 0 0,0-1 0,0 1 0,-1-1 0,1 1 0,0-1 0,0 1 0,-1-1 0,1 0 0,0 0 0,-1 0 0,1 1 0,0-1 0,0 0 0,-3-1 0,3 0 0,-1 0 0,1 0 0,0-1 0,-1 1 0,1 0 0,0-1 0,0 1 0,0-1 0,0 0 0,0 1 0,0-1 0,1 0 0,-1 1 0,0-1 0,1 0 0,-1-3 0,-2-11 0,0-1 0,0-32 0,3 47 0,0-11 2,-1-1 0,2 0 0,0 0 0,1 1 0,0-1-1,7-20 1,-6 27-6,0 1-1,0-1 0,1 1 0,0-1 1,0 1-1,1 0 0,-1 1 0,1-1 0,1 1 1,-1 0-1,1 0 0,0 1 0,12-8 1,41-20-4550,-47 26 1869,29-15-8857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36 4773,'1'0'732,"0"-1"1,0 0 0,-1 0-1,1 0 1,0 0 0,0 0 0,-1 0-1,1 0 1,-1 0 0,1 0 0,-1 0-1,1 0 1,-1-1 0,0 1 0,1 0-1,-1 0 1,0 0 0,0-1 0,0 1-1,0 0 1,0 0 0,-1-2 0,1 2-431,-1 0 0,1 0 0,-1 1 0,0-1 0,1 0 0,-1 1 0,0-1 0,0 1 0,0-1 0,0 1 0,1-1 0,-1 1 0,0-1 0,0 1 0,0 0 0,0 0 0,0-1 0,0 1 0,0 0 0,0 0 0,-1 0 0,-3 0-204,1 0 0,0 0 0,-1 1 0,1 0 0,0-1-1,-1 1 1,1 1 0,0-1 0,0 1 0,0-1 0,0 1 0,-4 3 0,-7 8 8,0 0 0,1 1 0,-14 18 0,23-27-73,1 0 0,0 1 0,1 0 0,-1 0 0,1 0 0,0 0 0,1 0 0,-1 1 0,1-1 0,1 1 1,-1-1-1,0 14 0,2-19-23,0 0 1,1-1-1,-1 1 0,1 0 1,-1 0-1,1 0 0,-1 0 1,1 0-1,-1-1 0,1 1 1,-1 0-1,1-1 1,0 1-1,0 0 0,-1-1 1,1 1-1,0-1 0,0 1 1,0-1-1,0 1 1,0-1-1,-1 0 0,1 1 1,0-1-1,0 0 0,0 0 1,0 0-1,0 0 1,0 0-1,0 0 0,0 0 1,0 0-1,0 0 0,0 0 1,1-1-1,39-5 786,-29 1-711,0 0 0,-1-1 0,0 0 0,0-1 0,0 0 0,-1 0 0,0-1 0,10-10 0,2-6 60,0 0 1,18-27-1,-48 93-145,-3-16-59,-16 44-494,26-65 458,-1 0 1,1 0-1,0 0 1,1-1 0,-1 1-1,1 0 1,0 0-1,0 0 1,0 0-1,1 0 1,2 8-1,-3-12-109,1 0 0,0 0 0,0 0 0,0 0 0,0 0 0,0 0 0,0-1-1,0 1 1,0 0 0,1-1 0,-1 1 0,0-1 0,0 1 0,1-1 0,-1 1 0,0-1 0,0 0-1,1 0 1,-1 1 0,0-1 0,1 0 0,-1 0 0,0-1 0,1 1 0,-1 0 0,0 0-1,3-1 1,36-12-5697,-14-8 141,0-4-3273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14029,'0'0'11211,"-7"10"-9716,-14 20-591,2 1 0,-19 41 0,30-56-715,2 0 0,-1 1 0,2-1-1,0 1 1,1 0 0,1 1 0,-1 25-1,3-42-196,1 0 0,0 0 0,0 1 0,0-1 0,0 0 0,1 0-1,-1 0 1,0 0 0,0 1 0,1-1 0,-1 0 0,0 0 0,1 0 0,-1 0-1,1 0 1,0 0 0,-1 0 0,1 0 0,0 0 0,0 0 0,-1 0 0,1-1 0,0 1-1,0 0 1,0 0 0,1 0 0,0 0 15,0-1-1,0 0 1,1 1-1,-1-1 1,0 0-1,0 0 1,0 0-1,0 0 1,0-1-1,0 1 1,0 0-1,0-1 1,3-1-1,4-1 42,-1 0 0,-1-1 0,1 0 0,-1-1 0,1 0 0,7-7 0,9-12 64,-2 0 0,-1-2-1,28-42 1,43-90 327,-91 156-438,-22 63-354,-10 2 512,-24 54 394,50-104-514,0 1 0,1 1-1,0-1 1,1 0-1,1 1 1,-1 20 0,3-33-103,0-1 1,0 1 0,0-1-1,0 1 1,1 0 0,-1-1-1,0 1 1,1-1 0,-1 1-1,1-1 1,-1 1 0,1-1-1,0 1 1,-1-1 0,1 1 0,0-1-1,0 0 1,0 0 0,0 1-1,0-1 1,1 0 0,-1 0-1,0 0 1,0 0 0,1 0-1,1 0 1,28 6-5546,-10-7-1881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5605,'0'0'19336,"-1"10"-17793,-3 13-972,-2 2-119,2 1-1,1 0 1,1 0-1,2 33 1,1-58-427,-1 1 1,1-1-1,0 1 0,-1-1 0,1 1 1,0-1-1,0 0 0,0 1 0,0-1 1,0 0-1,0 0 0,0 0 1,0 1-1,1-1 0,-1-1 0,0 1 1,1 0-1,-1 0 0,0 0 0,1-1 1,-1 1-1,1-1 0,0 1 1,-1-1-1,1 1 0,-1-1 0,1 0 1,0 0-1,-1 0 0,1 0 0,-1 0 1,1 0-1,0 0 0,-1-1 0,1 1 1,-1 0-1,4-2 0,3 0 195,0 0 0,0 0 0,0-1 0,-1 0 0,16-8 0,12-17 206,-30 23-368,0 0-1,0 0 1,0 1-1,0 0 1,0 0-1,1 1 1,0-1-1,0 1 1,0 1-1,0-1 1,0 1-1,13-3 1,-18 5-58,0 0 0,0 1 0,0-1 0,0 1 0,0-1 0,0 1 0,0-1 0,0 1 0,0 0 0,0 0 0,0-1 0,0 1 0,0 0 0,0 0 0,-1 0 0,1 0 0,0 0 0,-1 0 0,1 0 0,0 0 0,-1 0 0,0 0 0,1 0 0,-1 1 0,0-1 0,1 0 0,-1 0 0,0 0 0,0 0 0,0 1 0,0 1 0,0-2 0,0 1 0,0-1 0,0 1 0,0-1 0,1 1 0,-1-1 0,0 1 0,1-1 0,-1 0 0,1 1 0,0-1 0,-1 1 0,1-1 0,0 0 0,0 0 0,0 1 0,0-1 0,0 0 0,0 0 0,0 0 0,0 0 0,0 0 0,0 0 0,1 0 0,-1-1 0,0 1 0,1 0 0,-1-1 0,1 1 0,-1-1 0,3 1 0,10-2 16,0 0 0,0-1 0,0 0 0,-1-1 0,24-8 0,33-8-555,-67 19 128,10-5-7399,-8-1 331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9353,'0'0'19960,"0"10"-19191,-9 272 1863,9-263-3044,0 9-1632,-5-13-7800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21588,'0'0'7528,"69"47"-7464,-41-29-1282,-2-4-2369,-6 4-1730,-4-5-1153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2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85 10154,'0'0'6326,"-2"10"-2525,-10 42-629,-24 111 3198,10 6-4873,25-147-1328,3-18 218,10-29 405,-6 10-693,57-159-99,-40 102 0,36-74 0,-55 139 0,-1 1 0,1-1 0,1 1 0,-1 0 0,1 1 0,0-1 0,0 1 0,12-9 0,-16 12 0,0 1 0,1 0 0,-1 0 0,1 0 0,0 1 0,-1-1 0,1 0 0,0 1 0,-1-1 0,1 1 0,0-1 0,-1 1 0,1 0 0,0-1 0,0 1 0,0 0 0,-1 0 0,1 1 0,0-1 0,0 0 0,-1 1 0,1-1 0,0 1 0,0-1 0,-1 1 0,1 0 0,-1-1 0,1 1 0,0 0 0,-1 0 0,0 0 0,1 1 0,-1-1 0,0 0 0,1 0 0,-1 1 0,0-1 0,0 1 0,0-1 0,0 1 0,1 2 0,0 2 0,1-1 0,-1 1 0,0 0 0,-1 0 0,1-1 0,-1 1 0,-1 0 0,1 0 0,-1 0 0,0 0 0,0 0 0,-1 0 0,1 0 0,-1 0 0,-1 0 0,1 0 0,-1-1 0,0 1 0,0 0 0,-1-1 0,1 0 0,-7 8 0,4-4 0,-1 0 0,0-1 0,0 0 0,-1 0 0,0-1 0,0 0 0,-1 0 0,0 0 0,0-1 0,-1 0 0,1-1 0,-15 7 0,22-12-115,-1 1 1,1 0-1,-1-1 1,1 1-1,-1-1 1,1 0-1,-1 1 1,1-1-1,-1 0 1,1 0-1,-1 0 1,1 0-1,-1 0 1,0 0-1,-2-1 1,3 0-48,1 1 1,-1 0 0,1-1-1,-1 1 1,1-1 0,0 1 0,-1-1-1,1 1 1,0-1 0,-1 1-1,1-1 1,0 1 0,-1-1 0,1 1-1,0-1 1,0 1 0,0-1-1,-1 0 1,1 1 0,0-1 0,0 1-1,0-1 1,0 0 0,0 1-1,0-1 1,1 0 0,-1-3-696,1 0 1,0 0-1,1 0 1,-1 1-1,1-1 0,-1 1 1,1-1-1,0 1 1,1 0-1,3-6 1,15-13-6597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53 247 15855,'0'0'10111,"-4"9"-7885,-2 5-1570,-1 0-249,0-1 0,2 1 0,-1 0 0,2 0 0,0 1 0,1 0 0,0-1 0,-1 25 0,4-38-403,1 0 0,-1 0-1,1 0 1,-1 0 0,1 0 0,-1 0 0,1-1 0,-1 1 0,1 0 0,0 0 0,-1 0 0,1-1-1,0 1 1,0 0 0,0-1 0,0 1 0,0-1 0,0 1 0,-1-1 0,1 1 0,0-1-1,0 1 1,1-1 0,-1 0 0,0 0 0,0 0 0,0 1 0,0-1 0,0 0 0,0 0 0,0 0-1,0-1 1,0 1 0,0 0 0,0 0 0,2-1 0,2 0 12,0 0 0,0 0 0,0-1 0,0 1 0,-1-1 0,9-4 0,2-5-16,0-1 0,-1-1 0,-1 0 0,0-1 0,18-24 0,25-28 0,-57 92 0,-15 17 0,11-32 0,1 0 0,0 1 0,1 0 0,0-1 0,1 1 0,-2 21 0,4-32 0,0-1 0,1 1 0,-1 0 0,1 0 0,-1-1 0,0 1 0,1 0 0,-1 0 0,1-1 0,-1 1 0,1-1 0,0 1 0,-1-1 0,1 1 0,0 0 0,-1-1 0,1 0 0,0 1 0,0-1 0,-1 0 0,1 1 0,0-1 0,0 0 0,0 0 0,-1 1 0,1-1 0,0 0 0,0 0 0,0 0 0,0 0 0,-1 0 0,1 0 0,0-1 0,0 1 0,0 0 0,-1 0 0,1 0 0,0-1 0,1 0 0,35-13 0,-25 4-557,0-1-1,-1 0 1,-1-1-1,0 0 1,-1-1 0,12-19-1,42-91-5814,-39 73 4859,-5 10-394,15-29-1633,-6 28 4321,-32 57 5422,0 1-4569,-12 23 1421,-15 50 1,23-58-2761,1 1 0,2-1 0,1 1 0,1 43 0,4-58-297,-1-14-32,1 0 0,-1 1 0,0-1-1,0 0 1,0 1 0,0-1 0,-1 0-1,-1 5 1,2-8 36,-1-1-1,1 0 1,0 0 0,-1 0-1,1 0 1,0 1-1,-1-1 1,1 0 0,0 0-1,-1 0 1,1 0-1,0 0 1,-1 0 0,1 0-1,-1 0 1,1 0-1,0 0 1,-1 0 0,1 0-1,0 0 1,-1-1-1,1 1 1,0 0 0,-1 0-1,1 0 1,0 0-1,-1-1 1,1 1 0,0 0-1,-1 0 1,1-1 0,0 1-1,0 0 1,-1 0-1,1-1 1,0 1 0,0 0-1,0-1 1,-1 1-1,1 0 1,0-1 0,0 1-1,0 0 1,0-1-1,0 1 1,0 0 0,0-1-1,0 0 1,-10-17-118,-46-149-130,57 166 305,0 1-1,0-1 1,-1 0-1,1 0 0,0 1 1,0-1-1,0 0 1,0 1-1,0-1 1,0 1-1,0-1 1,0 1-1,0 0 1,0-1-1,1 1 0,-1 0 1,0 0-1,0 0 1,0-1-1,0 1 1,0 0-1,0 1 1,1-1-1,-1 0 1,2 1-1,37 0-494,18 4-2886,-5 1-2963,2-4-3652,-17-2 1001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5477,'0'0'26794,"-11"-1"-26373,5 0-409,-1 1 0,1 0-1,-1 0 1,1 1 0,0 0-1,-1 0 1,-8 3 0,13-3-13,-1-1 0,1 1 1,0 0-1,-1 0 0,1 1 1,0-1-1,0 0 1,0 1-1,0-1 0,0 1 1,0 0-1,1-1 0,-1 1 1,0 0-1,1 0 0,0 0 1,-1 0-1,1 0 0,0 1 1,0-1-1,0 0 1,0 1-1,1-1 0,-1 0 1,0 1-1,1-1 0,0 1 1,0 3-1,0-5 2,0 1 0,1-1 0,0 0-1,-1 0 1,1 0 0,0 0 0,-1 0 0,1 0 0,0 0-1,0 0 1,0 0 0,0 0 0,0-1 0,0 1 0,0 0 0,0 0-1,0-1 1,0 1 0,1-1 0,-1 1 0,0-1 0,0 0-1,1 1 1,-1-1 0,3 0 0,43 8-42,-33-7-36,1 2-245,-3-2 100,0 0-1,0 1 1,0 1-1,-1 0 1,1 0-1,-1 1 1,0 1-1,0 0 1,19 12-1,-29-16 252,0-1 0,-1 1 0,1 0 0,0-1-1,-1 1 1,1 0 0,-1 0 0,1 0-1,-1 0 1,1-1 0,-1 1 0,1 0-1,-1 0 1,0 0 0,1 0 0,-1 0-1,0 0 1,0 0 0,0 0 0,0 0-1,0 0 1,0 0 0,0 0 0,0 0-1,0 0 1,-1 0 0,1 0 0,0 0-1,-1 0 1,1 0 0,0 0 0,-1-1-1,1 1 1,-1 0 0,0 0 0,1 0-1,-1-1 1,0 1 0,1 0 0,-1 0-1,0-1 1,0 1 0,1-1 0,-1 1-1,0-1 1,-2 1 0,-43 21 1260,45-22-1287,-19 8-252,0-1-1,-1-1 1,1-1 0,-1-1-1,-1-1 1,1 0 0,0-2 0,-31-2-1,43-3-6139,7-8-4858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224 302 6342,'0'0'7452,"4"-11"-3512,-3 10-3741,17-45 2901,-17 45-2837,0-1 1,-1 0 0,1 0 0,-1 1 0,1-1-1,-1 0 1,1 0 0,-1 0 0,0 0-1,0 0 1,0 0 0,0 0 0,0 0 0,-1 1-1,1-1 1,-1 0 0,1 0 0,-1 0-1,1 0 1,-1 1 0,0-1 0,0 0 0,0 1-1,0-1 1,0 1 0,-3-4 0,1 4-149,0 0 0,-1-1 0,1 1 0,-1 1 0,1-1 0,-1 0 0,1 1 0,-1 0 0,0 0 0,1 0 0,-1 0 0,1 0 0,-1 1 0,1-1 0,-1 1 0,1 0 0,-1 0 0,1 1 0,0-1-1,-1 1 1,1 0 0,0-1 0,0 1 0,0 0 0,-3 4 0,-7 4-82,1 1 1,0 1-1,1 0 0,-12 15 0,15-18-15,0 1 1,0 0-1,1 0 1,0 1-1,1 0 0,0 0 1,1 1-1,0 0 1,1-1-1,0 2 1,1-1-1,-3 21 1,6-32-15,0 0 0,0 0 1,1 0-1,-1 0 0,0 0 1,0 0-1,1 0 0,-1 0 0,0 0 1,1 0-1,-1 0 0,1 0 0,-1 0 1,1 0-1,-1 0 0,1-1 1,0 1-1,0 0 0,-1 0 0,1-1 1,0 1-1,0 0 0,0-1 1,-1 1-1,1-1 0,2 1 0,0 0 25,1 0-1,-1 0 0,1 0 1,-1 0-1,1-1 1,0 0-1,-1 0 0,5 0 1,3-1 70,-1 0 0,0-1 0,1 0 1,-1-1-1,11-4 0,-6 0-85,0-2 1,0 1-1,-1-2 1,0 0-1,-1-1 0,0 0 1,0-1-1,-1 0 1,-1-1-1,0 0 0,-1-1 1,-1 0-1,11-20 1,-10 13-10,0 0-1,-1-1 1,-1 0 0,-1-1 0,-2 1 0,0-1 0,-1 0 0,-1-1 0,0-26 0,-6 43-5,3 6 0,-1 1 0,1-1 0,0 1 0,-1-1 0,1 1 0,0-1 0,0 1 0,0-1 0,-1 1 0,1-1 0,0 1 0,0-1 0,0 1 0,0-1 0,0 1 0,0-1 0,0 0 0,0 1 0,0-1 0,0 1 0,0-1 0,1 1 0,-1-1 0,0 1 0,0-1 0,0 1 0,1-1 0,-1 1 0,0-1 0,1 1 0,-1-1 0,0 1 0,1-1 0,-1 1 0,1 0 0,-1-1 0,0 1 0,1 0 0,-1-1 0,1 1 0,0-1 0,0 2 0,-1 0 0,1 0 0,-1 0 0,1 0 0,-1 0 0,0 0 0,0-1 0,1 1 0,-1 0 0,0 0 0,0 0 0,0 0 0,0 0 0,0 0 0,0 0 0,0 0 0,0 0 0,0 0 0,-1 0 0,1 0 0,0 0 0,0 0 0,-2 1 0,-1 4 0,1-30 0,0 38 0,0 0 0,-1 0 0,0-1 0,-8 21 0,-2 8 0,2-5 0,2 0 0,1 1 0,3-1 0,0 1 0,2 69 0,3-106 0,0 0 0,0-1 0,0 1 0,0 0 0,1 0 0,-1-1 0,0 1 0,0 0 0,0-1 0,1 1 0,-1 0 0,0-1 0,0 1 0,1 0 0,-1-1 0,1 1 0,-1 0 0,1-1 0,-1 1 0,1-1 0,-1 1 0,1-1 0,-1 1 0,1-1 0,0 0 0,-1 1 0,1-1 0,-1 0 0,1 1 0,0-1 0,0 0 0,-1 0 0,1 1 0,0-1 0,-1 0 0,1 0 0,0 0 0,0 0 0,-1 0 0,1 0 0,0 0 0,0 0 0,-1-1 0,1 1 0,1 0 0,0-1 0,0 0 0,0 1 0,-1-1 0,1 0 0,0 0 0,0 0 0,-1-1 0,1 1 0,0 0 0,-1-1 0,1 1 0,-1-1 0,0 1 0,3-4 0,16-48-8041,-15 38 4802,1-3-4379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93 8872,'2'-14'11004,"-5"6"-4198,2 8-6577,0 0 1,1-1-1,-1 1 1,1 0-1,-1-1 1,0 1-1,1 0 1,-1 0-1,0 0 1,0-1-1,1 1 0,-1 0 1,0 0-1,1 0 1,-1 0-1,0 0 1,0 0-1,1 1 1,-1-1-1,0 0 1,0 1-1,-3 0-236,0 0 0,1 1-1,-1-1 1,1 1-1,0 0 1,0 0 0,-1 0-1,1 1 1,-4 3 0,-8 12 97,0 1 1,-13 23-1,24-36-56,1-1 0,0 1 1,0 0-1,1 0 0,0 0 0,0 0 0,0 1 0,0-1 0,1 0 1,0 1-1,1-1 0,0 13 0,0-18-26,0 0 0,1-1 0,-1 1-1,0-1 1,1 1 0,-1-1 0,1 1 0,-1-1 0,1 0 0,-1 1-1,1-1 1,-1 1 0,1-1 0,-1 0 0,1 0 0,0 1 0,-1-1-1,1 0 1,0 0 0,-1 0 0,1 0 0,-1 1 0,1-1 0,0 0-1,-1 0 1,1 0 0,0 0 0,-1-1 0,2 1 0,22-5 135,-14 0-141,-1-1 0,1-1 1,-1 0-1,0 0 0,-1 0 0,0-1 1,0-1-1,12-15 0,49-81-6,-68 103 4,41-76 0,-64 121 0,12-26 0,1 0 0,0 0 0,2 1 0,0 1 0,1-1 0,-6 34 0,12-51 0,-1 0 0,1 0 0,0 0 0,0 0 0,0 0 0,1 0 0,-1 0 0,0 0 0,0 0 0,0 0 0,1 0 0,-1 0 0,0 0 0,1 0 0,-1-1 0,1 1 0,-1 0 0,1 0 0,0 0 0,-1 0 0,1-1 0,0 1 0,-1 0 0,1-1 0,0 1 0,0-1 0,0 1 0,0-1 0,0 1 0,-1-1 0,1 1 0,0-1 0,0 0 0,0 0 0,0 1 0,0-1 0,0 0 0,0 0 0,0 0 0,0 0 0,0 0 0,0 0 0,0 0 0,0 0 0,0-1 0,0 1 0,0 0 0,0-1 0,0 1 0,1-1 0,4-1 0,0 0 0,0 0 0,0-1 0,-1 1 0,1-1 0,-1-1 0,7-4 0,13-17 0,-1-1 0,37-53 0,-50 65 0,-43 83 0,25-54 0,2-6 0,0 0 0,0 1 0,1 0 0,0 0 0,1 0 0,0 0 0,1 0 0,-2 19 0,4-29 0,0 1 0,0-1 0,0 1 0,0-1 0,0 0 0,0 1 0,0-1 0,0 1 0,0-1 0,1 0 0,-1 1 0,0-1 0,0 1 0,0-1 0,1 0 0,-1 1 0,0-1 0,0 0 0,1 1 0,-1-1 0,0 0 0,0 0 0,1 1 0,-1-1 0,0 0 0,1 0 0,-1 0 0,1 1 0,-1-1 0,0 0 0,1 0 0,-1 0 0,1 0 0,-1 0 0,0 0 0,1 1 0,20-6 0,18-15 0,-17-1 0,-2 0 0,0-2 0,-1 0 0,-2-1 0,20-34 0,-12 18 0,-39 89 0,4-30 0,4-10 0,1 1 0,0 0 0,0 0 0,1 0 0,0 0 0,1 1 0,0-1 0,1 1 0,0 0 0,1 0 0,0 18 0,2-27 11,0 0 0,0 0 1,1 0-1,-1-1 0,1 1 0,-1 0 1,1-1-1,-1 1 0,1-1 0,0 0 1,0 1-1,0-1 0,0 0 0,0 0 1,0 0-1,0 0 0,0-1 0,0 1 1,0 0-1,1-1 0,-1 0 0,0 1 1,0-1-1,1 0 0,2 0 0,3 0-254,0 1-1,1-1 1,-1 0-1,0-1 0,17-3 1,-7-6-7135,0-3-7297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 4228,'0'-2'3654,"15"-23"8012,-15 25-11551,0 1 0,0-1 0,0 0 0,0 1 0,0-1 0,0 0 0,0 1 0,0-1 0,0 0 0,0 1 0,0-1 0,0 0 0,0 0 0,1 1 0,-1-1 0,0 0 0,0 1 0,0-1 0,0 0 0,1 0 0,-1 1 0,0-1 0,0 0 0,1 0 0,-1 0 0,0 0 0,0 1 0,1-1 0,-1 0 0,0 0 0,1 0 0,-1 0 0,0 0 0,1 0 0,-1 0 0,0 1 0,0-1 0,1 0 0,-1 0 0,0 0 0,1 0 0,-1-1 0,0 1 0,1 0 0,-1 0 0,0 0 0,1 0 0,-1 0 0,0 0 0,0 0 0,1 0 0,-1-1 0,0 1 0,0 0 0,1 0 0,-1 0 0,0-1 0,0 1 0,1 0 0,-1 0 0,0-1 0,0 1 0,2 31 595,-1 1 0,-2 0 0,-1 0 0,-2 0 0,-8 33 0,-4 30 203,16-93-897,-1 1 1,1-1-1,0 0 0,-1 0 0,1 0 1,0 0-1,0 0 0,0 0 0,0 1 0,1-1 1,-1 0-1,1 0 0,-1 0 0,1 0 1,0 0-1,-1 0 0,1 0 0,0 0 0,0 0 1,1-1-1,-1 1 0,0 0 0,3 2 1,-2-4 1,0 1 1,1-1 0,-1 1 0,0-1 0,1 0 0,-1 1-1,1-1 1,-1-1 0,1 1 0,-1 0 0,0-1 0,1 1-1,-1-1 1,0 1 0,1-1 0,-1 0 0,0 0-1,0 0 1,0-1 0,4-2 0,3-1-18,1 0 0,-1 1 0,1 0 0,0 0 0,0 1 0,13-2 0,-22 4-8,1 1 0,0 0 0,0 0 0,0 0 0,0 0 0,0 0 0,-1 0 0,1 1 0,0-1 0,0 0 0,0 1 0,0 0 0,-1-1 0,1 1 0,0 0 0,-1 0 0,1 0 0,0 0 0,-1 0 0,0 0-1,1 0 1,-1 1 0,1-1 0,-1 0 0,0 1 0,0-1 0,0 1 0,0 0 0,0-1 0,0 1 0,-1 0 0,1 0 0,0-1 0,-1 1 0,1 0 0,-1 0 0,0 0 0,0 0 0,1-1 0,-1 1 0,-1 3 0,2 0 16,-1 0 0,0 0 1,0 0-1,0-1 0,0 1 1,-1 0-1,0 0 0,0-1 1,0 1-1,-1-1 0,1 1 1,-1-1-1,0 1 0,-5 6 1,4-8-2,0 0 1,0 0 0,0 0-1,0-1 1,-1 0 0,1 1-1,-1-1 1,1-1 0,-1 1-1,0 0 1,0-1 0,0 0-1,0 0 1,0 0-1,0 0 1,0-1 0,0 1-1,-4-1 1,2 0-6,0 0 0,0 0 0,0-1 0,0 0 1,0 0-1,0 0 0,0-1 0,1 1 0,-1-1 0,1-1 0,-1 1 0,1-1 0,0 0 1,-6-4-1,3 0-32,-1 0-1,2-1 1,-1 0 0,1 0 0,0-1 0,1 1-1,-6-11 1,21 20-6405,24-6-1193,-9-2-770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19378,'0'0'11659,"-1"9"-10169,-2 22-1415,-2-1 0,-1 1-1,-19 54 1,15-55-87,1 1 1,1 0-1,2 1 0,-4 56 0,9-87-93,1 0-1,0-1 1,0 1-1,0-1 1,0 1 0,0 0-1,0-1 1,0 1-1,0 0 1,0-1 0,0 1-1,0-1 1,0 1-1,1 0 1,-1-1-1,0 1 1,0-1 0,1 1-1,-1 0 1,0-1-1,1 1 1,-1-1 0,0 1-1,1-1 1,-1 1-1,1-1 1,-1 0 0,1 1-1,-1-1 1,1 1-1,-1-1 1,1 0 0,-1 0-1,1 1 1,0-1-1,-1 0 1,1 0 0,-1 0-1,1 1 1,0-1-1,-1 0 1,1 0-1,-1 0 1,1 0 0,0 0-1,-1 0 1,1 0-1,0-1 1,-1 1 0,1 0-1,-1 0 1,2-1-1,0 0-691,1 0-1,-1 0 0,0 0 0,1-1 0,-1 1 0,0-1 0,0 0 0,0 0 1,0 1-1,0-1 0,2-4 0,9-17-8352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17360,'0'0'8408,"9"5"-6448,2 0-1543,0-1 0,0 0 0,1 0 0,-1-1 0,1-1 0,15 2 1,-21-3-294,0-1 1,1 1 0,-1-2-1,0 1 1,0-1 0,0 1-1,0-2 1,0 1 0,0-1-1,-1 0 1,1 0 0,0 0-1,-1-1 1,1 0 0,-1 0-1,9-7 1,-9 5-125,1-1 0,-1 1 0,-1-1 0,1 0 0,-1 0 0,4-8 0,-6 11 0,-1 0 0,1 0 0,-1 0 0,0 0 0,0 0 0,0-1 0,-1 1 0,1 0 0,-1 0 0,0-1 0,0 1 0,0 0 0,0 0 0,0-1 0,-1 1 0,0-5 0,0 7 0,0 0 0,0 0 0,0 0 0,0 0 0,1 1 0,-1-1 0,0 0 0,0 1 0,0-1 0,-1 0 0,1 1 0,0 0 0,0-1 0,0 1 0,0-1 0,0 1 0,-1 0 0,1 0 0,0 0 0,0 0 0,0 0 0,-1 0 0,1 0 0,0 0 0,0 0 0,0 0 0,0 1 0,-3 0 0,-35 13 0,26-6 0,1 1 0,0 1 0,0 0 0,1 1 0,0 0 0,-17 23 0,21-25 0,1 0 0,0 1 0,0 0 0,1 0 0,0 1 0,1-1 0,0 1 0,1 0 0,-4 23 0,6-32 0,1 0 0,0 0 0,0 0 0,1 0 1,-1 0-1,0 0 0,1 0 0,-1 0 0,1 0 0,-1 0 0,1 0 0,0 0 0,0 0 1,0-1-1,0 1 0,0 0 0,1-1 0,-1 1 0,0-1 0,1 1 0,-1-1 0,1 1 1,-1-1-1,1 0 0,0 0 0,0 0 0,-1 0 0,1 0 0,0 0 0,0-1 0,0 1 1,0 0-1,0-1 0,3 1 0,9 1-2,0 0 0,-1-1 0,1-1 0,16-1 0,-10 1-8,19-2-1208,-2-7-5257,-2-7-4682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 17104,'0'0'13923,"-10"-6"-13688,5 3-220,3 2 5,0-1 0,0 0 0,0 1 0,0 0 0,0 0 0,0 0 0,-1 0 0,1 0 0,0 0 0,-1 0 0,1 1 0,-1-1 0,1 1 0,-1 0 0,1-1 0,0 1 0,-1 0 1,1 1-1,-1-1 0,1 0 0,-1 1 0,1-1 0,-1 1 0,1 0 0,0 0 0,-1 0 0,1 0 0,0 0 0,0 0 0,0 1 0,-4 2 0,4-3-10,1 0 0,-1 1 0,1-1 0,-1 0 0,1 1 0,-1-1 0,1 0-1,0 1 1,-1 0 0,1-1 0,0 1 0,0 0 0,0-1 0,0 1 0,1 0 0,-1 0 0,0 0-1,1 0 1,0 0 0,-1 0 0,1 3 0,1-4-10,0 1 1,1-1-1,-1 1 0,1-1 1,-1 0-1,1 1 0,-1-1 0,1 0 1,0 0-1,0 0 0,0 0 1,-1-1-1,1 1 0,0 0 1,0-1-1,0 1 0,0-1 1,0 0-1,0 0 0,3 1 0,1 0 14,15 2-118,-1 1 0,1 1 1,30 12-1,-47-16 115,-1 0 0,0 1 0,0-1-1,0 1 1,0-1 0,0 1 0,0 0 0,0 0 0,0 0 0,-1 0 0,1 1-1,-1-1 1,0 1 0,1 0 0,-1-1 0,0 1 0,-1 0 0,1 0 0,0 0 0,-1 0-1,0 1 1,0-1 0,0 0 0,0 1 0,0-1 0,-1 0 0,1 1 0,-1-1 0,0 1-1,0 3 1,-1-4 8,0-1 0,0 1 0,-1-1 0,1 0 0,0 1 0,-1-1 0,0 0 0,1 0 0,-1 0 0,0 0 0,0 0-1,0 0 1,0 0 0,-1-1 0,1 1 0,0-1 0,-1 0 0,1 0 0,-1 1 0,1-2 0,-1 1 0,0 0 0,1 0 0,-6 0 0,-9 2 52,0-1 0,-28 1 0,39-2-69,-6-1-285,-18-1-3836,29 0 3848,0 1 0,1-1 0,-1 1 0,0-1 0,0 0 0,1 1 0,-1-1-1,1 0 1,-1 1 0,0-1 0,1 0 0,-1 0 0,1 0 0,0 0 0,-1 1 0,1-1 0,0 0 0,-1 0-1,1 0 1,0 0 0,0 0 0,0 0 0,0 0 0,0 0 0,0 0 0,0 0 0,0 0 0,0 0 0,1-1-1,1-15-13586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4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28 639 9321,'0'0'12438,"-4"9"-10708,-15 25-540,15-26-79,19-22 907,101-138 1928,40-93-3366,-138 215-467,126-219 122,-145 312-150,-45 148-85,29-145 0,2 0 0,3 2 0,-4 106 0,16-106 0,3-66 17,2-9 1,3-8-192,-2-25-2926,-5-1-3889,-1 6-752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310 116 3972,'3'-6'1462,"0"0"0,0 0 0,0 0 0,-1-1 1,0 1-1,0-1 0,-1 1 0,0-1 0,0 1 0,-1-1 1,0-11-1,0 17-1147,0-1 0,0 1 0,0 0 0,-1 0 0,1-1 0,0 1 0,-1 0 0,1 0 0,-1-1 0,0 1 0,1 0 1,-1 0-1,0 0 0,1 0 0,-1 0 0,0 0 0,0 0 0,0 0 0,0 0 0,0 1 0,0-1 0,0 0 0,-1 0 0,0 0 0,-1 1-116,0 0-1,1-1 1,-1 1-1,0 0 0,0 1 1,0-1-1,1 0 1,-1 1-1,0 0 0,0-1 1,1 1-1,-1 0 0,0 0 1,1 1-1,-1-1 1,-2 3-1,-9 5-198,0 0 0,1 2 0,0 0 0,1 0 0,0 1 0,-20 26 0,-52 89 0,35-33 0,45-85 0,0 1 0,1 0 0,1 0 0,-1 0 0,1 0 0,1 0 0,-1 20 0,2-28 0,0-1 0,1 1 0,-1-1 0,0 0 0,0 1 0,1-1 0,-1 1 0,1-1 0,-1 1 0,1-1 0,-1 0 0,1 0 0,0 1 0,0-1 0,0 0 0,-1 0 0,1 0 0,1 0 0,-1 0 0,0 0 0,0 0 0,0 0 0,0 0 0,3 1 0,-1-1 0,0 0 0,0 0 0,0-1 0,0 1 0,1-1 0,-1 1 0,0-1 0,1 0 0,-1 0 0,6-1 0,1-1 0,-1 0 0,1-1 0,-1 0 0,0 0 0,0-1 0,0 0 0,8-5 0,1-4 0,0-1 0,-1-1 0,-1 0 0,0-1 0,-1-1 0,-1 0 0,22-35 0,-27 38 0,-1-1 0,-1 0 0,0 0 0,-1-1 0,-1 0 0,0 0 0,-1 0 0,-1-1 0,0 1 0,-1-1 0,-1-19 0,-1 35 1,0 0 0,1 0-1,-1 0 1,0 0 0,0 0 0,0-1 0,0 1-1,0 0 1,0 0 0,-1 0 0,1 0 0,0 0 0,-1 0-1,1-1 1,-1 1 0,1 0 0,-1 0 0,1 0-1,-1 0 1,1 1 0,-1-1 0,0 0 0,0 0-1,0 0 1,1 0 0,-1 1 0,0-1 0,0 0-1,0 1 1,0-1 0,0 1 0,0-1 0,0 1-1,0-1 1,0 1 0,-1 0 0,1 0 0,0-1 0,0 1-1,0 0 1,0 0 0,-3 0 0,1 1-13,0 0 1,0 0-1,0 1 0,0-1 1,0 0-1,1 1 1,-1 0-1,0 0 1,1 0-1,-1 0 0,1 0 1,0 0-1,-1 0 1,-1 4-1,-5 7-1086,1 0 0,-13 26 0,16-27-1411,0 0 0,1 0 0,-4 24 0,5-5-4778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3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97 305 10410,'0'0'21508,"-11"1"-21171,7-1-335,0 1 1,0 0-1,0 0 1,0 0-1,0 0 1,1 1-1,-1-1 1,0 1-1,0 0 1,1 0-1,0 1 1,-1-1-1,1 1 1,0-1-1,0 1 1,0 0-1,0 0 1,1 0-1,-1 1 1,1-1-1,0 1 1,0-1-1,0 1 1,0 0-1,1 0 1,0 0-1,-1 0 1,1 0-1,1 0 1,-1 0-1,1 0 1,-1 0-1,2 8 1,-2-11-1,1-1 0,0 1 0,0 0 0,0 0 0,0 0 0,0 0 0,0 0 0,0-1 0,1 1 0,-1 0 0,0 0-1,0 0 1,1-1 0,-1 1 0,0 0 0,1 0 0,-1 0 0,1-1 0,-1 1 0,1 0 0,-1-1 0,1 1 0,-1 0 0,1-1 0,0 1 0,-1-1 0,1 1 0,0-1 0,0 0 0,-1 1 0,1-1 0,0 1 0,1-1 0,1 0 11,-1 0 0,1 0 1,0 0-1,0 0 0,-1 0 1,1-1-1,0 1 0,0-1 1,-1 0-1,5-2 0,5-3 41,0 0-1,0 0 1,15-12-1,113-105-53,-140 123-1,0-1 1,1 1-1,-1 0 0,0-1 0,0 1 1,1-1-1,-1 1 0,0 0 0,1 0 1,-1-1-1,0 1 0,1 0 0,-1 0 1,1-1-1,-1 1 0,1 0 0,-1 0 1,0 0-1,1 0 0,-1-1 0,1 1 1,-1 0-1,1 0 0,-1 0 0,1 0 1,-1 0-1,1 0 0,-1 0 0,0 0 1,1 1-1,-1-1 0,1 0 0,-1 0 1,1 0-1,-1 0 0,1 1 0,0 19-63,-19 41-60,14-47 116,3-12 12,0 0 0,1-1 0,-1 1 0,0 0 1,1-1-1,-1 1 0,1 0 0,0 0 0,0 0 0,0-1 0,0 1 0,0 0 1,0 0-1,0 0 0,0 0 0,1-1 0,-1 1 0,1 0 0,-1 0 1,1-1-1,0 1 0,0 0 0,-1-1 0,1 1 0,0-1 0,1 1 1,-1-1-1,2 3 0,0-4 1,-1 1 0,1-1 0,-1 0 0,1 0 0,-1 0 0,1 0 0,-1 0 0,1-1 0,-1 1-1,1-1 1,-1 1 0,0-1 0,1 0 0,-1 0 0,0 0 0,0 0 0,1-1 0,-1 1 0,0 0 0,3-4 0,19-13-5,-1-2 0,-2 0 0,0-1 0,-1-1 0,-1-1 0,21-33 0,81-158 0,-142 270 0,12-39 0,-77 164 0,78-159 0,1-1 0,0 1 0,2 1 0,1-1 0,1 1 0,-1 39 0,4-57 0,1 0 0,0 0 0,0 0 0,0-1 0,1 1 0,0 0 0,0-1 0,0 1 0,5 6 0,-7-10 0,1 0 0,0 1 0,-1-1 0,1 0 0,0 0 0,0 0 0,0 0 0,0 1 0,0-1 0,0-1 0,0 1 0,0 0 0,1 0 0,-1 0 0,0-1 0,0 1 0,1 0 0,-1-1 0,1 1 0,-1-1 0,0 0 0,1 0 0,-1 1 0,1-1 0,-1 0 0,1 0 0,-1 0 0,1 0 0,-1 0 0,0-1 0,1 1 0,-1 0 0,1-1 0,-1 1 0,0-1 0,1 1 0,1-2 0,-2 0 0,1 1 0,-1 0 0,0-1 0,0 1 0,-1 0 0,1-1 0,0 1 0,0-1 0,-1 1 0,1-1 0,-1 0 0,1 1 0,-1-1 0,0 0 0,0 1 0,1-1 0,-1-1 0,-1-37 0,1 24 0,-1 3 0,0-1 0,-1 1 0,-1 0 0,0 0 0,0 0 0,-1 0 0,-1 1 0,-7-15 0,-7-9 0,-32-46 0,54 81 0,0 0 0,0 0 0,0 0 0,0 0 0,0 1 0,0-1 0,0 1 0,0 0 0,1 0 0,3 1 0,-6-1 0,237 1-3635,-195-1-5190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4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5125,'-2'-7'23584,"15"30"-18988,13 23-7413,-19-31 5016,14 45-2118,17 38-65,-35-91-18,0 0 1,1-1-1,0 1 1,0-1-1,1 0 1,0 0-1,0 0 1,0-1-1,1 0 1,9 7-1,-13-11-178,0 1-1,0-1 1,0 0-1,0 0 1,0-1 0,0 1-1,0 0 1,1-1 0,-1 1-1,0-1 1,0 0-1,1 0 1,-1 0 0,0 0-1,1 0 1,-1 0 0,0 0-1,0-1 1,1 1-1,-1-1 1,0 0 0,0 0-1,0 0 1,0 0 0,2-1-1,1-1-584,-1 0-1,0 0 1,-1-1-1,1 0 0,0 0 1,-1 0-1,0 0 1,0 0-1,0 0 0,2-6 1,8-19-7680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4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6951,'0'0'18033,"-3"12"-16005,-60 200 3495,-15 58-5132,66-218-854,3 0 1,2 1-1,-1 68 0,8-118-709,0 6-311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94 133 4036,'9'-7'1607,"60"-61"9709,-24 11-72,-70 86-8084,-2 3-3165,2 6 157,3 0 0,0 1 0,3 1 0,-21 64 0,30-73-59,2 0 0,1 1-1,2-1 1,1 1 0,2 0-1,3 65 1,-1-91-343,1 0 1,0 0-1,0-1 0,0 1 1,1 0-1,0 0 0,0-1 0,1 1 1,-1-1-1,1 1 0,1-1 1,-1 0-1,1 0 0,-1-1 1,1 1-1,1-1 0,-1 0 1,1 0-1,-1 0 0,1 0 0,6 2 1,-1 0-864,1-1 0,1-1 0,-1 0 0,0 0 0,1-1-1,0-1 1,0 0 0,0-1 0,19 1 0,8-2-13621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96 1473,'0'0'12375,"-4"-8"-10219,1 2-2717,-4-11 2069,1-11 4866,6 26-6126,0 1-1,1-1 1,-1 0 0,1 1 0,-1-1 0,1 1 0,-1-1 0,1 1 0,0 0 0,0-1 0,0 1 0,0 0 0,0-1 0,0 1 0,0 0 0,0 0 0,0 0 0,1 0 0,-1 0 0,0 0 0,1 0 0,-1 1 0,0-1 0,1 0-1,-1 1 1,1-1 0,0 1 0,-1 0 0,1-1 0,-1 1 0,1 0 0,2 0 0,3-1-186,0 0-1,1 0 1,-1 1-1,0 0 1,0 0 0,0 1-1,1 0 1,-1 0-1,0 0 1,0 1 0,0 0-1,-1 1 1,13 5-1,-16-6-49,-1 0 0,1 0-1,-1 0 1,1 0 0,-1 1-1,0-1 1,0 1 0,0-1 0,0 1-1,0 0 1,-1 0 0,1-1-1,-1 1 1,0 0 0,0 0-1,0 1 1,0-1 0,0 0 0,-1 0-1,1 0 1,-1 1 0,0-1-1,0 0 1,0 0 0,-1 0-1,1 1 1,-1-1 0,1 0-1,-1 0 1,0 0 0,0 0 0,-1 0-1,-1 4 1,-6 9-12,0 0 0,-2-1 0,1 0 0,-2 0 0,0-2 0,0 1 0,-1-1 0,-28 20 0,17-12 0,-36 38 0,59-59 0,1 0 0,0 1 0,-1-1 0,1 0 0,-1 1 0,1-1 0,-1 1 0,1-1 0,0 1 0,-1-1 0,1 1 0,0-1 0,0 1 0,-1-1 0,1 1 0,0-1 0,0 1 0,0-1 0,-1 1 0,1 0 0,0-1 0,0 1 0,0-1 0,0 1 0,0 0 0,0-1 0,0 1 0,1-1 0,-1 1 0,0-1 0,0 1 0,0 0 0,1-1 0,-1 1 0,0-1 0,0 1 0,1-1 0,-1 1 0,0-1 0,1 1 0,-1-1 0,1 0 0,-1 1 0,1-1 0,-1 0 0,1 1 0,-1-1 0,1 0 0,-1 1 0,1-1 0,-1 0 0,1 0 0,-1 0 0,1 1 0,-1-1 0,1 0 0,0 0 0,-1 0 0,1 0 0,-1 0 0,1 0 0,0 0 0,-1 0 0,1 0 0,-1-1 0,2 1 0,47-3 0,-47 3 0,29-6-362,-2-1 0,44-16 0,-44 13-1486,0 1 0,56-9 0,-67 16-8754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40 10154,'35'-40'17381,"-31"74"-14311,-5-11-2879,-2 0-1,-1-1 1,-1 0 0,-1 0 0,-1 0 0,-16 36-1,12-34-24,2 0-1,1 1 0,1 0 1,-7 43-1,14-68-165,0 1 0,0-1 0,-1 1 0,1-1 0,0 0 0,0 1 0,0-1 0,0 1 0,0-1 0,0 1 0,0-1 0,0 1 0,0-1 0,0 0 0,1 1 0,-1-1 0,0 1 0,0-1 0,0 0 0,0 1 0,1-1 0,-1 1 0,0-1 0,0 0 0,1 1 0,-1-1 0,0 0 0,1 1 0,-1-1 0,0 0 0,1 0 0,-1 1 0,1-1 0,-1 0 0,1 0 0,16-6 0,21-25 0,-35 29 0,104-99 0,109-135 0,-212 228-1017,-8 7-1599,-12 8-4812,-6 2-889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11179,'0'0'13997,"9"49"-10922,-1-33-897,4 0-320,0 0-1378,0 2-480,2-1 0,1 1 0,-1 1 0,-4-1 0,-3-5-2050,1-2-4804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5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13036,'0'0'16314,"2"10"-15187,5 45-436,-3 1 1,-4 93-1,-1-65-2530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6:5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2 114 256,'0'0'16213,"0"-9"-13603,0 6-2631,-1 0 341,1 0-1,-1-1 0,1 1 1,0 0-1,0 0 1,0-1-1,1 1 0,-1 0 1,1 0-1,0-1 1,0 1-1,0 0 1,0 0-1,0 0 0,1 0 1,-1 0-1,1 0 1,0 1-1,0-1 0,0 0 1,0 1-1,0 0 1,1-1-1,-1 1 0,1 0 1,0 0-1,-1 0 1,1 1-1,4-3 0,0 1-187,1 0 0,-1 1 0,1 0-1,0 0 1,0 0 0,-1 1 0,1 0-1,0 1 1,0 0 0,0 0 0,0 0-1,0 1 1,0 1 0,0-1 0,-1 1 0,1 0-1,10 5 1,-13-4-64,0 0-1,0 0 1,-1 0-1,1 0 1,-1 0-1,0 1 1,0 0-1,0 0 0,-1 0 1,1 1-1,-1-1 1,0 1-1,0-1 1,-1 1-1,1 0 1,-1 0-1,0 1 1,0-1-1,-1 0 1,0 1-1,0-1 1,0 0-1,0 1 1,-1-1-1,0 10 1,-1-7-68,-1-1 0,1 0 0,-1 0 0,-1 0 0,1 0 0,-1 0 0,-1 0 0,1 0 0,-1-1 0,0 0 0,0 0 0,-1 0 0,0 0 0,-10 9 0,-11 8 0,-53 38 0,58-45 0,-1-2 0,16-10 0,-1 0 0,1 0 0,1 0 0,-1 1 0,1 0 0,-6 6 0,12-10 0,1 0 0,0-1 0,0 1 0,0-1 0,0 1 0,0-1 0,0 0 0,0 1 0,0-1 0,0 0 0,3-1 0,38-1-70,57-10 0,-68 7-529,0 1 1,0 1-1,0 2 0,37 3 0,-57 1-8326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4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9929,'0'0'14894,"-3"55"-12747,21-49-706,7-3-416,7-3-320,2 0-545,7 0-64,-2-8-1442,-3-6-3939,-8 0-5925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6342,'0'0'21530,"-5"12"-20473,-15 27-374,-2-1 1,-1 0 0,-42 51 0,-29 44 419,146-182-10701,-32 23 4136,0-1-1675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12588,'0'0'17147,"3"2"-16400,-1 0-692,0 0 0,-1 0 0,1 0 0,-1 1 0,1-1-1,-1 0 1,0 1 0,0-1 0,0 1 0,0-1 0,0 1 0,-1-1 0,1 1 0,-1 0-1,0-1 1,0 1 0,0 0 0,0-1 0,-1 5 0,-8 67 996,5-50-915,3-13-136,-3 13 0,1 0 0,1 0 0,1 0 0,1 0 0,4 24 0,-4-50-58,0 1-1,0 0 1,0 0-1,0 0 1,0-1-1,1 1 1,-1 0-1,0 0 1,1 0-1,-1 0 1,1 0-1,0 0 1,-1 0-1,1 0 1,0 0-1,0 0 1,-1 0-1,1 0 1,0 0-1,0 0 1,0 1-1,0-1 1,0 0-1,0 1 1,0-1-1,0 1 1,0-1-1,1 1 1,-1-1-1,0 1 1,0 0-1,0-1 1,1 1-1,-1 0 1,0 0-1,0 0 1,0 0 0,1 0-1,-1 1 1,0-1-1,0 0 1,0 0-1,1 1 1,-1-1-1,0 1 1,0-1-1,0 1 1,0-1-1,0 1 1,0 0-1,0-1 1,0 1-1,0 0 1,0 0-1,0 0 1,-1 0-1,1 0 1,0 0-1,-1 0 1,1 0-1,0 0 1,-1 0-1,1 0 1,-1 0-1,0 0 1,1 1-1,-1 0 1,0-14-6071,0-1-1798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13100,'0'0'17777,"-4"-5"-16592,14 4-480,2-1-705,2-2 0,-1 2 0,2-1 0,0 3-961,1-4-3715,-4 2-4101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0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3876,'0'0'22891,"0"12"-21450,-1 22-316,-1 0 0,-2-1 0,-14 61 0,7-60-1067,5-20-58,2 1 0,-1-1 1,2 1-1,0 0 0,-1 22 0,5-37 0,1 1 0,0 0 0,0 0 0,0-1 0,-1 0 0,1 1 0,0-1 0,0 0 0,0 0 0,0 1 0,0-2 0,0 1 0,-1 0 0,4-1 0,-2 1 0,15-1 0,0-2 0,0 0 0,-1-1 0,23-8 0,-24 7 0,1 0 0,1 1 0,-1 1 0,31-3 0,-46 6-9,22 0-4706,-15 0-3661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 4773,'0'0'19122,"9"-1"-18658,-6 0-400,0 0 0,-1 1 0,1 0 1,0 0-1,0 0 0,0 0 0,0 0 0,0 0 0,0 1 0,-1-1 0,1 1 1,0 0-1,3 1 0,-2 1 100,-1-1 1,1 1-1,-1 0 1,1 0-1,-1 0 1,0 0-1,0 1 1,-1-1 0,1 1-1,-1 0 1,3 4-1,3 8 26,-1 0 0,0 1-1,-1-1 1,-1 2 0,0-1 0,-1 0-1,-1 1 1,-1 0 0,-1 0 0,0-1-1,-1 1 1,-1 0 0,-1 0 0,0 0 0,-6 21-1,3-19-10,-1 0-1,0-1 1,-2 0-1,0 0 1,-1 0 0,-1-1-1,0-1 1,-1 0-1,-2 0 1,1-1-1,-2-1 1,0 0-1,-18 15 1,-3-9-2495,33-20 1813,-1 0-1,0 0 0,1 0 0,-1 0 0,0-1 0,0 0 0,0 1 0,1-1 0,-1 0 0,0 0 0,0 0 0,-2-1 0,-13-6-9751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6790,'0'0'17660,"9"3"-15397,11 2-1430,1 0 0,-1-2 0,1 0 0,-1-1 0,36-2-1,118-15 1140,-81 5-5942,-3 6-5728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19026,'0'0'3235,"58"0"96,-12-7-128,8-2-1825,9-2-578,-3 2-415,-1 1-321,-5 3-385,-8 0-2401,-12 0-4517,-2-4-9385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57 103 13901,'0'0'4981,"12"-9"-2275,3-3-1838,1 1-1,0 1 1,0 0-1,1 1 1,1 1-1,-1 1 1,1 0-1,0 1 1,33-5-1,-45 10-750,0 0-1,0 1 0,-1-1 1,1 2-1,0-1 0,0 1 1,-1-1-1,1 2 0,9 2 1,-13-3-78,0 0 1,-1 1 0,0-1 0,1 0 0,-1 1 0,0-1 0,1 1 0,-1 0 0,0-1-1,0 1 1,0 0 0,-1 0 0,1-1 0,0 1 0,-1 0 0,1 0 0,-1 0 0,1 0-1,-1 0 1,0 0 0,0 0 0,0 0 0,0 0 0,0 0 0,-1 0 0,1 0-1,0-1 1,-1 1 0,0 0 0,1 0 0,-3 3 0,0 4-33,-1 0 0,0 0 1,-1 0-1,0-1 0,0 1 1,-1-1-1,0 0 0,0-1 0,-1 0 1,-7 7-1,-80 63-23,93-76 16,-75 50 0,44-31 0,-46 39 0,77-59 0,1 0 0,0 0 0,0 0 0,-1 0 0,1 0 0,0 0 0,0 0 0,0 0 0,-1 1 0,1-1 0,0 0 0,0 0 0,0 0 0,-1 0 0,1 0 0,0 1 0,0-1 0,0 0 0,0 0 0,-1 0 0,1 1 0,0-1 0,0 0 0,0 0 0,0 1 0,0-1 0,0 0 0,0 0 0,0 1 0,0-1 0,0 0 0,0 0 0,0 1 0,0-1 0,0 0 0,0 0 0,0 1 0,0-1 0,0 0 0,0 0 0,0 1 0,0-1 0,0 0 0,0 0 0,0 0 0,0 1 0,1-1 0,-1 0 0,0 0 0,0 0 0,0 1 0,0-1 0,1 0 0,-1 0 0,0 0 0,0 0 0,1 1 0,-1-1 0,0 0 0,0 0 0,0 0 0,1 0 0,-1 0 0,0 0 0,0 0 0,1 0 0,-1 0 0,0 0 0,1 0 0,22 1 0,-18-1 0,49-3 72,105-19 0,-106 12-432,109-5-1,-144 15-3258,-9 0-4837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7495,'4'-1'17389,"5"10"-13623,4 7-5159,-10-12 3390,34 62-438,-29-51-1233,-1 0-1,2-1 1,0 1 0,1-2-1,15 18 1,-23-29-504,-1 0 0,1-1 0,0 1 1,-1-1-1,1 1 0,0-1 0,0 0 0,0 0 0,0 0 0,0 0 0,1 0 1,-1 0-1,0 0 0,0-1 0,0 1 0,1-1 0,-1 0 0,0 1 0,1-1 1,-1 0-1,0 0 0,1-1 0,-1 1 0,0 0 0,0-1 0,1 0 0,-1 1 1,0-1-1,0 0 0,0 0 0,0 0 0,0 0 0,0 0 0,0-1 1,2-1-1,1-2-926,0 0 1,0-1 0,0 1 0,-1-1 0,0 0 0,0 0-1,0-1 1,-1 1 0,5-14 0,2-13-9777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5765,'0'0'18055,"0"10"-15770,-5 39-1259,-2-1 1,-2 1 0,-2-1 0,-20 52-1,-15 64 503,44-151-1644,0 1 0,1-1 1,0 18-1,1-31-44,0 1 1,0-1-1,0 0 0,0 1 0,0-1 1,0 0-1,0 1 0,0-1 1,0 0-1,0 1 0,0-1 1,0 0-1,1 1 0,-1-1 1,0 0-1,0 0 0,0 1 1,0-1-1,0 0 0,1 1 1,-1-1-1,0 0 0,0 0 0,1 0 1,-1 1-1,0-1 0,0 0 1,1 0-1,-1 0 0,0 1 1,0-1-1,1 0 0,-1 0 1,0 0-1,1 0 0,-1 0 1,0 0-1,1 0 0,-1 0 1,0 0-1,1 0 0,-1 0 0,0 0 1,1 0-1,-1 0 0,0 0 1,1 0-1,-1 0 0,0 0 1,0 0-1,1-1 0,-1 1 1,1 0-1,0 0-427,12-4-9499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5541,'0'0'22768,"2"5"-22164,-1-1-450,0 1 0,0 0-1,-1 0 1,0 0 0,0 0 0,0 0 0,-1 0 0,1 0 0,-1 0 0,0 0 0,-1-1 0,1 1 0,-4 7-1,-35 75 1096,23-52-899,-29 59-266,23-51-111,2 0 1,2 2-1,1 1 1,-21 91 0,38-131-3214,-1-11-384,1-13-440,0-12-2444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1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5894,'18'-17'20128,"-22"29"-18118,-42 69-798,34-63-772,1 1 1,0 0-1,2 1 0,0 0 1,2 0-1,0 0 1,-8 38-1,14-47-440,0 0 1,0-1-1,1 1 1,0-1-1,1 1 0,0 0 1,0-1-1,1 1 1,6 16-1,-5-21-1,0 0 0,0 1-1,1-1 1,0-1 0,1 1-1,-1 0 1,1-1 0,0 0 0,0 0-1,0-1 1,1 1 0,0-1 0,0 0-1,0-1 1,9 5 0,34 10-1223,3-9-4609,-20-8-1219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11851,'0'5'10016,"1"8"-4604,-3 79-2647,-13-28-1702,10-48-731,1 1 0,1 0 0,0 0 0,0 20 0,3-36-332,0-1 0,1 1 0,0 0 0,-1-1 0,1 1 0,-1-1 0,1 1 0,0-1 0,-1 1 0,1-1 0,0 1 0,-1-1 0,1 0 0,0 1 0,0-1 0,-1 0 0,1 0 0,0 0 0,0 1 0,0-1 0,-1 0 0,1 0 0,0 0 0,0 0 0,0-1 0,-1 1 0,1 0 0,0 0 0,0 0 0,0-1 0,-1 1 0,1 0 0,0 0 0,0-1 0,-1 1 0,2-1 0,32-13 0,9-15 0,47-41 0,-54 39 0,78-48 0,-118 80-2223,-9 1-6999,-4 5 2218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6534,'0'0'16400,"20"58"-13678,-6-48-127,-1 1-866,2 0-576,-1 3-512,1 2-417,-5-1-128,-1 4-160,0 1-1441,-3-3-1826,-3-2-2563,2-6-3779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10602,'0'0'18033,"0"49"-16303,0-25-609,0 2-417,0 1-287,0-3-257,-3-2-160,1-4 0,2 0 0,0-4 0,0-2 0,0-1-416,0-3-1602,0-3-2627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5990,'5'6'19569,"9"-14"-13913,17-20-6869,-26 23 3081,78-79-1419,131-169-1,-214 253-448,0 0 0,0 0 0,0 0 0,0 0 0,0 0 0,0 0 0,0 1 0,0-1 0,0 0 0,0 0 0,0 0 0,0 0 0,0 0 0,0 0 0,0 0 0,0 0 0,0 1 0,0-1 0,0 0 0,0 0 0,0 0 0,0 0 0,0 0 0,0 0 0,0 0 0,0 0 0,0 0 0,0 1 0,0-1 0,0 0 0,0 0 0,0 0 0,0 0 0,0 0 0,1 0 0,-1 0 0,0 0 0,0 0 0,0 0 0,0 0 0,0 0 0,0 0 0,0 0 0,0 0 0,0 0 0,1 0 0,-1 0 0,0 0 0,0 0 0,0 0 0,0 0 0,0 0 0,0 0 0,0 0 0,0 0 0,1 0 0,-1 0 0,0 0 0,0 0 0,0 0 0,0 0 0,0 0 0,0 0 0,0 18 0,-7 23 0,-2-13 0,-1-3 0,2 2 0,0-1 0,2 1 0,1 0 0,-2 52 0,6-76 0,1 23 0,0-26 0,0 1 0,-1 0 0,1-1 0,0 1 0,0 0 0,0-1 0,1 1 0,-1 0 0,0-1 0,0 1 0,0 0 0,0-1 0,1 1 0,-1 0 0,0-1 0,0 1 0,1-1 0,-1 1 0,1 0 0,-1-1 0,0 1 0,1-1 0,-1 1 0,1-1 0,-1 0 0,1 1 0,0-1 0,0 1 0,0-5-286,1 1-1,-1-1 1,0 0-1,0 0 1,-1 1-1,1-1 1,-1 0-1,0-4 1,1-13-11160,-1 12 2024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4869,'0'0'27263,"11"-3"-26719,141-8-1820,-135 8-4085,-7-4-2987,-2-5-7325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9065,'0'0'21898,"1"11"-21018,0-2-803,-1 0 0,0 1 0,-1-1 0,0 0 0,0 0 0,-1 0 0,0 0 0,-1 0 0,0 0 0,0-1 0,-9 17 0,-38 53-77,33-54 0,2 1 0,0 1 0,-16 37 0,31-62 0,1-1 0,-1 1 0,0-1 0,0 0 0,0 1 0,0-1 0,0 1 0,1-1 0,-1 0 0,0 1 0,0-1 0,1 0 0,-1 0 0,0 1 0,1-1 0,-1 0 0,0 1 0,0-1 0,1 0 0,-1 0 0,1 0 0,-1 1 0,0-1 0,1 0 0,-1 0 0,0 0 0,1 0 0,-1 0 0,1 0 0,-1 0 0,0 0 0,1 0 0,-1 0 0,1 0 0,-1 0 0,1 0 0,-1 0 0,0 0 0,1 0 0,-1 0 0,0-1 0,1 1 0,-1 0 0,1 0 0,22-5 0,32-14-1457,-38 13-204,0-1 0,0 2 0,0 1 0,1 0 0,-1 1 0,24-1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29 9929,'0'0'17932,"8"-5"-16427,27-16-400,-33 20-1062,-1 1-1,1-1 0,0 1 1,0 0-1,0 0 0,0-1 1,0 1-1,0 0 0,0 1 1,0-1-1,0 0 0,0 0 0,-1 1 1,1-1-1,0 1 0,0 0 1,0-1-1,-1 1 0,1 0 1,0 0-1,-1 0 0,1 0 0,0 1 1,-1-1-1,0 0 0,1 1 1,-1-1-1,0 1 0,0-1 1,1 1-1,-1-1 0,0 3 0,5 4 138,-1 1 0,-1-1 0,0 1 0,5 15 0,-5-8-180,0 0 0,-2 0 0,0 1 0,-1-1 0,0 0 0,-1 1 0,-1-1 0,-1 1 0,0-1 0,-1 0 0,-1 0 0,-1 0 0,0-1 0,-1 0 0,0 0 0,-11 18 0,4-9 0,-2-1 0,0-1 0,-2 0 0,0-1 0,-1 0 0,-1-2 0,-1 0 0,-1-1 0,-23 15 0,39-30-287,0 0 0,-1 0-1,1 0 1,-1-1 0,1 0 0,-1 0 0,0 0-1,0-1 1,-7 1 0,-14 0-7539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10282,'-5'2'9993,"1"4"-4039,2 12-2115,6 21-2742,1-19-903,1 0 0,1-1-1,1 1 1,1-1-1,18 30 1,-21-39-158,0-1 1,1 1 0,0-1-1,1 0 1,0-1 0,0 1 0,1-2-1,0 1 1,0-1 0,1-1-1,18 10 1,-24-14-241,1 0 0,-1 0 0,1-1 0,-1 0 0,1 0 0,0 0 0,0 0 0,-1-1 0,1 1 0,0-1 0,0-1 0,0 1 0,0 0 0,-1-1 0,1 0 0,0-1 0,-1 1 0,9-4 0,-8 1-397,1 0 0,0 0 0,-1-1 0,0 0-1,0 0 1,0 0 0,0 0 0,-1-1 0,0 0-1,0 0 1,-1 0 0,4-7 0,8-22-8239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13869,'0'0'10469,"-3"9"-7373,-28 104-1763,5 1 0,4 1 1,-11 227-1,33-342-1353,0 1-1,0-1 1,0 0-1,0 0 1,0 0-1,0 0 1,0 0-1,-1 1 1,1-1-1,0 0 1,0 0-1,0 0 1,0 0-1,0 1 1,0-1-1,1 0 1,-1 0-1,0 0 1,0 0-1,0 1 1,0-1-1,0 0 1,0 0-1,0 0 1,0 0-1,0 0 1,0 1-1,0-1 1,1 0-1,-1 0 1,0 0-1,0 0 1,0 0-1,0 0 1,0 0-1,0 0 1,1 1-1,-1-1 1,0 0-1,0 0 1,0 0-1,0 0 1,0 0-1,1 0 1,-1 0-1,0 0 1,0 0-1,0 0 1,0 0 0,1 0-1,-1 0 1,0 0-1,0 0 1,0 0-1,0 0 1,1 0-1,-1 0 1,0-1-1,0 1 1,0 0-1,0 0 1,0 0-1,1 0 1,-1 0-1,0 0 1,0 0-1,0-1 1,9-8-4609,0-12-3058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15503,'0'0'10783,"9"-8"-9827,283-272 1553,-288 276-2515,3-3 13,0 0 1,0 1-1,1-1 1,12-7-1,-19 14-4,0-1-1,0 0 1,0 0-1,0 1 0,0-1 1,1 1-1,-1-1 1,0 1-1,0 0 1,1-1-1,-1 1 0,0 0 1,1 0-1,-1 0 1,0 0-1,1 0 1,-1 0-1,0 0 0,1 0 1,-1 0-1,0 1 1,0-1-1,1 1 1,-1-1-1,0 1 0,0-1 1,0 1-1,1 0 1,-1-1-1,0 1 1,0 0-1,0 0 0,0 0 1,0 0-1,-1 0 1,1 0-1,0 0 1,0 0-1,-1 0 0,1 0 1,0 3-1,5 13 121,0 1 0,-2 0-1,0 0 1,-2 0 0,0 0 0,0 1-1,-2-1 1,0 0 0,-4 20 0,3-4-243,3 43 0,3-51-1719,4-12-2712,1-10-3884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2819,'0'0'26846,"-7"10"-26397,-8 16-241,1 1 1,1 0-1,2 1 0,0 0 1,2 1-1,-11 58 1,13-44 29,3-1 1,1 1 0,1 0 0,9 71 0,-6-100-338,2-1 0,0 1-1,0-1 1,1 1 0,1-1 0,0 0 0,1-1-1,11 18 1,-14-25-88,0 0 0,1 0-1,0 0 1,0-1 0,0 0 0,0 1-1,1-1 1,0-1 0,0 1-1,0-1 1,0 0 0,0 0 0,1 0-1,-1-1 1,1 0 0,0 0 0,0 0-1,0-1 1,0 0 0,0 0 0,8 0-1,21-1-7707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42 4132,'0'0'5723,"9"-6"-5286,50-30 13338,-58 47-10550,-6 13-1935,-40 69 2614,-39 43-3727,29-49-142,56-102-8539,0-2 4121,7-11-4025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10890,'0'0'16298,"-1"13"-14894,-1 8-845,1 1 0,1 0 0,1-1 0,1 1 0,1 0 0,7 27 0,9 14-506,3-1-1,2-1 0,3-1 1,45 75-1,-69-131-130,12 17-2841,4-7-4115,-9-13-5004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188 107 4228,'0'0'11915,"6"-10"-8632,-2 3-2522,16-33 1944,-15 5 2771,-6 34-5379,1 0 0,-1 0 0,0 0-1,1 0 1,-1 0 0,0 0 0,0 1 0,0-1-1,0 0 1,0 0 0,0 1 0,0-1 0,0 1-1,0-1 1,0 1 0,-1-1 0,1 1-1,0-1 1,0 1 0,0 0 0,0 0 0,-1 0-1,1 0 1,0 0 0,0 0 0,-1 0 0,1 0-1,0 0 1,0 1 0,0-1 0,-2 1 0,-41 10 467,34-5-529,0 0 1,1 0-1,0 1 0,0 1 0,1-1 0,-9 11 0,13-14-130,1-1 0,0 1 0,0 0 0,0 0-1,0 1 1,1-1 0,0 0 0,0 1 0,0 0 0,0-1-1,1 1 1,-1 0 0,1 0 0,0 0 0,1 0 0,-1 7-1,2-10 35,-1-1 0,1 0-1,0 0 1,0 0 0,-1 0-1,1 0 1,0-1 0,0 1-1,0 0 1,0 0 0,0 0-1,0-1 1,0 1 0,0-1-1,0 1 1,0-1-1,1 1 1,-1-1 0,0 0-1,0 1 1,0-1 0,1 0-1,-1 0 1,0 0 0,0 0-1,3 0 1,43 0 15,-34-1 8,-6 1 55,0 0 0,1 0 0,-1 1-1,0-1 1,1 2 0,-1-1 0,0 1 0,0 0 0,11 5 0,-15-5 21,0 0 0,0 1 0,0 0 0,0-1 0,-1 1 0,1 0 0,-1 0 0,1 1 0,-1-1 0,0 0 0,0 1 0,-1 0 0,1-1 0,-1 1 0,0 0 0,0 0 0,0-1 0,0 1 0,0 8 0,2 10 181,-1 0 1,-1 0-1,-1 0 1,-2 0-1,0 0 1,-6 30-1,6-43-146,0 0 0,-1 0 0,0 0-1,0-1 1,-1 1 0,0-1 0,0 0 0,-1 0 0,0-1-1,-1 1 1,1-1 0,-1 0 0,-1-1 0,0 1 0,1-1-1,-2 0 1,1-1 0,-10 5 0,15-8-73,-1 0 0,0-1 0,0 0 0,0 0 0,0 0 0,0 0 0,0 0 0,0 0 0,-1-1 0,1 1 0,0-1 0,0 0 0,0 0 0,-1-1 0,1 1 0,0 0 0,0-1 0,0 0 0,0 0 0,-4-1 0,3-1 0,1 1 0,-1-1 0,1 1 0,0-1 0,-1 0 0,1-1 0,1 1 0,-1 0 0,0-1 0,1 1 0,0-1 0,0 0 0,-2-5 0,-2-8 0,0 0 0,2 0 0,0 0 0,0-1 0,2 1 0,-1-21 0,3 31 8,-1 0-1,1-1 1,1 1 0,-1 0 0,1 0-1,1-1 1,-1 1 0,5-10-1,-5 13-24,1 1 0,0 0-1,0 0 1,1 0 0,-1 1-1,1-1 1,-1 1 0,1-1-1,0 1 1,0 0 0,0 0-1,0 0 1,0 0 0,0 1-1,0-1 1,1 1-1,-1 0 1,1 0 0,4-1-1,27-7-2180,37-11-9062,-31 7 397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4773,'0'0'25976,"11"6"-24775,-7-4-1093,0 0-79,0 1-1,1-1 0,-1 0 1,0 0-1,1-1 0,-1 1 1,1-1-1,0 0 0,-1 0 1,1-1-1,0 1 0,0-1 1,-1 0-1,1 0 0,0-1 1,0 1-1,-1-1 1,1 0-1,-1 0 0,1-1 1,-1 0-1,1 1 0,-1-1 1,8-5-1,-8 3-28,0 0 0,0 0 0,-1-1 0,0 1 0,0-1 0,0 1 0,0-1 0,-1 0 0,0 0 0,3-10 0,-4 14 0,-1-1 0,1 1 0,-1 0 0,1 0 0,-1 0 0,0 0 0,0-1 0,0 1 0,0 0 0,0 0 0,0 0 0,0-1 0,0 1 0,0 0 0,0 0 0,-1 0 0,1-1 0,0 1 0,-1 0 0,1 0 0,-1 0 0,0 0 0,1 0 0,-1 0 0,0 0 0,1 0 0,-1 0 0,0 0 0,0 0 0,0 1 0,0-1 0,0 0 0,0 1 0,0-1 0,0 0 0,0 1 0,0-1 0,0 1 0,0 0 0,-1-1 0,1 1 0,0 0 0,0 0 0,0 0 0,-1-1 0,1 1 0,0 0 0,0 1 0,0-1 0,-1 0 0,1 0 0,0 0 0,-1 1 0,-3 1 0,1-1 0,-1 1 0,1 0 0,0 1 0,0-1 0,0 1 0,0-1 0,0 1 0,0 0 0,1 1 0,-1-1 0,1 1 0,0-1 0,0 1 0,1 0 0,-4 5 0,-3 6 0,0 0 0,1 1 0,-6 18 0,12-31 0,1 0 0,0 0 0,0 0 0,0 0 0,1 0 0,-1 1 0,1-1 0,0 0 0,0 0 0,0 1 0,0 4 0,1-7 0,-1 0 0,1 0 0,0 0 0,-1 0 0,1 0 0,0 0 0,0 0 0,0 0 0,-1 0 0,1 0 0,0 0 0,0 0 0,0-1 0,0 1 0,1 0 0,-1-1 0,0 1 0,0-1 0,0 1 0,0-1 0,1 0 0,-1 0 0,0 1 0,0-1 0,1 0 0,-1 0 0,0 0 0,0 0 0,3-1 0,15-1 0,-1 0 0,1-2 0,-1 0 0,0-2 0,0 0 0,-1 0 0,1-2 0,-1 0 0,23-16 0,51-21 0,-90 44 0,1 0 0,-1 1 0,1-1 0,-1 0 0,1 1 0,0-1 0,-1 1 0,1 0 0,0 0 0,-1-1 0,1 1 0,0 0 0,-1 0 0,1 1 0,0-1 0,-1 0 0,1 0 0,2 2 0,-3-2 0,-1 1 0,1 0 0,0-1 0,-1 1 0,1 0 0,0 0 0,-1 0 0,1 0 0,-1-1 0,0 1 0,1 0 0,-1 0 0,0 0 0,1 0 0,-1 0 0,0 0 0,0 0 0,0 0 0,0 0 0,0 0 0,0 0 0,0 2 0,-2 8 0,-1 0 0,0 0 0,0 0 0,-7 14 0,3-7 0,7-17 0,0-1 0,0 0 0,0 0 0,0 0 0,0 1 0,0-1 0,0 0 0,0 0 0,-1 0 0,1 1 0,0-1 0,0 0 0,0 0 0,0 0 0,1 1 0,-1-1 0,0 0 0,0 0 0,0 0 0,0 1 0,0-1 0,0 0 0,0 0 0,0 0 0,0 1 0,0-1 0,1 0 0,-1 0 0,0 0 0,0 0 0,0 1 0,0-1 0,0 0 0,1 0 0,-1 0 0,0 0 0,0 0 0,0 0 0,1 0 0,-1 1 0,0-1 0,0 0 0,0 0 0,1 0 0,-1 0 0,0 0 0,1 0 0,14-3 0,17-11 0,16-19 0,-36 23 0,0 1 0,0 1 0,1 0 0,0 1 0,1 0 0,0 1 0,25-8 0,-39 14 0,1 0 0,-1 0 0,1 0 0,-1 0 0,1 0 0,-1 0 0,1 0 0,-1 0 0,1 0 0,-1 0 0,1 0 0,-1 1 0,1-1 0,-1 0 0,1 0 0,-1 0 0,1 1 0,-1-1 0,0 0 0,1 0 0,-1 1 0,0-1 0,1 0 0,-1 1 0,0-1 0,1 1 0,-1-1 0,0 0 0,1 1 0,-1-1 0,0 1 0,0-1 0,1 1 0,0 22 0,-13 21 0,11-43 0,-1 3-222,0 0 0,-1 1 0,1-1 0,-1 0 0,0 0 0,-1-1 0,1 1-1,0 0 1,-8 4 0,10-25-25295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68 4324,'0'0'21535,"11"2"-19341,-4 0-1840,0-1 1,0-1-1,0 1 0,0-1 0,0 0 0,0-1 0,13-2 1,-17 2-297,-1 1 1,1-1 0,-1 0 0,1 1-1,-1-1 1,1 0 0,-1-1 0,0 1-1,0 0 1,0-1 0,0 1 0,0-1-1,0 0 1,0 1 0,0-1 0,0 0 0,-1 0-1,1 0 1,-1 0 0,1-1 0,-1 1-1,0 0 1,0-1 0,0 1 0,0 0-1,-1-1 1,1 1 0,0-1 0,-1 0-1,0 1 1,0-4 0,0 6-59,0-1 0,-1 0 0,1 1 0,0-1 0,-1 0 0,1 1 0,-1-1 0,1 1 0,-1-1 0,1 1 0,-1-1 0,0 1 0,1 0 0,-1-1 0,1 1 0,-1 0 0,0-1 0,0 1 0,1 0 0,-1 0 0,0 0 0,1-1 0,-1 1 0,0 0 0,1 0 0,-1 0 0,0 0 0,0 0 0,1 0 0,-1 1 0,0-1 0,0 0 0,1 0 0,-1 0 0,0 1 0,1-1 0,-1 0 0,1 1 0,-1-1 0,-1 1 0,-31 14 0,17-3 0,1 0 0,-25 25 0,36-32 0,-1 0 0,0 0 0,1 1 0,0-1 0,1 1 0,-1 0 0,1 0 0,0 1 0,1-1 0,-1 0 0,-1 12 0,4-18 0,-1 1 0,1-1 0,0 1 0,0-1 0,0 1 0,0-1 0,1 1 0,-1-1 0,0 1 0,0-1 0,0 1 0,0-1 0,0 1 0,1-1 0,-1 1 0,0-1 0,0 1 0,1-1 0,-1 0 0,0 1 0,1-1 0,-1 1 0,1-1 0,-1 0 0,0 1 0,1-1 0,-1 0 0,1 0 0,-1 1 0,1-1 0,0 0 0,22 2 0,24-12 0,0-6 0,-28 8 0,0 2 0,1 0 0,0 0 0,0 2 0,0 1 0,35-2 0,-53 5 0,-1 0 0,0 0 0,1 1 0,-1-1 0,0 0 0,1 1 0,-1-1 0,0 1 0,0-1 0,1 1 0,-1 0 0,0-1 0,0 1 0,0 0 0,0 0 0,0 0 0,0 0 0,0 0 0,0 0 0,0 0 0,-1 0 0,1 0 0,0 0 0,-1 1 0,1-1 0,-1 0 0,1 0 0,-1 1 0,0-1 0,1 0 0,-1 1 0,0-1 0,0 0 0,0 1 0,0-1 0,0 0 0,0 1 0,0 0 0,-1 4 0,1-1 0,-1 0 0,0 0 0,0 0 0,-1 0 0,1 0 0,-1 0 0,-4 8 0,16-31 0,-1 0 0,-1 0 0,-1-1 0,-1 0 0,0 0 0,-1-1 0,3-32 0,-1 58-1986,-1-1 0,1 0 0,0 0 0,15 6 1,0-4-4421,2-4-673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3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197 278 8520,'0'0'13255,"-10"-1"-10084,3 1-2989,0 0-1,0 1 1,0 0-1,-1 0 1,1 1-1,0-1 1,1 2-1,-1-1 1,0 1-1,0 0 1,1 0-1,0 1 1,0-1-1,0 1 1,0 1-1,0-1 1,-5 7-1,-30 37 968,38-45-1042,1 1 0,0-1 0,-1 1 0,2 0 0,-1 0 0,0 0 1,1 0-1,-1 0 0,1 0 0,0 0 0,0 0 0,0 6 0,2-9-63,0 0-1,-1 0 1,1 0-1,0-1 1,-1 1-1,1 0 1,0 0-1,0-1 1,0 1-1,0-1 1,0 1-1,-1-1 1,1 1-1,0-1 1,0 1-1,0-1 1,0 0-1,0 1 1,1-1-1,-1 0 1,0 0-1,0 0 1,0 0-1,0 0 1,0 0-1,0 0 1,0 0-1,0-1 1,0 1-1,0 0 1,0-1-1,1 1 1,40-11 501,-21 1-542,0-2 0,0 0 1,-1-2-1,-1 0 0,0-1 0,-1-1 0,-1-1 1,0 0-1,20-28 0,-49 61-3,0 1 0,2 0 0,0 1 0,1 0 0,1 0 0,-11 38 0,19-55 0,-1 0 0,1 0 0,0 0 0,0 0 0,0 0 0,0 0 0,0 0 0,0 0 0,0 0 0,0 0 0,1 0 0,-1 1 0,0-1 0,1 0 0,-1 0 0,1-1 0,-1 1 0,1 0 0,-1 0 0,1 0 0,0 0 0,-1 0 0,1 0 0,0-1 0,0 1 0,-1 0 0,1-1 0,0 1 0,1 0 0,1 0 0,0 0 0,0 0 0,0 0 0,0-1 0,0 0 0,0 1 0,0-1 0,0 0 0,0 0 0,5-1 0,3-1 0,-1 0 0,1-1 0,-1 0 0,0 0 0,13-7 0,12-12 0,-1-2 0,-1-1 0,-1-1 0,-1-2 0,-2-1 0,-1-1 0,-1-1 0,-2-2 0,-1-1 0,-2 0 0,21-44 0,-42 77 0,0-1 0,0 1 0,0 0 0,-1 0 0,1-1 0,0 1 0,-1 0 0,1-1 0,-1 1 0,1-1 0,-1 1 0,0 0 0,0-1 0,1 1 0,-1-1 0,0 1 0,0-1 0,-1 1 0,1-1 0,-1-2 0,0 4 0,0-1 0,0 1 0,0 0 0,0 0 0,0 0 0,0 0 0,0 0 0,0 0 0,0 0 0,0 0 0,0 1 0,0-1 0,0 0 0,0 0 0,0 1 0,0-1 0,0 1 0,0-1 0,0 1 0,0-1 0,0 2 0,-59 41 0,39-25 0,0 1 0,2 1 0,0 1 0,-22 31 0,35-43 0,0 1 0,0 0 0,1 0 0,0 1 0,0 0 0,1-1 0,1 2 0,0-1 0,1 0 0,0 1 0,0-1 0,1 1 0,1 15 0,1-22-42,0 1 0,0-1 0,1 0 0,0 1-1,0-1 1,0 0 0,1 0 0,-1-1 0,1 1 0,0 0 0,1-1 0,-1 0-1,1 0 1,0 0 0,0 0 0,0 0 0,0-1 0,1 0 0,0 0 0,-1 0-1,1 0 1,0-1 0,0 0 0,10 3 0,-2-1-559,0 0 0,-1-1 0,2 0 0,-1-1 0,0 0 0,0-2 0,1 1 0,-1-1 0,20-4 0,5-7-12163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4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9129,'0'0'5552,"2"-8"-2253,0-3-2255,3-20 891,4 10 2570,-7 50-657,0 0-3180,-15 123 617,8-115-985,1 1 1,2-1-1,1 1 1,5 37-1,-4-74-300,0 0 0,1 0 0,-1 0 0,0 0 0,0 1 0,1-1 0,-1 0 0,0 0 0,1 0 0,-1 0 0,1 0 0,0 0 0,-1-1 0,1 1 0,0 0 0,-1 0 0,1 0 0,0 0 0,0-1 0,0 1 0,0 0 0,0-1 0,-1 1 0,1-1 0,0 1 0,0-1 0,1 0 0,-1 1 0,0-1 0,0 0 0,0 1 0,0-1 0,0 0 0,0 0 0,0 0 0,0 0 0,0 0 0,1 0 0,-1-1 0,0 1 0,0 0 0,0-1 0,0 1 0,0 0 0,0-1 0,0 1 0,0-1 0,1 0 0,5-2 0,-1-1 0,0 1 0,0-1 0,0 0 0,0-1 0,5-5 0,37-44 0,-2-3 0,-3-1 0,37-67 0,-76 120 86,-3 4-138,0-1 1,0 1-1,0 0 0,0-1 1,0 1-1,0-1 0,0 1 1,-1-1-1,1 1 1,-1-1-1,1 1 0,-1-1 1,1 0-1,-1-1 0,-14 3-11035,-1 4 2203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14862,'0'0'16336,"35"61"-14767,-23-45-1569,1 2 0,-1 0 0,0 2 0,1-1 0,1 1 0,-2 0 0,1 0 0,-6-2 0,2-3-3331,-2-6-4388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4228,'0'0'26350,"5"9"-25154,1 7-1086,-1 0 1,0 0-1,-2 1 0,0-1 1,0 1-1,-2 0 0,0-1 1,-2 24-1,0-12-110,0 34 0,1-59 0,1 1 0,-1 0 0,1-1 0,0 1 0,-1-1 0,2 1 0,-1-1 0,0 1 0,1-1 0,-1 0 0,1 1 0,4 4 0,-6-7-202,1-1 1,-1 1-1,1-1 0,-1 1 1,1-1-1,-1 0 0,1 1 0,-1-1 1,1 0-1,0 1 0,-1-1 1,1 0-1,-1 0 0,1 0 1,0 0-1,-1 1 0,1-1 1,0 0-1,-1 0 0,1 0 0,0 0 1,-1 0-1,1 0 0,0-1 1,-1 1-1,1 0 0,-1 0 1,1 0-1,0-1 0,-1 1 1,2-1-1,1-11-7662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6470,'0'0'18225,"2"14"-16762,-1 33-146,-1 0 1,-2 0-1,-16 91 0,7-83-633,2-12-509,2 0-1,-3 67 0,10-110-863,-4-28-3208,-4 3-920,-19-45 1,8 25 2280,4-2 5032,15 47-2319,0 0 1,0 0 0,0-1 0,0 1-1,0 0 1,0-1 0,0 1 0,0 0-1,0 0 1,0-1 0,0 1 0,0 0-1,0-1 1,0 1 0,0 0 0,1 0-1,-1-1 1,0 1 0,0 0 0,0 0-1,1-1 1,-1 1 0,0 0 0,0 0-1,0 0 1,1-1 0,-1 1 0,0 0-1,0 0 1,1 0 0,-1 0 0,0 0-1,1 0 1,-1 0 0,1-1-1,17-1 2286,24 4-1955,-36-1 25,82 2-1117,-80-4-818,-1 1-1,1-2 0,-1 1 0,1-1 1,9-3-1,-1-4-5318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4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7431,'0'0'24599,"1"10"-23979,-2 0-611,0 0 0,0 0 0,-1 0 0,0 0 0,-1-1 0,0 1 0,0-1 0,-1 1 0,0-1 0,-1 0 0,0-1 0,-7 10 0,-11 15 12,9-13-70,0 0 0,1 2 0,2-1 0,-16 39 0,38-122-13020,0 27 5574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18642,'0'0'11109,"4"11"-10036,22 106 652,-19-75-1637,3 0 0,0-1 0,18 40 0,-24-71-158,1 0-1,0 0 0,0 0 0,1 0 1,1-1-1,0 0 0,0 0 1,0-1-1,1 0 0,0 0 1,1 0-1,0-1 0,0-1 0,1 0 1,-1 0-1,14 5 0,-9-7-4691,-4-4-3565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 3748,'15'-10'23756,"-25"45"-20915,9-33-2949,-19 47 649,-2 0 1,-46 72-1,36-66-88,-30 69 0,66-135-2010,62-153-22614,-34 92 19278,-22 49 5906,19-36 4761,-25 52-4195,1-1 0,0 1 0,0 1 0,0-1 0,9-8 0,-14 15-1446,0 0 0,0-1 1,1 1-1,-1 0 0,0 0 1,0-1-1,1 1 0,-1 0 1,0 0-1,1 0 0,-1-1 1,0 1-1,0 0 0,1 0 1,-1 0-1,0 0 0,1 0 1,-1 0-1,1 0 0,-1 0 1,0-1-1,1 1 0,-1 0 1,0 0-1,1 1 0,-1-1 1,0 0-1,1 0 0,-1 0 1,0 0-1,1 0 0,-1 0 1,0 0-1,1 0 0,-1 1 1,0-1-1,0 0 0,1 1 1,5 15 2113,-5 31-1015,-1-41-590,-2 109 2092,2 73-1230,6-155-1095,3-18-1334,5-9-4015,-11-12-4610,-3-6 1847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12588,'0'0'18898,"54"-4"-18322,-23 4-319,3 0-161,-3 0-128,5-5-1186,-7-7-2017,-2-2-2114,-4-7-1729,-2-6-6535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9545,'0'0'17942,"0"9"-16703,-1 22-709,-1-1 0,-2 0 0,-1 0 0,-17 56 0,11-44 166,-13 84-1,24-125-695,0 0 0,0 0 0,0 0 0,0-1 0,0 1 0,0 0 0,1 0 0,-1 0 0,0 0 0,0-1 0,1 1 0,-1 0 0,0 0 0,1 0 0,-1-1 0,0 1 0,1 0 0,-1-1 0,1 1 0,0 0 0,-1-1 0,1 1 0,0-1 0,-1 1 0,1-1 0,0 1 0,-1-1 0,1 1 0,0-1 0,1 1 0,34 2 0,41-19 0,-73 14 0,26-6-2086,12-8-6585,-18 3-1712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12876,'0'0'14718,"4"8"-12903,8 18-1346,0-3-108,0 0 0,-2 0 0,-1 1 1,-1 0-1,-1 0 0,-1 1 0,2 27 0,-6-15-337,-3 0 1,0-1-1,-3 1 0,-9 41 0,8-56-99,-1 0-1,-1 0 0,0-1 0,-2 0 0,-1 0 0,0-1 0,-26 36 0,7-26-3281,5-19-4454,-1-9-7825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7495,'0'0'20980,"52"19"-19090,-19-19-449,7 0-480,6 0-961,2-5 0,0 0 0,-4 0 0,-6 1 0,-5 4-993,-7 0-1858,-11 0-1889,-12 4-1250,-3 2-3363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9801,'0'0'16560,"75"9"-14286,-37-15-801,6-3-704,4 1-609,-2-1-96,-4 5-1313,-4-3-3491,-7 1-5446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7143,'0'0'17558,"-3"10"-15743,-3 10-1526,-1 0-1,-1-1 1,-1 0 0,0 0 0,-2-1 0,-18 27-1,-96 104 2351,81-99-1844,-50 72 1,90-116-1042,12-41-9336,-4 11 5525,5-12-2269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17200,'0'0'10501,"4"12"-9514,80 246 1349,-67-215-1987,2-1-1,2-1 1,1 0-1,33 43 1,-54-83-350,42 50-2567,-40-48 1864,0 0-1,0 1 0,1-2 1,-1 1-1,1 0 1,0-1-1,-1 0 0,1 1 1,0-2-1,1 1 1,-1 0-1,6 1 1,2-3-16780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8040,'0'0'12726,"9"3"-11770,-5-2-839,1 0-1,-1 1 1,1-1 0,-1-1 0,1 1-1,-1-1 1,1 0 0,0 0 0,-1 0-1,1 0 1,0-1 0,-1 0 0,1 0-1,-1 0 1,1 0 0,-1-1 0,0 0-1,1 0 1,-1 0 0,0 0 0,0-1-1,3-3 1,47-35 536,-51 39-610,-1-1 0,1 0 0,-1 0 1,1 0-1,-1 0 0,0 0 0,0 0 1,-1 0-1,1 0 0,-1-1 0,1 1 1,-1-1-1,0 0 0,0 1 1,-1-1-1,1-3 0,-1 6 9,0 1 1,0-1-1,0 0 0,-1 1 1,1-1-1,0 1 0,0-1 1,-1 1-1,1-1 0,0 1 1,-1-1-1,1 1 0,0 0 1,-1-1-1,1 1 0,-1-1 1,1 1-1,0 0 0,-1-1 1,1 1-1,-1 0 0,1 0 1,-1-1-1,0 1 0,1 0 1,-1 0-1,1 0 0,-1 0 1,1 0-1,-1 0 0,1 0 1,-1 0-1,0 0 0,1 0 1,-1 0-1,1 0 0,-1 0 1,1 0-1,-1 0 0,1 0 1,-1 1-1,0-1 0,1 0 1,-1 0-1,0 1 0,-26 12 557,13 1-367,1-1-1,1 2 0,0-1 1,1 2-1,1-1 0,-9 19 1,12-22-6,1 1-1,0 0 1,1 0 0,0 1 0,1 0-1,1 0 1,0 0 0,-1 22 0,4-35-240,0-1 0,0 1 0,1 0 1,-1-1-1,0 1 0,0 0 0,0-1 0,1 1 1,-1 0-1,0-1 0,1 1 0,-1 0 0,0-1 1,1 1-1,-1-1 0,1 1 0,-1-1 0,1 1 1,-1-1-1,1 1 0,-1-1 0,1 0 0,0 1 1,-1-1-1,1 0 0,0 1 0,-1-1 0,1 0 1,0 0-1,0 1 0,32-1-695,28-14-2878,-5-16-4905,-29 11 1931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9577,'0'0'16528,"38"67"-13582,-26-43-799,3 5-930,0-5-865,3-5-352,1-3 0,3-6 0,-1-5 0,-1-3 0,2-2 0,-1 0-577,-2-11-1825,-1-7-2082,-1-6-2339,-2-6-6309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18097,'0'0'3523,"-22"58"-223,8-16-226,0 7-1024,-4 9-384,3 4-609,-3 2-1057,3-2 0,3-2 0,2-2 0,5-8 0,2-4 0,3-10-1762,0-9-3459,0-16-5957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3844,'0'0'26606,"-5"12"-26109,2-3-472,-81 228 1033,76-208-953,2 0 1,0 0-1,2 0 0,2 0 0,0 0 1,5 57-1,-2-80-176,0 0 1,1-1-1,-1 1 1,1 0-1,0-1 1,1 1-1,-1-1 1,1 0-1,0 0 0,0 0 1,1 0-1,0-1 1,-1 1-1,2-1 1,-1 0-1,0 0 1,1-1-1,0 1 1,-1-1-1,1 0 0,9 4 1,0-1-542,0-1 1,0-1 0,0 0-1,0 0 1,1-2-1,-1 0 1,22 0 0,10-1-7552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9225,'0'0'16714,"-1"13"-15705,-19 119 772,10-83-460,2 1 0,-1 52 0,9-101-1319,1-1 0,-1 0 0,0 0 1,0 1-1,0-1 0,1 0 0,-1 0 0,0 0 0,0 0 0,1 1 0,-1-1 0,0 0 0,1 0 0,-1 0 0,0 0 0,0 0 1,1 0-1,-1 0 0,0 0 0,1 0 0,-1 0 0,0 0 0,1 0 0,-1 0 0,0 0 0,0 0 0,1 0 0,-1 0 0,0 0 1,1 0-1,-1 0 0,0 0 0,0-1 0,1 1 0,-1 0 0,0 0 0,0 0 0,1 0 0,-1-1 0,0 1 0,0 0 0,1 0 1,-1-1-1,0 1 0,15-10-21,106-105-109,0 0-1351,-120 113-521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9097,'0'0'11370,"0"50"-8455,0-34-128,6 2-737,5 0-385,2 1-416,2-1-512,2 2-481,1-2-192,-5 0-320,-1 0-1634,0-4-1857,-4-3-2435,-2-2-3491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7:5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13485,'0'0'18225,"6"77"-17168,-6-44-1057,0 3 0,0 2 0,-4-3 0,-1-2 0,3-6 0,-1-4-2210,1-10-1922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4388,'0'0'18652,"1"12"-16463,0-2-1917,0 1 1,-1 0-1,-1 0 0,0-1 0,0 1 1,-1-1-1,0 1 0,-1-1 1,0 0-1,-1 0 0,-5 12 0,-25 41 305,-2-2-1,-71 92 1,108-162-6598,6-12 1736,-6 20 3802,11-25-5277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6374,'0'0'21813,"6"11"-20564,1 8-822,0 1 0,-1 0 0,-1 0 0,-1 0 0,0 1 0,0 27 0,-2-20-361,1 0-1,8 36 1,6-16-3588,-16-41 609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13805,'0'0'15439,"73"-7"-14575,-39 6-639,0-4-193,-3 5-321,-2-4-2049,-4 1-3075,-5-4-4004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17553,'0'0'12748,"5"11"-11713,0-1-945,-1 0-1,-1 0 1,0 0-1,0 1 0,-1-1 1,0 1-1,-1-1 1,0 1-1,-1-1 0,0 1 1,-1 0-1,0-1 1,0 1-1,-1-1 1,-4 13-1,-23 49-89,19-51 0,2 1 0,-10 34 0,18-55 0,-1-1 0,1 1 0,0 0 0,0-1 0,0 1 0,0-1 0,0 1 0,0 0 0,0-1 0,0 1 0,0-1 0,1 1 0,-1 0 0,0-1 0,0 1 0,0-1 0,1 1 0,-1-1 0,0 1 0,1-1 0,-1 1 0,0-1 0,1 1 0,-1-1 0,0 1 0,1-1 0,-1 0 0,1 1 0,-1-1 0,1 0 0,-1 1 0,1-1 0,0 1 0,27 2 0,29-14 0,-1-5-1385,-2 1-5407,56-23 0,-96 32-5625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12236,'0'0'17184,"-7"4"-16816,-2 2-87,0 1-1,1 1 0,-1-1 1,-13 17-1,20-21-239,-1 0 0,0 0 0,1 0 0,0 1 0,0-1 0,0 1 0,0-1 0,0 1 0,1-1 0,0 1 0,-1 0 0,1 0 0,1 0 1,-1 0-1,1 0 0,-1 0 0,1 0 0,0 0 0,0 0 0,2 6 0,-1-9-143,0 0 0,0 0-1,1 0 1,-1 0 0,0 0 0,1 0 0,-1 0 0,1 0 0,-1 0 0,1-1 0,0 1 0,-1-1 0,1 1 0,-1-1 0,1 0 0,0 1 0,0-1-1,-1 0 1,1 0 0,3-1 0,36-1-5223,-20-4-184,0-7-2194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20211,'0'0'8365,"3"12"-6192,0 6-1867,10 54 550,8 122 0,-21-163-856,-2 0 0,-1 0 0,-1-1 0,-2 1 0,-1-1 0,-1 0 0,-1 0 0,-22 43 0,16-40-679,-38 55 0,-3-15-3291,9-22-5244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1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5509,'0'0'23420,"-3"9"-21952,-10 21-1206,-1-1 1,-2 0 0,-1-1 0,-1-1-1,-1-1 1,-24 25 0,-58 86 268,98-124-1791,15-20-1761,-5-1 994,0-1 1,-1 0-1,0-1 1,5-11-1,10-23-5436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17745,'0'0'12230,"2"13"-10762,13 153-696,1 10-352,-12-150-394,1 0 1,1-1-1,1 0 1,17 39-1,-19-54-26,0 0 0,1 0 0,0-1 0,0 0 0,16 16 0,-20-22 0,0-1 0,1 0 0,-1 0 0,1 1 0,0-1 0,-1-1 0,1 1 0,0 0 0,0-1 0,0 1 0,0-1 0,1 0 0,-1 0 0,0 0 0,0-1 0,1 1 0,-1-1 0,0 0 0,1 1 0,-1-2 0,0 1 0,1 0 0,5-2 0,-8 2-184,1-1 1,-1 0-1,1 0 1,-1 0-1,1 0 1,-1 0-1,1 0 1,-1 0-1,0 0 1,0 0-1,0-1 0,0 1 1,0 0-1,0-1 1,0 1-1,1-3 1,6-27-8559,-7 3-4956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8360,'0'0'24039,"12"7"-23714,25 10-310,0-2-1,69 19 0,-95-31-14,57 18 0,-65-20 0,-1 0 0,1 0 0,-1 0 0,1 0 0,-1 0 0,0 1 0,0-1 0,1 1 0,-1 0 0,0-1 0,0 1 0,0 0 0,-1 0 0,1 0 0,0 1 0,-1-1 0,1 0 0,-1 1 0,0-1 0,2 5 0,-3-5 0,-1 1 0,1-1 0,0 0 0,-1 0 0,1 0 0,-1 0 0,0 0 0,0 1 0,0-1 0,0 0 0,0-1 0,0 1 0,0 0 0,-1 0 0,1 0 0,-1-1 0,1 1 0,-1-1 0,0 1 0,1-1 0,-5 2 0,-48 28 0,37-22 0,-12 7 0,-14 9 0,-1-2 0,-75 27 0,148-61-1229,6-8-3516,-5-1-3470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1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48 8392,'0'0'23558,"-12"1"-22837,3-1-715,1 2-1,0-1 1,0 1 0,0 0-1,0 1 1,0 0-1,0 0 1,1 1 0,-1 0-1,1 0 1,0 1 0,0 0-1,1 0 1,-1 0 0,1 1-1,-9 11 1,-1 0-6,1 2 0,1 0 0,-16 27 0,25-36 0,-1 0 0,2 1 0,-1 0 0,1 0 0,1 0 0,0 0 0,1 1 0,-2 19 0,4-28 0,0-1 0,0 1 0,0 0 0,0-1 0,0 1 0,1-1 0,-1 1 0,1-1 0,0 0 0,0 1 0,0-1 0,0 0 0,0 1 0,0-1 0,0 0 0,1 0 0,0 0 0,-1 0 0,1 0 0,0 0 0,0 0 0,2 1 0,0-1 0,0 1 0,1-1 0,0 0 0,-1 0 0,1-1 0,0 1 0,0-1 0,0 0 0,0-1 0,8 1 0,5-1 0,0-1 0,-1 0 0,1-2 0,-1 0 0,28-8 0,-22 3 0,0-1 0,0-1 0,-1-1 0,0-1 0,-1 0 0,-1-2 0,26-21 0,-39 29 0,-1 0 0,0 0 0,0 0 0,0 0 0,0-1 0,-1 0 0,-1-1 0,1 1 0,-1-1 0,0 1 0,-1-1 0,1-1 0,-2 1 0,1 0 0,-1-1 0,-1 1 0,1-1 0,-1 1 0,-1-1 0,0 0 0,0 1 0,-1-1 0,0 0 0,-2-10 0,2 16 0,0-1 0,-1 0 0,1 1 0,-1-1 0,0 1 0,0-1 0,0 1 0,0 0 0,0 0 0,-1 0 0,0 0 0,1 0 0,-1 0 0,0 1 0,0 0 0,-1-1 0,-4-1 0,1 0 0,0 1 0,0 1 0,-1-1 0,1 1 0,-1 1 0,1-1 0,-1 1 0,-10 0 0,-3 1 0,1 1 0,0 1 0,-1 1 0,1 1 0,-36 12 0,5 2-2499,31-10-1018,-3 1-6066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3491,'-2'52'8541,"-9"28"-4951,-1 22-2140,-6 537 3188,8-161-1450,9-381-1602,3-96-648,4-9-656,4-12-221,1-43-2200,-3-2-4905,-8 65 7034,4-41-6999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8:3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0 826 6150,'0'0'5301,"9"2"-4004,53 12-56,2-2 0,0-3 1,110 0-1,608-59 180,-373 14-403,26 11-31,564-59 551,-117-21-1197,-313 43-238,-191 10-29,223-24 305,414-6-246,483-47 55,-1268 105-153,665-89 383,-827 100 228,1 3 0,73 0 0,-141 10-640,0 1 0,0-1 0,-1 1 0,1-1 0,0 1 0,-1 0 0,1-1 0,0 1 0,-1 0 0,1-1 0,-1 1 0,1 0 0,-1 0 1,1-1-1,-1 1 0,1 0 0,-1 0 0,0 0 0,0 0 0,1 0 0,-1 0 0,0-1 0,0 1 0,0 0 0,0 0 0,0 0 0,0 1 0,1 35-11,-2-31 12,-2 45 174,-2 0 1,-3 0-1,-20 71 0,14-65 170,2 2 0,-5 67 0,13 296 992,5-102-385,-10-190-179,8-131-732,0 0 0,1 0 0,-1 1 0,0-1 0,1 0 0,-1 1 0,0-1 0,0 1 0,0-1 0,1 1 0,-1-1 0,0 1 0,0-1 1,0 1-1,0 0 0,0-1 0,0 1 0,0 0 0,0 0 0,0 0 0,0 0 0,0 0 0,0 0 0,-1 0 0,-34-1-489,31 2 493,-670 42-679,341-14 327,-738 38 124,-113 8 1,-264 56-117,-122 10 5,1041-98 251,-844 35-119,817-90 333,544 11-141,-36 1 38,48 0-81,0 0 0,0 0 0,0 0 0,0 0 0,0 0 0,-1 0 0,1 1 0,0-1 0,0 0-1,0 1 1,0-1 0,0 1 0,0-1 0,0 1 0,0-1 0,0 1 0,1 0 0,-1-1 0,0 1 0,0 0 0,0 0 0,1 0 0,-1-1-1,0 1 1,1 0 0,-1 0 0,1 0 0,-1 0 0,1 0 0,0 0 0,-1 0 0,1 3 0,0-4-80,0 0 0,0 1 1,1-1-1,-1 0 0,0 1 0,0-1 1,1 0-1,-1 1 0,0-1 0,1 0 1,-1 1-1,1-1 0,-1 0 0,0 0 1,1 0-1,-1 1 0,1-1 0,-1 0 1,0 0-1,1 0 0,-1 0 0,1 0 1,-1 0-1,1 0 0,-1 0 0,1 0 1,-1 0-1,0 0 0,1 0 0,-1 0 1,1 0-1,-1 0 0,1-1 0,19-5-4949,0-11-3751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0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4164,'0'0'23670,"6"11"-22810,-1 1-719,0 1 0,0 0 0,-2-1 0,1 1-1,-2 1 1,1-1 0,-2 0 0,0 1 0,-1 13 0,-10 89 310,0 18-416,26-188-841,-8 1 709,-3-1 0,-2 1-1,-2-1 1,-8-67 0,0 71 933,6 50-818,1 1-1,0-1 1,0 0-1,0 0 1,0 0 0,0 0-1,0 0 1,0 0 0,0 0-1,0 0 1,0 0 0,0 0-1,0 0 1,0 0-1,-1 0 1,1 0 0,0 0-1,0 0 1,0 0 0,0 0-1,0 0 1,0 0 0,0 0-1,0 0 1,0 0-1,0 0 1,-1 0 0,1 0-1,0 0 1,0 0 0,0 0-1,0 0 1,0 0 0,0 0-1,0 0 1,0 0-1,0-1 1,-1 31 211,1-24-193,0-1 1,1 1-1,0-1 0,0 1 1,0-1-1,0 0 0,1 0 1,0 1-1,0-1 0,0 0 1,1-1-1,0 1 1,0 0-1,0-1 0,6 7 1,-7-9-12,0 0 1,1-1 0,-1 1 0,1 0 0,0-1-1,-1 0 1,1 1 0,0-1 0,0 0 0,0-1 0,0 1-1,0 0 1,0-1 0,0 0 0,0 1 0,0-1-1,0 0 1,0-1 0,0 1 0,0 0 0,0-1-1,0 0 1,0 0 0,0 0 0,0 0 0,-1 0 0,1 0-1,0-1 1,4-3 0,7-5 1,0-1 0,-1 0 0,0-1 0,-1 0 0,-1-1 0,0 0 0,0-1 1,-2-1-1,1 1 0,-2-1 0,0-1 0,-1 0 0,6-20 0,-16 91-27,1-8 0,-8 32 0,0 138 0,10-212-62,1-1-1,-1 1 1,1-1 0,0 0 0,0 1-1,0-1 1,1 0 0,0 1-1,0-1 1,0 0 0,0-1 0,0 1-1,1 0 1,0 0 0,0-1 0,0 0-1,0 1 1,0-1 0,1-1-1,-1 1 1,1 0 0,0-1 0,-1 0-1,1 1 1,1-2 0,-1 1-1,0 0 1,0-1 0,1 0 0,-1 0-1,0 0 1,1 0 0,-1-1-1,1 0 1,5 0 0,2-7-6643,-3-11-5840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26 13036,'0'0'17446,"-10"4"-17259,4-2-137,0 1 0,1 0 1,-1 0-1,1 1 0,0 0 0,0 0 0,0 0 0,0 0 1,1 1-1,-1 0 0,1 0 0,0 0 0,1 0 1,-1 0-1,1 1 0,0 0 0,1 0 0,-1 0 0,1 0 1,0 0-1,1 0 0,-1 0 0,1 1 0,0 6 1,1-11-49,0 0 1,-1 0 0,1 0 0,0 0 0,1 0 0,-1-1 0,0 1 0,0 0 0,1 0 0,-1 0 0,1 0 0,0 0-1,-1-1 1,1 1 0,0 0 0,0-1 0,2 4 0,-1-4 7,-1 0 0,1-1 0,-1 1 0,0 0 0,1-1 0,0 1 0,-1-1 0,1 0 0,-1 1 0,1-1 1,-1 0-1,1 0 0,0 0 0,-1 0 0,1 0 0,-1 0 0,1 0 0,0-1 0,-1 1 0,1-1 0,-1 1 0,1-1 0,1-1 0,4-1 12,0-1 1,0 0-1,-1 0 0,1-1 0,-1 0 0,0 0 1,-1-1-1,1 1 0,-1-1 0,0-1 0,0 1 1,-1-1-1,5-8 0,-2 3 12,-1 0 0,-1-1 1,1 1-1,-2-1 0,0 0 0,4-25 0,-48 153-34,38-106 0,-1-1 0,0 0 0,1 0 0,0 0 0,0 1 0,1-1 0,0 0 0,1 1 0,0-1 0,0 0 0,2 14 0,-1-21 0,0 0 0,0 1 0,0-1 0,0 0 0,0 0 0,0 0 0,0-1 0,0 1 0,0 0 0,1 0 0,-1 0 0,0-1 0,0 1 0,1-1 0,-1 1 0,1-1 0,-1 0 0,0 1 0,1-1 0,-1 0 0,1 0 0,-1 0 0,1 0 0,-1 0 0,0 0 0,1 0 0,1-1 0,40-10 0,-32 4 0,0-1 0,-1 0 0,0 0 0,0-1 0,-1 0 0,0 0 0,-1-1 0,0 0 0,-1-1 0,0 0 0,10-21 0,0 4 0,-27 71 0,8-38 0,-5 11 0,0 0 0,2 0 0,0 0 0,1 1 0,0 0 0,-1 22 0,5-39 0,1 1 0,-1-1 0,0 1 0,0-1 0,1 1 0,-1 0 0,0-1 0,1 1 0,-1-1 0,1 0 0,-1 1 0,0-1 0,1 1 0,-1-1 0,1 0 0,-1 1 0,1-1 0,0 0 0,-1 1 0,1-1 0,-1 0 0,1 0 0,-1 0 0,1 0 0,0 1 0,-1-1 0,1 0 0,0 0 0,-1 0 0,1 0 0,-1 0 0,1 0 0,0-1 0,-1 1 0,1 0 0,-1 0 0,1 0 0,0-1 0,-1 1 0,1 0 0,-1 0 0,1-1 0,29-11 0,-17 1 0,1 0 0,-2 0 0,18-21 0,-20 21 0,0 0 0,0 1 0,1 0 0,0 1 0,20-12 0,-30 20 0,-1 0 0,1 1 0,-1 0 0,1-1 0,-1 1 0,1-1 0,0 1 0,-1 0 0,1-1 0,0 1 0,0 0 0,-1 0 0,1-1 0,0 1 0,-1 0 0,1 0 0,0 0 0,0 0 0,-1 0 0,1 0 0,0 0 0,0 0 0,-1 0 0,1 1 0,0-1 0,0 0 0,-1 0 0,1 1 0,0-1 0,-1 0 0,1 1 0,0-1 0,-1 1 0,1-1 0,0 1 0,4 27 0,-5-26 0,-1-1 0,1 1 0,0 0 0,0-1 0,0 1 0,0 0 0,0-1 0,0 1 0,0 0 0,1-1 0,-1 1 0,1-1 0,-1 1 0,1-1 0,0 1 0,-1-1 0,1 1 0,0-1 0,0 1 0,0-1 0,0 0 0,0 0 0,0 1 0,1-1 0,-1 0 0,0 0 0,0 0 0,3 1 0,3-2 0,0 0 0,0 0 0,0-1 0,1 0 0,-2 0 0,1 0 0,0-1 0,0 0 0,0-1 0,-1 1 0,1-1 0,-1-1 0,7-4 0,-6 4 0,1 0 0,0 0 0,0 1 0,0-1 0,0 2 0,0-1 0,0 1 0,16-1 0,-23 3 0,0 0 0,0 1 0,0-1 0,0 0 0,0 1 0,0-1 0,0 1 0,0 0 0,0-1 0,0 1 0,0 0 0,0-1 0,0 1 0,-1 0 0,1 0 0,0 0 0,-1 0 0,1 0 0,0 0 0,-1 0 0,0 0 0,1 0 0,-1 0 0,1 0 0,-1 0 0,0 0 0,0 0 0,1 0 0,-1 0 0,0 0 0,0 0 0,-1 2 0,2 46 0,-2-35 0,1-4 0,0 0 0,-1 0 0,0 0 0,-4 16 0,2-47-6859,0 8-952,-2-17-5866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20628,'0'0'8584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9929,'0'0'12973,"1"14"-11772,-2 28 124,-2-1 0,-12 62 1,6-48 786,-3 81 0,12-135-2109,0 0 1,0-1-1,0 1 1,-1 0 0,1-1-1,0 1 1,0 0-1,1 0 1,-1-1-1,0 1 1,0 0 0,0-1-1,0 1 1,1 0-1,-1-1 1,0 1 0,0 0-1,1-1 1,-1 1-1,1 0 1,-1-1 0,1 1-1,-1-1 1,1 1-1,-1-1 1,1 1 0,-1-1-1,1 0 1,-1 1-1,1-1 1,0 1-1,-1-1 1,2 0 0,-1 0 7,1 0 0,0 0 0,0 0 0,-1-1 0,1 1 0,0-1 0,-1 1 0,1-1 0,-1 0 0,1 0 0,-1 0 0,1 0 0,1-1 0,42-39 177,-32 22-188,15-18 0,-27 35 0,1 1 0,-1-1 0,0 1 0,1-1 0,-1 1 0,1 0 0,0-1 0,-1 1 0,1 0 0,0 0 0,0 0 0,0 0 0,0 0 0,0 1 0,2-2 0,-2 35 0,-3-17-804,-1 0 0,0 0 0,-5 16 0,3-16-1017,1 0 0,1 0 0,-1 17-1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147 103 7111,'0'0'10484,"0"-8"-5957,0 3-3994,0 0 0,0 0 0,-1 0 0,0 0 0,0 0 0,0 0-1,-1 1 1,1-1 0,-1 0 0,-4-6 0,5 9-421,0 1 0,0-1-1,0 1 1,0-1 0,-1 1 0,1 0 0,-1-1 0,1 1-1,-1 0 1,1 0 0,-1 0 0,0 0 0,1 0-1,-1 1 1,0-1 0,0 0 0,1 1 0,-1-1 0,0 1-1,0 0 1,0 0 0,0 0 0,0 0 0,0 0 0,0 0-1,1 0 1,-1 0 0,0 1 0,0-1 0,0 1-1,0-1 1,1 1 0,-1 0 0,0 0 0,1 0 0,-1 0-1,-3 2 1,0 2-86,-1-1-1,1 1 0,0 0 1,0 1-1,0-1 1,1 1-1,0 0 1,0 0-1,1 0 0,-1 1 1,1-1-1,1 1 1,-1 0-1,1 0 0,0 0 1,1 0-1,0 0 1,0 0-1,0 0 1,1 10-1,0-16-25,1 0 0,-1 1 0,1-1 0,-1 0 0,1 0 0,0 0 0,-1 1 0,1-1 0,0 0 0,0 0 0,0 0 0,0 0 0,0 0 0,0-1 0,0 1 0,0 0 0,0 0 0,0-1 0,0 1 0,1-1 0,-1 1 0,0-1 0,0 1 0,1-1 0,-1 0 0,0 1 0,1-1 0,-1 0 0,0 0 0,1 0 0,-1 0 0,0 0 0,1-1 0,-1 1 0,0 0 0,2-1 0,4 0 0,-1 0 0,0 0 0,0-1 0,0 1 0,0-1 0,10-6 0,-4 0 0,-1-1 0,0-1 0,0 0 0,-1-1 0,-1 0 0,1 0 0,-2-1 0,1 0 0,-2-1 0,0 0 0,9-22 0,-9 21 0,-8 20 0,0-1 0,0 0 0,1 0 0,0 0 0,0 0 0,0 0 0,2 6 0,0 14 0,-8 26 0,4-39 0,0-1 0,1 1 0,1-1 0,-1 1 0,2 0 0,2 16 0,-3-27 0,1 0 0,-1 0 0,1-1 0,-1 1 0,1 0 0,0 0 0,-1 0 0,1 0 0,0 0 0,0-1 0,-1 1 0,1 0 0,0-1 0,0 1 0,0 0 0,0-1 0,0 1 0,0-1 0,0 0 0,0 1 0,0-1 0,0 0 0,0 1 0,0-1 0,0 0 0,1 0 0,-1 0 0,0 0 0,0 0 0,0 0 0,0-1 0,0 1 0,0 0 0,0 0 0,0-1 0,0 1 0,2-1 0,1-1 0,1 1 0,-1-1 0,0 0 0,0 0 0,1 0 0,-1-1 0,5-4 0,0-2 0,0-2 0,-1 0 0,-1 0 0,0 0 0,0-1 0,-1 0 0,-1 0 0,0 0 0,0-1 0,4-22 0,-36 168 0,27-132 0,-1 0 0,1 1 0,-1-1 0,1 1 0,0-1 0,0 1 0,-1-1 0,1 0 0,0 1 0,0-1 0,1 1 0,-1-1 0,0 1 0,0-1 0,1 1 0,-1-1 0,1 0 0,-1 1 0,1-1 0,0 0 0,-1 1 0,1-1 0,0 0 0,0 0 0,1 2 0,0-3 0,0 1 0,-1-1 0,1 1 0,0-1 0,0 0 0,-1 0 0,1 0 0,0 0 0,-1 0 0,1 0 0,0 0 0,0-1 0,-1 1 0,1-1 0,0 1 0,-1-1 0,3-1 0,10-4 0,-1-1 0,0-1 0,19-15 0,-9 2 0,-19 16 0,0 0 0,1 1 0,-1 0 0,1 0 0,0 0 0,0 0 0,0 1 0,1 0 0,-1 0 0,1 0 0,0 1 0,11-4 0,-16 7 0,0-1 0,0 1 0,0-1 0,0 1 0,-1 0 0,1-1 0,0 1 0,-1 0 0,1 0 0,0 0 0,-1-1 0,1 1 0,-1 0 0,1 0 0,-1 0 0,1 0 0,-1 0 0,0 0 0,0 0 0,1 0 0,-1 1 0,8 32 0,-5-19 0,-2-13 0,0 0 0,0 0 0,0 0 0,-1 0 0,2-1 0,-1 1 0,0 0 0,0-1 0,0 1 0,1 0 0,-1-1 0,1 0 0,0 1 0,-1-1 0,1 0 0,0 0 0,-1 0 0,1 0 0,0 0 0,0 0 0,0 0 0,0-1 0,0 1 0,0-1 0,0 1 0,0-1 0,0 0 0,0 0 0,1 0 0,-1 0 0,0 0 0,0-1 0,0 1 0,0 0 0,0-1 0,0 0 0,3-1 0,11-3 0,0-1 0,-1-1 0,27-15 0,-19 9 0,-17 10 0,0 0 0,0 0 0,1 1 0,-1 0 0,1 0 0,13-2 0,-19 4 0,0 0 0,1 0 0,-1 0 0,0 0 0,0 0 0,1 1 0,-1-1 0,0 0 0,0 1 0,1-1 0,-1 1 0,0 0 0,0-1 0,0 1 0,0 0 0,0-1 0,0 1 0,0 0 0,0 0 0,0 0 0,0 0 0,0 0 0,0 0 0,-1 0 0,1 0 0,0 1 0,-1-1 0,1 0 0,-1 0 0,0 0 0,1 1 0,-1-1 0,0 0 0,1 1 0,-1-1 0,0 0 0,0 0 0,0 1 0,0-1 0,-1 2 0,7 42 0,-6-45 0,0 1 0,0 0 0,0-1 0,0 1 0,0 0 0,0-1 0,1 1 0,-1 0 0,0-1 0,0 1 0,1 0 0,-1-1 0,0 1 0,1-1 0,-1 1 0,1 0 0,-1-1 0,1 1 0,-1-1 0,1 1 0,-1-1 0,1 0 0,-1 1 0,1-1 0,-1 0 0,1 1 0,0-1 0,-1 0 0,1 0 0,0 1 0,-1-1 0,1 0 0,0 0 0,-1 0 0,1 0 0,0 0 0,-1 0 0,1 0 0,0 0 0,-1 0 0,1 0 0,0 0 0,-1-1 0,1 1 0,0 0 0,-1 0 0,1-1 0,0 1 0,-1 0 0,1-1 0,-1 1 0,1-1 0,-1 1 0,1 0 0,-1-1 0,1 1 0,-1-1 0,1 0 0,-1 1 0,0-1 0,1-1 0,1 0-358,0 0-1,-1 0 0,0 0 1,1 0-1,-1-1 1,0 1-1,0-1 1,0 1-1,0-1 1,0-3-1,3-46-12572,-4 49 12179,0-31-11473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15663,'0'0'16527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159 269 5894,'0'0'21641,"-11"-7"-19996,5 3-1389,-27-14 346,32 17-561,-1 1-1,1-1 0,-1 1 1,1-1-1,-1 1 1,0 0-1,1 0 0,-1 0 1,0 0-1,1 0 1,-1 0-1,1 1 0,-1-1 1,0 0-1,1 1 0,-1-1 1,1 1-1,-1 0 1,1-1-1,0 1 0,-1 0 1,1 0-1,0 0 1,-2 1-1,-6 7 169,1 0-1,0 0 1,1 0-1,-11 19 1,15-24-175,1 1 0,-1 1 0,1-1-1,0 0 1,0 0 0,1 1 0,-1-1 0,1 1 0,1 0 0,-1-1 0,1 1 0,0 5 0,0-10-30,1 0-1,-1 0 1,1 0-1,0 0 1,-1-1 0,1 1-1,0 0 1,-1 0-1,1-1 1,0 1 0,0-1-1,0 1 1,-1-1-1,1 1 1,0-1-1,0 1 1,0-1 0,0 0-1,0 1 1,0-1-1,0 0 1,0 0 0,0 0-1,0 0 1,0 0-1,0 0 1,0 0-1,0 0 1,0 0 0,0 0-1,0-1 1,0 1-1,0 0 1,2-2 0,37-12 105,-27 4-109,0-1 0,-1 0 0,-1-1 0,0 0 0,0-1 0,-1 0 0,0-1 0,-2 0 0,1 0 0,-2-1 0,0 0 0,-1 0 0,0-1 0,6-30 0,-20 145 0,8-98 0,0 0 0,0 0 0,0 0 0,0 0 0,0 0 0,0 0 0,1 0 0,-1 0 0,0 0 0,0 0 0,1 0 0,-1-1 0,1 1 0,-1 0 0,0 0 0,1 0 0,0 0 0,-1-1 0,1 1 0,-1 0 0,1 0 0,0-1 0,0 1 0,-1-1 0,1 1 0,0 0 0,0-1 0,0 1 0,0-1 0,0 1 0,2-1 0,0 0 0,-1 1 0,1-1 0,0 0 0,-1 0 0,1-1 0,0 1 0,-1 0 0,1-1 0,-1 0 0,4-1 0,2-1 0,1 0 0,-1-1 0,0 0 0,0-1 0,14-10 0,-8 1 0,-1-1 0,-1 0 0,0-1 0,-1 0 0,-1-1 0,-1 0 0,0-1 0,6-18 0,19-37 0,-49 136 0,-1-6 0,2 0 0,-10 85 0,21-109 0,2-1 0,1 1 0,2-1 0,1 1 0,1-1 0,10 34 0,-5-31 0,-2 1 0,-1 0 0,2 62 0,-8-98 0,0-1 0,0 1 0,0 0 0,0 0 0,-1-1 0,1 1 0,0 0 0,0 0 0,-1-1 0,1 1 0,0 0 0,0 0 0,0 0 0,-1 0 0,1-1 0,0 1 0,-1 0 0,1 0 0,0 0 0,0 0 0,-1 0 0,1 0 0,0 0 0,-1 0 0,1 0 0,0 0 0,-1 0 0,1 0 0,0 0 0,0 0 0,-1 0 0,1 0 0,0 0 0,-1 0 0,1 0 0,0 1 0,0-1 0,-1 0 0,1 0 0,0 0 0,0 0 0,-1 1 0,1-1 0,0 0 0,0 0 0,0 1 0,-1-1 0,1 0 0,0 0 0,0 1 0,0-1 0,0 0 0,0 0 0,0 1 0,-1-1 0,1 0 0,0 1 0,0-1 0,0 0 0,0 0 0,0 1 0,0-1 0,0 0 0,0 1 0,0-1 0,1 1 0,-17-21 0,-1-13 0,2 0 0,1-1 0,2-1 0,2 0 0,0 0 0,3-1 0,-5-49 0,12 83-19,0 0 0,0-1-1,1 1 1,-1 0 0,0-1 0,1 1 0,-1 0 0,1 0-1,0 0 1,0-1 0,0 1 0,0 0 0,0 0-1,0 0 1,0 0 0,1 1 0,-1-1 0,1 0 0,-1 0-1,1 1 1,0-1 0,-1 1 0,1 0 0,0-1-1,0 1 1,0 0 0,0 0 0,0 0 0,4-1 0,7-1-509,0-1 0,0 2 0,1 0 1,16-1-1,20-3-2920,-6-4-7443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35 158 4805,'-5'1'13184,"-15"5"-8613,19-5-4381,1-1 1,-1 1-1,0 0 0,0 0 1,1-1-1,-1 1 0,0 0 0,1 0 1,-1 0-1,1 0 0,-1-1 1,1 1-1,0 0 0,-1 0 1,1 0-1,0 0 0,-1 0 1,1 0-1,0 0 0,0 0 1,0 1-1,0-1 0,0 0 0,0 0 1,0 0-1,1 0 0,-1 2 1,1-3-76,0 1 1,1 0 0,-1 0-1,0 0 1,0-1-1,0 1 1,1 0 0,-1-1-1,0 1 1,1-1 0,-1 1-1,0-1 1,1 0-1,-1 0 1,1 0 0,-1 0-1,2 0 1,4 0-13,0 0 1,0 0-1,0-1 1,0 0-1,0-1 0,0 1 1,9-5-1,-8 2-53,-1-1 1,1 0-1,-1 0 0,0-1 1,0 0-1,0 0 0,-1 0 1,0-1-1,0 0 0,-1 0 1,0-1-1,0 0 0,-1 0 1,1 0-1,-2 0 0,1 0 1,-1-1-1,-1 0 0,0 1 1,2-11-1,-4 18-39,0 0-1,0 0 1,0-1-1,0 1 1,0 0-1,0 0 1,-1 0 0,1-1-1,0 1 1,0 0-1,-1 0 1,1 0-1,-1-1 1,1 1-1,-1 0 1,0 0-1,1 0 1,-1 0 0,0 0-1,0 0 1,0 0-1,0 1 1,1-1-1,-1 0 1,0 0-1,-1 1 1,1-1-1,0 0 1,0 1 0,0-1-1,0 1 1,0 0-1,0-1 1,-1 1-1,1 0 1,0 0-1,0-1 1,-1 1-1,1 0 1,0 0 0,0 0-1,-1 1 1,1-1-1,0 0 1,-2 1-1,-2 0-19,0 0-1,0 1 0,0 0 1,1-1-1,-1 1 0,1 1 1,-1-1-1,1 1 0,0 0 1,-6 5-1,0 2 13,1 1 0,0 1-1,1-1 1,0 2 0,1-1 0,-11 27-1,14-30 13,1 0 0,0 0 0,0 1 0,1 0 0,0-1-1,1 1 1,0 0 0,0 0 0,1 0 0,1 0 0,1 10 0,-2-19-14,0 1 0,1 0 1,-1-1-1,1 1 0,0 0 1,-1-1-1,1 1 1,0-1-1,0 0 0,0 1 1,0-1-1,0 1 0,0-1 1,0 0-1,0 0 0,1 0 1,-1 0-1,0 0 1,1 0-1,-1 0 0,1 0 1,-1 0-1,1-1 0,1 1 1,1 0 7,0 0 0,1-1 0,-1 1 1,0-1-1,0 0 0,0 0 0,0-1 1,1 1-1,6-3 0,2 0 30,1-2 0,-1 0-1,0-1 1,23-13 0,49-46-19,-58 42-22,42-25 0,-69 47 2,1 0 0,0 1 0,-1-1 0,1 1 0,0 0 0,0-1 0,-1 1 0,1 0 0,0-1 0,0 1 0,0 0 0,0 0 0,-1-1 0,1 1 0,0 0 0,0 0 0,0 0 0,0 0 0,0 0 0,-1 1 0,1-1 0,0 0 0,0 0 0,0 0 0,0 1 0,-1-1 0,1 0 0,1 2 0,-1-1 0,0 0 0,0 1 0,0-1 0,0 1 0,0-1 0,-1 1 0,1-1 0,0 1 0,-1-1 0,1 1 0,-1 0 0,0-1 0,1 4 0,-4 62 0,2-61 0,-6 28 0,5-28 0,1 0 0,-1 0 0,1 0 0,0 0 0,0 0 0,1 0 0,0 0 0,0 0 0,1 9 0,0-15 0,-1 1 0,1-1 0,0 1 0,-1-1 0,1 0 0,0 1 0,-1-1 0,1 0 0,0 1 0,-1-1 0,1 0 0,0 0 0,-1 0 0,1 0 0,0 1 0,0-1 0,-1 0 0,1 0 0,0 0 0,0-1 0,-1 1 0,1 0 0,0 0 0,-1 0 0,1 0 0,0-1 0,-1 1 0,1 0 0,0-1 0,-1 1 0,1 0 0,0-1 0,-1 1 0,1-1 0,0 0 0,23-15 0,2-7 0,37-43 0,12-11 0,-75 76 0,1 0 0,-1 1 0,1-1 0,-1 0 0,1 1 0,-1-1 0,1 1 0,-1-1 0,1 1 0,0-1 0,-1 1 0,1-1 0,0 1 0,-1 0 0,1-1 0,0 1 0,0 0 0,-1 0 0,1-1 0,0 1 0,0 0 0,-1 0 0,1 0 0,0 0 0,0 0 0,0 0 0,-1 0 0,1 0 0,0 0 0,0 1 0,-1-1 0,1 0 0,0 0 0,0 1 0,-1-1 0,2 1 0,0 1 0,-1 0 0,-1 1 0,1-1 0,0 0 0,0 0 0,-1 1 0,1-1 0,-1 0 0,0 1 0,0-1 0,1 0 0,-2 4 0,-8 71 0,8-72-10,-9 75-2356,21-84-1616,-6-3 2903,0 0 1,0 0-1,-1-1 1,0 0-1,0 0 0,-1 0 1,4-13-1,-1 5-1172,10-30-4406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9833,'0'0'15759,"-3"9"-13698,-50 192 952,48-174-2663,1 0 1,1 1-1,1 0 0,2-1 0,5 52 0,-5-75-350,1 0 0,1-1 0,-1 1 0,0 0 0,1 0 0,0-1 0,0 1 0,4 5 0,-6-9 0,0 1 0,1-1 0,-1 0 0,0 1 0,1-1 0,-1 0 0,0 1 0,1-1 0,-1 0 0,1 1 0,-1-1 0,0 0 0,1 0 0,-1 0 0,1 1 0,-1-1 0,1 0 0,-1 0 0,1 0 0,-1 0 0,1 0 0,-1 0 0,1 0 0,-1 0 0,0 0 0,1 0 0,0 0 0,0-1 0,0 0 0,0 0 0,0 1 0,-1-1 0,1 0 0,0 0 0,-1 0 0,1 0 0,0-1 0,-1 1 0,0 0 0,1 0 0,-1 0 0,1 0 0,-1 0 0,0-1 0,0 0 0,3-13 0,-1 1 0,-1-1 0,-1 1 0,-1-21 0,1 28 0,-1 1 0,1 0 0,-1 0 0,-1 0 0,1 0 0,-1 0 0,0 0 0,-1 1 0,0-1 0,1 1 0,-2-1 0,-6-8 0,11 14 0,-1 1 0,0-1 0,0 1 0,0-1 0,0 1 0,0-1 0,0 1 0,0-1 0,0 0 0,0 1 0,0-1 0,0 1 0,0-1 0,-1 1 0,1-1 0,0 0 0,0 1 0,0-1 0,0 1 0,-1-1 0,1 0 0,0 1 0,-1-1 0,1 0 0,0 1 0,0-1 0,-1 0 0,1 1 0,-1-1 0,1 0 0,0 0 0,-1 1 0,1-1 0,-1 0 0,1 0 0,0 0 0,-1 0 0,1 1 0,-1-1 0,1 0 0,-1 0 0,1 0 0,-1 0 0,1 0 0,0 0 0,-1 0 0,1 0 0,-1-1 0,1 1 0,-1 0 0,1 0 0,-1 0 0,1 0 0,0-1 0,-1 1 0,1 0 0,0 0 0,-1-1 0,1 1 0,-1 0 0,1 0 0,0-1 0,0 1 0,-1 0 0,1-1 0,0 3 0,0 0 0,0 0 0,0 1 0,0-1 0,1 0 0,-1 0 0,1 1 0,0-1 0,0 0 0,0 0 0,0 0 0,0 0 0,0 0 0,0 0 0,1 0 0,1 2 0,3-1 0,0 0 0,0 0 0,0 0 0,0-1 0,0 0 0,1 0 0,-1-1 0,1 0 0,-1 0 0,1 0 0,0-1 0,-1 0 0,1 0 0,-1-1 0,1 1 0,-1-1 0,1-1 0,-1 0 0,9-3 0,-5 2 0,0-1 0,-1-1 0,1 0 0,-1 0 0,0 0 0,0-2 0,-1 1 0,0-1 0,0 0 0,0 0 0,7-11 0,-14 16 0,0 1 0,1 0 0,-1-1 0,0 0 0,-1 1 0,1-1 0,0 1 0,0-1 0,-1 0 0,1 0 0,-1 1 0,1-1 0,-1 0 0,0 0 0,0 0 0,0 0 0,0 1 0,0-3 0,0 4 0,0-1 0,-1 1 0,1 0 0,0-1 0,0 1 0,0 0 0,0 0 0,-1-1 0,1 1 0,0 0 0,0 0 0,-1 0 0,1-1 0,0 1 0,0 0 0,-1 0 0,1 0 0,0 0 0,-1-1 0,1 1 0,0 0 0,-1 0 0,1 0 0,0 0 0,0 0 0,-1 0 0,1 0 0,0 0 0,-1 0 0,1 0 0,0 0 0,-1 0 0,-18 12 0,9-2 0,0 0 0,1 0 0,1 1 0,0 0 0,-8 14 0,12-18 0,1-1 0,-1 1 0,1 0 0,1 0 0,-1 1 0,1-1 0,0 1 0,1-1 0,-1 1 0,1 13 0,1-20 0,1 0 0,0-1 0,-1 1 0,1 0 0,-1 0 0,1-1 0,0 1 0,-1 0 0,1-1 0,0 1 0,0-1 0,0 1 0,-1-1 0,1 1 0,0-1 0,0 1 0,0-1 0,0 0 0,0 0 0,0 1 0,0-1 0,0 0 0,0 0 0,-1 0 0,1 0 0,0 0 0,0 0 0,0 0 0,0-1 0,0 1 0,0 0 0,0 0 0,0-1 0,0 1 0,1-1 0,36-11 0,-9 0 0,71-29 0,-89 38 0,0 0 0,1 0 0,-1 1 0,1 1 0,-1 0 0,1 0 0,13 2 0,-24-1 0,0 0 0,0 1 0,0-1 0,0 0 0,0 1 0,1-1 0,-1 1 0,0-1 0,0 1 0,-1-1 0,1 1 0,0 0 0,0 0 0,0-1 0,0 1 0,0 0 0,-1 0 0,1 0 0,0 0 0,-1 0 0,1 0 0,-1 0 0,1 0 0,0 1 0,4 37 0,-5-25 0,-2-1 0,1 1 0,-6 18 0,17-121 0,7-57 0,-16 146 6,-1-1 0,1 1 0,0-1 0,-1 0 0,1 1 0,-1-1 0,1 1 0,0-1 0,0 1 0,-1 0 0,1-1 0,0 1 0,0 0 0,0-1 0,-1 1 0,1 0 0,0 0 0,0 0 0,0 0 0,0 0 0,-1 0 0,1 0 0,1 0 0,28 1-265,-22-1-256,21 0-3313,3-2-3341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3427,'-3'3'12386,"0"2"-7349,-1 19-3339,3-20-47,-40 461 6725,38-413-8184,31-266-192,-19 170 0,21-80 0,-26 112 0,1 0 0,0-1 0,0 2 0,1-1 0,0 0 0,1 1 0,10-12 0,-16 21 0,1 0 0,-1 1 0,1-1 0,0 0 0,-1 1 0,1-1 0,0 1 0,0-1 0,0 1 0,0 0 0,0 0 0,0 0 0,1 0 0,-1 0 0,0 0 0,0 1 0,1-1 0,-1 1 0,0-1 0,1 1 0,-1 0 0,1 0 0,-1 0 0,0 1 0,1-1 0,-1 0 0,0 1 0,1-1 0,-1 1 0,0 0 0,4 2 0,-3-1 0,0 0 0,0 0 0,-1 0 0,1 1 0,-1-1 0,0 1 0,0-1 0,0 1 0,0 0 0,0 0 0,-1 0 0,1 0 0,-1 0 0,0 0 0,0 0 0,0 1 0,0-1 0,0 0 0,-1 1 0,1-1 0,-1 5 0,-1 0 0,0 0 0,-1-1 0,0 1 0,0 0 0,-1-1 0,0 0 0,0 1 0,0-1 0,-1 0 0,0-1 0,-1 1 0,1-1 0,-1 0 0,-1 0 0,-9 9 0,10-10 0,-1 0 0,0 0 0,0 0 0,0-1 0,0 0 0,-1 0 0,0 0 0,1-1 0,-1 0 0,-1 0 0,1-1 0,0 0 0,-1 0 0,1-1 0,-1 0 0,-11 0 0,18-1-15,0 0 1,0 0-1,0-1 1,0 1-1,0 0 0,0-1 1,0 1-1,0-1 0,0 1 1,0-1-1,0 1 1,1-1-1,-1 1 0,0-1 1,0 0-1,0 0 1,1 1-1,-1-1 0,0 0 1,1 0-1,-1 0 0,1 0 1,-1 0-1,1 0 1,0 0-1,-1 0 0,1 0 1,0 0-1,-1 0 1,1 0-1,0 0 0,0 0 1,0 0-1,0 0 0,0 0 1,0 0-1,0 0 1,0 0-1,1 0 0,-1-1 1,1-2-174,0 1 0,0 0 0,0-1-1,0 1 1,0 0 0,1 0 0,-1 0 0,1 0 0,0 0 0,0 0 0,4-4 0,8-4-3023,0 0 1,1 1-1,0 1 1,19-8-1,2-1-8245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42 212 18930,'0'0'9849,"-4"11"-8317,3-9-1456,-6 14 264,1-1 0,0 2 0,1-1 0,1 0 0,1 1 0,-2 19 0,5-35-340,0-1 0,0 1 0,0-1 0,1 0 0,-1 1 0,0-1 0,0 0 0,1 1 0,-1-1 0,0 0 0,0 1 0,1-1 0,-1 0 0,0 0 0,1 1 0,-1-1 0,1 0 0,-1 0 0,0 0 0,1 1 0,-1-1 0,1 0 0,-1 0 0,0 0 0,1 0 0,-1 0 0,1 0 0,-1 0 0,0 0 0,1 0 0,-1 0 0,1 0 0,-1 0 0,1 0 0,-1 0 0,0-1 0,1 1 0,-1 0 0,1 0 0,-1 0 0,0-1 0,1 1 0,-1 0 0,0 0 0,1-1 0,-1 1 0,0 0 0,0-1 0,1 1 0,-1 0 0,0-1 0,21-15 0,-12 5 0,-1 0 0,0-1 0,-1 0 0,0-1 0,-1 0 0,0 0 0,-1 0 0,-1-1 0,0 1 0,-1-1 0,2-14 0,-17 77 0,8-38 0,1 0 0,0 0 0,1 0 0,-1 18 0,2-28 0,1 0 0,0 0 0,0 1 0,0-1 0,0 0 0,0 1 0,0-1 0,0 0 0,0 1 0,1-1 0,-1 0 0,0 0 0,1 0 0,-1 1 0,1-1 0,-1 0 0,1 0 0,0 0 0,0 0 0,-1 0 0,1 0 0,0 0 0,0 0 0,0 0 0,0 0 0,0 0 0,0-1 0,0 1 0,0 0 0,0-1 0,1 1 0,-1-1 0,0 1 0,0-1 0,0 0 0,1 1 0,-1-1 0,0 0 0,1 0 0,-1 0 0,0 0 0,0 0 0,1 0 0,-1 0 0,0 0 0,1-1 0,-1 1 0,0 0 0,0-1 0,0 1 0,1-1 0,-1 1 0,0-1 0,0 0 0,2-1 0,4-2 0,-1 0 0,1 0 0,-1-1 0,0 0 0,0 0 0,0 0 0,-1-1 0,0 0 0,8-12 0,-1 0 0,-1-1 0,12-26 0,-21 45 0,-2 10 0,-4 14 0,-4 7 0,0 0 0,2 0 0,1 0 0,0 34 0,5-64 0,-1-1 0,1 1 0,0 0 0,0 0 0,0 0 0,0 0 0,0 0 0,0 0 0,0 0 0,1-1 0,-1 1 0,0 0 0,0 0 0,1 0 0,-1 0 0,0-1 0,1 1 0,-1 0 0,1 0 0,-1-1 0,1 1 0,-1 0 0,1-1 0,0 1 0,-1 0 0,1-1 0,0 1 0,-1-1 0,1 1 0,0-1 0,0 1 0,0-1 0,-1 0 0,1 1 0,0-1 0,0 0 0,0 0 0,0 0 0,0 0 0,0 1 0,-1-1 0,1 0 0,0-1 0,0 1 0,0 0 0,0 0 0,0 0 0,0 0 0,-1-1 0,1 1 0,0 0 0,0-1 0,0 1 0,-1-1 0,3 0 0,1-1 0,1-1 0,-1 1 0,0-1 0,0 0 0,0 0 0,0-1 0,0 1 0,5-8 0,-3 2-615,-1 0-1,0-1 1,-1 0 0,5-12-1,-4 4-1685,-1 0-1,0 0 1,-1 0-1,0-19 1,-3 13-1320,0 1 0,-7-41 0,-8-1 1693,13 61 2934,-9-24 3895,11 27-4339,-1 0-1,1 0 1,-1 0 0,1 0-1,-1 0 1,1 1-1,-1-1 1,0 0 0,0 0-1,1 0 1,-1 0-1,0 1 1,0-1 0,0 0-1,0 1 1,0-1-1,0 1 1,0-1 0,0 1-1,0 0 1,-1-1-1,-2 7 4200,5 10-3352,8 10-1167,24 9-296,-25-30-1237,-1 0-1,1 0 1,0-1 0,1 0-1,-1 0 1,1 0 0,0-2-1,0 1 1,0-1 0,17 2-1,13-5 2135,-38 1-658,-1 0 0,0 0 0,1 0-1,-1 0 1,0 0 0,1 0-1,-1 0 1,1 0 0,-1 0 0,0 0-1,1 0 1,-1 0 0,1 0-1,-1 0 1,0 0 0,1 0 0,-1 0-1,1 0 1,-1-1 0,0 1 0,1 0-1,-1 0 1,0 0 0,1-1-1,-1 1 1,0 0 0,1 0 0,-1-1-1,0 1 1,0 0 0,1-1-1,-1 1 1,0 0 0,0-1 0,0 1-1,0-1 1,1 1 0,-1 0-1,0-1 1,0 1 0,0 0 0,0-1-1,0 1 1,0-1 0,0 1-1,0 0 1,0-1 0,0 1 0,0-1-1,-12-3 5444,0 7-6110,3 2 719,-1 0 0,1 1-1,0 0 1,-15 13 0,20-16-195,0 1 1,0-1-1,1 1 0,-1 0 1,1 0-1,0 1 1,0-1-1,0 0 0,1 1 1,-1 0-1,1 0 1,-2 5-1,5-9-42,-1 0 0,0-1 0,0 1-1,1 0 1,-1 0 0,0 0 0,1-1 0,-1 1 0,1 0 0,-1-1-1,1 1 1,-1 0 0,1-1 0,0 1 0,-1 0 0,1-1 0,-1 1 0,1-1-1,0 0 1,0 1 0,-1-1 0,1 1 0,0-1 0,0 0 0,0 0-1,-1 1 1,1-1 0,0 0 0,0 0 0,0 0 0,1 0 0,37 5-114,-25-3-24,-6-1-131,0 0 1,0 1 0,-1 0 0,1 1-1,0-1 1,-1 1 0,0 1 0,8 4-1,-13-6 306,0-1 0,0 0 0,0 1-1,-1 0 1,1-1 0,-1 1 0,0 0 0,1 0-1,-1 0 1,0 0 0,0 0 0,0 0-1,0 0 1,0 1 0,-1-1 0,1 0 0,-1 0-1,1 1 1,-1-1 0,0 0 0,0 0 0,0 1-1,0-1 1,0 0 0,-1 1 0,1-1-1,-1 0 1,1 0 0,-1 0 0,0 1 0,0-1-1,0 0 1,-2 3 0,-1 3 147,-1-1 1,0 0-1,-1 0 1,0 0-1,0 0 1,0-1-1,-13 10 1,16-13-195,-1 0-1,1-1 1,0 1 0,0-1-1,-1 0 1,1 0 0,-1-1 0,0 1-1,0-1 1,0 1 0,1-1 0,-1-1-1,0 1 1,0 0 0,0-1 0,0 0-1,0 0 1,0 0 0,-6-1 0,9 0-243,0 1 0,1-1 1,-1 0-1,1 1 1,-1-1-1,1 0 0,-1 0 1,1 0-1,-1 0 1,1 1-1,0-1 1,-1 0-1,1 0 0,0 0 1,0 0-1,0 0 1,0 0-1,0 0 1,0 0-1,0 0 0,0 0 1,0 0-1,0 1 1,0-1-1,0 0 0,1 0 1,-1 0-1,0 0 1,1 0-1,-1 0 1,2-1-1,12-27-9879,4 7-299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26 4164,'-2'-20'15604,"0"15"-7727,0 14-4709,-14 95-1029,8-62-2485,-4 83 0,13-124 99,-1-1 1,1 0 0,-1 0-1,0 1 1,1-1-1,-1 0 1,1 0-1,-1 0 1,1 0 0,-1 1-1,1-1 1,-1 0-1,1 0 1,-1 0-1,1 0 1,-1 0-1,1 0 1,-1 0 0,1 0-1,-1-1 1,0 1-1,1 0 1,-1 0-1,1 0 1,-1 0 0,1-1-1,-1 1 1,0 0-1,1 0 1,-1-1-1,1 1 1,-1 0 0,0-1-1,1 1 1,-1 0-1,0-1 1,1 1-1,-1-1 1,0 1-1,0-1 1,0 1 0,1-1-1,4-15-6618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80 4132,'0'0'17222,"-4"10"-15498,-12 30 107,15-39-1734,1-1 0,0 1 0,0 0 0,0 0 0,0 0 1,0 0-1,0 0 0,0 0 0,0 0 0,0 0 0,0 0 0,1-1 0,-1 1 0,0 0 0,1 0 1,-1 0-1,0 0 0,1-1 0,-1 1 0,1 0 0,-1 0 0,1-1 0,0 1 0,-1 0 1,1-1-1,0 1 0,-1-1 0,1 1 0,0 0 0,0-1 0,-1 0 0,1 1 0,0-1 0,0 0 1,0 1-1,0-1 0,0 0 0,0 0 0,1 1 0,36 2 1740,-35-3-1654,5 0-85,0-1 0,-1 0 0,1 0 0,-1 0-1,0-1 1,1 0 0,-1-1 0,0 0 0,0 0 0,0 0 0,-1-1 0,11-7-1,-13 8-81,0 0-1,0-1 0,0 1 0,-1-1 0,1 0 0,-1 0 0,0 0 0,-1-1 1,1 1-1,0-1 0,-1 1 0,0-1 0,0 0 0,-1 0 0,0 0 0,1 0 1,-1 0-1,-1 0 0,1-8 0,-1 12-16,0 0 1,0-1-1,0 1 1,-1 0-1,1 0 1,0-1-1,-1 1 1,1 0-1,-1 0 0,0 0 1,1-1-1,-1 1 1,0 0-1,1 0 1,-1 0-1,0 0 1,0 0-1,0 0 1,0 1-1,0-1 0,0 0 1,0 0-1,0 1 1,0-1-1,-1 1 1,1-1-1,0 1 1,0-1-1,-1 1 0,1 0 1,0-1-1,0 1 1,-1 0-1,1 0 1,0 0-1,-1 0 1,1 0-1,0 0 0,-1 0 1,1 1-1,0-1 1,0 0-1,-1 1 1,0 0-1,-5 1-3,1-1 1,0 1-1,-1 0 0,1 1 0,0 0 1,1 0-1,-1 0 0,-6 5 0,-2 5 51,-1 1 0,2 1 0,-1 0 0,-16 26 0,26-36-36,1 1 1,-1-1-1,1 1 0,0 0 0,0 0 1,1 0-1,0 0 0,0 0 1,0 1-1,1-1 0,0 1 0,0-1 1,1 1-1,0-1 0,0 1 0,0-1 1,3 12-1,-2-16-8,0 0-1,0 0 1,0 0-1,1-1 1,-1 1-1,1 0 1,-1-1-1,1 1 1,0-1 0,-1 0-1,1 0 1,0 1-1,0-1 1,0 0-1,0-1 1,0 1-1,0 0 1,0-1 0,0 1-1,0-1 1,1 1-1,-1-1 1,3 0-1,57 0-200,-53 0 84,5-1-748,1-1 0,-1 0-1,0-1 1,26-9 0,-26 6-1051,0 0 1,-1-1-1,1 0 0,18-14 1,1-8-4526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1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11659,'0'0'14825,"-9"2"-13250,2-1-1282,0 1 0,0 1 0,0-1 0,0 1 0,-10 6 0,15-8-252,-1 1 1,1-1-1,0 1 1,0 0-1,-1-1 1,1 1-1,0 0 0,1 0 1,-1 1-1,0-1 1,1 0-1,-1 1 1,1-1-1,0 1 1,-1-1-1,1 1 1,1 0-1,-1-1 1,0 1-1,1 0 1,-1-1-1,1 5 0,0-7-51,0 1 0,1 0-1,-1-1 1,0 1-1,1 0 1,-1-1-1,1 1 1,-1 0 0,1-1-1,-1 1 1,1-1-1,-1 1 1,1-1-1,0 1 1,-1-1-1,1 0 1,0 1 0,-1-1-1,1 0 1,0 1-1,-1-1 1,1 0-1,0 0 1,0 0 0,-1 1-1,1-1 1,0 0-1,0 0 1,0 0-1,34 1-493,-21-1 179,-10 1 266,11 0-511,-1 0 0,1 2 0,23 6 0,-35-8 622,-1-1 0,0 1-1,1 0 1,-1 0-1,0 0 1,0 0-1,0 0 1,0 0 0,0 0-1,0 1 1,0-1-1,0 1 1,-1 0-1,1-1 1,0 1-1,-1 0 1,0 0 0,1 0-1,-1 0 1,0 0-1,0 0 1,0 0-1,0 0 1,0 1-1,-1-1 1,1 0 0,-1 1-1,1-1 1,-1 0-1,0 1 1,0 2-1,-1-3 46,1 0 0,-1 0-1,0 0 1,0 0-1,-1 0 1,1 0 0,0 0-1,-1 0 1,1 0-1,-1-1 1,1 1 0,-1 0-1,0-1 1,0 0 0,1 1-1,-1-1 1,0 0-1,0 0 1,-3 1 0,-47 19 1664,40-17-1627,2 0-259,-1 0 1,0-1-1,1 0 1,-2-1-1,-17 2 1,29-4-54,0 0 0,-1-1 0,1 1 0,0 0 0,-1 0 0,1 0 0,0 0 0,0 0 0,-1 0 0,1 0 0,0-1 0,0 1 0,-1 0 0,1 0 0,0 0-1,0 0 1,0-1 0,-1 1 0,1 0 0,0 0 0,0-1 0,0 1 0,0 0 0,-1 0 0,1-1 0,0 1 0,0 0 0,0-1 0,0 1 0,0 0 0,0 0 0,0-1 0,0 1 0,0 0 0,0-1 0,0 1 0,0 0 0,0 0 0,0-1 0,0 1 0,0 0 0,0-1 0,1 1 0,-1-4-2260,0-12-9606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1:0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1689 125 4068,'0'0'7329,"-9"-7"-5668,-9-6-617,-1 1 0,0 0 1,0 2-1,-1 1 0,0 0 1,-1 1-1,-26-6 0,-31 3-472,-99 0-1,83 6-486,29 2 279,0 2-1,-1 4 1,1 2 0,0 3-1,1 3 1,0 3-1,1 2 1,-69 28 0,99-28-230,1 0 1,1 2 0,0 1 0,1 2-1,2 1 1,0 1 0,1 1 0,2 2 0,0 0-1,2 2 1,1 0 0,1 2 0,2 0 0,0 1-1,3 1 1,0 1 0,2 0 0,2 1 0,1 0-1,1 1 1,2 0 0,2 1 0,-4 67 0,8-56-123,2 1 1,2-1 0,3 1-1,18 84 1,-18-112-13,1-2-1,0 1 1,2-1 0,0 0-1,1 0 1,1-1 0,1 0-1,0-1 1,1 0 0,1-1 0,0 0-1,1-1 1,1-1 0,21 16-1,-4-9 25,1-1 0,0-1-1,2-2 1,0-2 0,0-1 0,49 11-1,13-3 20,116 9-1,-183-26-24,1-2 0,-1-1 0,0-1 0,1-1 0,-1-2 0,0-1 0,0-2 0,0 0 0,-1-2 0,38-16 0,-24 4 152,-1-2-1,-1-2 1,-2-2 0,60-50 0,-28 12 268,81-95-1,-123 127-283,-1-1 0,-1-2 1,-2-1-1,-2 0 0,-1-2 0,-2-1 1,-1 0-1,16-54 0,-21 41-154,-3 0 0,-1 0 0,-3-1 0,-3 0 0,-2-61 0,-3 103 2,-1 0 1,0 0-1,0 1 0,-1-1 1,-1 1-1,0-1 0,-1 1 1,1 1-1,-2-1 1,1 1-1,-2 0 0,1 0 1,-1 0-1,0 1 0,-1 0 1,-12-9-1,-1-2-35,-1 2-1,-1 1 1,-1 0 0,0 2-1,-34-15 1,-21 0-3157,-3 13-6923,28 13-3137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5958,'0'0'22229,"0"13"-21044,-12 158 2210,12-170-3395,1-1 0,-1 0 0,0 1 0,1-1 0,-1 0 0,1 1 0,-1-1 0,1 0 0,-1 0 0,1 1 0,-1-1 0,0 0 0,1 0 0,-1 0 0,1 0 0,0 1 0,-1-1 0,1 0 0,-1 0 0,1 0 0,-1 0 0,1 0 0,-1 0 0,1-1 0,-1 1 0,1 0 0,-1 0 0,1 0 0,-1 0 0,1-1 0,-1 1 0,1 0 0,-1 0 0,1-1 0,-1 1 0,0 0 0,1-1 0,-1 1 0,0 0 0,1-1 0,-1 1 0,1-1 0,21-14 0,8-18 0,27-40 0,-57 72 0,0 1 0,1-1 0,-1 1 0,0 0 0,0-1 0,0 1 0,1-1 0,-1 1 0,0 0 0,1-1 0,-1 1 0,0 0 0,1-1 0,-1 1 0,0 0 0,1 0 0,-1-1 0,1 1 0,-1 0 0,0 0 0,1 0 0,-1-1 0,1 1 0,-1 0 0,1 0 0,-1 0 0,1 0 0,-1 0 0,1 0 0,-1 0 0,1 0 0,4 14 0,-5 28 0,0-39 0,-15 77-69,15-79-567,9-11-6376,2-20 2573,-8 23 2192,5-13-2360,1-1-694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11979,'0'0'12556,"3"64"-10666,-3-35-673,1 3-64,-1 1-448,0-1-321,0-6-256,1-5-96,4-3-32,-2-9-736,2-6-898,0-3-1345,0-3-1857,0-11-2787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58 13581,'0'0'15225,"1"-9"-13138,0 1-1692,0 7-366,-1 0 0,1 0 0,-1 0 0,0 0 0,1-1 0,-1 1 0,0 0 0,0 0 0,0 0 0,0-1 0,0 1 0,0 0 0,0 0 0,0 0 0,-1-1 0,1 1 0,0 0 0,-1 0 0,1 0 0,-1 0 0,1-1 0,-1 1 0,1 0 0,-1 0 0,0 0 0,0 0 0,1 0 0,-1 1 0,0-1 0,0 0 0,0 0 0,0 0 0,0 1 0,0-1 0,0 1 0,0-1 0,0 1 0,-1-1 0,1 1 0,0-1 0,0 1 0,0 0 0,-1 0 0,1 0 0,0 0 0,0 0 0,-1 0 0,1 0 0,0 0 0,-2 0 0,-5 1-29,0 1 0,-1-1 0,1 1 0,0 1 0,0 0 0,0 0 0,1 0 0,-1 1 0,-11 7 0,14-8 0,0 0 0,0 0 0,1 1 0,-1-1 0,1 1 0,0 0 0,0 0 0,0 1 0,1-1 0,-1 1 0,1 0 0,0-1 0,1 1 0,-1 1 0,-2 6 0,5-12 0,1 1 0,-1 0 0,0 0 0,0 0 0,1-1 0,-1 1 0,0 0 0,1 0 0,-1-1 0,1 1 0,-1 0 0,1-1 0,-1 1 0,1 0 0,-1-1 0,1 1 0,0-1 0,-1 1 0,1-1 0,0 1 0,-1-1 0,1 0 0,0 1 0,0-1 0,-1 0 0,1 0 0,0 1 0,0-1 0,0 0 0,-1 0 0,1 0 0,0 0 0,0 0 0,0 0 0,0 0 0,0-1 0,43 2 0,-33-2 0,17 1 0,-17-1 0,1 0 0,-1 1 0,1 0 0,-1 1 0,0 1 0,1-1 0,-1 2 0,0 0 0,0 0 0,15 7 0,-25-9 0,0-1 0,-1 0 0,1 1 0,0-1 0,0 1 0,-1-1 0,1 1 0,-1 0 0,1-1 0,0 1 0,-1 0 0,1-1 0,-1 1 0,0 0 0,1-1 0,-1 1 0,1 0 0,-1 0 0,0 0 0,0 0 0,1-1 0,-1 1 0,0 0 0,0 0 0,0 0 0,0 0 0,0-1 0,0 1 0,0 0 0,0 0 0,-1 0 0,1 0 0,0 0 0,0-1 0,-1 1 0,1 0 0,0 0 0,-1-1 0,1 1 0,-1 0 0,1 0 0,-1-1 0,0 1 0,1-1 0,-1 1 0,1 0 0,-1-1 0,0 1 0,0-1 0,1 0 0,-1 1 0,-1 0 0,-40 22 0,23-16-7,1-2-1,-1 0 1,0-1 0,-1-1-1,1-1 1,0-1 0,-23-1-1,40 0-202,-1 0 0,1-1 0,-1 1 0,1-1 0,-1 1 0,1-1-1,-1 0 1,1 0 0,0 0 0,-1 0 0,1 0 0,0-1 0,0 1 0,0-1-1,-3-3 1,2 2-1044,1 0 0,-1-1 0,1 1 0,0-1 0,0 0 0,0 0 0,0 1 0,-1-8 0,-5-26-14564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21332,'0'0'5413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5830,'0'0'17744,"2"14"-15849,6 194 3294,-2-11-3523,4-118-1437,-8-73-332,-1 0 0,1 0 0,0 0 0,0 0 1,0 0-1,1-1 0,0 1 0,0-1 0,0 0 1,7 8-1,-9-25-7374,-9-15 866,-5 0 39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12940,'0'0'15087,"62"-19"-14639,-20 26-320,6-1-96,4 1-256,1 1-1442,4-2-1697,-4 2-769,-8 0-961,-6-2-1281</inkml:trace>
  <inkml:trace contextRef="#ctx0" brushRef="#br0" timeOffset="1">522 82 8776,'0'0'15887,"-9"-7"-13426,4 3-2031,2 1-333,1 1 0,0 0-1,-1 0 1,1 0 0,-1 0-1,0 0 1,0 0 0,1 1 0,-1-1-1,0 1 1,-1 0 0,1 0-1,0 0 1,0 0 0,0 0-1,-1 1 1,1-1 0,0 1-1,0 0 1,-1 0 0,-3 1-1,0 2 29,-1 1-1,1 1 1,0-1-1,0 1 1,1 0-1,-1 1 1,1-1-1,0 1 1,1 0-1,-1 1 1,1-1-1,0 1 1,-4 9-1,5-9-34,0-1-1,1 1 1,0 0-1,0 0 1,0 0-1,1 0 1,0 0-1,1 1 1,-1-1-1,1 1 1,1-1 0,0 1-1,0-1 1,2 15-1,-1-19-89,0-1 0,1 1 0,0-1 0,-1 1 0,1-1 0,0 0 0,0 0 0,0 0 0,1 0 0,-1 0 0,0 0 0,1-1 0,-1 1 0,1-1 0,-1 1 0,1-1 0,0 0 0,0 0 0,-1 0 0,1-1 0,0 1 0,0-1 0,0 0 0,0 1 0,0-1 0,0 0 0,3-1 0,6 1 0,0 0 0,0-1 0,0-1 0,0 1 0,17-6 0,-17 2 0,0 1 0,-1-2 0,1 0 0,-1 0 0,0-1 0,-1 0 0,1-1 0,-2 0 0,14-13 0,-17 15 0,-1-1 0,0 1 0,0-1 0,0 0 0,-1 0 0,0-1 0,0 1 0,-1-1 0,0 0 0,0 0 0,-1 0 0,0 0 0,-1 0 0,1-1 0,-1-9 0,-1 15-2,0 1-1,0-1 1,-1 0-1,1 1 1,0-1-1,-1 1 1,0-1 0,0 1-1,0-1 1,0 1-1,0 0 1,0-1-1,0 1 1,-1 0-1,1 0 1,-1 0 0,0 0-1,0 0 1,-3-3-1,1 2-26,0 1-1,0 0 1,0 0-1,-1 0 1,1 0-1,0 1 0,-1-1 1,0 1-1,1 0 1,-8 0-1,2 0-202,1 1 0,-1 0 0,0 1 0,1 0 0,-1 0 0,1 1 0,0 0 0,-1 1 1,1 0-1,-14 7 0,8-2-6484,7-5-4431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5862,'0'0'16228,"0"10"-14397,1 53 722,0 41-13,0-93-2321,0-1 0,0 1 0,1 0 0,1-1 0,0 0-1,0 0 1,6 11 0,-9-20-201,1 0-1,-1 0 1,1 0-1,-1 0 1,1 0-1,-1 0 1,1 0-1,0 0 1,-1 0-1,1 0 1,0-1-1,0 1 1,0 0-1,0 0 1,0-1-1,0 1 1,0-1-1,0 1 1,0-1-1,0 1 1,0-1-1,0 0 1,0 1 0,0-1-1,0 0 1,0 0-1,1 0 1,-1 0-1,0 0 1,0 0-1,0 0 1,0 0-1,0 0 1,0-1-1,1 1 1,-1 0-1,0-1 1,0 1-1,0-1 1,0 1-1,0-1 1,0 1-1,0-1 1,-1 0-1,1 1 1,0-1-1,0 0 1,0 0-1,-1 0 1,1 0-1,0 0 1,0-1-1,7-8 237,0-1-1,0 0 0,9-18 1,-11 18-194,10-17-60,33-49 0,-35 67 0,-8 18 0,-5 28 0,-1-27 0,-2 34 0,1-27 0,0 1 0,2-1 0,-1 0 0,4 16 0,-4-31 0,0-1 0,0 1 0,0-1 0,1 0 0,-1 1 0,0-1 0,0 1 0,0-1 0,1 1 0,-1-1 0,0 1 0,0-1 0,1 0 0,-1 1 0,0-1 0,1 0 0,-1 1 0,1-1 0,-1 0 0,0 1 0,1-1 0,-1 0 0,1 0 0,-1 0 0,1 1 0,-1-1 0,1 0 0,-1 0 0,1 0 0,-1 0 0,1 0 0,0 0 0,19-7 0,12-18 0,12-31 0,-36 42 0,2 1 0,0 1 0,0 0 0,1 0 0,18-14 0,-28 25 0,-1 1 0,0 0 0,1-1 0,-1 1 0,0 0 0,1 0 0,-1-1 0,0 1 0,1 0 0,-1 0 0,1 0 0,-1 0 0,0 0 0,1-1 0,-1 1 0,1 0 0,-1 0 0,1 0 0,-1 0 0,0 0 0,1 0 0,-1 0 0,1 0 0,-1 1 0,1-1 0,-1 0 0,0 0 0,1 0 0,-1 0 0,1 0 0,-1 1 0,0-1 0,1 0 0,-1 0 0,0 1 0,1-1 0,6 21 0,-7 36 0,-1-44 0,1-9-35,4 50-2009,-4-53 1941,0 0-1,0-1 1,0 1-1,0 0 1,0 0-1,0 0 1,0-1-1,0 1 1,1 0-1,-1 0 1,0 0-1,1-1 1,-1 1-1,0 0 1,1 0-1,-1-1 1,1 1-1,-1 0 1,1-1-1,-1 1 1,1-1-1,-1 1 1,1-1-1,0 1 1,-1-1 0,1 1-1,0-1 1,0 1-1,-1-1 1,1 0-1,0 1 1,0-1-1,-1 0 1,1 0-1,0 0 1,0 0-1,0 1 1,0-1-1,-1 0 1,1 0-1,0-1 1,0 1-1,0 0 1,0 0-1,-1 0 1,1 0-1,0-1 1,0 1-1,-1 0 1,1-1-1,0 1 1,0-1-1,-1 1 1,1-1-1,0 0 1,8-9-10184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15214,'0'0'13069,"-11"2"-11825,6-1-1178,0 0 1,0 0 0,0 0 0,0 1 0,0 0 0,0 0 0,0 0-1,1 0 1,-1 1 0,1 0 0,-1 0 0,1 0 0,0 0 0,0 1-1,1 0 1,-1 0 0,1 0 0,0 0 0,0 0 0,-4 8 0,-22 55 242,27-62-285,1 0 0,0 0 0,0 0 0,0 0-1,0 0 1,1 0 0,0 0 0,0 0 0,0 0-1,1 0 1,0 0 0,1 7 0,-1-11-15,0 1 0,0-1 0,0 1 0,1-1 0,-1 0 0,0 0 0,1 0 0,-1 0 0,0 0 0,1 0 0,-1 0 0,1 0 0,0-1 0,-1 1 1,1 0-1,0-1 0,-1 0 0,1 1 0,0-1 0,-1 0 0,1 0 0,0 0 0,0 0 0,-1 0 0,1 0 0,0 0 0,-1-1 0,1 1 0,0 0 0,-1-1 0,1 0 0,0 1 0,1-2 0,5-1 40,0 0-1,0 0 1,-1-1-1,1 0 0,11-8 1,-6 1 7,1-1 0,-2 0 1,0-1-1,0 0 0,-1-1 1,-1 0-1,0-1 0,-1 0 0,0 0 1,6-18-1,-21 52-56,-26 86 0,30-93 0,0 1 0,0-1 0,1 0 0,0 1 0,2-1 0,2 24 0,-3-34-6,1-1 1,-1 1-1,1 0 1,0 0-1,0-1 0,0 1 1,0 0-1,0-1 1,0 1-1,0-1 1,1 0-1,-1 1 0,0-1 1,1 0-1,-1 0 1,1 0-1,0 0 0,-1 0 1,1 0-1,0 0 1,0 0-1,-1-1 1,1 1-1,0-1 0,0 1 1,0-1-1,0 0 1,-1 1-1,1-1 0,0 0 1,0-1-1,0 1 1,0 0-1,0 0 1,0-1-1,0 1 0,1-2 1,5 1-143,0-1 1,-1 0-1,1-1 0,-1 0 1,0 0-1,0 0 0,12-8 1,31-38-7599,-29 20 774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17264,'0'0'13127,"-1"10"-12016,-1 1-1024,0-1 1,-1 1-1,0-1 1,-1 0-1,0 0 1,0 0-1,-11 15 1,-52 73 403,34-53-417,33-44-111,0-1 1,0 0-1,0 1 0,-1-1 0,1 0 1,0 1-1,0-1 0,0 0 0,0 1 1,0-1-1,0 0 0,-1 0 0,1 1 1,0-1-1,0 0 0,0 0 0,-1 1 1,1-1-1,0 0 0,-1 0 0,1 1 1,0-1-1,0 0 0,-1 0 0,1 0 1,0 0-1,-1 0 0,1 0 0,0 1 1,-1-1-1,1 0 0,0 0 0,-1 0 1,1 0-1,0 0 0,-1 0 0,1 0 1,0 0-1,-1 0 0,1 0 1,0-1-1,-1 1 0,0-18-3771,10-42-4895,-7 48 7008,12-93-8822,-10 60 13031,-3 38-1301,-1 6-830,-1 1 0,1-1-1,0 1 1,0-1 0,0 1 0,1-1-1,-1 0 1,0 1 0,0-1 0,0 1-1,0-1 1,0 1 0,1-1 0,-1 1-1,0-1 1,0 1 0,1-1 0,-1 1 0,1-1-1,-1 1 1,0-1 0,1 1 0,-1 0-1,1-1 1,-1 1 0,1-1 0,12 8 4832,15 32-2444,-20-27-1436,-1-4-1231,0 0 1,0-1-1,1 0 1,0 0-1,0-1 1,0 0-1,1 0 1,9 4-1,14 2-3331,3-7-4453,-15-5-2207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20307,'0'0'8104,"-7"53"-6631,5-30-159,2 3-514,0 0-351,0-1-353,0-3-64,3-4-769,5-4-1281,-2-8-1825,1-5-3845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21140,'0'0'11627,"3"14"-13325,2-11-5540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27 7495,'0'0'16901,"-1"10"-15347,-7 17-615,4-16-503,0 1 0,1 0 0,0 0 0,1 0 0,1 0 0,0 0 0,0 1 0,2 16 0,-1-28-415,1 0 0,-1 0 0,1-1 0,0 1 0,-1 0 0,1 0 0,0-1 0,0 1 0,-1 0 0,1-1-1,0 1 1,0-1 0,0 1 0,0-1 0,-1 1 0,1-1 0,0 0 0,0 1 0,0-1 0,0 0 0,0 0 0,0 0 0,0 0 0,0 0 0,0 0 0,0 0-1,0 0 1,0 0 0,0 0 0,0 0 0,0-1 0,0 1 0,0 0 0,0-1 0,0 1 0,1-1 0,2-1 96,0 1 1,-1-1-1,1 1 0,0-1 1,-1 0-1,1-1 0,5-4 1,-2-1-91,0 0 0,-1-1-1,0 0 1,-1 0 0,0 0 0,5-13 0,-8 18-24,0-1 0,-1 1 0,1-1 0,-1 0 0,0 1 0,0-1 0,-1 0 0,1 0 1,-1 0-1,0 0 0,0 1 0,-1-1 0,1 0 0,-1 0 0,0 0 0,-2-5 0,2 9-106,0 0 0,1 0 0,-1 0 0,0 0 0,0 0 0,0 0 0,0 0 0,0 0 0,0 0 0,0 0 0,0 1 0,0-1 0,0 0 0,0 1 0,0-1 0,-1 1 0,1-1-1,0 1 1,-3-1 0,2 1-203,1-1 0,-1 1 0,0 0 0,0 0 0,1 0-1,-1 0 1,0 0 0,0 0 0,0 0 0,1 1 0,-1-1-1,0 1 1,0-1 0,1 1 0,-1 0 0,1 0 0,-1-1-1,0 1 1,1 0 0,0 1 0,-1-1 0,1 0 0,0 0-1,-1 0 1,1 1 0,0-1 0,0 1 0,0-1 0,0 1-1,0-1 1,0 1 0,1 0 0,-1-1 0,1 1 0,-1 0 0,0 1-1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16592,'0'0'12849,"0"12"-11973,0-2-706,-1 3 67,1 0 0,0-1 1,0 1-1,2 0 0,-1 0 1,2-1-1,0 1 1,7 20-1,-9-32-234,-1 0 1,1 0-1,-1 0 1,1 0-1,0 0 0,0 0 1,0 0-1,-1-1 1,1 1-1,0 0 1,0-1-1,0 1 0,0 0 1,0-1-1,0 1 1,0-1-1,1 0 1,-1 1-1,0-1 0,0 0 1,0 0-1,0 1 1,0-1-1,0 0 1,2 0-1,0-1 1,0 0 0,0 1 1,0-1-1,0 0 0,0 0 0,0-1 1,0 1-1,0-1 0,3-2 0,5-4-1,0-1 1,-1 0-1,10-12 0,-19 20-3,35-43 0,-28 33 0,1-1 0,0 1 0,18-16 0,-26 27 0,-1 0 0,0 0 0,1 0 0,-1 0 0,1 1 0,-1-1 0,0 0 0,0 0 0,1 1 0,-1-1 0,0 0 0,1 0 0,-1 1 0,0-1 0,0 0 0,0 1 0,1-1 0,-1 0 0,0 1 0,0-1 0,0 0 0,0 1 0,0-1 0,1 1 0,-1-1 0,0 0 0,0 1 0,0-1 0,0 1 0,0-1 0,0 0 0,0 1 0,-1-1 0,1 1 0,0-1 0,0 0 0,0 1 0,0 18 0,-10 28 0,7-37 0,1-1 0,0 1 0,0 0 0,1-1 0,1 1 0,-1 0 0,2 12 0,0-22 0,-1 1 0,0-1 0,1 1 0,-1-1 0,0 1 0,1-1 0,-1 1 0,1-1 0,-1 1 0,1-1 0,-1 0 0,1 1 0,-1-1 0,1 0 0,-1 1 0,1-1 0,-1 0 0,1 0 0,0 0 0,-1 1 0,1-1 0,0 0 0,-1 0 0,1 0 0,-1 0 0,1 0 0,0 0 0,-1 0 0,1 0 0,-1 0 0,1-1 0,0 1 0,-1 0 0,1 0 0,-1 0 0,1-1 0,0 1 0,-1 0 0,1-1 0,-1 1 0,1-1 0,-1 1 0,1-1 0,24-15 0,-13 2 0,0 0 0,13-22 0,22-25 0,-49 101 0,-3-15 0,0-8 0,2 1 0,0 0 0,-1 25 0,4-43 0,0 1 0,0-1 0,0 1 0,0-1 0,0 1 0,0-1 0,0 1 0,0-1 0,0 1 0,0-1 0,0 1 0,1 0 0,-1-1 0,0 0 0,0 1 0,0-1 0,1 1 0,-1-1 0,0 1 0,1-1 0,-1 1 0,0-1 0,1 0 0,-1 1 0,0-1 0,1 0 0,-1 1 0,1-1 0,-1 0 0,1 1 0,-1-1 0,1 0 0,-1 0 0,1 0 0,-1 1 0,1-1 0,22-8 0,16-22 0,-25 12 0,-1 0 0,-1-1 0,-1 0 0,18-42 0,-66 171 0,36-109-103,1 1-1,-1-1 1,0 0-1,1 1 1,-1-1-1,1 0 1,0 1-1,-1-1 1,1 0-1,0 1 1,0-1-1,0 1 1,0-1-1,0 0 1,0 1-1,0-1 1,1 1-1,-1-1 1,0 0-1,1 1 1,-1-1-1,1 0 1,-1 1-1,1-1 1,0 0 0,0 0-1,1 2 1,0-1-537,1-1 0,0 0 0,-1 0 0,1-1 0,0 1 0,-1 0 0,1-1 0,0 0 0,0 1 0,0-1 0,-1 0 0,1-1 0,4 1 0,6-2-14569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9769,'0'0'15514,"8"-4"-13384,1-1-1509,0 1 0,0 1 0,1-1 0,18-3 0,-27 7-571,1-1 0,0 1 0,-1 0 0,1-1 0,0 1 0,-1 0 0,1 0 0,-1 0 0,1 0 0,0 0 0,-1 1 0,1-1 0,0 0 0,-1 1 0,1-1 0,-1 1 0,1 0 0,-1-1 0,1 1 0,-1 0 0,0 0 0,1 0 0,-1 0 0,0 0 0,0 0 0,1 0-1,-1 1 1,0-1 0,0 0 0,0 1 0,-1-1 0,1 0 0,0 1 0,0-1 0,-1 1 0,1 0 0,-1-1 0,1 1 0,-1-1 0,0 1 0,0 0 0,0-1 0,0 1 0,0 3 0,-1 3-50,0 0 0,-1 1 0,0-1 0,-1 0 0,0 0 0,0 0 0,-1 0 0,0-1 0,0 1 0,-1-1 0,0 0 0,0 0 0,-8 8 0,4-4 0,0 1 0,1 0 0,-8 15 0,16-27 0,0 0 0,0 1 0,0-1 0,-1 1 0,1-1 0,0 0 0,0 1 0,0-1 0,0 1 0,0-1 0,0 0 0,0 1 0,0-1 0,0 1 0,0-1 0,0 0 0,0 1 0,0-1 0,0 1 0,0-1 0,0 1 0,1-1 0,-1 0 0,0 1 0,0-1 0,0 0 0,1 1 0,-1-1 0,0 0 0,0 1 0,1-1 0,-1 0 0,0 1 0,1-1 0,-1 0 0,0 0 0,1 1 0,-1-1 0,0 0 0,1 0 0,25 4 0,26-11 0,-27 0-1366,-1-1 1,0-1-1,0-1 1,29-18-1,-44 21-5099,-8-1-1606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15471,'0'0'10249,"72"-14"-9896,-43 10-289,1-3-288,0 0-2083,2-4-2465,-2-1-5926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67 13196,'0'0'18397,"-3"5"-17709,3-5-680,-1 1-1,1-1 1,-1 1-1,1-1 1,-1 1-1,1-1 1,0 1-1,-1 0 1,1-1 0,0 1-1,-1 0 1,1-1-1,0 1 1,0 0-1,0 0 1,0-1-1,-1 1 1,1 0-1,0-1 1,0 1-1,0 0 1,1 0 0,-1-1-1,0 1 1,0 0-1,0-1 1,0 1-1,1 0 1,-1-1-1,1 2 1,20-7 141,33-31-46,-52 35-103,0-1 0,-1 1 0,1-1 0,-1 1 0,1-1 0,-1 0 0,0 0 0,1 1 0,-1-1 0,0 0 0,0 0 0,0 0 0,-1 0 0,1 0 0,0-1 0,0-3 0,-1 5 0,-1 0 0,1 0 0,-1 0 0,1 0 0,-1 1 0,0-1 0,1 0 0,-1 0 0,0 0 0,1 0 0,-1 1 0,0-1 0,0 0 0,0 1 0,0-1 0,0 1 0,0-1 0,0 1 0,0-1 0,0 1 0,0 0 0,0-1 0,0 1 0,0 0 0,0 0 0,0 0 0,0 0 0,0 0 0,0 0 0,0 0 0,0 0 0,-1 0 0,0 1 0,-8 0 0,1 0 0,-1 1 0,1 1 0,0 0 0,0 0 0,0 0 0,0 1 0,0 1 0,1-1 0,0 1 0,0 1 0,0 0 0,1 0 0,-9 8 0,10-8 0,0 0 0,0 0 0,0 0 0,1 0 0,0 1 0,0 0 0,1 0 0,0 0 0,0 1 0,1 0 0,0-1 0,0 1 0,0 0 0,1 0 0,1 1 0,-2 13 0,3-20 0,1 0 0,-1-1 0,0 1 0,1 0 0,-1-1 0,1 1 0,0 0 0,0-1 0,0 1 0,-1 0 0,1-1 0,1 0 0,-1 1 0,0-1 0,0 0 0,0 1 0,1-1 0,-1 0 0,1 0 0,-1 0 0,1 0 0,-1 0 0,1 0 0,0-1 0,-1 1 0,1-1 0,0 1 0,0-1 0,-1 1 0,3-1 0,8 2 0,0-1 0,0 0 0,19-1 0,-16-1 0,-2 1-123,0 0 0,0-2-1,0 1 1,-1-2 0,1 1 0,0-2-1,-1 0 1,0 0 0,0-1 0,0-1 0,16-10-1,-16 3-3656,-7-4-4574,-4 0-2152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16560,'0'0'14253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2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8616,'0'0'18476,"-2"14"-17216,-21 127 948,-5 194-1,28-252-2207,0-84 0,0 1 0,0 0 0,0 0 0,0 0 0,0 0 0,0-1 0,0 1 0,0 0 0,0 0 0,0 0 0,0 0 0,0 0 0,1 0 0,-1-1 0,0 1 0,0 0 0,0 0 0,0 0 0,0 0 0,0 0 0,1 0 0,-1 0 0,0 0 0,0 0 0,0 0 0,0 0 0,1-1 0,-1 1 0,0 0 0,0 0 0,0 0 0,0 0 0,0 0 0,1 0 0,-1 0 0,0 0 0,0 0 0,0 1 0,0-1 0,1 0 0,-1 0 0,0 0 0,0 0 0,0 0 0,0 0 0,0 0 0,1 0 0,-1 0 0,0 0 0,0 1 0,0-1 0,0 0 0,0 0 0,0 0 0,0 0 0,0 0 0,1 0 0,-1 1 0,0-1 0,0 0 0,0 0 0,0 0 0,0 0 0,0 0 0,0 1 0,0-1 0,8-11 0,7-25 0,-3 0 0,-1-1 0,11-66 0,10-38 0,-26 123 0,0 0 0,1 1 0,1-1 0,1 2 0,15-24 0,-22 37 0,0 0 0,1 0 0,-1 1 0,1-1 0,-1 1 0,1 0 0,0 0 0,0 0 0,0 0 0,0 0 0,1 0 0,-1 1 0,0 0 0,1-1 0,-1 1 0,1 1 0,-1-1 0,1 0 0,-1 1 0,1 0 0,-1 0 0,1 0 0,0 0 0,-1 0 0,1 1 0,-1-1 0,1 1 0,-1 0 0,1 0 0,-1 1 0,0-1 0,1 1 0,-1 0 0,0-1 0,0 1 0,0 1 0,0-1 0,4 5 0,-4-5 0,0 0 0,-1 0 0,1 1 0,-1-1 0,0 1 0,0 0 0,0-1 0,0 1 0,0 0 0,0 0 0,-1 0 0,1 0 0,-1 0 0,0 1 0,0-1 0,0 0 0,-1 1 0,1-1 0,-1 0 0,0 1 0,0-1 0,0 1 0,0-1 0,0 0 0,-1 1 0,1-1 0,-1 0 0,0 1 0,0-1 0,-1 0 0,1 0 0,0 0 0,-1 0 0,0 0 0,0 0 0,0 0 0,0-1 0,0 1 0,-1-1 0,-3 4 0,-4 2 0,-1 0 0,0-1 0,-1-1 0,0 0 0,0 0 0,0-1 0,0-1 0,-1 0 0,0 0 0,0-1 0,0-1 0,0-1 0,-20 1 0,32-2-18,0 1 0,0-1 0,0 0 0,0 0 0,0 0 0,0 0 0,0 0 0,0-1-1,0 1 1,0 0 0,0 0 0,0-1 0,0 1 0,0-1 0,0 1 0,0-1 0,0 1 0,0-1 0,0 1 0,0-1 0,0 0 0,1 1 0,-1-1 0,0 0-1,1 0 1,-1 0 0,0 0 0,1 1 0,-1-1 0,1 0 0,-1 0 0,1 0 0,0 0 0,-1 0 0,1 0 0,0 0 0,0-1 0,0 1 0,-1 0 0,1 0-1,0 0 1,1 0 0,-1 0 0,0-1 0,1-2-172,0 1 0,0 0 0,0 0 0,0-1-1,0 1 1,1 0 0,0 0 0,-1 1 0,1-1-1,0 0 1,0 1 0,1-1 0,3-3 0,12-7-3340,1 1 0,0 1 0,27-13 0,-7 7-2417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3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 15503,'0'0'11894,"-1"8"-9786,-14 80-205,9-64-1450,0 1 0,-2 46 0,33-99-453,-18 9 0,-1-1 0,-1 1 0,0-1 0,-1 0 0,-2 0 0,0 0 0,-1-1 0,-1-21 0,-2 58-198,2-13 57,-1 0 0,0 0 0,1 0 0,0 0 0,-1 0 0,1 0-1,0 0 1,1 0 0,-1 0 0,0 0 0,1 0 0,0 0 0,0 0 0,0-1 0,0 1 0,0 0-1,0 0 1,1-1 0,0 1 0,-1-1 0,1 1 0,0-1 0,0 0 0,0 1 0,0-1 0,1 0-1,-1-1 1,0 1 0,5 2 0,0-1-1451,-1-1-1,1 0 0,0 0 1,0-1-1,0 0 0,0 0 1,0 0-1,13-2 1,6 1-4884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3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85 8904,'0'0'19971,"-8"10"-19117,-27 38-245,33-45-539,0-1 1,0 1-1,1-1 1,-1 1-1,1 0 1,0 0-1,0-1 0,0 1 1,0 0-1,0 0 1,0 0-1,1 0 1,0 0-1,-1 0 0,1 0 1,0 0-1,1 0 1,-1 0-1,0 0 1,1 0-1,1 5 0,-1-7-40,0 1 0,1-1-1,-1 1 1,0-1-1,1 0 1,-1 1 0,1-1-1,-1 0 1,1 0-1,0 0 1,-1 0 0,1 0-1,0-1 1,0 1-1,0-1 1,-1 1-1,1-1 1,0 1 0,0-1-1,0 0 1,0 0-1,0 0 1,0 0 0,0 0-1,0 0 1,0-1-1,0 1 1,3-2 0,0 0-29,1 0 0,-1 0 1,0 0-1,1-1 1,-1 0-1,0 0 0,-1 0 1,1-1-1,-1 0 1,1 0-1,-1 0 1,0 0-1,0 0 0,-1-1 1,0 0-1,1 0 1,-2 0-1,5-9 0,-3 5-1,0-1-1,0 0 1,-1 0-1,0 0 1,-1 0-1,0-1 1,-1 1-1,0-1 1,-1-14-1,0 24 1,1-1 0,-1 1 0,0 0 0,0 0 0,-1-1 0,1 1 0,0 0 0,0 0 0,-1 0 0,1-1 0,0 1 0,-1 0 0,1 0 0,-1 0 0,0 0 0,1 0 0,-1 0 0,0 0 0,1 0 0,-1 0 0,0 0 0,0 0 0,0 0 0,0 1 0,0-1 0,0 0 0,0 1 0,0-1 0,0 0 0,0 1 0,-1 0 0,1-1 0,0 1 0,0 0 0,0-1 0,-1 1 0,1 0 0,0 0 0,0 0 0,-1 0 0,1 0 0,-2 1 0,0-1 0,1 1 0,-1 0 0,1 0 0,-1 0 0,1 1 0,0-1 0,0 0 0,-1 1 0,1-1 0,0 1 0,0 0 0,1 0 0,-1 0 0,0 0 0,1 0 0,-1 0 0,1 0 0,-1 0 0,-1 5 0,2-4-208,0-1 0,0 1-1,0-1 1,0 1 0,0-1 0,1 1-1,-1 0 1,1-1 0,0 1 0,0 0-1,0 0 1,0-1 0,0 1 0,0 0-1,1-1 1,0 1 0,-1-1 0,1 1-1,0 0 1,0-1 0,0 0 0,0 1-1,1-1 1,-1 0 0,1 1 0,-1-1-1,1 0 1,0 0 0,3 2 0,0-1-587,1 1 0,0-1 0,-1-1 0,1 1 0,1-1 1,-1 0-1,0-1 0,0 1 0,1-1 0,-1 0 0,11-1 0,25 1-7121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3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146 102 15439,'0'0'9678,"-11"5"-8226,7-3-1330,0-1-14,-1 1 1,1 0 0,0 0 0,0 1-1,0-1 1,0 1 0,0 0-1,0 0 1,1 0 0,-1 0 0,1 1-1,0-1 1,0 1 0,0 0 0,1 0-1,-4 6 1,-9 25 668,1 0-1,-10 42 1,20-60-540,0 0 1,2 0-1,0 0 0,1 0 0,0 0 1,1 0-1,4 20 0,-3-32-237,0 0 0,1-1 0,-1 1 0,1-1 0,0 1 0,0-1 0,1 0 0,-1 0 0,1 0 0,0 0 0,0 0 0,7 6 0,-9-9 0,0 0 0,0 0 0,0 0 0,1 0 0,-1-1 0,0 1 0,0 0 0,1-1 0,-1 1 0,0-1 0,1 1 0,-1-1 0,1 1 0,-1-1 0,0 0 0,1 0 0,-1 0 0,1 0 0,-1 0 0,1 0 0,-1 0 0,0-1 0,1 1 0,-1 0 0,1-1 0,-1 1 0,0-1 0,1 1 0,-1-1 0,0 0 0,0 0 0,1 1 0,-1-1 0,0 0 0,0 0 0,0 0 0,0 0 0,0 0 0,0-1 0,-1 1 0,1 0 0,0 0 0,0-1 0,-1 1 0,1-2 0,6-11 0,-1 0 0,0 0 0,-2-1 0,1 0 0,-2 1 0,0-1 0,-1 0 0,0-1 0,-1 1 0,-1 0 0,-1 0 0,-3-24 0,4 38 0,0 1 0,0-1 0,0 0 0,0 0 0,-1 0 0,1 0 0,0 0 0,0 0 0,-1 0 0,1 1 0,-1-1 0,1 0 0,-1 0 0,1 1 0,-1-1 0,0 0 0,1 0 0,-1 1 0,0-1 0,1 1 0,-1-1 0,0 1 0,0-1 0,1 1 0,-1-1 0,0 1 0,0 0 0,-1-1 0,1 1 0,0 0 0,0 0 0,1 1 0,-1-1 0,0 0 0,1 1 0,-1-1 0,0 0 0,1 1 0,-1-1 0,0 1 0,1-1 0,-1 1 0,1-1 0,-1 1 0,1 0 0,-1-1 0,1 1 0,-1-1 0,1 1 0,0 0 0,-1-1 0,1 1 0,0 0 0,0 0 0,-1-1 0,1 1 0,0 0 0,0 0 0,0-1 0,0 1 0,0 1 0,0 1 0,-1 0 0,1 0 0,-1-1 0,1 1 0,0 0 0,0 0 0,1 0 0,-1 0 0,1 0 0,-1-1 0,1 1 0,0 0 0,0 0 0,0-1 0,0 1 0,1-1 0,-1 1 0,1-1 0,-1 1 0,1-1 0,0 0 0,0 0 0,3 3 0,-1-3 0,-1 0 0,1-1 0,0 1 0,0-1 0,0 0 0,1 0 0,-1 0 0,0-1 0,0 1 0,0-1 0,1 0 0,-1 0 0,0 0 0,0-1 0,8-2 0,-6 2 0,-1-1 0,0 0 0,0 0 0,1 0 0,-2-1 0,1 0 0,0 0 0,0 0 0,-1-1 0,0 0 0,0 1 0,0-1 0,5-7 0,44-67 0,-32 44 0,-19 50 0,-5 11 0,-1-12 0,1 0 0,1 1 0,0 26 0,1-42 0,1 1 0,0 0 0,0-1 0,0 1 0,0-1 0,0 1 0,1 0 0,-1-1 0,0 1 0,0-1 0,0 1 0,0-1 0,1 1 0,-1-1 0,0 1 0,0-1 0,1 1 0,-1-1 0,0 1 0,1-1 0,-1 1 0,1-1 0,-1 0 0,1 1 0,-1-1 0,1 0 0,-1 1 0,1-1 0,-1 0 0,2 1 0,18-4 0,-15 1 0,0 0 0,-1-1 0,1 1 0,-1-1 0,1 0 0,6-6 0,11-19 0,0 0 0,-2-1 0,-2-1 0,0-1 0,-2-1 0,-1 0 0,-2-1 0,15-57 0,-48 159 0,10-38 0,1 0 0,2 1 0,-5 40 0,11-55 0,-1 61 0,2-75 0,1 1 0,-1-1 0,1 1 0,-1-1 0,1 1 0,0-1 0,1 0 0,-1 0 0,0 1 0,1-1 0,0 0 0,0 0 0,0 0 0,0-1 0,0 1 0,0 0 0,1-1 0,3 3 0,-6-4 0,0-1 0,1 0 0,-1 1 0,1-1 0,-1 1 0,1-1 0,-1 0 0,1 1 0,-1-1 0,1 0 0,-1 0 0,1 1 0,0-1 0,-1 0 0,1 0 0,-1 0 0,1 0 0,0 0 0,-1 0 0,1 0 0,0 0 0,-1 0 0,1 0 0,-1 0 0,1 0 0,0 0 0,-1 0 0,1-1 0,-1 1 0,1 0 0,-1 0 0,1-1 0,-1 1 0,1 0 0,-1-1 0,1 1 0,0-1 0,4-27 0,-6 19 0,0-1 0,0 1 0,-1-1 0,-4-12 0,-3 2 0,0 0 0,-2 0 0,0 1 0,-2 1 0,0 0 0,0 0 0,-17-15 0,35 38-505,0-1 0,1 1 0,0-1 0,0-1 0,0 1 0,12 4 1,-6-4-1393,0 0 0,0 0 0,0-1 0,1-1 0,20 2 1,2-4-8365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6694,'0'0'25267,"-8"-1"-24568,2 2-682,0-1 0,1 1-1,-1 0 1,1 0 0,-1 0-1,1 1 1,-11 4 0,15-6-18,-1 1 0,0-1 1,1 1-1,-1 0 0,1 0 0,-1 0 1,1 0-1,0 0 0,-1 0 1,1 0-1,0 1 0,0-1 1,0 0-1,0 1 0,0-1 0,0 1 1,0-1-1,0 1 0,0-1 1,1 1-1,-1 0 0,1-1 1,-1 1-1,1 0 0,0-1 0,-1 1 1,1 0-1,0 0 0,0-1 1,0 1-1,1 0 0,-1 0 0,0-1 1,1 1-1,-1 0 0,1-1 1,1 4-1,-1-3-10,0 0 1,1-1-1,-1 1 0,1 0 1,0 0-1,0-1 0,-1 1 0,1-1 1,0 0-1,0 1 0,0-1 1,1 0-1,-1 0 0,3 1 1,39 12-490,-30-10 183,3 0-480,32 11-698,-48-14 1507,1-1 1,-1 1-1,1-1 0,-1 1 0,1 0 1,-1 0-1,0 0 0,1 0 0,-1 0 1,0 0-1,0 0 0,0 0 0,0 1 1,0-1-1,0 0 0,0 0 0,0 1 1,0-1-1,-1 1 0,1-1 0,0 1 0,-1-1 1,0 1-1,1 2 0,-1-2 83,-1-1-1,0 1 0,1 0 1,-1 0-1,0-1 0,0 1 1,0 0-1,0-1 0,0 1 1,0-1-1,-1 1 0,1-1 1,-1 0-1,1 1 0,-1-1 1,1 0-1,-1 0 0,1 0 1,-1 0-1,0-1 0,-2 2 1,-44 17 586,43-17-571,-22 7 62,0-1 1,0-2-1,-34 4 1,49-8-583,0-2 1,-1 0-1,1 0 1,-14-3-1,21 2-534,-1 0 1,0-1-1,1 1 1,-1-1-1,1 0 0,-1-1 1,1 0-1,0 1 0,-8-7 1,-15-19-8570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11563,'0'0'15209,"-1"12"-14035,-16 139 1013,6-82-870,0 87 0,10-155-1458,1 0 1,0 1-1,0-1 0,0 0 0,0 1 1,1-1-1,-1 1 0,0-1 1,1 0-1,-1 1 0,1-1 1,-1 0-1,1 0 0,-1 1 0,1-1 1,0 0-1,0 0 0,0 0 1,-1 0-1,1 0 0,0 0 1,0 0-1,0 0 0,1 0 0,-1 0 1,0-1-1,0 1 0,0 0 1,1-1-1,-1 1 0,0-1 0,1 0 1,-1 1-1,0-1 0,1 0 1,-1 0-1,0 1 0,1-1 1,-1 0-1,1 0 0,1-1 0,0 1-513,0-1-1,0 1 0,1-1 0,-1 0 1,0 0-1,0-1 0,0 1 1,0 0-1,0-1 0,0 0 0,-1 0 1,1 0-1,0 0 0,-1 0 0,0 0 1,5-6-1,8-17-12157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0:3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15471,'0'0'17008,"34"49"-22838,-19-49-8680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 17008,'0'0'13517,"-12"-1"-12855,5 1-590,0 0-1,1 0 1,-1 1 0,0 0 0,1 0-1,-1 0 1,1 1 0,-1 0-1,1 0 1,0 1 0,-1-1 0,1 1-1,1 1 1,-1-1 0,-9 8 0,0 3 7,0 0 0,0 1 0,-21 30 0,32-39-72,0-1 0,1 1 1,-1 0-1,1 0 0,1 1 0,-1-1 1,1 1-1,0-1 0,0 1 0,1 0 1,0 0-1,0 0 0,0 0 0,1 0 1,1 8-1,0-13-20,0 0 1,0 1-1,0-1 0,0 0 0,0 0 1,1 1-1,-1-1 0,1 0 1,0 0-1,-1-1 0,1 1 0,0 0 1,0 0-1,0-1 0,0 1 1,1-1-1,-1 0 0,0 0 1,1 0-1,-1 0 0,0 0 0,1 0 1,-1-1-1,1 1 0,-1-1 1,6 1-1,10 1-450,1 0-1,30-2 1,-32 0-148,61-6-7081,-27-7-1517,-11-1-3128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9161,'0'0'19506,"0"11"-18684,-1 36 574,-13 83 0,3-37-4092,7-47-3008,3-1-4158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17328,'0'0'5937,"1"-10"-3428,0 7-2362,-1-1 0,0 1 0,1-1 0,0 1 0,0 0 0,0-1 0,0 1 1,0 0-1,1 0 0,-1 0 0,1 0 0,0 0 0,0 0 0,0 0 0,0 1 0,1-1 0,-1 1 1,1-1-1,-1 1 0,1 0 0,0 0 0,0 0 0,0 0 0,0 1 0,0-1 0,6-1 0,11-3 151,0 0 0,0 2 0,1 0 0,-1 1-1,1 1 1,0 1 0,0 1 0,27 4-1,-46-4-291,1 0 0,0 1 0,0-1 0,0 1 0,0 0 0,0 0 0,-1 0 0,1 0 0,0 1 0,-1-1 0,1 1-1,-1-1 1,1 1 0,-1 0 0,0 0 0,0 0 0,0 0 0,0 0 0,0 1 0,0-1 0,-1 1 0,1-1 0,-1 1 0,0-1-1,1 1 1,-1 0 0,0 0 0,-1 0 0,1-1 0,0 1 0,-1 0 0,0 0 0,0 0 0,0 0 0,0 0 0,0 0 0,0 0-1,-1 0 1,1 0 0,-3 5 0,0 6 8,-2 0 0,1-1 1,-2 1-1,0-1 0,0 0 0,-17 23 0,-3-4-14,21-27 0,-1 1 0,1 0 0,1 0 0,-1 0 0,1 0 0,0 1 0,0 0 0,1 0 0,0 0 0,0 0 0,0 0 0,1 1 0,-2 12 0,4-18 2,1-1 0,-1 1 0,1 0 1,0-1-1,-1 1 0,1-1 0,0 1 0,0-1 0,0 1 0,0-1 1,0 0-1,0 0 0,1 1 0,-1-1 0,0 0 0,1 0 0,-1 0 1,0 0-1,1-1 0,-1 1 0,1 0 0,0 0 0,-1-1 0,1 1 1,2 0-1,49 10-220,-50-10 156,58 1-6305,-54-2 4566,28 0-8064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9929,'0'0'21012,"-10"1"-20654,3 0-257,1 1 0,-1 0 1,1 0-1,0 1 0,0-1 1,0 1-1,-11 7 0,14-8-76,1 0 1,0-1-1,-1 1 0,1 0 1,0 0-1,0 1 0,0-1 0,1 0 1,-1 1-1,0-1 0,1 1 1,0-1-1,-1 1 0,1 0 1,0 0-1,0 0 0,1-1 1,-1 1-1,0 0 0,1 0 0,0 0 1,0 0-1,0 0 0,0 0 1,1 4-1,0-4-25,0-1 0,0 0 0,0 0 0,0 0 0,1 0 0,-1-1 0,1 1 0,-1 0 0,1-1 0,-1 1 0,1-1 0,0 1 0,0-1 0,0 0 0,0 1 0,0-1 0,0 0 0,0-1 0,3 2 0,51 16 0,-38-13 0,-4-1-27,61 22-516,-70-24 508,0 0-1,0 1 1,0 0 0,0 0 0,0 0-1,-1 1 1,1-1 0,-1 1 0,0 0 0,0 0-1,3 5 1,-6-7 47,0 0 0,0 1 1,0-1-1,0 0 0,0 0 0,-1 0 0,1 1 1,-1-1-1,0 0 0,0 1 0,1-1 0,-2 0 0,1 1 1,0-1-1,0 0 0,-1 0 0,1 1 0,-1-1 1,0 0-1,1 0 0,-1 0 0,0 1 0,0-1 1,-1 0-1,1-1 0,0 1 0,-1 0 0,1 0 0,-1 0 1,0-1-1,1 1 0,-1-1 0,0 1 0,0-1 1,-3 2-1,-9 6 122,0 0 0,-1-1 1,-28 10-1,33-13-117,-83 28 126,85-30-215,0-1 1,0-1 0,-1 1-1,1-1 1,-1-1-1,1 0 1,-1 0 0,1 0-1,-14-3 1,9-6-4857,5-8-8855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6438,'0'0'23654,"3"4"-22378,1-1-1217,0 0 0,0-1 0,0 1 0,0-1 0,1 0 0,-1 0 0,1 0 0,-1 0 0,1-1 0,0 0 0,0 0 0,0 0 0,-1 0 0,10-1 0,84-2 425,-74 1-454,29-6-3564,-44 4 1853,0 1 0,0-1 0,-1 0 1,1-1-1,-1 0 0,14-9 0,0-4-9796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6502,'0'0'16266,"10"1"-14819,9 0-553,1 2 0,-1 0 1,35 11-1,-49-13-831,-1 0 0,0 0 0,0 1 0,0 0 0,0 0 0,-1 0 0,1 0 0,0 0 0,-1 1 0,1-1 1,-1 1-1,0 0 0,0 0 0,0 0 0,0 1 0,-1-1 0,1 1 0,-1-1 0,0 1 0,0 0 0,0 0 0,-1 0 0,1 0 0,-1 0 0,0 0 0,1 8 1,-2-5 12,-1 0 1,0 0-1,0 0 1,-1 0-1,0 0 1,0 0-1,0-1 1,-1 1-1,0-1 1,0 1-1,-1-1 1,1 0-1,-2-1 1,1 1 0,0-1-1,-1 1 1,-9 6-1,-8 7 498,-2 0-1,-49 27 1,35-22-400,27-19-1469,3-4-3763,12-15-4156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18449,'0'0'5643,"0"12"-4298,-2 43 42,0 90 1476,2-144-2818,1 0 1,-1 0 0,0 0 0,0 0-1,1 0 1,-1-1 0,1 1 0,-1 0-1,1 0 1,-1 0 0,1-1-1,-1 1 1,1 0 0,-1-1 0,1 1-1,0-1 1,0 1 0,-1 0 0,1-1-1,0 0 1,0 1 0,-1-1-1,1 1 1,0-1 0,0 0 0,0 0-1,0 1 1,0-1 0,0 0-1,-1 0 1,1 0 0,0 0 0,0 0-1,0 0 1,0 0 0,0 0 0,0-1-1,0 1 1,-1 0 0,1 0-1,0-1 1,0 1 0,0-1 0,1 0-1,38-19 882,-14-3-867,28-32 0,-31 30-72,33-27 0,-56 51 12,0 1 0,0 0 0,1 0 0,-1-1 0,0 1 0,0 0 0,0 0 0,1 0 0,-1-1 0,0 1 0,0 0 0,1 0 0,-1 0 0,0 0 0,1 0 0,-1 0 0,0-1 0,0 1 0,1 0 0,-1 0 0,0 0 0,1 0 0,-1 0 0,0 0 0,1 0 0,-1 0 0,0 0 0,0 0 0,1 0 0,-1 1 0,0-1 0,1 0 0,-1 0 0,0 0 0,0 0 0,1 0 0,-1 1 0,0-1 0,0 0 0,1 0 0,-1 0 0,0 1 0,0-1 0,1 0 0,-1 0 0,0 0 0,0 1 0,0-1 0,0 0 0,1 1 0,1 23 0,-9 28 0,-1-27 0,5-16 0,0-1 0,0 1 0,1 0 0,0-1 0,1 1 0,0 0 0,0 14 0,1-23 0,1 1 0,-1-1 0,1 1 0,-1-1 0,1 1 0,-1-1 0,1 1 0,-1-1 0,1 0 0,0 1 0,-1-1 0,1 0 0,-1 0 0,1 1 0,0-1 0,-1 0 0,1 0 0,0 0 0,-1 0 0,1 0 0,0 0 0,-1 0 0,1 0 0,0 0 0,-1 0 0,1 0 0,0 0 0,-1 0 0,1-1 0,0 1 0,23-6 0,-4-5 0,-1 0 0,-1-2 0,0 0 0,28-26 0,8-6 0,-53 44 0,0 0 0,0 0 0,0 0 0,0 0 0,0 0 0,0 0 0,0 0 0,0 1 0,1-1 0,-1 0 0,0 1 0,0-1 0,1 1 0,-1 0 0,0-1 0,1 1 0,-1 0 0,0 0 0,1 0 0,-1 0 0,0 0 0,1 0 0,-1 0 0,1 0 0,-1 0 0,0 1 0,2 0 0,-2 0 0,0 0 0,0 1 0,0-1 0,0 1 0,0 0 0,0-1 0,-1 1 0,1 0 0,-1-1 0,1 1 0,-1 0 0,0 0 0,1-1 0,-1 1 0,0 0 0,0 0 0,-1 2 0,0 11 0,-1-1 0,0 1 0,-8 24 0,5-2-4458,10-38-3736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47 4837,'9'-25'11539,"-11"11"-4180,1 13-7131,0 1 0,0-1 0,0 0 0,0 1 1,1-1-1,-1 1 0,0-1 0,0 1 0,0-1 0,0 1 0,0 0 0,0 0 0,0-1 0,0 1 0,0 0 0,0 0 0,-1 0 0,1 0 0,0 0 0,0 0 0,0 0 0,0 0 0,0 1 0,-1-1 0,-5 2-231,0 0 0,1 0 0,-1 1-1,1 0 1,0 0 0,0 0 0,0 1-1,0 0 1,-6 6 0,4-3 39,1 0 0,0 1 1,0 0-1,1 1 0,0-1 1,0 1-1,1 0 0,0 0 1,1 1-1,0 0 0,1 0 0,-1 0 1,2 0-1,-3 17 0,5-26-33,0 0-1,0 0 0,0-1 0,0 1 0,0 0 0,0 0 1,1-1-1,-1 1 0,0 0 0,0-1 0,1 1 0,-1 0 1,0 0-1,1-1 0,-1 1 0,1-1 0,-1 1 1,1 0-1,-1-1 0,1 1 0,-1-1 0,1 1 0,-1-1 1,1 0-1,0 1 0,-1-1 0,1 1 0,0-1 0,-1 0 1,2 1-1,28-2 119,-21-1-37,0-1 0,0 0 0,0 0 0,12-7 0,-4-1 117,-1-1 0,0 0 0,-1-1 0,0-1-1,-1 0 1,0-1 0,-1-1 0,-1 0 0,-1-1 0,14-25 0,-31 81-201,-3-15 0,-14 44 0,21-63 0,1 1 0,0-1 0,0 1 0,1 0 0,-1-1 0,1 1 0,1-1 0,-1 1 0,2 9 0,-1-14-65,0 0 0,-1 0 1,1 0-1,0 0 0,0 0 0,0 0 0,0 0 1,0 0-1,0 0 0,0-1 0,0 1 0,0 0 0,0-1 1,1 1-1,-1-1 0,0 1 0,0-1 0,1 0 1,-1 1-1,0-1 0,0 0 0,1 0 0,-1 0 1,2 0-1,37-1-3809,-34 0 2909,21-3-6306,-1-7-5072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5605,'0'0'23713,"-3"8"-22522,-15 24-853,0-2-1,-2 0 1,-1-2 0,-2 0 0,-28 28 0,-3 4-107,42-49-1876,7-13-2386,7-26-5759,-1 19 7874,3-21-5429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18161,'0'0'3486,"-6"12"-1014,2-2-2166,-27 64 2482,29-69-2615,0 0 1,1 1-1,-1 0 1,1-1-1,1 1 1,-1 0-1,1-1 1,0 1-1,0 0 1,0-1-1,1 1 0,2 10 1,-2-15-138,0 0 0,0 1 1,0-1-1,0 0 0,0 1 0,0-1 1,0 0-1,0 0 0,1 0 0,-1 0 1,0 0-1,1 0 0,-1-1 0,1 1 1,-1 0-1,1-1 0,-1 1 0,1-1 1,-1 1-1,1-1 0,0 0 0,-1 0 1,1 1-1,-1-1 0,1 0 0,0-1 0,-1 1 1,1 0-1,-1 0 0,1-1 0,3 0 1,-1 0 116,0 0 0,0-1 1,0 1-1,0-1 1,0 0-1,-1 0 0,1 0 1,0 0-1,-1-1 0,0 1 1,4-5-1,-2 1-134,0-1-1,0 0 1,-1-1 0,0 1-1,-1-1 1,1 0 0,-2 0 0,1 0-1,-1 0 1,0 0 0,-1 0-1,0-1 1,0 1 0,0-1-1,-2-12 1,1 20-28,-1 0 0,1-1 0,0 1 0,0 0 0,-1 0 0,1-1 1,-1 1-1,1 0 0,-1 0 0,0 0 0,0 0 0,1 0 0,-1 0 0,0 0 0,0 0 0,0 0 0,0 0 0,0 0 0,0 0 1,0 1-1,0-1 0,0 0 0,0 1 0,-1-1 0,1 1 0,0-1 0,0 1 0,0 0 0,-1-1 0,1 1 0,0 0 1,-1 0-1,1 0 0,0 0 0,-1 0 0,1 0 0,-2 1 0,1-1-60,-1 0-1,1 1 1,-1-1 0,1 1 0,-1 0-1,1 0 1,-1 0 0,1 0 0,-1 0-1,1 0 1,0 0 0,0 1 0,0-1-1,0 1 1,0 0 0,0 0 0,0 0-1,-1 2 1,-6 16-3938,7 1-4803,2-11 1373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1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11307,'0'0'15823,"49"45"-13773,-28-22-673,2 2-320,2-1-288,3 1-385,-3 0-384,-1-3 0,0 0-833,-4-4-2274,0-3-2306,-5-6-5285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9065,'0'0'17856,"3"8"-16644,2 11-824,-2 1-1,0-1 1,-2 1 0,0 0-1,-1-1 1,0 1-1,-6 29 1,-1 50-691,7-99 240,0 0 0,0 1 0,0-1 1,0 0-1,1 1 0,-1-1 0,0 0 1,0 0-1,0 1 0,0-1 0,0 0 1,0 0-1,1 1 0,-1-1 0,0 0 1,0 0-1,0 0 0,1 1 0,-1-1 1,0 0-1,0 0 0,0 0 0,1 0 1,-1 0-1,0 1 0,0-1 0,1 0 1,-1 0-1,0 0 0,1 0 0,-1 0 1,0 0-1,0 0 0,1 0 0,-1 0 1,0 0-1,0 0 0,1 0 1,-1 0-1,0 0 0,1 0 0,-1 0 1,0 0-1,0-1 0,1 1 0,-1 0 1,0 0-1,0 0 0,1 0 0,-1-1 1,15-9-3321,-9 2 1132,0 0-1,-1 0 0,0-1 0,4-12 1,9-18-6963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6278,'0'0'16976,"0"58"-14798,-2-27-608,-4 2-161,3 5-320,0-5-481,3-1-415,0-5-129,0-2-128,0-9-545,6-3-736,-1-6-897,1-5-737,-3-2-897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15471,'0'0'15214,"76"-14"-14509,-34 10-481,5-1-128,0-2-96,-1-1-1313,-4 0-2179,-3 0-3298,-3-3-8232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64 4612,'-15'10'16075,"27"-5"-10375,38-3-4723,-43-2 310,66-5-418,-1-2-1,124-29 0,-111 19-3829,1 2-3585,-77 14 1394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9577,'0'0'15503,"87"4"-13678,-27-18-864,9-1-736,6-1-129,1-2-192,-6 2-2339,-5-2-4804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396 149 5573,'1'-8'11232,"-1"-1"-9952,1 2-242,0 0 0,-1 0-1,0 0 1,0 0 0,-3-10-1,3 15-812,-1-1-1,0 1 0,1 0 0,-1-1 0,0 1 1,-1 0-1,1 0 0,0 0 0,0 0 0,-1 0 1,0 0-1,1 1 0,-1-1 0,0 0 0,0 1 0,1-1 1,-1 1-1,-1 0 0,1-1 0,0 1 0,0 0 1,-4-1-1,0 0-155,-1 0 0,0 1 0,-1-1 0,1 1 0,0 1 0,0-1 0,0 1 0,-1 1 0,1-1 0,0 1 0,0 0 0,0 1 0,-8 2 0,3 1 66,1 0 1,0 0-1,0 1 1,0 0-1,1 1 1,0 0-1,-11 11 1,4-3 3,2 1-1,0 0 1,1 1 0,1 1 0,1 1 0,0-1-1,1 2 1,-10 25 0,16-32-139,1-1 0,0 1 0,1-1 0,0 1 0,1 0 0,1 0 0,0 0 0,1 15 0,0-24 0,0 0 0,1 1 0,-1-1 0,1 0 0,0 0 0,1 0 0,-1-1 0,1 1 0,-1 0 0,1 0 0,0-1 0,1 1 0,-1-1 0,1 0 0,-1 1 0,1-1 0,0 0 0,0-1 0,0 1 0,0-1 0,1 1 0,-1-1 0,1 0 0,0 0 0,-1 0 0,1-1 0,0 1 0,0-1 0,5 1 0,5 1 0,1-2 0,-1 1 0,1-2 0,0 0 0,-1-1 0,1 0 0,-1-1 0,1-1 0,-1 0 0,0-1 0,0 0 0,0-1 0,-1-1 0,17-9 0,-12 5 0,0-1 0,-1 0 0,-1-2 0,0 1 0,0-2 0,-2 0 0,0-1 0,0-1 0,19-29 0,-27 36 0,-1 0 0,-1 0 0,1-1 0,-2 0 0,1 0 0,-1 0 0,-1 0 0,0 0 0,0 0 0,-1-1 0,0-19 0,-1 24 0,-1 0 0,0 0 0,0 0 0,0 0 0,-1 0 0,0 0 0,0 1 0,0-1 0,-1 0 0,0 1 0,0 0 0,0 0 0,-1 0 0,1 0 0,-1 0 0,-1 1 0,1-1 0,-1 1 0,1 0 0,-1 1 0,-6-4 0,1 1-459,-1 0 0,0 1 0,-21-6 0,-37-4-6214,23 9-5285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5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65 3812,'-1'-6'1440,"1"0"0,0-1 0,1 1 0,0-1 0,0 1 1,0 0-1,1-1 0,2-7 0,-11 27 391,1 0 1,0 1-1,-7 23 0,-7 52 261,3 95-1137,16-175-629,-5 315 553,7-256 15,-1-67-590,0-38 849,0 21-1375,0-24-3259,3 1-3845,2 11-719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5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9929,'0'0'4271,"9"-2"-2306,149-8 3235,96 14-3270,-52 1-1800,100-2-58,303-6-59,-451-10 1274,-153 13-1248,0 0 0,-1 0 1,1 0-1,-1 0 0,1 1 0,-1-1 1,1 0-1,-1 0 0,1 1 0,-1-1 1,1 0-1,-1 0 0,1 1 0,-1-1 1,1 1-1,-1-1 0,0 1 0,1-1 1,-1 0-1,0 1 0,1-1 0,-1 1 1,0-1-1,0 1 0,1-1 0,-1 1 1,0 0-1,0-1 0,0 1 0,3 26 837,-10 26 263,-7 24-756,2 1 1,4 0-1,4 0 0,10 141 1,-4-108 225,-2-74-2948,-1-37 1989,1 1-1,-1-1 1,1 0 0,-1 1 0,1-1-1,-1 0 1,1 1 0,-1-1-1,0 0 1,1 0 0,-1 1 0,1-1-1,-1 0 1,0 0 0,1 0-1,-1 0 1,0 0 0,1 0 0,-1 0-1,1 0 1,-1 0 0,0 0-1,1 0 1,-1-1 0,1 1 0,-2 0-1,0 0-489,-17-4-5635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2:5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94 124 15919,'-12'3'1281,"-41"10"-469,29-2-114,20-1 420,5-8-992,0-1 0,0 0 0,1 0 1,-1 1-1,0-1 0,1 0 0,-1 0 0,1-1 0,-1 1 1,1 0-1,-1 0 0,1-1 0,0 1 0,-1-1 0,1 1 1,2-1-1,41 7 843,0-1 0,0-3 0,73-4 1,139-24-577,-228 22-227,548-77-179,-153 19-65,-248 48-3787,-167 10-1014,-8-3-2926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14958,'0'0'15743,"-7"9"-15295,-23 28-234,29-37-209,1 1 0,-1 0 0,0 0 0,1 0 0,-1-1 1,1 1-1,-1 0 0,1 0 0,-1 0 0,1 0 0,-1 0 0,1 0 0,0 0 0,0 0 0,0 0 1,-1 0-1,1 0 0,0 0 0,0 0 0,0 0 0,1 2 0,-1-3 0,1 0 1,-1 1-1,1-1 1,-1 1-1,1-1 0,-1 0 1,1 0-1,0 1 0,-1-1 1,1 0-1,-1 0 1,1 0-1,0 1 0,-1-1 1,1 0-1,0 0 1,-1 0-1,1 0 0,0 0 1,-1 0-1,1-1 0,-1 1 1,2 0-1,35-13 181,-22-4-226,-13 13-67,0 1-1,1-1 0,0 1 1,0 0-1,0 0 1,0 0-1,0 0 1,1 1-1,6-5 0,-8 11 60,-1 1 0,0-1 0,0 1 0,0 0 0,-1-1 0,1 1 0,-1 0 0,0 0 0,-2 6 0,2-5 112,0 1-72,-1 12 1490,1-19-1470,-1 0 0,1 1-1,0-1 1,-1 0 0,1 0-1,0 0 1,0 0 0,-1 1-1,1-1 1,0 0 0,-1 0-1,1 0 1,0 0 0,-1 0-1,1 0 1,0 0 0,-1 0 0,1 0-1,0 0 1,-1 0 0,1 0-1,0 0 1,-1 0 0,1 0-1,0 0 1,-1-1 0,1 1-1,0 0 1,-1 0 0,1 0-1,0 0 1,0-1 0,-1 1-1,1 0 1,0 0 0,0-1-1,-1 1 1,1 0 0,0 0-1,0-1 1,0 1 0,0 0 0,-1-1-1,1 1 1,0 0 0,0-1-1,-5-20-2332,-5-21 2905,0 34 231,-8 19-277,14-3-466,0 0 1,0-1-1,1 1 1,0 1-1,0-1 1,1 0-1,0 1 1,1-1-1,0 1 1,0 0-1,0 12 1,2-20-73,-1-1 0,1 1 0,-1-1 0,1 1 0,-1-1 0,1 0 0,0 1 0,-1-1 0,1 0 0,-1 1 0,1-1 0,0 0 0,-1 0 0,1 1 0,0-1 0,-1 0 0,1 0 0,0 0 0,-1 0 0,1 0 0,0 0 0,-1 0 0,1 0 0,0 0 0,-1 0 0,1-1 0,0 1 0,-1 0 0,1 0 0,0-1 0,-1 1 0,2-1 0,5-3-13,-1 0 1,1-1-1,-1 0 1,0 0-1,0-1 1,0 0-1,-1 0 1,0 0-1,8-12 1,-5 6-23,-1-1 0,0 1 0,-1-1 1,8-24-1,-27 86 110,3 0 0,2 1-1,-2 82 1,11-89-75,-2 52 0,1-85 0,-1-1 0,-1 0 0,1 0 0,-2 0 0,1 0 0,-1 0 0,-7 13 0,10-21 0,-1 0 0,1-1 0,-1 1 0,1 0 0,-1-1 0,1 1 0,-1 0 0,0-1 0,1 1 0,-1-1 0,0 1 0,0-1 0,1 0 0,-1 1 0,0-1 0,0 0 0,0 1 0,1-1 0,-1 0 0,0 0 0,0 0 0,0 0 0,0 0 0,1 0 0,-1 0 0,0 0 0,0 0 0,0 0 0,0 0 0,1 0 0,-1-1 0,0 1 0,0 0 0,0-1 0,1 1 0,-1 0 0,0-1 0,0 1 0,1-1 0,-1 1 0,0-1 0,1 0 0,-1 1 0,1-1 0,-1 1 0,1-1 0,-1 0 0,1 0 0,-1 1 0,1-2 0,-26-38 0,22 28-469,-1 0 1,2-1-1,-4-23 0,5 23-365,1 1 0,1 0 0,0 0 0,1-1 0,0 1 0,1 0 1,0 0-1,1 0 0,1 0 0,0 0 0,0 1 0,8-16 0,1 5-6725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3587,'0'0'4714,"10"1"-1126,120 2 2958,83-11-6243,-173-2-3763,-22 2-2305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11691,'0'0'20467,"15"0"-19954,423 36-417,-430-35-96,0 0 0,0 1 0,0 0 0,0 1 0,-1 0 0,1 0 0,13 8 0,-20-11 0,0 1 0,0 0 0,1 0 0,-1 0 0,0 1 0,0-1 0,0 0 0,0 0 0,0 1 0,-1-1 0,1 0 0,0 1 0,-1-1 0,1 1 0,0-1 0,-1 1 0,0-1 0,1 3 0,-1-1 0,0-1 0,-1 1 0,1 0 0,-1-1 0,0 1 0,0-1 0,1 0 0,-2 1 0,1-1 0,0 0 0,0 0 0,-1 1 0,1-1 0,-1 0 0,-2 2 0,-24 23 0,-2 0 0,0-3 0,-2 0 0,-1-2 0,-47 24 0,17-9 0,35-19-149,-21 13-1592,43-28 850,-1 1 1,1-2-1,0 1 1,-1-1-1,-10 3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21717,'0'0'6368,"0"11"-5487,-9 315 2920,16-394-3801,11-148 0,-18 222 0,0 0 0,1 0 0,-1 0 0,1 0 0,1 0 0,-1-1 0,1 1 0,0 0 0,0-1 0,1 1 0,-1-1 0,1 0 0,1 0 0,-1 0 0,1 0 0,-1-1 0,1 1 0,1-1 0,-1 0 0,1 0 0,-1 0 0,1-1 0,0 0 0,0 0 0,1 0 0,-1 0 0,0-1 0,1 0 0,0 0 0,-1-1 0,1 1 0,0-1 0,0-1 0,0 1 0,10-1 0,-4 0 0,-1 0 0,0-1 0,1-1 0,-1 0 0,0 0 0,0-1 0,0 0 0,-1-1 0,1-1 0,-1 1 0,0-2 0,0 1 0,0-1 0,-1-1 0,0 0 0,0 0 0,-1-1 0,10-10 0,-12 10 0,-1 1 0,0 0 0,0-1 0,-1 0 0,1-1 0,-2 1 0,1-1 0,-1 1 0,-1-1 0,1 0 0,-2 0 0,2-16 0,-3 25 0,0-1 0,0 1 0,0 0 0,0-1 0,0 1 0,0 0 0,0-1 0,-1 1 0,1 0 0,0 0 0,0-1 0,0 1 0,0 0 0,-1 0 0,1-1 0,0 1 0,0 0 0,-1 0 0,1 0 0,0-1 0,0 1 0,-1 0 0,1 0 0,0 0 0,-1 0 0,1 0 0,0-1 0,-1 1 0,1 0 0,0 0 0,-1 0 0,1 0 0,0 0 0,0 0 0,-1 0 0,1 0 0,0 0 0,-1 0 0,1 1 0,0-1 0,-1 0 0,1 0 0,0 0 0,-1 0 0,1 0 0,0 0 0,0 1 0,-1-1 0,-16 10 0,1 3 0,0 1 0,2 1 0,-1 1 0,-15 23 0,22-29 0,1 1 0,1 0 0,0 0 0,0 0 0,1 1 0,0 0 0,1 0 0,-4 19 0,8-29 0,-1 1 0,1-1 0,0 0 0,0 0 0,0 1 0,0-1 0,0 0 0,0 0 0,1 1 0,-1-1 0,1 0 0,-1 0 0,1 0 0,0 1 0,0-1 0,0 0 0,0 0 0,0 0 0,0-1 0,1 1 0,-1 0 0,1 0 0,-1-1 0,1 1 0,0-1 0,-1 1 0,1-1 0,0 0 0,0 0 0,0 1 0,0-1 0,0-1 0,0 1 0,4 1 0,7 0 0,-1 0 0,0 0 0,1-2 0,-1 1 0,17-3 0,-5 1 0,37-6-2187,-21-6-5230,7-9-11006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17072,'0'0'12871,"4"14"-11761,11 45-538,-3 1-1,8 108 0,-19-104-571,-1-33 0,2 0 0,0 0 0,12 50 0,-14-80-15,0 1 0,1-1 1,-1 1-1,1-1 0,-1 1 0,1-1 0,0 1 1,0-1-1,-1 0 0,1 1 0,0-1 0,0 0 1,1 0-1,-1 0 0,2 2 0,-3-3-17,1 1-1,0-1 1,0 0-1,-1 0 1,1 1 0,0-1-1,0 0 1,0 0-1,-1 0 1,1 0-1,0 0 1,0 0 0,0 0-1,-1 0 1,1 0-1,0 0 1,0-1-1,-1 1 1,1 0 0,0-1-1,1 0 1,0 0-173,1-1-1,0 0 1,-1 0 0,0 0 0,0-1 0,1 1 0,-1 0 0,0-1-1,-1 0 1,1 1 0,0-1 0,-1 0 0,2-3 0,13-57-12373,-12 29-682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61 121 4612,'0'0'21439,"8"-4"-19298,2 0-1582,-1-1 0,0-1 1,0 1-1,10-10 0,-16 13-460,0-1 0,0 0-1,-1 1 1,1-1 0,-1 0 0,0-1 0,0 1 0,0 0-1,0-1 1,0 1 0,-1-1 0,1 1 0,-1-1 0,0 0-1,0 0 1,-1 1 0,2-8 0,-3 10-99,1 1 0,0-1 0,0 0 0,0 0 0,0 1 0,0-1 0,-1 0 0,1 1 0,0-1 0,-1 1 0,1-1 0,0 0 0,-1 1 0,1-1 0,-1 1 0,1-1 0,-1 1 0,1-1 0,-1 1 0,1 0 0,-1-1 0,0 1 0,1 0 0,-1-1 0,0 1 0,1 0 0,-1-1 0,0 1 0,1 0 0,-1 0 0,0 0 0,1 0 0,-1 0 0,0 0 0,1 0 0,-1 0 0,0 0 0,1 0 0,-1 0 0,0 0 0,1 1 0,-1-1 0,0 0 0,1 0 0,-1 1 0,0-1 0,1 0 0,-1 1 0,1-1 0,-2 1 0,-33 21 0,24-10 0,0 1 0,1 1 0,1-1 0,0 1 0,-13 29 0,18-34 0,0 1 0,1 0 0,0 0 0,0 0 0,1 0 0,0 0 0,1 0 0,0 0 0,1 1 0,1 16 0,0-25 3,0 1 0,0-1 0,0 0-1,0 0 1,1-1 0,-1 1 0,1 0 0,-1 0 0,1-1-1,-1 1 1,1-1 0,0 1 0,0-1 0,0 0 0,0 1 0,0-1-1,0 0 1,0 0 0,0-1 0,0 1 0,0 0 0,1-1-1,-1 1 1,0-1 0,0 0 0,1 0 0,-1 0 0,3 0 0,69-2-367,-71 2 314,11-2-1406,-1-1-1,1 0 1,0-1 0,21-9-1,10-6-6048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9225,'0'0'19784,"12"-4"-18391,2-1-1142,0 1 0,1 1 0,0 0 1,0 1-1,26 0 0,-35 2-196,-1 0 1,0 1-1,0 0 1,0 0-1,0 0 1,0 0-1,0 1 1,0 0-1,0 0 1,6 3-1,-9-3-42,1 0 0,-1 0 0,0 0 0,1 1 0,-1-1 0,0 1 0,0-1 0,0 1 1,-1-1-1,1 1 0,-1 0 0,1 0 0,-1 0 0,0 0 0,0 0 0,0 0 0,0 0 0,0 6 0,-1 1-13,0 0 0,-1 0 0,1 0 0,-2 0 0,0 0 0,0 0 0,-1 0 0,0-1 0,0 1 0,-1-1 0,-1 0 0,-10 17 0,9-15 0,0 0 0,0 1 0,1-1 0,1 1 0,0 0 0,0 0 0,-2 17 0,6-29 0,0 1 0,0-1 0,0 1 0,0-1 0,0 1 0,0-1 0,0 1 0,0-1 0,0 1 0,0 0 0,0-1 0,1 1 0,-1-1 0,0 1 0,0-1 0,0 1 0,1-1 0,-1 1 0,0-1 0,1 0 0,-1 1 0,0-1 0,1 1 0,-1-1 0,0 0 0,1 1 0,-1-1 0,1 0 0,-1 1 0,1-1 0,-1 0 0,1 1 0,21-3 0,21-18 0,-24 5 0,0 0 0,-1-1 0,27-32 0,-35 38 0,-1-2 0,-1 1 0,0-1 0,-1-1 0,0 1 0,-1-1 0,7-22 0,-12 34 0,0 0 0,-1-1 0,0 1 0,1-1 0,-1 1 0,0-1 0,0 1 0,0-1 0,0 1 0,0-1 0,0 1 0,0-1 0,-1 1 0,1-1 0,0 1 0,-1-1 0,1 1 0,-1-1 0,0 1 0,1 0 0,-1-1 0,0 1 0,-1-2 0,1 3 0,0 0 0,0-1 0,0 1 0,1 0 0,-1 0 0,0 0 0,0 0 0,0 0 0,0 0 0,1 0 0,-1 0 0,0 0 0,0 0 0,0 1 0,0-1 0,0 0 0,1 0 0,-1 1 0,0-1 0,0 0 0,1 1 0,-1-1 0,0 1 0,1-1 0,-1 1 0,0 0 0,1-1 0,-1 1 0,1 0 0,-1-1 0,1 1 0,-1 0 0,1-1 0,-1 1 0,1 0 0,0 0 0,-1 0 0,1-1 0,0 2 0,-1-1 0,1 0 0,-1-1 0,1 1 0,0-1 0,-1 1 0,1 0 0,0 0 0,-1-1 0,1 1 0,0 0 0,0-1 0,0 1 0,0 0 0,0 0 0,0-1 0,0 1 0,0 0 0,0 0 0,0 0 0,0-1 0,0 1 0,0 0 0,1-1 0,-1 1 0,0 0 0,0 0 0,1-1 0,-1 1 0,1 0 0,0 0 0,0 0 0,1 0 0,-1 0 0,1 0 0,0 0 0,-1-1 0,1 1 0,0 0 0,0-1 0,-1 1 0,1-1 0,0 0 0,2 1 0,54-6 0,-46 2 4,-1-1-1,1-1 1,-1 0-1,0-1 1,-1 0-1,1-1 1,12-11-1,24-13-229,-31 31-5695,4 8 3631,9 3 706,-5-15 2816,-22 2 1947,-13 3-1120,6 1-1909,1-1 0,0 1 1,0 0-1,0 1 1,0-1-1,0 1 1,0-1-1,1 1 0,0 0 1,-1 1-1,1-1 1,0 0-1,0 1 0,1 0 1,-4 5-1,3-6-114,1 1 1,0-1-1,0 1 0,0 0 0,0-1 1,0 1-1,1 0 0,0 0 0,0 0 1,0 0-1,0 0 0,1 1 0,-1-1 1,1 0-1,0 0 0,0 0 0,1 5 1,2-8-22,-1 0 0,0 0 0,1 0 0,-1 0 0,1 0 0,-1 0 0,1 0 0,0-1 0,-1 0 0,1 1 0,0-1 0,-1 0 0,1 0 0,0-1 0,-1 1 0,1 0 0,2-2 0,2 2 24,11-3-20,-1 0-1,1-1 0,-1-1 1,0 0-1,21-11 0,-23 10-11,0-1-1,1 2 0,-1 0 1,1 1-1,0 1 1,28-3-1,-44 6-6,1 1 0,0-1 0,0 0 0,0 1 0,0-1 0,-1 0 0,1 1 0,0-1 0,0 1 0,-1-1 0,1 1 0,0-1 0,-1 1 0,1 0 0,0-1 0,-1 1 0,1 0 0,-1-1 0,1 1 0,-1 0 0,0 0 0,1-1 0,-1 1 0,0 0 0,1 0 0,-1 0 0,0 0 0,0 0 0,0-1 0,0 1 0,0 0 0,0 0 0,0 0 0,0 0 0,0 0 0,0 0 0,0-1 0,-1 1 0,1 0 0,-1 2 0,-12 47 0,8-36 0,5-13 0,-1 0 0,1 0 0,0 0 0,0 0 0,-1 0 0,1 0 0,0 0 0,0-1 0,0 1 0,0 0 0,0 0 0,0 0 0,0 0 0,0 0 0,1 0 0,-1 0 0,0 0 0,0 0 0,1 0 0,-1-1 0,1 1 0,-1 0 0,1 0 0,-1 0 0,1-1 0,1 2 0,-1-1 0,0-1 0,1 1 0,-1-1 0,0 1 0,1-1 0,-1 0 0,1 0 0,-1 0 0,1 0 0,-1 0 0,0 0 0,1 0 0,-1-1 0,1 1 0,2-1 0,10-4 0,0-1 0,24-14 0,-24 13 0,44-19-381,-30 14-466,44-26 0,-63 32 736,0 0 0,0-1 0,-1 0 0,0 0 0,0-1-1,-1 0 1,0 0 0,8-14 0,-2 2 411,-1-2 0,-1 1 0,-1-1 0,-1-1 0,-1 1 0,-1-2 0,-1 1 0,-1-1 0,2-25 0,-9 57-285,0 0-1,-1 0 1,0 0 0,0 0-1,-8 13 1,-2 6-28,-2 9 13,1 1 0,-8 41 0,18-61 0,1 0 0,0 0 0,2 0 0,0 0 0,0 1 0,2-1 0,3 21 0,10 4-378,-13-39 348,0-1 0,0 0 0,0 0-1,0 0 1,0 0 0,0 0 0,1 0 0,-1 0-1,1-1 1,-1 1 0,1 0 0,-1-1-1,1 1 1,0-1 0,0 0 0,3 2-1,-6-24-1079,-6 3 1054,-1-1 0,-1 1 0,-1 1 0,0 0 0,-17-21 0,-11-20 419,27 41-49,6 10-130,1 1 1,0-1-1,0 1 1,1-1 0,0 0-1,0-1 1,1 1-1,-3-11 1,5 17-185,1-1 0,-1 1 0,1 0 0,0-1 0,-1 1 0,1 0 0,0 0 0,0 0 0,-1 0 0,1 0 0,0 0 0,0 0 0,0 0 0,0 0 0,0 0 0,1 0 0,-1 0 0,0 1 0,0-1 0,1 1 0,-1-1 0,0 1 0,0-1 0,1 1 0,-1 0 0,1-1 0,-1 1 0,0 0 0,1 0 0,1 0 0,52-3 0,-47 3 0,55-3-1820,0-4-5094,-18-1-6004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85 4260,'8'-36'9164,"3"-12"2813,-11 48-11897,0 0-1,0 0 1,0 0-1,0 0 1,1 0-1,-1 0 1,0 0-1,0 0 1,0 0-1,0 0 0,0 1 1,0-1-1,0 0 1,0 0-1,0 0 1,0 0-1,0 0 1,0 0-1,0 0 1,1 0-1,-1 0 0,0 0 1,0 0-1,0 0 1,0 0-1,0 0 1,0 0-1,0 0 1,0 0-1,0 0 1,1 0-1,-1 0 1,0 0-1,0 0 0,0 0 1,0 0-1,0 0 1,0 0-1,0 0 1,0 0-1,1 0 1,-1 0-1,0 0 1,0 0-1,0 0 0,0 0 1,0 0-1,0 0 1,2 32 883,-2 541 1546,1-562-2509,3-16 0,3-19 0,-7 1 0,-1 0 0,-1 1 0,-1-1 0,-1 0 0,-1 1 0,-1 0 0,-1 0 0,-1 0 0,-1 1 0,-1 0 0,0 1 0,-2 0 0,-20-27 0,32 47 0,0 0 0,0 0 0,-1 0 0,1 0 0,0 0 0,0 0 0,0 0 0,0 0 0,-1-1 0,1 1 0,0 0 0,0 0 0,0 0 0,0 0 0,-1 0 0,1 0 0,0 0 0,0 1 0,0-1 0,0 0 0,-1 0 0,1 0 0,0 0 0,0 0 0,0 0 0,0 0 0,-1 0 0,1 0 0,0 0 0,0 0 0,0 1 0,0-1 0,0 0 0,-1 0 0,1 0 0,0 0 0,0 0 0,0 1 0,0-1 0,0 0 0,0 0 0,0 0 0,0 0 0,0 1 0,0-1 0,0 0 0,0 0 0,0 0 0,0 1 0,0-1 0,0 0 0,0 0 0,0 0 0,0 0 0,0 1 0,0-1 0,0 0 0,0 0 0,0 0 0,0 0 0,0 1 0,0-1 0,0 0 0,0 0 0,1 0 0,-1 0 0,0 0 0,0 1 0,1 14 0,2-10-102,-1 0 0,1 0 1,0 0-1,0-1 0,1 1 0,-1-1 0,1 0 1,0 0-1,1 0 0,-1 0 0,0-1 0,1 1 1,0-1-1,0-1 0,0 1 0,0-1 1,0 1-1,1-1 0,-1-1 0,1 1 0,10 1 1,9 1-992,0-1 1,1-1-1,36-1 1,-50-1-506,-1-1 1,1 0-1,-1-1 0,1 0 1,-1-1-1,15-5 0,13-9-7034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95 114 12332,'0'0'13879,"-10"4"-12224,-38 24-66,45-26-1453,0 0 0,0 1-1,0 0 1,0 0-1,1 0 1,-1 0-1,1 0 1,0 0 0,0 1-1,0-1 1,0 1-1,1-1 1,-1 1-1,1 0 1,-2 6 0,4-9-122,-1 0 1,0-1 0,0 1 0,0-1 0,0 1 0,1-1 0,-1 1-1,0-1 1,1 1 0,-1-1 0,0 1 0,1-1 0,-1 1-1,1-1 1,-1 0 0,0 1 0,1-1 0,-1 0 0,1 1 0,-1-1-1,1 0 1,0 1 0,-1-1 0,1 0 0,-1 0 0,1 0 0,-1 0-1,1 0 1,0 1 0,-1-1 0,1 0 0,-1 0 0,1 0 0,-1-1-1,2 1 1,28 0 205,-22 0-142,76-3 96,-58 0-298,1 1-1,-1 2 0,0 1 0,1 1 1,-1 1-1,41 10 0,-65-12 152,1-1 0,-1 1 0,0-1 0,0 1 0,1 0 1,-1 0-1,0 0 0,0 0 0,0 0 0,0 0 0,0 0 0,0 1 0,0-1 0,-1 1 0,1 0 0,0-1 1,-1 1-1,1 0 0,-1 0 0,0 0 0,0 0 0,1 0 0,-1 0 0,-1 1 0,1-1 0,1 3 0,-23-8 251,16-2-278,1 0 0,-1-1 0,1 1 0,0-1 0,1 1 0,-1-1 0,1 0 0,-4-13 0,-17-56 0,20 60 0,-3-8 0,3 11 0,1-1 0,0 1 0,0-1 0,0-18 0,4 30 0,1 1 0,0-1 0,0 0 0,0 0 0,-1 1 0,1-1 0,0 1 0,0-1 0,0 1 0,0 0 0,0 0 0,0 0 0,0 0 0,0 0 0,0 0 0,0 1 0,3 0 0,-3-1 0,26 3-553,52 2-8605,-35-5-3712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 12876,'0'0'8937,"1"9"-6674,11 131 2627,-18 86-2178,-21-33-1685,24-180-965,17-90-62,27-83 0,-20 80 0,-14 53 0,1-8 0,2-1 0,1 1 0,2 1 0,23-45 0,-35 76 0,1 0 0,-1 1 0,1-1 0,0 0 0,-1 1 0,1-1 0,0 1 0,1 0 0,-1 0 0,0 0 0,1 0 0,-1 0 0,1 0 0,0 0 0,-1 1 0,1-1 0,0 1 0,0 0 0,0 0 0,0 0 0,0 0 0,0 1 0,0-1 0,0 1 0,0 0 0,1 0 0,-1 0 0,5 1 0,-4 0 0,0 1 0,0 0 0,0 0 0,0 0 0,-1 0 0,1 0 0,0 1 0,-1 0 0,0 0 0,0 0 0,0 0 0,0 0 0,0 1 0,-1-1 0,1 1 0,-1 0 0,0 0 0,0-1 0,3 9 0,-3-4 0,0 1 0,0-1 0,0 1 0,-1-1 0,0 1 0,-1 0 0,0-1 0,0 1 0,-1 0 0,0-1 0,-1 1 0,1 0 0,-2-1 0,1 0 0,-1 0 0,0 1 0,-1-2 0,0 1 0,0 0 0,-1-1 0,0 0 0,0 0 0,-1 0 0,0-1 0,0 0 0,0 0 0,-1 0 0,0-1 0,0 0 0,0 0 0,-1-1 0,0 0 0,0 0 0,0-1 0,0 0 0,0 0 0,0-1 0,-1 0 0,1 0 0,-1-1 0,-10 0 0,15-1-61,1-1 0,0 1 0,0-1 0,0 0 0,0 0 0,0 0 0,0-1 0,1 1 0,-1 0 0,0-1 0,0 0 0,1 0 0,-1 0 0,1 0 0,0 0 0,0 0 0,0-1 0,0 1 0,0-1 0,0 1 0,0-1 1,1 0-1,0 0 0,-1 0 0,1 0 0,0 0 0,0 0 0,-1-5 0,1 3-146,0 0 1,0 1-1,1-1 1,-1 0-1,1 1 0,0-1 1,0 0-1,0 0 1,1 1-1,0-1 1,-1 0-1,2 1 1,-1-1-1,1 1 1,-1-1-1,1 1 1,0 0-1,1 0 1,2-5-1,20-12-5521,5 5-1959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10 269 10314,'0'0'18604,"9"-4"-17536,-2 0-930,0-1 0,-1 1 0,1-1 0,-1 0 0,0-1 0,0 1 0,0-1 0,-1 0 0,0-1 0,0 1 0,0-1 0,-1 0 0,0 0 0,-1-1 0,0 1 0,0-1 0,0 1 0,-1-1 0,2-13 0,-3 14-135,-1 1 1,1-1 0,-2 0 0,1 0 0,-1 0 0,-1-6-1,1 12-3,1 0 0,0 0 0,-1 0 0,1 0 0,-1 0 0,1 0 0,-1 0-1,1 0 1,-1 0 0,1 0 0,-1 0 0,0 1 0,0-1 0,1 0 0,-1 1 0,0-1-1,0 0 1,0 1 0,0-1 0,0 1 0,0 0 0,0-1 0,0 1 0,0-1 0,0 1-1,0 0 1,0 0 0,0 0 0,0 0 0,0 0 0,0 0 0,0 0 0,0 0 0,0 0 0,0 0-1,0 0 1,0 1 0,0-1 0,0 0 0,0 1 0,0-1 0,0 1 0,0-1 0,0 1-1,1 0 1,-1-1 0,0 1 0,-1 1 0,-4 3 0,-1 1 0,1 1 0,0-1 0,1 1 0,0 0 0,0 1 0,0-1 0,1 1 0,0 0 0,0 0 0,1 0 0,0 0 0,1 1 0,0-1 0,0 1 0,-1 12 0,3-20 0,0 0 0,1 0 0,-1 0 0,0-1 0,0 1 0,1 0 0,-1-1 0,0 1 0,1 0 0,-1 0 0,1-1 0,-1 1 0,0-1 0,1 1 0,0 0 0,-1-1 0,1 1 0,-1-1 0,1 1 0,0-1 0,-1 0 0,1 1 0,0-1 0,-1 0 0,1 1 0,0-1 0,0 0 0,-1 0 0,1 0 0,0 0 0,0 1 0,0-1 0,0 0 0,36-1 0,-25 1 0,118-11 0,21 0 0,-150 11 0,1 0 0,-1 0 0,1 0 0,-1 0 0,0 0 0,1 1 0,-1-1 0,1 0 0,-1 1 0,0-1 0,1 1 0,-1-1 0,0 1 0,1 0 0,-1-1 0,0 1 0,2 1 0,-15-19 0,1-6 0,2 7 0,1-1 0,0 0 0,1 0 0,1-1 0,1 0 0,1 0 0,-3-22 0,36 39 0,42 3-969,3 0-3977,-28-2-4770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17200,'5'-11'8238,"-7"15"-3522,-11 24-2528,4-3-4119,21-47 2531,-11 17-880,-12 5-18728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0 0 2851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6278,'0'0'22528,"3"10"-21621,2 14-698,-2 0 0,0 0-1,-1 1 1,-3 45-1,-20 107 1143,0-3-691,20-155-660,17-49 0,-8-14 0,-1 0 0,1-90 0,-3 37 0,-5 97 0,0 1 0,0-1 0,1 0 0,-1 0 0,0 1 0,0-1 0,1 0 0,-1 0 0,0 0 0,0 0 0,1 1 0,-1-1 0,0 0 0,0 0 0,1 0 0,-1 0 0,0 0 0,1 0 0,-1 0 0,0 0 0,1 0 0,-1 0 0,0 0 0,1 0 0,-1 0 0,0 0 0,0 0 0,1 0 0,-1 0 0,0 0 0,1 0 0,-1 0 0,0-1 0,1 1 0,-1 0 0,0 0 0,0 0 0,1 0 0,-1-1 0,0 1 0,0 0 0,0 0 0,1-1 0,-1 1 0,0 0 0,0 0 0,0-1 0,0 1 0,1 0 0,-1 0 0,0-1 0,0 1 0,0 0 0,0-1 0,0 1 0,0 0 0,0-1 0,0 1 0,0-1 0,18 31 0,-15-24 0,3 3 0,0-1 0,1 0 0,-1-1 0,2 1 0,-1-1 0,1-1 0,0 1 0,0-1 0,1-1 0,-1 0 0,1 0 0,1 0 0,-1-1 0,1-1 0,-1 1 0,11 1 0,-14-4 0,-1 0 0,1 0 0,-1 0 0,1-1 0,-1 0 0,1 0 0,0 0 0,-1-1 0,1 0 0,-1 0 0,0 0 0,1-1 0,-1 0 0,0 0 0,0 0 0,0 0 0,0-1 0,0 0 0,0 0 0,-1 0 0,1-1 0,-1 0 0,0 1 0,0-1 0,-1-1 0,1 1 0,-1-1 0,0 1 0,0-1 0,4-8 0,-4 6 0,-1 1 0,1-1 0,-1 1 0,0-1 0,-1 0 0,1 0 0,-1 0 0,-1 0 0,1 0 0,-1 0 0,-1 0 0,0-10 0,0 16 0,1 0 0,-1 0 0,1 0 0,-1 0 0,1 0 0,-1 0 0,0 0 0,1 0 0,-1 0 0,0 0 0,0 0 0,0 1 0,0-1 0,0 0 0,0 0 0,0 1 0,0-1 0,0 1 0,0-1 0,0 1 0,0-1 0,0 1 0,0 0 0,0 0 0,0-1 0,-1 1 0,1 0 0,0 0 0,0 0 0,0 0 0,0 0 0,-1 1 0,1-1 0,0 0 0,0 0 0,0 1 0,0-1 0,0 1 0,0-1 0,0 1 0,0-1 0,0 1 0,0 0 0,-2 1 0,-3 1 0,-1 1 0,0 1 0,1-1 0,0 1 0,-7 7 0,4-1 0,0 0 0,0 1 0,1 0 0,-10 19 0,15-27 0,1 1 0,0-1 0,0 1 0,0 0 0,1 0 0,0-1 0,0 1 0,0 0 0,0 0 0,1 0 0,0 0 0,0 0 0,0 0 0,1 0 0,-1 0 0,3 8 0,-1-10-97,0-1 0,0 1 0,0-1 0,1 1 0,-1-1 1,0 0-1,1 0 0,0 0 0,-1 0 0,1 0 0,0-1 0,0 1 0,0-1 0,0 0 0,0 0 1,0 0-1,1 0 0,-1 0 0,0-1 0,0 0 0,1 1 0,3-1 0,11 1-1815,1-1 0,27-3 0,-3-4-6234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1 769,'0'0'24951,"-10"0"-21940,5 0-2876,0 0 0,0 1 0,0-1 0,0 1 0,0 0 0,0 0 0,0 1 0,0 0 0,1-1 0,-1 2 0,1-1 0,-1 0 0,1 1 0,0 0 0,0 0-1,0 0 1,0 0 0,1 1 0,-1 0 0,1-1 0,0 1 0,0 1 0,0-1 0,-4 9 0,2-4-89,1 1-1,-1 0 1,2 1 0,-1-1-1,-2 20 1,5-29-67,0 1 0,1 0-1,0 0 1,-1 0 0,1 0 0,0 0 0,0 0 0,0 0 0,0 0 0,0 0-1,1 0 1,-1 0 0,1-1 0,-1 1 0,1 0 0,0 0 0,-1 0 0,1-1-1,0 1 1,0 0 0,0-1 0,1 1 0,-1-1 0,0 1 0,0-1 0,1 1-1,-1-1 1,1 0 0,-1 0 0,1 0 0,0 0 0,-1 0 0,1 0 0,0 0-1,0-1 1,0 1 0,0 0 0,-1-1 0,4 1 0,1-1-408,0 1 1,1-1-1,-1 0 1,0-1-1,1 0 1,-1 0-1,0 0 1,0-1-1,1 0 0,-1 0 1,-1 0-1,8-4 1,-2-1-1499,0 0 1,-1 0-1,0-1 0,-1 0 1,12-12-1,16-23-8312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17200,'0'0'10746,"-7"9"-9075,-2 4-1357,0 1-1,1 0 0,1 1 1,0-1-1,1 1 1,1 1-1,0-1 0,1 1 1,-3 23-1,3 1-303,1 57 0,4-83-11,0 0 1,0 0-1,2 1 1,0-1-1,0-1 1,1 1-1,9 19 1,-13-32-3,0-1-1,0 0 1,0 0 0,0 0 0,0 1-1,0-1 1,0 0 0,0 0-1,0 0 1,0 1 0,0-1 0,0 0-1,0 0 1,0 0 0,0 1-1,0-1 1,0 0 0,0 0 0,1 0-1,-1 0 1,0 1 0,0-1 0,0 0-1,0 0 1,0 0 0,1 0-1,-1 0 1,0 0 0,0 1 0,0-1-1,0 0 1,1 0 0,-1 0-1,0 0 1,0 0 0,0 0 0,1 0-1,-1 0 1,0 0 0,0 0-1,0 0 1,1 0 0,-1 0 0,0 0-1,0 0 1,0 0 0,1 0-1,-1 0 1,0 0 0,0 0 0,0 0-1,1 0 1,-1 0 0,0-1 0,3-14-404,-4-23-277,-1 27 759,0 0 0,-1-1 0,-1 1-1,0 0 1,0 1 0,-1-1 0,0 1-1,-1 0 1,0 0 0,-1 0 0,0 1-1,0 0 1,-1 1 0,0-1 0,-1 1-1,-9-6 1,69 16-75,-41-1-8,124 13-2876,-43-16-4239,-43-7-9767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149 106 5733,'0'0'9060,"7"-10"-4656,-3 4-3702,31-44 3327,-33 47-3191,0 0-1,0 0 0,-1-1 1,0 1-1,1-1 0,-1 1 1,0-1-1,0-6 0,-3 9-736,0 1-1,-1-1 0,1 1 0,0 0 0,0 0 1,-1 0-1,1 0 0,0 0 0,-1 0 0,1 1 1,0-1-1,-5 2 0,-3 3-100,0 0 0,0 1 0,1 0 0,0 1 0,0-1 0,0 2 0,1-1 0,0 1 0,-9 12 0,6-7 0,1 0 0,1 1 0,0 0 0,1 1 0,-11 26 0,17-39-3,1 1-1,0-1 1,0 1 0,0 0-1,0-1 1,1 1-1,-1 0 1,1 0 0,-1 0-1,1-1 1,0 1 0,0 0-1,0 0 1,1 0 0,-1-1-1,1 1 1,-1 0 0,1 0-1,0-1 1,0 1-1,0 0 1,0-1 0,1 1-1,-1-1 1,1 0 0,0 1-1,-1-1 1,4 3 0,1-1-73,-1-2 0,1 1 0,0 0 0,-1-1 0,1 0 0,0 0 1,0-1-1,0 0 0,1 0 0,-1 0 0,0-1 0,8 0 0,5 1-2099,-1-2 0,1 0-1,23-4 1,11-11-6425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18289,'0'0'2365,"-10"4"-422,4-1-1748,1-1 0,-1 1 0,0 0 0,1 1 0,-1-1 0,1 1 0,0 0 0,0 0 0,0 1 0,1 0 0,0-1 0,0 2 0,0-1 0,0 0 0,1 1 1,-5 9-1,8-14-73,-1-1 1,1 1-1,0-1 0,-1 1 1,1 0-1,0-1 1,-1 1-1,1 0 1,0 0-1,0-1 1,0 1-1,0 0 1,-1-1-1,1 1 1,0 0-1,0 0 1,1-1-1,-1 1 1,0 0-1,0 0 1,0-1-1,0 1 1,1 0-1,-1-1 1,0 1-1,0 0 1,1-1-1,-1 1 1,1-1-1,-1 1 1,2 1-1,25-2 1558,-22 0-1957,14-3 334,0-1 1,0-1 0,22-9-1,-29 10-58,-1-1-1,1 1 1,0 1-1,0 0 1,1 1-1,-1 0 1,0 1-1,1 0 0,-1 1 1,19 2-1,-30-1 3,1 0-1,-1-1 0,1 1 0,-1 0 0,0 0 1,1 0-1,-1 1 0,0-1 0,0 0 0,0 0 1,0 1-1,0-1 0,0 0 0,0 1 0,0-1 1,-1 1-1,1-1 0,0 1 0,-1-1 0,1 1 0,-1 0 1,0-1-1,0 1 0,1 0 0,-1 2 0,0 54 378,-1-41-115,1-17-258,0 0-1,0 1 1,0-1 0,0 1-1,0-1 1,0 0-1,0 1 1,0-1-1,0 0 1,1 1-1,-1-1 1,0 1-1,0-1 1,0 0 0,1 1-1,-1-1 1,0 0-1,0 0 1,1 1-1,-1-1 1,0 0-1,0 1 1,1-1-1,-1 0 1,0 0 0,1 0-1,-1 1 1,0-1-1,1 0 1,-1 0-1,1 0 1,-1 0-1,0 0 1,1 0 0,19-2 220,16-14 63,-27 10-288,18-10 0,42-19 0,-61 31 0,0 1 0,1 0 0,-1 1 0,1-1 0,-1 2 0,1-1 0,0 1 0,0 1 0,0 0 0,10 1 0,-18-1-64,1 1 0,-1-1 0,1 1 0,-1 0 0,1 0 0,-1 0 0,0 0 0,1 0 0,-1 0 0,0 0 0,0 0 0,0 0 0,1 1 0,-1-1 0,-1 0 0,1 1-1,0-1 1,0 1 0,0-1 0,-1 1 0,1-1 0,-1 1 0,1 2 0,-1-2-41,0-1-1,0 0 1,1 0-1,-1 0 1,0 1-1,0-1 1,1 0-1,-1 0 1,1 0-1,-1 0 1,1 0 0,0 0-1,-1 0 1,1 0-1,0 0 1,0 0-1,-1 0 1,1 0-1,0-1 1,0 1-1,0 0 1,0 0-1,0-1 1,0 1-1,0-1 1,0 1-1,0-1 1,1 1-1,-1-1 1,0 0 0,0 0-1,0 1 1,0-1-1,1 0 1,-1 0-1,0 0 1,0 0-1,0 0 1,1-1-1,-1 1 1,0 0-1,0 0 1,0-1-1,0 1 1,1-1-1,-1 1 1,0-1-1,1 0 1,19-14-7064,4-4-4902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31 288,'0'0'29303,"-7"15"-28214,-138 334 998,144-345-2087,-2 3 0,0 1 0,0 0 0,1 0 0,0 0 0,0 0 0,0 12 0,2-19 0,0-1 0,0 0 0,0 0 0,0 0 0,0 1 0,0-1 0,0 0 0,0 0 0,0 1 0,0-1 0,0 0 0,0 0 0,0 0 0,0 1 0,0-1 0,0 0 0,0 0 0,1 1 0,-1-1 0,0 0 0,0 0 0,0 0 0,0 0 0,0 1 0,1-1 0,-1 0 0,0 0 0,0 0 0,0 0 0,1 0 0,-1 0 0,0 1 0,0-1 0,0 0 0,1 0 0,-1 0 0,0 0 0,0 0 0,1 0 0,-1 0 0,0 0 0,0 0 0,1 0 0,-1 0 0,0 0 0,0 0 0,0 0 0,1 0 0,15-9 0,12-16 0,-8-4 0,-1-1 0,-1 0 0,-1-1 0,-2-1 0,13-39 0,-13 30 0,2 2 0,39-65 0,-54 101 0,0 0 0,0 1 0,0-1 0,0 1 0,0-1 0,1 1 0,-1 0 0,1 0 0,0 0 0,4-3 0,-6 5 0,0-1 0,0 1 0,1-1 0,-1 1 0,0 0 0,0 0 0,1-1 0,-1 1 0,0 0 0,1 0 0,-1 0 0,0 0 0,1 0 0,-1 1 0,0-1 0,1 0 0,-1 1 0,0-1 0,2 1 0,-1 1 0,0 0 0,0 0 0,1 0 0,-1 0 0,0 0 0,-1 0 0,1 1 0,0-1 0,-1 1 0,1-1 0,-1 1 0,0-1 0,0 1 0,0 0 0,0 0 0,0 0 0,0-1 0,-1 1 0,0 0 0,1 0 0,-1 4 0,0 1 0,0 1 0,-1 0 0,1-1 0,-2 1 0,1-1 0,-1 1 0,0-1 0,-1 1 0,0-1 0,0 0 0,-1 0 0,-7 10 0,8-13 0,0-1 0,0 0 0,-1 0 0,0 0 0,1 0 0,-2 0 0,1-1 0,0 0 0,-1 0 0,1 0 0,-1 0 0,0-1 0,0 0 0,0 0 0,0 0 0,0-1 0,0 0 0,-1 1 0,1-2 0,0 1 0,-7-1 0,8 0-153,-1-1 1,1 0-1,0 0 0,0 0 0,-1-1 1,1 1-1,0-1 0,1 0 0,-1 0 1,0 0-1,0-1 0,1 1 0,0-1 1,-1 0-1,1 0 0,0 0 1,0-1-1,1 1 0,-1-1 0,1 1 1,-1-1-1,1 0 0,0 0 0,-1-6 1,1 8-55,1-1 1,0 0 0,0 0-1,0 0 1,0 0-1,1 0 1,-1 0 0,1 0-1,0 0 1,0 0 0,0 0-1,0 0 1,0 0-1,1 0 1,-1 0 0,1 0-1,0 0 1,0 0-1,0 0 1,0 0 0,1 0-1,-1 1 1,1-1 0,0 0-1,0 1 1,-1 0-1,2-1 1,-1 1 0,0 0-1,0 0 1,1 0 0,-1 0-1,1 0 1,-1 1-1,4-2 1,26-10-7924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5701,'0'0'23874,"-9"8"-22876,-3 5-698,1 1-1,0-1 1,1 2 0,1-1-1,0 1 1,-13 32 0,11-19-286,1 0-1,1 0 1,1 1 0,1 0 0,2 0-1,-2 37 1,7-66-14,0 1 0,-1 0 0,1-1 0,0 1 0,0 0 0,0-1 0,0 1 0,0 0 0,0 0 0,0-1 0,0 1 0,0 0 0,1-1 0,-1 1 0,0 0 0,0-1 0,1 1 0,-1 0 0,0-1 0,1 1 0,-1-1 0,0 1 0,1-1 0,-1 1 0,1-1 0,-1 1 0,1-1 0,-1 1 0,1-1 0,0 1 0,-1-1 0,1 0 0,-1 1 0,1-1 0,0 0 0,-1 0 0,1 1 0,0-1 0,-1 0 0,1 0 0,0 0 0,0 0 0,-1 0 0,1 0 0,0 0 0,-1 0 0,1 0 0,0 0 0,-1-1 0,1 1 0,0 0 0,-1 0 0,1-1 0,0 1 0,-1 0 0,1-1 0,-1 1 0,1 0 0,0-1 0,-1 1 0,1-1 0,0 0 0,3-2 0,1-1 0,0 1 0,-1-1 0,1 0 0,-1 0 0,4-7 0,2-4 0,-2 0 0,0-1 0,-1-1 0,-1 1 0,0-1 0,-1 0 0,-1-1 0,-1 1 0,0-1 0,0-20 0,-5 26 0,-4 15 0,-3 10 0,8-13 0,-27 73 0,26-67 0,1 1 0,-1-1 0,1 0 0,1 0 0,-1 0 0,1 1 0,0-1 0,1 0 0,-1 1 0,3 8 0,-2-13 0,0 0 0,0 0 0,0-1 0,1 1 0,-1 0 0,0-1 0,1 1 0,-1-1 0,1 1 0,0-1 0,-1 0 0,1 0 0,0 0 0,0 0 0,-1 0 0,1 0 0,0 0 0,0-1 0,0 1 0,0-1 0,0 1 0,0-1 0,0 0 0,1 0 0,-1 0 0,0 0 0,0 0 0,0 0 0,0-1 0,0 1 0,0-1 0,3 0 0,3-1 0,-1 0 0,1 0 0,-1-1 0,1 0 0,-1 0 0,0-1 0,9-6 0,10-12 0,-1-1 0,-2-1 0,26-34 0,-29 34 0,-55 94 0,30-58-208,0-1 1,1 1-1,0 0 0,1 0 1,0 1-1,1-1 0,1 1 1,0-1-1,0 17 0,1-24-7228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53 448,'0'0'20548,"9"7"-19144,28 22-352,-36-28-938,0 0 1,0 0-1,0 0 1,0 0-1,1 0 1,-1 0-1,0 0 1,1-1 0,-1 1-1,1 0 1,-1-1-1,0 1 1,1-1-1,0 0 1,-1 1-1,1-1 1,-1 0 0,1 0-1,-1 0 1,1 0-1,-1 0 1,1 0-1,-1-1 1,1 1-1,-1 0 1,1-1 0,-1 1-1,1-1 1,-1 0-1,1 1 1,-1-1-1,0 0 1,0 0-1,1 0 1,-1 0 0,0 0-1,0 0 1,0 0-1,0 0 1,0 0-1,0-1 1,1-1 0,0-1 284,0 0 0,0-1 0,0 1 0,-1-1 0,0 1 0,0-1 0,0 0 0,0 1 0,-1-1 0,1-8 0,-2 11-399,1 1 0,-1 0 0,0-1 0,0 1 0,1 0 0,-1-1 0,0 1 0,0 0 0,0 0 0,0 0 0,-1 0 0,1 0 0,0 0 0,0 0 0,-1 0 0,1 0 0,0 1 0,-1-1 0,1 0 0,0 1 0,-1-1 0,1 1 0,-1 0 0,1 0 0,-1-1 0,0 1 0,1 0 0,-1 0 0,1 0 0,-1 0 0,1 1 0,-1-1 0,1 0 0,-3 2 0,-2-2 0,0 1 0,0 0 0,0 0 0,1 1 0,-1 0 0,1 0 0,-1 0 0,-6 4 0,4 1 0,0 1 0,1-1 0,0 1 0,0 1 0,0 0 0,1-1 0,-9 19 0,14-23 0,-1-1 0,0 1 0,1 0 0,0 0 0,0 0 0,0 0 0,0 1 0,1-1 0,0 0 0,0 6 0,0-8 0,1 0 0,-1 0 0,1 0 0,-1 0 0,1 0 0,0 0 0,0 0 0,0 0 0,0 0 0,0 0 0,0-1 0,0 1 0,1 0 0,-1-1 0,1 1 0,-1-1 0,1 0 0,0 1 0,-1-1 0,1 0 0,2 1 0,8 3-246,0 0 0,0-2 0,0 1 0,0-1 1,0-1-1,1 0 0,24-1 0,90-6-4716,-75-2-2202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43 4420,'12'-31'18064,"-14"20"-12893,-15 13-3278,10 3-1728,0 0 0,1 0 0,0 1 0,0 0 0,0 0 0,1 1-1,-1 0 1,2-1 0,-1 2 0,1-1 0,0 0 0,0 1 0,1 0 0,0 0 0,1 0 0,0 0 0,0 0 0,-1 12 0,3-19-162,1 0 0,-1 0-1,0 0 1,1-1 0,-1 1 0,1 0 0,-1 0 0,1 0 0,0-1 0,-1 1 0,1 0 0,0-1 0,-1 1 0,1 0 0,0-1 0,0 1 0,0-1 0,0 1 0,0-1 0,-1 1 0,1-1 0,0 0 0,0 0 0,0 1 0,0-1 0,0 0 0,0 0 0,0 0 0,0 0 0,0 0-1,0 0 1,0 0 0,0 0 0,0-1 0,1 1 0,41-8-24,-25 1 21,0-1 0,-1 0 0,26-19 0,-27 17 0,0 0 0,1 2 0,34-14 0,-50 21 0,0 1 0,-1 0 0,1-1 0,0 1 0,0 0 0,-1 0 0,1 0 0,0 0 0,0 0 0,-1 0 0,1 0 0,0 0 0,0 0 0,-1 0 0,1 0 0,0 0 0,0 1 0,-1-1 0,1 0 0,0 0 0,-1 1 0,1-1 0,0 1 0,-1-1 0,1 1 0,0-1 0,-1 1 0,1-1 0,-1 1 0,1-1 0,-1 1 0,1-1 0,-1 1 0,0 0 0,1-1 0,-1 1 0,0 0 0,1 0 0,-1-1 0,0 1 0,0 0 0,0-1 0,1 1 0,-1 0 0,0 0 0,0 0 0,0-1 0,-1 2 0,-4 49 0,2-28 0,4-22 0,1 0 0,-1-1 0,1 1 0,0-1 0,-1 1 0,1-1 0,0 0 0,0 1 0,-1-1 0,1 0 0,0 0 0,0 0 0,-1 0 0,1-1 0,0 1 0,-1-1 0,1 1 0,2-1 0,62-30 0,-58 26 0,0 0 0,0 1 0,0 0 0,1 0 0,-1 1 0,1 0 0,0 1 0,0 0 0,0 0 0,1 0 0,-1 2 0,10-1 0,-17 1 0,-1 0 0,0 1 0,0-1 0,0 0 0,1 1 0,-1-1 0,0 1 0,0 0 0,0-1 0,0 1 0,0 0 0,0-1 0,0 1 0,0 0 0,-1 0 0,1 0 0,0 0 0,0 0 0,-1 0 0,1 0 0,0 0 0,0 2 0,7 35 0,-8-28 0,-1 0 0,1 0 0,-1 0 0,-1 0 0,-3 12 0,3-17-1004,12-17-16121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0:5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7207,'-1'-6'22164,"-1"29"-18524,0 16-7153,1-20 5666,1-18-2137,1 0-1,-1-1 1,1 1-1,-1 0 0,1-1 1,0 1-1,-1 0 1,1-1-1,-1 1 1,1-1-1,0 1 0,0-1 1,-1 1-1,1-1 1,0 1-1,0-1 1,-1 0-1,1 0 1,0 1-1,0-1 0,0 0 1,0 0-1,0 0 1,-1 0-1,1 0 1,0 0-1,0 0 0,0 0 1,0 0-1,0 0 1,-1 0-1,1-1 1,0 1-1,0 0 0,0-1 1,-1 1-1,1-1 1,1 0-1,34-12 499,-26 5-514,-1 0 0,0 0 0,-1-1 0,1 0 0,12-18 0,-19 84 0,-35 482 0,9-413 0,24-126 0,0 1 0,0-1 0,1 1 0,-1-1 0,-1 0 0,1 1 0,0-1 0,0 1 0,0-1 0,0 1 0,0-1 0,0 1 0,0-1 0,-1 1 0,1-1 0,0 1 0,0-1 0,-1 0 0,1 1 0,0-1 0,-1 0 0,1 1 0,0-1 0,-1 0 0,1 1 0,-1-1 0,1 0 0,0 0 0,-1 1 0,1-1 0,-1 0 0,1 0 0,-1 0 0,1 0 0,-1 1 0,-10-15 0,-5-28 0,10 16 0,1 0 0,1-1 0,1 0 0,2 0 0,0 1 0,2-1 0,7-44 0,-5 55 0,0 0 0,2 0 0,0 0 0,1 0 0,0 1 0,1 0 0,1 1 0,1-1 0,0 2 0,0-1 0,2 1 0,-1 1 0,21-19 0,-26 26-62,20-17-2453,-2-3-5355,-12 8-7980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8840,'0'0'23927,"12"76"-23927,-21-33 0,0 3 0,-3 0 0,4 2 0,0-2 0,1-2 0,4-3 0,3-1 0,-1-3-1153,1-9-6086,0-4-4804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8:4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8232,'0'0'24535,"-13"38"-30332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4258 518 4324,'0'0'18727,"7"-1"-17665,19-5-261,-26 6-744,1 0-1,-1-1 1,1 1-1,-1 0 1,1 0-1,-1 0 1,1-1-1,-1 1 1,0 0 0,1-1-1,-1 1 1,1 0-1,-1-1 1,0 1-1,1 0 1,-1-1-1,0 1 1,0-1-1,1 1 1,-1-1-1,0 1 1,0 0-1,0-1 1,1 1 0,-1-1-1,0 1 1,0-1-1,0 1 1,0-1-1,0 1 1,0-1-1,0 1 1,0-1-1,0 1 1,0-1-1,0 1 1,-1-1-1,1 1 1,0-1-1,0 1 1,0-1 0,-1 1-1,1-1 1,0 1-1,0 0 1,-1-1-1,1 1 1,-1-1-1,-13-17 671,-5 4-479,0 0-1,0 0 1,-1 2 0,-1 0 0,-33-12 0,-118-35-113,100 36 181,-150-35 97,4 0 652,118 29-790,-120-19 0,-105 1 114,307 45-388,-1157-57-1,1083 62 0,1 3 0,-135 28 0,-172 70 0,313-75 0,1 3 0,-100 53 0,130-55 0,2 2 0,1 2 0,2 2 0,-55 53 0,90-76 0,1 1 0,1 0 0,0 1 0,1 0 0,1 1 0,0 1 0,1-1 0,1 1 0,1 1 0,-7 22 0,14-38-219,-4-13-10023,-2-11 3882,-1 5 1208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2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7111,'0'0'16405,"-9"9"-15797,2-2-388,0 1-1,0 0 0,0 1 1,1 0-1,1 0 0,-1 0 1,1 1-1,1 0 0,0 0 1,-4 14-1,2 0 414,1-8-106,0 0 0,2 1-1,0 0 1,0 0 0,2 0 0,0 0 0,3 30-1,-2-45-489,1-1 1,0 1-1,-1 0 0,1-1 0,0 1 0,0-1 0,0 1 0,0-1 1,0 0-1,1 1 0,-1-1 0,0 0 0,1 0 0,-1 0 0,1 0 1,-1 0-1,1 0 0,-1 0 0,1-1 0,0 1 0,-1 0 0,1-1 1,0 1-1,-1-1 0,3 0 0,49 4 343,-47-4-370,40-1-76,1-2-1,-1-2 0,69-17 1,-66 9-3343,65-27 0,-38 6-4438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2773 387 3651,'0'0'23698,"-5"-8"-23421,0 1-173,0-1 0,-1 2 0,0-1 0,0 0 0,0 1-1,-1 0 1,0 1 0,0 0 0,-1 0 0,1 0 0,-1 1 0,-12-5 0,-45-17 222,-1 3 1,-126-27-1,-144-5-51,322 53-227,-138-20 373,-705-91 23,811 108-237,0 3 0,-72 3 0,91 2-195,0 1 0,0 1 0,1 1 1,-1 2-1,-41 18 0,-49 21 213,63-27 9,2 2 1,-88 50 0,135-69-350,0 1 0,0 0 0,1 0-1,-1 0 1,1 0 0,0 0 0,0 1 0,0 0 0,1 0-1,-1 0 1,1 0 0,0 1 0,1-1 0,-1 1 0,1 0-1,1-1 1,-1 1 0,1 0 0,0 0 0,-1 12 0,4-54-9884,-5 6 3466,-9 4 3949,-13-1 4430,16 10 8723,7 23-7651,-4 11-3299,-32 56 3591,28-58-2577,1 0 0,1 1-1,1-1 1,-11 33 0,18-47-630,0-1 0,0 1 0,-1-1 0,1 1 1,0 0-1,0-1 0,0 1 0,0 0 0,0-1 0,0 1 1,0-1-1,0 1 0,0 0 0,1-1 0,-1 1 0,0 0 1,0-1-1,1 1 0,-1-1 0,0 1 0,0-1 0,1 1 1,-1-1-1,1 1 0,-1-1 0,0 1 0,1-1 0,-1 1 1,1-1-1,-1 0 0,1 1 0,-1-1 0,1 0 0,0 1 0,0-1 1,31 1 58,38-20-30,-66 18-32,72-23-270,-20 7-2232,0-2-1,97-49 0,-105 38-8841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7:5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239 393 3876,'6'-4'1896,"0"1"0,1-1 0,-2 0 0,1 0 0,0-1 0,8-9 0,-12 13-1409,0-1-1,-1 0 1,1 1-1,-1-1 1,0 0 0,1 0-1,-1 0 1,0 0-1,0 0 1,0 0-1,0 0 1,-1 0 0,1-1-1,-1 1 1,1 0-1,-1 0 1,0-1-1,0 1 1,0 0-1,0-1 1,0 1 0,0 0-1,0 0 1,-1-1-1,0-1 1,-1 2-408,1 1-1,-1-1 1,1 1 0,-1 0 0,0 0-1,1 0 1,-1 0 0,0 0-1,0 0 1,0 1 0,1-1 0,-1 1-1,0-1 1,0 1 0,0-1 0,0 1-1,0 0 1,0 0 0,0 0 0,0 0-1,-3 1 1,-44 7 36,40-4-102,-1 1 1,1 0-1,0 1 1,0 0-1,0 0 1,1 1-1,0 0 1,0 0-1,-9 13 1,11-13 10,1-1 0,0 1 0,0 0 0,1 1 0,0-1 0,0 1 1,1 0-1,0 0 0,0 0 0,1 0 0,0 0 0,-1 11 0,2-18-19,1 0 0,0 1 0,0-1 0,0 0 0,0 1 0,1-1 0,-1 0 0,0 1 0,0-1 0,1 0 0,-1 1-1,1-1 1,-1 0 0,1 0 0,0 0 0,-1 1 0,1-1 0,0 0 0,0 0 0,0 0 0,0 0 0,0 0 0,0 0 0,1 1-1,1-1 14,-1 0 0,1-1-1,-1 1 1,1 0 0,-1-1-1,1 1 1,-1-1 0,1 0-1,-1 0 1,1 0-1,0 0 1,2 0 0,4-2 27,1 0 1,-1 0 0,0-1 0,0 0-1,-1-1 1,11-5 0,0-2-46,-1-2 0,0-1 0,-1 0 0,0-1 0,-1-1 0,-1 0 0,0-1 0,21-33 0,-30 40 0,1-1 0,-1 1 0,-1-1 0,0 0 0,0 0 0,-1-1 0,-1 1 0,0-1 0,0 0 0,-1 0 0,-1 0 0,0 0 0,-1 0 0,0 0 0,-1-1 0,0 1 0,-5-21 0,4 28 0,1 0 0,-1 0 0,-1 1 0,1-1 0,0 1 0,-1 0 0,0-1 0,0 1 0,-1 0 0,1 1 0,-1-1 0,0 1 0,0-1 0,0 1 0,-7-4 0,4 3 0,0 1 0,-1 0 0,1 0 0,-1 1 0,0 0 0,0 0 0,0 1 0,0 0 0,-9 0 0,0 1 0,0 1 0,1 1 0,-1 0 0,1 1 0,0 1 0,-1 1 0,2 0 0,-31 14 0,36-13-117,-1 0 0,2 0-1,-1 1 1,-9 9 0,17-14-9,0-1 0,0 1 0,0 0 0,0 1 0,0-1 0,0 0-1,1 0 1,-1 1 0,1-1 0,-1 1 0,1 0 0,0-1 0,0 1 0,0 0 0,0 0 0,1-1 0,-1 1-1,1 0 1,0 0 0,0 0 0,0 0 0,0 3 0,7 2-6248,11-6-2984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8552,'0'0'19672,"5"9"-18439,13 31-285,17 37 619,-32-71-1478,1 1-1,0-1 0,0 0 1,0 0-1,0 0 0,1-1 0,0 0 1,8 7-1,11-2-2548,-22-10 1917,0 0 0,1 0 1,-1 0-1,0 0 0,0 0 0,0 0 0,1-1 0,-1 1 1,0-1-1,0 1 0,0-1 0,0 0 0,0 0 0,0 0 0,0 0 1,0 0-1,-1 0 0,1-1 0,0 1 0,-1-1 0,1 1 0,-1-1 1,1 0-1,1-1 0,10-17-8858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11115,'0'0'17200,"-31"58"-15342,13-23-321,-3 8-480,-1 5-1057,1 5 0,1 3 0,2-2 0,5-4 0,4-9 0,5-5 0,4-9-609,0-10-2273,8-11-3364,6-6-5894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3651,'0'0'23164,"13"7"-21451,-3-2-1479,0 0-1,1-1 0,0 0 0,0 0 1,-1-1-1,2-1 0,-1 0 1,0 0-1,14 0 0,897-50 1496,-646 27-1552,-216 18-177,-93 18-859,28-12 281,0 0 0,-1 0 0,1-1 0,-1 1-1,1-1 1,-12 3 0,3-5-6335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158 316 4676,'0'0'25977,"8"-9"-24658,21-30-636,-28 38-680,-1 1-1,1-1 1,-1 1 0,0-1-1,1 0 1,-1 1 0,0-1-1,1 1 1,-1-1 0,0 0 0,0 1-1,0-1 1,0 1 0,1-1-1,-1 0 1,0 1 0,0-1-1,0 0 1,-1 1 0,1-1-1,0 0 1,0 1 0,0-1-1,0 0 1,0 1 0,-1-1 0,1 1-1,0-1 1,-1 1 0,1-1-1,0 0 1,-1 1 0,1-1-1,-1 1 1,1 0 0,0-1-1,-1 1 1,1-1 0,-1 1 0,0 0-1,1-1 1,-1 1 0,1 0-1,-1-1 1,1 1 0,-1 0-1,0 0 1,1 0 0,-1 0-1,0 0 1,-1-1 0,-31-2-30,31 3 26,-4 1 1,-1 0 0,1 1 0,-1 0 0,1 0 0,0 0 0,0 1 0,0-1 0,0 2 0,0-1 0,1 0 0,-1 1 0,1 0 0,0 1 0,0-1 0,1 1 0,-9 10 0,9-11 0,0 1 0,1-1 0,0 1 0,0 0 0,0 0 0,0 0 0,1 0 0,-1 1 0,1-1 0,1 1 0,-1-1 0,1 1 0,0-1 0,0 1 0,1 0 0,-1 0 0,1-1 0,1 1 0,1 11 0,-1-16 0,0 0 0,0 1 0,0-1 0,0 0 0,0 0 0,0 0 0,0 0 0,0 0 0,1 0 0,-1 0 0,0 0 0,1-1 0,-1 1 0,1 0 0,-1-1 0,1 1 0,-1-1 0,1 0 0,-1 1 0,1-1 0,0 0 0,-1 0 0,1 0 0,-1 0 0,1 0 0,-1 0 0,1-1 0,0 1 0,-1 0 0,3-2 0,3 1 0,1-1 0,-1 0 0,0 0 0,0-1 0,8-4 0,1-3 0,0 0 0,-1-1 0,0-1 0,-1 0 0,0-1 0,-1 0 0,-1-1 0,18-26 0,-23 30 0,-1 0 0,0-1 0,-1 0 0,0 0 0,-1 0 0,0 0 0,-1-1 0,0 1 0,-1-1 0,0 0 0,0 0 0,-2 1 0,1-1 0,-3-20 0,1 28 0,1 0 0,-1 0 0,0 0 0,0 0 0,-1-1 0,1 2 0,-1-1 0,0 0 0,0 0 0,0 0 0,-1 1 0,1-1 0,-1 1 0,0 0 0,0 0 0,0 0 0,0 0 0,0 1 0,-5-4 0,2 3 0,1 1 0,-1-1 0,0 1 0,0 0 0,0 1 0,0 0 0,-1 0 0,1 0 0,0 0 0,0 1 0,-1 0 0,-5 1 0,1 0 0,0 1 0,0 0 0,0 0 0,0 1 0,1 1 0,-1 0 0,1 0 0,0 1 0,0 0 0,1 1 0,0 0 0,0 0 0,0 1 0,-12 12 0,21-19-65,0 0 0,-1 0 1,1 0-1,0 1 0,0-1 0,-1 0 1,1 0-1,0 1 0,-1-1 0,1 0 0,0 0 1,0 1-1,0-1 0,-1 0 0,1 1 1,0-1-1,0 0 0,0 1 0,0-1 1,-1 0-1,1 1 0,0-1 0,0 0 0,0 1 1,0-1-1,0 0 0,0 1 0,0-1 1,0 1-1,0-1 0,0 0 0,0 1 0,0-1 1,0 0-1,1 1 0,-1-1 0,0 0 1,0 1-1,0-1 0,0 0 0,1 1 1,-1-1-1,0 0 0,0 0 0,1 1 0,-1-1 1,0 0-1,0 0 0,1 1 0,-1-1 1,0 0-1,1 0 0,-1 0 0,0 0 0,1 1 1,-1-1-1,1 0 0,22 0-10650,0-4-7356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14 248 4292,'-13'1'22411,"21"-16"-18630,13-9-7428,-10 14 5579,14-11-1473,-16 12-361,1 1-1,0-1 1,1 2 0,0-1-1,0 2 1,1-1 0,-1 2-1,1-1 1,23-5 0,177-34-66,-24 20 5,35 2 86,123 14 421,-314 11-425,0 2 0,0 1 0,0 1 0,-1 2 0,0 1 0,49 22 0,-75-28-89,0 1 0,0-1 1,-1 1-1,1 0 0,-1 0 0,1 1 0,-1-1 0,-1 1 0,1 0 1,-1 0-1,0 0 0,0 0 0,0 1 0,-1-1 0,1 1 0,1 7 1,2 7 89,-1 1 0,-1 0 0,2 27 0,0-22-3037,-3-19 249,-5-18 64,0 6-2804,-6-2-1751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4356,'0'0'25251,"4"13"-24579,-2-2-485,0 0 0,0 0 0,-1 0 0,0 1 0,-1-1-1,0 0 1,-1 0 0,-1 0 0,1 0 0,-5 13 0,2-11-74,-1 2-49,1 0 0,1 1 0,0-1-1,-1 25 1,4-40-64,0 1 0,0-1 0,0 1 0,1-1 0,-1 0 0,0 1 0,1-1 0,-1 1 0,0-1 0,0 0 0,1 1 0,-1-1 0,1 0 0,-1 0 0,0 1 0,1-1 0,-1 0 0,1 0 0,-1 0 0,0 0 0,1 1 0,-1-1 0,1 0 0,-1 0 0,1 0 0,-1 0 0,1 0 0,-1 0 0,1 0 0,-1 0 0,0 0 0,1 0 0,-1 0 0,1-1 0,-1 1 0,1 0 0,20-5 0,-2-5 0,0 0 0,0-1 0,-1-2 0,0 0 0,15-15 0,13-8 0,134-100-342,-198 136-15555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0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13901,'0'0'15471,"46"49"-13485,-26-41-577,4 3-1409,-2 2 0,1 4 0,-3-1-1473,-4 1-5190,-2-4-11946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1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11115,'0'0'16089,"10"4"-14471,146 39 1083,-104-31-2591,100 37-1,-150-49-116,0 1 1,0 0-1,0-1 0,0 1 1,0 0-1,-1 0 0,1 0 1,0 0-1,-1 0 0,1 1 1,-1-1-1,1 1 0,-1-1 1,1 0-1,-1 1 0,0 0 1,0-1-1,0 1 0,0 0 1,0 0-1,0 0 0,0 2 1,-1-2 4,0 0 0,0-1 0,-1 1 0,1 0 0,-1 0 0,0 0 1,1-1-1,-1 1 0,0 0 0,0-1 0,0 1 0,0 0 0,0-1 0,0 0 1,0 1-1,-1-1 0,1 1 0,-3 1 0,-11 7 115,0 0 1,0-1-1,-31 14 0,38-19 13,-109 48 207,-62 31-31,179-83-326,0 0 0,0 0 0,1 0 0,-1 0 0,0 0 1,0 0-1,0 1 0,0-1 0,0 0 0,0 0 0,0 0 0,0 0 0,0 0 0,0 0 0,0 0 0,0 0 0,0 0 1,0 0-1,0 0 0,0 0 0,0 0 0,0 1 0,0-1 0,0 0 0,0 0 0,0 0 0,0 0 0,0 0 1,0 0-1,-1 0 0,1 0 0,0 0 0,0 0 0,0 0 0,0 0 0,0 0 0,0 0 0,0 0 0,0 0 0,13-2-2456,22-9-4712,-2-4-1269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8:1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9705,'0'0'16405,"-12"-3"-14948,5 1-1282,0 1-1,0 0 1,0 0-1,0 0 0,0 1 1,0 0-1,0 1 1,0 0-1,0 0 0,0 0 1,0 1-1,0 0 0,1 0 1,-1 0-1,1 1 1,-1 0-1,-8 6 0,3-1 80,1 0 1,-1 0-1,1 1 0,-12 13 0,20-18-208,0-1 1,0 1-1,0 0 1,0 0-1,0 0 1,1 0-1,0 0 1,0 1-1,0-1 1,0 1-1,1-1 1,0 1-1,0 0 1,0-1-1,0 1 1,1 6-1,0-8-46,1-1 0,-1 0 0,1 1 0,0-1 0,0 0 0,0 1 0,0-1 0,0 0 0,1 0 0,-1 0 0,0 0 0,1 0 0,0 0 0,-1 0 0,1-1 0,0 1 0,0 0 0,0-1 0,0 0 0,0 1 0,1-1 0,-1 0 0,0 0 0,0 0 0,1-1 0,4 2 0,7 2 0,1-1 0,-1-1 0,20 1 0,-30-2 0,44 2 0,79-3 0,-113-1 0,0-1 0,0 0 0,0 0 0,0-2 0,-1 0 0,0 0 0,1-1 0,-2-1 0,1 0 0,17-11 0,-28 15 0,1 1 0,-1-1 0,1 0 0,-1 0 0,1 0 0,-1 0 0,0 0 0,0-1 0,0 1 0,0-1 0,-1 1 0,1-1 0,-1 0 0,1 1 0,-1-1 0,0 0 0,0 0 0,0 0 0,-1 0 0,1 0 0,-1 0 0,1 0 0,-1 0 0,0 0 0,0 0 0,0-1 0,-1 1 0,0-4 0,-1 3 0,0-1 0,-1 1 0,1 0 0,-1 1 0,0-1 0,0 0 0,0 1 0,0 0 0,0-1 0,-1 1 0,0 1 0,1-1 0,-1 0 0,0 1 0,0 0 0,-1 0 0,1 0 0,-7-2 0,-75-15-2500,-2 9-4414,85 10 6671,-60-5-10824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394 343 4068,'0'0'19143,"-4"-10"-17445,3 5-1525,-2 1 1,1-1 0,0 1-1,-1-1 1,0 1-1,0 0 1,0 0 0,0 0-1,-1 1 1,0-1-1,1 1 1,-1-1 0,0 1-1,-1 1 1,1-1-1,-1 1 1,1-1 0,-1 1-1,0 0 1,1 1-1,-1-1 1,0 1 0,0 0-1,0 0 1,0 1-1,-9-1 1,3 2-21,1-1 1,-1 2-1,1-1 0,0 1 1,-1 1-1,1 0 0,1 0 0,-1 1 1,0 0-1,1 1 0,0 0 1,0 1-1,0-1 0,1 2 1,-9 7-1,12-10-138,-1 1 0,1 0 1,0 0-1,1 1 0,-1-1 0,1 1 1,0 0-1,1 0 0,-1 1 0,1-1 0,0 1 1,1-1-1,0 1 0,0 0 0,0 0 1,1 0-1,0 0 0,0 0 0,1 0 1,0 0-1,0 0 0,1 0 0,1 9 1,-1-14-10,0 0 1,0 1 0,1-1-1,-1 0 1,1 0-1,-1 0 1,1-1 0,0 1-1,0 0 1,0 0 0,0-1-1,0 0 1,0 1-1,0-1 1,0 0 0,0 0-1,1 0 1,-1 0 0,1 0-1,-1-1 1,0 1-1,1-1 1,-1 1 0,1-1-1,-1 0 1,1 0 0,-1 0-1,4-1 1,4 1 20,1-1-1,-1 0 1,1 0 0,-1-1-1,16-5 1,-11 0-27,0 0 0,0-1 0,-1-1 0,0 0 0,0-1 0,-1 0 0,0-1 0,-1-1 0,0 0 0,-1 0 0,0-2 0,-1 1 0,-1-1 0,16-29 0,-20 32 0,-1 1 0,0-1 0,0 0 0,-1 0 0,-1 0 0,0 0 0,0-1 0,-1 1 0,0-1 0,-2-12 0,0 16 0,0 0 0,-1-1 0,0 1 0,0 0 0,-1 0 0,0 0 0,0 0 0,-1 1 0,0-1 0,0 1 0,-1 0 0,0 0 0,0 0 0,-11-9 0,9 10 0,0 0 0,-1 1 0,1 0 0,-1 1 0,0 0 0,0 0 0,-1 0 0,1 1 0,-1 1 0,0-1 0,1 1 0,-1 1 0,0 0 0,0 0 0,0 0 0,-16 2 0,10 1 0,-1-1 0,1 2 0,0 0 0,-1 0 0,1 2 0,1 0 0,-1 1 0,-24 13 0,4 12-3437,23-11-234,12-19 3533,0-1 0,-1 1 0,1-1 0,0 1 0,0-1 0,0 1 0,0 0 0,0-1 0,0 1 0,1-1 0,-1 1 0,0-1 0,0 1-1,0-1 1,1 1 0,-1-1 0,0 1 0,0-1 0,1 1 0,-1-1 0,0 1 0,1-1 0,-1 1 0,1-1 0,-1 0 0,0 1 0,1-1 0,-1 0 0,1 1 0,-1-1-1,1 1 1,11 1-10693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15150,'0'-3'611,"0"-1"0,1 0 0,-1 1-1,1-1 1,0 1 0,0-1 0,0 1 0,0 0-1,1-1 1,-1 1 0,1 0 0,0 0 0,0 0-1,3-4 1,-1 2-184,1 1 1,0 0-1,-1 0 0,1 0 1,1 0-1,-1 1 0,10-5 0,-3 3-171,0 0 0,1 1 0,-1 1 0,1 0 0,0 0 0,-1 1 0,21 0 0,-32 2-231,0 0 1,0 0 0,0 0 0,0 0 0,-1 0 0,1 0-1,0 1 1,0-1 0,0 0 0,-1 0 0,1 1 0,0-1 0,0 0-1,-1 1 1,1-1 0,0 1 0,0-1 0,-1 1 0,1-1 0,-1 1-1,1-1 1,0 1 0,-1 0 0,1-1 0,-1 1 0,0 0 0,1-1-1,-1 1 1,1 0 0,-1 1 0,1 1 50,-1-1-1,0 1 1,0-1 0,0 1-1,0 0 1,0-1-1,0 1 1,-1 0 0,0-1-1,0 3 1,-2 5 161,-1-1 0,0 1 0,0-1 0,-9 13 0,-18 18-131,-27 41-39,54-75-67,0 1-1,1 0 1,0 1 0,0-1 0,0 0 0,1 1 0,0 0-1,1-1 1,0 1 0,-1 8 0,2-15 0,1-1 0,-1 1 0,0 0 0,0 0 0,0-1 0,1 1 0,-1 0 0,0-1 0,1 1 0,-1 0 0,1-1 0,-1 1 0,1-1 0,-1 1 0,1-1 0,-1 1 0,1-1 0,0 1 0,-1-1 0,1 0 0,-1 1 0,1-1 0,0 0 0,-1 1 0,1-1 0,0 0 0,0 0 0,-1 0 0,1 1 0,0-1 0,0 0 0,0 0 0,32 0 0,-23 0 0,26 0-719,-12 1-1958,0-1-1,0-1 0,42-8 1,-42 3-7098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3716,'0'0'25816,"-8"58"-24503,16-44-416,-1 0-577,6-1-224,3-4-32,2-2-31,6-6-642,5-1-1281,1 0-1889,2-10-2371,-1-4-1986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18481,'0'0'7175,"-31"52"-4260,16-25-833,-1 5-577,-2 8-896,-2 8-609,-1 3 0,-1 2 0,-2 1 0,3 0 0,3-8 0,5-4 0,4-9 0,4-9 0,5-14-3587,14-10-16304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7335,'0'0'17275,"11"0"-15327,62-1-629,-1-3 0,0-3 0,91-21 0,-18 3-386,107-9-933,445-2 0,-694 36-5,38 3-539,-40-3 488,0 0 0,0 0 1,0 0-1,0 0 0,0 1 0,0-1 0,0 0 0,0 1 0,0-1 0,1 0 0,-1 1 0,-1-1 0,1 1 0,0 0 1,0-1-1,0 1 0,0 0 0,0-1 0,0 1 0,-1 0 0,1 0 0,0 0 0,-1 0 0,1 0 0,-1 0 1,1 0-1,-1 0 0,1 0 0,-1 1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278 391 4516,'0'0'19710,"5"-10"-17180,16-29-587,-21 38-1883,1 1 0,-1-1 0,0 0 0,1 1 0,-1-1 0,0 0 0,0 0 0,0 1 0,1-1 0,-1 0 0,0 0 0,0 1 0,0-1 0,0 0 0,0 0 0,0 0 0,-1 1 0,1-1 0,0 0 0,0 0 0,0 1 0,-1-1 0,1 0 0,0 1 0,-1-1 0,1 0 0,-1 1 0,1-1 0,-1 0 0,1 1 0,-1-1 0,1 1 0,-1-1 0,1 1 0,-1-1 0,0 1 0,1 0 0,-1-1 0,0 1 0,0 0 0,1-1 0,-1 1 0,0 0 0,1 0 0,-1 0 0,0 0 0,0 0 0,0 0 0,1 0 0,-1 0 0,0 0 0,-1 0 0,-39 3 203,34-1-236,-1 1 0,1 0-1,0 0 1,0 1-1,0 0 1,0 0 0,1 1-1,0 0 1,0 0-1,0 0 1,0 1 0,1 0-1,-5 7 1,-3 3 36,1 2 0,0 0 0,-15 32 0,23-39-63,0-1 0,0 0 0,1 1 0,-2 13 0,4-22 0,1-1 0,-1 1 0,1-1 0,0 1 0,-1 0 0,1-1 0,0 1 0,0-1 0,0 1 0,0 0 0,0-1 0,1 1 0,-1-1 0,0 1 0,1 0 0,-1-1 0,1 1 0,-1-1 0,1 0 0,0 1 0,0-1 0,0 1 0,0-1 0,0 0 0,0 0 0,0 1 0,0-1 0,0 0 0,0 0 0,1 0 0,-1 0 0,0-1 0,1 1 0,-1 0 0,1 0 0,-1-1 0,3 1 0,4-1 0,0 0 0,0 0 0,0-1 0,0-1 0,0 1 0,-1-1 0,1-1 0,0 1 0,-1-1 0,0-1 0,1 1 0,-1-1 0,-1 0 0,1-1 0,-1 0 0,1 0 0,-1 0 0,-1-1 0,6-6 0,7-8 0,-1 0 0,-1-1 0,0-1 0,18-36 0,-26 42 0,-2 0 0,1-1 0,-2 0 0,0 0 0,-1-1 0,-1 1 0,-1-1 0,0 1 0,-1-1 0,-2-21 0,1 30 0,-1 1 0,1-1 0,-2 1 0,1 0 0,-1 0 0,-1 0 0,1 0 0,-1 0 0,-1 0 0,0 0 0,0 1 0,0 0 0,-1 0 0,0 0 0,0 1 0,0-1 0,-1 1 0,0 0 0,-1 1 0,1-1 0,-1 2 0,0-1 0,-10-5 0,8 7 4,0 1 0,0 0 0,0 0 0,0 1 0,0 0 0,0 0 1,0 1-1,0 0 0,0 1 0,-1 0 0,1 1 0,0-1 0,1 2 0,-1-1 0,0 1 0,1 1 0,-15 7 0,16-8-39,1 0-1,0 1 1,0 0 0,0 0-1,0 0 1,0 1-1,1 0 1,0 0-1,0 0 1,0 1-1,1-1 1,0 1-1,0 0 1,0 1 0,1-1-1,0 1 1,0-1-1,0 1 1,1 0-1,0 0 1,1 0-1,-2 13 1,9 11-5178,-5-29 4387,0-1-1,0 1 1,0 0 0,1-1 0,-1 1 0,0-1 0,1 1 0,-1-1 0,1 0 0,-1 1 0,1-1 0,0 0 0,3 1-1,16 5-13874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1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5 111 11787,'0'0'317,"0"0"1,-1 0-1,1 0 0,0 0 0,0 1 1,-1-1-1,1 0 0,0 0 0,0 0 1,-1 1-1,1-1 0,0 0 0,0 0 1,0 1-1,0-1 0,-1 0 0,1 0 1,0 1-1,0-1 0,0 0 0,0 1 0,0-1 1,0 0-1,0 1 0,0-1 0,0 0 1,0 0-1,0 1 0,0-1 0,0 0 1,0 1-1,0-1 0,0 0 0,0 1 1,8 16 3607,16 19-3988,-19-30 1385,3 6-911,1-1 1,0 0 0,0-1-1,1 0 1,14 11 0,-22-19-358,0 0 0,0-1 0,-1 0 1,1 1-1,0-1 0,0 0 0,0 0 0,0 0 1,1 0-1,-1-1 0,0 1 0,0 0 0,1-1 1,-1 1-1,0-1 0,0 0 0,1 0 0,-1 0 1,0 0-1,1 0 0,-1-1 0,0 1 0,0-1 1,1 1-1,-1-1 0,0 0 0,0 0 0,0 0 1,0 0-1,0 0 0,0-1 0,0 1 0,0 0 1,-1-1-1,1 1 0,0-1 0,-1 0 0,1 0 1,-1 1-1,3-5 0,6-13-54,0 0 0,-1-1 0,-1 0 0,-1 0 0,-1-1 0,0 1 0,-2-1 0,0-1 0,1-37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1473,'0'0'28342,"-3"13"-27312,-13 70-389,5 1-1,-2 113 1,12-196-641,1 1 0,0 0 0,0 0 0,0 0 0,0 0 0,0 0 0,1-1 0,-1 1 0,1 0 0,-1 0 0,1-1 0,0 1 0,-1 0 0,1 0 0,0-1 0,0 1 0,0-1 0,0 1 0,0-1 0,1 1 0,-1-1 0,0 0 0,1 0 0,-1 0 0,3 2 0,-1-2 0,-1-1 0,1 1 0,-1-1 0,1 0 0,0 0 0,-1 0 0,1 0 0,0 0 0,-1-1 0,1 1 0,-1-1 0,1 1 0,-1-1 0,1 0 0,-1 0 0,1 0 0,-1-1 0,3-1 0,29-20 0,-1-1 0,-1-2 0,-1-1 0,40-45 0,-34 34 0,-8 11 80,-17 16-191,-1 1 0,0-2-1,0 1 1,-1-2 0,10-16 0,-17 23-1368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18578,'0'0'14029,"41"55"-13869,-15-42-160,3 1 0,-5 1 0,-3 2-961,-3 4-5477,-3-5-9065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5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4324,'0'0'15423,"7"-8"-12856,-3 3-2144,0 0 0,0 0 0,0 1 0,1 0 0,0-1 0,0 2-1,0-1 1,0 1 0,1 0 0,-1 0 0,1 0 0,0 1 0,0 0-1,0 0 1,0 0 0,0 1 0,0 0 0,12-1 0,-16 2-384,-1 0 1,0 0-1,1-1 0,-1 1 1,1 1-1,-1-1 0,1 0 1,-1 0-1,1 0 1,-1 1-1,0-1 0,1 1 1,-1-1-1,0 1 1,1 0-1,-1-1 0,0 1 1,0 0-1,1 0 1,-1 0-1,0 0 0,0 0 1,0 0-1,1 2 1,-1 0 0,0 0 1,-1 0-1,1 0 1,-1 1-1,1-1 1,-1 0-1,0 0 1,-1 1-1,1-1 1,-2 6-1,0 1 11,-1-1-1,-1 1 1,0-1-1,0 1 0,-1-1 1,0-1-1,-1 1 0,1-1 1,-9 9-1,8-10-13,0 0 1,1 0-1,0 0 0,0 0 0,1 1 1,0 0-1,0 0 0,1 0 0,0 0 0,0 0 1,1 1-1,-2 13 0,4-21-37,1 0 1,-1 0-1,1 0 1,-1 0-1,1 0 1,0 0-1,-1-1 1,1 1-1,0 0 1,-1 0-1,1-1 1,0 1-1,0 0 1,0-1-1,0 1 1,0-1-1,0 1 1,0-1-1,0 1 1,0-1-1,0 0 1,0 1-1,0-1 1,0 0-1,0 0 1,0 0-1,0 0 1,0 0-1,0 0 1,2 0-1,43-1-119,-34 1-12,55-8-2450,-23-3-2717,-8 0-2763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29 7143,'0'0'5968,"11"-4"-2695,-1 0-2476,37-11 1976,-10 10 2641,-36 5-5335,-1 0 0,1 0-1,-1 1 1,0-1 0,1 0 0,-1 1-1,1-1 1,-1 0 0,0 1 0,1-1-1,-1 1 1,0-1 0,1 1 0,-1-1-1,0 1 1,0-1 0,1 1 0,-1-1 0,0 1-1,0-1 1,0 1 0,0-1 0,0 1-1,0-1 1,0 1 0,0-1 0,0 1-1,0-1 1,0 1 0,0-1 0,0 1-1,0-1 1,0 1 0,-1-1 0,1 1-1,0-1 1,0 1 0,-1-1 0,1 1 0,-1 0-1,-11 24 590,-9-2-284,-1-1 0,-1-1 0,-1 0 0,-1-2 0,-37 21-1,32-22-227,1 2-1,1 2 1,-50 48-1,77-69-148,0 0-1,-1 1 0,1-1 0,0 1 0,0-1 0,0 1 0,0-1 0,0 1 0,1 0 1,-1-1-1,0 1 0,1 0 0,-1 0 0,0 2 0,2-4-1,-1 1 1,0-1-1,0 1 0,0 0 1,0-1-1,1 1 0,-1-1 1,0 1-1,0-1 0,1 1 1,-1-1-1,0 1 0,1-1 1,-1 1-1,1-1 0,-1 1 0,1-1 1,-1 1-1,1-1 0,-1 0 1,1 1-1,-1-1 0,1 0 1,-1 0-1,1 1 0,0-1 1,0 0-1,7 2 42,-1-1-1,1 0 1,0-1-1,-1 0 1,11-1-1,-1 1-10,171-15 131,-19-1-5048,-121 15-506,-6 1-3901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2:5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41 13741,'0'0'5450,"-12"-4"-3533,6 2-1767,-1 0 5,1 0 0,0 0 0,0 0 0,-1 1 0,1 0 1,-1 0-1,1 0 0,-1 1 0,1 0 0,-1 1 0,0-1 0,1 1 0,-1 0 0,1 1 0,0 0 1,-11 4-1,3 2 169,0 1 0,1 1 0,0 1 0,0-1 0,1 2 0,-19 23 1,26-29-153,0 0 0,1 0 0,0 1 0,0 0 0,0-1 0,1 1 0,0 1 0,1-1 0,-1 0 0,1 1 0,1-1 0,-1 1 1,1 0-1,1-1 0,-1 1 0,2 15 0,0-20-114,0 1 0,1-1 1,-1 0-1,0 0 0,1 1 1,0-1-1,0 0 0,0 0 1,0 0-1,0-1 0,1 1 1,-1 0-1,1-1 0,0 0 1,0 0-1,0 1 0,0-2 0,0 1 1,0 0-1,0-1 0,1 1 1,-1-1-1,1 0 0,-1 0 1,7 1-1,9 1 269,0 0 0,1-1 0,27-2 0,-39 0-252,10 0-30,1-2 1,-1 0-1,0-1 1,1-1 0,-1 0-1,-1-2 1,1 0 0,-1-1-1,0 0 1,16-11-1,-25 14-32,0-1 0,0-1-1,0 1 1,-1-1-1,0 0 1,0-1 0,-1 0-1,0 0 1,0 0 0,0-1-1,-1 1 1,0-2-1,-1 1 1,0 0 0,0-1-1,0 0 1,-1 0 0,-1 0-1,0 0 1,0 0-1,1-14 1,-3 20-85,0-1 1,0 0-1,-1 0 0,1 1 1,-1-1-1,0 0 0,0 1 1,0-1-1,0 0 0,-1 1 0,1 0 1,-1-1-1,0 1 0,0 0 1,0 0-1,-1 0 0,1 0 1,-1 0-1,0 1 0,1-1 1,-1 1-1,0-1 0,0 1 1,-1 0-1,1 0 0,0 1 0,-1-1 1,1 1-1,-1-1 0,1 1 1,-8-1-1,-10-2-1073,0 1 1,0 1-1,0 1 1,-31 2-1,32 0-57,-27 0-8445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3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8360,'-5'78'9335,"-6"-1"-5912,-4 53-1629,12 3-979,7 0 0,28 186 0,-5-118 579,0 260-1,21 598 2653,-31-659-3736,-2-11-43,6 31-267,-5-70 0,-3 341-637,-13-634 222,0-78-3941,0-3-3689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4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5029,'6'2'1506,"1"-1"-1,-1-1 1,0 1 0,1-1 0,11-1-1,60-16 1617,-22 4-1783,289-28 1882,-159 23-3159,389-27 1780,105 40 695,54-2-1999,1554-143 1266,-320 60-600,-1741 84-1046,25-2-123,337-6 175,160 2 548,-715 11-719,-22 2-15,0-1 1,1 0 0,-1-2 0,0 1-1,15-5 1,-27 6-286,0-1 0,0 0-1,0 0 1,0 1 0,0-1 0,0 0 0,0 0-1,0 1 1,0-1 0,0 0 0,0 0-1,0 1 1,-1-1 0,1 0 0,0 0 0,-1 1-1,1-1 1,0 0 0,-1 1 0,1-1-1,-1 0 1,1 1 0,-1-1 0,1 1-1,-1-1 1,1 1 0,-1-1 0,0 1 0,0-1-1,-5-7-4782,3-2-599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4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13869,'-9'-1'7757,"11"1"-3084,29 2-1751,49 7-2985,-54-5 95,0 2-1,-1 1 1,0 0-1,39 19 1,-58-23-27,0 0 1,-1-1-1,1 2 0,-1-1 1,0 1-1,0 0 1,0 0-1,0 0 1,-1 1-1,1-1 1,-1 1-1,-1 0 0,1 0 1,-1 1-1,1-1 1,-2 1-1,1 0 1,0-1-1,-1 1 1,0 0-1,-1 1 1,1-1-1,-1 0 0,0 12 1,-1-15 45,-1 1 1,0-1-1,0 1 1,0-1-1,0 0 1,0 1 0,-1-1-1,1 0 1,-1 0-1,0 0 1,0 0-1,0 0 1,0 0-1,-1-1 1,1 1-1,-6 4 1,-54 34 1129,41-28-740,-17 12-281,-1-2 1,-2-1-1,-42 15 0,83-37-249,0 0-1,0 0 1,0 0 0,-1 0 0,1 0-1,0 1 1,0-1 0,0 0 0,0 0-1,0 0 1,0 0 0,0 0 0,-1 0-1,1 0 1,0 0 0,0 0 0,0 0-1,0 0 1,0 0 0,-1 0 0,1 0-1,0 0 1,0 0 0,0 0 0,0-1-1,0 1 1,0 0 0,0 0-1,-1 0 1,1 0 0,0 0 0,0 0-1,0 0 1,0 0 0,0 0 0,0 0-1,0-1 1,0 1 0,0 0 0,0 0-1,-1 0 1,1 0 0,0 0 0,0 0-1,0 0 1,0-1 0,0 1 0,0 0-1,0 0 1,0 0 0,0 0 0,0 0-1,0 0 1,0-1 0,0 1 0,0 0-1,0 0 1,0 0 0,0 0 0,0 0-1,0 0 1,1-1 0,-1 1 0,0 0-1,0 0 1,0 0 0,0-3-2051,0-14-10352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4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1 720 4933,'0'0'20638,"8"-16"-19907,100-183 820,85-171-235,-174 322-1259,-10 27 49,0 0-1,14-23 1,-23 44-102,0 1 1,0-1-1,0 0 1,0 0-1,0 1 1,0-1-1,0 0 1,0 1-1,0-1 1,1 0-1,-1 0 1,0 1-1,0-1 1,0 0-1,0 0 1,1 1-1,-1-1 1,0 0-1,0 0 1,1 0 0,-1 1-1,0-1 1,0 0-1,1 0 1,-1 0-1,0 0 1,0 0-1,1 0 1,-1 1-1,0-1 1,1 0-1,-1 0 1,0 0-1,0 0 1,1 0-1,-1 0 1,0 0-1,1 0 1,-1 0-1,0 0 1,0-1-1,1 1 1,-1 0-1,0 0 1,1 0 0,-1 0-1,0 0 1,0 0-1,1-1 1,-1 1-1,0 0 1,0 0-1,1 0 1,-1-1-1,0 1 1,0 0-1,0 0 1,0-1-1,1 1 1,-1 0-1,0 0 1,0-1-1,0 1 1,0-1-1,3 30-81,-2-27 96,0 31 130,4 74 89,5-1 1,31 140-1,-22-183-512,-17-58-79,0-1 0,0 0 0,0 0 0,1 0 0,-1 0 0,1 0 0,0 0 0,0-1 0,1 1 0,-1-1-1,6 5 1,7-5-5727,-2-7-6732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4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5317,'0'0'19912,"4"9"-18305,7 17-610,1 0 0,1-1 0,2-1 0,23 31 0,-33-47-1065,1-1 0,0-1 0,0 1 0,1-1 0,0 0 0,0-1 0,0 0 0,1 0 0,0 0 0,0-1 1,0 0-1,0-1 0,1 0 0,-1 0 0,1-1 0,0 0 0,0 0 0,16 0 0,-24-2-238,0 0 0,0 0 0,0 0 1,0 0-1,0-1 0,0 1 0,0 0 0,-1-1 0,1 1 0,0 0 0,0-1 0,0 1 0,-1-1 0,1 0 0,0 1 1,0-1-1,-1 1 0,1-1 0,-1 0 0,1 0 0,0 1 0,-1-1 0,1 0 0,-1 0 0,0 0 0,1 0 0,-1 1 1,0-1-1,1 0 0,-1 0 0,0 0 0,0 0 0,0 0 0,0 0 0,0-1 0,3-20-7039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0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12684,'0'0'8904,"9"5"-7708,2 0-807,0 0-1,1-1 1,-1 0 0,1-1-1,0 0 1,0-1 0,0 0-1,0-1 1,15-1 0,184-7 736,-141 3-1257,-31 7-2357,-31 4-2242,-24 4-1091,-6-4-1241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4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16944,'0'0'5077,"-4"11"-3315,-19 59 921,3 1 0,-17 119 0,21-99-2255,7-34-562,-4 87 0,13-59-7648,2-73 975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4612,'-23'28'13564,"2"11"-5472,-17 60-3266,27-61-5584,2 0 0,-4 43 0,9-19 2623,3-52-1817,1-1 0,1 1 0,0 0 0,0-1 0,1 1 1,0-1-1,1 1 0,5 12 0,-7-19-179,1-1 0,-1 1 0,1-1 0,-1 0 0,1 0 0,0 0 1,0 0-1,0 0 0,0 0 0,0 0 0,1-1 0,-1 1 0,5 1 0,-3-1-451,0-1 0,-1 0 0,1 0 0,0-1-1,0 1 1,0-1 0,0 0 0,0 0-1,0 0 1,0-1 0,-1 1 0,6-2 0,12-6-6721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8904,'0'0'18786,"2"11"-18257,1 1-379,-1 0 0,0 0 0,-2 1 0,1-1 0,-1 0 0,-1 0 0,0 1 0,-4 13 0,-1 0 364,1-1 0,0 1 0,0 36 0,6-62-443,1 0 1,-1 0 0,1 0 0,-1 0 0,0 0 0,1 0 0,-1-1 0,1 1 0,-1-1-1,0 1 1,1-1 0,-1 1 0,0-1 0,2-1 0,16-15-61,-2-1 1,0 0-1,-1-2 1,-1 1-1,15-26 1,-9 14-17,6-4-491,-18 25-110,-1 0-1,0-1 1,-1 0-1,8-16 0,-14 23-1753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11819,'0'0'18097,"59"53"-17905,-44-42-95,-5 2-65,4 3-1121,-4-3-2307,-3-3-2177,-3-4-4164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18097,'0'0'9006,"10"9"-7687,0 0-1067,-1 0 1,1 0-1,-2 1 1,1 1-1,-1-1 1,-1 1-1,0 1 1,0-1-1,8 24 1,-9-16-117,-1 1 0,-1 0 0,-1 0 0,-1 0 1,0 0-1,-2 0 0,0 0 0,-6 39 0,3-43-451,0 0-1,-1-1 0,-1 1 1,-1-1-1,0 1 0,-1-2 1,0 1-1,-1-1 0,-1 0 1,0-1-1,-15 18 0,-1-10-3821,2-9-2653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91 7687,'0'0'2184,"3"-8"2028,0-3-2996,9-33 2821,1 16 3314,-9 37-3497,-3 7-3822,-3 21 243,-2 0 0,-2-1 0,-1 1 0,-13 37 0,7-30-2,3 1 0,-5 46 0,15-90-273,0 0 0,0-1 0,-1 1 0,1 0 0,0-1 0,0 1 0,0 0 0,0-1 0,0 1 0,0 0 0,0 0 0,0-1 0,0 1 0,1 0 0,-1-1 0,0 1 0,0 0 0,1-1 0,-1 1 0,0 0 0,1-1 0,-1 1 0,0-1 0,1 1 0,-1-1 0,1 1 0,-1-1 0,1 1 0,-1-1 0,1 1 0,0-1 0,1 0 0,-1 0 0,0 0 0,1 0 0,-1 0 0,0 0 0,1-1 0,-1 1 0,0 0 0,1-1 0,-1 0 0,0 1 0,0-1 0,1 1 0,1-3 0,43-36 0,-42 35 0,11-11-2,38-34-487,-3-2 0,59-79 1,-102 117-3493,-8 5-5160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06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10218,'0'0'9577,"-3"53"-6278,3-34-865,1 0 97,8 2-674,0-2-415,2 2-353,2-3-769,3 1-320,0-1 0,-1 0 0,-3-3-705,0-2-3298,0-6-5639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3587,'0'0'19453,"7"-12"-17520,-6 77 886,2-8-1799,12 72 0,-7-72-778,2 74 1,40 881 1818,-46-960-1928,9 85-53,5 82 0,7 415 16,-5-188-112,-7-284 10,0 27 28,-11-158-364,-1-27-343,-1-20-573,0-2-3434,0 0-2745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5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4036,'0'0'25432,"0"27"-24669,43 676 1565,-29-550-2120,10 305-208,-11-154 0,1 139 0,-2-34 0,11-28 0,11 26 0,-24-339-99,0-3-783,4 105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4164,'0'0'25694,"8"-4"-24354,4-4-1212,-1-1 0,0 0 0,0-1 0,-1 0 0,0 0 0,-1-1 0,0 0 1,0-1-1,10-20 0,-4 9 16,36-42 0,-51 65-144,0 0 0,0 0 0,0 0 0,0 0 0,0 0 0,1-1 0,-1 1 0,0 0 0,0 0 0,0 0 0,0 0 0,0 0 0,0 0 0,1 0 0,-1 0 0,0 0 0,0 0 0,0 0 0,0 0 0,0 0 0,1 0 0,-1 0 0,0 0 0,0 0 0,0 0 0,0 0 0,0 0 0,1 0 0,-1 0 0,0 0 0,0 0 0,0 0 0,0 1 0,0-1 0,0 0 0,0 0 0,1 0 0,-1 0 0,0 0 0,0 0 0,0 0 0,0 0 0,0 1 0,0-1 0,0 0 0,0 0 0,0 0 0,0 0 0,0 0 0,0 0 0,0 1 0,0-1 0,0 0 0,0 0 0,0 0 0,0 0 0,0 0 0,0 1 0,0-1 0,3 17 0,-2 20 0,-13 73 0,7-76 0,-2 51 0,7-85-36,0 0 0,0 1 1,0-1-1,0 0 0,0 0 0,0 1 0,0-1 0,0 0 1,0 0-1,0 1 0,0-1 0,0 0 0,0 0 0,0 1 1,0-1-1,0 0 0,0 0 0,0 1 0,1-1 1,-1 0-1,0 0 0,0 0 0,0 1 0,0-1 0,0 0 1,1 0-1,-1 0 0,0 1 0,0-1 0,0 0 0,1 0 1,-1 0-1,0 0 0,0 0 0,0 0 0,1 1 1,-1-1-1,0 0 0,0 0 0,1 0 0,-1 0 0,0 0 1,0 0-1,1 0 0,-1 0 0,13-8-4008,10-17-5836,-9 1 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51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4186 0 7399,'-192'8'8957,"-1"-11"-5933,-154 5-1712,193 13-1044,-95 3 366,-141-11-463,239 6 336,-1 0-256,-285 1 491,261-16-375,-177 4-19,103 30 225,98-10-372,-5 4-114,1 7 0,-187 65 1,322-91-98,0 0 0,1 2 0,-1 0 1,2 2-1,-1 0 0,2 1 0,-1 1 0,-27 26 1,35-28 1,0 1 0,1 1 0,0 0 0,1 0 0,0 1 0,1 0 0,1 1 0,0 0 0,1 0 0,1 0 0,1 1 0,-6 27-1,1 20-163,2-1 0,3 1-1,3 0 1,8 84-1,-2-110 116,1-1 0,1 0 0,2-1-1,2 0 1,1 0 0,1-1 0,2-1-1,37 60 1,-43-81 8,0 0-1,1-1 1,0 0 0,1-1-1,0 0 1,1 0-1,0-1 1,0-1 0,20 10-1,9 2-43,77 24-1,-46-19 161,-11-4-91,0-4 0,66 11 0,131 9-109,-72-12 87,-54-8 18,260-2-1,135-50-36,-378 14 59,0-6 1,278-91 0,-42-25-209,-199 71 209,-78 33-23,-17 7 23,0-4 0,141-78 0,-213 102-11,-1 0 0,0-1 0,-1-1 0,-1 0 0,0-1 0,-1-1 0,-1-1 0,22-31 0,-26 31 30,-2 0 1,0 0 0,0-1-1,-2 0 1,0 0-1,-1-1 1,-1 0-1,-1 1 1,0-1-1,-1-24 1,-1 16 6,-1 0 1,-1 0-1,-1 1 0,-2-1 1,0 0-1,-2 1 0,-1 0 1,-1 1-1,-14-31 1,8 24 158,-5-11 27,-2 0 0,-2 2 0,-30-44 0,47 78-169,0 0-1,0 0 1,-1 1-1,0 0 1,0 0-1,0 1 1,-1 0-1,0 0 1,0 1-1,0 0 0,0 0 1,0 1-1,-1 0 1,0 1-1,-15-3 1,-6 2-532,0 1 0,0 2 0,-43 4 0,-18 1-5625,28-5-2278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1:0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16207,'0'0'7367,"48"3"-5349,-11-2-673,7 0-480,3 2-192,3-2-321,-4 3-256,-3 1-64,-9-1-448,-6-4-2883,-6 0-4324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7175,'0'0'12588,"-4"10"-9092,-6 18-1371,-10 47-1,17-63-1814,0 0 0,2 0-1,-1 0 1,2 0 0,0 0-1,0 1 1,4 23 0,-4-35-277,1 0 0,-1 1 0,1-1 0,-1 0 0,1 0 1,-1 0-1,1 0 0,0 0 0,-1 0 0,1 0 0,0 0 1,0 0-1,0 0 0,0 0 0,0 0 0,0-1 0,0 1 0,0 0 1,0-1-1,0 1 0,0-1 0,0 1 0,1-1 0,-1 1 0,0-1 1,0 0-1,0 0 0,1 0 0,-1 1 0,0-1 0,0 0 1,1 0-1,-1-1 0,0 1 0,0 0 0,1 0 0,-1-1 0,0 1 1,0-1-1,0 1 0,1-1 0,-1 1 0,2-2 0,2-1 114,0 1 0,0-1 0,0 0 0,0-1 0,-1 1 0,1-1 0,-1 0 0,4-5 0,-1 1-147,-1-1 0,0 0 0,-1 0 0,0 0 0,0-1 0,-1 0 0,-1 0 0,1 0 0,-2 0 0,1 0 0,-1-1 0,-1 1 0,0-1 0,0 1 0,-1-1 0,-2-12 0,1 21 3,1 0 1,-1 0-1,-1 0 1,1 0-1,0 0 1,0 0-1,-1 0 1,1 1-1,-1-1 1,0 0-1,1 1 1,-1-1-1,0 1 1,0 0-1,0 0 1,0 0-1,0 0 1,0 0-1,0 0 1,0 0-1,0 0 1,-1 1-1,1-1 1,0 1-1,0 0 1,-1 0-1,1 0 1,0 0-1,-1 0 1,-3 1-1,4-1-27,-1 0-1,1 0 1,-1 0-1,1 1 1,0-1 0,-1 1-1,1 0 1,0-1-1,-1 1 1,1 0-1,0 1 1,0-1 0,0 0-1,0 0 1,0 1-1,0-1 1,0 1-1,0 0 1,1 0 0,-1-1-1,1 1 1,-1 0-1,1 0 1,0 1 0,0-1-1,0 0 1,0 0-1,0 0 1,-1 4-1,2-4-437,-1 8-2592,3-4-3226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5765,'0'0'23730,"7"-8"-23133,17-26 72,-2-1 0,-1-1-1,23-53 1,-44 164-669,-11-8 0,7-43 0,0 0 0,0 31 0,4-55-84,0 1 0,0-1 0,0 0-1,0 1 1,0-1 0,0 1 0,1-1 0,-1 0 0,0 1-1,0-1 1,1 0 0,-1 1 0,0-1 0,1 0 0,-1 1 0,0-1-1,0 0 1,1 0 0,-1 1 0,1-1 0,-1 0 0,0 0-1,1 0 1,-1 0 0,1 1 0,-1-1 0,0 0 0,1 0-1,-1 0 1,1 0 0,-1 0 0,0 0 0,1 0 0,-1 0 0,1 0-1,-1 0 1,1 0 0,-1 0 0,0-1 0,1 1 0,-1 0-1,1 0 1,-1 0 0,0 0 0,1-1 0,-1 1 0,0 0 0,1 0-1,-1-1 1,0 1 0,1-1 0,20-13-9073,-6-5-2101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26 140 10570,'0'0'8472,"-4"8"-4308,-2 1-3159,4-6-694,0-1 0,1 1 0,-1 0 0,1 0 0,-1 0 0,1 0 0,0 0 0,0 0 0,0 0 0,1 1 0,-1-1 1,1 0-1,-1 6 0,3-9-179,-1 0 0,1-1 0,-1 1 0,0 0 0,1-1 0,-1 1 1,0-1-1,1 0 0,-1 1 0,0-1 0,0 0 0,0 0 0,0 0 0,0 0 1,2-1-1,12-18 277,0 0 0,-1-1 1,20-43-1,4-5 41,-38 70-450,0-1 0,0 0 0,1 0 0,-1 0 0,0 0 0,0 0 0,0 1 0,0-1 0,0 0 0,0 0 0,0 0 0,0 0 0,0 0 0,0 0 0,0 1 0,1-1 0,-1 0 0,0 0 0,0 0 0,0 0 0,0 0 0,0 0 0,0 0 0,1 0 0,-1 0 0,0 0 0,0 0 0,0 0 0,0 0 0,0 0 0,1 0 0,-1 0 0,0 0 0,0 0 0,0 0 0,0 0 0,0 0 0,1 0 0,-1 0 0,0 0 0,0 0 0,0 0 0,0 0 0,0 0 0,1 0 0,-1 0 0,0 0 0,0 0 0,0-1 0,0 1 0,0 0 0,0 0 0,0 0 0,0 0 0,1 0 0,-1 0 0,0 0 0,0-1 0,0 1 0,0 0 0,0 0 0,0 0 0,0-1 0,1 23 0,-5 28 0,-4-20 0,3 0 0,0 0 0,-1 52 0,6-81-68,0 0-1,0 0 1,0 0-1,0 0 1,0-1 0,0 1-1,0 0 1,1 0-1,-1 0 1,0-1 0,0 1-1,1 0 1,-1 0-1,0-1 1,1 1 0,-1 0-1,1 0 1,-1-1-1,2 2 1,15 1-5648,-7-3-5297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54 320,'0'0'14473,"-3"-2"-13689,1 2-628,1-1-1,0 1 1,0 0 0,0-1-1,-1 1 1,1-1-1,0 0 1,0 1-1,0-1 1,0 0-1,0 0 1,0 0-1,0 0 1,-1-1 816,-16 5 3802,15-3 915,70 0-4947,-1-4 0,77-14 0,-97 11-732,1 2-1,0 2 0,75 5 1,-112-1-898,10-1 2768,-14-4-5245,0-2-4517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 5990,'10'-8'8053,"6"-4"3855,-12 14-8149,-6 8-3088,-5 7-307,0-1-1,-2 0 1,0-1 0,0 0 0,-23 26-1,-14 24-212,73-98-20576,-17 15 13069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8008,'0'0'17339,"1"8"-16277,1 4-775,1 15 248,1 1 0,2-1 0,1-1 1,13 34-1,-6-49-4585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4901,'0'0'16730,"-5"0"-16041,-5 0-599,3 0 912,22 3 548,24-1-1714,-26-2-2602,-13 1 3264,0 3-2504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1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64 0 12300</inkml:trace>
  <inkml:trace contextRef="#ctx0" brushRef="#br0" timeOffset="1">64 0 12300,'-53'46'3582,"42"-37"-854,25-8 2239,14-3-3075,29 0 212,-20 1-1139,-13-1-3054,14-7-10160,-30 6 4647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1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9577,'0'0'18594,"-1"8"-17868,0 4-606,-2 40 985,3-51-1092,0 1-1,0-1 1,0 0-1,0 1 1,1-1-1,-1 0 1,0 1-1,1-1 1,-1 0-1,1 0 1,-1 1-1,1-1 0,-1 0 1,1 0-1,0 0 1,0 0-1,0 0 1,0 0-1,0 0 1,0 0-1,0 0 1,0 0-1,0 0 1,0-1-1,0 1 1,0 0-1,0-1 0,1 1 1,-1-1-1,0 0 1,0 1-1,1-1 1,2 1-1,2-1-665,1 0 0,0-1 0,-1 1 0,1-1 0,11-3 0,-13 2-412,0 0 0,0 0 0,0-1 0,0 1 0,-1-1 0,1 0 0,5-6 0,10-9-5320</inkml:trace>
  <inkml:trace contextRef="#ctx0" brushRef="#br0" timeOffset="1">214 0 11979,'0'0'7874,"-7"10"-5322,-6 11-1447,0 1-1,1 0 0,1 1 1,2 0-1,0 0 0,1 1 1,-8 46-1,15 15-1243,1-85 40,0 1 0,0-1 0,1 1 0,-1-1 0,0 1 0,0-1 0,0 1-1,0-1 1,0 1 0,0-1 0,1 1 0,-1-1 0,0 1 0,0-1 0,1 0-1,-1 1 1,0-1 0,1 0 0,-1 1 0,0-1 0,1 0 0,-1 1 0,1-1-1,-1 0 1,0 0 0,1 1 0,0-1 0,14-1-6484,-2-4-1035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1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7079,'0'0'22277,"9"-2"-20948,-3 0-997,2 0-157,1-1 0,-1 1 0,1 1 0,-1 0 0,1 0 0,0 0 0,-1 1 0,1 1 0,11 1 0,-19-1-175,-1-1 0,1 1 0,0 0 0,0 0 0,0-1 0,-1 1 0,1 0 0,0 0 0,-1 0 0,1 0 0,-1 0 0,1 0 0,-1 0 0,0 0 0,1 0 0,-1 0 0,0 0 0,0 1 0,1-1 0,-1 0 0,0 0 0,0 0 0,0 0 0,-1 0 0,1 0 0,0 1 0,0-1 0,-1 0 0,1 0 0,0 0 0,-1 0 0,1 0 0,-1 0 0,0 1 0,-19 35 0,-86 76 0,106-113 0,0 0 0,-1 0 0,1 0 0,0 0 0,0 1 0,0-1 0,0 0 0,-1 0 0,1 0 0,0 1 0,0-1 0,0 0 0,0 0 0,0 1 0,0-1 0,0 0 0,0 0 0,0 0 0,0 1 0,0-1 0,0 0 0,0 0 0,0 1 0,0-1 0,0 0 0,0 0 0,0 1 0,0-1 0,0 0 0,0 0 0,0 1 0,0-1 0,0 0 0,1 0 0,-1 0 0,0 1 0,0-1 0,0 0 0,0 0 0,1 0 0,-1 1 0,0-1 0,0 0 0,0 0 0,1 0 0,-1 0 0,0 0 0,0 0 0,0 1 0,1-1 0,-1 0 0,0 0 0,1 0 0,22 3 0,28-5 0,0-5-2155,0-1-3330,-49 8 5294,31-5-8057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0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0 993,'-9'12'673,"0"-2"-481,2 2-160,-2-1-32,0 0-1378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17 233 6246,'0'0'10944,"-4"9"-8766,-5 12-1863,6-12 5120,24-38-1656,129-195-1639,-150 223-2128,1 0 0,0 0 0,-1-1 0,1 1 0,0 0-1,0 0 1,0 0 0,0 0 0,-1 0 0,2 0-1,-1 0 1,0 0 0,0 1 0,0-1 0,0 0 0,0 1-1,1-1 1,-1 1 0,0-1 0,2 0 0,-2 2-8,0-1 1,-1 1 0,1-1-1,0 1 1,-1-1-1,1 1 1,0 0 0,-1-1-1,1 1 1,-1 0-1,0-1 1,1 1 0,-1 0-1,1 0 1,-1-1-1,0 1 1,0 0 0,1 0-1,-1 0 1,0-1 0,0 1-1,0 0 1,0 1-1,0 67 158,0-62-106,-12 66 73,8-54-202,1 1-1,-1 29 1,4-49-111,0 1-1,0 0 1,0-1 0,1 1-1,-1-1 1,0 1-1,1 0 1,-1-1-1,0 1 1,1-1 0,-1 1-1,1-1 1,-1 1-1,1-1 1,-1 1 0,1-1-1,-1 1 1,1-1-1,0 0 1,-1 1-1,1-1 1,-1 0 0,1 0-1,0 1 1,-1-1-1,1 0 1,0 0 0,-1 0-1,1 0 1,0 0-1,-1 0 1,1 0-1,0 0 1,-1 0 0,1 0-1,0 0 1,-1-1-1,1 1 1,0 0 0,-1 0-1,1-1 1,0 1-1,0-1 1,12-4-6569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46 6374,'10'-6'7177,"18"-12"3416,-22 15-10093,0 0 0,-1 1 0,1-1 0,0 1 0,0 0 0,1 0 0,-1 1 0,0 0 0,1 0 0,6 0 0,-12 2-448,0-1-1,0 1 1,0 0-1,0 0 1,0 0-1,0 0 1,-1 0-1,1 0 1,0 0-1,-1 0 1,1 0 0,-1 0-1,1 0 1,-1 0-1,1 1 1,-1-1-1,0 0 1,1 0-1,-1 0 1,0 1-1,0-1 1,0 0 0,0 0-1,0 1 1,0-1-1,-1 2 1,-3 39 675,-1-32-649,0 0-1,-1 0 0,0-1 1,0 0-1,-1 0 1,0 0-1,-17 14 0,14-14 0,1 1 0,0 0 0,1 1 0,-14 22 0,22-33-77,1 1 0,-1 0 0,1-1 0,-1 1 0,1 0 0,-1-1 0,1 1 0,0-1 0,-1 1 0,1-1 0,0 1 0,0-1 0,-1 1 0,1-1 0,0 0 0,0 1 0,0-1 0,-1 0 0,1 0 0,0 0 0,0 1 0,0-1 0,0 0 0,-1 0 0,1 0 0,0 0 0,0-1 0,0 1 0,0 0 0,0 0 0,0-1 0,38 0 0,15-7-810,-19 2-2719,58-1-1,-80 7-4936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1954,'0'0'23142,"8"-8"-22624,-7 14-357,0 0 1,0 1 0,-1-1 0,0 0 0,0 1-1,-1 9 1,0 2 270,1 46 377,-2-2-994,3 1 0,3-1 0,14 76 0,-9-112-912,-2-14-1700,3-7-6479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14286,'0'0'5541,"0"65"-3171,0-43-1121,3 2-736,5 0-321,0-1-160,-1-1 0,1-5-128,-1-4-64,-1-2-97,-1-2-639,-1-7-770,0-2-993,-1 0-1280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3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10570,'0'0'10474,"-9"63"-10026,6-28-31,0 5-65,2 2-96,1 3-96,0 0-128,0-2-224,0-5-1730,3-6-2690,2-4-1378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3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1569,'0'0'9994,"-3"69"-7912,3-35-1345,0 0-609,3-3-1313,6 1-1538,2-2-6950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3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7847,'0'0'1565,"1"9"-439,5 27-612,1 6 4957,2 54 0,-9-90-5509,1 27 644,-1-32-678,0-1 0,0 1 0,0 0-1,0 0 1,0-1 0,1 1 0,-1 0 0,0 0-1,0-1 1,0 1 0,1 0 0,-1 0-1,1-1 1,-1 1 0,0 0 0,1-1-1,-1 1 1,1-1 0,-1 1 0,1 0 0,0-1-1,-1 1 1,1-1 0,-1 0 0,1 1-1,0-1 1,0 1 0,-1-1 0,1 0-1,1 1 1,0-14-13332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 4068,'0'0'11627,"-9"5"-10138,5-3-1581,-31 20 2675,34-20-2286,-1-1-1,1 0 0,-1 1 0,1 0 0,-1-1 0,1 1 0,0 0 0,0-1 1,0 1-1,0 0 0,0 0 0,0 0 0,1 0 0,-1 0 0,1 0 0,-1 0 1,1 0-1,0 0 0,0 1 0,0-1 0,0 3 0,29-3 2267,12-5-1890,0-1 1,-1-2-1,47-13 1,-47 9-643,1 2 0,-1 2 0,50-2 0,-90 8-243,0 0-1,1 0 1,-1 0-1,1 0 1,-1 0-1,0 0 1,1-1 0,-1 1-1,0 0 1,1 0-1,-1 0 1,0 0-1,0-1 1,1 1-1,-1 0 1,0 0-1,1-1 1,-1 1-1,0 0 1,0-1-1,0 1 1,1 0 0,-1-1-1,0 1 1,0 0-1,0-1 1,0 1-1,0 0 1,0-1-1,1 1 1,-1 0-1,0-1 1,0 0-1,0 0-389,2-8-5911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28 5221,'0'0'15561,"8"-5"-13676,24-17-289,-32 22-1534,0 0 1,0 1-1,0-1 0,0 0 1,0 0-1,1 0 0,-1 1 1,0-1-1,0 0 1,0 0-1,0 1 0,0-1 1,0 0-1,0 0 0,0 0 1,0 1-1,1-1 0,-1 0 1,0 0-1,0 0 0,0 0 1,0 0-1,1 1 0,-1-1 1,0 0-1,0 0 1,0 0-1,1 0 0,-1 0 1,0 0-1,0 0 0,0 0 1,1 0-1,-1 1 0,0-1 1,0 0-1,1 0 0,-1 0 1,0 0-1,0 0 1,0-1-1,1 1 0,-1 0 1,0 0-1,0 0 0,0 0 1,1 0-1,-1 0 0,0 0 1,0 0-1,0 0 0,1 0 1,-1-1-1,0 1 1,0 0-1,0 0 0,0 0 1,1 0-1,-1-1 0,0 1 1,-5 14 117,5-14-128,-18 30 823,0-1 1,-25 29-1,-8 13 102,49-63-2933,12-14-476,14-17-3590,-9 0-1030,1-4-4313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11627,'54'-44'5536,"-54"43"-5425,0 1 0,1 0 0,-1 0 0,0 0 0,1 0 0,-1 0 0,0 0 0,1 0 0,-1 0 0,0 0 0,1 0 0,-1 0 0,0 0 1,1 0-1,-1 0 0,0 0 0,1 0 0,-1 0 0,0 0 0,1 1 0,-1-1 0,0 0 0,1 0 0,-1 0 0,0 1 0,0-1 0,1 0 0,-1 0 0,0 1 0,0-1 0,1 0 0,-1 0 0,0 1 0,0-1 0,0 0 1,0 1-1,1-1 0,-1 0 0,0 1 0,0-1 0,0 0 0,0 1 0,0-1 0,0 0 0,0 1 0,0-1 0,0 0 0,0 1 0,0-1 0,0 0 0,0 1 0,0-1 0,0 0 0,0 1 0,-1-1 0,1 1 1,0 27 1864,0-24-1324,-1 43 1119,0-19-785,3 46 0,-1-67-1235,0 0 1,0 1 0,1-1-1,0 0 1,0 0 0,1 0 0,-1 0-1,2-1 1,-1 1 0,1-1-1,5 7 1,-2-9-6985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1826,'0'0'3422,"-4"24"-2189,-26 12-593,-2 3-4318,25-28 299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5029,'0'0'21460,"44"17"-20563,-22-17-321,2 0-319,0 0-161,0 0-96,-3 0-961,-1-2-1313,-4-2-1506,-3-3-2242,-1 1-8391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4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5477,'0'0'23724,"1"7"-23025,-1-2-626,1 1 1,0-1-1,0 0 0,0 0 0,1 0 0,0 0 1,0 0-1,0 0 0,3 4 0,-3-7-143,-1 1-1,1-1 0,0 0 1,0 0-1,1 0 0,-1 0 1,0-1-1,0 1 0,1-1 1,-1 1-1,1-1 1,0 0-1,-1 0 0,1 0 1,0 0-1,0-1 0,-1 1 1,1-1-1,0 1 0,0-1 1,4 0-1,-1-1-684,-1 1 1,0-1-1,0 0 0,0-1 0,0 1 1,0-1-1,0 0 0,0 0 0,-1 0 1,1-1-1,-1 0 0,0 0 0,1 0 1,-1 0-1,-1-1 0,1 1 0,6-8 0,-4 3-307,-1 1-1,1-1 0,-1-1 0,7-14 1,0-16 3732,-21 66 9456,-9 13-8387,-20 53-2040,37-88-1790,-18 70 1188,18-69-1869,0 0 0,0 0 1,1 0-1,0 1 0,2 11 0,1-14-4807,6-4-3587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3:5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5157,'0'0'24802,"9"-1"-23505,2-2-1196,0-1 0,0-1-1,-1 1 1,1-2 0,-1 0 0,0 0-1,-1 0 1,1-1 0,-1-1-1,-1 0 1,1 0 0,-2 0 0,1-1-1,7-12 1,-5 8-101,-22 61 0,3-22-1319,0 1 1,-5 26-1,11-31-1255,0-1-1,1 1 1,1 24 0,2-28-13249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0 454 5221,'0'0'22400,"10"-4"-20980,1-3-1235,0 0 0,0-1 0,-1 0-1,0-1 1,0 0 0,-1 0 0,-1-1 0,1 0 0,-1-1 0,12-21 0,106-193 1194,-74 127-1066,-52 98-313,0-1 0,0 1 0,0 0 0,0-1 0,1 1 0,-1 0 0,0 0 0,0-1 0,0 1 0,0 0 0,0 0 0,0-1 0,0 1 0,1 0 0,-1 0 0,0 0 0,0-1 0,0 1 0,1 0 0,-1 0 0,0 0 0,0-1 0,0 1 0,1 0 0,-1 0 0,0 0 0,0 0 0,1 0 0,-1 0 0,0 0 0,0 0 0,1 0 0,-1-1 0,0 1 0,1 0 0,-1 0 0,0 0 0,0 0 0,1 1 0,-1-1 0,4 13 0,-2 25 0,-2-35 0,-6 286 0,6-285 0,0 0 0,0 0 0,1 0 0,-1 0 0,1 0 0,0 0 0,0 0 0,0 0 0,1 0 0,-1-1 0,1 1 0,0 0 0,5 6 0,-7-8-1876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5509,'0'0'24343,"12"1"-22944,33-5-1020,0-2 0,0-1 0,56-18 0,-58 20-2088,-36 5 690,0-1 1,0 0-1,0 0 1,0 0-1,-1-1 1,1 1 0,0-2-1,-1 1 1,8-4-1,-6-3-12295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7815,'0'0'21092,"5"2"-19971,0 1-869,1 1 0,-1 0 0,0 0 0,0 0 0,0 1-1,0-1 1,-1 1 0,0 0 0,6 10 0,-4-7-172,0 0 1,0-1-1,1 1 1,11 9 0,-16-16-353,1 1 0,0 0 0,0 0-1,-1-1 1,1 0 0,0 1 0,0-1 0,1 0 0,-1-1 0,0 1 0,0 0 0,0-1 0,0 0 0,1 0 0,-1 0 0,0 0 0,0 0 0,4-2 0,-4 2-379,-1-1-1,0 0 1,0 1 0,0-1 0,0 0-1,0-1 1,0 1 0,0 0-1,-1 0 1,1-1 0,0 1 0,-1-1-1,1 0 1,-1 1 0,1-1-1,-1 0 1,0 0 0,1-3 0,14-21-11073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1409,'0'0'21290,"-4"13"-19064,-7 18-1074,-46 148 3365,50-150-4881,0 0 0,2 0 0,1 1 0,1 42 0,2-71 189,1-1 1,0 0-1,0 1 1,0-1-1,0 0 1,0 1-1,0-1 1,0 1-1,0-1 1,0 0-1,0 1 1,0-1-1,0 0 0,1 1 1,-1-1-1,0 0 1,0 1-1,0-1 1,0 0-1,1 1 1,-1-1-1,0 0 1,0 1-1,0-1 1,1 0-1,-1 0 1,0 1-1,1-1 0,-1 0 1,0 0-1,1 1 1,-1-1-1,0 0 1,1 0-1,-1 0 1,0 0-1,1 0 1,-1 0-1,0 0 1,1 1-1,-1-1 1,1 0-1,-1 0 0,0 0 1,1-1-1,-1 1 1,0 0-1,1 0 1,7 0-8325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11 112 4869,'0'0'21588,"-3"8"-20136,3-7-1420,-8 22 1403,30-44 344,65-101-167,-85 168-1612,-20 104-555,18-150 457,0 0 1,0 0 0,0-1-1,1 1 1,-1 0 0,0 0 0,0 0-1,0 0 1,0 0 0,0 0-1,0 0 1,0 0 0,0 0-1,1 0 1,-1 0 0,0 0-1,0-1 1,0 1 0,0 0-1,0 0 1,0 0 0,1 0-1,-1 0 1,0 0 0,0 0-1,0 0 1,0 0 0,0 0-1,0 0 1,1 0 0,-1 1-1,0-1 1,0 0 0,0 0-1,0 0 1,0 0 0,0 0-1,1 0 1,-1 0 0,0 0-1,0 0 1,0 0 0,0 0-1,0 0 1,0 1 0,0-1-1,0 0 1,0 0 0,0 0-1,1 0 1,-1 0 0,0 0-1,0 0 1,0 1 0,0-1-1,0 0 1,0 0 0,0 0-1,0 0 1,0 0 0,0 1-1,0-1 1,0 0 0,0 0-1,0 0 1,0 0 0,0 0-1,0 1 1,7-9-7430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 4837,'0'0'25111,"-6"-1"-23803,-1-2-643,-22-1 181,28 4-846,1 1 0,0 0 0,0 0 0,0 0 0,1 0 0,-1 0 0,0 0 0,1 0 0,-1-1 0,1 1 0,-1 0 0,1 0 0,0-1 0,-1 1 0,1 0 0,0-1 0,-1 1 0,1-1 0,0 1 0,0-1 0,0 1 0,-1-1 0,1 0 0,0 1 0,0-1 0,0 0 0,0 1 0,0-1 0,0 0 0,0 0 0,-1 0 0,1 0 0,0 0 0,2 0 0,38-1 0,-29 1 0,41 0 0,6 1 0,93 11 0,-152-11 0,0-1 0,1 0 0,-1 1 0,1-1 0,-1 0 0,0 1 0,1-1 0,-1 0 0,0 1 0,0-1 0,1 1 0,-1-1 0,0 1 0,0-1 0,0 1 0,0-1 0,1 0 0,-1 1 0,0-1 0,0 1 0,0-1 0,0 1 0,0-1 0,0 1 0,0-1 0,0 1 0,0-1 0,-1 1 0,1-1 0,0 1 0,0-1 0,0 1 0,-1-1 0,1 0 0,0 1 0,0-1 0,-1 1 0,1-1 0,0 0 0,-1 1 0,1-1 0,0 0 0,-1 1 0,1-1 0,0 0 0,-1 1 0,0-1 0,-18 21 0,-24 18 0,-2-2 0,-62 39 0,72-52 0,24-16 131,15-8-71,18-13-2167,-9 0-5170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 6726,'7'-3'7318,"2"0"7614,-9 9-11476,-2 6-4498,-5 8 1226,-1-1 1,-1 0-1,0 0 0,-2-1 1,0 0-1,-23 29 1,4-6-99,-59 89-86,87-136-1273,5-10-1714,45-79-8329,-24 51 4706,-3 4-480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0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42 641,'0'0'5498,"4"-7"-4590,10-21-113,-11 21 988,-26 37-1306,13-15-591,-27 31-366,35-43-3711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84 352,'4'-7'1247,"24"-41"6900,-27 46-7435,0 0-1,0 0 1,1 0 0,-1 0 0,1 0 0,0 0 0,-1 0 0,1 1 0,0-1 0,0 1 0,0-1 0,0 1-1,0 0 1,1 0 0,-1 0 0,0 0 0,5-1 0,-6 3-446,-1 1 0,1-1 0,0 0 0,-1 1 1,1-1-1,-1 0 0,1 1 0,-1-1 0,1 1 0,-1-1 0,0 1 0,0-1 0,0 1 1,0-1-1,0 1 0,0-1 0,0 1 0,-1 1 0,1 0 219,-6 280 4181,13-244-8845,-7-38 3937,1 1-1,-1-1 0,1 0 0,-1 0 0,1 1 0,-1-1 0,1 0 1,0 0-1,0 0 0,-1 0 0,1 0 0,0 0 0,0 0 1,0 0-1,0 0 0,0 0 0,0 0 0,1-1 0,-1 1 0,0 0 1,0-1-1,1 1 0,-1-1 0,0 0 0,0 1 0,3-1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7271,'0'0'24503,"40"12"-23510,-4-20-993,2 2 0,4-1 0,-4 2 0,-3 3 0,-4 2-1025,-2 0-2178,-7 0-2562,-2-3-3236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4292,'0'0'24546,"4"8"-22859,-4-7-1637,7 19 554,1-1-1,1-1 0,21 33 1,-28-47-699,1 0-1,0 0 1,0 0-1,0 0 1,0-1 0,1 1-1,0-1 1,-1 0 0,1 0-1,0 0 1,0-1 0,1 1-1,-1-1 1,0 0 0,1 0-1,0-1 1,-1 1-1,1-1 1,0 0 0,-1 0-1,1-1 1,0 0 0,0 1-1,7-2 1,-10 1-357,-1-1 0,0 1 1,0-1-1,1 1 0,-1-1 1,0 1-1,0-1 0,1 0 0,-1 1 1,0-1-1,0 0 0,0 0 0,0 0 1,0 0-1,0 0 0,0 0 1,-1 0-1,1-1 0,0 1 0,1-2 1,7-16-7664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4708,'0'0'17041,"-5"11"-13870,-13 32-2050,2 1 0,2 0 0,2 1 0,2 0 0,2 1 0,-4 81 0,12-124-1329,3 28-9076,4-33 1095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14:2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42 12204,'0'0'20205,"10"-7"-19879,-7 5-310,37-23 8,-38 24-25,0 0 1,0 0 0,0 0-1,0 0 1,0 0 0,0 1-1,0-1 1,0 1 0,0 0-1,0-1 1,1 1 0,-1 0-1,0 0 1,0 0 0,0 1-1,0-1 1,0 0 0,1 1-1,-1 0 1,0-1 0,0 1-1,3 2 1,-3-2 0,-1 1 0,1 0 0,-1 0 0,0 0 0,1 0 0,-1 0 0,0 0 0,0 0 0,0 0 0,-1 0 0,1 0 0,0 0 0,-1 1 0,0-1 0,1 0 0,-1 0 0,0 1 0,0-1 0,0 0 0,0 0 0,-1 1 0,1-1 0,-1 0 0,1 0 0,-1 1 0,0-1 0,0 0 0,-1 3 0,-3 5 0,0 1 0,-1-1 0,0 0 0,-8 11 0,-92 105 0,105-126 0,1 0 0,-1 1 0,1-1 0,0 0 0,-1 1 0,1-1 0,0 1 0,0-1 0,-1 0 0,1 1 0,0-1 0,0 1 0,0-1 0,0 1 0,-1-1 0,1 1 0,0-1 0,0 0 0,0 1 0,0-1 0,0 1 0,0-1 0,0 1 0,0-1 0,0 1 0,1-1 0,-1 1 0,0-1 0,0 1 0,0-1 0,0 0 0,1 1 0,-1 0 0,18 2 0,25-12 0,-43 9 0,121-25-1438,-42 10-2905,-36 5-6243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4484,'0'0'26724,"13"1"-25427,120 5-1139,135-11 0,-94-8-5396,-126 5-114,-19-3-955,0-5-5229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2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11 9097,'0'0'13895,"11"-3"-12208,1 1-1189,1 0-1,0 0 0,0 1 0,0 1 0,0 0 1,-1 0-1,1 2 0,19 3 0,-27-4-398,-1 1-1,0-1 1,0 1 0,1-1-1,-1 1 1,0 0 0,0 1-1,-1-1 1,1 1 0,0-1-1,-1 1 1,0 0-1,0 1 1,0-1 0,0 0-1,0 1 1,0 0 0,-1-1-1,0 1 1,0 0-1,0 0 1,0 1 0,-1-1-1,1 0 1,-1 1 0,0-1-1,-1 0 1,1 1 0,-1-1-1,0 9 1,-1-3-69,0-1 1,-1 1 0,0-1-1,-1 1 1,0-1-1,0 0 1,-1 0 0,0 0-1,0-1 1,-1 1-1,-1-1 1,-10 13 0,-8 7 47,-54 49 1,8-16-2073,-154 101 0,188-140-6286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4388,'0'0'24263,"2"8"-22501,-2-6-1687,1 0 1,-1 0 0,1 0 0,-1 0-1,1 0 1,0 0 0,0 0-1,0-1 1,0 1 0,0 0-1,0-1 1,0 1 0,1-1-1,-1 1 1,1-1 0,-1 0 0,1 1-1,-1-1 1,1 0 0,3 2-1,1-2 35,1 1-1,0-1 0,0 0 0,1 0 0,-1-1 1,9 0-1,271-10-8827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14574,'0'0'14894,"58"23"-13325,-14-23-608,4 0-576,3-5-257,-1-2-64,-2 0-32,-5 4-481,-7-1-1633,-6 0-1761,-5-1-4805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55 4388,'-1'-13'257,"-1"-4"4575,1-6 7482,6 22-6985,15 13-3408,-7 2-1515,-2 0 0,1 1 1,-2 1-1,17 31 0,-20-33-194,1 1 0,0-2 0,1 1 0,0-1-1,1-1 1,1 0 0,18 17 0,-26-27-404,-1 0-1,1 0 1,0 0 0,0 0-1,0-1 1,0 0 0,1 1-1,-1-1 1,0 0 0,1-1-1,-1 1 1,0 0 0,5-1-1,-5 0-209,-1 0-1,1-1 0,0 1 0,0-1 1,-1 0-1,1 0 0,0 0 0,-1 0 1,1 0-1,-1 0 0,1-1 0,-1 1 1,1-1-1,-1 0 0,0 0 0,0 1 1,0-2-1,0 1 0,0 0 1,-1 0-1,1 0 0,-1-1 0,3-3 1,10-20-9565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0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12 749 10282,'0'0'18289,"-3"4"-17307,-5 8-159,22-33 263,28-39 219,77-118-1305,235-321 0,-354 499 0,0 0 0,0-1 0,0 1 0,0 0 0,0-1 0,0 1 0,0 0 0,0-1 0,1 1 0,-1 0 0,0-1 0,0 1 0,0 0 0,1 0 0,-1-1 0,0 1 0,0 0 0,1 0 0,-1 0 0,0-1 0,1 1 0,-1 0 0,0 0 0,1 0 0,-1 0 0,0 0 0,1 0 0,-1-1 0,0 1 0,1 0 0,-1 0 0,0 0 0,1 0 0,-1 0 0,0 0 0,1 0 0,-1 0 0,0 1 0,1-1 0,-1 0 0,0 0 0,0 0 0,1 0 0,-1 0 0,0 1 0,1-1 0,-1 0 0,0 0 0,0 0 0,1 1 0,-1-1 0,0 0 0,0 0 0,1 1 0,3 26 0,-8 36 0,-14 40 0,4-31 0,2-1 0,-1 97 0,11-128 0,1-30 0,0 1 0,0 0 0,1-1 0,1 1 0,0-1 0,0 1 0,1-1 0,5 20 0,-8-36-364,0 1 0,1 0 0,-1 0 0,1 0 0,0 0 0,1-1 0,0-5 0,1-9-2799,-2-6-4161,0-1-3140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19154,'0'0'3513,"-6"10"-364,-114 252 1063,101-211-3527,2 0 0,2 1-1,-11 83 1,25-129-675,-1 4-228,1 0 0,0 0 1,1 0-1,2 20 1,2-24-4545,5-6-3844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51 5157,'0'0'6235,"-9"3"-2509,7-2-3493,-43 12 3464,43-12-3275,0 0-1,0-1 1,0 1 0,0 0 0,1 0-1,-1 0 1,0 0 0,1 1-1,-1-1 1,0 0 0,1 1-1,-1-1 1,1 1 0,0-1 0,0 1-1,-1 0 1,1-1 0,0 1-1,0 0 1,1 0 0,-1 0 0,0 0-1,0 3 1,1-5-338,0 1 0,0 0 0,0-1 1,1 1-1,-1-1 0,0 1 0,0 0 0,1-1 0,-1 1 1,0-1-1,1 1 0,-1-1 0,1 1 0,-1-1 0,0 1 0,1-1 1,-1 1-1,1-1 0,-1 0 0,1 1 0,0-1 0,-1 0 1,1 0-1,-1 1 0,1-1 0,0 0 0,-1 0 0,1 0 1,1 1-1,22 1 676,-20-2-623,101-1-67,-2-5 0,149-27 0,-15 0-104,246 3 34,-280 20 0,-201 10-174,-7 0-351,-23 2-1616,-37-2-6721,41-8-6598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4356,'0'0'26772,"0"11"-25683,0-5-1052,0 0-1,0 0 1,0-1 0,-1 1-1,0 0 1,0 0 0,0-1-1,-1 1 1,0 0 0,0-1-1,-1 0 1,1 1 0,-1-1-1,-5 7 1,-69 81-37,33-41 0,1 2 0,-50 86 0,90-132-59,5-14-792,0 1-1,1-1 1,0 1-1,1 0 1,-1-1-1,7-6 1,6-9-1565,31-61-6894,-23 34 2904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3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12524,'0'0'16928,"7"10"-15540,-2-1-1195,1 0-1,-2 1 1,1-1 0,-1 1-1,-1 0 1,0 1 0,0-1 0,-1 0-1,1 17 1,0 25-193,7 61 0,-9-103 0,1-1 0,0 1 0,1 0 0,0-1 0,0 0 0,1 1 0,1-1 0,8 13 0,-13-22-73,0 1 0,0 0 0,1 0 0,-1-1-1,0 1 1,1 0 0,-1 0 0,1-1 0,-1 1 0,1 0 0,-1-1 0,1 1-1,-1-1 1,1 1 0,0-1 0,-1 1 0,1-1 0,0 1 0,-1-1 0,1 0-1,0 1 1,0-1 0,-1 0 0,1 0 0,0 1 0,0-1 0,0 0 0,-1 0-1,1 0 1,0 0 0,0 0 0,0 0 0,-1 0 0,1 0 0,0-1 0,0 1 0,0 0-1,-1 0 1,1-1 0,0 1 0,0 0 0,-1-1 0,1 1 0,0-1 0,-1 1-1,1-1 1,0 1 0,-1-1 0,1 1 0,-1-1 0,2-1 0,-1-1-607,1 0 0,0-1 0,-1 1 1,1-1-1,-1 1 0,0-1 0,0 0 0,-1 1 1,1-1-1,-1-4 0,1-17-7771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8616,'0'0'24151,"21"11"-24151,10-11 0,5 0 0,0 0 0,3 0 0,0-6 0,-3-6-2434,-2-4-3140,-3-3-4547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2787,'0'0'29393,"6"10"-28875,-2-4-514,-1 0 0,0 0 0,0 0 0,0 0 0,-1 0 0,0 1 0,0-1 0,0 1 0,-1-1 0,0 1 1,0 0-1,-1-1 0,0 1 0,0 0 0,-1-1 0,-1 8 0,-5 10-4,-2-1 0,-1-1 0,-18 33 0,18-38 0,1 0 0,1 0 0,0 1 0,1 0 0,1 1 0,-6 31 0,12-50 0,0 1 0,0-1 0,0 1 0,0-1 0,0 1 0,0-1 0,0 1 0,0-1 0,0 0 0,0 1 0,1-1 0,-1 1 0,0-1 0,0 0 0,1 1 0,-1-1 0,0 0 0,0 1 0,1-1 0,-1 0 0,0 1 0,1-1 0,-1 0 0,0 0 0,1 1 0,-1-1 0,1 0 0,-1 0 0,0 0 0,1 1 0,-1-1 0,1 0 0,-1 0 0,1 0 0,-1 0 0,0 0 0,1 0 0,-1 0 0,1 0 0,0 0 0,22-2 0,-20 1 0,43-9 0,0-2 0,46-20 0,60-16 0,-17 27-2213,-115 19 812,-9 1-7189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13293,'0'0'19202,"4"6"-18967,14 19-198,-17-25-37,0 1 0,-1-1 0,1 0 0,0 0 0,-1 1 0,1-1 0,-1 0 0,1 0 0,0 0 0,0 0 0,-1 0 0,1 0 0,0 0 0,-1 0 0,1 0 0,0 0 0,-1 0 0,1 0 0,0-1 0,-1 1 0,1 0 0,-1 0 0,1-1 0,0 1 0,-1 0 0,1-1 0,-1 1 0,1-1 0,-1 1 0,1 0 0,-1-1 0,1 1 0,-1-1 0,1 0 0,-1 1 0,0-1 0,1 1 0,-1-1 0,0 0 0,0 1 0,1-1 0,-1 1 0,0-1 0,0 0 0,0 1 0,0-1 0,0 0 0,0 0 0,0 1 0,0-1 0,0-1 0,-2-13 0,1 15 0,0-1 0,1 1 0,-1 0 0,0 0 0,1 0 0,-1 0 0,0 0 0,1 0 0,-1 0 0,0 0 0,1 0 0,-1 0 0,0 0 0,1 1 0,-1-1 0,1 0 0,-1 0 0,0 1 0,1-1 0,-1 0 0,1 1 0,-1-1 0,1 0 0,-1 1 0,1-1 0,-1 1 0,1-1 0,-1 1 0,0 0 0,0 0-265,0 0-1,0-1 1,0 1-1,0 0 1,0 0-1,1 0 1,-1 0-1,0 0 1,0 0-1,1 0 1,-1 1 0,1-1-1,-1 0 1,1 0-1,-1 1 1,1-1-1,0 0 1,-1 0-1,1 3 1,0-3-32,1-1 0,-1 1 0,0 0 0,0-1 0,1 1 0,-1 0 0,1-1 0,-1 1 0,1-1 0,-1 1 0,1-1 0,-1 1 0,1-1 0,-1 1 0,1-1 0,-1 1 0,1-1 0,0 1 0,-1-1 0,1 0 0,0 0 0,-1 1 0,1-1 0,0 0 0,0 0 0,-1 0 0,1 0 0,0 0 0,0 0 0,-1 0 0,1 0 0,0 0 0,0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8488,'0'0'23446,"3"-3"-23077,8-12-265,-7 16 2,-7 28 72,-2 9-102,5-36-76,3 24 0,-3-26 0,1 1 0,-1-1 0,0 1 0,1-1 0,-1 1 0,0-1 0,1 0 0,-1 1 0,1-1 0,-1 0 0,1 1 0,-1-1 0,1 0 0,-1 1 0,1-1 0,-1 0 0,1 0 0,-1 0 0,1 0 0,0 1 0,-1-1 0,1 0 0,-1 0 0,1 0 0,-1 0 0,1 0 0,0 0 0,-1 0 0,1-1 0,-1 1 0,1 0 0,-1 0 0,1 0 0,-1-1 0,1 1 0,-1 0 0,1 0 0,-1-1 0,1 1 0,-1 0 0,1-1 0,0 0 0,1-1-24,0 0 0,0 0-1,-1 0 1,1 0 0,0 0 0,-1 0-1,1-1 1,-1 1 0,0-1 0,0 1-1,0-1 1,0 1 0,0-1 0,-1 0-1,1 1 1,-1-1 0,1-5 0,-1 7-23,0 0 1,0 1 0,0-1 0,0 0 0,0 0 0,0 0 0,0 0-1,0 1 1,0-1 0,0 0 0,0 0 0,0 0 0,-1 1 0,1-1-1,0 0 1,-1 0 0,1 1 0,-1-1 0,1 0 0,0 0 0,-1 1-1,0-1 1,1 1 0,-1-1 0,1 0 0,-1 1 0,0-1 0,1 1-1,-1-1 1,0 1 0,1 0 0,-1-1 0,0 1 0,0 0 0,0 0 0,1-1-1,-1 1 1,0 0 0,0 0 0,0 0 0,0 0 0,1 0 0,-1 0-1,0 0 1,0 0 0,0 0 0,1 0 0,-1 1 0,0-1 0,0 0-1,0 1 1,1-1 0,-1 0 0,0 1 0,0-1 0,1 1 0,-1-1-1,1 1 1,-1-1 0,-1 2 0,-3 1-7962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9 420 3235,'-9'31'13485,"12"-5"-5926,-3-25-7379,0 0 0,1 0 0,-1 0-1,1 0 1,-1 0 0,1-1 0,0 1-1,-1 0 1,1 0 0,0-1 0,0 1-1,-1 0 1,1-1 0,0 1 0,0-1 0,0 1-1,0-1 1,0 1 0,0-1 0,1 1-1,1-1-1,-1 0 0,1 1 0,-1-1 0,1 0 0,-1-1-1,1 1 1,-1 0 0,1-1 0,-1 0 0,1 1 0,3-3 0,3-1 14,0-1 1,-1 0-1,0 0 1,0-1-1,0 0 1,0-1-1,-1 0 1,0 0 0,11-15-1,5-10-32,20-38 1,-40 66-128,9-16-8,-1 0 0,-1 0 0,-1-1 0,-1-1 0,-1 1 0,0-1-1,-2 0 1,0-1 0,-2 1 0,0-1 0,-2-25 0,0 47-25,-1 0 0,0 0 0,0 0 0,0 0 0,0 1 0,0-1 0,-1 0 0,1 0 0,0 0 0,0 0 0,-1 1 0,1-1 0,0 0 0,-1 0 0,1 1 0,0-1 0,-1 0 0,1 0 0,-1 1 0,0-1 0,1 1 0,-1-1 0,1 0 0,-1 1 0,0-1 0,1 1 0,-1 0 0,0-1 0,0 1 0,1-1 0,-1 1 0,0 0 0,0 0 0,0-1 0,0 1 0,1 0 0,-1 0 0,0 0 0,0 0 0,0 0 0,0 0 0,1 0 0,-1 0 0,0 1 0,0-1 0,0 0 0,0 0 0,1 1 0,-1-1 0,0 0 0,0 1 0,0 0 0,-4 1 0,1 0 0,0 1 0,0 0 0,0-1 0,0 1 0,0 0 0,-5 7 0,-8 14 0,2 0 0,1 1 0,1 1 0,1 0 0,1 0 0,2 1 0,0 1 0,2-1 0,1 1 0,2 1 0,0-1 0,2 1 0,2 49 0,8-35 0,-8-42 0,0 1 0,0-1 0,1 1 0,-1-1 0,1 1 0,-1-1 0,1 1 0,-1-1 0,1 0 0,0 1 0,0-1 0,0 0 0,0 0 0,0 1 0,0-1 0,0 0 0,0 0 0,0 0 0,0 0 0,1 0 0,-1-1 0,0 1 0,1 0 0,-1-1 0,2 1 0,-2-1 0,0 0 0,0-1 0,0 1 0,0-1 0,0 1 0,0-1 0,0 1 0,0-1 0,-1 0 0,1 1 0,0-1 0,0 0 0,-1 0 0,1 0 0,0 0 0,-1 0 0,1 0 0,-1 1 0,1-1 0,-1 0 0,1 0 0,-1-2 0,11-29 0,-7 20 0,7-22 0,26-64 0,-33 89 0,1-1 0,0 1 0,0 0 0,1 0 0,1 0 0,-1 1 0,11-10 0,-16 16 0,1 1 0,-1-1 0,1 1 0,0-1 0,0 1 0,0 0 0,0-1 0,0 1 0,0 0 0,0 0 0,0 0 0,0 1 0,0-1 0,1 1 0,-1-1 0,0 1 0,1-1 0,-1 1 0,0 0 0,0 0 0,1 0 0,-1 1 0,0-1 0,1 1 0,-1-1 0,0 1 0,0 0 0,0-1 0,1 1 0,-1 0 0,0 0 0,2 2 0,-1 0 0,0 0 0,0 0 0,-1 0 0,0 0 0,1 0 0,-1 0 0,0 0 0,0 1 0,-1-1 0,1 1 0,-1 0 0,0-1 0,0 1 0,0 0 0,0 0 0,-1 0 0,1-1 0,-1 6 0,0-5 0,0-1 0,-1 1 0,1 0 0,-1-1 0,0 1 0,0-1 0,0 1 0,0-1 0,-1 0 0,0 0 0,1 1 0,-1-1 0,0 0 0,-4 4 0,-40 33 0,19-18 0,33-21 0,-1 1 0,1-1 0,0 0 0,-1 0 0,1-1 0,11 0 0,-3 0-2,4-1-216,1 2 1,30 4-1,-43-4-56,0 1 0,-1-1 0,1 1 0,-1 0 0,1 1 0,-1-1 0,0 1 0,0 0 0,0 1 0,0-1 0,0 1 0,6 6 0,0 3-8129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3331,'0'0'20211,"12"-1"-18139,99-8 2193,16-3-3281,-45 15-8678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0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14350,'0'0'17872,"57"15"-17327,-32-15-545,4 0 0,1 0 0,-3 0 0,2 0 0,-5 0-1057,-8-5-4100,-7-9-6790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8072,'0'0'19442,"52"15"-17680,-10-22-833,1-1-481,3 0-384,-1 0-64,-6 4-1281,-2-1-2499,-9-1-2049,-4 0-7560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4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3075,'0'0'91,"-2"30"2930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2851,'0'0'3427,"0"-3"-4068,0-2-1665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14 146 4837,'4'-9'2605,"13"-32"1984,23-54 9218,-40 95-13745,0 0 1,0 0-1,0 0 1,0 0 0,0 0-1,1 0 1,-1 1-1,0-1 1,0 0-1,0 0 1,0 0 0,0 0-1,0 0 1,0 0-1,0 0 1,0 0-1,0 0 1,0 0 0,0 0-1,1 0 1,-1 0-1,0 0 1,0 1-1,0-1 1,0 0 0,0 0-1,0 0 1,0 0-1,0 0 1,0 0-1,1 0 1,-1 0-1,0 0 1,0 0 0,0 0-1,0 0 1,0 0-1,0 0 1,0-1-1,0 1 1,1 0 0,-1 0-1,0 0 1,0 0-1,0 0 1,0 0-1,0 0 1,0 0 0,0 0-1,0 0 1,0 0-1,0 0 1,0 0-1,0 0 1,1-1-1,-1 1 1,0 0 0,0 0-1,0 0 1,0 0-1,0 0 1,2 16 1043,-1 21-593,-5 5-302,-2-1 0,-1 0-1,-17 54 1,13-58-64,2 2 0,1-1 0,-5 78 0,13-115-147,0-1 0,0 0 0,0 1 0,0-1 0,0 1 0,0-1 0,0 0 0,0 1 0,0-1 0,0 1 0,0-1 0,0 0 0,0 1 0,1-1 0,-1 0 0,0 1 0,0-1 0,0 0 0,1 1 0,-1-1 0,0 0 0,0 1 0,1-1 0,-1 0 0,0 1 0,1-1 0,-1 0 0,0 0 0,1 0 0,-1 1 0,0-1 0,1 0 0,-1 0 0,0 0 0,1 0 0,-1 0 0,1 0 0,-1 0 0,1 1 0,19-8 0,16-19 0,63-83 0,120-169 0,-152 188 0,-93 117-3537,-22 12-8188,18-17 466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6822,'0'0'22806,"50"43"-20564,-31-30-1345,0 3-897,0 0 0,-2 1 0,-2 1 0,-2 3 0,1 1 0,-7-4 0,-1-6-2626,-4-3-5286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2691,'0'0'26942,"9"-3"-25495,60-14-917,2 3 1,87-7-1,-80 12-434,627-55-96,-620 58 0,-66 5-350,-36 1-961,-11 1-2206,7-1-4277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4452,'0'0'27616,"4"3"-27131,-3-2-477,0 0 0,1 0 0,-1 0 0,0 0-1,0-1 1,0 1 0,0 0 0,1-1 0,-1 1-1,0-1 1,1 1 0,-1-1 0,1 1-1,-1-1 1,0 0 0,1 0 0,-1 0 0,1 0-1,-1 0 1,0 0 0,1 0 0,-1 0 0,3-1-1,-3 0-6,1 0 0,-1 0 1,0-1-1,0 1 0,0 0 0,0 0 0,0-1 0,0 1 0,0 0 0,0-1 0,0 1 0,0-1 0,-1 1 0,1-1 0,-1 0 0,1 1 0,-1-1 1,0 0-1,0 1 0,1-1 0,-1 0 0,0 1 0,0-1 0,-1-2 0,1 4-1,0 0 0,0-1 0,0 1 0,0-1 0,0 1 0,0-1 0,0 1 0,0-1 0,0 1 0,0 0 0,-1-1 0,1 1 0,0-1 0,0 1 0,0 0 0,-1-1 0,1 1 0,0 0 0,0-1 0,-1 1 0,1 0 0,0-1 0,-1 1 0,1 0 0,-1 0 0,1-1 0,0 1 0,-1 0 0,1 0 0,0 0 0,-1 0 0,1-1 0,-1 1 0,1 0 0,-1 0 0,1 0 0,0 0 0,-1 0 0,1 0 0,-1 0 0,1 0 0,-1 0 0,1 0 0,-1 0 0,1 1 0,0-1 0,-1 0 0,1 0 0,-1 0 0,1 0 0,0 1 0,-1-1 0,1 0 0,0 0 0,-1 1 0,1-1 0,0 0 0,-1 1 0,1-1 0,0 0 0,-1 1 0,-22 22 0,21-20 0,-17 33 0,18-35 0,1 0 0,-1 1 0,0-1 0,1 1 0,-1-1 0,1 1 0,-1-1 0,1 1 0,0-1 0,0 1 0,0 0 0,0-1 0,0 1 0,0-1 0,0 1 0,0-1 0,0 1 0,1 0 0,0 2 0,11-1-2791,6-10-7737,-9-3-1521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72 5093,'0'0'23003,"3"-9"-21492,1 1-1060,-2 5-272,-1 0 1,1 0 0,-1 0 0,0 0 0,0-1 0,0 1-1,0 0 1,0 0 0,-1-1 0,1-4 0,-18 24 551,14-12-731,0-1 0,1 1 0,-1 0 0,1 0 0,0 1 0,0-1 0,0 0 0,1 1 0,0-1 0,-1 1 0,2-1 0,-2 7 0,4-11 0,-1 0 0,1 0 0,0 1 0,-1-1 0,1 0 0,0 0 0,-1-1 0,1 1 0,0 0 0,-1-1 0,1 1 0,-1-1 0,1 1 0,-1-1 0,3-1 0,3-3 0,0 0 0,0 0 0,-1-1 0,0 0 0,0 0 0,0 0 0,-1-1 0,0 0 0,-1 0 0,1 0 0,4-12 0,-17 23 0,-3 9 0,-4 14-4287,12-19-3309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32 469 3491,'0'0'11040,"-4"8"-6908,-1-1-3346,2-4-365,1 1 0,-1-1 1,1 1-1,0-1 0,0 1 0,1 0 0,-1 0 1,1 0-1,0-1 0,0 1 0,0 1 1,-1 5-1,3-10-343,-1 0-1,0 1 1,0-1 0,0 0 0,0 0 0,0 1-1,0-1 1,1 0 0,-1 0 0,0 1-1,0-1 1,0 0 0,1 0 0,-1 0-1,0 1 1,0-1 0,1 0 0,-1 0 0,0 0-1,0 0 1,1 0 0,-1 1 0,0-1-1,0 0 1,1 0 0,-1 0 0,0 0 0,1 0-1,-1 0 1,0 0 0,0 0 0,1 0-1,-1 0 1,0 0 0,1 0 0,-1 0-1,0 0 1,0-1 0,1 1 0,-1 0 0,0 0-1,1 0 1,15-6 1025,0-6-690,-1-1 0,0 0 0,-1-1 0,0 0 0,-1-1 0,-1-1 0,12-19 0,-11 17-322,126-193-91,-36 51 0,-102 159 0,-1 0 0,0 0 0,1 0 0,-1 0 0,1 1 0,0-1 0,-1 0 0,1 0 0,-1 1 0,1-1 0,0 0 0,0 1 0,-1-1 0,1 0 0,0 1 0,0-1 0,0 1 0,0-1 0,0 1 0,0 0 0,0-1 0,1 1 0,3 17 0,-11 41 0,5-54 0,-31 137 0,22-108 0,1 1 0,2 0 0,2 0 0,1 1 0,0 63 0,4-97 0,0 0 0,0-1 0,0 1 0,0 0 0,0-1 0,0 1 0,1 0 0,-1-1 0,0 1 0,0 0 0,0-1 0,1 1 0,-1 0 0,0-1 0,1 1 0,-1 0 0,0-1 0,1 1 0,-1-1 0,1 1 0,-1-1 0,1 1 0,-1-1 0,1 0 0,0 1 0,-1-1 0,1 1 0,-1-1 0,1 0 0,0 0 0,-1 1 0,2-1 0,-2 0-30,1 0 0,0-1 0,-1 1-1,1 0 1,-1-1 0,1 1 0,0 0 0,-1-1 0,1 1 0,-1-1-1,1 1 1,-1 0 0,1-1 0,-1 0 0,0 1 0,1-1 0,-1 1-1,0-1 1,1 1 0,-1-1 0,0 0 0,0 1 0,1-1-1,-1 0 1,0 1 0,0-1 0,0 0 0,0 1 0,0-1 0,0 0-1,0 1 1,0-1 0,0 0 0,0-1-324,0 0-427,0 0 0,0 0 0,0-1 0,0 1-1,0 0 1,0 0 0,-1 0 0,1 0 0,-1 0 0,1 0 0,-1 0 0,0 0 0,0 0 0,0 1 0,0-1 0,0 0-1,-3-3 1,-12-8-7418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17457,'0'0'15310,"46"-39"-15310,-14 32 0,1 0 0,0-1 0,-2-1 0,-2 4 0,-5 3 0,-3 2 0,-6 0-1698,-7 0-4131,-3 0-2595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14061,'0'0'14008,"-2"9"-13234,-9 26 156,-1-1-1,-22 46 0,18-46-686,1 1-1,2 0 1,-11 45 0,18-48-96,1 0 1,-2 55 0,7-79-384,0 1 1,0-1-1,1 0 0,0 0 0,0 0 0,1 0 0,0-1 0,1 1 0,-1 0 1,1-1-1,1 1 0,0-1 0,0 0 0,0 0 0,1-1 0,7 9 0,-10-13-349,0 0-1,0 0 0,0-1 1,0 1-1,0-1 0,0 0 1,0 1-1,1-1 0,-1 0 1,1 0-1,-1-1 0,1 1 0,2 0 1,15 0-6190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22357,'0'0'9935,"5"11"-9513,0 3-418,-1 0 1,0 0 0,-1 1 0,0-1 0,-2 0 0,1 1 0,-2-1-1,0 1 1,0 0 0,-5 18 0,-2-4-5,-2 0 0,-19 45 0,-8 24 0,36-98 0,0 1 0,0-1 0,0 1 0,0-1 0,1 1 0,-1-1 0,0 0 0,0 1 0,0-1 0,1 0 0,-1 1 0,0-1 0,0 1 0,1-1 0,-1 0 0,0 0 0,1 1 0,-1-1 0,0 0 0,1 1 0,-1-1 0,0 0 0,1 0 0,-1 0 0,1 1 0,-1-1 0,1 0 0,-1 0 0,0 0 0,1 0 0,-1 0 0,1 0 0,-1 0 0,1 0 0,-1 0 0,0 0 0,1 0 0,-1 0 0,1 0 0,-1 0 0,1-1 0,-1 1 0,1 0 0,18-3 0,78-25 0,20-5 0,-78 23-1633,-14 2-3439,1-2-7057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0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4708,'1'16'14273,"2"-9"-6651,-2-8-7340,1 0-1,0 0 1,-1 0 0,1 0-1,-1 0 1,0 0 0,1 0-1,-1-1 1,0 1 0,0 0-1,1-1 1,-1 1 0,1-4-1,51-69 820,63-122 1,-104 175-1084,-9 26-18,-1 14 0,-1 23 0,-8 6 0,4-30 0,1 0 0,0 28 0,2-45 0,0 0 0,1 0 0,-1-1 0,0 1 0,1-1 0,-1 1 0,1 0 0,-1-1 0,1 1 0,-1-1 0,1 1 0,-1-1 0,1 1 0,-1-1 0,1 1 0,-1-1 0,1 0 0,0 1 0,-1-1 0,1 0 0,0 1 0,0-1 0,-1 0 0,1 0 0,0 0 0,-1 0 0,1 0 0,0 0 0,0 0 0,-1 0 0,1 0 0,0 0 0,0 0 0,-1 0 0,1 0 0,0-1 0,-1 1 0,1 0 0,0 0 0,-1-1 0,1 1 0,0-1 0,-1 1 0,1 0 0,0-1 0,33-18 0,-9-6 0,-1-1 0,-2-1 0,0-2 0,-2 0 0,-2-1 0,29-60 0,-53 136 0,-9 14 0,3 0 0,3 1 0,2 0 0,1 85 0,7-90 0,0-6 0,-9 76 0,6-110 0,-1 1 0,-1 0 0,-1-1 0,0 0 0,-1 0 0,0-1 0,-2 1 0,-12 19 0,18-32 0,1-1 0,-1 1 0,0-1 0,0 0 0,0 0 0,0 0 0,0 0 0,0 0 0,0-1 0,0 1 0,-1 0 0,1-1 0,-5 2 0,6-3 0,-1 1 0,1-1 0,-1 0 0,1 0 0,0 0 0,-1 0 0,1 0 0,-1 0 0,1 0 0,-1 0 0,1 0 0,-1-1 0,1 1 0,0-1 0,-1 1 0,1-1 0,0 0 0,-1 1 0,0-2 0,-2-1 0,1-1 0,-1 1 0,1-1 0,0 0 0,0 1 0,1-1 0,-1-1 0,1 1 0,0 0 0,0-1 0,0 1 0,0-1 0,-1-8 0,0-1 0,0-1 0,2 1 0,-1-1 0,2 1 0,0-1 0,1 1 0,0-1 0,1 1 0,1-1 0,0 1 0,1 0 0,0 0 0,9-16 0,-5 13 0,2 0 0,0 1 0,1 0 0,1 1 0,0 0 0,1 1 0,0 1 0,1 0 0,26-19 0,19-7-856,-36 25-1224,0-2 1,26-23-1,-19 10-6904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4228,'-1'0'843,"0"1"1,0-1-1,-1 1 0,1-1 0,0 1 1,0-1-1,0 1 0,0 0 1,0 0-1,0-1 0,0 1 0,0 0 1,0 0-1,0 0 0,0 0 1,1 0-1,-1 0 0,0 0 0,1 0 1,-2 2-1,3-2-581,-1 0 0,1-1 0,-1 1-1,0-1 1,1 1 0,-1 0 0,1-1 0,0 1 0,-1-1-1,1 1 1,-1-1 0,1 1 0,0-1 0,-1 0 0,1 1-1,0-1 1,-1 0 0,1 1 0,0-1 0,0 0 0,-1 0 0,1 0-1,1 0 1,56 6 2090,-18-8-1528,74-14-1,-75 9-2984,73-3 0,-111 10 1906,-1 0 148,0 0-1,0 0 1,1 0-1,-1 0 1,0 0-1,0 0 1,0 0 0,0 0-1,0-1 1,0 1-1,0 0 1,1 0-1,-1 0 1,0 0 0,0 0-1,0 0 1,0 0-1,0 0 1,0 0-1,0 0 1,1 0 0,-1 0-1,0 0 1,0 0-1,0 0 1,0 0-1,0 1 1,0-1 0,1 0-1,-1 0 1,0 0-1,0 0 1,0 0-1,0 0 1,0 0 0,0 0-1,0 0 1,0 0-1,0 0 1,0 1-1,1-1 1,-1 0 0,0 0-1,0 0 1,0 0-1,0 0 1,0 0-1,0 0 1,0 1 0,0-1-1,0 0 1,0 0-1,0 0 1,0 0-1,0 0 1,0 0 0,0 0-1,0 1 1,0-1-1,0 0 1,0 0-1,0 0 1,0 0 0,0 0-1,-1 1 1,-2 4-5872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18353,'0'0'8552,"75"11"-6566,-35-11-1057,2 0-576,2 0-321,-2-2 0,-3 1-1282,-8-2-2849,-5-2-3941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24 263 5093,'-10'20'7148,"8"-17"-5769,0 0 0,1 0 0,-1 0 0,1 0-1,0 1 1,0-1 0,0 0 0,0 1 0,0 4 0,6-8 1975,16-9-1759,10-17-1315,-1-2-1,-1 0 1,-2-2 0,-1-1 0,37-57 0,-9 14-171,-54 74-109,0 0 0,0 0 0,0-1 0,0 1 0,0 0 0,0 0 0,0-1 0,0 1 0,0 0 0,0 0 0,0-1 0,0 1 0,1 0 0,-1 0 0,0 0 0,0-1 0,0 1 0,0 0 0,1 0 0,-1 0 0,0-1 0,0 1 0,0 0 0,1 0 0,-1 0 0,0 0 0,0 0 0,0-1 0,1 1 0,-1 0 0,0 0 0,0 0 0,1 0 0,-1 0 0,0 0 0,0 0 0,1 0 0,-1 0 0,0 0 0,1 0 0,-1 0 0,0 0 0,0 0 0,1 0 0,-1 0 0,0 1 0,0-1 0,0 0 0,1 0 0,-1 0 0,0 0 0,0 0 0,1 0 0,-1 1 0,0-1 0,0 0 0,0 0 0,0 0 0,1 1 0,-1-1 0,0 0 0,1 26 0,-10 36 0,-3-10 0,1-6 0,2 0 0,2 1 0,-1 48 0,8-95-64,1 1-1,-1-1 1,0 0-1,0 1 1,0-1-1,1 0 1,-1 0-1,0 1 1,0-1-1,1 0 1,-1 0-1,0 0 1,1 1-1,-1-1 1,0 0-1,1 0 1,-1 0-1,0 0 1,1 0-1,-1 0 1,0 1-1,1-1 1,-1 0 0,1 0-1,-1 0 1,0 0-1,1 0 1,-1-1-1,0 1 1,1 0-1,-1 0 1,0 0-1,1 0 1,-1 0-1,0 0 1,1 0-1,-1-1 1,0 1-1,1 0 1,-1 0-1,0-1 1,0 1-1,1 0 1,-1 0-1,0-1 1,0 1 0,1 0-1,-1 0 1,0-1-1,0 1 1,0 0-1,0-1 1,1 1-1,-1 0 1,0-1-1,0 1 1,0-1-1,0 1 1,0 0-1,0-1 1,0 1-1,0 0 1,0-1-1,2-16-9010,-2-4-7864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12876,'0'0'12732,"10"4"-10703,-1-1-1698,1 1 0,0-2 0,0 1 0,0-1 0,0-1 0,0 0 0,0 0 0,1-1 0,-1 0 0,0-1 0,0 0 0,16-4 0,124-28-56,2 7 1,281-12 0,-215 38-276,-229 1-320,8-1-210,-1 1 0,1-1 0,-1 0 0,1 0 0,0 0 0,-1-1 0,1 1 0,0-1 0,-1 1 0,-3-3 0,-6-9-8182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25 430 4837,'0'0'14771,"-5"8"-12705,-14 26-246,18-25 3051,11-12-3267,11-12-466,303-375 522,-270 318-1660,-53 98 0,-3 25 0,-15 81 0,-2 20 0,17-64 0,1-60 0,1-25 0,0-9 0,0-17-2116,-1-28-10379,-2 35 2699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13325,'0'0'18513,"7"0"-17733,17 1-919,68-3 575,-84 1-1049,1 0 1,0-1-1,-1 0 1,15-5-1,-11 0-5147,-1-3-3694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18417,'0'0'11019,"5"8"-9839,-1-2-1073,-1-1 1,0 1-1,0 0 1,-1 1-1,0-1 1,0 0 0,0 1-1,-1-1 1,1 1-1,-2-1 1,1 1-1,-1 0 1,0-1 0,0 1-1,-1-1 1,0 1-1,0 0 1,0-1-1,-5 11 1,-28 65-108,-46 81 0,74-149 0,6-14 0,0 0 0,0 1 0,0-1 0,-1 0 0,1 1 0,0-1 0,0 1 0,1-1 0,-1 0 0,0 1 0,0-1 0,0 0 0,0 1 0,0-1 0,0 0 0,0 1 0,1-1 0,-1 0 0,0 1 0,0-1 0,0 0 0,1 1 0,-1-1 0,0 0 0,0 0 0,1 1 0,-1-1 0,0 0 0,1 0 0,-1 0 0,0 1 0,1-1 0,-1 0 0,0 0 0,1 0 0,-1 0 0,0 0 0,1 0 0,-1 0 0,0 0 0,1 0 0,-1 0 0,1 0 0,-1 0 0,0 0 0,1 0 0,-1 0 0,0 0 0,1 0 0,15-3 0,-16 3 0,29-10 0,41-21 0,-41 17 0,45-16 0,-55 24-623,0 0-3404,-5 2-4616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11979,'0'0'11723,"1"10"-10206,5 18-763,2 0 1,1-1 0,1-1 0,1 1 0,1-1 0,1-1-1,1-1 1,2 0 0,27 33 0,-42-55-930,0 0 0,1-1 0,-1 1 0,0 0 1,1-1-1,0 1 0,-1-1 0,1 0 0,0 0 0,0 1 0,-1-1 0,1 0 1,0-1-1,0 1 0,0 0 0,0 0 0,1-1 0,-1 1 0,0-1 0,0 0 0,0 0 1,0 0-1,0 0 0,1 0 0,-1 0 0,3-1 0,-2 0-529,1-1-1,-1 1 1,1-1-1,-1 0 1,0 0-1,0 0 1,0-1-1,0 1 1,0-1-1,0 0 1,-1 0-1,1 0 1,2-4 0,13-20-11842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3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11723,'0'0'9812,"-1"13"-8104,-6 45 1721,-29 114 0,-8 40-854,43-173-3205,1-32-1783,0-26-747,-2 4 1397,-1-1 0,0 1 0,-1-1 0,0 1-1,-2 0 1,1 0 0,-13-21 0,-11-32 2314,24 57-581,0-11 8768,5 22-8588,0-1 1,0 1-1,1-1 1,-1 1-1,0-1 1,1 1-1,-1 0 0,1-1 1,-1 1-1,1 0 1,-1-1-1,0 1 1,1 0-1,-1-1 0,1 1 1,-1 0-1,1 0 1,0 0-1,-1-1 1,1 1-1,-1 0 0,1 0 1,-1 0-1,1 0 1,-1 0-1,1 0 1,-1 0-1,1 0 0,0 0 1,-1 0-1,1 1 1,-1-1-1,1 0 0,-1 0 1,1 0-1,-1 1 1,1-1-1,120 17 2153,-80-15-5144,-1-1-4404,-20-1-1745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18481,'0'0'7095,"-7"10"-4794,-42 76-826,-71 169-1,-10 117 467,120-336-3761,1 0-1,1 0 1,3 1-1,-3 67 1,8-112-5445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16720,'5'-1'5731,"14"17"-3529,5 21 711,28 59 0,-40-70-2670,1 0 0,1-1 0,2-1 0,0 0 0,1-1 0,28 28 0,-43-50-363,-1 1 1,1 0 0,-1-1-1,1 1 1,0-1-1,-1 1 1,1-1-1,0 0 1,0 0 0,0 0-1,0 0 1,0 0-1,0 0 1,1-1-1,-1 1 1,0-1 0,0 1-1,0-1 1,1 0-1,-1 0 1,0 0-1,0 0 1,1 0 0,-1-1-1,0 1 1,0-1-1,0 1 1,3-2 0,-2 0-753,0-1 0,0 0 0,0 1 0,0-1 0,-1 0 0,0 0 0,1-1 0,-1 1 0,0 0 0,-1-1 1,1 1-1,-1-1 0,1 0 0,-1 1 0,1-8 0,5-28-9986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16560,'0'0'5477,"-12"84"-2594,0-37-673,-5 8-385,-1 4-383,0 4-321,2 4-417,2-2-159,2 1-545,4-6 0,6-6 0,2-8-96,0-8-1730,2-14-2882,10-12-4325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13581,'0'0'9465,"-10"9"-8285,-13 12-419,2 1 1,0 2-1,2 0 1,0 0 0,-27 52-1,29-43-201,2 2-1,2 0 1,-17 62-1,26-76-396,0 1 1,1 0-1,1-1 0,1 1 1,1 0-1,0 0 1,8 40-1,-6-53-179,1-1 1,0 1-1,0-1 1,0 1-1,1-1 1,1 0-1,-1-1 0,1 1 1,1-1-1,-1 0 1,1 0-1,0-1 1,1 1-1,0-2 0,0 1 1,11 7-1,33 9-2895,-43-20 1538,0 0 0,0-1 0,0 0-1,15 0 1,20-3-9170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 9417,'0'-1'9336,"2"4"-3821,0 15-2335,1 27-2911,-12 140 2766,-1-14-1885,10-170-1145,0-1 0,0 1 0,0 0 0,-1 0 0,1 0 0,0 0 0,0 0 0,0 0 0,1-1 1,-1 1-1,0 0 0,0 0 0,0 0 0,1 0 0,-1 0 0,0-1 0,1 1 0,-1 0 0,1 0 0,-1-1 0,1 1 0,-1 0 0,1-1 0,-1 1 0,1 0 0,0-1 0,-1 1 0,1-1 0,0 1 0,0-1 0,-1 1 0,1-1 0,1 1 0,1-1 16,-1 0 0,0-1 0,0 1 0,0-1 0,0 0 0,1 1 0,-1-1 0,0 0 0,0 0 0,-1 0 0,1 0 0,0-1 0,2 0 0,51-50 379,-16 9-439,-2-2 1,-2-2-1,57-98 0,-90 139-1131,-2 6 887,0-1 0,0 1 0,0 0-1,0 0 1,0 0 0,0-1 0,0 1 0,0 0 0,0 0 0,0 0 0,0-1 0,0 1-1,-1 0 1,1 0 0,0 0 0,0 0 0,-1-2-1982,1 2 1982,-1 0 0,1 0 0,0 0 0,0 0-1,0 0 1,-1 0 0,1 0 0,0 0 0,0 0 0,-1 0 0,1 0 0,0 0-1,0 0 1,0 0 0,-1 0 0,1 0 0,0 0 0,0 0 0,0 0 0,-1 0 0,-4 2-1998,-12 5-7931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5349,'0'0'12204,"0"56"-9418,11-38 65,-1-3-961,5 0 192,1-1-545,0-1-800,2 1-577,2 0-64,-2 0-704,-3-2-2820,0 0-3010,-5-4-7399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8104,'0'0'21172,"2"65"-20051,-6-33-513,-2 1-287,1 0-193,3-1-96,-1-2-32,3-6-417,0-3-832,0-7-833,0-8-1441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64 5926,'0'0'23045,"4"6"-22196,-2-4-774,-1 0 0,0 0-1,0 0 1,0 0 0,0 0-1,-1 0 1,1 0 0,-1 0 0,1 1-1,-1-1 1,0 0 0,1 0-1,-1 1 1,0-1 0,-1 0 0,1 0-1,0 0 1,-1 1 0,1-1-1,-2 3 1,-30 51 1061,32-56-1134,-116 166 614,58-83-5353,95-142-3570,-12 17 1501</inkml:trace>
  <inkml:trace contextRef="#ctx0" brushRef="#br0" timeOffset="1">254 0 15246,'0'0'9129,"0"10"-7116,0 33 36,-7 47 1,3-54-1736,2 1 0,1 0-1,5 53 1,6-51-144,1-21-1445,4-10-3909,-14-18-7585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11243,'0'0'19442,"55"0"-18833,-21 0-417,4 0-160,2 0-224,-1-2-1474,-3-4-2786,2 0-2275,-5-4-5604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6150,'0'0'23211,"2"11"-21433,2 5-1615,-2-1-1,0 1 1,-1-1 0,-1 1 0,-1-1 0,0 1 0,0-1-1,-2 1 1,-6 23 0,-14 17-163,15-42 0,2 1 0,0-1 0,1 1 0,0 1 0,1-1 0,1 0 0,-2 17 0,6-32 0,-1 1 0,1-1 0,-1 1 0,0-1 0,1 1 0,-1-1 0,1 0 0,-1 1 0,1-1 0,0 0 0,-1 1 0,1-1 0,-1 0 0,1 0 0,-1 0 0,1 1 0,0-1 0,-1 0 0,1 0 0,0 0 0,-1 0 0,1 0 0,-1 0 0,1 0 0,0 0 0,-1 0 0,1-1 0,0 1 0,23-4 0,13-7-166,65-30 0,-8 2-1087,-82 34 297,41-14-8840,-26 7-352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2:3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13741,'0'0'7404,"5"11"-5562,5 17-319,0 1-1,-2 0 1,9 54 0,-13-44-659,-1 0 0,-5 65 1,-2-58-946,-2 1 0,-3-2 1,-1 1-1,-2-1 0,-36 83 1,22-79-3093,5-22-1987,-2-4-5010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29:2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18353,'0'0'5467,"5"10"-3364,47 75 2240,-41-71-4145,-1 1-1,0-1 0,-1 2 0,-1-1 1,0 1-1,-2 0 0,1 1 0,-2 0 1,0 0-1,-1 0 0,2 19 1,-7-12-155,0 0 1,-1 0-1,-2-1 1,0 1 0,-2-1-1,0 0 1,-2 0-1,0-1 1,-17 31 0,9-22-362,-2-1 0,-22 29 0,20-33-1166,-2-1 0,-25 23-1,-9 1-6736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60 100 4805,'0'0'13346,"-9"8"-10987,-2 0-1420,-11 8 88,5 6 3584,17-18-6,9-5-3551,11-6-1086,25-15-38,77-52 1,-55 26-4821,-61 43 1718,-23 12-9863,-2 7 4248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6022,'0'0'22325,"76"-13"-21460,-39-7-353,2-2-320,-2-1-96,-3 1-64,-1 1-1025,-6-2-2242,-5 4-2978,-4-2-7272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22389,'0'0'7885,"-2"10"-7111,-4 12-487,-2 0-1,0-1 1,-1 0-1,-1-1 1,-24 37-1,10-19-286,-51 87 0,73-134-2561,3-49-11779,2 25 4175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14606,'0'0'17878,"0"0"-17873,0 0 0,0 0 0,0 0 0,1 0 0,-1-1 0,0 1 0,0 0 0,0 0 0,1 0 0,-1 0 0,0 0 0,0 0 0,0 0 0,1 0 0,-1 0-1,0 0 1,0 0 0,0 0 0,1 0 0,-1 0 0,0 0 0,0 0 0,1 0 0,-1 0 0,0 0 0,0 0 0,0 0 0,1 0 0,-1 0 0,0 0 0,0 1 0,0-1 0,1 0 0,-1 0 0,0 0 0,0 0 0,0 0 0,0 1 0,1-1 0,-1 0 0,0 0 0,0 0-1,0 1 1,0-1 0,0 0 0,0 0 0,0 0 0,0 1 0,0-1 0,0 0 0,0 0 0,1 1 0,-1-1 0,0 0 0,0 0 0,-1 1 0,29 48-5,1-1 0,3-1 0,2-2 0,1-1 0,48 44 0,-82-87-208,0 0-1,0 0 1,0-1-1,0 1 1,0 0-1,0-1 1,0 1-1,0-1 1,0 1-1,1-1 1,-1 1-1,0-1 1,0 0-1,0 0 1,0 1-1,1-1 1,-1 0-1,2-1 1,4 1-7810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5349,'0'0'21845,"2"9"-19945,6 49-995,-3-1 0,-2 73 1,3 37 51,-6-166-983,0 1-304,-1 0-1,1-1 1,1 1-1,-1 0 1,0-1 0,0 1-1,1-1 1,-1 1 0,0 0-1,1-1 1,0 1-1,-1-1 1,1 1 0,0-1-1,0 1 1,2 1-1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4484,'0'0'26927,"-1"10"-26233,-3 4-644,1 0 0,-2-1 0,0 1 0,-1-1-1,0 0 1,-9 14 0,-58 80 164,47-73-181,2 2 0,-20 39 0,37-53-49,7-22 13,0 0 0,0 1 1,0-1-1,0 0 0,0 0 0,0 0 0,0 1 0,0-1 1,0 0-1,1 0 0,-1 0 0,0 1 0,0-1 1,0 0-1,0 0 0,0 0 0,0 0 0,0 1 0,1-1 1,-1 0-1,0 0 0,0 0 0,0 0 0,0 0 0,1 1 1,-1-1-1,0 0 0,0 0 0,0 0 0,1 0 1,-1 0-1,0 0 0,0 0 0,0 0 0,1 0 0,-1 0 1,0 0-1,0 0 0,0 0 0,1 0 0,-1 0 1,0 0-1,1 0 0,1-1-83,1 0 0,-1-1 1,1 1-1,-1-1 0,0 1 0,1-1 1,-1 0-1,0 0 0,0 0 0,0 0 1,2-3-1,13-18-4174,-1-1 0,17-34 0,-11 15-2835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14606,'0'0'11979,"0"10"-10185,0-9-1766,0 47 2117,11 87 1,-2-69-2065,-8-46-131,1 0 0,10 36-1,-9-49-2159,0-16-11542,-5 3 12637,-8-14-8318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13229,'0'0'15822,"72"17"-15117,-39-17-256,1 0-353,1 0-64,1-5-1121,-6-7-2755,-1-3-2786,-1-4-8168</inkml:trace>
  <inkml:trace contextRef="#ctx0" brushRef="#br0" timeOffset="1">513 0 20243,'0'0'5579,"-1"9"-3385,-5 39-1006,-2-1-1,-1 1 1,-20 53 0,23-85-1188,3-8 0,-1-1 0,2 1 0,-1 0 0,1 0 0,0 0 0,1 0 0,0 0 0,0 0 0,1 13 0,2-20 0,0 0 0,0 0 0,0 0 0,0-1 0,0 1 0,0 0 0,0-1 0,0 1 0,0-1 0,0 0 0,1 0 0,-1 0 0,0 0 0,0 0 0,0 0 0,0 0 0,3-1 0,2 0 0,53-1-525,1-2 0,86-18 0,-116 14-3253,-12 1-2395,-5-2-4210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4260,'0'0'22010,"12"1"-20296,82-1-410,0-4 1,167-30-1,-61 6-434,-93 15-870,449-30 0,-552 46 0,-12 6 0,-9 4 0,-5-6-2684,21-7 2484,0 0-1,1 0 1,-1 0-1,1 0 1,-1 0-1,0 0 1,1 0-1,-1 0 1,1 0 0,-1 0-1,0 0 1,1-1-1,-1 1 1,1 0-1,-1 0 1,1-1-1,-1 1 1,1-1-1,-1 1 1,1 0 0,-1-1-1,1 1 1,0-1-1,-1 1 1,1-1-1,-1 1 1,1-1-1,0 1 1,0-1-1,-1 1 1,1-1 0,0 1-1,0-1 1,-1 0-1,0-16-10246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7:43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4004,'0'0'23857,"-2"8"-22757,-40 191 4262,27-135-9052,9-32-10245,6-55 7551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4869,'0'0'22885,"0"9"-21096,-1 7-1555,-1 0 1,-1 0-1,0-1 1,-1 1 0,-1-1-1,0 0 1,-13 24-1,-63 108 1076,67-124-1272,-4 8-38,10-15 0,-1 0 0,0-1 0,-2 0 0,1-1 0,-2 0 0,-15 15 0,35-56-85,3 8-500,28-54-4714,0-2-4475,-17 32 1046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11499,'0'0'15593,"1"8"-13532,5 83-960,6 55 598,-10-129-1583,2-1 1,0 0-1,0 0 0,2 0 0,0-1 1,13 26-1,0-21-5775,-18-19 5521,-1-1-1,0 0 0,0 1 0,1-1 0,-1 0 1,0 0-1,0 1 0,1-1 0,-1 0 0,0 0 1,1 0-1,-1 1 0,0-1 0,1 0 0,-1 0 1,0 0-1,1 0 0,-1 0 0,0 0 0,1 0 1,-1 0-1,0 0 0,1 0 0,-1 0 0,1 0 1,-1 0-1,0 0 0,1 0 0,-1 0 0,0 0 1,1 0-1,-1 0 0,0 0 0,1-1 0,-1 1 1,0 0-1,1 0 0,-1 0 0,0-1 0,0 1 1,1 0-1,-1 0 0,0-1 0,0 1 0,1 0 1,-1-1-1,0 1 0,0 0 0,0-1 0,0 1 1,0 0-1,1-1 0,-1 1 0,0 0 0,0-1 1,0 1-1,0 0 0,0-1 0,0 1 0,0-1 1,0 1-1,0 0 0,0-1 0,0 1 0,0 0 1,-1-1-1,1 1 0,0-15-8466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14670,'0'0'15983,"67"15"-14798,-28-15-576,4 0-449,-1-4-128,1-4-352,-5-3-1794,-6-3-2883,-4-4-4068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18706,'0'0'7628,"-1"9"-5530,-9 59-1014,-4-1 0,-2 0-1,-26 65 1,39-124-1084,0 0 0,0-1 0,0 1 0,1 0 0,0 0 0,1 1 0,-1 12 0,2-21 0,0 1 0,0-1 0,0 1 0,0-1 0,0 1 0,1-1 0,-1 1 0,0-1 0,0 1 0,1-1 0,-1 1 0,0-1 0,0 1 0,1-1 0,-1 0 0,0 1 0,1-1 0,-1 0 0,1 1 0,-1-1 0,1 0 0,-1 1 0,1-1 0,-1 0 0,0 0 0,1 0 0,-1 1 0,1-1 0,-1 0 0,1 0 0,0 0 0,25 1 0,25-11 0,29-14-18,-29 8-810,0 1 0,1 3 0,1 2 0,98-5-1,-144 15-7792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1279 5669,'0'0'9209,"-7"9"-8083,-2 2-470,-7 10-91,-1 6 3862,31-46 444,17-19-2976,18-25-1454,88-131 339,215-296-299,31 25-519,-314 387 75,-99 120-1870,28-40 1025,0 0 0,-1 0 0,1 0 0,0 0 0,-1-1 0,1 1 0,-1-1 0,0 1 0,-3 0 0,-10 1-9821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7623,'0'0'21033,"10"-5"-20216,2-2-660,-1 0-1,1-1 1,-1-1 0,-1 0-1,1 0 1,-2-1-1,1 0 1,8-13-1,70-106 1490,-54 76-1407,-34 52-239,0 1 0,0 0 0,0 0 0,0 0 0,0-1 0,0 1 0,0 0 0,0 0 0,0 0 0,0 0 0,0-1 0,0 1 0,0 0 0,1 0 0,-1 0 0,0 0 0,0 0 0,0-1 0,0 1 0,0 0 0,0 0 0,0 0 0,1 0 0,-1 0 0,0 0 0,0 0 0,0-1 0,0 1 0,1 0 0,-1 0 0,0 0 0,0 0 0,0 0 0,0 0 0,1 0 0,-1 0 0,0 0 0,0 0 0,0 0 0,1 0 0,-1 0 0,0 0 0,0 0 0,0 0 0,0 0 0,1 0 0,-1 0 0,0 1 0,0-1 0,0 0 0,0 0 0,0 0 0,1 0 0,-1 0 0,0 0 0,0 0 0,0 1 0,0-1 0,0 0 0,0 0 0,1 0 0,-1 0 0,0 0 0,0 1 0,0-1 0,0 0 0,0 0 0,0 0 0,0 1 0,2 22 0,-5 29 0,-15 45 0,10-59 0,1 0 0,-3 66 0,10-104-18,0 1 1,0-1-1,0 0 0,0 1 1,0-1-1,0 0 0,1 0 1,-1 1-1,0-1 1,0 0-1,0 0 0,0 1 1,0-1-1,0 0 0,1 0 1,-1 1-1,0-1 0,0 0 1,0 0-1,1 0 0,-1 1 1,0-1-1,0 0 1,1 0-1,-1 0 0,0 0 1,0 0-1,1 1 0,-1-1 1,0 0-1,0 0 0,1 0 1,-1 0-1,0 0 0,1 0 1,-1 0-1,0 0 1,0 0-1,1 0 0,-1 0 1,0 0-1,1 0 0,-1 0 1,0 0-1,0-1 0,1 1 1,-1 0-1,0 0 0,0 0 1,1 0-1,-1 0 1,0-1-1,0 1 0,1 0 1,-1 0-1,0 0 0,0-1 1,1 1-1,13-14-3970,-5-6-4350,-2-3-5297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1:0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17 10314,'0'0'14536,"9"-4"-12710,-6 3-1745,-1-1 9,0 1 0,0 0 0,0 0 0,0 0-1,0 0 1,0 0 0,0 0 0,0 0 0,1 1-1,-1-1 1,0 1 0,0 0 0,1 0 0,-1 0-1,0 0 1,0 0 0,1 0 0,-1 0 0,0 1-1,0-1 1,0 1 0,1-1 0,-1 1 0,0 0-1,0 0 1,0 0 0,0 0 0,0 1-1,0-1 1,-1 0 0,1 1 0,0-1 0,-1 1-1,2 2 1,7 10 53,0 0 1,-1 1-1,-1 0 0,-1 1 0,0 0 0,-1 0 0,-1 1 0,0-1 0,-1 1 1,3 29-1,-3 13 501,-4 102 0,-1-151-640,-2 39-119,-3 1 1,-1-1-1,-3-1 0,-2 0 0,-2 0 1,-2-2-1,-29 59 0,27-68-476,-3 0 0,-1-1 1,-1-2-1,-2 0 0,-36 37 0,2-14-8655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3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4516,'0'0'19752,"5"3"-18145,6 3-1119,0-1 0,1 0 0,0-1 0,0 0 0,0-1 0,0 0 0,17 1 0,97 5 8,-107-8-438,26 2-122,59 0-1751,-39-10-4949,-49 0 1938,-13-2-2013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15759,'0'0'5381,"51"34"-3683,-5-33-1,12-1-127,10 0-866,4-3-543,2-7-97,-2-3-737,-9-2-2114,-8-2-2434,-11-3-5381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08:30:4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8712,'0'0'20019,"1"10"-19047,2 6-670,1-1 0,0 0 0,1 0 0,1 0 1,0-1-1,1 1 0,1-2 0,0 1 0,14 16 0,-11-14-297,1-2-1,1 1 0,0-2 0,1 1 1,0-2-1,1 0 0,0-1 0,1 0 1,17 8-1,-12-16-2237,-19-3 1837,-1 0 1,0 0-1,0-1 1,0 1-1,1-1 1,-1 1-1,0-1 1,0 1 0,0-1-1,0 0 1,0 0-1,0 1 1,0-1-1,0 0 1,0 0-1,0 0 1,0 0-1,-1 0 1,1 0-1,1-3 1,8-15-8509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02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64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3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.xml"/><Relationship Id="rId170" Type="http://schemas.openxmlformats.org/officeDocument/2006/relationships/image" Target="../media/image84.png"/><Relationship Id="rId268" Type="http://schemas.openxmlformats.org/officeDocument/2006/relationships/customXml" Target="../ink/ink134.xml"/><Relationship Id="rId475" Type="http://schemas.openxmlformats.org/officeDocument/2006/relationships/customXml" Target="../ink/ink239.xml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customXml" Target="../ink/ink168.xml"/><Relationship Id="rId542" Type="http://schemas.openxmlformats.org/officeDocument/2006/relationships/customXml" Target="../ink/ink273.xml"/><Relationship Id="rId987" Type="http://schemas.openxmlformats.org/officeDocument/2006/relationships/customXml" Target="../ink/ink496.xml"/><Relationship Id="rId1172" Type="http://schemas.openxmlformats.org/officeDocument/2006/relationships/customXml" Target="../ink/ink589.xml"/><Relationship Id="rId402" Type="http://schemas.openxmlformats.org/officeDocument/2006/relationships/customXml" Target="../ink/ink202.xml"/><Relationship Id="rId847" Type="http://schemas.openxmlformats.org/officeDocument/2006/relationships/customXml" Target="../ink/ink426.xml"/><Relationship Id="rId1032" Type="http://schemas.openxmlformats.org/officeDocument/2006/relationships/image" Target="../media/image512.png"/><Relationship Id="rId707" Type="http://schemas.openxmlformats.org/officeDocument/2006/relationships/image" Target="../media/image350.png"/><Relationship Id="rId914" Type="http://schemas.openxmlformats.org/officeDocument/2006/relationships/image" Target="../media/image453.png"/><Relationship Id="rId43" Type="http://schemas.openxmlformats.org/officeDocument/2006/relationships/customXml" Target="../ink/ink21.xml"/><Relationship Id="rId192" Type="http://schemas.openxmlformats.org/officeDocument/2006/relationships/image" Target="../media/image95.png"/><Relationship Id="rId497" Type="http://schemas.openxmlformats.org/officeDocument/2006/relationships/customXml" Target="../ink/ink250.xml"/><Relationship Id="rId357" Type="http://schemas.openxmlformats.org/officeDocument/2006/relationships/image" Target="../media/image176.png"/><Relationship Id="rId217" Type="http://schemas.openxmlformats.org/officeDocument/2006/relationships/customXml" Target="../ink/ink108.xml"/><Relationship Id="rId564" Type="http://schemas.openxmlformats.org/officeDocument/2006/relationships/customXml" Target="../ink/ink284.xml"/><Relationship Id="rId771" Type="http://schemas.openxmlformats.org/officeDocument/2006/relationships/image" Target="../media/image382.png"/><Relationship Id="rId869" Type="http://schemas.openxmlformats.org/officeDocument/2006/relationships/customXml" Target="../ink/ink437.xml"/><Relationship Id="rId424" Type="http://schemas.openxmlformats.org/officeDocument/2006/relationships/customXml" Target="../ink/ink213.xml"/><Relationship Id="rId631" Type="http://schemas.openxmlformats.org/officeDocument/2006/relationships/image" Target="../media/image312.png"/><Relationship Id="rId729" Type="http://schemas.openxmlformats.org/officeDocument/2006/relationships/image" Target="../media/image361.png"/><Relationship Id="rId1054" Type="http://schemas.openxmlformats.org/officeDocument/2006/relationships/image" Target="../media/image523.png"/><Relationship Id="rId936" Type="http://schemas.openxmlformats.org/officeDocument/2006/relationships/image" Target="../media/image464.png"/><Relationship Id="rId1121" Type="http://schemas.openxmlformats.org/officeDocument/2006/relationships/image" Target="../media/image556.png"/><Relationship Id="rId65" Type="http://schemas.openxmlformats.org/officeDocument/2006/relationships/customXml" Target="../ink/ink32.xml"/><Relationship Id="rId281" Type="http://schemas.openxmlformats.org/officeDocument/2006/relationships/image" Target="../media/image139.png"/><Relationship Id="rId141" Type="http://schemas.openxmlformats.org/officeDocument/2006/relationships/customXml" Target="../ink/ink70.xml"/><Relationship Id="rId379" Type="http://schemas.openxmlformats.org/officeDocument/2006/relationships/image" Target="../media/image187.png"/><Relationship Id="rId586" Type="http://schemas.openxmlformats.org/officeDocument/2006/relationships/customXml" Target="../ink/ink295.xml"/><Relationship Id="rId793" Type="http://schemas.openxmlformats.org/officeDocument/2006/relationships/image" Target="../media/image393.png"/><Relationship Id="rId7" Type="http://schemas.openxmlformats.org/officeDocument/2006/relationships/customXml" Target="../ink/ink3.xml"/><Relationship Id="rId239" Type="http://schemas.openxmlformats.org/officeDocument/2006/relationships/image" Target="../media/image118.png"/><Relationship Id="rId446" Type="http://schemas.openxmlformats.org/officeDocument/2006/relationships/image" Target="../media/image220.png"/><Relationship Id="rId653" Type="http://schemas.openxmlformats.org/officeDocument/2006/relationships/image" Target="../media/image323.png"/><Relationship Id="rId1076" Type="http://schemas.openxmlformats.org/officeDocument/2006/relationships/image" Target="../media/image534.png"/><Relationship Id="rId306" Type="http://schemas.openxmlformats.org/officeDocument/2006/relationships/image" Target="../media/image151.png"/><Relationship Id="rId860" Type="http://schemas.openxmlformats.org/officeDocument/2006/relationships/image" Target="../media/image426.png"/><Relationship Id="rId958" Type="http://schemas.openxmlformats.org/officeDocument/2006/relationships/image" Target="../media/image475.png"/><Relationship Id="rId1143" Type="http://schemas.openxmlformats.org/officeDocument/2006/relationships/image" Target="../media/image567.png"/><Relationship Id="rId87" Type="http://schemas.openxmlformats.org/officeDocument/2006/relationships/customXml" Target="../ink/ink43.xml"/><Relationship Id="rId513" Type="http://schemas.openxmlformats.org/officeDocument/2006/relationships/customXml" Target="../ink/ink258.xml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003" Type="http://schemas.openxmlformats.org/officeDocument/2006/relationships/customXml" Target="../ink/ink504.xml"/><Relationship Id="rId14" Type="http://schemas.openxmlformats.org/officeDocument/2006/relationships/image" Target="../media/image6.png"/><Relationship Id="rId163" Type="http://schemas.openxmlformats.org/officeDocument/2006/relationships/customXml" Target="../ink/ink81.xml"/><Relationship Id="rId370" Type="http://schemas.openxmlformats.org/officeDocument/2006/relationships/customXml" Target="../ink/ink186.xml"/><Relationship Id="rId230" Type="http://schemas.openxmlformats.org/officeDocument/2006/relationships/image" Target="../media/image114.png"/><Relationship Id="rId468" Type="http://schemas.openxmlformats.org/officeDocument/2006/relationships/image" Target="../media/image231.png"/><Relationship Id="rId675" Type="http://schemas.openxmlformats.org/officeDocument/2006/relationships/image" Target="../media/image334.png"/><Relationship Id="rId882" Type="http://schemas.openxmlformats.org/officeDocument/2006/relationships/image" Target="../media/image437.png"/><Relationship Id="rId1098" Type="http://schemas.openxmlformats.org/officeDocument/2006/relationships/customXml" Target="../ink/ink552.xml"/><Relationship Id="rId328" Type="http://schemas.openxmlformats.org/officeDocument/2006/relationships/image" Target="../media/image162.png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8.png"/><Relationship Id="rId602" Type="http://schemas.openxmlformats.org/officeDocument/2006/relationships/customXml" Target="../ink/ink303.xml"/><Relationship Id="rId1025" Type="http://schemas.openxmlformats.org/officeDocument/2006/relationships/customXml" Target="../ink/ink515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customXml" Target="../ink/ink92.xml"/><Relationship Id="rId392" Type="http://schemas.openxmlformats.org/officeDocument/2006/relationships/customXml" Target="../ink/ink197.xml"/><Relationship Id="rId697" Type="http://schemas.openxmlformats.org/officeDocument/2006/relationships/image" Target="../media/image345.png"/><Relationship Id="rId252" Type="http://schemas.openxmlformats.org/officeDocument/2006/relationships/customXml" Target="../ink/ink126.xml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417" Type="http://schemas.openxmlformats.org/officeDocument/2006/relationships/image" Target="../media/image206.png"/><Relationship Id="rId624" Type="http://schemas.openxmlformats.org/officeDocument/2006/relationships/customXml" Target="../ink/ink314.xml"/><Relationship Id="rId831" Type="http://schemas.openxmlformats.org/officeDocument/2006/relationships/customXml" Target="../ink/ink418.xml"/><Relationship Id="rId1047" Type="http://schemas.openxmlformats.org/officeDocument/2006/relationships/customXml" Target="../ink/ink526.xml"/><Relationship Id="rId929" Type="http://schemas.openxmlformats.org/officeDocument/2006/relationships/customXml" Target="../ink/ink467.xml"/><Relationship Id="rId1114" Type="http://schemas.openxmlformats.org/officeDocument/2006/relationships/customXml" Target="../ink/ink560.xml"/><Relationship Id="rId58" Type="http://schemas.openxmlformats.org/officeDocument/2006/relationships/image" Target="../media/image28.png"/><Relationship Id="rId274" Type="http://schemas.openxmlformats.org/officeDocument/2006/relationships/customXml" Target="../ink/ink137.xml"/><Relationship Id="rId481" Type="http://schemas.openxmlformats.org/officeDocument/2006/relationships/customXml" Target="../ink/ink242.xml"/><Relationship Id="rId69" Type="http://schemas.openxmlformats.org/officeDocument/2006/relationships/customXml" Target="../ink/ink34.xml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customXml" Target="../ink/ink221.xml"/><Relationship Id="rId646" Type="http://schemas.openxmlformats.org/officeDocument/2006/relationships/customXml" Target="../ink/ink325.xml"/><Relationship Id="rId1069" Type="http://schemas.openxmlformats.org/officeDocument/2006/relationships/customXml" Target="../ink/ink537.xml"/><Relationship Id="rId201" Type="http://schemas.openxmlformats.org/officeDocument/2006/relationships/customXml" Target="../ink/ink100.xml"/><Relationship Id="rId285" Type="http://schemas.openxmlformats.org/officeDocument/2006/relationships/image" Target="../media/image141.png"/><Relationship Id="rId506" Type="http://schemas.openxmlformats.org/officeDocument/2006/relationships/image" Target="../media/image250.png"/><Relationship Id="rId853" Type="http://schemas.openxmlformats.org/officeDocument/2006/relationships/customXml" Target="../ink/ink429.xml"/><Relationship Id="rId1136" Type="http://schemas.openxmlformats.org/officeDocument/2006/relationships/customXml" Target="../ink/ink571.xml"/><Relationship Id="rId492" Type="http://schemas.openxmlformats.org/officeDocument/2006/relationships/image" Target="../media/image243.png"/><Relationship Id="rId713" Type="http://schemas.openxmlformats.org/officeDocument/2006/relationships/image" Target="../media/image353.png"/><Relationship Id="rId797" Type="http://schemas.openxmlformats.org/officeDocument/2006/relationships/image" Target="../media/image395.png"/><Relationship Id="rId920" Type="http://schemas.openxmlformats.org/officeDocument/2006/relationships/image" Target="../media/image456.png"/><Relationship Id="rId145" Type="http://schemas.openxmlformats.org/officeDocument/2006/relationships/customXml" Target="../ink/ink72.xml"/><Relationship Id="rId352" Type="http://schemas.openxmlformats.org/officeDocument/2006/relationships/customXml" Target="../ink/ink177.xml"/><Relationship Id="rId212" Type="http://schemas.openxmlformats.org/officeDocument/2006/relationships/image" Target="../media/image105.png"/><Relationship Id="rId657" Type="http://schemas.openxmlformats.org/officeDocument/2006/relationships/image" Target="../media/image325.png"/><Relationship Id="rId864" Type="http://schemas.openxmlformats.org/officeDocument/2006/relationships/image" Target="../media/image428.png"/><Relationship Id="rId296" Type="http://schemas.openxmlformats.org/officeDocument/2006/relationships/image" Target="../media/image146.png"/><Relationship Id="rId517" Type="http://schemas.openxmlformats.org/officeDocument/2006/relationships/customXml" Target="../ink/ink260.xml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image" Target="../media/image569.png"/><Relationship Id="rId60" Type="http://schemas.openxmlformats.org/officeDocument/2006/relationships/image" Target="../media/image29.png"/><Relationship Id="rId156" Type="http://schemas.openxmlformats.org/officeDocument/2006/relationships/image" Target="../media/image77.png"/><Relationship Id="rId363" Type="http://schemas.openxmlformats.org/officeDocument/2006/relationships/image" Target="../media/image179.png"/><Relationship Id="rId570" Type="http://schemas.openxmlformats.org/officeDocument/2006/relationships/customXml" Target="../ink/ink287.xml"/><Relationship Id="rId1007" Type="http://schemas.openxmlformats.org/officeDocument/2006/relationships/customXml" Target="../ink/ink506.xml"/><Relationship Id="rId223" Type="http://schemas.openxmlformats.org/officeDocument/2006/relationships/customXml" Target="../ink/ink111.xml"/><Relationship Id="rId430" Type="http://schemas.openxmlformats.org/officeDocument/2006/relationships/customXml" Target="../ink/ink216.xml"/><Relationship Id="rId668" Type="http://schemas.openxmlformats.org/officeDocument/2006/relationships/customXml" Target="../ink/ink336.xml"/><Relationship Id="rId875" Type="http://schemas.openxmlformats.org/officeDocument/2006/relationships/customXml" Target="../ink/ink440.xml"/><Relationship Id="rId1060" Type="http://schemas.openxmlformats.org/officeDocument/2006/relationships/image" Target="../media/image526.png"/><Relationship Id="rId18" Type="http://schemas.openxmlformats.org/officeDocument/2006/relationships/image" Target="../media/image8.png"/><Relationship Id="rId528" Type="http://schemas.openxmlformats.org/officeDocument/2006/relationships/image" Target="../media/image261.png"/><Relationship Id="rId735" Type="http://schemas.openxmlformats.org/officeDocument/2006/relationships/image" Target="../media/image364.png"/><Relationship Id="rId942" Type="http://schemas.openxmlformats.org/officeDocument/2006/relationships/image" Target="../media/image467.png"/><Relationship Id="rId1158" Type="http://schemas.openxmlformats.org/officeDocument/2006/relationships/customXml" Target="../ink/ink582.xml"/><Relationship Id="rId167" Type="http://schemas.openxmlformats.org/officeDocument/2006/relationships/customXml" Target="../ink/ink83.xml"/><Relationship Id="rId374" Type="http://schemas.openxmlformats.org/officeDocument/2006/relationships/customXml" Target="../ink/ink188.xml"/><Relationship Id="rId581" Type="http://schemas.openxmlformats.org/officeDocument/2006/relationships/image" Target="../media/image287.png"/><Relationship Id="rId1018" Type="http://schemas.openxmlformats.org/officeDocument/2006/relationships/image" Target="../media/image505.png"/><Relationship Id="rId71" Type="http://schemas.openxmlformats.org/officeDocument/2006/relationships/customXml" Target="../ink/ink35.xml"/><Relationship Id="rId234" Type="http://schemas.openxmlformats.org/officeDocument/2006/relationships/image" Target="../media/image116.png"/><Relationship Id="rId679" Type="http://schemas.openxmlformats.org/officeDocument/2006/relationships/image" Target="../media/image336.png"/><Relationship Id="rId802" Type="http://schemas.openxmlformats.org/officeDocument/2006/relationships/customXml" Target="../ink/ink403.xml"/><Relationship Id="rId886" Type="http://schemas.openxmlformats.org/officeDocument/2006/relationships/image" Target="../media/image439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441" Type="http://schemas.openxmlformats.org/officeDocument/2006/relationships/customXml" Target="../ink/ink222.xml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customXml" Target="../ink/ink538.xml"/><Relationship Id="rId1169" Type="http://schemas.openxmlformats.org/officeDocument/2006/relationships/image" Target="../media/image580.png"/><Relationship Id="rId178" Type="http://schemas.openxmlformats.org/officeDocument/2006/relationships/image" Target="../media/image88.png"/><Relationship Id="rId301" Type="http://schemas.openxmlformats.org/officeDocument/2006/relationships/customXml" Target="../ink/ink151.xml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82" Type="http://schemas.openxmlformats.org/officeDocument/2006/relationships/image" Target="../media/image40.png"/><Relationship Id="rId385" Type="http://schemas.openxmlformats.org/officeDocument/2006/relationships/image" Target="../media/image190.png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813" Type="http://schemas.openxmlformats.org/officeDocument/2006/relationships/image" Target="../media/image403.png"/><Relationship Id="rId245" Type="http://schemas.openxmlformats.org/officeDocument/2006/relationships/image" Target="../media/image121.png"/><Relationship Id="rId452" Type="http://schemas.openxmlformats.org/officeDocument/2006/relationships/image" Target="../media/image223.png"/><Relationship Id="rId897" Type="http://schemas.openxmlformats.org/officeDocument/2006/relationships/customXml" Target="../ink/ink451.xml"/><Relationship Id="rId1082" Type="http://schemas.openxmlformats.org/officeDocument/2006/relationships/image" Target="../media/image537.png"/><Relationship Id="rId105" Type="http://schemas.openxmlformats.org/officeDocument/2006/relationships/customXml" Target="../ink/ink52.xml"/><Relationship Id="rId312" Type="http://schemas.openxmlformats.org/officeDocument/2006/relationships/image" Target="../media/image154.png"/><Relationship Id="rId757" Type="http://schemas.openxmlformats.org/officeDocument/2006/relationships/image" Target="../media/image375.png"/><Relationship Id="rId964" Type="http://schemas.openxmlformats.org/officeDocument/2006/relationships/image" Target="../media/image478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customXml" Target="../ink/ink199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256" Type="http://schemas.openxmlformats.org/officeDocument/2006/relationships/customXml" Target="../ink/ink128.xml"/><Relationship Id="rId463" Type="http://schemas.openxmlformats.org/officeDocument/2006/relationships/customXml" Target="../ink/ink233.xml"/><Relationship Id="rId670" Type="http://schemas.openxmlformats.org/officeDocument/2006/relationships/customXml" Target="../ink/ink337.xml"/><Relationship Id="rId1093" Type="http://schemas.openxmlformats.org/officeDocument/2006/relationships/image" Target="../media/image542.png"/><Relationship Id="rId1107" Type="http://schemas.openxmlformats.org/officeDocument/2006/relationships/image" Target="../media/image549.png"/><Relationship Id="rId116" Type="http://schemas.openxmlformats.org/officeDocument/2006/relationships/image" Target="../media/image57.png"/><Relationship Id="rId323" Type="http://schemas.openxmlformats.org/officeDocument/2006/relationships/customXml" Target="../ink/ink162.xml"/><Relationship Id="rId530" Type="http://schemas.openxmlformats.org/officeDocument/2006/relationships/image" Target="../media/image262.png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3.xml"/><Relationship Id="rId20" Type="http://schemas.openxmlformats.org/officeDocument/2006/relationships/image" Target="../media/image9.png"/><Relationship Id="rId628" Type="http://schemas.openxmlformats.org/officeDocument/2006/relationships/customXml" Target="../ink/ink316.xml"/><Relationship Id="rId835" Type="http://schemas.openxmlformats.org/officeDocument/2006/relationships/customXml" Target="../ink/ink420.xml"/><Relationship Id="rId267" Type="http://schemas.openxmlformats.org/officeDocument/2006/relationships/image" Target="../media/image132.png"/><Relationship Id="rId474" Type="http://schemas.openxmlformats.org/officeDocument/2006/relationships/image" Target="../media/image234.png"/><Relationship Id="rId1020" Type="http://schemas.openxmlformats.org/officeDocument/2006/relationships/image" Target="../media/image506.png"/><Relationship Id="rId1118" Type="http://schemas.openxmlformats.org/officeDocument/2006/relationships/customXml" Target="../ink/ink562.xml"/><Relationship Id="rId127" Type="http://schemas.openxmlformats.org/officeDocument/2006/relationships/customXml" Target="../ink/ink63.xml"/><Relationship Id="rId681" Type="http://schemas.openxmlformats.org/officeDocument/2006/relationships/image" Target="../media/image337.png"/><Relationship Id="rId779" Type="http://schemas.openxmlformats.org/officeDocument/2006/relationships/image" Target="../media/image386.png"/><Relationship Id="rId902" Type="http://schemas.openxmlformats.org/officeDocument/2006/relationships/image" Target="../media/image447.png"/><Relationship Id="rId986" Type="http://schemas.openxmlformats.org/officeDocument/2006/relationships/image" Target="../media/image489.png"/><Relationship Id="rId31" Type="http://schemas.openxmlformats.org/officeDocument/2006/relationships/customXml" Target="../ink/ink15.xml"/><Relationship Id="rId334" Type="http://schemas.openxmlformats.org/officeDocument/2006/relationships/image" Target="../media/image165.png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81.png"/><Relationship Id="rId180" Type="http://schemas.openxmlformats.org/officeDocument/2006/relationships/image" Target="../media/image89.png"/><Relationship Id="rId278" Type="http://schemas.openxmlformats.org/officeDocument/2006/relationships/customXml" Target="../ink/ink139.xml"/><Relationship Id="rId401" Type="http://schemas.openxmlformats.org/officeDocument/2006/relationships/image" Target="../media/image198.png"/><Relationship Id="rId846" Type="http://schemas.openxmlformats.org/officeDocument/2006/relationships/image" Target="../media/image419.png"/><Relationship Id="rId1031" Type="http://schemas.openxmlformats.org/officeDocument/2006/relationships/customXml" Target="../ink/ink518.xml"/><Relationship Id="rId1129" Type="http://schemas.openxmlformats.org/officeDocument/2006/relationships/image" Target="../media/image560.png"/><Relationship Id="rId485" Type="http://schemas.openxmlformats.org/officeDocument/2006/relationships/customXml" Target="../ink/ink244.xml"/><Relationship Id="rId692" Type="http://schemas.openxmlformats.org/officeDocument/2006/relationships/customXml" Target="../ink/ink34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42" Type="http://schemas.openxmlformats.org/officeDocument/2006/relationships/image" Target="../media/image20.png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8.xml"/><Relationship Id="rId997" Type="http://schemas.openxmlformats.org/officeDocument/2006/relationships/customXml" Target="../ink/ink501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412" Type="http://schemas.openxmlformats.org/officeDocument/2006/relationships/customXml" Target="../ink/ink207.xml"/><Relationship Id="rId857" Type="http://schemas.openxmlformats.org/officeDocument/2006/relationships/customXml" Target="../ink/ink431.xml"/><Relationship Id="rId1042" Type="http://schemas.openxmlformats.org/officeDocument/2006/relationships/image" Target="../media/image517.png"/><Relationship Id="rId289" Type="http://schemas.openxmlformats.org/officeDocument/2006/relationships/customXml" Target="../ink/ink145.xml"/><Relationship Id="rId496" Type="http://schemas.openxmlformats.org/officeDocument/2006/relationships/image" Target="../media/image245.png"/><Relationship Id="rId717" Type="http://schemas.openxmlformats.org/officeDocument/2006/relationships/image" Target="../media/image355.png"/><Relationship Id="rId924" Type="http://schemas.openxmlformats.org/officeDocument/2006/relationships/image" Target="../media/image458.png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56" Type="http://schemas.openxmlformats.org/officeDocument/2006/relationships/customXml" Target="../ink/ink179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216" Type="http://schemas.openxmlformats.org/officeDocument/2006/relationships/image" Target="../media/image107.png"/><Relationship Id="rId423" Type="http://schemas.openxmlformats.org/officeDocument/2006/relationships/image" Target="../media/image209.png"/><Relationship Id="rId868" Type="http://schemas.openxmlformats.org/officeDocument/2006/relationships/image" Target="../media/image430.png"/><Relationship Id="rId1053" Type="http://schemas.openxmlformats.org/officeDocument/2006/relationships/customXml" Target="../ink/ink529.xml"/><Relationship Id="rId630" Type="http://schemas.openxmlformats.org/officeDocument/2006/relationships/customXml" Target="../ink/ink317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64" Type="http://schemas.openxmlformats.org/officeDocument/2006/relationships/image" Target="../media/image31.png"/><Relationship Id="rId367" Type="http://schemas.openxmlformats.org/officeDocument/2006/relationships/image" Target="../media/image181.png"/><Relationship Id="rId574" Type="http://schemas.openxmlformats.org/officeDocument/2006/relationships/customXml" Target="../ink/ink289.xml"/><Relationship Id="rId1120" Type="http://schemas.openxmlformats.org/officeDocument/2006/relationships/customXml" Target="../ink/ink563.xml"/><Relationship Id="rId227" Type="http://schemas.openxmlformats.org/officeDocument/2006/relationships/customXml" Target="../ink/ink113.xml"/><Relationship Id="rId781" Type="http://schemas.openxmlformats.org/officeDocument/2006/relationships/image" Target="../media/image387.png"/><Relationship Id="rId879" Type="http://schemas.openxmlformats.org/officeDocument/2006/relationships/customXml" Target="../ink/ink442.xml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6.png"/><Relationship Id="rId1064" Type="http://schemas.openxmlformats.org/officeDocument/2006/relationships/image" Target="../media/image528.png"/><Relationship Id="rId280" Type="http://schemas.openxmlformats.org/officeDocument/2006/relationships/customXml" Target="../ink/ink140.xml"/><Relationship Id="rId501" Type="http://schemas.openxmlformats.org/officeDocument/2006/relationships/customXml" Target="../ink/ink252.xml"/><Relationship Id="rId946" Type="http://schemas.openxmlformats.org/officeDocument/2006/relationships/image" Target="../media/image469.png"/><Relationship Id="rId1131" Type="http://schemas.openxmlformats.org/officeDocument/2006/relationships/image" Target="../media/image561.png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378" Type="http://schemas.openxmlformats.org/officeDocument/2006/relationships/customXml" Target="../ink/ink190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806" Type="http://schemas.openxmlformats.org/officeDocument/2006/relationships/customXml" Target="../ink/ink405.xml"/><Relationship Id="rId6" Type="http://schemas.openxmlformats.org/officeDocument/2006/relationships/image" Target="../media/image2.png"/><Relationship Id="rId238" Type="http://schemas.openxmlformats.org/officeDocument/2006/relationships/customXml" Target="../ink/ink119.xml"/><Relationship Id="rId445" Type="http://schemas.openxmlformats.org/officeDocument/2006/relationships/customXml" Target="../ink/ink224.xml"/><Relationship Id="rId652" Type="http://schemas.openxmlformats.org/officeDocument/2006/relationships/customXml" Target="../ink/ink328.xml"/><Relationship Id="rId1075" Type="http://schemas.openxmlformats.org/officeDocument/2006/relationships/customXml" Target="../ink/ink540.xml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512" Type="http://schemas.openxmlformats.org/officeDocument/2006/relationships/image" Target="../media/image253.png"/><Relationship Id="rId957" Type="http://schemas.openxmlformats.org/officeDocument/2006/relationships/customXml" Target="../ink/ink481.xml"/><Relationship Id="rId1142" Type="http://schemas.openxmlformats.org/officeDocument/2006/relationships/customXml" Target="../ink/ink574.xml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389" Type="http://schemas.openxmlformats.org/officeDocument/2006/relationships/image" Target="../media/image192.png"/><Relationship Id="rId596" Type="http://schemas.openxmlformats.org/officeDocument/2006/relationships/customXml" Target="../ink/ink300.xml"/><Relationship Id="rId817" Type="http://schemas.openxmlformats.org/officeDocument/2006/relationships/image" Target="../media/image405.png"/><Relationship Id="rId1002" Type="http://schemas.openxmlformats.org/officeDocument/2006/relationships/image" Target="../media/image497.png"/><Relationship Id="rId249" Type="http://schemas.openxmlformats.org/officeDocument/2006/relationships/image" Target="../media/image123.png"/><Relationship Id="rId456" Type="http://schemas.openxmlformats.org/officeDocument/2006/relationships/image" Target="../media/image225.png"/><Relationship Id="rId663" Type="http://schemas.openxmlformats.org/officeDocument/2006/relationships/image" Target="../media/image328.png"/><Relationship Id="rId870" Type="http://schemas.openxmlformats.org/officeDocument/2006/relationships/image" Target="../media/image431.png"/><Relationship Id="rId1086" Type="http://schemas.openxmlformats.org/officeDocument/2006/relationships/customXml" Target="../ink/ink546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16" Type="http://schemas.openxmlformats.org/officeDocument/2006/relationships/image" Target="../media/image156.png"/><Relationship Id="rId523" Type="http://schemas.openxmlformats.org/officeDocument/2006/relationships/customXml" Target="../ink/ink263.xml"/><Relationship Id="rId968" Type="http://schemas.openxmlformats.org/officeDocument/2006/relationships/image" Target="../media/image480.png"/><Relationship Id="rId1153" Type="http://schemas.openxmlformats.org/officeDocument/2006/relationships/image" Target="../media/image572.png"/><Relationship Id="rId97" Type="http://schemas.openxmlformats.org/officeDocument/2006/relationships/customXml" Target="../ink/ink48.xml"/><Relationship Id="rId730" Type="http://schemas.openxmlformats.org/officeDocument/2006/relationships/customXml" Target="../ink/ink367.xml"/><Relationship Id="rId828" Type="http://schemas.openxmlformats.org/officeDocument/2006/relationships/image" Target="../media/image410.png"/><Relationship Id="rId1013" Type="http://schemas.openxmlformats.org/officeDocument/2006/relationships/customXml" Target="../ink/ink509.xml"/><Relationship Id="rId162" Type="http://schemas.openxmlformats.org/officeDocument/2006/relationships/image" Target="../media/image80.png"/><Relationship Id="rId467" Type="http://schemas.openxmlformats.org/officeDocument/2006/relationships/customXml" Target="../ink/ink235.xml"/><Relationship Id="rId1097" Type="http://schemas.openxmlformats.org/officeDocument/2006/relationships/image" Target="../media/image544.png"/><Relationship Id="rId674" Type="http://schemas.openxmlformats.org/officeDocument/2006/relationships/customXml" Target="../ink/ink339.xml"/><Relationship Id="rId881" Type="http://schemas.openxmlformats.org/officeDocument/2006/relationships/customXml" Target="../ink/ink443.xml"/><Relationship Id="rId979" Type="http://schemas.openxmlformats.org/officeDocument/2006/relationships/customXml" Target="../ink/ink492.xml"/><Relationship Id="rId24" Type="http://schemas.openxmlformats.org/officeDocument/2006/relationships/image" Target="../media/image11.png"/><Relationship Id="rId327" Type="http://schemas.openxmlformats.org/officeDocument/2006/relationships/customXml" Target="../ink/ink164.xml"/><Relationship Id="rId534" Type="http://schemas.openxmlformats.org/officeDocument/2006/relationships/customXml" Target="../ink/ink269.xml"/><Relationship Id="rId741" Type="http://schemas.openxmlformats.org/officeDocument/2006/relationships/image" Target="../media/image367.png"/><Relationship Id="rId839" Type="http://schemas.openxmlformats.org/officeDocument/2006/relationships/customXml" Target="../ink/ink422.xml"/><Relationship Id="rId1164" Type="http://schemas.openxmlformats.org/officeDocument/2006/relationships/customXml" Target="../ink/ink585.xml"/><Relationship Id="rId173" Type="http://schemas.openxmlformats.org/officeDocument/2006/relationships/customXml" Target="../ink/ink86.xml"/><Relationship Id="rId380" Type="http://schemas.openxmlformats.org/officeDocument/2006/relationships/customXml" Target="../ink/ink191.xml"/><Relationship Id="rId601" Type="http://schemas.openxmlformats.org/officeDocument/2006/relationships/image" Target="../media/image297.png"/><Relationship Id="rId1024" Type="http://schemas.openxmlformats.org/officeDocument/2006/relationships/image" Target="../media/image508.png"/><Relationship Id="rId240" Type="http://schemas.openxmlformats.org/officeDocument/2006/relationships/customXml" Target="../ink/ink120.xml"/><Relationship Id="rId478" Type="http://schemas.openxmlformats.org/officeDocument/2006/relationships/image" Target="../media/image236.png"/><Relationship Id="rId685" Type="http://schemas.openxmlformats.org/officeDocument/2006/relationships/image" Target="../media/image339.png"/><Relationship Id="rId892" Type="http://schemas.openxmlformats.org/officeDocument/2006/relationships/image" Target="../media/image442.png"/><Relationship Id="rId906" Type="http://schemas.openxmlformats.org/officeDocument/2006/relationships/image" Target="../media/image449.png"/><Relationship Id="rId35" Type="http://schemas.openxmlformats.org/officeDocument/2006/relationships/customXml" Target="../ink/ink17.xml"/><Relationship Id="rId100" Type="http://schemas.openxmlformats.org/officeDocument/2006/relationships/image" Target="../media/image49.png"/><Relationship Id="rId338" Type="http://schemas.openxmlformats.org/officeDocument/2006/relationships/customXml" Target="../ink/ink170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3.png"/><Relationship Id="rId184" Type="http://schemas.openxmlformats.org/officeDocument/2006/relationships/image" Target="../media/image91.png"/><Relationship Id="rId391" Type="http://schemas.openxmlformats.org/officeDocument/2006/relationships/image" Target="../media/image193.png"/><Relationship Id="rId405" Type="http://schemas.openxmlformats.org/officeDocument/2006/relationships/image" Target="../media/image200.png"/><Relationship Id="rId612" Type="http://schemas.openxmlformats.org/officeDocument/2006/relationships/customXml" Target="../ink/ink308.xml"/><Relationship Id="rId1035" Type="http://schemas.openxmlformats.org/officeDocument/2006/relationships/customXml" Target="../ink/ink520.xml"/><Relationship Id="rId251" Type="http://schemas.openxmlformats.org/officeDocument/2006/relationships/image" Target="../media/image124.png"/><Relationship Id="rId489" Type="http://schemas.openxmlformats.org/officeDocument/2006/relationships/customXml" Target="../ink/ink246.xml"/><Relationship Id="rId696" Type="http://schemas.openxmlformats.org/officeDocument/2006/relationships/customXml" Target="../ink/ink350.xml"/><Relationship Id="rId917" Type="http://schemas.openxmlformats.org/officeDocument/2006/relationships/customXml" Target="../ink/ink461.xml"/><Relationship Id="rId1102" Type="http://schemas.openxmlformats.org/officeDocument/2006/relationships/customXml" Target="../ink/ink554.xml"/><Relationship Id="rId46" Type="http://schemas.openxmlformats.org/officeDocument/2006/relationships/image" Target="../media/image22.png"/><Relationship Id="rId349" Type="http://schemas.openxmlformats.org/officeDocument/2006/relationships/image" Target="../media/image172.png"/><Relationship Id="rId556" Type="http://schemas.openxmlformats.org/officeDocument/2006/relationships/customXml" Target="../ink/ink280.xml"/><Relationship Id="rId763" Type="http://schemas.openxmlformats.org/officeDocument/2006/relationships/image" Target="../media/image378.png"/><Relationship Id="rId111" Type="http://schemas.openxmlformats.org/officeDocument/2006/relationships/customXml" Target="../ink/ink55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416" Type="http://schemas.openxmlformats.org/officeDocument/2006/relationships/customXml" Target="../ink/ink209.xml"/><Relationship Id="rId970" Type="http://schemas.openxmlformats.org/officeDocument/2006/relationships/image" Target="../media/image481.png"/><Relationship Id="rId1046" Type="http://schemas.openxmlformats.org/officeDocument/2006/relationships/image" Target="../media/image519.png"/><Relationship Id="rId623" Type="http://schemas.openxmlformats.org/officeDocument/2006/relationships/image" Target="../media/image308.png"/><Relationship Id="rId830" Type="http://schemas.openxmlformats.org/officeDocument/2006/relationships/image" Target="../media/image411.png"/><Relationship Id="rId928" Type="http://schemas.openxmlformats.org/officeDocument/2006/relationships/image" Target="../media/image460.png"/><Relationship Id="rId57" Type="http://schemas.openxmlformats.org/officeDocument/2006/relationships/customXml" Target="../ink/ink28.xml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13" Type="http://schemas.openxmlformats.org/officeDocument/2006/relationships/image" Target="../media/image55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9.xml"/><Relationship Id="rId841" Type="http://schemas.openxmlformats.org/officeDocument/2006/relationships/customXml" Target="../ink/ink423.xml"/><Relationship Id="rId273" Type="http://schemas.openxmlformats.org/officeDocument/2006/relationships/image" Target="../media/image135.png"/><Relationship Id="rId480" Type="http://schemas.openxmlformats.org/officeDocument/2006/relationships/image" Target="../media/image237.png"/><Relationship Id="rId701" Type="http://schemas.openxmlformats.org/officeDocument/2006/relationships/image" Target="../media/image347.png"/><Relationship Id="rId939" Type="http://schemas.openxmlformats.org/officeDocument/2006/relationships/customXml" Target="../ink/ink472.xml"/><Relationship Id="rId1124" Type="http://schemas.openxmlformats.org/officeDocument/2006/relationships/customXml" Target="../ink/ink565.xml"/><Relationship Id="rId68" Type="http://schemas.openxmlformats.org/officeDocument/2006/relationships/image" Target="../media/image33.png"/><Relationship Id="rId133" Type="http://schemas.openxmlformats.org/officeDocument/2006/relationships/customXml" Target="../ink/ink66.xml"/><Relationship Id="rId340" Type="http://schemas.openxmlformats.org/officeDocument/2006/relationships/customXml" Target="../ink/ink171.xml"/><Relationship Id="rId578" Type="http://schemas.openxmlformats.org/officeDocument/2006/relationships/customXml" Target="../ink/ink291.xml"/><Relationship Id="rId785" Type="http://schemas.openxmlformats.org/officeDocument/2006/relationships/image" Target="../media/image389.png"/><Relationship Id="rId992" Type="http://schemas.openxmlformats.org/officeDocument/2006/relationships/image" Target="../media/image492.png"/><Relationship Id="rId200" Type="http://schemas.openxmlformats.org/officeDocument/2006/relationships/image" Target="../media/image99.png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image" Target="../media/image422.png"/><Relationship Id="rId1068" Type="http://schemas.openxmlformats.org/officeDocument/2006/relationships/image" Target="../media/image530.png"/><Relationship Id="rId284" Type="http://schemas.openxmlformats.org/officeDocument/2006/relationships/customXml" Target="../ink/ink142.xml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712" Type="http://schemas.openxmlformats.org/officeDocument/2006/relationships/customXml" Target="../ink/ink358.xml"/><Relationship Id="rId1135" Type="http://schemas.openxmlformats.org/officeDocument/2006/relationships/image" Target="../media/image563.png"/><Relationship Id="rId79" Type="http://schemas.openxmlformats.org/officeDocument/2006/relationships/customXml" Target="../ink/ink39.xml"/><Relationship Id="rId144" Type="http://schemas.openxmlformats.org/officeDocument/2006/relationships/image" Target="../media/image71.png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customXml" Target="../ink/ink226.xml"/><Relationship Id="rId656" Type="http://schemas.openxmlformats.org/officeDocument/2006/relationships/customXml" Target="../ink/ink330.xml"/><Relationship Id="rId863" Type="http://schemas.openxmlformats.org/officeDocument/2006/relationships/customXml" Target="../ink/ink434.xml"/><Relationship Id="rId1079" Type="http://schemas.openxmlformats.org/officeDocument/2006/relationships/customXml" Target="../ink/ink542.xml"/><Relationship Id="rId211" Type="http://schemas.openxmlformats.org/officeDocument/2006/relationships/customXml" Target="../ink/ink105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516" Type="http://schemas.openxmlformats.org/officeDocument/2006/relationships/image" Target="../media/image255.png"/><Relationship Id="rId1146" Type="http://schemas.openxmlformats.org/officeDocument/2006/relationships/customXml" Target="../ink/ink576.xml"/><Relationship Id="rId723" Type="http://schemas.openxmlformats.org/officeDocument/2006/relationships/image" Target="../media/image358.png"/><Relationship Id="rId930" Type="http://schemas.openxmlformats.org/officeDocument/2006/relationships/image" Target="../media/image461.png"/><Relationship Id="rId1006" Type="http://schemas.openxmlformats.org/officeDocument/2006/relationships/image" Target="../media/image499.png"/><Relationship Id="rId155" Type="http://schemas.openxmlformats.org/officeDocument/2006/relationships/customXml" Target="../ink/ink77.xml"/><Relationship Id="rId362" Type="http://schemas.openxmlformats.org/officeDocument/2006/relationships/customXml" Target="../ink/ink182.xml"/><Relationship Id="rId222" Type="http://schemas.openxmlformats.org/officeDocument/2006/relationships/image" Target="../media/image110.png"/><Relationship Id="rId667" Type="http://schemas.openxmlformats.org/officeDocument/2006/relationships/image" Target="../media/image330.png"/><Relationship Id="rId874" Type="http://schemas.openxmlformats.org/officeDocument/2006/relationships/image" Target="../media/image433.png"/><Relationship Id="rId17" Type="http://schemas.openxmlformats.org/officeDocument/2006/relationships/customXml" Target="../ink/ink8.xml"/><Relationship Id="rId527" Type="http://schemas.openxmlformats.org/officeDocument/2006/relationships/customXml" Target="../ink/ink265.xml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image" Target="../media/image574.png"/><Relationship Id="rId70" Type="http://schemas.openxmlformats.org/officeDocument/2006/relationships/image" Target="../media/image34.png"/><Relationship Id="rId166" Type="http://schemas.openxmlformats.org/officeDocument/2006/relationships/image" Target="../media/image82.png"/><Relationship Id="rId373" Type="http://schemas.openxmlformats.org/officeDocument/2006/relationships/image" Target="../media/image184.png"/><Relationship Id="rId580" Type="http://schemas.openxmlformats.org/officeDocument/2006/relationships/customXml" Target="../ink/ink292.xml"/><Relationship Id="rId801" Type="http://schemas.openxmlformats.org/officeDocument/2006/relationships/image" Target="../media/image397.png"/><Relationship Id="rId1017" Type="http://schemas.openxmlformats.org/officeDocument/2006/relationships/customXml" Target="../ink/ink51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.xml"/><Relationship Id="rId440" Type="http://schemas.openxmlformats.org/officeDocument/2006/relationships/image" Target="../media/image217.png"/><Relationship Id="rId678" Type="http://schemas.openxmlformats.org/officeDocument/2006/relationships/customXml" Target="../ink/ink341.xml"/><Relationship Id="rId885" Type="http://schemas.openxmlformats.org/officeDocument/2006/relationships/customXml" Target="../ink/ink445.xml"/><Relationship Id="rId1070" Type="http://schemas.openxmlformats.org/officeDocument/2006/relationships/image" Target="../media/image531.png"/><Relationship Id="rId28" Type="http://schemas.openxmlformats.org/officeDocument/2006/relationships/image" Target="../media/image13.png"/><Relationship Id="rId300" Type="http://schemas.openxmlformats.org/officeDocument/2006/relationships/image" Target="../media/image148.png"/><Relationship Id="rId538" Type="http://schemas.openxmlformats.org/officeDocument/2006/relationships/customXml" Target="../ink/ink271.xml"/><Relationship Id="rId745" Type="http://schemas.openxmlformats.org/officeDocument/2006/relationships/image" Target="../media/image369.png"/><Relationship Id="rId952" Type="http://schemas.openxmlformats.org/officeDocument/2006/relationships/image" Target="../media/image472.png"/><Relationship Id="rId1168" Type="http://schemas.openxmlformats.org/officeDocument/2006/relationships/customXml" Target="../ink/ink587.xml"/><Relationship Id="rId81" Type="http://schemas.openxmlformats.org/officeDocument/2006/relationships/customXml" Target="../ink/ink40.xml"/><Relationship Id="rId177" Type="http://schemas.openxmlformats.org/officeDocument/2006/relationships/customXml" Target="../ink/ink88.xml"/><Relationship Id="rId384" Type="http://schemas.openxmlformats.org/officeDocument/2006/relationships/customXml" Target="../ink/ink193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10.png"/><Relationship Id="rId244" Type="http://schemas.openxmlformats.org/officeDocument/2006/relationships/customXml" Target="../ink/ink122.xml"/><Relationship Id="rId689" Type="http://schemas.openxmlformats.org/officeDocument/2006/relationships/image" Target="../media/image341.png"/><Relationship Id="rId896" Type="http://schemas.openxmlformats.org/officeDocument/2006/relationships/image" Target="../media/image444.png"/><Relationship Id="rId1081" Type="http://schemas.openxmlformats.org/officeDocument/2006/relationships/customXml" Target="../ink/ink543.xml"/><Relationship Id="rId39" Type="http://schemas.openxmlformats.org/officeDocument/2006/relationships/customXml" Target="../ink/ink19.xml"/><Relationship Id="rId451" Type="http://schemas.openxmlformats.org/officeDocument/2006/relationships/customXml" Target="../ink/ink227.xml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04" Type="http://schemas.openxmlformats.org/officeDocument/2006/relationships/image" Target="../media/image51.png"/><Relationship Id="rId188" Type="http://schemas.openxmlformats.org/officeDocument/2006/relationships/image" Target="../media/image93.png"/><Relationship Id="rId311" Type="http://schemas.openxmlformats.org/officeDocument/2006/relationships/customXml" Target="../ink/ink156.xml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92" Type="http://schemas.openxmlformats.org/officeDocument/2006/relationships/image" Target="../media/image45.png"/><Relationship Id="rId616" Type="http://schemas.openxmlformats.org/officeDocument/2006/relationships/customXml" Target="../ink/ink310.xml"/><Relationship Id="rId823" Type="http://schemas.openxmlformats.org/officeDocument/2006/relationships/image" Target="../media/image408.png"/><Relationship Id="rId255" Type="http://schemas.openxmlformats.org/officeDocument/2006/relationships/image" Target="../media/image126.png"/><Relationship Id="rId462" Type="http://schemas.openxmlformats.org/officeDocument/2006/relationships/image" Target="../media/image228.png"/><Relationship Id="rId1092" Type="http://schemas.openxmlformats.org/officeDocument/2006/relationships/customXml" Target="../ink/ink549.xml"/><Relationship Id="rId1106" Type="http://schemas.openxmlformats.org/officeDocument/2006/relationships/customXml" Target="../ink/ink556.xml"/><Relationship Id="rId115" Type="http://schemas.openxmlformats.org/officeDocument/2006/relationships/customXml" Target="../ink/ink57.xml"/><Relationship Id="rId322" Type="http://schemas.openxmlformats.org/officeDocument/2006/relationships/image" Target="../media/image159.png"/><Relationship Id="rId767" Type="http://schemas.openxmlformats.org/officeDocument/2006/relationships/image" Target="../media/image380.png"/><Relationship Id="rId974" Type="http://schemas.openxmlformats.org/officeDocument/2006/relationships/image" Target="../media/image483.png"/><Relationship Id="rId199" Type="http://schemas.openxmlformats.org/officeDocument/2006/relationships/customXml" Target="../ink/ink99.xml"/><Relationship Id="rId627" Type="http://schemas.openxmlformats.org/officeDocument/2006/relationships/image" Target="../media/image310.png"/><Relationship Id="rId834" Type="http://schemas.openxmlformats.org/officeDocument/2006/relationships/image" Target="../media/image413.png"/><Relationship Id="rId266" Type="http://schemas.openxmlformats.org/officeDocument/2006/relationships/customXml" Target="../ink/ink133.xml"/><Relationship Id="rId473" Type="http://schemas.openxmlformats.org/officeDocument/2006/relationships/customXml" Target="../ink/ink238.xml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image" Target="../media/image554.png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customXml" Target="../ink/ink167.xml"/><Relationship Id="rId540" Type="http://schemas.openxmlformats.org/officeDocument/2006/relationships/customXml" Target="../ink/ink272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8.xml"/><Relationship Id="rId638" Type="http://schemas.openxmlformats.org/officeDocument/2006/relationships/customXml" Target="../ink/ink321.xml"/><Relationship Id="rId845" Type="http://schemas.openxmlformats.org/officeDocument/2006/relationships/customXml" Target="../ink/ink425.xml"/><Relationship Id="rId1030" Type="http://schemas.openxmlformats.org/officeDocument/2006/relationships/image" Target="../media/image511.png"/><Relationship Id="rId277" Type="http://schemas.openxmlformats.org/officeDocument/2006/relationships/image" Target="../media/image137.png"/><Relationship Id="rId400" Type="http://schemas.openxmlformats.org/officeDocument/2006/relationships/customXml" Target="../ink/ink201.xml"/><Relationship Id="rId484" Type="http://schemas.openxmlformats.org/officeDocument/2006/relationships/image" Target="../media/image239.png"/><Relationship Id="rId705" Type="http://schemas.openxmlformats.org/officeDocument/2006/relationships/image" Target="../media/image349.png"/><Relationship Id="rId1128" Type="http://schemas.openxmlformats.org/officeDocument/2006/relationships/customXml" Target="../ink/ink567.xml"/><Relationship Id="rId137" Type="http://schemas.openxmlformats.org/officeDocument/2006/relationships/customXml" Target="../ink/ink68.xml"/><Relationship Id="rId344" Type="http://schemas.openxmlformats.org/officeDocument/2006/relationships/customXml" Target="../ink/ink173.xml"/><Relationship Id="rId691" Type="http://schemas.openxmlformats.org/officeDocument/2006/relationships/image" Target="../media/image342.png"/><Relationship Id="rId789" Type="http://schemas.openxmlformats.org/officeDocument/2006/relationships/image" Target="../media/image391.png"/><Relationship Id="rId912" Type="http://schemas.openxmlformats.org/officeDocument/2006/relationships/image" Target="../media/image452.png"/><Relationship Id="rId996" Type="http://schemas.openxmlformats.org/officeDocument/2006/relationships/image" Target="../media/image494.png"/><Relationship Id="rId41" Type="http://schemas.openxmlformats.org/officeDocument/2006/relationships/customXml" Target="../ink/ink20.xml"/><Relationship Id="rId551" Type="http://schemas.openxmlformats.org/officeDocument/2006/relationships/image" Target="../media/image272.png"/><Relationship Id="rId649" Type="http://schemas.openxmlformats.org/officeDocument/2006/relationships/image" Target="../media/image321.png"/><Relationship Id="rId856" Type="http://schemas.openxmlformats.org/officeDocument/2006/relationships/image" Target="../media/image424.png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88" Type="http://schemas.openxmlformats.org/officeDocument/2006/relationships/image" Target="../media/image142.png"/><Relationship Id="rId411" Type="http://schemas.openxmlformats.org/officeDocument/2006/relationships/image" Target="../media/image203.png"/><Relationship Id="rId509" Type="http://schemas.openxmlformats.org/officeDocument/2006/relationships/customXml" Target="../ink/ink256.xml"/><Relationship Id="rId1041" Type="http://schemas.openxmlformats.org/officeDocument/2006/relationships/customXml" Target="../ink/ink523.xml"/><Relationship Id="rId1139" Type="http://schemas.openxmlformats.org/officeDocument/2006/relationships/image" Target="../media/image565.png"/><Relationship Id="rId495" Type="http://schemas.openxmlformats.org/officeDocument/2006/relationships/customXml" Target="../ink/ink249.xml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image" Target="../media/image73.png"/><Relationship Id="rId355" Type="http://schemas.openxmlformats.org/officeDocument/2006/relationships/image" Target="../media/image175.png"/><Relationship Id="rId562" Type="http://schemas.openxmlformats.org/officeDocument/2006/relationships/customXml" Target="../ink/ink283.xml"/><Relationship Id="rId215" Type="http://schemas.openxmlformats.org/officeDocument/2006/relationships/customXml" Target="../ink/ink107.xml"/><Relationship Id="rId422" Type="http://schemas.openxmlformats.org/officeDocument/2006/relationships/customXml" Target="../ink/ink212.xml"/><Relationship Id="rId867" Type="http://schemas.openxmlformats.org/officeDocument/2006/relationships/customXml" Target="../ink/ink436.xml"/><Relationship Id="rId1052" Type="http://schemas.openxmlformats.org/officeDocument/2006/relationships/image" Target="../media/image522.png"/><Relationship Id="rId299" Type="http://schemas.openxmlformats.org/officeDocument/2006/relationships/customXml" Target="../ink/ink150.xml"/><Relationship Id="rId727" Type="http://schemas.openxmlformats.org/officeDocument/2006/relationships/image" Target="../media/image360.png"/><Relationship Id="rId934" Type="http://schemas.openxmlformats.org/officeDocument/2006/relationships/image" Target="../media/image463.png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66" Type="http://schemas.openxmlformats.org/officeDocument/2006/relationships/customXml" Target="../ink/ink184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226" Type="http://schemas.openxmlformats.org/officeDocument/2006/relationships/image" Target="../media/image112.png"/><Relationship Id="rId433" Type="http://schemas.openxmlformats.org/officeDocument/2006/relationships/image" Target="../media/image214.png"/><Relationship Id="rId878" Type="http://schemas.openxmlformats.org/officeDocument/2006/relationships/image" Target="../media/image435.png"/><Relationship Id="rId1063" Type="http://schemas.openxmlformats.org/officeDocument/2006/relationships/customXml" Target="../ink/ink534.xml"/><Relationship Id="rId640" Type="http://schemas.openxmlformats.org/officeDocument/2006/relationships/customXml" Target="../ink/ink322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image" Target="../media/image247.png"/><Relationship Id="rId584" Type="http://schemas.openxmlformats.org/officeDocument/2006/relationships/customXml" Target="../ink/ink294.xml"/><Relationship Id="rId805" Type="http://schemas.openxmlformats.org/officeDocument/2006/relationships/image" Target="../media/image399.png"/><Relationship Id="rId1130" Type="http://schemas.openxmlformats.org/officeDocument/2006/relationships/customXml" Target="../ink/ink568.xml"/><Relationship Id="rId5" Type="http://schemas.openxmlformats.org/officeDocument/2006/relationships/customXml" Target="../ink/ink2.xml"/><Relationship Id="rId237" Type="http://schemas.openxmlformats.org/officeDocument/2006/relationships/customXml" Target="../ink/ink118.xml"/><Relationship Id="rId791" Type="http://schemas.openxmlformats.org/officeDocument/2006/relationships/image" Target="../media/image392.png"/><Relationship Id="rId889" Type="http://schemas.openxmlformats.org/officeDocument/2006/relationships/customXml" Target="../ink/ink447.xml"/><Relationship Id="rId1074" Type="http://schemas.openxmlformats.org/officeDocument/2006/relationships/image" Target="../media/image533.png"/><Relationship Id="rId444" Type="http://schemas.openxmlformats.org/officeDocument/2006/relationships/image" Target="../media/image219.png"/><Relationship Id="rId651" Type="http://schemas.openxmlformats.org/officeDocument/2006/relationships/image" Target="../media/image322.png"/><Relationship Id="rId749" Type="http://schemas.openxmlformats.org/officeDocument/2006/relationships/image" Target="../media/image371.png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88" Type="http://schemas.openxmlformats.org/officeDocument/2006/relationships/customXml" Target="../ink/ink195.xml"/><Relationship Id="rId511" Type="http://schemas.openxmlformats.org/officeDocument/2006/relationships/customXml" Target="../ink/ink257.xml"/><Relationship Id="rId609" Type="http://schemas.openxmlformats.org/officeDocument/2006/relationships/image" Target="../media/image301.png"/><Relationship Id="rId956" Type="http://schemas.openxmlformats.org/officeDocument/2006/relationships/image" Target="../media/image474.png"/><Relationship Id="rId1141" Type="http://schemas.openxmlformats.org/officeDocument/2006/relationships/image" Target="../media/image566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4.xml"/><Relationship Id="rId455" Type="http://schemas.openxmlformats.org/officeDocument/2006/relationships/customXml" Target="../ink/ink229.xml"/><Relationship Id="rId662" Type="http://schemas.openxmlformats.org/officeDocument/2006/relationships/customXml" Target="../ink/ink333.xml"/><Relationship Id="rId1085" Type="http://schemas.openxmlformats.org/officeDocument/2006/relationships/image" Target="../media/image538.png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8.xml"/><Relationship Id="rId522" Type="http://schemas.openxmlformats.org/officeDocument/2006/relationships/image" Target="../media/image258.png"/><Relationship Id="rId967" Type="http://schemas.openxmlformats.org/officeDocument/2006/relationships/customXml" Target="../ink/ink486.xml"/><Relationship Id="rId1152" Type="http://schemas.openxmlformats.org/officeDocument/2006/relationships/customXml" Target="../ink/ink579.xml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399" Type="http://schemas.openxmlformats.org/officeDocument/2006/relationships/image" Target="../media/image197.png"/><Relationship Id="rId827" Type="http://schemas.openxmlformats.org/officeDocument/2006/relationships/customXml" Target="../ink/ink416.xml"/><Relationship Id="rId1012" Type="http://schemas.openxmlformats.org/officeDocument/2006/relationships/image" Target="../media/image502.png"/><Relationship Id="rId259" Type="http://schemas.openxmlformats.org/officeDocument/2006/relationships/image" Target="../media/image128.png"/><Relationship Id="rId466" Type="http://schemas.openxmlformats.org/officeDocument/2006/relationships/image" Target="../media/image230.png"/><Relationship Id="rId673" Type="http://schemas.openxmlformats.org/officeDocument/2006/relationships/image" Target="../media/image333.png"/><Relationship Id="rId880" Type="http://schemas.openxmlformats.org/officeDocument/2006/relationships/image" Target="../media/image436.png"/><Relationship Id="rId1096" Type="http://schemas.openxmlformats.org/officeDocument/2006/relationships/customXml" Target="../ink/ink551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326" Type="http://schemas.openxmlformats.org/officeDocument/2006/relationships/image" Target="../media/image161.png"/><Relationship Id="rId533" Type="http://schemas.openxmlformats.org/officeDocument/2006/relationships/customXml" Target="../ink/ink268.xml"/><Relationship Id="rId978" Type="http://schemas.openxmlformats.org/officeDocument/2006/relationships/image" Target="../media/image485.png"/><Relationship Id="rId1163" Type="http://schemas.openxmlformats.org/officeDocument/2006/relationships/image" Target="../media/image577.png"/><Relationship Id="rId740" Type="http://schemas.openxmlformats.org/officeDocument/2006/relationships/customXml" Target="../ink/ink372.xml"/><Relationship Id="rId838" Type="http://schemas.openxmlformats.org/officeDocument/2006/relationships/image" Target="../media/image415.png"/><Relationship Id="rId1023" Type="http://schemas.openxmlformats.org/officeDocument/2006/relationships/customXml" Target="../ink/ink514.xml"/><Relationship Id="rId172" Type="http://schemas.openxmlformats.org/officeDocument/2006/relationships/image" Target="../media/image85.png"/><Relationship Id="rId477" Type="http://schemas.openxmlformats.org/officeDocument/2006/relationships/customXml" Target="../ink/ink240.xml"/><Relationship Id="rId600" Type="http://schemas.openxmlformats.org/officeDocument/2006/relationships/customXml" Target="../ink/ink302.xml"/><Relationship Id="rId684" Type="http://schemas.openxmlformats.org/officeDocument/2006/relationships/customXml" Target="../ink/ink344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4.xml"/><Relationship Id="rId751" Type="http://schemas.openxmlformats.org/officeDocument/2006/relationships/image" Target="../media/image372.png"/><Relationship Id="rId849" Type="http://schemas.openxmlformats.org/officeDocument/2006/relationships/customXml" Target="../ink/ink427.xml"/><Relationship Id="rId1174" Type="http://schemas.openxmlformats.org/officeDocument/2006/relationships/customXml" Target="../ink/ink590.xml"/><Relationship Id="rId183" Type="http://schemas.openxmlformats.org/officeDocument/2006/relationships/customXml" Target="../ink/ink91.xml"/><Relationship Id="rId390" Type="http://schemas.openxmlformats.org/officeDocument/2006/relationships/customXml" Target="../ink/ink196.xml"/><Relationship Id="rId404" Type="http://schemas.openxmlformats.org/officeDocument/2006/relationships/customXml" Target="../ink/ink203.xml"/><Relationship Id="rId611" Type="http://schemas.openxmlformats.org/officeDocument/2006/relationships/image" Target="../media/image302.png"/><Relationship Id="rId1034" Type="http://schemas.openxmlformats.org/officeDocument/2006/relationships/image" Target="../media/image513.png"/><Relationship Id="rId250" Type="http://schemas.openxmlformats.org/officeDocument/2006/relationships/customXml" Target="../ink/ink125.xml"/><Relationship Id="rId488" Type="http://schemas.openxmlformats.org/officeDocument/2006/relationships/image" Target="../media/image241.png"/><Relationship Id="rId695" Type="http://schemas.openxmlformats.org/officeDocument/2006/relationships/image" Target="../media/image344.png"/><Relationship Id="rId709" Type="http://schemas.openxmlformats.org/officeDocument/2006/relationships/image" Target="../media/image351.png"/><Relationship Id="rId916" Type="http://schemas.openxmlformats.org/officeDocument/2006/relationships/image" Target="../media/image454.png"/><Relationship Id="rId1101" Type="http://schemas.openxmlformats.org/officeDocument/2006/relationships/image" Target="../media/image546.png"/><Relationship Id="rId45" Type="http://schemas.openxmlformats.org/officeDocument/2006/relationships/customXml" Target="../ink/ink22.xml"/><Relationship Id="rId110" Type="http://schemas.openxmlformats.org/officeDocument/2006/relationships/image" Target="../media/image54.png"/><Relationship Id="rId348" Type="http://schemas.openxmlformats.org/officeDocument/2006/relationships/customXml" Target="../ink/ink175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415" Type="http://schemas.openxmlformats.org/officeDocument/2006/relationships/image" Target="../media/image205.png"/><Relationship Id="rId622" Type="http://schemas.openxmlformats.org/officeDocument/2006/relationships/customXml" Target="../ink/ink313.xml"/><Relationship Id="rId1045" Type="http://schemas.openxmlformats.org/officeDocument/2006/relationships/customXml" Target="../ink/ink525.xml"/><Relationship Id="rId261" Type="http://schemas.openxmlformats.org/officeDocument/2006/relationships/image" Target="../media/image129.png"/><Relationship Id="rId499" Type="http://schemas.openxmlformats.org/officeDocument/2006/relationships/customXml" Target="../ink/ink251.xml"/><Relationship Id="rId927" Type="http://schemas.openxmlformats.org/officeDocument/2006/relationships/customXml" Target="../ink/ink466.xml"/><Relationship Id="rId1112" Type="http://schemas.openxmlformats.org/officeDocument/2006/relationships/customXml" Target="../ink/ink559.xml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5.xml"/><Relationship Id="rId773" Type="http://schemas.openxmlformats.org/officeDocument/2006/relationships/image" Target="../media/image383.png"/><Relationship Id="rId121" Type="http://schemas.openxmlformats.org/officeDocument/2006/relationships/customXml" Target="../ink/ink60.xml"/><Relationship Id="rId219" Type="http://schemas.openxmlformats.org/officeDocument/2006/relationships/customXml" Target="../ink/ink109.xml"/><Relationship Id="rId426" Type="http://schemas.openxmlformats.org/officeDocument/2006/relationships/customXml" Target="../ink/ink214.xml"/><Relationship Id="rId633" Type="http://schemas.openxmlformats.org/officeDocument/2006/relationships/image" Target="../media/image313.png"/><Relationship Id="rId980" Type="http://schemas.openxmlformats.org/officeDocument/2006/relationships/image" Target="../media/image486.png"/><Relationship Id="rId1056" Type="http://schemas.openxmlformats.org/officeDocument/2006/relationships/image" Target="../media/image524.png"/><Relationship Id="rId840" Type="http://schemas.openxmlformats.org/officeDocument/2006/relationships/image" Target="../media/image416.png"/><Relationship Id="rId938" Type="http://schemas.openxmlformats.org/officeDocument/2006/relationships/image" Target="../media/image465.png"/><Relationship Id="rId67" Type="http://schemas.openxmlformats.org/officeDocument/2006/relationships/customXml" Target="../ink/ink33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image" Target="../media/image557.png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6.png"/><Relationship Id="rId644" Type="http://schemas.openxmlformats.org/officeDocument/2006/relationships/customXml" Target="../ink/ink324.xml"/><Relationship Id="rId851" Type="http://schemas.openxmlformats.org/officeDocument/2006/relationships/customXml" Target="../ink/ink428.xml"/><Relationship Id="rId283" Type="http://schemas.openxmlformats.org/officeDocument/2006/relationships/image" Target="../media/image140.png"/><Relationship Id="rId490" Type="http://schemas.openxmlformats.org/officeDocument/2006/relationships/image" Target="../media/image242.png"/><Relationship Id="rId504" Type="http://schemas.openxmlformats.org/officeDocument/2006/relationships/image" Target="../media/image249.png"/><Relationship Id="rId711" Type="http://schemas.openxmlformats.org/officeDocument/2006/relationships/image" Target="../media/image352.png"/><Relationship Id="rId949" Type="http://schemas.openxmlformats.org/officeDocument/2006/relationships/customXml" Target="../ink/ink477.xml"/><Relationship Id="rId1134" Type="http://schemas.openxmlformats.org/officeDocument/2006/relationships/customXml" Target="../ink/ink570.xml"/><Relationship Id="rId78" Type="http://schemas.openxmlformats.org/officeDocument/2006/relationships/image" Target="../media/image38.png"/><Relationship Id="rId143" Type="http://schemas.openxmlformats.org/officeDocument/2006/relationships/customXml" Target="../ink/ink71.xml"/><Relationship Id="rId350" Type="http://schemas.openxmlformats.org/officeDocument/2006/relationships/customXml" Target="../ink/ink176.xml"/><Relationship Id="rId588" Type="http://schemas.openxmlformats.org/officeDocument/2006/relationships/customXml" Target="../ink/ink296.xml"/><Relationship Id="rId795" Type="http://schemas.openxmlformats.org/officeDocument/2006/relationships/image" Target="../media/image394.png"/><Relationship Id="rId809" Type="http://schemas.openxmlformats.org/officeDocument/2006/relationships/image" Target="../media/image401.png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448" Type="http://schemas.openxmlformats.org/officeDocument/2006/relationships/image" Target="../media/image221.png"/><Relationship Id="rId655" Type="http://schemas.openxmlformats.org/officeDocument/2006/relationships/image" Target="../media/image324.png"/><Relationship Id="rId862" Type="http://schemas.openxmlformats.org/officeDocument/2006/relationships/image" Target="../media/image427.png"/><Relationship Id="rId1078" Type="http://schemas.openxmlformats.org/officeDocument/2006/relationships/image" Target="../media/image535.png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515" Type="http://schemas.openxmlformats.org/officeDocument/2006/relationships/customXml" Target="../ink/ink259.xml"/><Relationship Id="rId722" Type="http://schemas.openxmlformats.org/officeDocument/2006/relationships/customXml" Target="../ink/ink363.xml"/><Relationship Id="rId1145" Type="http://schemas.openxmlformats.org/officeDocument/2006/relationships/image" Target="../media/image568.png"/><Relationship Id="rId89" Type="http://schemas.openxmlformats.org/officeDocument/2006/relationships/customXml" Target="../ink/ink44.xml"/><Relationship Id="rId154" Type="http://schemas.openxmlformats.org/officeDocument/2006/relationships/image" Target="../media/image76.png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459" Type="http://schemas.openxmlformats.org/officeDocument/2006/relationships/customXml" Target="../ink/ink231.xml"/><Relationship Id="rId666" Type="http://schemas.openxmlformats.org/officeDocument/2006/relationships/customXml" Target="../ink/ink335.xml"/><Relationship Id="rId873" Type="http://schemas.openxmlformats.org/officeDocument/2006/relationships/customXml" Target="../ink/ink439.xml"/><Relationship Id="rId1089" Type="http://schemas.openxmlformats.org/officeDocument/2006/relationships/image" Target="../media/image540.png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319" Type="http://schemas.openxmlformats.org/officeDocument/2006/relationships/customXml" Target="../ink/ink160.xml"/><Relationship Id="rId526" Type="http://schemas.openxmlformats.org/officeDocument/2006/relationships/image" Target="../media/image260.png"/><Relationship Id="rId1156" Type="http://schemas.openxmlformats.org/officeDocument/2006/relationships/customXml" Target="../ink/ink581.xml"/><Relationship Id="rId733" Type="http://schemas.openxmlformats.org/officeDocument/2006/relationships/image" Target="../media/image363.png"/><Relationship Id="rId940" Type="http://schemas.openxmlformats.org/officeDocument/2006/relationships/image" Target="../media/image466.png"/><Relationship Id="rId1016" Type="http://schemas.openxmlformats.org/officeDocument/2006/relationships/image" Target="../media/image504.png"/><Relationship Id="rId165" Type="http://schemas.openxmlformats.org/officeDocument/2006/relationships/customXml" Target="../ink/ink82.xml"/><Relationship Id="rId372" Type="http://schemas.openxmlformats.org/officeDocument/2006/relationships/customXml" Target="../ink/ink187.xml"/><Relationship Id="rId677" Type="http://schemas.openxmlformats.org/officeDocument/2006/relationships/image" Target="../media/image335.png"/><Relationship Id="rId800" Type="http://schemas.openxmlformats.org/officeDocument/2006/relationships/customXml" Target="../ink/ink402.xml"/><Relationship Id="rId232" Type="http://schemas.openxmlformats.org/officeDocument/2006/relationships/image" Target="../media/image115.png"/><Relationship Id="rId884" Type="http://schemas.openxmlformats.org/officeDocument/2006/relationships/image" Target="../media/image438.png"/><Relationship Id="rId27" Type="http://schemas.openxmlformats.org/officeDocument/2006/relationships/customXml" Target="../ink/ink13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9.png"/><Relationship Id="rId80" Type="http://schemas.openxmlformats.org/officeDocument/2006/relationships/image" Target="../media/image39.png"/><Relationship Id="rId176" Type="http://schemas.openxmlformats.org/officeDocument/2006/relationships/image" Target="../media/image87.png"/><Relationship Id="rId383" Type="http://schemas.openxmlformats.org/officeDocument/2006/relationships/image" Target="../media/image189.png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811" Type="http://schemas.openxmlformats.org/officeDocument/2006/relationships/image" Target="../media/image402.png"/><Relationship Id="rId1027" Type="http://schemas.openxmlformats.org/officeDocument/2006/relationships/customXml" Target="../ink/ink516.xml"/><Relationship Id="rId243" Type="http://schemas.openxmlformats.org/officeDocument/2006/relationships/image" Target="../media/image120.png"/><Relationship Id="rId450" Type="http://schemas.openxmlformats.org/officeDocument/2006/relationships/image" Target="../media/image222.png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image" Target="../media/image536.png"/><Relationship Id="rId38" Type="http://schemas.openxmlformats.org/officeDocument/2006/relationships/image" Target="../media/image18.png"/><Relationship Id="rId103" Type="http://schemas.openxmlformats.org/officeDocument/2006/relationships/customXml" Target="../ink/ink51.xml"/><Relationship Id="rId310" Type="http://schemas.openxmlformats.org/officeDocument/2006/relationships/image" Target="../media/image153.png"/><Relationship Id="rId548" Type="http://schemas.openxmlformats.org/officeDocument/2006/relationships/customXml" Target="../ink/ink276.xml"/><Relationship Id="rId755" Type="http://schemas.openxmlformats.org/officeDocument/2006/relationships/image" Target="../media/image374.png"/><Relationship Id="rId962" Type="http://schemas.openxmlformats.org/officeDocument/2006/relationships/image" Target="../media/image477.png"/><Relationship Id="rId91" Type="http://schemas.openxmlformats.org/officeDocument/2006/relationships/customXml" Target="../ink/ink45.xml"/><Relationship Id="rId187" Type="http://schemas.openxmlformats.org/officeDocument/2006/relationships/customXml" Target="../ink/ink93.xml"/><Relationship Id="rId394" Type="http://schemas.openxmlformats.org/officeDocument/2006/relationships/customXml" Target="../ink/ink198.xml"/><Relationship Id="rId408" Type="http://schemas.openxmlformats.org/officeDocument/2006/relationships/customXml" Target="../ink/ink205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5.png"/><Relationship Id="rId254" Type="http://schemas.openxmlformats.org/officeDocument/2006/relationships/customXml" Target="../ink/ink127.xml"/><Relationship Id="rId699" Type="http://schemas.openxmlformats.org/officeDocument/2006/relationships/image" Target="../media/image346.png"/><Relationship Id="rId1091" Type="http://schemas.openxmlformats.org/officeDocument/2006/relationships/image" Target="../media/image541.png"/><Relationship Id="rId1105" Type="http://schemas.openxmlformats.org/officeDocument/2006/relationships/image" Target="../media/image548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461" Type="http://schemas.openxmlformats.org/officeDocument/2006/relationships/customXml" Target="../ink/ink232.xml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98" Type="http://schemas.openxmlformats.org/officeDocument/2006/relationships/image" Target="../media/image98.png"/><Relationship Id="rId321" Type="http://schemas.openxmlformats.org/officeDocument/2006/relationships/customXml" Target="../ink/ink161.xml"/><Relationship Id="rId419" Type="http://schemas.openxmlformats.org/officeDocument/2006/relationships/image" Target="../media/image207.png"/><Relationship Id="rId626" Type="http://schemas.openxmlformats.org/officeDocument/2006/relationships/customXml" Target="../ink/ink315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833" Type="http://schemas.openxmlformats.org/officeDocument/2006/relationships/customXml" Target="../ink/ink419.xml"/><Relationship Id="rId1116" Type="http://schemas.openxmlformats.org/officeDocument/2006/relationships/customXml" Target="../ink/ink561.xml"/><Relationship Id="rId265" Type="http://schemas.openxmlformats.org/officeDocument/2006/relationships/image" Target="../media/image131.png"/><Relationship Id="rId472" Type="http://schemas.openxmlformats.org/officeDocument/2006/relationships/image" Target="../media/image233.png"/><Relationship Id="rId900" Type="http://schemas.openxmlformats.org/officeDocument/2006/relationships/image" Target="../media/image446.png"/><Relationship Id="rId125" Type="http://schemas.openxmlformats.org/officeDocument/2006/relationships/customXml" Target="../ink/ink62.xml"/><Relationship Id="rId332" Type="http://schemas.openxmlformats.org/officeDocument/2006/relationships/image" Target="../media/image164.png"/><Relationship Id="rId777" Type="http://schemas.openxmlformats.org/officeDocument/2006/relationships/image" Target="../media/image385.png"/><Relationship Id="rId984" Type="http://schemas.openxmlformats.org/officeDocument/2006/relationships/image" Target="../media/image488.png"/><Relationship Id="rId637" Type="http://schemas.openxmlformats.org/officeDocument/2006/relationships/image" Target="../media/image315.png"/><Relationship Id="rId844" Type="http://schemas.openxmlformats.org/officeDocument/2006/relationships/image" Target="../media/image418.png"/><Relationship Id="rId276" Type="http://schemas.openxmlformats.org/officeDocument/2006/relationships/customXml" Target="../ink/ink138.xml"/><Relationship Id="rId483" Type="http://schemas.openxmlformats.org/officeDocument/2006/relationships/customXml" Target="../ink/ink243.xml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image" Target="../media/image559.png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7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203" Type="http://schemas.openxmlformats.org/officeDocument/2006/relationships/customXml" Target="../ink/ink101.xml"/><Relationship Id="rId648" Type="http://schemas.openxmlformats.org/officeDocument/2006/relationships/customXml" Target="../ink/ink326.xml"/><Relationship Id="rId855" Type="http://schemas.openxmlformats.org/officeDocument/2006/relationships/customXml" Target="../ink/ink430.xml"/><Relationship Id="rId1040" Type="http://schemas.openxmlformats.org/officeDocument/2006/relationships/image" Target="../media/image516.png"/><Relationship Id="rId287" Type="http://schemas.openxmlformats.org/officeDocument/2006/relationships/customXml" Target="../ink/ink144.xml"/><Relationship Id="rId410" Type="http://schemas.openxmlformats.org/officeDocument/2006/relationships/customXml" Target="../ink/ink206.xml"/><Relationship Id="rId494" Type="http://schemas.openxmlformats.org/officeDocument/2006/relationships/image" Target="../media/image244.png"/><Relationship Id="rId508" Type="http://schemas.openxmlformats.org/officeDocument/2006/relationships/image" Target="../media/image251.png"/><Relationship Id="rId715" Type="http://schemas.openxmlformats.org/officeDocument/2006/relationships/image" Target="../media/image354.png"/><Relationship Id="rId922" Type="http://schemas.openxmlformats.org/officeDocument/2006/relationships/image" Target="../media/image457.png"/><Relationship Id="rId1138" Type="http://schemas.openxmlformats.org/officeDocument/2006/relationships/customXml" Target="../ink/ink572.xml"/><Relationship Id="rId147" Type="http://schemas.openxmlformats.org/officeDocument/2006/relationships/customXml" Target="../ink/ink73.xml"/><Relationship Id="rId354" Type="http://schemas.openxmlformats.org/officeDocument/2006/relationships/customXml" Target="../ink/ink178.xml"/><Relationship Id="rId799" Type="http://schemas.openxmlformats.org/officeDocument/2006/relationships/image" Target="../media/image396.png"/><Relationship Id="rId51" Type="http://schemas.openxmlformats.org/officeDocument/2006/relationships/customXml" Target="../ink/ink25.xml"/><Relationship Id="rId561" Type="http://schemas.openxmlformats.org/officeDocument/2006/relationships/image" Target="../media/image277.png"/><Relationship Id="rId659" Type="http://schemas.openxmlformats.org/officeDocument/2006/relationships/image" Target="../media/image326.png"/><Relationship Id="rId866" Type="http://schemas.openxmlformats.org/officeDocument/2006/relationships/image" Target="../media/image429.png"/><Relationship Id="rId214" Type="http://schemas.openxmlformats.org/officeDocument/2006/relationships/image" Target="../media/image106.png"/><Relationship Id="rId298" Type="http://schemas.openxmlformats.org/officeDocument/2006/relationships/image" Target="../media/image147.png"/><Relationship Id="rId421" Type="http://schemas.openxmlformats.org/officeDocument/2006/relationships/image" Target="../media/image208.png"/><Relationship Id="rId519" Type="http://schemas.openxmlformats.org/officeDocument/2006/relationships/customXml" Target="../ink/ink261.xml"/><Relationship Id="rId1051" Type="http://schemas.openxmlformats.org/officeDocument/2006/relationships/customXml" Target="../ink/ink528.xml"/><Relationship Id="rId1149" Type="http://schemas.openxmlformats.org/officeDocument/2006/relationships/image" Target="../media/image570.png"/><Relationship Id="rId158" Type="http://schemas.openxmlformats.org/officeDocument/2006/relationships/image" Target="../media/image78.png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8.xml"/><Relationship Id="rId225" Type="http://schemas.openxmlformats.org/officeDocument/2006/relationships/customXml" Target="../ink/ink112.xml"/><Relationship Id="rId432" Type="http://schemas.openxmlformats.org/officeDocument/2006/relationships/customXml" Target="../ink/ink217.xml"/><Relationship Id="rId877" Type="http://schemas.openxmlformats.org/officeDocument/2006/relationships/customXml" Target="../ink/ink441.xml"/><Relationship Id="rId1062" Type="http://schemas.openxmlformats.org/officeDocument/2006/relationships/image" Target="../media/image527.png"/><Relationship Id="rId737" Type="http://schemas.openxmlformats.org/officeDocument/2006/relationships/image" Target="../media/image365.png"/><Relationship Id="rId944" Type="http://schemas.openxmlformats.org/officeDocument/2006/relationships/image" Target="../media/image468.png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76" Type="http://schemas.openxmlformats.org/officeDocument/2006/relationships/customXml" Target="../ink/ink189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4" Type="http://schemas.openxmlformats.org/officeDocument/2006/relationships/image" Target="../media/image1.png"/><Relationship Id="rId236" Type="http://schemas.openxmlformats.org/officeDocument/2006/relationships/image" Target="../media/image117.png"/><Relationship Id="rId443" Type="http://schemas.openxmlformats.org/officeDocument/2006/relationships/customXml" Target="../ink/ink223.xml"/><Relationship Id="rId650" Type="http://schemas.openxmlformats.org/officeDocument/2006/relationships/customXml" Target="../ink/ink327.xml"/><Relationship Id="rId888" Type="http://schemas.openxmlformats.org/officeDocument/2006/relationships/image" Target="../media/image440.png"/><Relationship Id="rId1073" Type="http://schemas.openxmlformats.org/officeDocument/2006/relationships/customXml" Target="../ink/ink539.xml"/><Relationship Id="rId303" Type="http://schemas.openxmlformats.org/officeDocument/2006/relationships/customXml" Target="../ink/ink152.xml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customXml" Target="../ink/ink57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image" Target="../media/image252.png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815" Type="http://schemas.openxmlformats.org/officeDocument/2006/relationships/image" Target="../media/image404.png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6.png"/><Relationship Id="rId1084" Type="http://schemas.openxmlformats.org/officeDocument/2006/relationships/customXml" Target="../ink/ink545.xml"/><Relationship Id="rId107" Type="http://schemas.openxmlformats.org/officeDocument/2006/relationships/customXml" Target="../ink/ink53.xml"/><Relationship Id="rId454" Type="http://schemas.openxmlformats.org/officeDocument/2006/relationships/image" Target="../media/image224.png"/><Relationship Id="rId661" Type="http://schemas.openxmlformats.org/officeDocument/2006/relationships/image" Target="../media/image327.png"/><Relationship Id="rId759" Type="http://schemas.openxmlformats.org/officeDocument/2006/relationships/image" Target="../media/image376.png"/><Relationship Id="rId966" Type="http://schemas.openxmlformats.org/officeDocument/2006/relationships/image" Target="../media/image479.png"/><Relationship Id="rId11" Type="http://schemas.openxmlformats.org/officeDocument/2006/relationships/customXml" Target="../ink/ink5.xml"/><Relationship Id="rId314" Type="http://schemas.openxmlformats.org/officeDocument/2006/relationships/image" Target="../media/image155.png"/><Relationship Id="rId398" Type="http://schemas.openxmlformats.org/officeDocument/2006/relationships/customXml" Target="../ink/ink200.xml"/><Relationship Id="rId521" Type="http://schemas.openxmlformats.org/officeDocument/2006/relationships/customXml" Target="../ink/ink262.xml"/><Relationship Id="rId619" Type="http://schemas.openxmlformats.org/officeDocument/2006/relationships/image" Target="../media/image306.png"/><Relationship Id="rId1151" Type="http://schemas.openxmlformats.org/officeDocument/2006/relationships/image" Target="../media/image571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826" Type="http://schemas.openxmlformats.org/officeDocument/2006/relationships/image" Target="../media/image409.png"/><Relationship Id="rId1011" Type="http://schemas.openxmlformats.org/officeDocument/2006/relationships/customXml" Target="../ink/ink508.xml"/><Relationship Id="rId1109" Type="http://schemas.openxmlformats.org/officeDocument/2006/relationships/image" Target="../media/image550.png"/><Relationship Id="rId258" Type="http://schemas.openxmlformats.org/officeDocument/2006/relationships/customXml" Target="../ink/ink129.xml"/><Relationship Id="rId465" Type="http://schemas.openxmlformats.org/officeDocument/2006/relationships/customXml" Target="../ink/ink234.xml"/><Relationship Id="rId672" Type="http://schemas.openxmlformats.org/officeDocument/2006/relationships/customXml" Target="../ink/ink338.xml"/><Relationship Id="rId1095" Type="http://schemas.openxmlformats.org/officeDocument/2006/relationships/image" Target="../media/image543.png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customXml" Target="../ink/ink163.xml"/><Relationship Id="rId532" Type="http://schemas.openxmlformats.org/officeDocument/2006/relationships/image" Target="../media/image263.png"/><Relationship Id="rId977" Type="http://schemas.openxmlformats.org/officeDocument/2006/relationships/customXml" Target="../ink/ink491.xml"/><Relationship Id="rId1162" Type="http://schemas.openxmlformats.org/officeDocument/2006/relationships/customXml" Target="../ink/ink584.xml"/><Relationship Id="rId171" Type="http://schemas.openxmlformats.org/officeDocument/2006/relationships/customXml" Target="../ink/ink85.xml"/><Relationship Id="rId837" Type="http://schemas.openxmlformats.org/officeDocument/2006/relationships/customXml" Target="../ink/ink421.xml"/><Relationship Id="rId1022" Type="http://schemas.openxmlformats.org/officeDocument/2006/relationships/image" Target="../media/image507.png"/><Relationship Id="rId269" Type="http://schemas.openxmlformats.org/officeDocument/2006/relationships/image" Target="../media/image133.png"/><Relationship Id="rId476" Type="http://schemas.openxmlformats.org/officeDocument/2006/relationships/image" Target="../media/image235.png"/><Relationship Id="rId683" Type="http://schemas.openxmlformats.org/officeDocument/2006/relationships/image" Target="../media/image338.png"/><Relationship Id="rId890" Type="http://schemas.openxmlformats.org/officeDocument/2006/relationships/image" Target="../media/image441.png"/><Relationship Id="rId904" Type="http://schemas.openxmlformats.org/officeDocument/2006/relationships/image" Target="../media/image448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336" Type="http://schemas.openxmlformats.org/officeDocument/2006/relationships/customXml" Target="../ink/ink169.xml"/><Relationship Id="rId543" Type="http://schemas.openxmlformats.org/officeDocument/2006/relationships/image" Target="../media/image268.png"/><Relationship Id="rId988" Type="http://schemas.openxmlformats.org/officeDocument/2006/relationships/image" Target="../media/image490.png"/><Relationship Id="rId1173" Type="http://schemas.openxmlformats.org/officeDocument/2006/relationships/image" Target="../media/image582.png"/><Relationship Id="rId182" Type="http://schemas.openxmlformats.org/officeDocument/2006/relationships/image" Target="../media/image90.png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image" Target="../media/image420.png"/><Relationship Id="rId1033" Type="http://schemas.openxmlformats.org/officeDocument/2006/relationships/customXml" Target="../ink/ink519.xml"/><Relationship Id="rId487" Type="http://schemas.openxmlformats.org/officeDocument/2006/relationships/customXml" Target="../ink/ink245.xml"/><Relationship Id="rId610" Type="http://schemas.openxmlformats.org/officeDocument/2006/relationships/customXml" Target="../ink/ink307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customXml" Target="../ink/ink553.xml"/><Relationship Id="rId44" Type="http://schemas.openxmlformats.org/officeDocument/2006/relationships/image" Target="../media/image21.png"/><Relationship Id="rId554" Type="http://schemas.openxmlformats.org/officeDocument/2006/relationships/customXml" Target="../ink/ink279.xml"/><Relationship Id="rId761" Type="http://schemas.openxmlformats.org/officeDocument/2006/relationships/image" Target="../media/image377.png"/><Relationship Id="rId859" Type="http://schemas.openxmlformats.org/officeDocument/2006/relationships/customXml" Target="../ink/ink432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414" Type="http://schemas.openxmlformats.org/officeDocument/2006/relationships/customXml" Target="../ink/ink208.xml"/><Relationship Id="rId498" Type="http://schemas.openxmlformats.org/officeDocument/2006/relationships/image" Target="../media/image246.png"/><Relationship Id="rId621" Type="http://schemas.openxmlformats.org/officeDocument/2006/relationships/image" Target="../media/image307.png"/><Relationship Id="rId1044" Type="http://schemas.openxmlformats.org/officeDocument/2006/relationships/image" Target="../media/image518.png"/><Relationship Id="rId260" Type="http://schemas.openxmlformats.org/officeDocument/2006/relationships/customXml" Target="../ink/ink130.xml"/><Relationship Id="rId719" Type="http://schemas.openxmlformats.org/officeDocument/2006/relationships/image" Target="../media/image356.png"/><Relationship Id="rId926" Type="http://schemas.openxmlformats.org/officeDocument/2006/relationships/image" Target="../media/image459.png"/><Relationship Id="rId1111" Type="http://schemas.openxmlformats.org/officeDocument/2006/relationships/image" Target="../media/image551.png"/><Relationship Id="rId55" Type="http://schemas.openxmlformats.org/officeDocument/2006/relationships/customXml" Target="../ink/ink27.xml"/><Relationship Id="rId120" Type="http://schemas.openxmlformats.org/officeDocument/2006/relationships/image" Target="../media/image59.png"/><Relationship Id="rId358" Type="http://schemas.openxmlformats.org/officeDocument/2006/relationships/customXml" Target="../ink/ink180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218" Type="http://schemas.openxmlformats.org/officeDocument/2006/relationships/image" Target="../media/image108.png"/><Relationship Id="rId425" Type="http://schemas.openxmlformats.org/officeDocument/2006/relationships/image" Target="../media/image210.png"/><Relationship Id="rId632" Type="http://schemas.openxmlformats.org/officeDocument/2006/relationships/customXml" Target="../ink/ink318.xml"/><Relationship Id="rId1055" Type="http://schemas.openxmlformats.org/officeDocument/2006/relationships/customXml" Target="../ink/ink530.xml"/><Relationship Id="rId271" Type="http://schemas.openxmlformats.org/officeDocument/2006/relationships/image" Target="../media/image134.png"/><Relationship Id="rId937" Type="http://schemas.openxmlformats.org/officeDocument/2006/relationships/customXml" Target="../ink/ink471.xml"/><Relationship Id="rId1122" Type="http://schemas.openxmlformats.org/officeDocument/2006/relationships/customXml" Target="../ink/ink564.xml"/><Relationship Id="rId66" Type="http://schemas.openxmlformats.org/officeDocument/2006/relationships/image" Target="../media/image32.png"/><Relationship Id="rId131" Type="http://schemas.openxmlformats.org/officeDocument/2006/relationships/customXml" Target="../ink/ink65.xml"/><Relationship Id="rId369" Type="http://schemas.openxmlformats.org/officeDocument/2006/relationships/image" Target="../media/image182.png"/><Relationship Id="rId576" Type="http://schemas.openxmlformats.org/officeDocument/2006/relationships/customXml" Target="../ink/ink290.xml"/><Relationship Id="rId783" Type="http://schemas.openxmlformats.org/officeDocument/2006/relationships/image" Target="../media/image388.png"/><Relationship Id="rId990" Type="http://schemas.openxmlformats.org/officeDocument/2006/relationships/image" Target="../media/image491.png"/><Relationship Id="rId229" Type="http://schemas.openxmlformats.org/officeDocument/2006/relationships/customXml" Target="../ink/ink114.xml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9.png"/><Relationship Id="rId850" Type="http://schemas.openxmlformats.org/officeDocument/2006/relationships/image" Target="../media/image421.png"/><Relationship Id="rId948" Type="http://schemas.openxmlformats.org/officeDocument/2006/relationships/image" Target="../media/image470.png"/><Relationship Id="rId1133" Type="http://schemas.openxmlformats.org/officeDocument/2006/relationships/image" Target="../media/image562.png"/><Relationship Id="rId77" Type="http://schemas.openxmlformats.org/officeDocument/2006/relationships/customXml" Target="../ink/ink38.xml"/><Relationship Id="rId282" Type="http://schemas.openxmlformats.org/officeDocument/2006/relationships/customXml" Target="../ink/ink141.xml"/><Relationship Id="rId503" Type="http://schemas.openxmlformats.org/officeDocument/2006/relationships/customXml" Target="../ink/ink253.xml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8" Type="http://schemas.openxmlformats.org/officeDocument/2006/relationships/image" Target="../media/image3.png"/><Relationship Id="rId142" Type="http://schemas.openxmlformats.org/officeDocument/2006/relationships/image" Target="../media/image70.png"/><Relationship Id="rId447" Type="http://schemas.openxmlformats.org/officeDocument/2006/relationships/customXml" Target="../ink/ink225.xml"/><Relationship Id="rId794" Type="http://schemas.openxmlformats.org/officeDocument/2006/relationships/customXml" Target="../ink/ink399.xml"/><Relationship Id="rId1077" Type="http://schemas.openxmlformats.org/officeDocument/2006/relationships/customXml" Target="../ink/ink541.xml"/><Relationship Id="rId654" Type="http://schemas.openxmlformats.org/officeDocument/2006/relationships/customXml" Target="../ink/ink329.xml"/><Relationship Id="rId861" Type="http://schemas.openxmlformats.org/officeDocument/2006/relationships/customXml" Target="../ink/ink433.xml"/><Relationship Id="rId959" Type="http://schemas.openxmlformats.org/officeDocument/2006/relationships/customXml" Target="../ink/ink482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514" Type="http://schemas.openxmlformats.org/officeDocument/2006/relationships/image" Target="../media/image254.png"/><Relationship Id="rId721" Type="http://schemas.openxmlformats.org/officeDocument/2006/relationships/image" Target="../media/image357.png"/><Relationship Id="rId1144" Type="http://schemas.openxmlformats.org/officeDocument/2006/relationships/customXml" Target="../ink/ink575.xml"/><Relationship Id="rId88" Type="http://schemas.openxmlformats.org/officeDocument/2006/relationships/image" Target="../media/image43.png"/><Relationship Id="rId153" Type="http://schemas.openxmlformats.org/officeDocument/2006/relationships/customXml" Target="../ink/ink76.xml"/><Relationship Id="rId360" Type="http://schemas.openxmlformats.org/officeDocument/2006/relationships/customXml" Target="../ink/ink181.xml"/><Relationship Id="rId598" Type="http://schemas.openxmlformats.org/officeDocument/2006/relationships/customXml" Target="../ink/ink301.xml"/><Relationship Id="rId819" Type="http://schemas.openxmlformats.org/officeDocument/2006/relationships/image" Target="../media/image406.png"/><Relationship Id="rId1004" Type="http://schemas.openxmlformats.org/officeDocument/2006/relationships/image" Target="../media/image498.png"/><Relationship Id="rId220" Type="http://schemas.openxmlformats.org/officeDocument/2006/relationships/image" Target="../media/image109.png"/><Relationship Id="rId458" Type="http://schemas.openxmlformats.org/officeDocument/2006/relationships/image" Target="../media/image226.png"/><Relationship Id="rId665" Type="http://schemas.openxmlformats.org/officeDocument/2006/relationships/image" Target="../media/image329.png"/><Relationship Id="rId872" Type="http://schemas.openxmlformats.org/officeDocument/2006/relationships/image" Target="../media/image432.png"/><Relationship Id="rId1088" Type="http://schemas.openxmlformats.org/officeDocument/2006/relationships/customXml" Target="../ink/ink547.xml"/><Relationship Id="rId15" Type="http://schemas.openxmlformats.org/officeDocument/2006/relationships/customXml" Target="../ink/ink7.xml"/><Relationship Id="rId318" Type="http://schemas.openxmlformats.org/officeDocument/2006/relationships/image" Target="../media/image157.png"/><Relationship Id="rId525" Type="http://schemas.openxmlformats.org/officeDocument/2006/relationships/customXml" Target="../ink/ink264.xml"/><Relationship Id="rId732" Type="http://schemas.openxmlformats.org/officeDocument/2006/relationships/customXml" Target="../ink/ink368.xml"/><Relationship Id="rId1155" Type="http://schemas.openxmlformats.org/officeDocument/2006/relationships/image" Target="../media/image573.png"/><Relationship Id="rId99" Type="http://schemas.openxmlformats.org/officeDocument/2006/relationships/customXml" Target="../ink/ink49.xml"/><Relationship Id="rId164" Type="http://schemas.openxmlformats.org/officeDocument/2006/relationships/image" Target="../media/image81.png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469" Type="http://schemas.openxmlformats.org/officeDocument/2006/relationships/customXml" Target="../ink/ink236.xml"/><Relationship Id="rId676" Type="http://schemas.openxmlformats.org/officeDocument/2006/relationships/customXml" Target="../ink/ink340.xml"/><Relationship Id="rId883" Type="http://schemas.openxmlformats.org/officeDocument/2006/relationships/customXml" Target="../ink/ink444.xml"/><Relationship Id="rId1099" Type="http://schemas.openxmlformats.org/officeDocument/2006/relationships/image" Target="../media/image545.png"/><Relationship Id="rId26" Type="http://schemas.openxmlformats.org/officeDocument/2006/relationships/image" Target="../media/image12.png"/><Relationship Id="rId231" Type="http://schemas.openxmlformats.org/officeDocument/2006/relationships/customXml" Target="../ink/ink115.xml"/><Relationship Id="rId329" Type="http://schemas.openxmlformats.org/officeDocument/2006/relationships/customXml" Target="../ink/ink165.xml"/><Relationship Id="rId536" Type="http://schemas.openxmlformats.org/officeDocument/2006/relationships/customXml" Target="../ink/ink270.xml"/><Relationship Id="rId1166" Type="http://schemas.openxmlformats.org/officeDocument/2006/relationships/customXml" Target="../ink/ink586.xml"/><Relationship Id="rId175" Type="http://schemas.openxmlformats.org/officeDocument/2006/relationships/customXml" Target="../ink/ink87.xml"/><Relationship Id="rId743" Type="http://schemas.openxmlformats.org/officeDocument/2006/relationships/image" Target="../media/image368.png"/><Relationship Id="rId950" Type="http://schemas.openxmlformats.org/officeDocument/2006/relationships/image" Target="../media/image471.png"/><Relationship Id="rId1026" Type="http://schemas.openxmlformats.org/officeDocument/2006/relationships/image" Target="../media/image509.png"/><Relationship Id="rId382" Type="http://schemas.openxmlformats.org/officeDocument/2006/relationships/customXml" Target="../ink/ink192.xml"/><Relationship Id="rId603" Type="http://schemas.openxmlformats.org/officeDocument/2006/relationships/image" Target="../media/image298.png"/><Relationship Id="rId687" Type="http://schemas.openxmlformats.org/officeDocument/2006/relationships/image" Target="../media/image340.png"/><Relationship Id="rId810" Type="http://schemas.openxmlformats.org/officeDocument/2006/relationships/customXml" Target="../ink/ink407.xml"/><Relationship Id="rId908" Type="http://schemas.openxmlformats.org/officeDocument/2006/relationships/image" Target="../media/image450.png"/><Relationship Id="rId242" Type="http://schemas.openxmlformats.org/officeDocument/2006/relationships/customXml" Target="../ink/ink121.xml"/><Relationship Id="rId894" Type="http://schemas.openxmlformats.org/officeDocument/2006/relationships/image" Target="../media/image443.png"/><Relationship Id="rId1177" Type="http://schemas.openxmlformats.org/officeDocument/2006/relationships/image" Target="../media/image584.png"/><Relationship Id="rId37" Type="http://schemas.openxmlformats.org/officeDocument/2006/relationships/customXml" Target="../ink/ink18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9.xml"/><Relationship Id="rId821" Type="http://schemas.openxmlformats.org/officeDocument/2006/relationships/image" Target="../media/image407.png"/><Relationship Id="rId1037" Type="http://schemas.openxmlformats.org/officeDocument/2006/relationships/customXml" Target="../ink/ink521.xml"/><Relationship Id="rId253" Type="http://schemas.openxmlformats.org/officeDocument/2006/relationships/image" Target="../media/image125.png"/><Relationship Id="rId460" Type="http://schemas.openxmlformats.org/officeDocument/2006/relationships/image" Target="../media/image227.png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customXml" Target="../ink/ink548.xml"/><Relationship Id="rId1104" Type="http://schemas.openxmlformats.org/officeDocument/2006/relationships/customXml" Target="../ink/ink555.xml"/><Relationship Id="rId48" Type="http://schemas.openxmlformats.org/officeDocument/2006/relationships/image" Target="../media/image23.png"/><Relationship Id="rId113" Type="http://schemas.openxmlformats.org/officeDocument/2006/relationships/customXml" Target="../ink/ink56.xml"/><Relationship Id="rId320" Type="http://schemas.openxmlformats.org/officeDocument/2006/relationships/image" Target="../media/image158.png"/><Relationship Id="rId558" Type="http://schemas.openxmlformats.org/officeDocument/2006/relationships/customXml" Target="../ink/ink281.xml"/><Relationship Id="rId765" Type="http://schemas.openxmlformats.org/officeDocument/2006/relationships/image" Target="../media/image379.png"/><Relationship Id="rId972" Type="http://schemas.openxmlformats.org/officeDocument/2006/relationships/image" Target="../media/image482.png"/><Relationship Id="rId197" Type="http://schemas.openxmlformats.org/officeDocument/2006/relationships/customXml" Target="../ink/ink98.xml"/><Relationship Id="rId418" Type="http://schemas.openxmlformats.org/officeDocument/2006/relationships/customXml" Target="../ink/ink210.xml"/><Relationship Id="rId625" Type="http://schemas.openxmlformats.org/officeDocument/2006/relationships/image" Target="../media/image309.png"/><Relationship Id="rId832" Type="http://schemas.openxmlformats.org/officeDocument/2006/relationships/image" Target="../media/image412.png"/><Relationship Id="rId1048" Type="http://schemas.openxmlformats.org/officeDocument/2006/relationships/image" Target="../media/image520.png"/><Relationship Id="rId264" Type="http://schemas.openxmlformats.org/officeDocument/2006/relationships/customXml" Target="../ink/ink132.xml"/><Relationship Id="rId471" Type="http://schemas.openxmlformats.org/officeDocument/2006/relationships/customXml" Target="../ink/ink237.xml"/><Relationship Id="rId1115" Type="http://schemas.openxmlformats.org/officeDocument/2006/relationships/image" Target="../media/image553.png"/><Relationship Id="rId59" Type="http://schemas.openxmlformats.org/officeDocument/2006/relationships/customXml" Target="../ink/ink29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331" Type="http://schemas.openxmlformats.org/officeDocument/2006/relationships/customXml" Target="../ink/ink166.xml"/><Relationship Id="rId429" Type="http://schemas.openxmlformats.org/officeDocument/2006/relationships/image" Target="../media/image212.png"/><Relationship Id="rId636" Type="http://schemas.openxmlformats.org/officeDocument/2006/relationships/customXml" Target="../ink/ink320.xml"/><Relationship Id="rId1059" Type="http://schemas.openxmlformats.org/officeDocument/2006/relationships/customXml" Target="../ink/ink532.xml"/><Relationship Id="rId843" Type="http://schemas.openxmlformats.org/officeDocument/2006/relationships/customXml" Target="../ink/ink424.xml"/><Relationship Id="rId1126" Type="http://schemas.openxmlformats.org/officeDocument/2006/relationships/customXml" Target="../ink/ink566.xml"/><Relationship Id="rId275" Type="http://schemas.openxmlformats.org/officeDocument/2006/relationships/image" Target="../media/image136.png"/><Relationship Id="rId482" Type="http://schemas.openxmlformats.org/officeDocument/2006/relationships/image" Target="../media/image238.png"/><Relationship Id="rId703" Type="http://schemas.openxmlformats.org/officeDocument/2006/relationships/image" Target="../media/image348.png"/><Relationship Id="rId910" Type="http://schemas.openxmlformats.org/officeDocument/2006/relationships/image" Target="../media/image451.png"/><Relationship Id="rId135" Type="http://schemas.openxmlformats.org/officeDocument/2006/relationships/customXml" Target="../ink/ink67.xml"/><Relationship Id="rId342" Type="http://schemas.openxmlformats.org/officeDocument/2006/relationships/customXml" Target="../ink/ink172.xml"/><Relationship Id="rId787" Type="http://schemas.openxmlformats.org/officeDocument/2006/relationships/image" Target="../media/image390.png"/><Relationship Id="rId994" Type="http://schemas.openxmlformats.org/officeDocument/2006/relationships/image" Target="../media/image493.png"/><Relationship Id="rId202" Type="http://schemas.openxmlformats.org/officeDocument/2006/relationships/image" Target="../media/image100.png"/><Relationship Id="rId647" Type="http://schemas.openxmlformats.org/officeDocument/2006/relationships/image" Target="../media/image320.png"/><Relationship Id="rId854" Type="http://schemas.openxmlformats.org/officeDocument/2006/relationships/image" Target="../media/image423.png"/><Relationship Id="rId286" Type="http://schemas.openxmlformats.org/officeDocument/2006/relationships/customXml" Target="../ink/ink143.xml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image" Target="../media/image564.png"/><Relationship Id="rId50" Type="http://schemas.openxmlformats.org/officeDocument/2006/relationships/image" Target="../media/image24.png"/><Relationship Id="rId146" Type="http://schemas.openxmlformats.org/officeDocument/2006/relationships/image" Target="../media/image72.png"/><Relationship Id="rId353" Type="http://schemas.openxmlformats.org/officeDocument/2006/relationships/image" Target="../media/image174.png"/><Relationship Id="rId560" Type="http://schemas.openxmlformats.org/officeDocument/2006/relationships/customXml" Target="../ink/ink282.xml"/><Relationship Id="rId798" Type="http://schemas.openxmlformats.org/officeDocument/2006/relationships/customXml" Target="../ink/ink401.xml"/><Relationship Id="rId213" Type="http://schemas.openxmlformats.org/officeDocument/2006/relationships/customXml" Target="../ink/ink106.xml"/><Relationship Id="rId420" Type="http://schemas.openxmlformats.org/officeDocument/2006/relationships/customXml" Target="../ink/ink211.xml"/><Relationship Id="rId658" Type="http://schemas.openxmlformats.org/officeDocument/2006/relationships/customXml" Target="../ink/ink331.xml"/><Relationship Id="rId865" Type="http://schemas.openxmlformats.org/officeDocument/2006/relationships/customXml" Target="../ink/ink435.xml"/><Relationship Id="rId1050" Type="http://schemas.openxmlformats.org/officeDocument/2006/relationships/image" Target="../media/image521.png"/><Relationship Id="rId297" Type="http://schemas.openxmlformats.org/officeDocument/2006/relationships/customXml" Target="../ink/ink149.xml"/><Relationship Id="rId518" Type="http://schemas.openxmlformats.org/officeDocument/2006/relationships/image" Target="../media/image256.png"/><Relationship Id="rId725" Type="http://schemas.openxmlformats.org/officeDocument/2006/relationships/image" Target="../media/image359.png"/><Relationship Id="rId932" Type="http://schemas.openxmlformats.org/officeDocument/2006/relationships/image" Target="../media/image462.png"/><Relationship Id="rId1148" Type="http://schemas.openxmlformats.org/officeDocument/2006/relationships/customXml" Target="../ink/ink577.xml"/><Relationship Id="rId157" Type="http://schemas.openxmlformats.org/officeDocument/2006/relationships/customXml" Target="../ink/ink78.xml"/><Relationship Id="rId364" Type="http://schemas.openxmlformats.org/officeDocument/2006/relationships/customXml" Target="../ink/ink183.xml"/><Relationship Id="rId1008" Type="http://schemas.openxmlformats.org/officeDocument/2006/relationships/image" Target="../media/image500.png"/><Relationship Id="rId61" Type="http://schemas.openxmlformats.org/officeDocument/2006/relationships/customXml" Target="../ink/ink30.xml"/><Relationship Id="rId571" Type="http://schemas.openxmlformats.org/officeDocument/2006/relationships/image" Target="../media/image282.png"/><Relationship Id="rId669" Type="http://schemas.openxmlformats.org/officeDocument/2006/relationships/image" Target="../media/image331.png"/><Relationship Id="rId876" Type="http://schemas.openxmlformats.org/officeDocument/2006/relationships/image" Target="../media/image434.png"/><Relationship Id="rId19" Type="http://schemas.openxmlformats.org/officeDocument/2006/relationships/customXml" Target="../ink/ink9.xml"/><Relationship Id="rId224" Type="http://schemas.openxmlformats.org/officeDocument/2006/relationships/image" Target="../media/image111.png"/><Relationship Id="rId431" Type="http://schemas.openxmlformats.org/officeDocument/2006/relationships/image" Target="../media/image213.png"/><Relationship Id="rId529" Type="http://schemas.openxmlformats.org/officeDocument/2006/relationships/customXml" Target="../ink/ink266.xml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image" Target="../media/image575.png"/><Relationship Id="rId168" Type="http://schemas.openxmlformats.org/officeDocument/2006/relationships/image" Target="../media/image83.png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3.xml"/><Relationship Id="rId803" Type="http://schemas.openxmlformats.org/officeDocument/2006/relationships/image" Target="../media/image398.png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442" Type="http://schemas.openxmlformats.org/officeDocument/2006/relationships/image" Target="../media/image218.png"/><Relationship Id="rId887" Type="http://schemas.openxmlformats.org/officeDocument/2006/relationships/customXml" Target="../ink/ink446.xml"/><Relationship Id="rId1072" Type="http://schemas.openxmlformats.org/officeDocument/2006/relationships/image" Target="../media/image532.png"/><Relationship Id="rId302" Type="http://schemas.openxmlformats.org/officeDocument/2006/relationships/image" Target="../media/image149.png"/><Relationship Id="rId747" Type="http://schemas.openxmlformats.org/officeDocument/2006/relationships/image" Target="../media/image370.png"/><Relationship Id="rId954" Type="http://schemas.openxmlformats.org/officeDocument/2006/relationships/image" Target="../media/image473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customXml" Target="../ink/ink194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246" Type="http://schemas.openxmlformats.org/officeDocument/2006/relationships/customXml" Target="../ink/ink123.xml"/><Relationship Id="rId453" Type="http://schemas.openxmlformats.org/officeDocument/2006/relationships/customXml" Target="../ink/ink228.xml"/><Relationship Id="rId660" Type="http://schemas.openxmlformats.org/officeDocument/2006/relationships/customXml" Target="../ink/ink332.xml"/><Relationship Id="rId898" Type="http://schemas.openxmlformats.org/officeDocument/2006/relationships/image" Target="../media/image445.png"/><Relationship Id="rId1083" Type="http://schemas.openxmlformats.org/officeDocument/2006/relationships/customXml" Target="../ink/ink544.xml"/><Relationship Id="rId106" Type="http://schemas.openxmlformats.org/officeDocument/2006/relationships/image" Target="../media/image52.png"/><Relationship Id="rId313" Type="http://schemas.openxmlformats.org/officeDocument/2006/relationships/customXml" Target="../ink/ink157.xml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customXml" Target="../ink/ink57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image" Target="../media/image257.png"/><Relationship Id="rId618" Type="http://schemas.openxmlformats.org/officeDocument/2006/relationships/customXml" Target="../ink/ink311.xml"/><Relationship Id="rId825" Type="http://schemas.openxmlformats.org/officeDocument/2006/relationships/customXml" Target="../ink/ink415.xml"/><Relationship Id="rId257" Type="http://schemas.openxmlformats.org/officeDocument/2006/relationships/image" Target="../media/image127.png"/><Relationship Id="rId464" Type="http://schemas.openxmlformats.org/officeDocument/2006/relationships/image" Target="../media/image229.png"/><Relationship Id="rId1010" Type="http://schemas.openxmlformats.org/officeDocument/2006/relationships/image" Target="../media/image501.png"/><Relationship Id="rId1094" Type="http://schemas.openxmlformats.org/officeDocument/2006/relationships/customXml" Target="../ink/ink550.xml"/><Relationship Id="rId1108" Type="http://schemas.openxmlformats.org/officeDocument/2006/relationships/customXml" Target="../ink/ink557.xml"/><Relationship Id="rId117" Type="http://schemas.openxmlformats.org/officeDocument/2006/relationships/customXml" Target="../ink/ink58.xml"/><Relationship Id="rId671" Type="http://schemas.openxmlformats.org/officeDocument/2006/relationships/image" Target="../media/image332.png"/><Relationship Id="rId769" Type="http://schemas.openxmlformats.org/officeDocument/2006/relationships/image" Target="../media/image381.png"/><Relationship Id="rId976" Type="http://schemas.openxmlformats.org/officeDocument/2006/relationships/image" Target="../media/image484.png"/><Relationship Id="rId324" Type="http://schemas.openxmlformats.org/officeDocument/2006/relationships/image" Target="../media/image160.png"/><Relationship Id="rId531" Type="http://schemas.openxmlformats.org/officeDocument/2006/relationships/customXml" Target="../ink/ink267.xml"/><Relationship Id="rId629" Type="http://schemas.openxmlformats.org/officeDocument/2006/relationships/image" Target="../media/image311.png"/><Relationship Id="rId1161" Type="http://schemas.openxmlformats.org/officeDocument/2006/relationships/image" Target="../media/image576.png"/><Relationship Id="rId836" Type="http://schemas.openxmlformats.org/officeDocument/2006/relationships/image" Target="../media/image414.png"/><Relationship Id="rId1021" Type="http://schemas.openxmlformats.org/officeDocument/2006/relationships/customXml" Target="../ink/ink513.xml"/><Relationship Id="rId1119" Type="http://schemas.openxmlformats.org/officeDocument/2006/relationships/image" Target="../media/image555.png"/><Relationship Id="rId903" Type="http://schemas.openxmlformats.org/officeDocument/2006/relationships/customXml" Target="../ink/ink454.xml"/><Relationship Id="rId32" Type="http://schemas.openxmlformats.org/officeDocument/2006/relationships/image" Target="../media/image15.png"/><Relationship Id="rId181" Type="http://schemas.openxmlformats.org/officeDocument/2006/relationships/customXml" Target="../ink/ink90.xml"/><Relationship Id="rId279" Type="http://schemas.openxmlformats.org/officeDocument/2006/relationships/image" Target="../media/image138.png"/><Relationship Id="rId486" Type="http://schemas.openxmlformats.org/officeDocument/2006/relationships/image" Target="../media/image240.png"/><Relationship Id="rId693" Type="http://schemas.openxmlformats.org/officeDocument/2006/relationships/image" Target="../media/image343.png"/><Relationship Id="rId139" Type="http://schemas.openxmlformats.org/officeDocument/2006/relationships/customXml" Target="../ink/ink69.xml"/><Relationship Id="rId346" Type="http://schemas.openxmlformats.org/officeDocument/2006/relationships/customXml" Target="../ink/ink174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5.png"/><Relationship Id="rId206" Type="http://schemas.openxmlformats.org/officeDocument/2006/relationships/image" Target="../media/image102.png"/><Relationship Id="rId413" Type="http://schemas.openxmlformats.org/officeDocument/2006/relationships/image" Target="../media/image204.png"/><Relationship Id="rId858" Type="http://schemas.openxmlformats.org/officeDocument/2006/relationships/image" Target="../media/image425.png"/><Relationship Id="rId1043" Type="http://schemas.openxmlformats.org/officeDocument/2006/relationships/customXml" Target="../ink/ink524.xml"/><Relationship Id="rId620" Type="http://schemas.openxmlformats.org/officeDocument/2006/relationships/customXml" Target="../ink/ink312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110" Type="http://schemas.openxmlformats.org/officeDocument/2006/relationships/customXml" Target="../ink/ink558.xml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5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image" Target="../media/image113.png"/><Relationship Id="rId435" Type="http://schemas.openxmlformats.org/officeDocument/2006/relationships/image" Target="../media/image215.png"/><Relationship Id="rId642" Type="http://schemas.openxmlformats.org/officeDocument/2006/relationships/customXml" Target="../ink/ink323.xml"/><Relationship Id="rId1065" Type="http://schemas.openxmlformats.org/officeDocument/2006/relationships/customXml" Target="../ink/ink535.xml"/><Relationship Id="rId502" Type="http://schemas.openxmlformats.org/officeDocument/2006/relationships/image" Target="../media/image248.png"/><Relationship Id="rId947" Type="http://schemas.openxmlformats.org/officeDocument/2006/relationships/customXml" Target="../ink/ink476.xml"/><Relationship Id="rId1132" Type="http://schemas.openxmlformats.org/officeDocument/2006/relationships/customXml" Target="../ink/ink569.xml"/><Relationship Id="rId76" Type="http://schemas.openxmlformats.org/officeDocument/2006/relationships/image" Target="../media/image37.png"/><Relationship Id="rId807" Type="http://schemas.openxmlformats.org/officeDocument/2006/relationships/image" Target="../media/image400.png"/><Relationship Id="rId292" Type="http://schemas.openxmlformats.org/officeDocument/2006/relationships/image" Target="../media/image144.png"/><Relationship Id="rId597" Type="http://schemas.openxmlformats.org/officeDocument/2006/relationships/image" Target="../media/image295.png"/><Relationship Id="rId152" Type="http://schemas.openxmlformats.org/officeDocument/2006/relationships/image" Target="../media/image75.png"/><Relationship Id="rId457" Type="http://schemas.openxmlformats.org/officeDocument/2006/relationships/customXml" Target="../ink/ink230.xml"/><Relationship Id="rId1087" Type="http://schemas.openxmlformats.org/officeDocument/2006/relationships/image" Target="../media/image539.png"/><Relationship Id="rId664" Type="http://schemas.openxmlformats.org/officeDocument/2006/relationships/customXml" Target="../ink/ink334.xml"/><Relationship Id="rId871" Type="http://schemas.openxmlformats.org/officeDocument/2006/relationships/customXml" Target="../ink/ink438.xml"/><Relationship Id="rId969" Type="http://schemas.openxmlformats.org/officeDocument/2006/relationships/customXml" Target="../ink/ink487.xml"/><Relationship Id="rId317" Type="http://schemas.openxmlformats.org/officeDocument/2006/relationships/customXml" Target="../ink/ink159.xml"/><Relationship Id="rId524" Type="http://schemas.openxmlformats.org/officeDocument/2006/relationships/image" Target="../media/image259.png"/><Relationship Id="rId731" Type="http://schemas.openxmlformats.org/officeDocument/2006/relationships/image" Target="../media/image362.png"/><Relationship Id="rId1154" Type="http://schemas.openxmlformats.org/officeDocument/2006/relationships/customXml" Target="../ink/ink580.xml"/><Relationship Id="rId98" Type="http://schemas.openxmlformats.org/officeDocument/2006/relationships/image" Target="../media/image48.png"/><Relationship Id="rId829" Type="http://schemas.openxmlformats.org/officeDocument/2006/relationships/customXml" Target="../ink/ink417.xml"/><Relationship Id="rId1014" Type="http://schemas.openxmlformats.org/officeDocument/2006/relationships/image" Target="../media/image503.png"/><Relationship Id="rId25" Type="http://schemas.openxmlformats.org/officeDocument/2006/relationships/customXml" Target="../ink/ink12.xml"/><Relationship Id="rId174" Type="http://schemas.openxmlformats.org/officeDocument/2006/relationships/image" Target="../media/image86.png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customXml" Target="../ink/ink241.xml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5.xml"/><Relationship Id="rId753" Type="http://schemas.openxmlformats.org/officeDocument/2006/relationships/image" Target="../media/image373.png"/><Relationship Id="rId1176" Type="http://schemas.openxmlformats.org/officeDocument/2006/relationships/customXml" Target="../ink/ink591.xml"/><Relationship Id="rId101" Type="http://schemas.openxmlformats.org/officeDocument/2006/relationships/customXml" Target="../ink/ink50.xml"/><Relationship Id="rId406" Type="http://schemas.openxmlformats.org/officeDocument/2006/relationships/customXml" Target="../ink/ink204.xml"/><Relationship Id="rId960" Type="http://schemas.openxmlformats.org/officeDocument/2006/relationships/image" Target="../media/image476.png"/><Relationship Id="rId1036" Type="http://schemas.openxmlformats.org/officeDocument/2006/relationships/image" Target="../media/image514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5.png"/><Relationship Id="rId1103" Type="http://schemas.openxmlformats.org/officeDocument/2006/relationships/image" Target="../media/image547.png"/><Relationship Id="rId47" Type="http://schemas.openxmlformats.org/officeDocument/2006/relationships/customXml" Target="../ink/ink23.xml"/><Relationship Id="rId196" Type="http://schemas.openxmlformats.org/officeDocument/2006/relationships/image" Target="../media/image97.png"/><Relationship Id="rId263" Type="http://schemas.openxmlformats.org/officeDocument/2006/relationships/image" Target="../media/image130.png"/><Relationship Id="rId470" Type="http://schemas.openxmlformats.org/officeDocument/2006/relationships/image" Target="../media/image232.png"/><Relationship Id="rId123" Type="http://schemas.openxmlformats.org/officeDocument/2006/relationships/customXml" Target="../ink/ink61.xml"/><Relationship Id="rId330" Type="http://schemas.openxmlformats.org/officeDocument/2006/relationships/image" Target="../media/image163.png"/><Relationship Id="rId568" Type="http://schemas.openxmlformats.org/officeDocument/2006/relationships/customXml" Target="../ink/ink286.xml"/><Relationship Id="rId775" Type="http://schemas.openxmlformats.org/officeDocument/2006/relationships/image" Target="../media/image384.png"/><Relationship Id="rId982" Type="http://schemas.openxmlformats.org/officeDocument/2006/relationships/image" Target="../media/image487.png"/><Relationship Id="rId428" Type="http://schemas.openxmlformats.org/officeDocument/2006/relationships/customXml" Target="../ink/ink215.xml"/><Relationship Id="rId635" Type="http://schemas.openxmlformats.org/officeDocument/2006/relationships/image" Target="../media/image314.png"/><Relationship Id="rId842" Type="http://schemas.openxmlformats.org/officeDocument/2006/relationships/image" Target="../media/image417.png"/><Relationship Id="rId1058" Type="http://schemas.openxmlformats.org/officeDocument/2006/relationships/image" Target="../media/image525.png"/><Relationship Id="rId702" Type="http://schemas.openxmlformats.org/officeDocument/2006/relationships/customXml" Target="../ink/ink353.xml"/><Relationship Id="rId1125" Type="http://schemas.openxmlformats.org/officeDocument/2006/relationships/image" Target="../media/image558.png"/></Relationships>
</file>

<file path=ppt/slides/_rels/slide2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1336.png"/><Relationship Id="rId21" Type="http://schemas.openxmlformats.org/officeDocument/2006/relationships/customXml" Target="../ink/ink601.xml"/><Relationship Id="rId170" Type="http://schemas.openxmlformats.org/officeDocument/2006/relationships/image" Target="../media/image667.png"/><Relationship Id="rId268" Type="http://schemas.openxmlformats.org/officeDocument/2006/relationships/image" Target="../media/image716.png"/><Relationship Id="rId475" Type="http://schemas.openxmlformats.org/officeDocument/2006/relationships/customXml" Target="../ink/ink830.xml"/><Relationship Id="rId682" Type="http://schemas.openxmlformats.org/officeDocument/2006/relationships/customXml" Target="../ink/ink934.xml"/><Relationship Id="rId128" Type="http://schemas.openxmlformats.org/officeDocument/2006/relationships/image" Target="../media/image647.png"/><Relationship Id="rId335" Type="http://schemas.openxmlformats.org/officeDocument/2006/relationships/customXml" Target="../ink/ink758.xml"/><Relationship Id="rId542" Type="http://schemas.openxmlformats.org/officeDocument/2006/relationships/customXml" Target="../ink/ink864.xml"/><Relationship Id="rId987" Type="http://schemas.openxmlformats.org/officeDocument/2006/relationships/image" Target="../media/image1071.png"/><Relationship Id="rId1172" Type="http://schemas.openxmlformats.org/officeDocument/2006/relationships/customXml" Target="../ink/ink1180.xml"/><Relationship Id="rId402" Type="http://schemas.openxmlformats.org/officeDocument/2006/relationships/image" Target="../media/image782.png"/><Relationship Id="rId847" Type="http://schemas.openxmlformats.org/officeDocument/2006/relationships/customXml" Target="../ink/ink1017.xml"/><Relationship Id="rId1032" Type="http://schemas.openxmlformats.org/officeDocument/2006/relationships/customXml" Target="../ink/ink1110.xml"/><Relationship Id="rId1477" Type="http://schemas.openxmlformats.org/officeDocument/2006/relationships/customXml" Target="../ink/ink1333.xml"/><Relationship Id="rId707" Type="http://schemas.openxmlformats.org/officeDocument/2006/relationships/image" Target="../media/image932.png"/><Relationship Id="rId914" Type="http://schemas.openxmlformats.org/officeDocument/2006/relationships/customXml" Target="../ink/ink1051.xml"/><Relationship Id="rId1337" Type="http://schemas.openxmlformats.org/officeDocument/2006/relationships/image" Target="../media/image1245.png"/><Relationship Id="rId43" Type="http://schemas.openxmlformats.org/officeDocument/2006/relationships/customXml" Target="../ink/ink612.xml"/><Relationship Id="rId1404" Type="http://schemas.openxmlformats.org/officeDocument/2006/relationships/customXml" Target="../ink/ink1296.xml"/><Relationship Id="rId192" Type="http://schemas.openxmlformats.org/officeDocument/2006/relationships/image" Target="../media/image678.png"/><Relationship Id="rId497" Type="http://schemas.openxmlformats.org/officeDocument/2006/relationships/customXml" Target="../ink/ink841.xml"/><Relationship Id="rId357" Type="http://schemas.openxmlformats.org/officeDocument/2006/relationships/customXml" Target="../ink/ink769.xml"/><Relationship Id="rId1194" Type="http://schemas.openxmlformats.org/officeDocument/2006/relationships/customXml" Target="../ink/ink1191.xml"/><Relationship Id="rId217" Type="http://schemas.openxmlformats.org/officeDocument/2006/relationships/customXml" Target="../ink/ink699.xml"/><Relationship Id="rId564" Type="http://schemas.openxmlformats.org/officeDocument/2006/relationships/customXml" Target="../ink/ink875.xml"/><Relationship Id="rId771" Type="http://schemas.openxmlformats.org/officeDocument/2006/relationships/customXml" Target="../ink/ink979.xml"/><Relationship Id="rId869" Type="http://schemas.openxmlformats.org/officeDocument/2006/relationships/customXml" Target="../ink/ink1028.xml"/><Relationship Id="rId1499" Type="http://schemas.openxmlformats.org/officeDocument/2006/relationships/customXml" Target="../ink/ink1344.xml"/><Relationship Id="rId424" Type="http://schemas.openxmlformats.org/officeDocument/2006/relationships/customXml" Target="../ink/ink804.xml"/><Relationship Id="rId631" Type="http://schemas.openxmlformats.org/officeDocument/2006/relationships/image" Target="../media/image894.png"/><Relationship Id="rId729" Type="http://schemas.openxmlformats.org/officeDocument/2006/relationships/image" Target="../media/image943.png"/><Relationship Id="rId1054" Type="http://schemas.openxmlformats.org/officeDocument/2006/relationships/customXml" Target="../ink/ink1121.xml"/><Relationship Id="rId1261" Type="http://schemas.openxmlformats.org/officeDocument/2006/relationships/image" Target="../media/image1207.png"/><Relationship Id="rId1359" Type="http://schemas.openxmlformats.org/officeDocument/2006/relationships/image" Target="../media/image1256.png"/><Relationship Id="rId936" Type="http://schemas.openxmlformats.org/officeDocument/2006/relationships/customXml" Target="../ink/ink1062.xml"/><Relationship Id="rId1121" Type="http://schemas.openxmlformats.org/officeDocument/2006/relationships/image" Target="../media/image1138.png"/><Relationship Id="rId1219" Type="http://schemas.openxmlformats.org/officeDocument/2006/relationships/image" Target="../media/image1186.png"/><Relationship Id="rId65" Type="http://schemas.openxmlformats.org/officeDocument/2006/relationships/customXml" Target="../ink/ink623.xml"/><Relationship Id="rId1426" Type="http://schemas.openxmlformats.org/officeDocument/2006/relationships/image" Target="../media/image1289.png"/><Relationship Id="rId281" Type="http://schemas.openxmlformats.org/officeDocument/2006/relationships/customXml" Target="../ink/ink731.xml"/><Relationship Id="rId141" Type="http://schemas.openxmlformats.org/officeDocument/2006/relationships/customXml" Target="../ink/ink661.xml"/><Relationship Id="rId379" Type="http://schemas.openxmlformats.org/officeDocument/2006/relationships/customXml" Target="../ink/ink780.xml"/><Relationship Id="rId586" Type="http://schemas.openxmlformats.org/officeDocument/2006/relationships/customXml" Target="../ink/ink886.xml"/><Relationship Id="rId793" Type="http://schemas.openxmlformats.org/officeDocument/2006/relationships/customXml" Target="../ink/ink990.xml"/><Relationship Id="rId7" Type="http://schemas.openxmlformats.org/officeDocument/2006/relationships/customXml" Target="../ink/ink594.xml"/><Relationship Id="rId239" Type="http://schemas.openxmlformats.org/officeDocument/2006/relationships/customXml" Target="../ink/ink710.xml"/><Relationship Id="rId446" Type="http://schemas.openxmlformats.org/officeDocument/2006/relationships/image" Target="../media/image802.png"/><Relationship Id="rId653" Type="http://schemas.openxmlformats.org/officeDocument/2006/relationships/image" Target="../media/image905.png"/><Relationship Id="rId1076" Type="http://schemas.openxmlformats.org/officeDocument/2006/relationships/customXml" Target="../ink/ink1132.xml"/><Relationship Id="rId1283" Type="http://schemas.openxmlformats.org/officeDocument/2006/relationships/image" Target="../media/image1218.png"/><Relationship Id="rId1490" Type="http://schemas.openxmlformats.org/officeDocument/2006/relationships/image" Target="../media/image1320.png"/><Relationship Id="rId306" Type="http://schemas.openxmlformats.org/officeDocument/2006/relationships/image" Target="../media/image735.png"/><Relationship Id="rId860" Type="http://schemas.openxmlformats.org/officeDocument/2006/relationships/image" Target="../media/image1008.png"/><Relationship Id="rId958" Type="http://schemas.openxmlformats.org/officeDocument/2006/relationships/customXml" Target="../ink/ink1073.xml"/><Relationship Id="rId1143" Type="http://schemas.openxmlformats.org/officeDocument/2006/relationships/image" Target="../media/image384.png"/><Relationship Id="rId87" Type="http://schemas.openxmlformats.org/officeDocument/2006/relationships/customXml" Target="../ink/ink634.xml"/><Relationship Id="rId513" Type="http://schemas.openxmlformats.org/officeDocument/2006/relationships/customXml" Target="../ink/ink849.xml"/><Relationship Id="rId720" Type="http://schemas.openxmlformats.org/officeDocument/2006/relationships/customXml" Target="../ink/ink953.xml"/><Relationship Id="rId818" Type="http://schemas.openxmlformats.org/officeDocument/2006/relationships/image" Target="../media/image987.png"/><Relationship Id="rId1350" Type="http://schemas.openxmlformats.org/officeDocument/2006/relationships/customXml" Target="../ink/ink1269.xml"/><Relationship Id="rId1448" Type="http://schemas.openxmlformats.org/officeDocument/2006/relationships/image" Target="../media/image1299.png"/><Relationship Id="rId1003" Type="http://schemas.openxmlformats.org/officeDocument/2006/relationships/image" Target="../media/image1079.png"/><Relationship Id="rId1210" Type="http://schemas.openxmlformats.org/officeDocument/2006/relationships/customXml" Target="../ink/ink1199.xml"/><Relationship Id="rId1308" Type="http://schemas.openxmlformats.org/officeDocument/2006/relationships/customXml" Target="../ink/ink1248.xml"/><Relationship Id="rId1515" Type="http://schemas.openxmlformats.org/officeDocument/2006/relationships/customXml" Target="../ink/ink1352.xml"/><Relationship Id="rId14" Type="http://schemas.openxmlformats.org/officeDocument/2006/relationships/image" Target="../media/image590.png"/><Relationship Id="rId163" Type="http://schemas.openxmlformats.org/officeDocument/2006/relationships/customXml" Target="../ink/ink672.xml"/><Relationship Id="rId370" Type="http://schemas.openxmlformats.org/officeDocument/2006/relationships/image" Target="../media/image767.png"/><Relationship Id="rId230" Type="http://schemas.openxmlformats.org/officeDocument/2006/relationships/image" Target="../media/image697.png"/><Relationship Id="rId468" Type="http://schemas.openxmlformats.org/officeDocument/2006/relationships/image" Target="../media/image813.png"/><Relationship Id="rId675" Type="http://schemas.openxmlformats.org/officeDocument/2006/relationships/image" Target="../media/image916.png"/><Relationship Id="rId882" Type="http://schemas.openxmlformats.org/officeDocument/2006/relationships/image" Target="../media/image1019.png"/><Relationship Id="rId1098" Type="http://schemas.openxmlformats.org/officeDocument/2006/relationships/customXml" Target="../ink/ink1143.xml"/><Relationship Id="rId328" Type="http://schemas.openxmlformats.org/officeDocument/2006/relationships/image" Target="../media/image746.png"/><Relationship Id="rId535" Type="http://schemas.openxmlformats.org/officeDocument/2006/relationships/image" Target="../media/image846.png"/><Relationship Id="rId742" Type="http://schemas.openxmlformats.org/officeDocument/2006/relationships/customXml" Target="../ink/ink964.xml"/><Relationship Id="rId1165" Type="http://schemas.openxmlformats.org/officeDocument/2006/relationships/image" Target="../media/image1159.png"/><Relationship Id="rId1372" Type="http://schemas.openxmlformats.org/officeDocument/2006/relationships/customXml" Target="../ink/ink1280.xml"/><Relationship Id="rId602" Type="http://schemas.openxmlformats.org/officeDocument/2006/relationships/customXml" Target="../ink/ink894.xml"/><Relationship Id="rId1025" Type="http://schemas.openxmlformats.org/officeDocument/2006/relationships/image" Target="../media/image1090.png"/><Relationship Id="rId1232" Type="http://schemas.openxmlformats.org/officeDocument/2006/relationships/customXml" Target="../ink/ink1210.xml"/><Relationship Id="rId907" Type="http://schemas.openxmlformats.org/officeDocument/2006/relationships/image" Target="../media/image1031.png"/><Relationship Id="rId36" Type="http://schemas.openxmlformats.org/officeDocument/2006/relationships/image" Target="../media/image601.png"/><Relationship Id="rId185" Type="http://schemas.openxmlformats.org/officeDocument/2006/relationships/customXml" Target="../ink/ink683.xml"/><Relationship Id="rId392" Type="http://schemas.openxmlformats.org/officeDocument/2006/relationships/image" Target="../media/image778.png"/><Relationship Id="rId697" Type="http://schemas.openxmlformats.org/officeDocument/2006/relationships/image" Target="../media/image927.png"/><Relationship Id="rId252" Type="http://schemas.openxmlformats.org/officeDocument/2006/relationships/image" Target="../media/image708.png"/><Relationship Id="rId1187" Type="http://schemas.openxmlformats.org/officeDocument/2006/relationships/image" Target="../media/image1170.png"/><Relationship Id="rId112" Type="http://schemas.openxmlformats.org/officeDocument/2006/relationships/image" Target="../media/image639.png"/><Relationship Id="rId557" Type="http://schemas.openxmlformats.org/officeDocument/2006/relationships/image" Target="../media/image857.png"/><Relationship Id="rId764" Type="http://schemas.openxmlformats.org/officeDocument/2006/relationships/image" Target="../media/image960.png"/><Relationship Id="rId971" Type="http://schemas.openxmlformats.org/officeDocument/2006/relationships/image" Target="../media/image1063.png"/><Relationship Id="rId1394" Type="http://schemas.openxmlformats.org/officeDocument/2006/relationships/customXml" Target="../ink/ink1291.xml"/><Relationship Id="rId417" Type="http://schemas.openxmlformats.org/officeDocument/2006/relationships/customXml" Target="../ink/ink800.xml"/><Relationship Id="rId624" Type="http://schemas.openxmlformats.org/officeDocument/2006/relationships/customXml" Target="../ink/ink905.xml"/><Relationship Id="rId831" Type="http://schemas.openxmlformats.org/officeDocument/2006/relationships/customXml" Target="../ink/ink1009.xml"/><Relationship Id="rId1047" Type="http://schemas.openxmlformats.org/officeDocument/2006/relationships/image" Target="../media/image1101.png"/><Relationship Id="rId1254" Type="http://schemas.openxmlformats.org/officeDocument/2006/relationships/customXml" Target="../ink/ink1221.xml"/><Relationship Id="rId1461" Type="http://schemas.openxmlformats.org/officeDocument/2006/relationships/customXml" Target="../ink/ink1325.xml"/><Relationship Id="rId929" Type="http://schemas.openxmlformats.org/officeDocument/2006/relationships/image" Target="../media/image1042.png"/><Relationship Id="rId1114" Type="http://schemas.openxmlformats.org/officeDocument/2006/relationships/customXml" Target="../ink/ink1151.xml"/><Relationship Id="rId1321" Type="http://schemas.openxmlformats.org/officeDocument/2006/relationships/image" Target="../media/image1237.png"/><Relationship Id="rId58" Type="http://schemas.openxmlformats.org/officeDocument/2006/relationships/image" Target="../media/image612.png"/><Relationship Id="rId1419" Type="http://schemas.openxmlformats.org/officeDocument/2006/relationships/customXml" Target="../ink/ink1304.xml"/><Relationship Id="rId274" Type="http://schemas.openxmlformats.org/officeDocument/2006/relationships/image" Target="../media/image719.png"/><Relationship Id="rId481" Type="http://schemas.openxmlformats.org/officeDocument/2006/relationships/customXml" Target="../ink/ink833.xml"/><Relationship Id="rId134" Type="http://schemas.openxmlformats.org/officeDocument/2006/relationships/image" Target="../media/image650.png"/><Relationship Id="rId579" Type="http://schemas.openxmlformats.org/officeDocument/2006/relationships/image" Target="../media/image868.png"/><Relationship Id="rId786" Type="http://schemas.openxmlformats.org/officeDocument/2006/relationships/image" Target="../media/image971.png"/><Relationship Id="rId993" Type="http://schemas.openxmlformats.org/officeDocument/2006/relationships/image" Target="../media/image1074.png"/><Relationship Id="rId341" Type="http://schemas.openxmlformats.org/officeDocument/2006/relationships/customXml" Target="../ink/ink761.xml"/><Relationship Id="rId439" Type="http://schemas.openxmlformats.org/officeDocument/2006/relationships/image" Target="../media/image799.png"/><Relationship Id="rId646" Type="http://schemas.openxmlformats.org/officeDocument/2006/relationships/customXml" Target="../ink/ink916.xml"/><Relationship Id="rId1069" Type="http://schemas.openxmlformats.org/officeDocument/2006/relationships/image" Target="../media/image1112.png"/><Relationship Id="rId1276" Type="http://schemas.openxmlformats.org/officeDocument/2006/relationships/customXml" Target="../ink/ink1232.xml"/><Relationship Id="rId1483" Type="http://schemas.openxmlformats.org/officeDocument/2006/relationships/customXml" Target="../ink/ink1336.xml"/><Relationship Id="rId201" Type="http://schemas.openxmlformats.org/officeDocument/2006/relationships/customXml" Target="../ink/ink691.xml"/><Relationship Id="rId506" Type="http://schemas.openxmlformats.org/officeDocument/2006/relationships/image" Target="../media/image832.png"/><Relationship Id="rId853" Type="http://schemas.openxmlformats.org/officeDocument/2006/relationships/customXml" Target="../ink/ink1020.xml"/><Relationship Id="rId1136" Type="http://schemas.openxmlformats.org/officeDocument/2006/relationships/customXml" Target="../ink/ink1162.xml"/><Relationship Id="rId713" Type="http://schemas.openxmlformats.org/officeDocument/2006/relationships/image" Target="../media/image935.png"/><Relationship Id="rId920" Type="http://schemas.openxmlformats.org/officeDocument/2006/relationships/customXml" Target="../ink/ink1054.xml"/><Relationship Id="rId1343" Type="http://schemas.openxmlformats.org/officeDocument/2006/relationships/image" Target="../media/image1248.png"/><Relationship Id="rId1203" Type="http://schemas.openxmlformats.org/officeDocument/2006/relationships/image" Target="../media/image1178.png"/><Relationship Id="rId1410" Type="http://schemas.openxmlformats.org/officeDocument/2006/relationships/customXml" Target="../ink/ink1299.xml"/><Relationship Id="rId1508" Type="http://schemas.openxmlformats.org/officeDocument/2006/relationships/image" Target="../media/image1329.png"/><Relationship Id="rId296" Type="http://schemas.openxmlformats.org/officeDocument/2006/relationships/image" Target="../media/image730.png"/><Relationship Id="rId156" Type="http://schemas.openxmlformats.org/officeDocument/2006/relationships/image" Target="../media/image660.png"/><Relationship Id="rId363" Type="http://schemas.openxmlformats.org/officeDocument/2006/relationships/customXml" Target="../ink/ink772.xml"/><Relationship Id="rId570" Type="http://schemas.openxmlformats.org/officeDocument/2006/relationships/customXml" Target="../ink/ink878.xml"/><Relationship Id="rId223" Type="http://schemas.openxmlformats.org/officeDocument/2006/relationships/customXml" Target="../ink/ink702.xml"/><Relationship Id="rId430" Type="http://schemas.openxmlformats.org/officeDocument/2006/relationships/customXml" Target="../ink/ink807.xml"/><Relationship Id="rId668" Type="http://schemas.openxmlformats.org/officeDocument/2006/relationships/customXml" Target="../ink/ink927.xml"/><Relationship Id="rId875" Type="http://schemas.openxmlformats.org/officeDocument/2006/relationships/customXml" Target="../ink/ink1031.xml"/><Relationship Id="rId1060" Type="http://schemas.openxmlformats.org/officeDocument/2006/relationships/customXml" Target="../ink/ink1124.xml"/><Relationship Id="rId1298" Type="http://schemas.openxmlformats.org/officeDocument/2006/relationships/customXml" Target="../ink/ink1243.xml"/><Relationship Id="rId528" Type="http://schemas.openxmlformats.org/officeDocument/2006/relationships/customXml" Target="../ink/ink857.xml"/><Relationship Id="rId735" Type="http://schemas.openxmlformats.org/officeDocument/2006/relationships/image" Target="../media/image946.png"/><Relationship Id="rId942" Type="http://schemas.openxmlformats.org/officeDocument/2006/relationships/customXml" Target="../ink/ink1065.xml"/><Relationship Id="rId1158" Type="http://schemas.openxmlformats.org/officeDocument/2006/relationships/customXml" Target="../ink/ink1173.xml"/><Relationship Id="rId1365" Type="http://schemas.openxmlformats.org/officeDocument/2006/relationships/image" Target="../media/image1259.png"/><Relationship Id="rId1018" Type="http://schemas.openxmlformats.org/officeDocument/2006/relationships/customXml" Target="../ink/ink1103.xml"/><Relationship Id="rId1225" Type="http://schemas.openxmlformats.org/officeDocument/2006/relationships/image" Target="../media/image1189.png"/><Relationship Id="rId1432" Type="http://schemas.openxmlformats.org/officeDocument/2006/relationships/image" Target="../media/image1292.png"/><Relationship Id="rId71" Type="http://schemas.openxmlformats.org/officeDocument/2006/relationships/customXml" Target="../ink/ink626.xml"/><Relationship Id="rId802" Type="http://schemas.openxmlformats.org/officeDocument/2006/relationships/image" Target="../media/image979.png"/><Relationship Id="rId29" Type="http://schemas.openxmlformats.org/officeDocument/2006/relationships/customXml" Target="../ink/ink605.xml"/><Relationship Id="rId178" Type="http://schemas.openxmlformats.org/officeDocument/2006/relationships/image" Target="../media/image671.png"/><Relationship Id="rId385" Type="http://schemas.openxmlformats.org/officeDocument/2006/relationships/customXml" Target="../ink/ink783.xml"/><Relationship Id="rId592" Type="http://schemas.openxmlformats.org/officeDocument/2006/relationships/customXml" Target="../ink/ink889.xml"/><Relationship Id="rId245" Type="http://schemas.openxmlformats.org/officeDocument/2006/relationships/customXml" Target="../ink/ink713.xml"/><Relationship Id="rId452" Type="http://schemas.openxmlformats.org/officeDocument/2006/relationships/image" Target="../media/image805.png"/><Relationship Id="rId897" Type="http://schemas.openxmlformats.org/officeDocument/2006/relationships/customXml" Target="../ink/ink1042.xml"/><Relationship Id="rId1082" Type="http://schemas.openxmlformats.org/officeDocument/2006/relationships/customXml" Target="../ink/ink1135.xml"/><Relationship Id="rId105" Type="http://schemas.openxmlformats.org/officeDocument/2006/relationships/customXml" Target="../ink/ink643.xml"/><Relationship Id="rId312" Type="http://schemas.openxmlformats.org/officeDocument/2006/relationships/image" Target="../media/image738.png"/><Relationship Id="rId757" Type="http://schemas.openxmlformats.org/officeDocument/2006/relationships/customXml" Target="../ink/ink972.xml"/><Relationship Id="rId964" Type="http://schemas.openxmlformats.org/officeDocument/2006/relationships/customXml" Target="../ink/ink1076.xml"/><Relationship Id="rId1387" Type="http://schemas.openxmlformats.org/officeDocument/2006/relationships/image" Target="../media/image1270.png"/><Relationship Id="rId93" Type="http://schemas.openxmlformats.org/officeDocument/2006/relationships/customXml" Target="../ink/ink637.xml"/><Relationship Id="rId617" Type="http://schemas.openxmlformats.org/officeDocument/2006/relationships/image" Target="../media/image887.png"/><Relationship Id="rId824" Type="http://schemas.openxmlformats.org/officeDocument/2006/relationships/image" Target="../media/image990.png"/><Relationship Id="rId1247" Type="http://schemas.openxmlformats.org/officeDocument/2006/relationships/image" Target="../media/image1200.png"/><Relationship Id="rId1454" Type="http://schemas.openxmlformats.org/officeDocument/2006/relationships/image" Target="../media/image1302.png"/><Relationship Id="rId1107" Type="http://schemas.openxmlformats.org/officeDocument/2006/relationships/image" Target="../media/image1131.png"/><Relationship Id="rId1314" Type="http://schemas.openxmlformats.org/officeDocument/2006/relationships/customXml" Target="../ink/ink1251.xml"/><Relationship Id="rId1521" Type="http://schemas.openxmlformats.org/officeDocument/2006/relationships/customXml" Target="../ink/ink1355.xml"/><Relationship Id="rId20" Type="http://schemas.openxmlformats.org/officeDocument/2006/relationships/image" Target="../media/image593.png"/><Relationship Id="rId267" Type="http://schemas.openxmlformats.org/officeDocument/2006/relationships/customXml" Target="../ink/ink724.xml"/><Relationship Id="rId474" Type="http://schemas.openxmlformats.org/officeDocument/2006/relationships/image" Target="../media/image816.png"/><Relationship Id="rId127" Type="http://schemas.openxmlformats.org/officeDocument/2006/relationships/customXml" Target="../ink/ink654.xml"/><Relationship Id="rId681" Type="http://schemas.openxmlformats.org/officeDocument/2006/relationships/image" Target="../media/image919.png"/><Relationship Id="rId779" Type="http://schemas.openxmlformats.org/officeDocument/2006/relationships/customXml" Target="../ink/ink983.xml"/><Relationship Id="rId986" Type="http://schemas.openxmlformats.org/officeDocument/2006/relationships/customXml" Target="../ink/ink1087.xml"/><Relationship Id="rId334" Type="http://schemas.openxmlformats.org/officeDocument/2006/relationships/image" Target="../media/image749.png"/><Relationship Id="rId541" Type="http://schemas.openxmlformats.org/officeDocument/2006/relationships/image" Target="../media/image849.png"/><Relationship Id="rId639" Type="http://schemas.openxmlformats.org/officeDocument/2006/relationships/image" Target="../media/image898.png"/><Relationship Id="rId1171" Type="http://schemas.openxmlformats.org/officeDocument/2006/relationships/image" Target="../media/image1162.png"/><Relationship Id="rId1269" Type="http://schemas.openxmlformats.org/officeDocument/2006/relationships/image" Target="../media/image1211.png"/><Relationship Id="rId1476" Type="http://schemas.openxmlformats.org/officeDocument/2006/relationships/image" Target="../media/image1313.png"/><Relationship Id="rId401" Type="http://schemas.openxmlformats.org/officeDocument/2006/relationships/customXml" Target="../ink/ink792.xml"/><Relationship Id="rId846" Type="http://schemas.openxmlformats.org/officeDocument/2006/relationships/image" Target="../media/image1001.png"/><Relationship Id="rId1031" Type="http://schemas.openxmlformats.org/officeDocument/2006/relationships/image" Target="../media/image1093.png"/><Relationship Id="rId1129" Type="http://schemas.openxmlformats.org/officeDocument/2006/relationships/image" Target="../media/image1142.png"/><Relationship Id="rId706" Type="http://schemas.openxmlformats.org/officeDocument/2006/relationships/customXml" Target="../ink/ink946.xml"/><Relationship Id="rId913" Type="http://schemas.openxmlformats.org/officeDocument/2006/relationships/image" Target="../media/image1034.png"/><Relationship Id="rId1336" Type="http://schemas.openxmlformats.org/officeDocument/2006/relationships/customXml" Target="../ink/ink1262.xml"/><Relationship Id="rId42" Type="http://schemas.openxmlformats.org/officeDocument/2006/relationships/image" Target="../media/image604.png"/><Relationship Id="rId1403" Type="http://schemas.openxmlformats.org/officeDocument/2006/relationships/image" Target="../media/image1278.png"/><Relationship Id="rId191" Type="http://schemas.openxmlformats.org/officeDocument/2006/relationships/customXml" Target="../ink/ink686.xml"/><Relationship Id="rId289" Type="http://schemas.openxmlformats.org/officeDocument/2006/relationships/customXml" Target="../ink/ink735.xml"/><Relationship Id="rId496" Type="http://schemas.openxmlformats.org/officeDocument/2006/relationships/image" Target="../media/image827.png"/><Relationship Id="rId149" Type="http://schemas.openxmlformats.org/officeDocument/2006/relationships/customXml" Target="../ink/ink665.xml"/><Relationship Id="rId356" Type="http://schemas.openxmlformats.org/officeDocument/2006/relationships/image" Target="../media/image760.png"/><Relationship Id="rId563" Type="http://schemas.openxmlformats.org/officeDocument/2006/relationships/image" Target="../media/image860.png"/><Relationship Id="rId770" Type="http://schemas.openxmlformats.org/officeDocument/2006/relationships/image" Target="../media/image963.png"/><Relationship Id="rId1193" Type="http://schemas.openxmlformats.org/officeDocument/2006/relationships/image" Target="../media/image1173.png"/><Relationship Id="rId216" Type="http://schemas.openxmlformats.org/officeDocument/2006/relationships/image" Target="../media/image690.png"/><Relationship Id="rId423" Type="http://schemas.openxmlformats.org/officeDocument/2006/relationships/image" Target="../media/image792.png"/><Relationship Id="rId868" Type="http://schemas.openxmlformats.org/officeDocument/2006/relationships/image" Target="../media/image1012.png"/><Relationship Id="rId1053" Type="http://schemas.openxmlformats.org/officeDocument/2006/relationships/image" Target="../media/image1104.png"/><Relationship Id="rId1260" Type="http://schemas.openxmlformats.org/officeDocument/2006/relationships/customXml" Target="../ink/ink1224.xml"/><Relationship Id="rId1498" Type="http://schemas.openxmlformats.org/officeDocument/2006/relationships/image" Target="../media/image1324.png"/><Relationship Id="rId630" Type="http://schemas.openxmlformats.org/officeDocument/2006/relationships/customXml" Target="../ink/ink908.xml"/><Relationship Id="rId728" Type="http://schemas.openxmlformats.org/officeDocument/2006/relationships/customXml" Target="../ink/ink957.xml"/><Relationship Id="rId935" Type="http://schemas.openxmlformats.org/officeDocument/2006/relationships/image" Target="../media/image1045.png"/><Relationship Id="rId1358" Type="http://schemas.openxmlformats.org/officeDocument/2006/relationships/customXml" Target="../ink/ink1273.xml"/><Relationship Id="rId64" Type="http://schemas.openxmlformats.org/officeDocument/2006/relationships/image" Target="../media/image615.png"/><Relationship Id="rId1120" Type="http://schemas.openxmlformats.org/officeDocument/2006/relationships/customXml" Target="../ink/ink1154.xml"/><Relationship Id="rId1218" Type="http://schemas.openxmlformats.org/officeDocument/2006/relationships/customXml" Target="../ink/ink1203.xml"/><Relationship Id="rId1425" Type="http://schemas.openxmlformats.org/officeDocument/2006/relationships/customXml" Target="../ink/ink1307.xml"/><Relationship Id="rId280" Type="http://schemas.openxmlformats.org/officeDocument/2006/relationships/image" Target="../media/image722.png"/><Relationship Id="rId140" Type="http://schemas.openxmlformats.org/officeDocument/2006/relationships/image" Target="../media/image653.png"/><Relationship Id="rId378" Type="http://schemas.openxmlformats.org/officeDocument/2006/relationships/image" Target="../media/image771.png"/><Relationship Id="rId585" Type="http://schemas.openxmlformats.org/officeDocument/2006/relationships/image" Target="../media/image871.png"/><Relationship Id="rId792" Type="http://schemas.openxmlformats.org/officeDocument/2006/relationships/image" Target="../media/image974.png"/><Relationship Id="rId6" Type="http://schemas.openxmlformats.org/officeDocument/2006/relationships/image" Target="../media/image586.png"/><Relationship Id="rId238" Type="http://schemas.openxmlformats.org/officeDocument/2006/relationships/image" Target="../media/image701.png"/><Relationship Id="rId445" Type="http://schemas.openxmlformats.org/officeDocument/2006/relationships/customXml" Target="../ink/ink815.xml"/><Relationship Id="rId652" Type="http://schemas.openxmlformats.org/officeDocument/2006/relationships/customXml" Target="../ink/ink919.xml"/><Relationship Id="rId1075" Type="http://schemas.openxmlformats.org/officeDocument/2006/relationships/image" Target="../media/image1115.png"/><Relationship Id="rId1282" Type="http://schemas.openxmlformats.org/officeDocument/2006/relationships/customXml" Target="../ink/ink1235.xml"/><Relationship Id="rId305" Type="http://schemas.openxmlformats.org/officeDocument/2006/relationships/customXml" Target="../ink/ink743.xml"/><Relationship Id="rId512" Type="http://schemas.openxmlformats.org/officeDocument/2006/relationships/image" Target="../media/image835.png"/><Relationship Id="rId957" Type="http://schemas.openxmlformats.org/officeDocument/2006/relationships/image" Target="../media/image1056.png"/><Relationship Id="rId1142" Type="http://schemas.openxmlformats.org/officeDocument/2006/relationships/customXml" Target="../ink/ink1165.xml"/><Relationship Id="rId86" Type="http://schemas.openxmlformats.org/officeDocument/2006/relationships/image" Target="../media/image626.png"/><Relationship Id="rId817" Type="http://schemas.openxmlformats.org/officeDocument/2006/relationships/customXml" Target="../ink/ink1002.xml"/><Relationship Id="rId1002" Type="http://schemas.openxmlformats.org/officeDocument/2006/relationships/customXml" Target="../ink/ink1095.xml"/><Relationship Id="rId1447" Type="http://schemas.openxmlformats.org/officeDocument/2006/relationships/customXml" Target="../ink/ink1318.xml"/><Relationship Id="rId1307" Type="http://schemas.openxmlformats.org/officeDocument/2006/relationships/image" Target="../media/image1230.png"/><Relationship Id="rId1514" Type="http://schemas.openxmlformats.org/officeDocument/2006/relationships/image" Target="../media/image1332.png"/><Relationship Id="rId13" Type="http://schemas.openxmlformats.org/officeDocument/2006/relationships/customXml" Target="../ink/ink597.xml"/><Relationship Id="rId162" Type="http://schemas.openxmlformats.org/officeDocument/2006/relationships/image" Target="../media/image663.png"/><Relationship Id="rId467" Type="http://schemas.openxmlformats.org/officeDocument/2006/relationships/customXml" Target="../ink/ink826.xml"/><Relationship Id="rId1097" Type="http://schemas.openxmlformats.org/officeDocument/2006/relationships/image" Target="../media/image1126.png"/><Relationship Id="rId674" Type="http://schemas.openxmlformats.org/officeDocument/2006/relationships/customXml" Target="../ink/ink930.xml"/><Relationship Id="rId881" Type="http://schemas.openxmlformats.org/officeDocument/2006/relationships/customXml" Target="../ink/ink1034.xml"/><Relationship Id="rId979" Type="http://schemas.openxmlformats.org/officeDocument/2006/relationships/image" Target="../media/image1067.png"/><Relationship Id="rId327" Type="http://schemas.openxmlformats.org/officeDocument/2006/relationships/customXml" Target="../ink/ink754.xml"/><Relationship Id="rId534" Type="http://schemas.openxmlformats.org/officeDocument/2006/relationships/customXml" Target="../ink/ink860.xml"/><Relationship Id="rId741" Type="http://schemas.openxmlformats.org/officeDocument/2006/relationships/image" Target="../media/image949.png"/><Relationship Id="rId839" Type="http://schemas.openxmlformats.org/officeDocument/2006/relationships/customXml" Target="../ink/ink1013.xml"/><Relationship Id="rId1164" Type="http://schemas.openxmlformats.org/officeDocument/2006/relationships/customXml" Target="../ink/ink1176.xml"/><Relationship Id="rId1371" Type="http://schemas.openxmlformats.org/officeDocument/2006/relationships/image" Target="../media/image1262.png"/><Relationship Id="rId1469" Type="http://schemas.openxmlformats.org/officeDocument/2006/relationships/customXml" Target="../ink/ink1329.xml"/><Relationship Id="rId601" Type="http://schemas.openxmlformats.org/officeDocument/2006/relationships/image" Target="../media/image879.png"/><Relationship Id="rId1024" Type="http://schemas.openxmlformats.org/officeDocument/2006/relationships/customXml" Target="../ink/ink1106.xml"/><Relationship Id="rId1231" Type="http://schemas.openxmlformats.org/officeDocument/2006/relationships/image" Target="../media/image1192.png"/><Relationship Id="rId906" Type="http://schemas.openxmlformats.org/officeDocument/2006/relationships/customXml" Target="../ink/ink1047.xml"/><Relationship Id="rId1329" Type="http://schemas.openxmlformats.org/officeDocument/2006/relationships/image" Target="../media/image1241.png"/><Relationship Id="rId35" Type="http://schemas.openxmlformats.org/officeDocument/2006/relationships/customXml" Target="../ink/ink608.xml"/><Relationship Id="rId184" Type="http://schemas.openxmlformats.org/officeDocument/2006/relationships/image" Target="../media/image674.png"/><Relationship Id="rId391" Type="http://schemas.openxmlformats.org/officeDocument/2006/relationships/customXml" Target="../ink/ink786.xml"/><Relationship Id="rId251" Type="http://schemas.openxmlformats.org/officeDocument/2006/relationships/customXml" Target="../ink/ink716.xml"/><Relationship Id="rId489" Type="http://schemas.openxmlformats.org/officeDocument/2006/relationships/customXml" Target="../ink/ink837.xml"/><Relationship Id="rId696" Type="http://schemas.openxmlformats.org/officeDocument/2006/relationships/customXml" Target="../ink/ink941.xml"/><Relationship Id="rId349" Type="http://schemas.openxmlformats.org/officeDocument/2006/relationships/customXml" Target="../ink/ink765.xml"/><Relationship Id="rId556" Type="http://schemas.openxmlformats.org/officeDocument/2006/relationships/customXml" Target="../ink/ink871.xml"/><Relationship Id="rId763" Type="http://schemas.openxmlformats.org/officeDocument/2006/relationships/customXml" Target="../ink/ink975.xml"/><Relationship Id="rId1186" Type="http://schemas.openxmlformats.org/officeDocument/2006/relationships/customXml" Target="../ink/ink1187.xml"/><Relationship Id="rId1393" Type="http://schemas.openxmlformats.org/officeDocument/2006/relationships/image" Target="../media/image1273.png"/><Relationship Id="rId111" Type="http://schemas.openxmlformats.org/officeDocument/2006/relationships/customXml" Target="../ink/ink646.xml"/><Relationship Id="rId209" Type="http://schemas.openxmlformats.org/officeDocument/2006/relationships/customXml" Target="../ink/ink695.xml"/><Relationship Id="rId416" Type="http://schemas.openxmlformats.org/officeDocument/2006/relationships/image" Target="../media/image789.png"/><Relationship Id="rId970" Type="http://schemas.openxmlformats.org/officeDocument/2006/relationships/customXml" Target="../ink/ink1079.xml"/><Relationship Id="rId1046" Type="http://schemas.openxmlformats.org/officeDocument/2006/relationships/customXml" Target="../ink/ink1117.xml"/><Relationship Id="rId1253" Type="http://schemas.openxmlformats.org/officeDocument/2006/relationships/image" Target="../media/image1203.png"/><Relationship Id="rId623" Type="http://schemas.openxmlformats.org/officeDocument/2006/relationships/image" Target="../media/image890.png"/><Relationship Id="rId830" Type="http://schemas.openxmlformats.org/officeDocument/2006/relationships/image" Target="../media/image993.png"/><Relationship Id="rId928" Type="http://schemas.openxmlformats.org/officeDocument/2006/relationships/customXml" Target="../ink/ink1058.xml"/><Relationship Id="rId1460" Type="http://schemas.openxmlformats.org/officeDocument/2006/relationships/image" Target="../media/image1305.png"/><Relationship Id="rId57" Type="http://schemas.openxmlformats.org/officeDocument/2006/relationships/customXml" Target="../ink/ink619.xml"/><Relationship Id="rId1113" Type="http://schemas.openxmlformats.org/officeDocument/2006/relationships/image" Target="../media/image1134.png"/><Relationship Id="rId1320" Type="http://schemas.openxmlformats.org/officeDocument/2006/relationships/customXml" Target="../ink/ink1254.xml"/><Relationship Id="rId1418" Type="http://schemas.openxmlformats.org/officeDocument/2006/relationships/image" Target="../media/image1285.png"/><Relationship Id="rId273" Type="http://schemas.openxmlformats.org/officeDocument/2006/relationships/customXml" Target="../ink/ink727.xml"/><Relationship Id="rId480" Type="http://schemas.openxmlformats.org/officeDocument/2006/relationships/image" Target="../media/image819.png"/><Relationship Id="rId133" Type="http://schemas.openxmlformats.org/officeDocument/2006/relationships/customXml" Target="../ink/ink657.xml"/><Relationship Id="rId340" Type="http://schemas.openxmlformats.org/officeDocument/2006/relationships/image" Target="../media/image752.png"/><Relationship Id="rId578" Type="http://schemas.openxmlformats.org/officeDocument/2006/relationships/customXml" Target="../ink/ink882.xml"/><Relationship Id="rId785" Type="http://schemas.openxmlformats.org/officeDocument/2006/relationships/customXml" Target="../ink/ink986.xml"/><Relationship Id="rId992" Type="http://schemas.openxmlformats.org/officeDocument/2006/relationships/customXml" Target="../ink/ink1090.xml"/><Relationship Id="rId200" Type="http://schemas.openxmlformats.org/officeDocument/2006/relationships/image" Target="../media/image682.png"/><Relationship Id="rId438" Type="http://schemas.openxmlformats.org/officeDocument/2006/relationships/customXml" Target="../ink/ink811.xml"/><Relationship Id="rId645" Type="http://schemas.openxmlformats.org/officeDocument/2006/relationships/image" Target="../media/image901.png"/><Relationship Id="rId852" Type="http://schemas.openxmlformats.org/officeDocument/2006/relationships/image" Target="../media/image1004.png"/><Relationship Id="rId1068" Type="http://schemas.openxmlformats.org/officeDocument/2006/relationships/customXml" Target="../ink/ink1128.xml"/><Relationship Id="rId1275" Type="http://schemas.openxmlformats.org/officeDocument/2006/relationships/image" Target="../media/image1214.png"/><Relationship Id="rId1482" Type="http://schemas.openxmlformats.org/officeDocument/2006/relationships/image" Target="../media/image1316.png"/><Relationship Id="rId505" Type="http://schemas.openxmlformats.org/officeDocument/2006/relationships/customXml" Target="../ink/ink845.xml"/><Relationship Id="rId712" Type="http://schemas.openxmlformats.org/officeDocument/2006/relationships/customXml" Target="../ink/ink949.xml"/><Relationship Id="rId1135" Type="http://schemas.openxmlformats.org/officeDocument/2006/relationships/image" Target="../media/image1145.png"/><Relationship Id="rId1342" Type="http://schemas.openxmlformats.org/officeDocument/2006/relationships/customXml" Target="../ink/ink1265.xml"/><Relationship Id="rId79" Type="http://schemas.openxmlformats.org/officeDocument/2006/relationships/customXml" Target="../ink/ink630.xml"/><Relationship Id="rId1202" Type="http://schemas.openxmlformats.org/officeDocument/2006/relationships/customXml" Target="../ink/ink1195.xml"/><Relationship Id="rId1507" Type="http://schemas.openxmlformats.org/officeDocument/2006/relationships/customXml" Target="../ink/ink1348.xml"/><Relationship Id="rId295" Type="http://schemas.openxmlformats.org/officeDocument/2006/relationships/customXml" Target="../ink/ink738.xml"/><Relationship Id="rId155" Type="http://schemas.openxmlformats.org/officeDocument/2006/relationships/customXml" Target="../ink/ink668.xml"/><Relationship Id="rId362" Type="http://schemas.openxmlformats.org/officeDocument/2006/relationships/image" Target="../media/image763.png"/><Relationship Id="rId1297" Type="http://schemas.openxmlformats.org/officeDocument/2006/relationships/image" Target="../media/image1225.png"/><Relationship Id="rId222" Type="http://schemas.openxmlformats.org/officeDocument/2006/relationships/image" Target="../media/image693.png"/><Relationship Id="rId667" Type="http://schemas.openxmlformats.org/officeDocument/2006/relationships/image" Target="../media/image912.png"/><Relationship Id="rId874" Type="http://schemas.openxmlformats.org/officeDocument/2006/relationships/image" Target="../media/image1015.png"/><Relationship Id="rId527" Type="http://schemas.openxmlformats.org/officeDocument/2006/relationships/image" Target="../media/image842.png"/><Relationship Id="rId734" Type="http://schemas.openxmlformats.org/officeDocument/2006/relationships/customXml" Target="../ink/ink960.xml"/><Relationship Id="rId941" Type="http://schemas.openxmlformats.org/officeDocument/2006/relationships/image" Target="../media/image1048.png"/><Relationship Id="rId1157" Type="http://schemas.openxmlformats.org/officeDocument/2006/relationships/image" Target="../media/image1155.png"/><Relationship Id="rId1364" Type="http://schemas.openxmlformats.org/officeDocument/2006/relationships/customXml" Target="../ink/ink1276.xml"/><Relationship Id="rId70" Type="http://schemas.openxmlformats.org/officeDocument/2006/relationships/image" Target="../media/image618.png"/><Relationship Id="rId801" Type="http://schemas.openxmlformats.org/officeDocument/2006/relationships/customXml" Target="../ink/ink994.xml"/><Relationship Id="rId1017" Type="http://schemas.openxmlformats.org/officeDocument/2006/relationships/image" Target="../media/image1086.png"/><Relationship Id="rId1224" Type="http://schemas.openxmlformats.org/officeDocument/2006/relationships/customXml" Target="../ink/ink1206.xml"/><Relationship Id="rId1431" Type="http://schemas.openxmlformats.org/officeDocument/2006/relationships/customXml" Target="../ink/ink1310.xml"/><Relationship Id="rId28" Type="http://schemas.openxmlformats.org/officeDocument/2006/relationships/image" Target="../media/image597.png"/><Relationship Id="rId177" Type="http://schemas.openxmlformats.org/officeDocument/2006/relationships/customXml" Target="../ink/ink679.xml"/><Relationship Id="rId384" Type="http://schemas.openxmlformats.org/officeDocument/2006/relationships/image" Target="../media/image774.png"/><Relationship Id="rId591" Type="http://schemas.openxmlformats.org/officeDocument/2006/relationships/image" Target="../media/image874.png"/><Relationship Id="rId244" Type="http://schemas.openxmlformats.org/officeDocument/2006/relationships/image" Target="../media/image704.png"/><Relationship Id="rId689" Type="http://schemas.openxmlformats.org/officeDocument/2006/relationships/image" Target="../media/image923.png"/><Relationship Id="rId896" Type="http://schemas.openxmlformats.org/officeDocument/2006/relationships/image" Target="../media/image1026.png"/><Relationship Id="rId1081" Type="http://schemas.openxmlformats.org/officeDocument/2006/relationships/image" Target="../media/image1118.png"/><Relationship Id="rId451" Type="http://schemas.openxmlformats.org/officeDocument/2006/relationships/customXml" Target="../ink/ink818.xml"/><Relationship Id="rId549" Type="http://schemas.openxmlformats.org/officeDocument/2006/relationships/image" Target="../media/image853.png"/><Relationship Id="rId756" Type="http://schemas.openxmlformats.org/officeDocument/2006/relationships/image" Target="../media/image956.png"/><Relationship Id="rId1179" Type="http://schemas.openxmlformats.org/officeDocument/2006/relationships/image" Target="../media/image1166.png"/><Relationship Id="rId1386" Type="http://schemas.openxmlformats.org/officeDocument/2006/relationships/customXml" Target="../ink/ink1287.xml"/><Relationship Id="rId104" Type="http://schemas.openxmlformats.org/officeDocument/2006/relationships/image" Target="../media/image635.png"/><Relationship Id="rId311" Type="http://schemas.openxmlformats.org/officeDocument/2006/relationships/customXml" Target="../ink/ink746.xml"/><Relationship Id="rId409" Type="http://schemas.openxmlformats.org/officeDocument/2006/relationships/customXml" Target="../ink/ink796.xml"/><Relationship Id="rId963" Type="http://schemas.openxmlformats.org/officeDocument/2006/relationships/image" Target="../media/image1059.png"/><Relationship Id="rId1039" Type="http://schemas.openxmlformats.org/officeDocument/2006/relationships/image" Target="../media/image1097.png"/><Relationship Id="rId1246" Type="http://schemas.openxmlformats.org/officeDocument/2006/relationships/customXml" Target="../ink/ink1217.xml"/><Relationship Id="rId92" Type="http://schemas.openxmlformats.org/officeDocument/2006/relationships/image" Target="../media/image629.png"/><Relationship Id="rId616" Type="http://schemas.openxmlformats.org/officeDocument/2006/relationships/customXml" Target="../ink/ink901.xml"/><Relationship Id="rId823" Type="http://schemas.openxmlformats.org/officeDocument/2006/relationships/customXml" Target="../ink/ink1005.xml"/><Relationship Id="rId1453" Type="http://schemas.openxmlformats.org/officeDocument/2006/relationships/customXml" Target="../ink/ink1321.xml"/><Relationship Id="rId1106" Type="http://schemas.openxmlformats.org/officeDocument/2006/relationships/customXml" Target="../ink/ink1147.xml"/><Relationship Id="rId1313" Type="http://schemas.openxmlformats.org/officeDocument/2006/relationships/image" Target="../media/image1233.png"/><Relationship Id="rId1520" Type="http://schemas.openxmlformats.org/officeDocument/2006/relationships/image" Target="../media/image1335.png"/><Relationship Id="rId199" Type="http://schemas.openxmlformats.org/officeDocument/2006/relationships/customXml" Target="../ink/ink690.xml"/><Relationship Id="rId266" Type="http://schemas.openxmlformats.org/officeDocument/2006/relationships/image" Target="../media/image715.png"/><Relationship Id="rId473" Type="http://schemas.openxmlformats.org/officeDocument/2006/relationships/customXml" Target="../ink/ink829.xml"/><Relationship Id="rId680" Type="http://schemas.openxmlformats.org/officeDocument/2006/relationships/customXml" Target="../ink/ink933.xml"/><Relationship Id="rId126" Type="http://schemas.openxmlformats.org/officeDocument/2006/relationships/image" Target="../media/image646.png"/><Relationship Id="rId333" Type="http://schemas.openxmlformats.org/officeDocument/2006/relationships/customXml" Target="../ink/ink757.xml"/><Relationship Id="rId540" Type="http://schemas.openxmlformats.org/officeDocument/2006/relationships/customXml" Target="../ink/ink863.xml"/><Relationship Id="rId778" Type="http://schemas.openxmlformats.org/officeDocument/2006/relationships/image" Target="../media/image967.png"/><Relationship Id="rId985" Type="http://schemas.openxmlformats.org/officeDocument/2006/relationships/image" Target="../media/image1070.png"/><Relationship Id="rId1170" Type="http://schemas.openxmlformats.org/officeDocument/2006/relationships/customXml" Target="../ink/ink1179.xml"/><Relationship Id="rId638" Type="http://schemas.openxmlformats.org/officeDocument/2006/relationships/customXml" Target="../ink/ink912.xml"/><Relationship Id="rId845" Type="http://schemas.openxmlformats.org/officeDocument/2006/relationships/customXml" Target="../ink/ink1016.xml"/><Relationship Id="rId1030" Type="http://schemas.openxmlformats.org/officeDocument/2006/relationships/customXml" Target="../ink/ink1109.xml"/><Relationship Id="rId1268" Type="http://schemas.openxmlformats.org/officeDocument/2006/relationships/customXml" Target="../ink/ink1228.xml"/><Relationship Id="rId1475" Type="http://schemas.openxmlformats.org/officeDocument/2006/relationships/customXml" Target="../ink/ink1332.xml"/><Relationship Id="rId400" Type="http://schemas.openxmlformats.org/officeDocument/2006/relationships/customXml" Target="../ink/ink791.xml"/><Relationship Id="rId705" Type="http://schemas.openxmlformats.org/officeDocument/2006/relationships/image" Target="../media/image931.png"/><Relationship Id="rId1128" Type="http://schemas.openxmlformats.org/officeDocument/2006/relationships/customXml" Target="../ink/ink1158.xml"/><Relationship Id="rId1335" Type="http://schemas.openxmlformats.org/officeDocument/2006/relationships/image" Target="../media/image1244.png"/><Relationship Id="rId912" Type="http://schemas.openxmlformats.org/officeDocument/2006/relationships/customXml" Target="../ink/ink1050.xml"/><Relationship Id="rId41" Type="http://schemas.openxmlformats.org/officeDocument/2006/relationships/customXml" Target="../ink/ink611.xml"/><Relationship Id="rId1402" Type="http://schemas.openxmlformats.org/officeDocument/2006/relationships/customXml" Target="../ink/ink1295.xml"/><Relationship Id="rId190" Type="http://schemas.openxmlformats.org/officeDocument/2006/relationships/image" Target="../media/image677.png"/><Relationship Id="rId288" Type="http://schemas.openxmlformats.org/officeDocument/2006/relationships/image" Target="../media/image726.png"/><Relationship Id="rId495" Type="http://schemas.openxmlformats.org/officeDocument/2006/relationships/customXml" Target="../ink/ink840.xml"/><Relationship Id="rId716" Type="http://schemas.openxmlformats.org/officeDocument/2006/relationships/customXml" Target="../ink/ink951.xml"/><Relationship Id="rId923" Type="http://schemas.openxmlformats.org/officeDocument/2006/relationships/image" Target="../media/image1039.png"/><Relationship Id="rId52" Type="http://schemas.openxmlformats.org/officeDocument/2006/relationships/image" Target="../media/image609.png"/><Relationship Id="rId148" Type="http://schemas.openxmlformats.org/officeDocument/2006/relationships/image" Target="../media/image657.png"/><Relationship Id="rId355" Type="http://schemas.openxmlformats.org/officeDocument/2006/relationships/customXml" Target="../ink/ink768.xml"/><Relationship Id="rId562" Type="http://schemas.openxmlformats.org/officeDocument/2006/relationships/customXml" Target="../ink/ink874.xml"/><Relationship Id="rId1192" Type="http://schemas.openxmlformats.org/officeDocument/2006/relationships/customXml" Target="../ink/ink1190.xml"/><Relationship Id="rId1206" Type="http://schemas.openxmlformats.org/officeDocument/2006/relationships/customXml" Target="../ink/ink1197.xml"/><Relationship Id="rId1413" Type="http://schemas.openxmlformats.org/officeDocument/2006/relationships/customXml" Target="../ink/ink1301.xml"/><Relationship Id="rId215" Type="http://schemas.openxmlformats.org/officeDocument/2006/relationships/customXml" Target="../ink/ink698.xml"/><Relationship Id="rId422" Type="http://schemas.openxmlformats.org/officeDocument/2006/relationships/customXml" Target="../ink/ink803.xml"/><Relationship Id="rId867" Type="http://schemas.openxmlformats.org/officeDocument/2006/relationships/customXml" Target="../ink/ink1027.xml"/><Relationship Id="rId1052" Type="http://schemas.openxmlformats.org/officeDocument/2006/relationships/customXml" Target="../ink/ink1120.xml"/><Relationship Id="rId1497" Type="http://schemas.openxmlformats.org/officeDocument/2006/relationships/customXml" Target="../ink/ink1343.xml"/><Relationship Id="rId299" Type="http://schemas.openxmlformats.org/officeDocument/2006/relationships/customXml" Target="../ink/ink740.xml"/><Relationship Id="rId727" Type="http://schemas.openxmlformats.org/officeDocument/2006/relationships/image" Target="../media/image942.png"/><Relationship Id="rId934" Type="http://schemas.openxmlformats.org/officeDocument/2006/relationships/customXml" Target="../ink/ink1061.xml"/><Relationship Id="rId1357" Type="http://schemas.openxmlformats.org/officeDocument/2006/relationships/image" Target="../media/image1255.png"/><Relationship Id="rId63" Type="http://schemas.openxmlformats.org/officeDocument/2006/relationships/customXml" Target="../ink/ink622.xml"/><Relationship Id="rId159" Type="http://schemas.openxmlformats.org/officeDocument/2006/relationships/customXml" Target="../ink/ink670.xml"/><Relationship Id="rId366" Type="http://schemas.openxmlformats.org/officeDocument/2006/relationships/image" Target="../media/image765.png"/><Relationship Id="rId573" Type="http://schemas.openxmlformats.org/officeDocument/2006/relationships/image" Target="../media/image865.png"/><Relationship Id="rId780" Type="http://schemas.openxmlformats.org/officeDocument/2006/relationships/image" Target="../media/image968.png"/><Relationship Id="rId1217" Type="http://schemas.openxmlformats.org/officeDocument/2006/relationships/image" Target="../media/image1185.png"/><Relationship Id="rId1424" Type="http://schemas.openxmlformats.org/officeDocument/2006/relationships/image" Target="../media/image1288.png"/><Relationship Id="rId226" Type="http://schemas.openxmlformats.org/officeDocument/2006/relationships/image" Target="../media/image695.png"/><Relationship Id="rId433" Type="http://schemas.openxmlformats.org/officeDocument/2006/relationships/image" Target="../media/image797.png"/><Relationship Id="rId878" Type="http://schemas.openxmlformats.org/officeDocument/2006/relationships/image" Target="../media/image1017.png"/><Relationship Id="rId1063" Type="http://schemas.openxmlformats.org/officeDocument/2006/relationships/image" Target="../media/image1109.png"/><Relationship Id="rId1270" Type="http://schemas.openxmlformats.org/officeDocument/2006/relationships/customXml" Target="../ink/ink1229.xml"/><Relationship Id="rId640" Type="http://schemas.openxmlformats.org/officeDocument/2006/relationships/customXml" Target="../ink/ink913.xml"/><Relationship Id="rId738" Type="http://schemas.openxmlformats.org/officeDocument/2006/relationships/customXml" Target="../ink/ink962.xml"/><Relationship Id="rId945" Type="http://schemas.openxmlformats.org/officeDocument/2006/relationships/image" Target="../media/image1050.png"/><Relationship Id="rId1368" Type="http://schemas.openxmlformats.org/officeDocument/2006/relationships/customXml" Target="../ink/ink1278.xml"/><Relationship Id="rId74" Type="http://schemas.openxmlformats.org/officeDocument/2006/relationships/image" Target="../media/image620.png"/><Relationship Id="rId377" Type="http://schemas.openxmlformats.org/officeDocument/2006/relationships/customXml" Target="../ink/ink779.xml"/><Relationship Id="rId500" Type="http://schemas.openxmlformats.org/officeDocument/2006/relationships/image" Target="../media/image829.png"/><Relationship Id="rId584" Type="http://schemas.openxmlformats.org/officeDocument/2006/relationships/customXml" Target="../ink/ink885.xml"/><Relationship Id="rId805" Type="http://schemas.openxmlformats.org/officeDocument/2006/relationships/customXml" Target="../ink/ink996.xml"/><Relationship Id="rId1130" Type="http://schemas.openxmlformats.org/officeDocument/2006/relationships/customXml" Target="../ink/ink1159.xml"/><Relationship Id="rId1228" Type="http://schemas.openxmlformats.org/officeDocument/2006/relationships/customXml" Target="../ink/ink1208.xml"/><Relationship Id="rId1435" Type="http://schemas.openxmlformats.org/officeDocument/2006/relationships/customXml" Target="../ink/ink1312.xml"/><Relationship Id="rId5" Type="http://schemas.openxmlformats.org/officeDocument/2006/relationships/customXml" Target="../ink/ink593.xml"/><Relationship Id="rId237" Type="http://schemas.openxmlformats.org/officeDocument/2006/relationships/customXml" Target="../ink/ink709.xml"/><Relationship Id="rId791" Type="http://schemas.openxmlformats.org/officeDocument/2006/relationships/customXml" Target="../ink/ink989.xml"/><Relationship Id="rId889" Type="http://schemas.openxmlformats.org/officeDocument/2006/relationships/customXml" Target="../ink/ink1038.xml"/><Relationship Id="rId1074" Type="http://schemas.openxmlformats.org/officeDocument/2006/relationships/customXml" Target="../ink/ink1131.xml"/><Relationship Id="rId444" Type="http://schemas.openxmlformats.org/officeDocument/2006/relationships/customXml" Target="../ink/ink814.xml"/><Relationship Id="rId651" Type="http://schemas.openxmlformats.org/officeDocument/2006/relationships/image" Target="../media/image904.png"/><Relationship Id="rId749" Type="http://schemas.openxmlformats.org/officeDocument/2006/relationships/customXml" Target="../ink/ink968.xml"/><Relationship Id="rId1281" Type="http://schemas.openxmlformats.org/officeDocument/2006/relationships/image" Target="../media/image1217.png"/><Relationship Id="rId1379" Type="http://schemas.openxmlformats.org/officeDocument/2006/relationships/image" Target="../media/image1266.png"/><Relationship Id="rId1502" Type="http://schemas.openxmlformats.org/officeDocument/2006/relationships/image" Target="../media/image1326.png"/><Relationship Id="rId290" Type="http://schemas.openxmlformats.org/officeDocument/2006/relationships/image" Target="../media/image727.png"/><Relationship Id="rId304" Type="http://schemas.openxmlformats.org/officeDocument/2006/relationships/image" Target="../media/image734.png"/><Relationship Id="rId388" Type="http://schemas.openxmlformats.org/officeDocument/2006/relationships/image" Target="../media/image776.png"/><Relationship Id="rId511" Type="http://schemas.openxmlformats.org/officeDocument/2006/relationships/customXml" Target="../ink/ink848.xml"/><Relationship Id="rId609" Type="http://schemas.openxmlformats.org/officeDocument/2006/relationships/image" Target="../media/image883.png"/><Relationship Id="rId956" Type="http://schemas.openxmlformats.org/officeDocument/2006/relationships/customXml" Target="../ink/ink1072.xml"/><Relationship Id="rId1141" Type="http://schemas.openxmlformats.org/officeDocument/2006/relationships/image" Target="../media/image1148.png"/><Relationship Id="rId1239" Type="http://schemas.openxmlformats.org/officeDocument/2006/relationships/image" Target="../media/image1196.png"/><Relationship Id="rId85" Type="http://schemas.openxmlformats.org/officeDocument/2006/relationships/customXml" Target="../ink/ink633.xml"/><Relationship Id="rId150" Type="http://schemas.openxmlformats.org/officeDocument/2006/relationships/image" Target="../media/image658.png"/><Relationship Id="rId595" Type="http://schemas.openxmlformats.org/officeDocument/2006/relationships/image" Target="../media/image876.png"/><Relationship Id="rId816" Type="http://schemas.openxmlformats.org/officeDocument/2006/relationships/image" Target="../media/image986.png"/><Relationship Id="rId1001" Type="http://schemas.openxmlformats.org/officeDocument/2006/relationships/image" Target="../media/image1078.png"/><Relationship Id="rId1446" Type="http://schemas.openxmlformats.org/officeDocument/2006/relationships/image" Target="../media/image1298.png"/><Relationship Id="rId248" Type="http://schemas.openxmlformats.org/officeDocument/2006/relationships/image" Target="../media/image706.png"/><Relationship Id="rId455" Type="http://schemas.openxmlformats.org/officeDocument/2006/relationships/customXml" Target="../ink/ink820.xml"/><Relationship Id="rId662" Type="http://schemas.openxmlformats.org/officeDocument/2006/relationships/customXml" Target="../ink/ink924.xml"/><Relationship Id="rId1085" Type="http://schemas.openxmlformats.org/officeDocument/2006/relationships/image" Target="../media/image1120.png"/><Relationship Id="rId1292" Type="http://schemas.openxmlformats.org/officeDocument/2006/relationships/customXml" Target="../ink/ink1240.xml"/><Relationship Id="rId1306" Type="http://schemas.openxmlformats.org/officeDocument/2006/relationships/customXml" Target="../ink/ink1247.xml"/><Relationship Id="rId1513" Type="http://schemas.openxmlformats.org/officeDocument/2006/relationships/customXml" Target="../ink/ink1351.xml"/><Relationship Id="rId12" Type="http://schemas.openxmlformats.org/officeDocument/2006/relationships/image" Target="../media/image589.png"/><Relationship Id="rId108" Type="http://schemas.openxmlformats.org/officeDocument/2006/relationships/image" Target="../media/image637.png"/><Relationship Id="rId315" Type="http://schemas.openxmlformats.org/officeDocument/2006/relationships/customXml" Target="../ink/ink748.xml"/><Relationship Id="rId522" Type="http://schemas.openxmlformats.org/officeDocument/2006/relationships/customXml" Target="../ink/ink854.xml"/><Relationship Id="rId967" Type="http://schemas.openxmlformats.org/officeDocument/2006/relationships/image" Target="../media/image1061.png"/><Relationship Id="rId1152" Type="http://schemas.openxmlformats.org/officeDocument/2006/relationships/customXml" Target="../ink/ink1170.xml"/><Relationship Id="rId96" Type="http://schemas.openxmlformats.org/officeDocument/2006/relationships/image" Target="../media/image631.png"/><Relationship Id="rId161" Type="http://schemas.openxmlformats.org/officeDocument/2006/relationships/customXml" Target="../ink/ink671.xml"/><Relationship Id="rId399" Type="http://schemas.openxmlformats.org/officeDocument/2006/relationships/image" Target="../media/image781.png"/><Relationship Id="rId827" Type="http://schemas.openxmlformats.org/officeDocument/2006/relationships/customXml" Target="../ink/ink1007.xml"/><Relationship Id="rId1012" Type="http://schemas.openxmlformats.org/officeDocument/2006/relationships/customXml" Target="../ink/ink1100.xml"/><Relationship Id="rId1457" Type="http://schemas.openxmlformats.org/officeDocument/2006/relationships/customXml" Target="../ink/ink1323.xml"/><Relationship Id="rId259" Type="http://schemas.openxmlformats.org/officeDocument/2006/relationships/customXml" Target="../ink/ink720.xml"/><Relationship Id="rId466" Type="http://schemas.openxmlformats.org/officeDocument/2006/relationships/image" Target="../media/image812.png"/><Relationship Id="rId673" Type="http://schemas.openxmlformats.org/officeDocument/2006/relationships/image" Target="../media/image915.png"/><Relationship Id="rId880" Type="http://schemas.openxmlformats.org/officeDocument/2006/relationships/image" Target="../media/image1018.png"/><Relationship Id="rId1096" Type="http://schemas.openxmlformats.org/officeDocument/2006/relationships/customXml" Target="../ink/ink1142.xml"/><Relationship Id="rId1317" Type="http://schemas.openxmlformats.org/officeDocument/2006/relationships/image" Target="../media/image1235.png"/><Relationship Id="rId23" Type="http://schemas.openxmlformats.org/officeDocument/2006/relationships/customXml" Target="../ink/ink602.xml"/><Relationship Id="rId119" Type="http://schemas.openxmlformats.org/officeDocument/2006/relationships/customXml" Target="../ink/ink650.xml"/><Relationship Id="rId326" Type="http://schemas.openxmlformats.org/officeDocument/2006/relationships/image" Target="../media/image745.png"/><Relationship Id="rId533" Type="http://schemas.openxmlformats.org/officeDocument/2006/relationships/image" Target="../media/image845.png"/><Relationship Id="rId978" Type="http://schemas.openxmlformats.org/officeDocument/2006/relationships/customXml" Target="../ink/ink1083.xml"/><Relationship Id="rId1163" Type="http://schemas.openxmlformats.org/officeDocument/2006/relationships/image" Target="../media/image1158.png"/><Relationship Id="rId1370" Type="http://schemas.openxmlformats.org/officeDocument/2006/relationships/customXml" Target="../ink/ink1279.xml"/><Relationship Id="rId740" Type="http://schemas.openxmlformats.org/officeDocument/2006/relationships/customXml" Target="../ink/ink963.xml"/><Relationship Id="rId838" Type="http://schemas.openxmlformats.org/officeDocument/2006/relationships/image" Target="../media/image997.png"/><Relationship Id="rId1023" Type="http://schemas.openxmlformats.org/officeDocument/2006/relationships/image" Target="../media/image1089.png"/><Relationship Id="rId1468" Type="http://schemas.openxmlformats.org/officeDocument/2006/relationships/image" Target="../media/image1309.png"/><Relationship Id="rId172" Type="http://schemas.openxmlformats.org/officeDocument/2006/relationships/image" Target="../media/image668.png"/><Relationship Id="rId477" Type="http://schemas.openxmlformats.org/officeDocument/2006/relationships/customXml" Target="../ink/ink831.xml"/><Relationship Id="rId600" Type="http://schemas.openxmlformats.org/officeDocument/2006/relationships/customXml" Target="../ink/ink893.xml"/><Relationship Id="rId684" Type="http://schemas.openxmlformats.org/officeDocument/2006/relationships/customXml" Target="../ink/ink935.xml"/><Relationship Id="rId1230" Type="http://schemas.openxmlformats.org/officeDocument/2006/relationships/customXml" Target="../ink/ink1209.xml"/><Relationship Id="rId1328" Type="http://schemas.openxmlformats.org/officeDocument/2006/relationships/customXml" Target="../ink/ink1258.xml"/><Relationship Id="rId337" Type="http://schemas.openxmlformats.org/officeDocument/2006/relationships/customXml" Target="../ink/ink759.xml"/><Relationship Id="rId891" Type="http://schemas.openxmlformats.org/officeDocument/2006/relationships/customXml" Target="../ink/ink1039.xml"/><Relationship Id="rId905" Type="http://schemas.openxmlformats.org/officeDocument/2006/relationships/image" Target="../media/image1030.png"/><Relationship Id="rId989" Type="http://schemas.openxmlformats.org/officeDocument/2006/relationships/image" Target="../media/image1072.png"/><Relationship Id="rId34" Type="http://schemas.openxmlformats.org/officeDocument/2006/relationships/image" Target="../media/image600.png"/><Relationship Id="rId544" Type="http://schemas.openxmlformats.org/officeDocument/2006/relationships/customXml" Target="../ink/ink865.xml"/><Relationship Id="rId751" Type="http://schemas.openxmlformats.org/officeDocument/2006/relationships/customXml" Target="../ink/ink969.xml"/><Relationship Id="rId849" Type="http://schemas.openxmlformats.org/officeDocument/2006/relationships/customXml" Target="../ink/ink1018.xml"/><Relationship Id="rId1174" Type="http://schemas.openxmlformats.org/officeDocument/2006/relationships/customXml" Target="../ink/ink1181.xml"/><Relationship Id="rId1381" Type="http://schemas.openxmlformats.org/officeDocument/2006/relationships/image" Target="../media/image1267.png"/><Relationship Id="rId1479" Type="http://schemas.openxmlformats.org/officeDocument/2006/relationships/customXml" Target="../ink/ink1334.xml"/><Relationship Id="rId183" Type="http://schemas.openxmlformats.org/officeDocument/2006/relationships/customXml" Target="../ink/ink682.xml"/><Relationship Id="rId390" Type="http://schemas.openxmlformats.org/officeDocument/2006/relationships/image" Target="../media/image777.png"/><Relationship Id="rId404" Type="http://schemas.openxmlformats.org/officeDocument/2006/relationships/image" Target="../media/image783.png"/><Relationship Id="rId611" Type="http://schemas.openxmlformats.org/officeDocument/2006/relationships/image" Target="../media/image884.png"/><Relationship Id="rId1034" Type="http://schemas.openxmlformats.org/officeDocument/2006/relationships/customXml" Target="../ink/ink1111.xml"/><Relationship Id="rId1241" Type="http://schemas.openxmlformats.org/officeDocument/2006/relationships/image" Target="../media/image1197.png"/><Relationship Id="rId1339" Type="http://schemas.openxmlformats.org/officeDocument/2006/relationships/image" Target="../media/image1246.png"/><Relationship Id="rId250" Type="http://schemas.openxmlformats.org/officeDocument/2006/relationships/image" Target="../media/image707.png"/><Relationship Id="rId488" Type="http://schemas.openxmlformats.org/officeDocument/2006/relationships/image" Target="../media/image823.png"/><Relationship Id="rId695" Type="http://schemas.openxmlformats.org/officeDocument/2006/relationships/image" Target="../media/image926.png"/><Relationship Id="rId709" Type="http://schemas.openxmlformats.org/officeDocument/2006/relationships/image" Target="../media/image933.png"/><Relationship Id="rId916" Type="http://schemas.openxmlformats.org/officeDocument/2006/relationships/customXml" Target="../ink/ink1052.xml"/><Relationship Id="rId1101" Type="http://schemas.openxmlformats.org/officeDocument/2006/relationships/image" Target="../media/image1128.png"/><Relationship Id="rId45" Type="http://schemas.openxmlformats.org/officeDocument/2006/relationships/customXml" Target="../ink/ink613.xml"/><Relationship Id="rId110" Type="http://schemas.openxmlformats.org/officeDocument/2006/relationships/image" Target="../media/image638.png"/><Relationship Id="rId348" Type="http://schemas.openxmlformats.org/officeDocument/2006/relationships/image" Target="../media/image756.png"/><Relationship Id="rId555" Type="http://schemas.openxmlformats.org/officeDocument/2006/relationships/image" Target="../media/image856.png"/><Relationship Id="rId762" Type="http://schemas.openxmlformats.org/officeDocument/2006/relationships/image" Target="../media/image959.png"/><Relationship Id="rId1185" Type="http://schemas.openxmlformats.org/officeDocument/2006/relationships/image" Target="../media/image1169.png"/><Relationship Id="rId1392" Type="http://schemas.openxmlformats.org/officeDocument/2006/relationships/customXml" Target="../ink/ink1290.xml"/><Relationship Id="rId1406" Type="http://schemas.openxmlformats.org/officeDocument/2006/relationships/customXml" Target="../ink/ink1297.xml"/><Relationship Id="rId194" Type="http://schemas.openxmlformats.org/officeDocument/2006/relationships/image" Target="../media/image679.png"/><Relationship Id="rId208" Type="http://schemas.openxmlformats.org/officeDocument/2006/relationships/image" Target="../media/image686.png"/><Relationship Id="rId415" Type="http://schemas.openxmlformats.org/officeDocument/2006/relationships/customXml" Target="../ink/ink799.xml"/><Relationship Id="rId622" Type="http://schemas.openxmlformats.org/officeDocument/2006/relationships/customXml" Target="../ink/ink904.xml"/><Relationship Id="rId1045" Type="http://schemas.openxmlformats.org/officeDocument/2006/relationships/image" Target="../media/image1100.png"/><Relationship Id="rId1252" Type="http://schemas.openxmlformats.org/officeDocument/2006/relationships/customXml" Target="../ink/ink1220.xml"/><Relationship Id="rId261" Type="http://schemas.openxmlformats.org/officeDocument/2006/relationships/customXml" Target="../ink/ink721.xml"/><Relationship Id="rId499" Type="http://schemas.openxmlformats.org/officeDocument/2006/relationships/customXml" Target="../ink/ink842.xml"/><Relationship Id="rId927" Type="http://schemas.openxmlformats.org/officeDocument/2006/relationships/image" Target="../media/image1041.png"/><Relationship Id="rId1112" Type="http://schemas.openxmlformats.org/officeDocument/2006/relationships/customXml" Target="../ink/ink1150.xml"/><Relationship Id="rId56" Type="http://schemas.openxmlformats.org/officeDocument/2006/relationships/image" Target="../media/image611.png"/><Relationship Id="rId359" Type="http://schemas.openxmlformats.org/officeDocument/2006/relationships/customXml" Target="../ink/ink770.xml"/><Relationship Id="rId566" Type="http://schemas.openxmlformats.org/officeDocument/2006/relationships/customXml" Target="../ink/ink876.xml"/><Relationship Id="rId773" Type="http://schemas.openxmlformats.org/officeDocument/2006/relationships/customXml" Target="../ink/ink980.xml"/><Relationship Id="rId1196" Type="http://schemas.openxmlformats.org/officeDocument/2006/relationships/customXml" Target="../ink/ink1192.xml"/><Relationship Id="rId1417" Type="http://schemas.openxmlformats.org/officeDocument/2006/relationships/customXml" Target="../ink/ink1303.xml"/><Relationship Id="rId121" Type="http://schemas.openxmlformats.org/officeDocument/2006/relationships/customXml" Target="../ink/ink651.xml"/><Relationship Id="rId219" Type="http://schemas.openxmlformats.org/officeDocument/2006/relationships/customXml" Target="../ink/ink700.xml"/><Relationship Id="rId426" Type="http://schemas.openxmlformats.org/officeDocument/2006/relationships/customXml" Target="../ink/ink805.xml"/><Relationship Id="rId633" Type="http://schemas.openxmlformats.org/officeDocument/2006/relationships/image" Target="../media/image895.png"/><Relationship Id="rId980" Type="http://schemas.openxmlformats.org/officeDocument/2006/relationships/customXml" Target="../ink/ink1084.xml"/><Relationship Id="rId1056" Type="http://schemas.openxmlformats.org/officeDocument/2006/relationships/customXml" Target="../ink/ink1122.xml"/><Relationship Id="rId1263" Type="http://schemas.openxmlformats.org/officeDocument/2006/relationships/image" Target="../media/image1208.png"/><Relationship Id="rId840" Type="http://schemas.openxmlformats.org/officeDocument/2006/relationships/image" Target="../media/image998.png"/><Relationship Id="rId938" Type="http://schemas.openxmlformats.org/officeDocument/2006/relationships/customXml" Target="../ink/ink1063.xml"/><Relationship Id="rId1470" Type="http://schemas.openxmlformats.org/officeDocument/2006/relationships/image" Target="../media/image1310.png"/><Relationship Id="rId67" Type="http://schemas.openxmlformats.org/officeDocument/2006/relationships/customXml" Target="../ink/ink624.xml"/><Relationship Id="rId272" Type="http://schemas.openxmlformats.org/officeDocument/2006/relationships/image" Target="../media/image718.png"/><Relationship Id="rId577" Type="http://schemas.openxmlformats.org/officeDocument/2006/relationships/image" Target="../media/image867.png"/><Relationship Id="rId700" Type="http://schemas.openxmlformats.org/officeDocument/2006/relationships/customXml" Target="../ink/ink943.xml"/><Relationship Id="rId1123" Type="http://schemas.openxmlformats.org/officeDocument/2006/relationships/image" Target="../media/image1139.png"/><Relationship Id="rId1330" Type="http://schemas.openxmlformats.org/officeDocument/2006/relationships/customXml" Target="../ink/ink1259.xml"/><Relationship Id="rId1428" Type="http://schemas.openxmlformats.org/officeDocument/2006/relationships/image" Target="../media/image1290.png"/><Relationship Id="rId132" Type="http://schemas.openxmlformats.org/officeDocument/2006/relationships/image" Target="../media/image649.png"/><Relationship Id="rId784" Type="http://schemas.openxmlformats.org/officeDocument/2006/relationships/image" Target="../media/image970.png"/><Relationship Id="rId991" Type="http://schemas.openxmlformats.org/officeDocument/2006/relationships/image" Target="../media/image1073.png"/><Relationship Id="rId1067" Type="http://schemas.openxmlformats.org/officeDocument/2006/relationships/image" Target="../media/image1111.png"/><Relationship Id="rId437" Type="http://schemas.openxmlformats.org/officeDocument/2006/relationships/image" Target="../media/image798.png"/><Relationship Id="rId644" Type="http://schemas.openxmlformats.org/officeDocument/2006/relationships/customXml" Target="../ink/ink915.xml"/><Relationship Id="rId851" Type="http://schemas.openxmlformats.org/officeDocument/2006/relationships/customXml" Target="../ink/ink1019.xml"/><Relationship Id="rId1274" Type="http://schemas.openxmlformats.org/officeDocument/2006/relationships/customXml" Target="../ink/ink1231.xml"/><Relationship Id="rId1481" Type="http://schemas.openxmlformats.org/officeDocument/2006/relationships/customXml" Target="../ink/ink1335.xml"/><Relationship Id="rId283" Type="http://schemas.openxmlformats.org/officeDocument/2006/relationships/customXml" Target="../ink/ink732.xml"/><Relationship Id="rId490" Type="http://schemas.openxmlformats.org/officeDocument/2006/relationships/image" Target="../media/image824.png"/><Relationship Id="rId504" Type="http://schemas.openxmlformats.org/officeDocument/2006/relationships/image" Target="../media/image831.png"/><Relationship Id="rId711" Type="http://schemas.openxmlformats.org/officeDocument/2006/relationships/image" Target="../media/image934.png"/><Relationship Id="rId949" Type="http://schemas.openxmlformats.org/officeDocument/2006/relationships/image" Target="../media/image1052.png"/><Relationship Id="rId1134" Type="http://schemas.openxmlformats.org/officeDocument/2006/relationships/customXml" Target="../ink/ink1161.xml"/><Relationship Id="rId1341" Type="http://schemas.openxmlformats.org/officeDocument/2006/relationships/image" Target="../media/image1247.png"/><Relationship Id="rId78" Type="http://schemas.openxmlformats.org/officeDocument/2006/relationships/image" Target="../media/image622.png"/><Relationship Id="rId143" Type="http://schemas.openxmlformats.org/officeDocument/2006/relationships/customXml" Target="../ink/ink662.xml"/><Relationship Id="rId350" Type="http://schemas.openxmlformats.org/officeDocument/2006/relationships/image" Target="../media/image757.png"/><Relationship Id="rId588" Type="http://schemas.openxmlformats.org/officeDocument/2006/relationships/customXml" Target="../ink/ink887.xml"/><Relationship Id="rId795" Type="http://schemas.openxmlformats.org/officeDocument/2006/relationships/customXml" Target="../ink/ink991.xml"/><Relationship Id="rId809" Type="http://schemas.openxmlformats.org/officeDocument/2006/relationships/customXml" Target="../ink/ink998.xml"/><Relationship Id="rId1201" Type="http://schemas.openxmlformats.org/officeDocument/2006/relationships/image" Target="../media/image1177.png"/><Relationship Id="rId1439" Type="http://schemas.openxmlformats.org/officeDocument/2006/relationships/customXml" Target="../ink/ink1314.xml"/><Relationship Id="rId9" Type="http://schemas.openxmlformats.org/officeDocument/2006/relationships/customXml" Target="../ink/ink595.xml"/><Relationship Id="rId210" Type="http://schemas.openxmlformats.org/officeDocument/2006/relationships/image" Target="../media/image687.png"/><Relationship Id="rId448" Type="http://schemas.openxmlformats.org/officeDocument/2006/relationships/image" Target="../media/image803.png"/><Relationship Id="rId655" Type="http://schemas.openxmlformats.org/officeDocument/2006/relationships/image" Target="../media/image906.png"/><Relationship Id="rId862" Type="http://schemas.openxmlformats.org/officeDocument/2006/relationships/image" Target="../media/image1009.png"/><Relationship Id="rId1078" Type="http://schemas.openxmlformats.org/officeDocument/2006/relationships/customXml" Target="../ink/ink1133.xml"/><Relationship Id="rId1285" Type="http://schemas.openxmlformats.org/officeDocument/2006/relationships/image" Target="../media/image1219.png"/><Relationship Id="rId1492" Type="http://schemas.openxmlformats.org/officeDocument/2006/relationships/image" Target="../media/image1321.png"/><Relationship Id="rId1506" Type="http://schemas.openxmlformats.org/officeDocument/2006/relationships/image" Target="../media/image1328.png"/><Relationship Id="rId294" Type="http://schemas.openxmlformats.org/officeDocument/2006/relationships/image" Target="../media/image729.png"/><Relationship Id="rId308" Type="http://schemas.openxmlformats.org/officeDocument/2006/relationships/image" Target="../media/image736.png"/><Relationship Id="rId515" Type="http://schemas.openxmlformats.org/officeDocument/2006/relationships/customXml" Target="../ink/ink850.xml"/><Relationship Id="rId722" Type="http://schemas.openxmlformats.org/officeDocument/2006/relationships/customXml" Target="../ink/ink954.xml"/><Relationship Id="rId1145" Type="http://schemas.openxmlformats.org/officeDocument/2006/relationships/image" Target="../media/image1149.png"/><Relationship Id="rId1352" Type="http://schemas.openxmlformats.org/officeDocument/2006/relationships/customXml" Target="../ink/ink1270.xml"/><Relationship Id="rId89" Type="http://schemas.openxmlformats.org/officeDocument/2006/relationships/customXml" Target="../ink/ink635.xml"/><Relationship Id="rId154" Type="http://schemas.openxmlformats.org/officeDocument/2006/relationships/image" Target="../media/image21.png"/><Relationship Id="rId361" Type="http://schemas.openxmlformats.org/officeDocument/2006/relationships/customXml" Target="../ink/ink771.xml"/><Relationship Id="rId599" Type="http://schemas.openxmlformats.org/officeDocument/2006/relationships/image" Target="../media/image878.png"/><Relationship Id="rId1005" Type="http://schemas.openxmlformats.org/officeDocument/2006/relationships/image" Target="../media/image1080.png"/><Relationship Id="rId1212" Type="http://schemas.openxmlformats.org/officeDocument/2006/relationships/customXml" Target="../ink/ink1200.xml"/><Relationship Id="rId459" Type="http://schemas.openxmlformats.org/officeDocument/2006/relationships/customXml" Target="../ink/ink822.xml"/><Relationship Id="rId666" Type="http://schemas.openxmlformats.org/officeDocument/2006/relationships/customXml" Target="../ink/ink926.xml"/><Relationship Id="rId873" Type="http://schemas.openxmlformats.org/officeDocument/2006/relationships/customXml" Target="../ink/ink1030.xml"/><Relationship Id="rId1089" Type="http://schemas.openxmlformats.org/officeDocument/2006/relationships/image" Target="../media/image1122.png"/><Relationship Id="rId1296" Type="http://schemas.openxmlformats.org/officeDocument/2006/relationships/customXml" Target="../ink/ink1242.xml"/><Relationship Id="rId1517" Type="http://schemas.openxmlformats.org/officeDocument/2006/relationships/customXml" Target="../ink/ink1353.xml"/><Relationship Id="rId16" Type="http://schemas.openxmlformats.org/officeDocument/2006/relationships/image" Target="../media/image591.png"/><Relationship Id="rId221" Type="http://schemas.openxmlformats.org/officeDocument/2006/relationships/customXml" Target="../ink/ink701.xml"/><Relationship Id="rId319" Type="http://schemas.openxmlformats.org/officeDocument/2006/relationships/customXml" Target="../ink/ink750.xml"/><Relationship Id="rId526" Type="http://schemas.openxmlformats.org/officeDocument/2006/relationships/customXml" Target="../ink/ink856.xml"/><Relationship Id="rId1156" Type="http://schemas.openxmlformats.org/officeDocument/2006/relationships/customXml" Target="../ink/ink1172.xml"/><Relationship Id="rId1363" Type="http://schemas.openxmlformats.org/officeDocument/2006/relationships/image" Target="../media/image1258.png"/><Relationship Id="rId733" Type="http://schemas.openxmlformats.org/officeDocument/2006/relationships/image" Target="../media/image945.png"/><Relationship Id="rId940" Type="http://schemas.openxmlformats.org/officeDocument/2006/relationships/customXml" Target="../ink/ink1064.xml"/><Relationship Id="rId1016" Type="http://schemas.openxmlformats.org/officeDocument/2006/relationships/customXml" Target="../ink/ink1102.xml"/><Relationship Id="rId165" Type="http://schemas.openxmlformats.org/officeDocument/2006/relationships/customXml" Target="../ink/ink673.xml"/><Relationship Id="rId372" Type="http://schemas.openxmlformats.org/officeDocument/2006/relationships/image" Target="../media/image768.png"/><Relationship Id="rId677" Type="http://schemas.openxmlformats.org/officeDocument/2006/relationships/image" Target="../media/image917.png"/><Relationship Id="rId800" Type="http://schemas.openxmlformats.org/officeDocument/2006/relationships/image" Target="../media/image978.png"/><Relationship Id="rId1223" Type="http://schemas.openxmlformats.org/officeDocument/2006/relationships/image" Target="../media/image1188.png"/><Relationship Id="rId1430" Type="http://schemas.openxmlformats.org/officeDocument/2006/relationships/image" Target="../media/image1291.png"/><Relationship Id="rId232" Type="http://schemas.openxmlformats.org/officeDocument/2006/relationships/image" Target="../media/image698.png"/><Relationship Id="rId884" Type="http://schemas.openxmlformats.org/officeDocument/2006/relationships/image" Target="../media/image1020.png"/><Relationship Id="rId27" Type="http://schemas.openxmlformats.org/officeDocument/2006/relationships/customXml" Target="../ink/ink604.xml"/><Relationship Id="rId537" Type="http://schemas.openxmlformats.org/officeDocument/2006/relationships/image" Target="../media/image847.png"/><Relationship Id="rId744" Type="http://schemas.openxmlformats.org/officeDocument/2006/relationships/customXml" Target="../ink/ink965.xml"/><Relationship Id="rId951" Type="http://schemas.openxmlformats.org/officeDocument/2006/relationships/image" Target="../media/image1053.png"/><Relationship Id="rId1167" Type="http://schemas.openxmlformats.org/officeDocument/2006/relationships/image" Target="../media/image1160.png"/><Relationship Id="rId1374" Type="http://schemas.openxmlformats.org/officeDocument/2006/relationships/customXml" Target="../ink/ink1281.xml"/><Relationship Id="rId80" Type="http://schemas.openxmlformats.org/officeDocument/2006/relationships/image" Target="../media/image623.png"/><Relationship Id="rId176" Type="http://schemas.openxmlformats.org/officeDocument/2006/relationships/image" Target="../media/image670.png"/><Relationship Id="rId383" Type="http://schemas.openxmlformats.org/officeDocument/2006/relationships/customXml" Target="../ink/ink782.xml"/><Relationship Id="rId590" Type="http://schemas.openxmlformats.org/officeDocument/2006/relationships/customXml" Target="../ink/ink888.xml"/><Relationship Id="rId604" Type="http://schemas.openxmlformats.org/officeDocument/2006/relationships/customXml" Target="../ink/ink895.xml"/><Relationship Id="rId811" Type="http://schemas.openxmlformats.org/officeDocument/2006/relationships/customXml" Target="../ink/ink999.xml"/><Relationship Id="rId1027" Type="http://schemas.openxmlformats.org/officeDocument/2006/relationships/image" Target="../media/image1091.png"/><Relationship Id="rId1234" Type="http://schemas.openxmlformats.org/officeDocument/2006/relationships/customXml" Target="../ink/ink1211.xml"/><Relationship Id="rId1441" Type="http://schemas.openxmlformats.org/officeDocument/2006/relationships/customXml" Target="../ink/ink1315.xml"/><Relationship Id="rId243" Type="http://schemas.openxmlformats.org/officeDocument/2006/relationships/customXml" Target="../ink/ink712.xml"/><Relationship Id="rId450" Type="http://schemas.openxmlformats.org/officeDocument/2006/relationships/image" Target="../media/image804.png"/><Relationship Id="rId688" Type="http://schemas.openxmlformats.org/officeDocument/2006/relationships/customXml" Target="../ink/ink937.xml"/><Relationship Id="rId895" Type="http://schemas.openxmlformats.org/officeDocument/2006/relationships/customXml" Target="../ink/ink1041.xml"/><Relationship Id="rId909" Type="http://schemas.openxmlformats.org/officeDocument/2006/relationships/image" Target="../media/image1032.png"/><Relationship Id="rId1080" Type="http://schemas.openxmlformats.org/officeDocument/2006/relationships/customXml" Target="../ink/ink1134.xml"/><Relationship Id="rId1301" Type="http://schemas.openxmlformats.org/officeDocument/2006/relationships/image" Target="../media/image1227.png"/><Relationship Id="rId38" Type="http://schemas.openxmlformats.org/officeDocument/2006/relationships/image" Target="../media/image602.png"/><Relationship Id="rId103" Type="http://schemas.openxmlformats.org/officeDocument/2006/relationships/customXml" Target="../ink/ink642.xml"/><Relationship Id="rId310" Type="http://schemas.openxmlformats.org/officeDocument/2006/relationships/image" Target="../media/image737.png"/><Relationship Id="rId548" Type="http://schemas.openxmlformats.org/officeDocument/2006/relationships/customXml" Target="../ink/ink867.xml"/><Relationship Id="rId755" Type="http://schemas.openxmlformats.org/officeDocument/2006/relationships/customXml" Target="../ink/ink971.xml"/><Relationship Id="rId962" Type="http://schemas.openxmlformats.org/officeDocument/2006/relationships/customXml" Target="../ink/ink1075.xml"/><Relationship Id="rId1178" Type="http://schemas.openxmlformats.org/officeDocument/2006/relationships/customXml" Target="../ink/ink1183.xml"/><Relationship Id="rId1385" Type="http://schemas.openxmlformats.org/officeDocument/2006/relationships/image" Target="../media/image1269.png"/><Relationship Id="rId91" Type="http://schemas.openxmlformats.org/officeDocument/2006/relationships/customXml" Target="../ink/ink636.xml"/><Relationship Id="rId187" Type="http://schemas.openxmlformats.org/officeDocument/2006/relationships/customXml" Target="../ink/ink684.xml"/><Relationship Id="rId394" Type="http://schemas.openxmlformats.org/officeDocument/2006/relationships/image" Target="../media/image779.png"/><Relationship Id="rId408" Type="http://schemas.openxmlformats.org/officeDocument/2006/relationships/image" Target="../media/image785.png"/><Relationship Id="rId615" Type="http://schemas.openxmlformats.org/officeDocument/2006/relationships/image" Target="../media/image886.png"/><Relationship Id="rId822" Type="http://schemas.openxmlformats.org/officeDocument/2006/relationships/image" Target="../media/image989.png"/><Relationship Id="rId1038" Type="http://schemas.openxmlformats.org/officeDocument/2006/relationships/customXml" Target="../ink/ink1113.xml"/><Relationship Id="rId1245" Type="http://schemas.openxmlformats.org/officeDocument/2006/relationships/image" Target="../media/image1199.png"/><Relationship Id="rId1452" Type="http://schemas.openxmlformats.org/officeDocument/2006/relationships/image" Target="../media/image1301.png"/><Relationship Id="rId254" Type="http://schemas.openxmlformats.org/officeDocument/2006/relationships/image" Target="../media/image709.png"/><Relationship Id="rId699" Type="http://schemas.openxmlformats.org/officeDocument/2006/relationships/image" Target="../media/image928.png"/><Relationship Id="rId1091" Type="http://schemas.openxmlformats.org/officeDocument/2006/relationships/image" Target="../media/image1123.png"/><Relationship Id="rId1105" Type="http://schemas.openxmlformats.org/officeDocument/2006/relationships/image" Target="../media/image1130.png"/><Relationship Id="rId1312" Type="http://schemas.openxmlformats.org/officeDocument/2006/relationships/customXml" Target="../ink/ink1250.xml"/><Relationship Id="rId49" Type="http://schemas.openxmlformats.org/officeDocument/2006/relationships/customXml" Target="../ink/ink615.xml"/><Relationship Id="rId114" Type="http://schemas.openxmlformats.org/officeDocument/2006/relationships/image" Target="../media/image640.png"/><Relationship Id="rId461" Type="http://schemas.openxmlformats.org/officeDocument/2006/relationships/customXml" Target="../ink/ink823.xml"/><Relationship Id="rId559" Type="http://schemas.openxmlformats.org/officeDocument/2006/relationships/image" Target="../media/image858.png"/><Relationship Id="rId766" Type="http://schemas.openxmlformats.org/officeDocument/2006/relationships/image" Target="../media/image961.png"/><Relationship Id="rId1189" Type="http://schemas.openxmlformats.org/officeDocument/2006/relationships/image" Target="../media/image1171.png"/><Relationship Id="rId1396" Type="http://schemas.openxmlformats.org/officeDocument/2006/relationships/customXml" Target="../ink/ink1292.xml"/><Relationship Id="rId198" Type="http://schemas.openxmlformats.org/officeDocument/2006/relationships/image" Target="../media/image681.png"/><Relationship Id="rId321" Type="http://schemas.openxmlformats.org/officeDocument/2006/relationships/customXml" Target="../ink/ink751.xml"/><Relationship Id="rId419" Type="http://schemas.openxmlformats.org/officeDocument/2006/relationships/customXml" Target="../ink/ink801.xml"/><Relationship Id="rId626" Type="http://schemas.openxmlformats.org/officeDocument/2006/relationships/customXml" Target="../ink/ink906.xml"/><Relationship Id="rId973" Type="http://schemas.openxmlformats.org/officeDocument/2006/relationships/image" Target="../media/image1064.png"/><Relationship Id="rId1049" Type="http://schemas.openxmlformats.org/officeDocument/2006/relationships/image" Target="../media/image1102.png"/><Relationship Id="rId1256" Type="http://schemas.openxmlformats.org/officeDocument/2006/relationships/customXml" Target="../ink/ink1222.xml"/><Relationship Id="rId833" Type="http://schemas.openxmlformats.org/officeDocument/2006/relationships/customXml" Target="../ink/ink1010.xml"/><Relationship Id="rId1116" Type="http://schemas.openxmlformats.org/officeDocument/2006/relationships/customXml" Target="../ink/ink1152.xml"/><Relationship Id="rId1463" Type="http://schemas.openxmlformats.org/officeDocument/2006/relationships/customXml" Target="../ink/ink1326.xml"/><Relationship Id="rId265" Type="http://schemas.openxmlformats.org/officeDocument/2006/relationships/customXml" Target="../ink/ink723.xml"/><Relationship Id="rId472" Type="http://schemas.openxmlformats.org/officeDocument/2006/relationships/image" Target="../media/image815.png"/><Relationship Id="rId900" Type="http://schemas.openxmlformats.org/officeDocument/2006/relationships/customXml" Target="../ink/ink1044.xml"/><Relationship Id="rId1323" Type="http://schemas.openxmlformats.org/officeDocument/2006/relationships/image" Target="../media/image1238.png"/><Relationship Id="rId125" Type="http://schemas.openxmlformats.org/officeDocument/2006/relationships/customXml" Target="../ink/ink653.xml"/><Relationship Id="rId332" Type="http://schemas.openxmlformats.org/officeDocument/2006/relationships/image" Target="../media/image748.png"/><Relationship Id="rId777" Type="http://schemas.openxmlformats.org/officeDocument/2006/relationships/customXml" Target="../ink/ink982.xml"/><Relationship Id="rId984" Type="http://schemas.openxmlformats.org/officeDocument/2006/relationships/customXml" Target="../ink/ink1086.xml"/><Relationship Id="rId637" Type="http://schemas.openxmlformats.org/officeDocument/2006/relationships/image" Target="../media/image897.png"/><Relationship Id="rId844" Type="http://schemas.openxmlformats.org/officeDocument/2006/relationships/image" Target="../media/image1000.png"/><Relationship Id="rId1267" Type="http://schemas.openxmlformats.org/officeDocument/2006/relationships/image" Target="../media/image1210.png"/><Relationship Id="rId1474" Type="http://schemas.openxmlformats.org/officeDocument/2006/relationships/image" Target="../media/image1312.png"/><Relationship Id="rId276" Type="http://schemas.openxmlformats.org/officeDocument/2006/relationships/image" Target="../media/image720.png"/><Relationship Id="rId483" Type="http://schemas.openxmlformats.org/officeDocument/2006/relationships/customXml" Target="../ink/ink834.xml"/><Relationship Id="rId690" Type="http://schemas.openxmlformats.org/officeDocument/2006/relationships/customXml" Target="../ink/ink938.xml"/><Relationship Id="rId704" Type="http://schemas.openxmlformats.org/officeDocument/2006/relationships/customXml" Target="../ink/ink945.xml"/><Relationship Id="rId911" Type="http://schemas.openxmlformats.org/officeDocument/2006/relationships/image" Target="../media/image1033.png"/><Relationship Id="rId1127" Type="http://schemas.openxmlformats.org/officeDocument/2006/relationships/image" Target="../media/image1141.png"/><Relationship Id="rId1334" Type="http://schemas.openxmlformats.org/officeDocument/2006/relationships/customXml" Target="../ink/ink1261.xml"/><Relationship Id="rId40" Type="http://schemas.openxmlformats.org/officeDocument/2006/relationships/image" Target="../media/image603.png"/><Relationship Id="rId136" Type="http://schemas.openxmlformats.org/officeDocument/2006/relationships/image" Target="../media/image651.png"/><Relationship Id="rId343" Type="http://schemas.openxmlformats.org/officeDocument/2006/relationships/customXml" Target="../ink/ink762.xml"/><Relationship Id="rId550" Type="http://schemas.openxmlformats.org/officeDocument/2006/relationships/customXml" Target="../ink/ink868.xml"/><Relationship Id="rId788" Type="http://schemas.openxmlformats.org/officeDocument/2006/relationships/image" Target="../media/image972.png"/><Relationship Id="rId995" Type="http://schemas.openxmlformats.org/officeDocument/2006/relationships/image" Target="../media/image1075.png"/><Relationship Id="rId1180" Type="http://schemas.openxmlformats.org/officeDocument/2006/relationships/customXml" Target="../ink/ink1184.xml"/><Relationship Id="rId1401" Type="http://schemas.openxmlformats.org/officeDocument/2006/relationships/image" Target="../media/image1277.png"/><Relationship Id="rId203" Type="http://schemas.openxmlformats.org/officeDocument/2006/relationships/customXml" Target="../ink/ink692.xml"/><Relationship Id="rId648" Type="http://schemas.openxmlformats.org/officeDocument/2006/relationships/customXml" Target="../ink/ink917.xml"/><Relationship Id="rId855" Type="http://schemas.openxmlformats.org/officeDocument/2006/relationships/customXml" Target="../ink/ink1021.xml"/><Relationship Id="rId1040" Type="http://schemas.openxmlformats.org/officeDocument/2006/relationships/customXml" Target="../ink/ink1114.xml"/><Relationship Id="rId1278" Type="http://schemas.openxmlformats.org/officeDocument/2006/relationships/customXml" Target="../ink/ink1233.xml"/><Relationship Id="rId1485" Type="http://schemas.openxmlformats.org/officeDocument/2006/relationships/customXml" Target="../ink/ink1337.xml"/><Relationship Id="rId287" Type="http://schemas.openxmlformats.org/officeDocument/2006/relationships/customXml" Target="../ink/ink734.xml"/><Relationship Id="rId410" Type="http://schemas.openxmlformats.org/officeDocument/2006/relationships/image" Target="../media/image786.png"/><Relationship Id="rId494" Type="http://schemas.openxmlformats.org/officeDocument/2006/relationships/image" Target="../media/image826.png"/><Relationship Id="rId508" Type="http://schemas.openxmlformats.org/officeDocument/2006/relationships/image" Target="../media/image833.png"/><Relationship Id="rId715" Type="http://schemas.openxmlformats.org/officeDocument/2006/relationships/image" Target="../media/image936.png"/><Relationship Id="rId922" Type="http://schemas.openxmlformats.org/officeDocument/2006/relationships/customXml" Target="../ink/ink1055.xml"/><Relationship Id="rId1138" Type="http://schemas.openxmlformats.org/officeDocument/2006/relationships/customXml" Target="../ink/ink1163.xml"/><Relationship Id="rId1345" Type="http://schemas.openxmlformats.org/officeDocument/2006/relationships/image" Target="../media/image1249.png"/><Relationship Id="rId147" Type="http://schemas.openxmlformats.org/officeDocument/2006/relationships/customXml" Target="../ink/ink664.xml"/><Relationship Id="rId354" Type="http://schemas.openxmlformats.org/officeDocument/2006/relationships/image" Target="../media/image759.png"/><Relationship Id="rId799" Type="http://schemas.openxmlformats.org/officeDocument/2006/relationships/customXml" Target="../ink/ink993.xml"/><Relationship Id="rId1191" Type="http://schemas.openxmlformats.org/officeDocument/2006/relationships/image" Target="../media/image1172.png"/><Relationship Id="rId1205" Type="http://schemas.openxmlformats.org/officeDocument/2006/relationships/image" Target="../media/image1179.png"/><Relationship Id="rId51" Type="http://schemas.openxmlformats.org/officeDocument/2006/relationships/customXml" Target="../ink/ink616.xml"/><Relationship Id="rId561" Type="http://schemas.openxmlformats.org/officeDocument/2006/relationships/image" Target="../media/image859.png"/><Relationship Id="rId659" Type="http://schemas.openxmlformats.org/officeDocument/2006/relationships/image" Target="../media/image908.png"/><Relationship Id="rId866" Type="http://schemas.openxmlformats.org/officeDocument/2006/relationships/image" Target="../media/image1011.png"/><Relationship Id="rId1289" Type="http://schemas.openxmlformats.org/officeDocument/2006/relationships/image" Target="../media/image1221.png"/><Relationship Id="rId1412" Type="http://schemas.openxmlformats.org/officeDocument/2006/relationships/image" Target="../media/image1282.png"/><Relationship Id="rId1496" Type="http://schemas.openxmlformats.org/officeDocument/2006/relationships/image" Target="../media/image1323.png"/><Relationship Id="rId214" Type="http://schemas.openxmlformats.org/officeDocument/2006/relationships/image" Target="../media/image689.png"/><Relationship Id="rId298" Type="http://schemas.openxmlformats.org/officeDocument/2006/relationships/image" Target="../media/image731.png"/><Relationship Id="rId421" Type="http://schemas.openxmlformats.org/officeDocument/2006/relationships/customXml" Target="../ink/ink802.xml"/><Relationship Id="rId519" Type="http://schemas.openxmlformats.org/officeDocument/2006/relationships/image" Target="../media/image838.png"/><Relationship Id="rId1051" Type="http://schemas.openxmlformats.org/officeDocument/2006/relationships/image" Target="../media/image1103.png"/><Relationship Id="rId1149" Type="http://schemas.openxmlformats.org/officeDocument/2006/relationships/image" Target="../media/image1151.png"/><Relationship Id="rId1356" Type="http://schemas.openxmlformats.org/officeDocument/2006/relationships/customXml" Target="../ink/ink1272.xml"/><Relationship Id="rId158" Type="http://schemas.openxmlformats.org/officeDocument/2006/relationships/image" Target="../media/image661.png"/><Relationship Id="rId726" Type="http://schemas.openxmlformats.org/officeDocument/2006/relationships/customXml" Target="../ink/ink956.xml"/><Relationship Id="rId933" Type="http://schemas.openxmlformats.org/officeDocument/2006/relationships/image" Target="../media/image1044.png"/><Relationship Id="rId1009" Type="http://schemas.openxmlformats.org/officeDocument/2006/relationships/image" Target="../media/image1082.png"/><Relationship Id="rId62" Type="http://schemas.openxmlformats.org/officeDocument/2006/relationships/image" Target="../media/image614.png"/><Relationship Id="rId365" Type="http://schemas.openxmlformats.org/officeDocument/2006/relationships/customXml" Target="../ink/ink773.xml"/><Relationship Id="rId572" Type="http://schemas.openxmlformats.org/officeDocument/2006/relationships/customXml" Target="../ink/ink879.xml"/><Relationship Id="rId1216" Type="http://schemas.openxmlformats.org/officeDocument/2006/relationships/customXml" Target="../ink/ink1202.xml"/><Relationship Id="rId1423" Type="http://schemas.openxmlformats.org/officeDocument/2006/relationships/customXml" Target="../ink/ink1306.xml"/><Relationship Id="rId225" Type="http://schemas.openxmlformats.org/officeDocument/2006/relationships/customXml" Target="../ink/ink703.xml"/><Relationship Id="rId432" Type="http://schemas.openxmlformats.org/officeDocument/2006/relationships/customXml" Target="../ink/ink808.xml"/><Relationship Id="rId877" Type="http://schemas.openxmlformats.org/officeDocument/2006/relationships/customXml" Target="../ink/ink1032.xml"/><Relationship Id="rId1062" Type="http://schemas.openxmlformats.org/officeDocument/2006/relationships/customXml" Target="../ink/ink1125.xml"/><Relationship Id="rId737" Type="http://schemas.openxmlformats.org/officeDocument/2006/relationships/image" Target="../media/image947.png"/><Relationship Id="rId944" Type="http://schemas.openxmlformats.org/officeDocument/2006/relationships/customXml" Target="../ink/ink1066.xml"/><Relationship Id="rId1367" Type="http://schemas.openxmlformats.org/officeDocument/2006/relationships/image" Target="../media/image1260.png"/><Relationship Id="rId73" Type="http://schemas.openxmlformats.org/officeDocument/2006/relationships/customXml" Target="../ink/ink627.xml"/><Relationship Id="rId169" Type="http://schemas.openxmlformats.org/officeDocument/2006/relationships/customXml" Target="../ink/ink675.xml"/><Relationship Id="rId376" Type="http://schemas.openxmlformats.org/officeDocument/2006/relationships/image" Target="../media/image770.png"/><Relationship Id="rId583" Type="http://schemas.openxmlformats.org/officeDocument/2006/relationships/image" Target="../media/image870.png"/><Relationship Id="rId790" Type="http://schemas.openxmlformats.org/officeDocument/2006/relationships/image" Target="../media/image973.png"/><Relationship Id="rId804" Type="http://schemas.openxmlformats.org/officeDocument/2006/relationships/image" Target="../media/image980.png"/><Relationship Id="rId1227" Type="http://schemas.openxmlformats.org/officeDocument/2006/relationships/image" Target="../media/image1190.png"/><Relationship Id="rId1434" Type="http://schemas.openxmlformats.org/officeDocument/2006/relationships/image" Target="../media/image1293.png"/><Relationship Id="rId4" Type="http://schemas.openxmlformats.org/officeDocument/2006/relationships/image" Target="../media/image585.png"/><Relationship Id="rId236" Type="http://schemas.openxmlformats.org/officeDocument/2006/relationships/image" Target="../media/image700.png"/><Relationship Id="rId443" Type="http://schemas.openxmlformats.org/officeDocument/2006/relationships/image" Target="../media/image801.png"/><Relationship Id="rId650" Type="http://schemas.openxmlformats.org/officeDocument/2006/relationships/customXml" Target="../ink/ink918.xml"/><Relationship Id="rId888" Type="http://schemas.openxmlformats.org/officeDocument/2006/relationships/image" Target="../media/image1022.png"/><Relationship Id="rId1073" Type="http://schemas.openxmlformats.org/officeDocument/2006/relationships/image" Target="../media/image1114.png"/><Relationship Id="rId1280" Type="http://schemas.openxmlformats.org/officeDocument/2006/relationships/customXml" Target="../ink/ink1234.xml"/><Relationship Id="rId1501" Type="http://schemas.openxmlformats.org/officeDocument/2006/relationships/customXml" Target="../ink/ink1345.xml"/><Relationship Id="rId303" Type="http://schemas.openxmlformats.org/officeDocument/2006/relationships/customXml" Target="../ink/ink742.xml"/><Relationship Id="rId748" Type="http://schemas.openxmlformats.org/officeDocument/2006/relationships/customXml" Target="../ink/ink967.xml"/><Relationship Id="rId955" Type="http://schemas.openxmlformats.org/officeDocument/2006/relationships/image" Target="../media/image1055.png"/><Relationship Id="rId1140" Type="http://schemas.openxmlformats.org/officeDocument/2006/relationships/customXml" Target="../ink/ink1164.xml"/><Relationship Id="rId1378" Type="http://schemas.openxmlformats.org/officeDocument/2006/relationships/customXml" Target="../ink/ink1283.xml"/><Relationship Id="rId84" Type="http://schemas.openxmlformats.org/officeDocument/2006/relationships/image" Target="../media/image625.png"/><Relationship Id="rId387" Type="http://schemas.openxmlformats.org/officeDocument/2006/relationships/customXml" Target="../ink/ink784.xml"/><Relationship Id="rId510" Type="http://schemas.openxmlformats.org/officeDocument/2006/relationships/image" Target="../media/image834.png"/><Relationship Id="rId594" Type="http://schemas.openxmlformats.org/officeDocument/2006/relationships/customXml" Target="../ink/ink890.xml"/><Relationship Id="rId608" Type="http://schemas.openxmlformats.org/officeDocument/2006/relationships/customXml" Target="../ink/ink897.xml"/><Relationship Id="rId815" Type="http://schemas.openxmlformats.org/officeDocument/2006/relationships/customXml" Target="../ink/ink1001.xml"/><Relationship Id="rId1238" Type="http://schemas.openxmlformats.org/officeDocument/2006/relationships/customXml" Target="../ink/ink1213.xml"/><Relationship Id="rId1445" Type="http://schemas.openxmlformats.org/officeDocument/2006/relationships/customXml" Target="../ink/ink1317.xml"/><Relationship Id="rId247" Type="http://schemas.openxmlformats.org/officeDocument/2006/relationships/customXml" Target="../ink/ink714.xml"/><Relationship Id="rId899" Type="http://schemas.openxmlformats.org/officeDocument/2006/relationships/customXml" Target="../ink/ink1043.xml"/><Relationship Id="rId1000" Type="http://schemas.openxmlformats.org/officeDocument/2006/relationships/customXml" Target="../ink/ink1094.xml"/><Relationship Id="rId1084" Type="http://schemas.openxmlformats.org/officeDocument/2006/relationships/customXml" Target="../ink/ink1136.xml"/><Relationship Id="rId1305" Type="http://schemas.openxmlformats.org/officeDocument/2006/relationships/image" Target="../media/image1229.png"/><Relationship Id="rId107" Type="http://schemas.openxmlformats.org/officeDocument/2006/relationships/customXml" Target="../ink/ink644.xml"/><Relationship Id="rId454" Type="http://schemas.openxmlformats.org/officeDocument/2006/relationships/image" Target="../media/image806.png"/><Relationship Id="rId661" Type="http://schemas.openxmlformats.org/officeDocument/2006/relationships/image" Target="../media/image909.png"/><Relationship Id="rId759" Type="http://schemas.openxmlformats.org/officeDocument/2006/relationships/customXml" Target="../ink/ink973.xml"/><Relationship Id="rId966" Type="http://schemas.openxmlformats.org/officeDocument/2006/relationships/customXml" Target="../ink/ink1077.xml"/><Relationship Id="rId1291" Type="http://schemas.openxmlformats.org/officeDocument/2006/relationships/image" Target="../media/image1222.png"/><Relationship Id="rId1389" Type="http://schemas.openxmlformats.org/officeDocument/2006/relationships/image" Target="../media/image1271.png"/><Relationship Id="rId1512" Type="http://schemas.openxmlformats.org/officeDocument/2006/relationships/image" Target="../media/image1331.png"/><Relationship Id="rId11" Type="http://schemas.openxmlformats.org/officeDocument/2006/relationships/customXml" Target="../ink/ink596.xml"/><Relationship Id="rId314" Type="http://schemas.openxmlformats.org/officeDocument/2006/relationships/image" Target="../media/image739.png"/><Relationship Id="rId398" Type="http://schemas.openxmlformats.org/officeDocument/2006/relationships/customXml" Target="../ink/ink790.xml"/><Relationship Id="rId521" Type="http://schemas.openxmlformats.org/officeDocument/2006/relationships/image" Target="../media/image839.png"/><Relationship Id="rId619" Type="http://schemas.openxmlformats.org/officeDocument/2006/relationships/image" Target="../media/image888.png"/><Relationship Id="rId1151" Type="http://schemas.openxmlformats.org/officeDocument/2006/relationships/image" Target="../media/image1152.png"/><Relationship Id="rId1249" Type="http://schemas.openxmlformats.org/officeDocument/2006/relationships/image" Target="../media/image1201.png"/><Relationship Id="rId95" Type="http://schemas.openxmlformats.org/officeDocument/2006/relationships/customXml" Target="../ink/ink638.xml"/><Relationship Id="rId160" Type="http://schemas.openxmlformats.org/officeDocument/2006/relationships/image" Target="../media/image662.png"/><Relationship Id="rId826" Type="http://schemas.openxmlformats.org/officeDocument/2006/relationships/image" Target="../media/image991.png"/><Relationship Id="rId1011" Type="http://schemas.openxmlformats.org/officeDocument/2006/relationships/image" Target="../media/image1083.png"/><Relationship Id="rId1109" Type="http://schemas.openxmlformats.org/officeDocument/2006/relationships/image" Target="../media/image1132.png"/><Relationship Id="rId1456" Type="http://schemas.openxmlformats.org/officeDocument/2006/relationships/image" Target="../media/image1303.png"/><Relationship Id="rId258" Type="http://schemas.openxmlformats.org/officeDocument/2006/relationships/image" Target="../media/image711.png"/><Relationship Id="rId465" Type="http://schemas.openxmlformats.org/officeDocument/2006/relationships/customXml" Target="../ink/ink825.xml"/><Relationship Id="rId672" Type="http://schemas.openxmlformats.org/officeDocument/2006/relationships/customXml" Target="../ink/ink929.xml"/><Relationship Id="rId1095" Type="http://schemas.openxmlformats.org/officeDocument/2006/relationships/image" Target="../media/image1125.png"/><Relationship Id="rId1316" Type="http://schemas.openxmlformats.org/officeDocument/2006/relationships/customXml" Target="../ink/ink1252.xml"/><Relationship Id="rId22" Type="http://schemas.openxmlformats.org/officeDocument/2006/relationships/image" Target="../media/image594.png"/><Relationship Id="rId118" Type="http://schemas.openxmlformats.org/officeDocument/2006/relationships/image" Target="../media/image642.png"/><Relationship Id="rId325" Type="http://schemas.openxmlformats.org/officeDocument/2006/relationships/customXml" Target="../ink/ink753.xml"/><Relationship Id="rId532" Type="http://schemas.openxmlformats.org/officeDocument/2006/relationships/customXml" Target="../ink/ink859.xml"/><Relationship Id="rId977" Type="http://schemas.openxmlformats.org/officeDocument/2006/relationships/image" Target="../media/image1066.png"/><Relationship Id="rId1162" Type="http://schemas.openxmlformats.org/officeDocument/2006/relationships/customXml" Target="../ink/ink1175.xml"/><Relationship Id="rId171" Type="http://schemas.openxmlformats.org/officeDocument/2006/relationships/customXml" Target="../ink/ink676.xml"/><Relationship Id="rId837" Type="http://schemas.openxmlformats.org/officeDocument/2006/relationships/customXml" Target="../ink/ink1012.xml"/><Relationship Id="rId1022" Type="http://schemas.openxmlformats.org/officeDocument/2006/relationships/customXml" Target="../ink/ink1105.xml"/><Relationship Id="rId1467" Type="http://schemas.openxmlformats.org/officeDocument/2006/relationships/customXml" Target="../ink/ink1328.xml"/><Relationship Id="rId269" Type="http://schemas.openxmlformats.org/officeDocument/2006/relationships/customXml" Target="../ink/ink725.xml"/><Relationship Id="rId476" Type="http://schemas.openxmlformats.org/officeDocument/2006/relationships/image" Target="../media/image817.png"/><Relationship Id="rId683" Type="http://schemas.openxmlformats.org/officeDocument/2006/relationships/image" Target="../media/image920.png"/><Relationship Id="rId890" Type="http://schemas.openxmlformats.org/officeDocument/2006/relationships/image" Target="../media/image1023.png"/><Relationship Id="rId904" Type="http://schemas.openxmlformats.org/officeDocument/2006/relationships/customXml" Target="../ink/ink1046.xml"/><Relationship Id="rId1327" Type="http://schemas.openxmlformats.org/officeDocument/2006/relationships/image" Target="../media/image1240.png"/><Relationship Id="rId33" Type="http://schemas.openxmlformats.org/officeDocument/2006/relationships/customXml" Target="../ink/ink607.xml"/><Relationship Id="rId129" Type="http://schemas.openxmlformats.org/officeDocument/2006/relationships/customXml" Target="../ink/ink655.xml"/><Relationship Id="rId336" Type="http://schemas.openxmlformats.org/officeDocument/2006/relationships/image" Target="../media/image750.png"/><Relationship Id="rId543" Type="http://schemas.openxmlformats.org/officeDocument/2006/relationships/image" Target="../media/image850.png"/><Relationship Id="rId988" Type="http://schemas.openxmlformats.org/officeDocument/2006/relationships/customXml" Target="../ink/ink1088.xml"/><Relationship Id="rId1173" Type="http://schemas.openxmlformats.org/officeDocument/2006/relationships/image" Target="../media/image1163.png"/><Relationship Id="rId1380" Type="http://schemas.openxmlformats.org/officeDocument/2006/relationships/customXml" Target="../ink/ink1284.xml"/><Relationship Id="rId182" Type="http://schemas.openxmlformats.org/officeDocument/2006/relationships/image" Target="../media/image673.png"/><Relationship Id="rId403" Type="http://schemas.openxmlformats.org/officeDocument/2006/relationships/customXml" Target="../ink/ink793.xml"/><Relationship Id="rId750" Type="http://schemas.openxmlformats.org/officeDocument/2006/relationships/image" Target="../media/image953.png"/><Relationship Id="rId848" Type="http://schemas.openxmlformats.org/officeDocument/2006/relationships/image" Target="../media/image1002.png"/><Relationship Id="rId1033" Type="http://schemas.openxmlformats.org/officeDocument/2006/relationships/image" Target="../media/image1094.png"/><Relationship Id="rId1478" Type="http://schemas.openxmlformats.org/officeDocument/2006/relationships/image" Target="../media/image1314.png"/><Relationship Id="rId487" Type="http://schemas.openxmlformats.org/officeDocument/2006/relationships/customXml" Target="../ink/ink836.xml"/><Relationship Id="rId610" Type="http://schemas.openxmlformats.org/officeDocument/2006/relationships/customXml" Target="../ink/ink898.xml"/><Relationship Id="rId694" Type="http://schemas.openxmlformats.org/officeDocument/2006/relationships/customXml" Target="../ink/ink940.xml"/><Relationship Id="rId708" Type="http://schemas.openxmlformats.org/officeDocument/2006/relationships/customXml" Target="../ink/ink947.xml"/><Relationship Id="rId915" Type="http://schemas.openxmlformats.org/officeDocument/2006/relationships/image" Target="../media/image1035.png"/><Relationship Id="rId1240" Type="http://schemas.openxmlformats.org/officeDocument/2006/relationships/customXml" Target="../ink/ink1214.xml"/><Relationship Id="rId1338" Type="http://schemas.openxmlformats.org/officeDocument/2006/relationships/customXml" Target="../ink/ink1263.xml"/><Relationship Id="rId347" Type="http://schemas.openxmlformats.org/officeDocument/2006/relationships/customXml" Target="../ink/ink764.xml"/><Relationship Id="rId999" Type="http://schemas.openxmlformats.org/officeDocument/2006/relationships/image" Target="../media/image1077.png"/><Relationship Id="rId1100" Type="http://schemas.openxmlformats.org/officeDocument/2006/relationships/customXml" Target="../ink/ink1144.xml"/><Relationship Id="rId1184" Type="http://schemas.openxmlformats.org/officeDocument/2006/relationships/customXml" Target="../ink/ink1186.xml"/><Relationship Id="rId1405" Type="http://schemas.openxmlformats.org/officeDocument/2006/relationships/image" Target="../media/image1279.png"/><Relationship Id="rId44" Type="http://schemas.openxmlformats.org/officeDocument/2006/relationships/image" Target="../media/image605.png"/><Relationship Id="rId554" Type="http://schemas.openxmlformats.org/officeDocument/2006/relationships/customXml" Target="../ink/ink870.xml"/><Relationship Id="rId761" Type="http://schemas.openxmlformats.org/officeDocument/2006/relationships/customXml" Target="../ink/ink974.xml"/><Relationship Id="rId859" Type="http://schemas.openxmlformats.org/officeDocument/2006/relationships/customXml" Target="../ink/ink1023.xml"/><Relationship Id="rId1391" Type="http://schemas.openxmlformats.org/officeDocument/2006/relationships/image" Target="../media/image1272.png"/><Relationship Id="rId1489" Type="http://schemas.openxmlformats.org/officeDocument/2006/relationships/customXml" Target="../ink/ink1339.xml"/><Relationship Id="rId193" Type="http://schemas.openxmlformats.org/officeDocument/2006/relationships/customXml" Target="../ink/ink687.xml"/><Relationship Id="rId207" Type="http://schemas.openxmlformats.org/officeDocument/2006/relationships/customXml" Target="../ink/ink694.xml"/><Relationship Id="rId414" Type="http://schemas.openxmlformats.org/officeDocument/2006/relationships/image" Target="../media/image788.png"/><Relationship Id="rId498" Type="http://schemas.openxmlformats.org/officeDocument/2006/relationships/image" Target="../media/image828.png"/><Relationship Id="rId621" Type="http://schemas.openxmlformats.org/officeDocument/2006/relationships/image" Target="../media/image889.png"/><Relationship Id="rId1044" Type="http://schemas.openxmlformats.org/officeDocument/2006/relationships/customXml" Target="../ink/ink1116.xml"/><Relationship Id="rId1251" Type="http://schemas.openxmlformats.org/officeDocument/2006/relationships/image" Target="../media/image1202.png"/><Relationship Id="rId1349" Type="http://schemas.openxmlformats.org/officeDocument/2006/relationships/image" Target="../media/image1251.png"/><Relationship Id="rId260" Type="http://schemas.openxmlformats.org/officeDocument/2006/relationships/image" Target="../media/image712.png"/><Relationship Id="rId719" Type="http://schemas.openxmlformats.org/officeDocument/2006/relationships/image" Target="../media/image938.png"/><Relationship Id="rId926" Type="http://schemas.openxmlformats.org/officeDocument/2006/relationships/customXml" Target="../ink/ink1057.xml"/><Relationship Id="rId1111" Type="http://schemas.openxmlformats.org/officeDocument/2006/relationships/image" Target="../media/image1133.png"/><Relationship Id="rId55" Type="http://schemas.openxmlformats.org/officeDocument/2006/relationships/customXml" Target="../ink/ink618.xml"/><Relationship Id="rId120" Type="http://schemas.openxmlformats.org/officeDocument/2006/relationships/image" Target="../media/image643.png"/><Relationship Id="rId358" Type="http://schemas.openxmlformats.org/officeDocument/2006/relationships/image" Target="../media/image761.png"/><Relationship Id="rId565" Type="http://schemas.openxmlformats.org/officeDocument/2006/relationships/image" Target="../media/image861.png"/><Relationship Id="rId772" Type="http://schemas.openxmlformats.org/officeDocument/2006/relationships/image" Target="../media/image964.png"/><Relationship Id="rId1195" Type="http://schemas.openxmlformats.org/officeDocument/2006/relationships/image" Target="../media/image1174.png"/><Relationship Id="rId1209" Type="http://schemas.openxmlformats.org/officeDocument/2006/relationships/image" Target="../media/image1181.png"/><Relationship Id="rId1416" Type="http://schemas.openxmlformats.org/officeDocument/2006/relationships/image" Target="../media/image1284.png"/><Relationship Id="rId218" Type="http://schemas.openxmlformats.org/officeDocument/2006/relationships/image" Target="../media/image691.png"/><Relationship Id="rId425" Type="http://schemas.openxmlformats.org/officeDocument/2006/relationships/image" Target="../media/image793.png"/><Relationship Id="rId632" Type="http://schemas.openxmlformats.org/officeDocument/2006/relationships/customXml" Target="../ink/ink909.xml"/><Relationship Id="rId1055" Type="http://schemas.openxmlformats.org/officeDocument/2006/relationships/image" Target="../media/image1105.png"/><Relationship Id="rId1262" Type="http://schemas.openxmlformats.org/officeDocument/2006/relationships/customXml" Target="../ink/ink1225.xml"/><Relationship Id="rId271" Type="http://schemas.openxmlformats.org/officeDocument/2006/relationships/customXml" Target="../ink/ink726.xml"/><Relationship Id="rId937" Type="http://schemas.openxmlformats.org/officeDocument/2006/relationships/image" Target="../media/image1046.png"/><Relationship Id="rId1122" Type="http://schemas.openxmlformats.org/officeDocument/2006/relationships/customXml" Target="../ink/ink1155.xml"/><Relationship Id="rId66" Type="http://schemas.openxmlformats.org/officeDocument/2006/relationships/image" Target="../media/image616.png"/><Relationship Id="rId131" Type="http://schemas.openxmlformats.org/officeDocument/2006/relationships/customXml" Target="../ink/ink656.xml"/><Relationship Id="rId369" Type="http://schemas.openxmlformats.org/officeDocument/2006/relationships/customXml" Target="../ink/ink775.xml"/><Relationship Id="rId576" Type="http://schemas.openxmlformats.org/officeDocument/2006/relationships/customXml" Target="../ink/ink881.xml"/><Relationship Id="rId783" Type="http://schemas.openxmlformats.org/officeDocument/2006/relationships/customXml" Target="../ink/ink985.xml"/><Relationship Id="rId990" Type="http://schemas.openxmlformats.org/officeDocument/2006/relationships/customXml" Target="../ink/ink1089.xml"/><Relationship Id="rId1427" Type="http://schemas.openxmlformats.org/officeDocument/2006/relationships/customXml" Target="../ink/ink1308.xml"/><Relationship Id="rId229" Type="http://schemas.openxmlformats.org/officeDocument/2006/relationships/customXml" Target="../ink/ink705.xml"/><Relationship Id="rId436" Type="http://schemas.openxmlformats.org/officeDocument/2006/relationships/customXml" Target="../ink/ink810.xml"/><Relationship Id="rId643" Type="http://schemas.openxmlformats.org/officeDocument/2006/relationships/image" Target="../media/image900.png"/><Relationship Id="rId1066" Type="http://schemas.openxmlformats.org/officeDocument/2006/relationships/customXml" Target="../ink/ink1127.xml"/><Relationship Id="rId1273" Type="http://schemas.openxmlformats.org/officeDocument/2006/relationships/image" Target="../media/image1213.png"/><Relationship Id="rId1480" Type="http://schemas.openxmlformats.org/officeDocument/2006/relationships/image" Target="../media/image1315.png"/><Relationship Id="rId850" Type="http://schemas.openxmlformats.org/officeDocument/2006/relationships/image" Target="../media/image1003.png"/><Relationship Id="rId948" Type="http://schemas.openxmlformats.org/officeDocument/2006/relationships/customXml" Target="../ink/ink1068.xml"/><Relationship Id="rId1133" Type="http://schemas.openxmlformats.org/officeDocument/2006/relationships/image" Target="../media/image1144.png"/><Relationship Id="rId77" Type="http://schemas.openxmlformats.org/officeDocument/2006/relationships/customXml" Target="../ink/ink629.xml"/><Relationship Id="rId282" Type="http://schemas.openxmlformats.org/officeDocument/2006/relationships/image" Target="../media/image723.png"/><Relationship Id="rId503" Type="http://schemas.openxmlformats.org/officeDocument/2006/relationships/customXml" Target="../ink/ink844.xml"/><Relationship Id="rId587" Type="http://schemas.openxmlformats.org/officeDocument/2006/relationships/image" Target="../media/image872.png"/><Relationship Id="rId710" Type="http://schemas.openxmlformats.org/officeDocument/2006/relationships/customXml" Target="../ink/ink948.xml"/><Relationship Id="rId808" Type="http://schemas.openxmlformats.org/officeDocument/2006/relationships/image" Target="../media/image982.png"/><Relationship Id="rId1340" Type="http://schemas.openxmlformats.org/officeDocument/2006/relationships/customXml" Target="../ink/ink1264.xml"/><Relationship Id="rId1438" Type="http://schemas.openxmlformats.org/officeDocument/2006/relationships/image" Target="../media/image1295.png"/><Relationship Id="rId8" Type="http://schemas.openxmlformats.org/officeDocument/2006/relationships/image" Target="../media/image587.png"/><Relationship Id="rId142" Type="http://schemas.openxmlformats.org/officeDocument/2006/relationships/image" Target="../media/image654.png"/><Relationship Id="rId447" Type="http://schemas.openxmlformats.org/officeDocument/2006/relationships/customXml" Target="../ink/ink816.xml"/><Relationship Id="rId794" Type="http://schemas.openxmlformats.org/officeDocument/2006/relationships/image" Target="../media/image975.png"/><Relationship Id="rId1077" Type="http://schemas.openxmlformats.org/officeDocument/2006/relationships/image" Target="../media/image1116.png"/><Relationship Id="rId1200" Type="http://schemas.openxmlformats.org/officeDocument/2006/relationships/customXml" Target="../ink/ink1194.xml"/><Relationship Id="rId654" Type="http://schemas.openxmlformats.org/officeDocument/2006/relationships/customXml" Target="../ink/ink920.xml"/><Relationship Id="rId861" Type="http://schemas.openxmlformats.org/officeDocument/2006/relationships/customXml" Target="../ink/ink1024.xml"/><Relationship Id="rId959" Type="http://schemas.openxmlformats.org/officeDocument/2006/relationships/image" Target="../media/image1057.png"/><Relationship Id="rId1284" Type="http://schemas.openxmlformats.org/officeDocument/2006/relationships/customXml" Target="../ink/ink1236.xml"/><Relationship Id="rId1491" Type="http://schemas.openxmlformats.org/officeDocument/2006/relationships/customXml" Target="../ink/ink1340.xml"/><Relationship Id="rId1505" Type="http://schemas.openxmlformats.org/officeDocument/2006/relationships/customXml" Target="../ink/ink1347.xml"/><Relationship Id="rId293" Type="http://schemas.openxmlformats.org/officeDocument/2006/relationships/customXml" Target="../ink/ink737.xml"/><Relationship Id="rId307" Type="http://schemas.openxmlformats.org/officeDocument/2006/relationships/customXml" Target="../ink/ink744.xml"/><Relationship Id="rId514" Type="http://schemas.openxmlformats.org/officeDocument/2006/relationships/image" Target="../media/image836.png"/><Relationship Id="rId721" Type="http://schemas.openxmlformats.org/officeDocument/2006/relationships/image" Target="../media/image939.png"/><Relationship Id="rId1144" Type="http://schemas.openxmlformats.org/officeDocument/2006/relationships/customXml" Target="../ink/ink1166.xml"/><Relationship Id="rId1351" Type="http://schemas.openxmlformats.org/officeDocument/2006/relationships/image" Target="../media/image1252.png"/><Relationship Id="rId1449" Type="http://schemas.openxmlformats.org/officeDocument/2006/relationships/customXml" Target="../ink/ink1319.xml"/><Relationship Id="rId88" Type="http://schemas.openxmlformats.org/officeDocument/2006/relationships/image" Target="../media/image627.png"/><Relationship Id="rId153" Type="http://schemas.openxmlformats.org/officeDocument/2006/relationships/customXml" Target="../ink/ink667.xml"/><Relationship Id="rId360" Type="http://schemas.openxmlformats.org/officeDocument/2006/relationships/image" Target="../media/image762.png"/><Relationship Id="rId598" Type="http://schemas.openxmlformats.org/officeDocument/2006/relationships/customXml" Target="../ink/ink892.xml"/><Relationship Id="rId819" Type="http://schemas.openxmlformats.org/officeDocument/2006/relationships/customXml" Target="../ink/ink1003.xml"/><Relationship Id="rId1004" Type="http://schemas.openxmlformats.org/officeDocument/2006/relationships/customXml" Target="../ink/ink1096.xml"/><Relationship Id="rId1211" Type="http://schemas.openxmlformats.org/officeDocument/2006/relationships/image" Target="../media/image1182.png"/><Relationship Id="rId220" Type="http://schemas.openxmlformats.org/officeDocument/2006/relationships/image" Target="../media/image692.png"/><Relationship Id="rId458" Type="http://schemas.openxmlformats.org/officeDocument/2006/relationships/image" Target="../media/image808.png"/><Relationship Id="rId665" Type="http://schemas.openxmlformats.org/officeDocument/2006/relationships/image" Target="../media/image911.png"/><Relationship Id="rId872" Type="http://schemas.openxmlformats.org/officeDocument/2006/relationships/image" Target="../media/image1014.png"/><Relationship Id="rId1088" Type="http://schemas.openxmlformats.org/officeDocument/2006/relationships/customXml" Target="../ink/ink1138.xml"/><Relationship Id="rId1295" Type="http://schemas.openxmlformats.org/officeDocument/2006/relationships/image" Target="../media/image1224.png"/><Relationship Id="rId1309" Type="http://schemas.openxmlformats.org/officeDocument/2006/relationships/image" Target="../media/image1231.png"/><Relationship Id="rId1516" Type="http://schemas.openxmlformats.org/officeDocument/2006/relationships/image" Target="../media/image1333.png"/><Relationship Id="rId15" Type="http://schemas.openxmlformats.org/officeDocument/2006/relationships/customXml" Target="../ink/ink598.xml"/><Relationship Id="rId318" Type="http://schemas.openxmlformats.org/officeDocument/2006/relationships/image" Target="../media/image741.png"/><Relationship Id="rId525" Type="http://schemas.openxmlformats.org/officeDocument/2006/relationships/image" Target="../media/image841.png"/><Relationship Id="rId732" Type="http://schemas.openxmlformats.org/officeDocument/2006/relationships/customXml" Target="../ink/ink959.xml"/><Relationship Id="rId1155" Type="http://schemas.openxmlformats.org/officeDocument/2006/relationships/image" Target="../media/image1154.png"/><Relationship Id="rId1362" Type="http://schemas.openxmlformats.org/officeDocument/2006/relationships/customXml" Target="../ink/ink1275.xml"/><Relationship Id="rId99" Type="http://schemas.openxmlformats.org/officeDocument/2006/relationships/customXml" Target="../ink/ink640.xml"/><Relationship Id="rId164" Type="http://schemas.openxmlformats.org/officeDocument/2006/relationships/image" Target="../media/image664.png"/><Relationship Id="rId371" Type="http://schemas.openxmlformats.org/officeDocument/2006/relationships/customXml" Target="../ink/ink776.xml"/><Relationship Id="rId1015" Type="http://schemas.openxmlformats.org/officeDocument/2006/relationships/image" Target="../media/image1085.png"/><Relationship Id="rId1222" Type="http://schemas.openxmlformats.org/officeDocument/2006/relationships/customXml" Target="../ink/ink1205.xml"/><Relationship Id="rId469" Type="http://schemas.openxmlformats.org/officeDocument/2006/relationships/customXml" Target="../ink/ink827.xml"/><Relationship Id="rId676" Type="http://schemas.openxmlformats.org/officeDocument/2006/relationships/customXml" Target="../ink/ink931.xml"/><Relationship Id="rId883" Type="http://schemas.openxmlformats.org/officeDocument/2006/relationships/customXml" Target="../ink/ink1035.xml"/><Relationship Id="rId1099" Type="http://schemas.openxmlformats.org/officeDocument/2006/relationships/image" Target="../media/image1127.png"/><Relationship Id="rId26" Type="http://schemas.openxmlformats.org/officeDocument/2006/relationships/image" Target="../media/image596.png"/><Relationship Id="rId231" Type="http://schemas.openxmlformats.org/officeDocument/2006/relationships/customXml" Target="../ink/ink706.xml"/><Relationship Id="rId329" Type="http://schemas.openxmlformats.org/officeDocument/2006/relationships/customXml" Target="../ink/ink755.xml"/><Relationship Id="rId536" Type="http://schemas.openxmlformats.org/officeDocument/2006/relationships/customXml" Target="../ink/ink861.xml"/><Relationship Id="rId1166" Type="http://schemas.openxmlformats.org/officeDocument/2006/relationships/customXml" Target="../ink/ink1177.xml"/><Relationship Id="rId1373" Type="http://schemas.openxmlformats.org/officeDocument/2006/relationships/image" Target="../media/image1263.png"/><Relationship Id="rId175" Type="http://schemas.openxmlformats.org/officeDocument/2006/relationships/customXml" Target="../ink/ink678.xml"/><Relationship Id="rId743" Type="http://schemas.openxmlformats.org/officeDocument/2006/relationships/image" Target="../media/image950.png"/><Relationship Id="rId950" Type="http://schemas.openxmlformats.org/officeDocument/2006/relationships/customXml" Target="../ink/ink1069.xml"/><Relationship Id="rId1026" Type="http://schemas.openxmlformats.org/officeDocument/2006/relationships/customXml" Target="../ink/ink1107.xml"/><Relationship Id="rId382" Type="http://schemas.openxmlformats.org/officeDocument/2006/relationships/image" Target="../media/image773.png"/><Relationship Id="rId603" Type="http://schemas.openxmlformats.org/officeDocument/2006/relationships/image" Target="../media/image880.png"/><Relationship Id="rId687" Type="http://schemas.openxmlformats.org/officeDocument/2006/relationships/image" Target="../media/image922.png"/><Relationship Id="rId810" Type="http://schemas.openxmlformats.org/officeDocument/2006/relationships/image" Target="../media/image983.png"/><Relationship Id="rId908" Type="http://schemas.openxmlformats.org/officeDocument/2006/relationships/customXml" Target="../ink/ink1048.xml"/><Relationship Id="rId1233" Type="http://schemas.openxmlformats.org/officeDocument/2006/relationships/image" Target="../media/image1193.png"/><Relationship Id="rId1440" Type="http://schemas.openxmlformats.org/officeDocument/2006/relationships/image" Target="../media/image1296.png"/><Relationship Id="rId242" Type="http://schemas.openxmlformats.org/officeDocument/2006/relationships/image" Target="../media/image703.png"/><Relationship Id="rId894" Type="http://schemas.openxmlformats.org/officeDocument/2006/relationships/image" Target="../media/image1025.png"/><Relationship Id="rId1177" Type="http://schemas.openxmlformats.org/officeDocument/2006/relationships/image" Target="../media/image1165.png"/><Relationship Id="rId1300" Type="http://schemas.openxmlformats.org/officeDocument/2006/relationships/customXml" Target="../ink/ink1244.xml"/><Relationship Id="rId37" Type="http://schemas.openxmlformats.org/officeDocument/2006/relationships/customXml" Target="../ink/ink609.xml"/><Relationship Id="rId102" Type="http://schemas.openxmlformats.org/officeDocument/2006/relationships/image" Target="../media/image634.png"/><Relationship Id="rId547" Type="http://schemas.openxmlformats.org/officeDocument/2006/relationships/image" Target="../media/image852.png"/><Relationship Id="rId754" Type="http://schemas.openxmlformats.org/officeDocument/2006/relationships/image" Target="../media/image955.png"/><Relationship Id="rId961" Type="http://schemas.openxmlformats.org/officeDocument/2006/relationships/image" Target="../media/image1058.png"/><Relationship Id="rId1384" Type="http://schemas.openxmlformats.org/officeDocument/2006/relationships/customXml" Target="../ink/ink1286.xml"/><Relationship Id="rId90" Type="http://schemas.openxmlformats.org/officeDocument/2006/relationships/image" Target="../media/image628.png"/><Relationship Id="rId186" Type="http://schemas.openxmlformats.org/officeDocument/2006/relationships/image" Target="../media/image675.png"/><Relationship Id="rId393" Type="http://schemas.openxmlformats.org/officeDocument/2006/relationships/customXml" Target="../ink/ink787.xml"/><Relationship Id="rId407" Type="http://schemas.openxmlformats.org/officeDocument/2006/relationships/customXml" Target="../ink/ink795.xml"/><Relationship Id="rId614" Type="http://schemas.openxmlformats.org/officeDocument/2006/relationships/customXml" Target="../ink/ink900.xml"/><Relationship Id="rId821" Type="http://schemas.openxmlformats.org/officeDocument/2006/relationships/customXml" Target="../ink/ink1004.xml"/><Relationship Id="rId1037" Type="http://schemas.openxmlformats.org/officeDocument/2006/relationships/image" Target="../media/image1096.png"/><Relationship Id="rId1244" Type="http://schemas.openxmlformats.org/officeDocument/2006/relationships/customXml" Target="../ink/ink1216.xml"/><Relationship Id="rId1451" Type="http://schemas.openxmlformats.org/officeDocument/2006/relationships/customXml" Target="../ink/ink1320.xml"/><Relationship Id="rId253" Type="http://schemas.openxmlformats.org/officeDocument/2006/relationships/customXml" Target="../ink/ink717.xml"/><Relationship Id="rId460" Type="http://schemas.openxmlformats.org/officeDocument/2006/relationships/image" Target="../media/image809.png"/><Relationship Id="rId698" Type="http://schemas.openxmlformats.org/officeDocument/2006/relationships/customXml" Target="../ink/ink942.xml"/><Relationship Id="rId919" Type="http://schemas.openxmlformats.org/officeDocument/2006/relationships/image" Target="../media/image1037.png"/><Relationship Id="rId1090" Type="http://schemas.openxmlformats.org/officeDocument/2006/relationships/customXml" Target="../ink/ink1139.xml"/><Relationship Id="rId1104" Type="http://schemas.openxmlformats.org/officeDocument/2006/relationships/customXml" Target="../ink/ink1146.xml"/><Relationship Id="rId1311" Type="http://schemas.openxmlformats.org/officeDocument/2006/relationships/image" Target="../media/image1232.png"/><Relationship Id="rId48" Type="http://schemas.openxmlformats.org/officeDocument/2006/relationships/image" Target="../media/image607.png"/><Relationship Id="rId113" Type="http://schemas.openxmlformats.org/officeDocument/2006/relationships/customXml" Target="../ink/ink647.xml"/><Relationship Id="rId320" Type="http://schemas.openxmlformats.org/officeDocument/2006/relationships/image" Target="../media/image742.png"/><Relationship Id="rId558" Type="http://schemas.openxmlformats.org/officeDocument/2006/relationships/customXml" Target="../ink/ink872.xml"/><Relationship Id="rId765" Type="http://schemas.openxmlformats.org/officeDocument/2006/relationships/customXml" Target="../ink/ink976.xml"/><Relationship Id="rId972" Type="http://schemas.openxmlformats.org/officeDocument/2006/relationships/customXml" Target="../ink/ink1080.xml"/><Relationship Id="rId1188" Type="http://schemas.openxmlformats.org/officeDocument/2006/relationships/customXml" Target="../ink/ink1188.xml"/><Relationship Id="rId1395" Type="http://schemas.openxmlformats.org/officeDocument/2006/relationships/image" Target="../media/image1274.png"/><Relationship Id="rId1409" Type="http://schemas.openxmlformats.org/officeDocument/2006/relationships/image" Target="../media/image1281.png"/><Relationship Id="rId197" Type="http://schemas.openxmlformats.org/officeDocument/2006/relationships/customXml" Target="../ink/ink689.xml"/><Relationship Id="rId418" Type="http://schemas.openxmlformats.org/officeDocument/2006/relationships/image" Target="../media/image790.png"/><Relationship Id="rId625" Type="http://schemas.openxmlformats.org/officeDocument/2006/relationships/image" Target="../media/image891.png"/><Relationship Id="rId832" Type="http://schemas.openxmlformats.org/officeDocument/2006/relationships/image" Target="../media/image994.png"/><Relationship Id="rId1048" Type="http://schemas.openxmlformats.org/officeDocument/2006/relationships/customXml" Target="../ink/ink1118.xml"/><Relationship Id="rId1255" Type="http://schemas.openxmlformats.org/officeDocument/2006/relationships/image" Target="../media/image1204.png"/><Relationship Id="rId1462" Type="http://schemas.openxmlformats.org/officeDocument/2006/relationships/image" Target="../media/image1306.png"/><Relationship Id="rId264" Type="http://schemas.openxmlformats.org/officeDocument/2006/relationships/image" Target="../media/image714.png"/><Relationship Id="rId471" Type="http://schemas.openxmlformats.org/officeDocument/2006/relationships/customXml" Target="../ink/ink828.xml"/><Relationship Id="rId1115" Type="http://schemas.openxmlformats.org/officeDocument/2006/relationships/image" Target="../media/image1135.png"/><Relationship Id="rId1322" Type="http://schemas.openxmlformats.org/officeDocument/2006/relationships/customXml" Target="../ink/ink1255.xml"/><Relationship Id="rId59" Type="http://schemas.openxmlformats.org/officeDocument/2006/relationships/customXml" Target="../ink/ink620.xml"/><Relationship Id="rId124" Type="http://schemas.openxmlformats.org/officeDocument/2006/relationships/image" Target="../media/image645.png"/><Relationship Id="rId569" Type="http://schemas.openxmlformats.org/officeDocument/2006/relationships/image" Target="../media/image863.png"/><Relationship Id="rId776" Type="http://schemas.openxmlformats.org/officeDocument/2006/relationships/image" Target="../media/image966.png"/><Relationship Id="rId983" Type="http://schemas.openxmlformats.org/officeDocument/2006/relationships/image" Target="../media/image1069.png"/><Relationship Id="rId1199" Type="http://schemas.openxmlformats.org/officeDocument/2006/relationships/image" Target="../media/image1176.png"/><Relationship Id="rId331" Type="http://schemas.openxmlformats.org/officeDocument/2006/relationships/customXml" Target="../ink/ink756.xml"/><Relationship Id="rId429" Type="http://schemas.openxmlformats.org/officeDocument/2006/relationships/image" Target="../media/image795.png"/><Relationship Id="rId636" Type="http://schemas.openxmlformats.org/officeDocument/2006/relationships/customXml" Target="../ink/ink911.xml"/><Relationship Id="rId1059" Type="http://schemas.openxmlformats.org/officeDocument/2006/relationships/image" Target="../media/image1107.png"/><Relationship Id="rId1266" Type="http://schemas.openxmlformats.org/officeDocument/2006/relationships/customXml" Target="../ink/ink1227.xml"/><Relationship Id="rId1473" Type="http://schemas.openxmlformats.org/officeDocument/2006/relationships/customXml" Target="../ink/ink1331.xml"/><Relationship Id="rId843" Type="http://schemas.openxmlformats.org/officeDocument/2006/relationships/customXml" Target="../ink/ink1015.xml"/><Relationship Id="rId1126" Type="http://schemas.openxmlformats.org/officeDocument/2006/relationships/customXml" Target="../ink/ink1157.xml"/><Relationship Id="rId275" Type="http://schemas.openxmlformats.org/officeDocument/2006/relationships/customXml" Target="../ink/ink728.xml"/><Relationship Id="rId482" Type="http://schemas.openxmlformats.org/officeDocument/2006/relationships/image" Target="../media/image820.png"/><Relationship Id="rId703" Type="http://schemas.openxmlformats.org/officeDocument/2006/relationships/image" Target="../media/image930.png"/><Relationship Id="rId910" Type="http://schemas.openxmlformats.org/officeDocument/2006/relationships/customXml" Target="../ink/ink1049.xml"/><Relationship Id="rId1333" Type="http://schemas.openxmlformats.org/officeDocument/2006/relationships/image" Target="../media/image1243.png"/><Relationship Id="rId135" Type="http://schemas.openxmlformats.org/officeDocument/2006/relationships/customXml" Target="../ink/ink658.xml"/><Relationship Id="rId342" Type="http://schemas.openxmlformats.org/officeDocument/2006/relationships/image" Target="../media/image753.png"/><Relationship Id="rId787" Type="http://schemas.openxmlformats.org/officeDocument/2006/relationships/customXml" Target="../ink/ink987.xml"/><Relationship Id="rId994" Type="http://schemas.openxmlformats.org/officeDocument/2006/relationships/customXml" Target="../ink/ink1091.xml"/><Relationship Id="rId1400" Type="http://schemas.openxmlformats.org/officeDocument/2006/relationships/customXml" Target="../ink/ink1294.xml"/><Relationship Id="rId202" Type="http://schemas.openxmlformats.org/officeDocument/2006/relationships/image" Target="../media/image683.png"/><Relationship Id="rId647" Type="http://schemas.openxmlformats.org/officeDocument/2006/relationships/image" Target="../media/image902.png"/><Relationship Id="rId854" Type="http://schemas.openxmlformats.org/officeDocument/2006/relationships/image" Target="../media/image1005.png"/><Relationship Id="rId1277" Type="http://schemas.openxmlformats.org/officeDocument/2006/relationships/image" Target="../media/image1215.png"/><Relationship Id="rId1484" Type="http://schemas.openxmlformats.org/officeDocument/2006/relationships/image" Target="../media/image1317.png"/><Relationship Id="rId286" Type="http://schemas.openxmlformats.org/officeDocument/2006/relationships/image" Target="../media/image725.png"/><Relationship Id="rId493" Type="http://schemas.openxmlformats.org/officeDocument/2006/relationships/customXml" Target="../ink/ink839.xml"/><Relationship Id="rId507" Type="http://schemas.openxmlformats.org/officeDocument/2006/relationships/customXml" Target="../ink/ink846.xml"/><Relationship Id="rId714" Type="http://schemas.openxmlformats.org/officeDocument/2006/relationships/customXml" Target="../ink/ink950.xml"/><Relationship Id="rId921" Type="http://schemas.openxmlformats.org/officeDocument/2006/relationships/image" Target="../media/image1038.png"/><Relationship Id="rId1137" Type="http://schemas.openxmlformats.org/officeDocument/2006/relationships/image" Target="../media/image1146.png"/><Relationship Id="rId1344" Type="http://schemas.openxmlformats.org/officeDocument/2006/relationships/customXml" Target="../ink/ink1266.xml"/><Relationship Id="rId50" Type="http://schemas.openxmlformats.org/officeDocument/2006/relationships/image" Target="../media/image608.png"/><Relationship Id="rId146" Type="http://schemas.openxmlformats.org/officeDocument/2006/relationships/image" Target="../media/image656.png"/><Relationship Id="rId353" Type="http://schemas.openxmlformats.org/officeDocument/2006/relationships/customXml" Target="../ink/ink767.xml"/><Relationship Id="rId560" Type="http://schemas.openxmlformats.org/officeDocument/2006/relationships/customXml" Target="../ink/ink873.xml"/><Relationship Id="rId798" Type="http://schemas.openxmlformats.org/officeDocument/2006/relationships/image" Target="../media/image977.png"/><Relationship Id="rId1190" Type="http://schemas.openxmlformats.org/officeDocument/2006/relationships/customXml" Target="../ink/ink1189.xml"/><Relationship Id="rId1204" Type="http://schemas.openxmlformats.org/officeDocument/2006/relationships/customXml" Target="../ink/ink1196.xml"/><Relationship Id="rId1411" Type="http://schemas.openxmlformats.org/officeDocument/2006/relationships/customXml" Target="../ink/ink1300.xml"/><Relationship Id="rId213" Type="http://schemas.openxmlformats.org/officeDocument/2006/relationships/customXml" Target="../ink/ink697.xml"/><Relationship Id="rId420" Type="http://schemas.openxmlformats.org/officeDocument/2006/relationships/image" Target="../media/image791.png"/><Relationship Id="rId658" Type="http://schemas.openxmlformats.org/officeDocument/2006/relationships/customXml" Target="../ink/ink922.xml"/><Relationship Id="rId865" Type="http://schemas.openxmlformats.org/officeDocument/2006/relationships/customXml" Target="../ink/ink1026.xml"/><Relationship Id="rId1050" Type="http://schemas.openxmlformats.org/officeDocument/2006/relationships/customXml" Target="../ink/ink1119.xml"/><Relationship Id="rId1288" Type="http://schemas.openxmlformats.org/officeDocument/2006/relationships/customXml" Target="../ink/ink1238.xml"/><Relationship Id="rId1495" Type="http://schemas.openxmlformats.org/officeDocument/2006/relationships/customXml" Target="../ink/ink1342.xml"/><Relationship Id="rId1509" Type="http://schemas.openxmlformats.org/officeDocument/2006/relationships/customXml" Target="../ink/ink1349.xml"/><Relationship Id="rId297" Type="http://schemas.openxmlformats.org/officeDocument/2006/relationships/customXml" Target="../ink/ink739.xml"/><Relationship Id="rId518" Type="http://schemas.openxmlformats.org/officeDocument/2006/relationships/customXml" Target="../ink/ink852.xml"/><Relationship Id="rId725" Type="http://schemas.openxmlformats.org/officeDocument/2006/relationships/image" Target="../media/image941.png"/><Relationship Id="rId932" Type="http://schemas.openxmlformats.org/officeDocument/2006/relationships/customXml" Target="../ink/ink1060.xml"/><Relationship Id="rId1148" Type="http://schemas.openxmlformats.org/officeDocument/2006/relationships/customXml" Target="../ink/ink1168.xml"/><Relationship Id="rId1355" Type="http://schemas.openxmlformats.org/officeDocument/2006/relationships/image" Target="../media/image1254.png"/><Relationship Id="rId157" Type="http://schemas.openxmlformats.org/officeDocument/2006/relationships/customXml" Target="../ink/ink669.xml"/><Relationship Id="rId364" Type="http://schemas.openxmlformats.org/officeDocument/2006/relationships/image" Target="../media/image764.png"/><Relationship Id="rId1008" Type="http://schemas.openxmlformats.org/officeDocument/2006/relationships/customXml" Target="../ink/ink1098.xml"/><Relationship Id="rId1215" Type="http://schemas.openxmlformats.org/officeDocument/2006/relationships/image" Target="../media/image1184.png"/><Relationship Id="rId1422" Type="http://schemas.openxmlformats.org/officeDocument/2006/relationships/image" Target="../media/image1287.png"/><Relationship Id="rId61" Type="http://schemas.openxmlformats.org/officeDocument/2006/relationships/customXml" Target="../ink/ink621.xml"/><Relationship Id="rId571" Type="http://schemas.openxmlformats.org/officeDocument/2006/relationships/image" Target="../media/image864.png"/><Relationship Id="rId669" Type="http://schemas.openxmlformats.org/officeDocument/2006/relationships/image" Target="../media/image913.png"/><Relationship Id="rId876" Type="http://schemas.openxmlformats.org/officeDocument/2006/relationships/image" Target="../media/image1016.png"/><Relationship Id="rId1299" Type="http://schemas.openxmlformats.org/officeDocument/2006/relationships/image" Target="../media/image1226.png"/><Relationship Id="rId19" Type="http://schemas.openxmlformats.org/officeDocument/2006/relationships/customXml" Target="../ink/ink600.xml"/><Relationship Id="rId224" Type="http://schemas.openxmlformats.org/officeDocument/2006/relationships/image" Target="../media/image694.png"/><Relationship Id="rId431" Type="http://schemas.openxmlformats.org/officeDocument/2006/relationships/image" Target="../media/image796.png"/><Relationship Id="rId529" Type="http://schemas.openxmlformats.org/officeDocument/2006/relationships/image" Target="../media/image843.png"/><Relationship Id="rId736" Type="http://schemas.openxmlformats.org/officeDocument/2006/relationships/customXml" Target="../ink/ink961.xml"/><Relationship Id="rId1061" Type="http://schemas.openxmlformats.org/officeDocument/2006/relationships/image" Target="../media/image1108.png"/><Relationship Id="rId1159" Type="http://schemas.openxmlformats.org/officeDocument/2006/relationships/image" Target="../media/image1156.png"/><Relationship Id="rId1366" Type="http://schemas.openxmlformats.org/officeDocument/2006/relationships/customXml" Target="../ink/ink1277.xml"/><Relationship Id="rId168" Type="http://schemas.openxmlformats.org/officeDocument/2006/relationships/image" Target="../media/image666.png"/><Relationship Id="rId943" Type="http://schemas.openxmlformats.org/officeDocument/2006/relationships/image" Target="../media/image1049.png"/><Relationship Id="rId1019" Type="http://schemas.openxmlformats.org/officeDocument/2006/relationships/image" Target="../media/image1087.png"/><Relationship Id="rId72" Type="http://schemas.openxmlformats.org/officeDocument/2006/relationships/image" Target="../media/image619.png"/><Relationship Id="rId375" Type="http://schemas.openxmlformats.org/officeDocument/2006/relationships/customXml" Target="../ink/ink778.xml"/><Relationship Id="rId582" Type="http://schemas.openxmlformats.org/officeDocument/2006/relationships/customXml" Target="../ink/ink884.xml"/><Relationship Id="rId803" Type="http://schemas.openxmlformats.org/officeDocument/2006/relationships/customXml" Target="../ink/ink995.xml"/><Relationship Id="rId1226" Type="http://schemas.openxmlformats.org/officeDocument/2006/relationships/customXml" Target="../ink/ink1207.xml"/><Relationship Id="rId1433" Type="http://schemas.openxmlformats.org/officeDocument/2006/relationships/customXml" Target="../ink/ink1311.xml"/><Relationship Id="rId3" Type="http://schemas.openxmlformats.org/officeDocument/2006/relationships/customXml" Target="../ink/ink592.xml"/><Relationship Id="rId235" Type="http://schemas.openxmlformats.org/officeDocument/2006/relationships/customXml" Target="../ink/ink708.xml"/><Relationship Id="rId442" Type="http://schemas.openxmlformats.org/officeDocument/2006/relationships/customXml" Target="../ink/ink813.xml"/><Relationship Id="rId887" Type="http://schemas.openxmlformats.org/officeDocument/2006/relationships/customXml" Target="../ink/ink1037.xml"/><Relationship Id="rId1072" Type="http://schemas.openxmlformats.org/officeDocument/2006/relationships/customXml" Target="../ink/ink1130.xml"/><Relationship Id="rId1500" Type="http://schemas.openxmlformats.org/officeDocument/2006/relationships/image" Target="../media/image1325.png"/><Relationship Id="rId302" Type="http://schemas.openxmlformats.org/officeDocument/2006/relationships/image" Target="../media/image733.png"/><Relationship Id="rId747" Type="http://schemas.openxmlformats.org/officeDocument/2006/relationships/image" Target="../media/image952.png"/><Relationship Id="rId954" Type="http://schemas.openxmlformats.org/officeDocument/2006/relationships/customXml" Target="../ink/ink1071.xml"/><Relationship Id="rId1377" Type="http://schemas.openxmlformats.org/officeDocument/2006/relationships/image" Target="../media/image1265.png"/><Relationship Id="rId83" Type="http://schemas.openxmlformats.org/officeDocument/2006/relationships/customXml" Target="../ink/ink632.xml"/><Relationship Id="rId179" Type="http://schemas.openxmlformats.org/officeDocument/2006/relationships/customXml" Target="../ink/ink680.xml"/><Relationship Id="rId386" Type="http://schemas.openxmlformats.org/officeDocument/2006/relationships/image" Target="../media/image775.png"/><Relationship Id="rId593" Type="http://schemas.openxmlformats.org/officeDocument/2006/relationships/image" Target="../media/image875.png"/><Relationship Id="rId607" Type="http://schemas.openxmlformats.org/officeDocument/2006/relationships/image" Target="../media/image882.png"/><Relationship Id="rId814" Type="http://schemas.openxmlformats.org/officeDocument/2006/relationships/image" Target="../media/image985.png"/><Relationship Id="rId1237" Type="http://schemas.openxmlformats.org/officeDocument/2006/relationships/image" Target="../media/image1195.png"/><Relationship Id="rId1444" Type="http://schemas.openxmlformats.org/officeDocument/2006/relationships/image" Target="../media/image382.png"/><Relationship Id="rId246" Type="http://schemas.openxmlformats.org/officeDocument/2006/relationships/image" Target="../media/image705.png"/><Relationship Id="rId453" Type="http://schemas.openxmlformats.org/officeDocument/2006/relationships/customXml" Target="../ink/ink819.xml"/><Relationship Id="rId660" Type="http://schemas.openxmlformats.org/officeDocument/2006/relationships/customXml" Target="../ink/ink923.xml"/><Relationship Id="rId898" Type="http://schemas.openxmlformats.org/officeDocument/2006/relationships/image" Target="../media/image1027.png"/><Relationship Id="rId1083" Type="http://schemas.openxmlformats.org/officeDocument/2006/relationships/image" Target="../media/image1119.png"/><Relationship Id="rId1290" Type="http://schemas.openxmlformats.org/officeDocument/2006/relationships/customXml" Target="../ink/ink1239.xml"/><Relationship Id="rId1304" Type="http://schemas.openxmlformats.org/officeDocument/2006/relationships/customXml" Target="../ink/ink1246.xml"/><Relationship Id="rId1511" Type="http://schemas.openxmlformats.org/officeDocument/2006/relationships/customXml" Target="../ink/ink1350.xml"/><Relationship Id="rId106" Type="http://schemas.openxmlformats.org/officeDocument/2006/relationships/image" Target="../media/image636.png"/><Relationship Id="rId313" Type="http://schemas.openxmlformats.org/officeDocument/2006/relationships/customXml" Target="../ink/ink747.xml"/><Relationship Id="rId758" Type="http://schemas.openxmlformats.org/officeDocument/2006/relationships/image" Target="../media/image957.png"/><Relationship Id="rId965" Type="http://schemas.openxmlformats.org/officeDocument/2006/relationships/image" Target="../media/image1060.png"/><Relationship Id="rId1150" Type="http://schemas.openxmlformats.org/officeDocument/2006/relationships/customXml" Target="../ink/ink1169.xml"/><Relationship Id="rId1388" Type="http://schemas.openxmlformats.org/officeDocument/2006/relationships/customXml" Target="../ink/ink1288.xml"/><Relationship Id="rId10" Type="http://schemas.openxmlformats.org/officeDocument/2006/relationships/image" Target="../media/image588.png"/><Relationship Id="rId94" Type="http://schemas.openxmlformats.org/officeDocument/2006/relationships/image" Target="../media/image630.png"/><Relationship Id="rId397" Type="http://schemas.openxmlformats.org/officeDocument/2006/relationships/customXml" Target="../ink/ink789.xml"/><Relationship Id="rId520" Type="http://schemas.openxmlformats.org/officeDocument/2006/relationships/customXml" Target="../ink/ink853.xml"/><Relationship Id="rId618" Type="http://schemas.openxmlformats.org/officeDocument/2006/relationships/customXml" Target="../ink/ink902.xml"/><Relationship Id="rId825" Type="http://schemas.openxmlformats.org/officeDocument/2006/relationships/customXml" Target="../ink/ink1006.xml"/><Relationship Id="rId1248" Type="http://schemas.openxmlformats.org/officeDocument/2006/relationships/customXml" Target="../ink/ink1218.xml"/><Relationship Id="rId1455" Type="http://schemas.openxmlformats.org/officeDocument/2006/relationships/customXml" Target="../ink/ink1322.xml"/><Relationship Id="rId257" Type="http://schemas.openxmlformats.org/officeDocument/2006/relationships/customXml" Target="../ink/ink719.xml"/><Relationship Id="rId464" Type="http://schemas.openxmlformats.org/officeDocument/2006/relationships/image" Target="../media/image811.png"/><Relationship Id="rId1010" Type="http://schemas.openxmlformats.org/officeDocument/2006/relationships/customXml" Target="../ink/ink1099.xml"/><Relationship Id="rId1094" Type="http://schemas.openxmlformats.org/officeDocument/2006/relationships/customXml" Target="../ink/ink1141.xml"/><Relationship Id="rId1108" Type="http://schemas.openxmlformats.org/officeDocument/2006/relationships/customXml" Target="../ink/ink1148.xml"/><Relationship Id="rId1315" Type="http://schemas.openxmlformats.org/officeDocument/2006/relationships/image" Target="../media/image1234.png"/><Relationship Id="rId117" Type="http://schemas.openxmlformats.org/officeDocument/2006/relationships/customXml" Target="../ink/ink649.xml"/><Relationship Id="rId671" Type="http://schemas.openxmlformats.org/officeDocument/2006/relationships/image" Target="../media/image914.png"/><Relationship Id="rId769" Type="http://schemas.openxmlformats.org/officeDocument/2006/relationships/customXml" Target="../ink/ink978.xml"/><Relationship Id="rId976" Type="http://schemas.openxmlformats.org/officeDocument/2006/relationships/customXml" Target="../ink/ink1082.xml"/><Relationship Id="rId1399" Type="http://schemas.openxmlformats.org/officeDocument/2006/relationships/image" Target="../media/image1276.png"/><Relationship Id="rId324" Type="http://schemas.openxmlformats.org/officeDocument/2006/relationships/image" Target="../media/image744.png"/><Relationship Id="rId531" Type="http://schemas.openxmlformats.org/officeDocument/2006/relationships/image" Target="../media/image844.png"/><Relationship Id="rId629" Type="http://schemas.openxmlformats.org/officeDocument/2006/relationships/image" Target="../media/image893.png"/><Relationship Id="rId1161" Type="http://schemas.openxmlformats.org/officeDocument/2006/relationships/image" Target="../media/image1157.png"/><Relationship Id="rId1259" Type="http://schemas.openxmlformats.org/officeDocument/2006/relationships/image" Target="../media/image1206.png"/><Relationship Id="rId1466" Type="http://schemas.openxmlformats.org/officeDocument/2006/relationships/image" Target="../media/image1308.png"/><Relationship Id="rId836" Type="http://schemas.openxmlformats.org/officeDocument/2006/relationships/image" Target="../media/image996.png"/><Relationship Id="rId1021" Type="http://schemas.openxmlformats.org/officeDocument/2006/relationships/image" Target="../media/image1088.png"/><Relationship Id="rId1119" Type="http://schemas.openxmlformats.org/officeDocument/2006/relationships/image" Target="../media/image1137.png"/><Relationship Id="rId903" Type="http://schemas.openxmlformats.org/officeDocument/2006/relationships/image" Target="../media/image1029.png"/><Relationship Id="rId1326" Type="http://schemas.openxmlformats.org/officeDocument/2006/relationships/customXml" Target="../ink/ink1257.xml"/><Relationship Id="rId32" Type="http://schemas.openxmlformats.org/officeDocument/2006/relationships/image" Target="../media/image599.png"/><Relationship Id="rId181" Type="http://schemas.openxmlformats.org/officeDocument/2006/relationships/customXml" Target="../ink/ink681.xml"/><Relationship Id="rId279" Type="http://schemas.openxmlformats.org/officeDocument/2006/relationships/customXml" Target="../ink/ink730.xml"/><Relationship Id="rId486" Type="http://schemas.openxmlformats.org/officeDocument/2006/relationships/image" Target="../media/image822.png"/><Relationship Id="rId693" Type="http://schemas.openxmlformats.org/officeDocument/2006/relationships/image" Target="../media/image925.png"/><Relationship Id="rId139" Type="http://schemas.openxmlformats.org/officeDocument/2006/relationships/customXml" Target="../ink/ink660.xml"/><Relationship Id="rId346" Type="http://schemas.openxmlformats.org/officeDocument/2006/relationships/image" Target="../media/image755.png"/><Relationship Id="rId553" Type="http://schemas.openxmlformats.org/officeDocument/2006/relationships/image" Target="../media/image855.png"/><Relationship Id="rId760" Type="http://schemas.openxmlformats.org/officeDocument/2006/relationships/image" Target="../media/image958.png"/><Relationship Id="rId998" Type="http://schemas.openxmlformats.org/officeDocument/2006/relationships/customXml" Target="../ink/ink1093.xml"/><Relationship Id="rId1183" Type="http://schemas.openxmlformats.org/officeDocument/2006/relationships/image" Target="../media/image1168.png"/><Relationship Id="rId1390" Type="http://schemas.openxmlformats.org/officeDocument/2006/relationships/customXml" Target="../ink/ink1289.xml"/><Relationship Id="rId206" Type="http://schemas.openxmlformats.org/officeDocument/2006/relationships/image" Target="../media/image685.png"/><Relationship Id="rId413" Type="http://schemas.openxmlformats.org/officeDocument/2006/relationships/customXml" Target="../ink/ink798.xml"/><Relationship Id="rId858" Type="http://schemas.openxmlformats.org/officeDocument/2006/relationships/image" Target="../media/image1007.png"/><Relationship Id="rId1043" Type="http://schemas.openxmlformats.org/officeDocument/2006/relationships/image" Target="../media/image1099.png"/><Relationship Id="rId1488" Type="http://schemas.openxmlformats.org/officeDocument/2006/relationships/image" Target="../media/image1319.png"/><Relationship Id="rId620" Type="http://schemas.openxmlformats.org/officeDocument/2006/relationships/customXml" Target="../ink/ink903.xml"/><Relationship Id="rId718" Type="http://schemas.openxmlformats.org/officeDocument/2006/relationships/customXml" Target="../ink/ink952.xml"/><Relationship Id="rId925" Type="http://schemas.openxmlformats.org/officeDocument/2006/relationships/image" Target="../media/image1040.png"/><Relationship Id="rId1250" Type="http://schemas.openxmlformats.org/officeDocument/2006/relationships/customXml" Target="../ink/ink1219.xml"/><Relationship Id="rId1348" Type="http://schemas.openxmlformats.org/officeDocument/2006/relationships/customXml" Target="../ink/ink1268.xml"/><Relationship Id="rId1110" Type="http://schemas.openxmlformats.org/officeDocument/2006/relationships/customXml" Target="../ink/ink1149.xml"/><Relationship Id="rId1208" Type="http://schemas.openxmlformats.org/officeDocument/2006/relationships/customXml" Target="../ink/ink1198.xml"/><Relationship Id="rId1415" Type="http://schemas.openxmlformats.org/officeDocument/2006/relationships/customXml" Target="../ink/ink1302.xml"/><Relationship Id="rId54" Type="http://schemas.openxmlformats.org/officeDocument/2006/relationships/image" Target="../media/image610.png"/><Relationship Id="rId270" Type="http://schemas.openxmlformats.org/officeDocument/2006/relationships/image" Target="../media/image717.png"/><Relationship Id="rId130" Type="http://schemas.openxmlformats.org/officeDocument/2006/relationships/image" Target="../media/image648.png"/><Relationship Id="rId368" Type="http://schemas.openxmlformats.org/officeDocument/2006/relationships/image" Target="../media/image766.png"/><Relationship Id="rId575" Type="http://schemas.openxmlformats.org/officeDocument/2006/relationships/image" Target="../media/image866.png"/><Relationship Id="rId782" Type="http://schemas.openxmlformats.org/officeDocument/2006/relationships/image" Target="../media/image969.png"/><Relationship Id="rId228" Type="http://schemas.openxmlformats.org/officeDocument/2006/relationships/image" Target="../media/image696.png"/><Relationship Id="rId435" Type="http://schemas.openxmlformats.org/officeDocument/2006/relationships/image" Target="../media/image140.png"/><Relationship Id="rId642" Type="http://schemas.openxmlformats.org/officeDocument/2006/relationships/customXml" Target="../ink/ink914.xml"/><Relationship Id="rId1065" Type="http://schemas.openxmlformats.org/officeDocument/2006/relationships/image" Target="../media/image1110.png"/><Relationship Id="rId1272" Type="http://schemas.openxmlformats.org/officeDocument/2006/relationships/customXml" Target="../ink/ink1230.xml"/><Relationship Id="rId502" Type="http://schemas.openxmlformats.org/officeDocument/2006/relationships/image" Target="../media/image830.png"/><Relationship Id="rId947" Type="http://schemas.openxmlformats.org/officeDocument/2006/relationships/image" Target="../media/image1051.png"/><Relationship Id="rId1132" Type="http://schemas.openxmlformats.org/officeDocument/2006/relationships/customXml" Target="../ink/ink1160.xml"/><Relationship Id="rId76" Type="http://schemas.openxmlformats.org/officeDocument/2006/relationships/image" Target="../media/image621.png"/><Relationship Id="rId807" Type="http://schemas.openxmlformats.org/officeDocument/2006/relationships/customXml" Target="../ink/ink997.xml"/><Relationship Id="rId1437" Type="http://schemas.openxmlformats.org/officeDocument/2006/relationships/customXml" Target="../ink/ink1313.xml"/><Relationship Id="rId1504" Type="http://schemas.openxmlformats.org/officeDocument/2006/relationships/image" Target="../media/image1327.png"/><Relationship Id="rId292" Type="http://schemas.openxmlformats.org/officeDocument/2006/relationships/image" Target="../media/image728.png"/><Relationship Id="rId597" Type="http://schemas.openxmlformats.org/officeDocument/2006/relationships/image" Target="../media/image877.png"/><Relationship Id="rId152" Type="http://schemas.openxmlformats.org/officeDocument/2006/relationships/image" Target="../media/image659.png"/><Relationship Id="rId457" Type="http://schemas.openxmlformats.org/officeDocument/2006/relationships/customXml" Target="../ink/ink821.xml"/><Relationship Id="rId1087" Type="http://schemas.openxmlformats.org/officeDocument/2006/relationships/image" Target="../media/image1121.png"/><Relationship Id="rId1294" Type="http://schemas.openxmlformats.org/officeDocument/2006/relationships/customXml" Target="../ink/ink1241.xml"/><Relationship Id="rId664" Type="http://schemas.openxmlformats.org/officeDocument/2006/relationships/customXml" Target="../ink/ink925.xml"/><Relationship Id="rId871" Type="http://schemas.openxmlformats.org/officeDocument/2006/relationships/customXml" Target="../ink/ink1029.xml"/><Relationship Id="rId969" Type="http://schemas.openxmlformats.org/officeDocument/2006/relationships/image" Target="../media/image1062.png"/><Relationship Id="rId317" Type="http://schemas.openxmlformats.org/officeDocument/2006/relationships/customXml" Target="../ink/ink749.xml"/><Relationship Id="rId524" Type="http://schemas.openxmlformats.org/officeDocument/2006/relationships/customXml" Target="../ink/ink855.xml"/><Relationship Id="rId731" Type="http://schemas.openxmlformats.org/officeDocument/2006/relationships/image" Target="../media/image944.png"/><Relationship Id="rId1154" Type="http://schemas.openxmlformats.org/officeDocument/2006/relationships/customXml" Target="../ink/ink1171.xml"/><Relationship Id="rId1361" Type="http://schemas.openxmlformats.org/officeDocument/2006/relationships/image" Target="../media/image1257.png"/><Relationship Id="rId1459" Type="http://schemas.openxmlformats.org/officeDocument/2006/relationships/customXml" Target="../ink/ink1324.xml"/><Relationship Id="rId98" Type="http://schemas.openxmlformats.org/officeDocument/2006/relationships/image" Target="../media/image632.png"/><Relationship Id="rId829" Type="http://schemas.openxmlformats.org/officeDocument/2006/relationships/customXml" Target="../ink/ink1008.xml"/><Relationship Id="rId1014" Type="http://schemas.openxmlformats.org/officeDocument/2006/relationships/customXml" Target="../ink/ink1101.xml"/><Relationship Id="rId1221" Type="http://schemas.openxmlformats.org/officeDocument/2006/relationships/image" Target="../media/image1187.png"/><Relationship Id="rId1319" Type="http://schemas.openxmlformats.org/officeDocument/2006/relationships/image" Target="../media/image1236.png"/><Relationship Id="rId25" Type="http://schemas.openxmlformats.org/officeDocument/2006/relationships/customXml" Target="../ink/ink603.xml"/><Relationship Id="rId174" Type="http://schemas.openxmlformats.org/officeDocument/2006/relationships/image" Target="../media/image669.png"/><Relationship Id="rId381" Type="http://schemas.openxmlformats.org/officeDocument/2006/relationships/customXml" Target="../ink/ink781.xml"/><Relationship Id="rId241" Type="http://schemas.openxmlformats.org/officeDocument/2006/relationships/customXml" Target="../ink/ink711.xml"/><Relationship Id="rId479" Type="http://schemas.openxmlformats.org/officeDocument/2006/relationships/customXml" Target="../ink/ink832.xml"/><Relationship Id="rId686" Type="http://schemas.openxmlformats.org/officeDocument/2006/relationships/customXml" Target="../ink/ink936.xml"/><Relationship Id="rId893" Type="http://schemas.openxmlformats.org/officeDocument/2006/relationships/customXml" Target="../ink/ink1040.xml"/><Relationship Id="rId339" Type="http://schemas.openxmlformats.org/officeDocument/2006/relationships/customXml" Target="../ink/ink760.xml"/><Relationship Id="rId546" Type="http://schemas.openxmlformats.org/officeDocument/2006/relationships/customXml" Target="../ink/ink866.xml"/><Relationship Id="rId753" Type="http://schemas.openxmlformats.org/officeDocument/2006/relationships/customXml" Target="../ink/ink970.xml"/><Relationship Id="rId1176" Type="http://schemas.openxmlformats.org/officeDocument/2006/relationships/customXml" Target="../ink/ink1182.xml"/><Relationship Id="rId1383" Type="http://schemas.openxmlformats.org/officeDocument/2006/relationships/image" Target="../media/image1268.png"/><Relationship Id="rId101" Type="http://schemas.openxmlformats.org/officeDocument/2006/relationships/customXml" Target="../ink/ink641.xml"/><Relationship Id="rId406" Type="http://schemas.openxmlformats.org/officeDocument/2006/relationships/image" Target="../media/image784.png"/><Relationship Id="rId960" Type="http://schemas.openxmlformats.org/officeDocument/2006/relationships/customXml" Target="../ink/ink1074.xml"/><Relationship Id="rId1036" Type="http://schemas.openxmlformats.org/officeDocument/2006/relationships/customXml" Target="../ink/ink1112.xml"/><Relationship Id="rId1243" Type="http://schemas.openxmlformats.org/officeDocument/2006/relationships/image" Target="../media/image1198.png"/><Relationship Id="rId613" Type="http://schemas.openxmlformats.org/officeDocument/2006/relationships/image" Target="../media/image885.png"/><Relationship Id="rId820" Type="http://schemas.openxmlformats.org/officeDocument/2006/relationships/image" Target="../media/image988.png"/><Relationship Id="rId918" Type="http://schemas.openxmlformats.org/officeDocument/2006/relationships/customXml" Target="../ink/ink1053.xml"/><Relationship Id="rId1450" Type="http://schemas.openxmlformats.org/officeDocument/2006/relationships/image" Target="../media/image1300.png"/><Relationship Id="rId1103" Type="http://schemas.openxmlformats.org/officeDocument/2006/relationships/image" Target="../media/image1129.png"/><Relationship Id="rId1310" Type="http://schemas.openxmlformats.org/officeDocument/2006/relationships/customXml" Target="../ink/ink1249.xml"/><Relationship Id="rId1408" Type="http://schemas.openxmlformats.org/officeDocument/2006/relationships/customXml" Target="../ink/ink1298.xml"/><Relationship Id="rId47" Type="http://schemas.openxmlformats.org/officeDocument/2006/relationships/customXml" Target="../ink/ink614.xml"/><Relationship Id="rId196" Type="http://schemas.openxmlformats.org/officeDocument/2006/relationships/image" Target="../media/image680.png"/><Relationship Id="rId263" Type="http://schemas.openxmlformats.org/officeDocument/2006/relationships/customXml" Target="../ink/ink722.xml"/><Relationship Id="rId470" Type="http://schemas.openxmlformats.org/officeDocument/2006/relationships/image" Target="../media/image814.png"/><Relationship Id="rId123" Type="http://schemas.openxmlformats.org/officeDocument/2006/relationships/customXml" Target="../ink/ink652.xml"/><Relationship Id="rId330" Type="http://schemas.openxmlformats.org/officeDocument/2006/relationships/image" Target="../media/image747.png"/><Relationship Id="rId568" Type="http://schemas.openxmlformats.org/officeDocument/2006/relationships/customXml" Target="../ink/ink877.xml"/><Relationship Id="rId775" Type="http://schemas.openxmlformats.org/officeDocument/2006/relationships/customXml" Target="../ink/ink981.xml"/><Relationship Id="rId982" Type="http://schemas.openxmlformats.org/officeDocument/2006/relationships/customXml" Target="../ink/ink1085.xml"/><Relationship Id="rId1198" Type="http://schemas.openxmlformats.org/officeDocument/2006/relationships/customXml" Target="../ink/ink1193.xml"/><Relationship Id="rId428" Type="http://schemas.openxmlformats.org/officeDocument/2006/relationships/customXml" Target="../ink/ink806.xml"/><Relationship Id="rId635" Type="http://schemas.openxmlformats.org/officeDocument/2006/relationships/image" Target="../media/image896.png"/><Relationship Id="rId842" Type="http://schemas.openxmlformats.org/officeDocument/2006/relationships/image" Target="../media/image999.png"/><Relationship Id="rId1058" Type="http://schemas.openxmlformats.org/officeDocument/2006/relationships/customXml" Target="../ink/ink1123.xml"/><Relationship Id="rId1265" Type="http://schemas.openxmlformats.org/officeDocument/2006/relationships/image" Target="../media/image1209.png"/><Relationship Id="rId1472" Type="http://schemas.openxmlformats.org/officeDocument/2006/relationships/image" Target="../media/image1311.png"/><Relationship Id="rId702" Type="http://schemas.openxmlformats.org/officeDocument/2006/relationships/customXml" Target="../ink/ink944.xml"/><Relationship Id="rId1125" Type="http://schemas.openxmlformats.org/officeDocument/2006/relationships/image" Target="../media/image1140.png"/><Relationship Id="rId1332" Type="http://schemas.openxmlformats.org/officeDocument/2006/relationships/customXml" Target="../ink/ink1260.xml"/><Relationship Id="rId69" Type="http://schemas.openxmlformats.org/officeDocument/2006/relationships/customXml" Target="../ink/ink625.xml"/><Relationship Id="rId285" Type="http://schemas.openxmlformats.org/officeDocument/2006/relationships/customXml" Target="../ink/ink733.xml"/><Relationship Id="rId492" Type="http://schemas.openxmlformats.org/officeDocument/2006/relationships/image" Target="../media/image825.png"/><Relationship Id="rId797" Type="http://schemas.openxmlformats.org/officeDocument/2006/relationships/customXml" Target="../ink/ink992.xml"/><Relationship Id="rId145" Type="http://schemas.openxmlformats.org/officeDocument/2006/relationships/customXml" Target="../ink/ink663.xml"/><Relationship Id="rId352" Type="http://schemas.openxmlformats.org/officeDocument/2006/relationships/image" Target="../media/image758.png"/><Relationship Id="rId1287" Type="http://schemas.openxmlformats.org/officeDocument/2006/relationships/image" Target="../media/image1220.png"/><Relationship Id="rId212" Type="http://schemas.openxmlformats.org/officeDocument/2006/relationships/image" Target="../media/image688.png"/><Relationship Id="rId657" Type="http://schemas.openxmlformats.org/officeDocument/2006/relationships/image" Target="../media/image907.png"/><Relationship Id="rId864" Type="http://schemas.openxmlformats.org/officeDocument/2006/relationships/image" Target="../media/image1010.png"/><Relationship Id="rId1494" Type="http://schemas.openxmlformats.org/officeDocument/2006/relationships/image" Target="../media/image1322.png"/><Relationship Id="rId517" Type="http://schemas.openxmlformats.org/officeDocument/2006/relationships/image" Target="../media/image837.png"/><Relationship Id="rId724" Type="http://schemas.openxmlformats.org/officeDocument/2006/relationships/customXml" Target="../ink/ink955.xml"/><Relationship Id="rId931" Type="http://schemas.openxmlformats.org/officeDocument/2006/relationships/image" Target="../media/image1043.png"/><Relationship Id="rId1147" Type="http://schemas.openxmlformats.org/officeDocument/2006/relationships/image" Target="../media/image1150.png"/><Relationship Id="rId1354" Type="http://schemas.openxmlformats.org/officeDocument/2006/relationships/customXml" Target="../ink/ink1271.xml"/><Relationship Id="rId60" Type="http://schemas.openxmlformats.org/officeDocument/2006/relationships/image" Target="../media/image613.png"/><Relationship Id="rId1007" Type="http://schemas.openxmlformats.org/officeDocument/2006/relationships/image" Target="../media/image1081.png"/><Relationship Id="rId1214" Type="http://schemas.openxmlformats.org/officeDocument/2006/relationships/customXml" Target="../ink/ink1201.xml"/><Relationship Id="rId1421" Type="http://schemas.openxmlformats.org/officeDocument/2006/relationships/customXml" Target="../ink/ink1305.xml"/><Relationship Id="rId1519" Type="http://schemas.openxmlformats.org/officeDocument/2006/relationships/customXml" Target="../ink/ink1354.xml"/><Relationship Id="rId18" Type="http://schemas.openxmlformats.org/officeDocument/2006/relationships/image" Target="../media/image592.png"/><Relationship Id="rId167" Type="http://schemas.openxmlformats.org/officeDocument/2006/relationships/customXml" Target="../ink/ink674.xml"/><Relationship Id="rId374" Type="http://schemas.openxmlformats.org/officeDocument/2006/relationships/image" Target="../media/image769.png"/><Relationship Id="rId581" Type="http://schemas.openxmlformats.org/officeDocument/2006/relationships/image" Target="../media/image869.png"/><Relationship Id="rId234" Type="http://schemas.openxmlformats.org/officeDocument/2006/relationships/image" Target="../media/image699.png"/><Relationship Id="rId679" Type="http://schemas.openxmlformats.org/officeDocument/2006/relationships/image" Target="../media/image918.png"/><Relationship Id="rId886" Type="http://schemas.openxmlformats.org/officeDocument/2006/relationships/image" Target="../media/image1021.png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800.png"/><Relationship Id="rId539" Type="http://schemas.openxmlformats.org/officeDocument/2006/relationships/image" Target="../media/image848.png"/><Relationship Id="rId746" Type="http://schemas.openxmlformats.org/officeDocument/2006/relationships/customXml" Target="../ink/ink966.xml"/><Relationship Id="rId1071" Type="http://schemas.openxmlformats.org/officeDocument/2006/relationships/image" Target="../media/image1113.png"/><Relationship Id="rId1169" Type="http://schemas.openxmlformats.org/officeDocument/2006/relationships/image" Target="../media/image1161.png"/><Relationship Id="rId1376" Type="http://schemas.openxmlformats.org/officeDocument/2006/relationships/customXml" Target="../ink/ink1282.xml"/><Relationship Id="rId301" Type="http://schemas.openxmlformats.org/officeDocument/2006/relationships/customXml" Target="../ink/ink741.xml"/><Relationship Id="rId953" Type="http://schemas.openxmlformats.org/officeDocument/2006/relationships/image" Target="../media/image1054.png"/><Relationship Id="rId1029" Type="http://schemas.openxmlformats.org/officeDocument/2006/relationships/image" Target="../media/image1092.png"/><Relationship Id="rId1236" Type="http://schemas.openxmlformats.org/officeDocument/2006/relationships/customXml" Target="../ink/ink1212.xml"/><Relationship Id="rId82" Type="http://schemas.openxmlformats.org/officeDocument/2006/relationships/image" Target="../media/image624.png"/><Relationship Id="rId606" Type="http://schemas.openxmlformats.org/officeDocument/2006/relationships/customXml" Target="../ink/ink896.xml"/><Relationship Id="rId813" Type="http://schemas.openxmlformats.org/officeDocument/2006/relationships/customXml" Target="../ink/ink1000.xml"/><Relationship Id="rId1443" Type="http://schemas.openxmlformats.org/officeDocument/2006/relationships/customXml" Target="../ink/ink1316.xml"/><Relationship Id="rId1303" Type="http://schemas.openxmlformats.org/officeDocument/2006/relationships/image" Target="../media/image1228.png"/><Relationship Id="rId1510" Type="http://schemas.openxmlformats.org/officeDocument/2006/relationships/image" Target="../media/image1330.png"/><Relationship Id="rId189" Type="http://schemas.openxmlformats.org/officeDocument/2006/relationships/customXml" Target="../ink/ink685.xml"/><Relationship Id="rId396" Type="http://schemas.openxmlformats.org/officeDocument/2006/relationships/image" Target="../media/image780.png"/><Relationship Id="rId256" Type="http://schemas.openxmlformats.org/officeDocument/2006/relationships/image" Target="../media/image710.png"/><Relationship Id="rId463" Type="http://schemas.openxmlformats.org/officeDocument/2006/relationships/customXml" Target="../ink/ink824.xml"/><Relationship Id="rId670" Type="http://schemas.openxmlformats.org/officeDocument/2006/relationships/customXml" Target="../ink/ink928.xml"/><Relationship Id="rId1093" Type="http://schemas.openxmlformats.org/officeDocument/2006/relationships/image" Target="../media/image1124.png"/><Relationship Id="rId116" Type="http://schemas.openxmlformats.org/officeDocument/2006/relationships/image" Target="../media/image641.png"/><Relationship Id="rId323" Type="http://schemas.openxmlformats.org/officeDocument/2006/relationships/customXml" Target="../ink/ink752.xml"/><Relationship Id="rId530" Type="http://schemas.openxmlformats.org/officeDocument/2006/relationships/customXml" Target="../ink/ink858.xml"/><Relationship Id="rId768" Type="http://schemas.openxmlformats.org/officeDocument/2006/relationships/image" Target="../media/image962.png"/><Relationship Id="rId975" Type="http://schemas.openxmlformats.org/officeDocument/2006/relationships/image" Target="../media/image1065.png"/><Relationship Id="rId1160" Type="http://schemas.openxmlformats.org/officeDocument/2006/relationships/customXml" Target="../ink/ink1174.xml"/><Relationship Id="rId1398" Type="http://schemas.openxmlformats.org/officeDocument/2006/relationships/customXml" Target="../ink/ink1293.xml"/><Relationship Id="rId628" Type="http://schemas.openxmlformats.org/officeDocument/2006/relationships/customXml" Target="../ink/ink907.xml"/><Relationship Id="rId835" Type="http://schemas.openxmlformats.org/officeDocument/2006/relationships/customXml" Target="../ink/ink1011.xml"/><Relationship Id="rId1258" Type="http://schemas.openxmlformats.org/officeDocument/2006/relationships/customXml" Target="../ink/ink1223.xml"/><Relationship Id="rId1465" Type="http://schemas.openxmlformats.org/officeDocument/2006/relationships/customXml" Target="../ink/ink1327.xml"/><Relationship Id="rId1020" Type="http://schemas.openxmlformats.org/officeDocument/2006/relationships/customXml" Target="../ink/ink1104.xml"/><Relationship Id="rId1118" Type="http://schemas.openxmlformats.org/officeDocument/2006/relationships/customXml" Target="../ink/ink1153.xml"/><Relationship Id="rId1325" Type="http://schemas.openxmlformats.org/officeDocument/2006/relationships/image" Target="../media/image1239.png"/><Relationship Id="rId902" Type="http://schemas.openxmlformats.org/officeDocument/2006/relationships/customXml" Target="../ink/ink1045.xml"/><Relationship Id="rId31" Type="http://schemas.openxmlformats.org/officeDocument/2006/relationships/customXml" Target="../ink/ink606.xml"/><Relationship Id="rId180" Type="http://schemas.openxmlformats.org/officeDocument/2006/relationships/image" Target="../media/image672.png"/><Relationship Id="rId278" Type="http://schemas.openxmlformats.org/officeDocument/2006/relationships/image" Target="../media/image721.png"/><Relationship Id="rId485" Type="http://schemas.openxmlformats.org/officeDocument/2006/relationships/customXml" Target="../ink/ink835.xml"/><Relationship Id="rId692" Type="http://schemas.openxmlformats.org/officeDocument/2006/relationships/customXml" Target="../ink/ink939.xml"/><Relationship Id="rId138" Type="http://schemas.openxmlformats.org/officeDocument/2006/relationships/image" Target="../media/image652.png"/><Relationship Id="rId345" Type="http://schemas.openxmlformats.org/officeDocument/2006/relationships/customXml" Target="../ink/ink763.xml"/><Relationship Id="rId552" Type="http://schemas.openxmlformats.org/officeDocument/2006/relationships/customXml" Target="../ink/ink869.xml"/><Relationship Id="rId997" Type="http://schemas.openxmlformats.org/officeDocument/2006/relationships/image" Target="../media/image1076.png"/><Relationship Id="rId1182" Type="http://schemas.openxmlformats.org/officeDocument/2006/relationships/customXml" Target="../ink/ink1185.xml"/><Relationship Id="rId205" Type="http://schemas.openxmlformats.org/officeDocument/2006/relationships/customXml" Target="../ink/ink693.xml"/><Relationship Id="rId412" Type="http://schemas.openxmlformats.org/officeDocument/2006/relationships/image" Target="../media/image787.png"/><Relationship Id="rId857" Type="http://schemas.openxmlformats.org/officeDocument/2006/relationships/customXml" Target="../ink/ink1022.xml"/><Relationship Id="rId1042" Type="http://schemas.openxmlformats.org/officeDocument/2006/relationships/customXml" Target="../ink/ink1115.xml"/><Relationship Id="rId1487" Type="http://schemas.openxmlformats.org/officeDocument/2006/relationships/customXml" Target="../ink/ink1338.xml"/><Relationship Id="rId717" Type="http://schemas.openxmlformats.org/officeDocument/2006/relationships/image" Target="../media/image937.png"/><Relationship Id="rId924" Type="http://schemas.openxmlformats.org/officeDocument/2006/relationships/customXml" Target="../ink/ink1056.xml"/><Relationship Id="rId1347" Type="http://schemas.openxmlformats.org/officeDocument/2006/relationships/image" Target="../media/image1250.png"/><Relationship Id="rId53" Type="http://schemas.openxmlformats.org/officeDocument/2006/relationships/customXml" Target="../ink/ink617.xml"/><Relationship Id="rId1207" Type="http://schemas.openxmlformats.org/officeDocument/2006/relationships/image" Target="../media/image1180.png"/><Relationship Id="rId1414" Type="http://schemas.openxmlformats.org/officeDocument/2006/relationships/image" Target="../media/image1283.png"/><Relationship Id="rId367" Type="http://schemas.openxmlformats.org/officeDocument/2006/relationships/customXml" Target="../ink/ink774.xml"/><Relationship Id="rId574" Type="http://schemas.openxmlformats.org/officeDocument/2006/relationships/customXml" Target="../ink/ink880.xml"/><Relationship Id="rId227" Type="http://schemas.openxmlformats.org/officeDocument/2006/relationships/customXml" Target="../ink/ink704.xml"/><Relationship Id="rId781" Type="http://schemas.openxmlformats.org/officeDocument/2006/relationships/customXml" Target="../ink/ink984.xml"/><Relationship Id="rId879" Type="http://schemas.openxmlformats.org/officeDocument/2006/relationships/customXml" Target="../ink/ink1033.xml"/><Relationship Id="rId434" Type="http://schemas.openxmlformats.org/officeDocument/2006/relationships/customXml" Target="../ink/ink809.xml"/><Relationship Id="rId641" Type="http://schemas.openxmlformats.org/officeDocument/2006/relationships/image" Target="../media/image899.png"/><Relationship Id="rId739" Type="http://schemas.openxmlformats.org/officeDocument/2006/relationships/image" Target="../media/image948.png"/><Relationship Id="rId1064" Type="http://schemas.openxmlformats.org/officeDocument/2006/relationships/customXml" Target="../ink/ink1126.xml"/><Relationship Id="rId1271" Type="http://schemas.openxmlformats.org/officeDocument/2006/relationships/image" Target="../media/image1212.png"/><Relationship Id="rId1369" Type="http://schemas.openxmlformats.org/officeDocument/2006/relationships/image" Target="../media/image1261.png"/><Relationship Id="rId501" Type="http://schemas.openxmlformats.org/officeDocument/2006/relationships/customXml" Target="../ink/ink843.xml"/><Relationship Id="rId946" Type="http://schemas.openxmlformats.org/officeDocument/2006/relationships/customXml" Target="../ink/ink1067.xml"/><Relationship Id="rId1131" Type="http://schemas.openxmlformats.org/officeDocument/2006/relationships/image" Target="../media/image1143.png"/><Relationship Id="rId1229" Type="http://schemas.openxmlformats.org/officeDocument/2006/relationships/image" Target="../media/image1191.png"/><Relationship Id="rId75" Type="http://schemas.openxmlformats.org/officeDocument/2006/relationships/customXml" Target="../ink/ink628.xml"/><Relationship Id="rId806" Type="http://schemas.openxmlformats.org/officeDocument/2006/relationships/image" Target="../media/image981.png"/><Relationship Id="rId1436" Type="http://schemas.openxmlformats.org/officeDocument/2006/relationships/image" Target="../media/image1294.png"/><Relationship Id="rId1503" Type="http://schemas.openxmlformats.org/officeDocument/2006/relationships/customXml" Target="../ink/ink1346.xml"/><Relationship Id="rId291" Type="http://schemas.openxmlformats.org/officeDocument/2006/relationships/customXml" Target="../ink/ink736.xml"/><Relationship Id="rId151" Type="http://schemas.openxmlformats.org/officeDocument/2006/relationships/customXml" Target="../ink/ink666.xml"/><Relationship Id="rId389" Type="http://schemas.openxmlformats.org/officeDocument/2006/relationships/customXml" Target="../ink/ink785.xml"/><Relationship Id="rId596" Type="http://schemas.openxmlformats.org/officeDocument/2006/relationships/customXml" Target="../ink/ink891.xml"/><Relationship Id="rId249" Type="http://schemas.openxmlformats.org/officeDocument/2006/relationships/customXml" Target="../ink/ink715.xml"/><Relationship Id="rId456" Type="http://schemas.openxmlformats.org/officeDocument/2006/relationships/image" Target="../media/image807.png"/><Relationship Id="rId663" Type="http://schemas.openxmlformats.org/officeDocument/2006/relationships/image" Target="../media/image910.png"/><Relationship Id="rId870" Type="http://schemas.openxmlformats.org/officeDocument/2006/relationships/image" Target="../media/image1013.png"/><Relationship Id="rId1086" Type="http://schemas.openxmlformats.org/officeDocument/2006/relationships/customXml" Target="../ink/ink1137.xml"/><Relationship Id="rId1293" Type="http://schemas.openxmlformats.org/officeDocument/2006/relationships/image" Target="../media/image1223.png"/><Relationship Id="rId109" Type="http://schemas.openxmlformats.org/officeDocument/2006/relationships/customXml" Target="../ink/ink645.xml"/><Relationship Id="rId316" Type="http://schemas.openxmlformats.org/officeDocument/2006/relationships/image" Target="../media/image740.png"/><Relationship Id="rId523" Type="http://schemas.openxmlformats.org/officeDocument/2006/relationships/image" Target="../media/image840.png"/><Relationship Id="rId968" Type="http://schemas.openxmlformats.org/officeDocument/2006/relationships/customXml" Target="../ink/ink1078.xml"/><Relationship Id="rId1153" Type="http://schemas.openxmlformats.org/officeDocument/2006/relationships/image" Target="../media/image1153.png"/><Relationship Id="rId97" Type="http://schemas.openxmlformats.org/officeDocument/2006/relationships/customXml" Target="../ink/ink639.xml"/><Relationship Id="rId730" Type="http://schemas.openxmlformats.org/officeDocument/2006/relationships/customXml" Target="../ink/ink958.xml"/><Relationship Id="rId828" Type="http://schemas.openxmlformats.org/officeDocument/2006/relationships/image" Target="../media/image992.png"/><Relationship Id="rId1013" Type="http://schemas.openxmlformats.org/officeDocument/2006/relationships/image" Target="../media/image1084.png"/><Relationship Id="rId1360" Type="http://schemas.openxmlformats.org/officeDocument/2006/relationships/customXml" Target="../ink/ink1274.xml"/><Relationship Id="rId1458" Type="http://schemas.openxmlformats.org/officeDocument/2006/relationships/image" Target="../media/image1304.png"/><Relationship Id="rId1220" Type="http://schemas.openxmlformats.org/officeDocument/2006/relationships/customXml" Target="../ink/ink1204.xml"/><Relationship Id="rId1318" Type="http://schemas.openxmlformats.org/officeDocument/2006/relationships/customXml" Target="../ink/ink1253.xml"/><Relationship Id="rId24" Type="http://schemas.openxmlformats.org/officeDocument/2006/relationships/image" Target="../media/image595.png"/><Relationship Id="rId173" Type="http://schemas.openxmlformats.org/officeDocument/2006/relationships/customXml" Target="../ink/ink677.xml"/><Relationship Id="rId380" Type="http://schemas.openxmlformats.org/officeDocument/2006/relationships/image" Target="../media/image772.png"/><Relationship Id="rId240" Type="http://schemas.openxmlformats.org/officeDocument/2006/relationships/image" Target="../media/image702.png"/><Relationship Id="rId478" Type="http://schemas.openxmlformats.org/officeDocument/2006/relationships/image" Target="../media/image818.png"/><Relationship Id="rId685" Type="http://schemas.openxmlformats.org/officeDocument/2006/relationships/image" Target="../media/image921.png"/><Relationship Id="rId892" Type="http://schemas.openxmlformats.org/officeDocument/2006/relationships/image" Target="../media/image1024.png"/><Relationship Id="rId100" Type="http://schemas.openxmlformats.org/officeDocument/2006/relationships/image" Target="../media/image633.png"/><Relationship Id="rId338" Type="http://schemas.openxmlformats.org/officeDocument/2006/relationships/image" Target="../media/image751.png"/><Relationship Id="rId545" Type="http://schemas.openxmlformats.org/officeDocument/2006/relationships/image" Target="../media/image851.png"/><Relationship Id="rId752" Type="http://schemas.openxmlformats.org/officeDocument/2006/relationships/image" Target="../media/image954.png"/><Relationship Id="rId1175" Type="http://schemas.openxmlformats.org/officeDocument/2006/relationships/image" Target="../media/image1164.png"/><Relationship Id="rId1382" Type="http://schemas.openxmlformats.org/officeDocument/2006/relationships/customXml" Target="../ink/ink1285.xml"/><Relationship Id="rId405" Type="http://schemas.openxmlformats.org/officeDocument/2006/relationships/customXml" Target="../ink/ink794.xml"/><Relationship Id="rId612" Type="http://schemas.openxmlformats.org/officeDocument/2006/relationships/customXml" Target="../ink/ink899.xml"/><Relationship Id="rId1035" Type="http://schemas.openxmlformats.org/officeDocument/2006/relationships/image" Target="../media/image1095.png"/><Relationship Id="rId1242" Type="http://schemas.openxmlformats.org/officeDocument/2006/relationships/customXml" Target="../ink/ink1215.xml"/><Relationship Id="rId917" Type="http://schemas.openxmlformats.org/officeDocument/2006/relationships/image" Target="../media/image1036.png"/><Relationship Id="rId1102" Type="http://schemas.openxmlformats.org/officeDocument/2006/relationships/customXml" Target="../ink/ink1145.xml"/><Relationship Id="rId46" Type="http://schemas.openxmlformats.org/officeDocument/2006/relationships/image" Target="../media/image606.png"/><Relationship Id="rId1407" Type="http://schemas.openxmlformats.org/officeDocument/2006/relationships/image" Target="../media/image1280.png"/><Relationship Id="rId195" Type="http://schemas.openxmlformats.org/officeDocument/2006/relationships/customXml" Target="../ink/ink688.xml"/><Relationship Id="rId262" Type="http://schemas.openxmlformats.org/officeDocument/2006/relationships/image" Target="../media/image713.png"/><Relationship Id="rId567" Type="http://schemas.openxmlformats.org/officeDocument/2006/relationships/image" Target="../media/image862.png"/><Relationship Id="rId1197" Type="http://schemas.openxmlformats.org/officeDocument/2006/relationships/image" Target="../media/image1175.png"/><Relationship Id="rId122" Type="http://schemas.openxmlformats.org/officeDocument/2006/relationships/image" Target="../media/image644.png"/><Relationship Id="rId774" Type="http://schemas.openxmlformats.org/officeDocument/2006/relationships/image" Target="../media/image965.png"/><Relationship Id="rId981" Type="http://schemas.openxmlformats.org/officeDocument/2006/relationships/image" Target="../media/image1068.png"/><Relationship Id="rId1057" Type="http://schemas.openxmlformats.org/officeDocument/2006/relationships/image" Target="../media/image1106.png"/><Relationship Id="rId427" Type="http://schemas.openxmlformats.org/officeDocument/2006/relationships/image" Target="../media/image794.png"/><Relationship Id="rId634" Type="http://schemas.openxmlformats.org/officeDocument/2006/relationships/customXml" Target="../ink/ink910.xml"/><Relationship Id="rId841" Type="http://schemas.openxmlformats.org/officeDocument/2006/relationships/customXml" Target="../ink/ink1014.xml"/><Relationship Id="rId1264" Type="http://schemas.openxmlformats.org/officeDocument/2006/relationships/customXml" Target="../ink/ink1226.xml"/><Relationship Id="rId1471" Type="http://schemas.openxmlformats.org/officeDocument/2006/relationships/customXml" Target="../ink/ink1330.xml"/><Relationship Id="rId701" Type="http://schemas.openxmlformats.org/officeDocument/2006/relationships/image" Target="../media/image929.png"/><Relationship Id="rId939" Type="http://schemas.openxmlformats.org/officeDocument/2006/relationships/image" Target="../media/image1047.png"/><Relationship Id="rId1124" Type="http://schemas.openxmlformats.org/officeDocument/2006/relationships/customXml" Target="../ink/ink1156.xml"/><Relationship Id="rId1331" Type="http://schemas.openxmlformats.org/officeDocument/2006/relationships/image" Target="../media/image1242.png"/><Relationship Id="rId68" Type="http://schemas.openxmlformats.org/officeDocument/2006/relationships/image" Target="../media/image617.png"/><Relationship Id="rId1429" Type="http://schemas.openxmlformats.org/officeDocument/2006/relationships/customXml" Target="../ink/ink1309.xml"/><Relationship Id="rId284" Type="http://schemas.openxmlformats.org/officeDocument/2006/relationships/image" Target="../media/image724.png"/><Relationship Id="rId491" Type="http://schemas.openxmlformats.org/officeDocument/2006/relationships/customXml" Target="../ink/ink838.xml"/><Relationship Id="rId144" Type="http://schemas.openxmlformats.org/officeDocument/2006/relationships/image" Target="../media/image655.png"/><Relationship Id="rId589" Type="http://schemas.openxmlformats.org/officeDocument/2006/relationships/image" Target="../media/image873.png"/><Relationship Id="rId796" Type="http://schemas.openxmlformats.org/officeDocument/2006/relationships/image" Target="../media/image976.png"/><Relationship Id="rId351" Type="http://schemas.openxmlformats.org/officeDocument/2006/relationships/customXml" Target="../ink/ink766.xml"/><Relationship Id="rId449" Type="http://schemas.openxmlformats.org/officeDocument/2006/relationships/customXml" Target="../ink/ink817.xml"/><Relationship Id="rId656" Type="http://schemas.openxmlformats.org/officeDocument/2006/relationships/customXml" Target="../ink/ink921.xml"/><Relationship Id="rId863" Type="http://schemas.openxmlformats.org/officeDocument/2006/relationships/customXml" Target="../ink/ink1025.xml"/><Relationship Id="rId1079" Type="http://schemas.openxmlformats.org/officeDocument/2006/relationships/image" Target="../media/image1117.png"/><Relationship Id="rId1286" Type="http://schemas.openxmlformats.org/officeDocument/2006/relationships/customXml" Target="../ink/ink1237.xml"/><Relationship Id="rId1493" Type="http://schemas.openxmlformats.org/officeDocument/2006/relationships/customXml" Target="../ink/ink1341.xml"/><Relationship Id="rId211" Type="http://schemas.openxmlformats.org/officeDocument/2006/relationships/customXml" Target="../ink/ink696.xml"/><Relationship Id="rId309" Type="http://schemas.openxmlformats.org/officeDocument/2006/relationships/customXml" Target="../ink/ink745.xml"/><Relationship Id="rId516" Type="http://schemas.openxmlformats.org/officeDocument/2006/relationships/customXml" Target="../ink/ink851.xml"/><Relationship Id="rId1146" Type="http://schemas.openxmlformats.org/officeDocument/2006/relationships/customXml" Target="../ink/ink1167.xml"/><Relationship Id="rId723" Type="http://schemas.openxmlformats.org/officeDocument/2006/relationships/image" Target="../media/image940.png"/><Relationship Id="rId930" Type="http://schemas.openxmlformats.org/officeDocument/2006/relationships/customXml" Target="../ink/ink1059.xml"/><Relationship Id="rId1006" Type="http://schemas.openxmlformats.org/officeDocument/2006/relationships/customXml" Target="../ink/ink1097.xml"/><Relationship Id="rId1353" Type="http://schemas.openxmlformats.org/officeDocument/2006/relationships/image" Target="../media/image1253.png"/><Relationship Id="rId1213" Type="http://schemas.openxmlformats.org/officeDocument/2006/relationships/image" Target="../media/image1183.png"/><Relationship Id="rId1420" Type="http://schemas.openxmlformats.org/officeDocument/2006/relationships/image" Target="../media/image1286.png"/><Relationship Id="rId1518" Type="http://schemas.openxmlformats.org/officeDocument/2006/relationships/image" Target="../media/image1334.png"/><Relationship Id="rId17" Type="http://schemas.openxmlformats.org/officeDocument/2006/relationships/customXml" Target="../ink/ink599.xml"/><Relationship Id="rId166" Type="http://schemas.openxmlformats.org/officeDocument/2006/relationships/image" Target="../media/image665.png"/><Relationship Id="rId373" Type="http://schemas.openxmlformats.org/officeDocument/2006/relationships/customXml" Target="../ink/ink777.xml"/><Relationship Id="rId580" Type="http://schemas.openxmlformats.org/officeDocument/2006/relationships/customXml" Target="../ink/ink88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07.xml"/><Relationship Id="rId440" Type="http://schemas.openxmlformats.org/officeDocument/2006/relationships/customXml" Target="../ink/ink812.xml"/><Relationship Id="rId678" Type="http://schemas.openxmlformats.org/officeDocument/2006/relationships/customXml" Target="../ink/ink932.xml"/><Relationship Id="rId885" Type="http://schemas.openxmlformats.org/officeDocument/2006/relationships/customXml" Target="../ink/ink1036.xml"/><Relationship Id="rId1070" Type="http://schemas.openxmlformats.org/officeDocument/2006/relationships/customXml" Target="../ink/ink1129.xml"/><Relationship Id="rId300" Type="http://schemas.openxmlformats.org/officeDocument/2006/relationships/image" Target="../media/image732.png"/><Relationship Id="rId538" Type="http://schemas.openxmlformats.org/officeDocument/2006/relationships/customXml" Target="../ink/ink862.xml"/><Relationship Id="rId745" Type="http://schemas.openxmlformats.org/officeDocument/2006/relationships/image" Target="../media/image951.png"/><Relationship Id="rId952" Type="http://schemas.openxmlformats.org/officeDocument/2006/relationships/customXml" Target="../ink/ink1070.xml"/><Relationship Id="rId1168" Type="http://schemas.openxmlformats.org/officeDocument/2006/relationships/customXml" Target="../ink/ink1178.xml"/><Relationship Id="rId1375" Type="http://schemas.openxmlformats.org/officeDocument/2006/relationships/image" Target="../media/image1264.png"/><Relationship Id="rId81" Type="http://schemas.openxmlformats.org/officeDocument/2006/relationships/customXml" Target="../ink/ink631.xml"/><Relationship Id="rId605" Type="http://schemas.openxmlformats.org/officeDocument/2006/relationships/image" Target="../media/image881.png"/><Relationship Id="rId812" Type="http://schemas.openxmlformats.org/officeDocument/2006/relationships/image" Target="../media/image984.png"/><Relationship Id="rId1028" Type="http://schemas.openxmlformats.org/officeDocument/2006/relationships/customXml" Target="../ink/ink1108.xml"/><Relationship Id="rId1235" Type="http://schemas.openxmlformats.org/officeDocument/2006/relationships/image" Target="../media/image1194.png"/><Relationship Id="rId1442" Type="http://schemas.openxmlformats.org/officeDocument/2006/relationships/image" Target="../media/image1297.png"/><Relationship Id="rId1302" Type="http://schemas.openxmlformats.org/officeDocument/2006/relationships/customXml" Target="../ink/ink1245.xml"/><Relationship Id="rId39" Type="http://schemas.openxmlformats.org/officeDocument/2006/relationships/customXml" Target="../ink/ink610.xml"/><Relationship Id="rId188" Type="http://schemas.openxmlformats.org/officeDocument/2006/relationships/image" Target="../media/image676.png"/><Relationship Id="rId395" Type="http://schemas.openxmlformats.org/officeDocument/2006/relationships/customXml" Target="../ink/ink788.xml"/><Relationship Id="rId255" Type="http://schemas.openxmlformats.org/officeDocument/2006/relationships/customXml" Target="../ink/ink718.xml"/><Relationship Id="rId462" Type="http://schemas.openxmlformats.org/officeDocument/2006/relationships/image" Target="../media/image810.png"/><Relationship Id="rId1092" Type="http://schemas.openxmlformats.org/officeDocument/2006/relationships/customXml" Target="../ink/ink1140.xml"/><Relationship Id="rId1397" Type="http://schemas.openxmlformats.org/officeDocument/2006/relationships/image" Target="../media/image1275.png"/><Relationship Id="rId115" Type="http://schemas.openxmlformats.org/officeDocument/2006/relationships/customXml" Target="../ink/ink648.xml"/><Relationship Id="rId322" Type="http://schemas.openxmlformats.org/officeDocument/2006/relationships/image" Target="../media/image743.png"/><Relationship Id="rId767" Type="http://schemas.openxmlformats.org/officeDocument/2006/relationships/customXml" Target="../ink/ink977.xml"/><Relationship Id="rId974" Type="http://schemas.openxmlformats.org/officeDocument/2006/relationships/customXml" Target="../ink/ink1081.xml"/><Relationship Id="rId627" Type="http://schemas.openxmlformats.org/officeDocument/2006/relationships/image" Target="../media/image892.png"/><Relationship Id="rId834" Type="http://schemas.openxmlformats.org/officeDocument/2006/relationships/image" Target="../media/image995.png"/><Relationship Id="rId1257" Type="http://schemas.openxmlformats.org/officeDocument/2006/relationships/image" Target="../media/image1205.png"/><Relationship Id="rId1464" Type="http://schemas.openxmlformats.org/officeDocument/2006/relationships/image" Target="../media/image1307.png"/><Relationship Id="rId901" Type="http://schemas.openxmlformats.org/officeDocument/2006/relationships/image" Target="../media/image1028.png"/><Relationship Id="rId1117" Type="http://schemas.openxmlformats.org/officeDocument/2006/relationships/image" Target="../media/image1136.png"/><Relationship Id="rId1324" Type="http://schemas.openxmlformats.org/officeDocument/2006/relationships/customXml" Target="../ink/ink1256.xml"/><Relationship Id="rId30" Type="http://schemas.openxmlformats.org/officeDocument/2006/relationships/image" Target="../media/image598.png"/><Relationship Id="rId277" Type="http://schemas.openxmlformats.org/officeDocument/2006/relationships/customXml" Target="../ink/ink729.xml"/><Relationship Id="rId484" Type="http://schemas.openxmlformats.org/officeDocument/2006/relationships/image" Target="../media/image821.png"/><Relationship Id="rId137" Type="http://schemas.openxmlformats.org/officeDocument/2006/relationships/customXml" Target="../ink/ink659.xml"/><Relationship Id="rId344" Type="http://schemas.openxmlformats.org/officeDocument/2006/relationships/image" Target="../media/image754.png"/><Relationship Id="rId691" Type="http://schemas.openxmlformats.org/officeDocument/2006/relationships/image" Target="../media/image924.png"/><Relationship Id="rId789" Type="http://schemas.openxmlformats.org/officeDocument/2006/relationships/customXml" Target="../ink/ink988.xml"/><Relationship Id="rId996" Type="http://schemas.openxmlformats.org/officeDocument/2006/relationships/customXml" Target="../ink/ink1092.xml"/><Relationship Id="rId551" Type="http://schemas.openxmlformats.org/officeDocument/2006/relationships/image" Target="../media/image854.png"/><Relationship Id="rId649" Type="http://schemas.openxmlformats.org/officeDocument/2006/relationships/image" Target="../media/image903.png"/><Relationship Id="rId856" Type="http://schemas.openxmlformats.org/officeDocument/2006/relationships/image" Target="../media/image1006.png"/><Relationship Id="rId1181" Type="http://schemas.openxmlformats.org/officeDocument/2006/relationships/image" Target="../media/image1167.png"/><Relationship Id="rId1279" Type="http://schemas.openxmlformats.org/officeDocument/2006/relationships/image" Target="../media/image1216.png"/><Relationship Id="rId1486" Type="http://schemas.openxmlformats.org/officeDocument/2006/relationships/image" Target="../media/image1318.png"/><Relationship Id="rId204" Type="http://schemas.openxmlformats.org/officeDocument/2006/relationships/image" Target="../media/image684.png"/><Relationship Id="rId411" Type="http://schemas.openxmlformats.org/officeDocument/2006/relationships/customXml" Target="../ink/ink797.xml"/><Relationship Id="rId509" Type="http://schemas.openxmlformats.org/officeDocument/2006/relationships/customXml" Target="../ink/ink847.xml"/><Relationship Id="rId1041" Type="http://schemas.openxmlformats.org/officeDocument/2006/relationships/image" Target="../media/image1098.png"/><Relationship Id="rId1139" Type="http://schemas.openxmlformats.org/officeDocument/2006/relationships/image" Target="../media/image1147.png"/><Relationship Id="rId1346" Type="http://schemas.openxmlformats.org/officeDocument/2006/relationships/customXml" Target="../ink/ink12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ACE6923-19FC-4802-9340-D7988C6A9C64}"/>
                  </a:ext>
                </a:extLst>
              </p14:cNvPr>
              <p14:cNvContentPartPr/>
              <p14:nvPr/>
            </p14:nvContentPartPr>
            <p14:xfrm>
              <a:off x="723773" y="907627"/>
              <a:ext cx="85320" cy="361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ACE6923-19FC-4802-9340-D7988C6A9C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453" y="903307"/>
                <a:ext cx="93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FDCA222-35FC-4203-8728-67AC705A334F}"/>
                  </a:ext>
                </a:extLst>
              </p14:cNvPr>
              <p14:cNvContentPartPr/>
              <p14:nvPr/>
            </p14:nvContentPartPr>
            <p14:xfrm>
              <a:off x="923933" y="1503427"/>
              <a:ext cx="551520" cy="388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FDCA222-35FC-4203-8728-67AC705A33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613" y="1499107"/>
                <a:ext cx="5601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5167B87-D09A-45E5-9D71-6ADA9F6AB614}"/>
                  </a:ext>
                </a:extLst>
              </p14:cNvPr>
              <p14:cNvContentPartPr/>
              <p14:nvPr/>
            </p14:nvContentPartPr>
            <p14:xfrm>
              <a:off x="1421453" y="2150707"/>
              <a:ext cx="126000" cy="259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5167B87-D09A-45E5-9D71-6ADA9F6AB6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7133" y="2146387"/>
                <a:ext cx="134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7B9F070-6558-404C-B869-2A05E451C4FB}"/>
                  </a:ext>
                </a:extLst>
              </p14:cNvPr>
              <p14:cNvContentPartPr/>
              <p14:nvPr/>
            </p14:nvContentPartPr>
            <p14:xfrm>
              <a:off x="513173" y="2001307"/>
              <a:ext cx="26280" cy="403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7B9F070-6558-404C-B869-2A05E451C4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853" y="1996987"/>
                <a:ext cx="34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EDAEEEC-2B53-4E9B-8E17-208B779784B8}"/>
                  </a:ext>
                </a:extLst>
              </p14:cNvPr>
              <p14:cNvContentPartPr/>
              <p14:nvPr/>
            </p14:nvContentPartPr>
            <p14:xfrm>
              <a:off x="1093133" y="766867"/>
              <a:ext cx="383400" cy="5623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EDAEEEC-2B53-4E9B-8E17-208B779784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8813" y="762547"/>
                <a:ext cx="3920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A37DA405-11A6-49B9-AA77-E29E06D81F3F}"/>
                  </a:ext>
                </a:extLst>
              </p14:cNvPr>
              <p14:cNvContentPartPr/>
              <p14:nvPr/>
            </p14:nvContentPartPr>
            <p14:xfrm>
              <a:off x="2038133" y="3857467"/>
              <a:ext cx="111600" cy="2232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A37DA405-11A6-49B9-AA77-E29E06D81F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33813" y="3853147"/>
                <a:ext cx="120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08943408-3EDA-4F4C-B44E-23D219401A8D}"/>
                  </a:ext>
                </a:extLst>
              </p14:cNvPr>
              <p14:cNvContentPartPr/>
              <p14:nvPr/>
            </p14:nvContentPartPr>
            <p14:xfrm>
              <a:off x="2267813" y="3708067"/>
              <a:ext cx="131040" cy="2116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08943408-3EDA-4F4C-B44E-23D219401A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3493" y="3703747"/>
                <a:ext cx="139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4F989DB1-84D7-4254-AFF2-366A06212FFA}"/>
                  </a:ext>
                </a:extLst>
              </p14:cNvPr>
              <p14:cNvContentPartPr/>
              <p14:nvPr/>
            </p14:nvContentPartPr>
            <p14:xfrm>
              <a:off x="1159373" y="3603667"/>
              <a:ext cx="696960" cy="5767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4F989DB1-84D7-4254-AFF2-366A06212F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5053" y="3599347"/>
                <a:ext cx="70560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BB3BED45-1267-46A1-902C-F00FDCACB173}"/>
                  </a:ext>
                </a:extLst>
              </p14:cNvPr>
              <p14:cNvContentPartPr/>
              <p14:nvPr/>
            </p14:nvContentPartPr>
            <p14:xfrm>
              <a:off x="399773" y="835627"/>
              <a:ext cx="1545480" cy="6328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BB3BED45-1267-46A1-902C-F00FDCACB1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5453" y="831307"/>
                <a:ext cx="1554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C64960A4-7318-4C27-8ED1-A6B236342979}"/>
                  </a:ext>
                </a:extLst>
              </p14:cNvPr>
              <p14:cNvContentPartPr/>
              <p14:nvPr/>
            </p14:nvContentPartPr>
            <p14:xfrm>
              <a:off x="1172693" y="3656227"/>
              <a:ext cx="703800" cy="4618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C64960A4-7318-4C27-8ED1-A6B2363429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8373" y="3651907"/>
                <a:ext cx="712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25E90EE-DE90-47BA-89FA-1CD13C84FFBC}"/>
                  </a:ext>
                </a:extLst>
              </p14:cNvPr>
              <p14:cNvContentPartPr/>
              <p14:nvPr/>
            </p14:nvContentPartPr>
            <p14:xfrm>
              <a:off x="9710813" y="1578307"/>
              <a:ext cx="1059840" cy="72612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25E90EE-DE90-47BA-89FA-1CD13C84FF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06493" y="1573987"/>
                <a:ext cx="10684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593F44E-AA42-479E-84F4-A397A132AAAC}"/>
                  </a:ext>
                </a:extLst>
              </p14:cNvPr>
              <p14:cNvContentPartPr/>
              <p14:nvPr/>
            </p14:nvContentPartPr>
            <p14:xfrm>
              <a:off x="102053" y="409747"/>
              <a:ext cx="1469160" cy="52128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593F44E-AA42-479E-84F4-A397A132AA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733" y="405427"/>
                <a:ext cx="14778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4DC9377B-F5CE-4205-9DEC-B235D763E9C3}"/>
                  </a:ext>
                </a:extLst>
              </p14:cNvPr>
              <p14:cNvContentPartPr/>
              <p14:nvPr/>
            </p14:nvContentPartPr>
            <p14:xfrm>
              <a:off x="75413" y="458347"/>
              <a:ext cx="1455840" cy="44676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4DC9377B-F5CE-4205-9DEC-B235D763E9C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093" y="454027"/>
                <a:ext cx="146448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6EEC77EF-3ECC-4A2F-98F0-8100B31321E0}"/>
                  </a:ext>
                </a:extLst>
              </p14:cNvPr>
              <p14:cNvContentPartPr/>
              <p14:nvPr/>
            </p14:nvContentPartPr>
            <p14:xfrm>
              <a:off x="2535653" y="368707"/>
              <a:ext cx="894240" cy="106920"/>
            </p14:xfrm>
          </p:contentPart>
        </mc:Choice>
        <mc:Fallback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6EEC77EF-3ECC-4A2F-98F0-8100B31321E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31333" y="364387"/>
                <a:ext cx="902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90E84EBF-C860-43E5-A83A-C2141A9FA8D8}"/>
                  </a:ext>
                </a:extLst>
              </p14:cNvPr>
              <p14:cNvContentPartPr/>
              <p14:nvPr/>
            </p14:nvContentPartPr>
            <p14:xfrm>
              <a:off x="9048413" y="2874667"/>
              <a:ext cx="2995560" cy="43704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90E84EBF-C860-43E5-A83A-C2141A9FA8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44093" y="2870347"/>
                <a:ext cx="30042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DA4C009-485F-4ED9-AD6C-28084B506820}"/>
                  </a:ext>
                </a:extLst>
              </p14:cNvPr>
              <p14:cNvContentPartPr/>
              <p14:nvPr/>
            </p14:nvContentPartPr>
            <p14:xfrm>
              <a:off x="4124333" y="169627"/>
              <a:ext cx="214560" cy="245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DA4C009-485F-4ED9-AD6C-28084B5068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20013" y="165307"/>
                <a:ext cx="2232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720C141-4B92-4F90-8C51-5825E4FA2108}"/>
                  </a:ext>
                </a:extLst>
              </p14:cNvPr>
              <p14:cNvContentPartPr/>
              <p14:nvPr/>
            </p14:nvContentPartPr>
            <p14:xfrm>
              <a:off x="4337813" y="325507"/>
              <a:ext cx="118440" cy="98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720C141-4B92-4F90-8C51-5825E4FA210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33493" y="321187"/>
                <a:ext cx="127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E59D81-8417-4BDC-9A7B-EE83925C78C6}"/>
                  </a:ext>
                </a:extLst>
              </p14:cNvPr>
              <p14:cNvContentPartPr/>
              <p14:nvPr/>
            </p14:nvContentPartPr>
            <p14:xfrm>
              <a:off x="4551653" y="196267"/>
              <a:ext cx="37800" cy="226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E59D81-8417-4BDC-9A7B-EE83925C78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47333" y="191947"/>
                <a:ext cx="46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D15D55-9D9C-49D5-9895-A4B116FBAF2C}"/>
                  </a:ext>
                </a:extLst>
              </p14:cNvPr>
              <p14:cNvContentPartPr/>
              <p14:nvPr/>
            </p14:nvContentPartPr>
            <p14:xfrm>
              <a:off x="4631573" y="318307"/>
              <a:ext cx="75240" cy="105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D15D55-9D9C-49D5-9895-A4B116FBAF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27253" y="313987"/>
                <a:ext cx="83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9D6325C-EBB0-437C-A4D5-3D28DAFC3B7E}"/>
                  </a:ext>
                </a:extLst>
              </p14:cNvPr>
              <p14:cNvContentPartPr/>
              <p14:nvPr/>
            </p14:nvContentPartPr>
            <p14:xfrm>
              <a:off x="4759013" y="326947"/>
              <a:ext cx="241920" cy="107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9D6325C-EBB0-437C-A4D5-3D28DAFC3B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54693" y="322627"/>
                <a:ext cx="250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CD1D9A1-86DB-4C1D-B6BF-A28A4AC3BB45}"/>
                  </a:ext>
                </a:extLst>
              </p14:cNvPr>
              <p14:cNvContentPartPr/>
              <p14:nvPr/>
            </p14:nvContentPartPr>
            <p14:xfrm>
              <a:off x="5251133" y="431347"/>
              <a:ext cx="360" cy="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CD1D9A1-86DB-4C1D-B6BF-A28A4AC3BB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46813" y="4270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2135121-7445-4B07-8B76-4F5C359B573D}"/>
                  </a:ext>
                </a:extLst>
              </p14:cNvPr>
              <p14:cNvContentPartPr/>
              <p14:nvPr/>
            </p14:nvContentPartPr>
            <p14:xfrm>
              <a:off x="5176973" y="371227"/>
              <a:ext cx="108720" cy="21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2135121-7445-4B07-8B76-4F5C359B57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2653" y="366907"/>
                <a:ext cx="117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CBBAE9E-3B9F-4A3C-B90B-11694DF978C0}"/>
                  </a:ext>
                </a:extLst>
              </p14:cNvPr>
              <p14:cNvContentPartPr/>
              <p14:nvPr/>
            </p14:nvContentPartPr>
            <p14:xfrm>
              <a:off x="5477933" y="227587"/>
              <a:ext cx="154800" cy="183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CBBAE9E-3B9F-4A3C-B90B-11694DF978C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3613" y="223267"/>
                <a:ext cx="163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6AE0E58-D1C9-4717-8BEB-668D16F818D5}"/>
                  </a:ext>
                </a:extLst>
              </p14:cNvPr>
              <p14:cNvContentPartPr/>
              <p14:nvPr/>
            </p14:nvContentPartPr>
            <p14:xfrm>
              <a:off x="5644973" y="327307"/>
              <a:ext cx="70920" cy="72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6AE0E58-D1C9-4717-8BEB-668D16F818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40653" y="322987"/>
                <a:ext cx="795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C505544-72F1-4A70-97D5-561684018119}"/>
                  </a:ext>
                </a:extLst>
              </p14:cNvPr>
              <p14:cNvContentPartPr/>
              <p14:nvPr/>
            </p14:nvContentPartPr>
            <p14:xfrm>
              <a:off x="5747573" y="267547"/>
              <a:ext cx="110880" cy="142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C505544-72F1-4A70-97D5-561684018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43253" y="263227"/>
                <a:ext cx="119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B73978D-B193-4B4E-9070-926F808B6719}"/>
                  </a:ext>
                </a:extLst>
              </p14:cNvPr>
              <p14:cNvContentPartPr/>
              <p14:nvPr/>
            </p14:nvContentPartPr>
            <p14:xfrm>
              <a:off x="5899133" y="201307"/>
              <a:ext cx="293040" cy="1958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B73978D-B193-4B4E-9070-926F808B671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94813" y="196987"/>
                <a:ext cx="301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B6373B4-A40E-49D0-A2C3-76D509DEEC69}"/>
                  </a:ext>
                </a:extLst>
              </p14:cNvPr>
              <p14:cNvContentPartPr/>
              <p14:nvPr/>
            </p14:nvContentPartPr>
            <p14:xfrm>
              <a:off x="3995813" y="143347"/>
              <a:ext cx="31320" cy="3409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B6373B4-A40E-49D0-A2C3-76D509DEEC6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91493" y="139027"/>
                <a:ext cx="39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35039CF-7F5A-4A25-8E15-207A8FD5F640}"/>
                  </a:ext>
                </a:extLst>
              </p14:cNvPr>
              <p14:cNvContentPartPr/>
              <p14:nvPr/>
            </p14:nvContentPartPr>
            <p14:xfrm>
              <a:off x="3975653" y="490387"/>
              <a:ext cx="1800" cy="109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35039CF-7F5A-4A25-8E15-207A8FD5F64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1333" y="486067"/>
                <a:ext cx="10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1DA11FA-F5C8-409D-8BC5-5A0DFAECE6C1}"/>
                  </a:ext>
                </a:extLst>
              </p14:cNvPr>
              <p14:cNvContentPartPr/>
              <p14:nvPr/>
            </p14:nvContentPartPr>
            <p14:xfrm>
              <a:off x="4002653" y="162427"/>
              <a:ext cx="2291400" cy="449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1DA11FA-F5C8-409D-8BC5-5A0DFAECE6C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98333" y="158107"/>
                <a:ext cx="23000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15D3D05-AC79-4465-BF8F-4778146207C6}"/>
                  </a:ext>
                </a:extLst>
              </p14:cNvPr>
              <p14:cNvContentPartPr/>
              <p14:nvPr/>
            </p14:nvContentPartPr>
            <p14:xfrm>
              <a:off x="2351693" y="965227"/>
              <a:ext cx="109800" cy="1234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15D3D05-AC79-4465-BF8F-4778146207C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47373" y="960907"/>
                <a:ext cx="118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F9DBAEF-2803-450E-9761-B7F893E0DA42}"/>
                  </a:ext>
                </a:extLst>
              </p14:cNvPr>
              <p14:cNvContentPartPr/>
              <p14:nvPr/>
            </p14:nvContentPartPr>
            <p14:xfrm>
              <a:off x="2439893" y="949387"/>
              <a:ext cx="66600" cy="3175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F9DBAEF-2803-450E-9761-B7F893E0DA4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35573" y="945067"/>
                <a:ext cx="75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179BA77-F76D-4C55-A3CF-7201F7ABB1A3}"/>
                  </a:ext>
                </a:extLst>
              </p14:cNvPr>
              <p14:cNvContentPartPr/>
              <p14:nvPr/>
            </p14:nvContentPartPr>
            <p14:xfrm>
              <a:off x="2608013" y="844267"/>
              <a:ext cx="74520" cy="2725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179BA77-F76D-4C55-A3CF-7201F7ABB1A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03693" y="839947"/>
                <a:ext cx="831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932D985-34F4-4413-86B8-2C141453ED58}"/>
                  </a:ext>
                </a:extLst>
              </p14:cNvPr>
              <p14:cNvContentPartPr/>
              <p14:nvPr/>
            </p14:nvContentPartPr>
            <p14:xfrm>
              <a:off x="2801693" y="909067"/>
              <a:ext cx="113760" cy="1504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932D985-34F4-4413-86B8-2C141453ED5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97373" y="904747"/>
                <a:ext cx="122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BAD9E8FA-7A71-4C68-88DF-51F5D443D066}"/>
                  </a:ext>
                </a:extLst>
              </p14:cNvPr>
              <p14:cNvContentPartPr/>
              <p14:nvPr/>
            </p14:nvContentPartPr>
            <p14:xfrm>
              <a:off x="2855333" y="1003027"/>
              <a:ext cx="54720" cy="486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BAD9E8FA-7A71-4C68-88DF-51F5D443D06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51013" y="998707"/>
                <a:ext cx="63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1CA01BF-D48B-4626-B85B-8AD483BAF131}"/>
                  </a:ext>
                </a:extLst>
              </p14:cNvPr>
              <p14:cNvContentPartPr/>
              <p14:nvPr/>
            </p14:nvContentPartPr>
            <p14:xfrm>
              <a:off x="2982053" y="1033987"/>
              <a:ext cx="19440" cy="98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1CA01BF-D48B-4626-B85B-8AD483BAF13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77733" y="1029667"/>
                <a:ext cx="28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8C324FF4-9DA5-4582-A412-498976A5CB18}"/>
                  </a:ext>
                </a:extLst>
              </p14:cNvPr>
              <p14:cNvContentPartPr/>
              <p14:nvPr/>
            </p14:nvContentPartPr>
            <p14:xfrm>
              <a:off x="3103733" y="865147"/>
              <a:ext cx="112320" cy="1692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8C324FF4-9DA5-4582-A412-498976A5CB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99413" y="860827"/>
                <a:ext cx="120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0A25408-2AA3-4B65-A8FB-77EDEA101306}"/>
                  </a:ext>
                </a:extLst>
              </p14:cNvPr>
              <p14:cNvContentPartPr/>
              <p14:nvPr/>
            </p14:nvContentPartPr>
            <p14:xfrm>
              <a:off x="3142973" y="962347"/>
              <a:ext cx="75240" cy="6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0A25408-2AA3-4B65-A8FB-77EDEA10130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38653" y="958027"/>
                <a:ext cx="838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E3AC9D0-8F4D-45EE-AF1F-8FCF94E37938}"/>
                  </a:ext>
                </a:extLst>
              </p14:cNvPr>
              <p14:cNvContentPartPr/>
              <p14:nvPr/>
            </p14:nvContentPartPr>
            <p14:xfrm>
              <a:off x="3299573" y="933187"/>
              <a:ext cx="21960" cy="338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E3AC9D0-8F4D-45EE-AF1F-8FCF94E3793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5253" y="928867"/>
                <a:ext cx="30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7DA6425-A4B4-423A-8B9B-B741FFC8E399}"/>
                  </a:ext>
                </a:extLst>
              </p14:cNvPr>
              <p14:cNvContentPartPr/>
              <p14:nvPr/>
            </p14:nvContentPartPr>
            <p14:xfrm>
              <a:off x="3350333" y="874867"/>
              <a:ext cx="127080" cy="1742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7DA6425-A4B4-423A-8B9B-B741FFC8E39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46013" y="870547"/>
                <a:ext cx="1357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78CFF288-ACED-49FA-8F21-889A60739C83}"/>
                  </a:ext>
                </a:extLst>
              </p14:cNvPr>
              <p14:cNvContentPartPr/>
              <p14:nvPr/>
            </p14:nvContentPartPr>
            <p14:xfrm>
              <a:off x="3471653" y="809347"/>
              <a:ext cx="115920" cy="3218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78CFF288-ACED-49FA-8F21-889A60739C8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467333" y="805027"/>
                <a:ext cx="1245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8006F91-3003-4DBE-893C-D4522D6416A0}"/>
                  </a:ext>
                </a:extLst>
              </p14:cNvPr>
              <p14:cNvContentPartPr/>
              <p14:nvPr/>
            </p14:nvContentPartPr>
            <p14:xfrm>
              <a:off x="286373" y="650587"/>
              <a:ext cx="12240" cy="141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8006F91-3003-4DBE-893C-D4522D6416A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2053" y="646267"/>
                <a:ext cx="20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E2C0A1-8E2C-4CA4-A0F5-01C8111630DF}"/>
                  </a:ext>
                </a:extLst>
              </p14:cNvPr>
              <p14:cNvContentPartPr/>
              <p14:nvPr/>
            </p14:nvContentPartPr>
            <p14:xfrm>
              <a:off x="201773" y="588667"/>
              <a:ext cx="185400" cy="111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E2C0A1-8E2C-4CA4-A0F5-01C8111630D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7453" y="584347"/>
                <a:ext cx="1940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79BBCAC-A387-4F67-B733-206EFB413A0E}"/>
                  </a:ext>
                </a:extLst>
              </p14:cNvPr>
              <p14:cNvContentPartPr/>
              <p14:nvPr/>
            </p14:nvContentPartPr>
            <p14:xfrm>
              <a:off x="395453" y="688387"/>
              <a:ext cx="165240" cy="106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79BBCAC-A387-4F67-B733-206EFB413A0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1133" y="684067"/>
                <a:ext cx="173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B2DAA-7473-43E2-9C32-7B1D97E8762F}"/>
                  </a:ext>
                </a:extLst>
              </p14:cNvPr>
              <p14:cNvContentPartPr/>
              <p14:nvPr/>
            </p14:nvContentPartPr>
            <p14:xfrm>
              <a:off x="595973" y="602707"/>
              <a:ext cx="240480" cy="1771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B2DAA-7473-43E2-9C32-7B1D97E876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1653" y="598387"/>
                <a:ext cx="249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AA81931-6F6E-4252-85C6-EB42C1E8D3CD}"/>
                  </a:ext>
                </a:extLst>
              </p14:cNvPr>
              <p14:cNvContentPartPr/>
              <p14:nvPr/>
            </p14:nvContentPartPr>
            <p14:xfrm>
              <a:off x="851573" y="684787"/>
              <a:ext cx="119160" cy="66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AA81931-6F6E-4252-85C6-EB42C1E8D3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7253" y="680467"/>
                <a:ext cx="127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4405EDE-C769-41D3-9BA7-6E100D162679}"/>
                  </a:ext>
                </a:extLst>
              </p14:cNvPr>
              <p14:cNvContentPartPr/>
              <p14:nvPr/>
            </p14:nvContentPartPr>
            <p14:xfrm>
              <a:off x="995573" y="582547"/>
              <a:ext cx="155880" cy="169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4405EDE-C769-41D3-9BA7-6E100D1626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1253" y="578227"/>
                <a:ext cx="164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A0EB5BB-38DE-4C18-BEA7-30CA5BAE5D70}"/>
                  </a:ext>
                </a:extLst>
              </p14:cNvPr>
              <p14:cNvContentPartPr/>
              <p14:nvPr/>
            </p14:nvContentPartPr>
            <p14:xfrm>
              <a:off x="1145333" y="599827"/>
              <a:ext cx="11520" cy="10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A0EB5BB-38DE-4C18-BEA7-30CA5BAE5D7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013" y="595507"/>
                <a:ext cx="20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458B5B5-ED71-439D-87C6-BBB02CEED3DA}"/>
                  </a:ext>
                </a:extLst>
              </p14:cNvPr>
              <p14:cNvContentPartPr/>
              <p14:nvPr/>
            </p14:nvContentPartPr>
            <p14:xfrm>
              <a:off x="1151813" y="669667"/>
              <a:ext cx="214560" cy="60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458B5B5-ED71-439D-87C6-BBB02CEED3D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47493" y="665347"/>
                <a:ext cx="223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CDF0DE7-BC1A-4F3C-9AEF-3A6BED2438EB}"/>
                  </a:ext>
                </a:extLst>
              </p14:cNvPr>
              <p14:cNvContentPartPr/>
              <p14:nvPr/>
            </p14:nvContentPartPr>
            <p14:xfrm>
              <a:off x="499853" y="1018507"/>
              <a:ext cx="95040" cy="136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CDF0DE7-BC1A-4F3C-9AEF-3A6BED2438E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5533" y="1014187"/>
                <a:ext cx="103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E094F40-7598-4D16-876E-88C0B45F9EB6}"/>
                  </a:ext>
                </a:extLst>
              </p14:cNvPr>
              <p14:cNvContentPartPr/>
              <p14:nvPr/>
            </p14:nvContentPartPr>
            <p14:xfrm>
              <a:off x="533333" y="1002307"/>
              <a:ext cx="119880" cy="326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E094F40-7598-4D16-876E-88C0B45F9EB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9013" y="997987"/>
                <a:ext cx="128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712C313-6924-453A-9A7A-27DF73E73AE1}"/>
                  </a:ext>
                </a:extLst>
              </p14:cNvPr>
              <p14:cNvContentPartPr/>
              <p14:nvPr/>
            </p14:nvContentPartPr>
            <p14:xfrm>
              <a:off x="1232453" y="955507"/>
              <a:ext cx="134280" cy="190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712C313-6924-453A-9A7A-27DF73E73A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28133" y="951187"/>
                <a:ext cx="142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A3E1E0B-CAFC-428F-A888-CF3A6C2B2097}"/>
                  </a:ext>
                </a:extLst>
              </p14:cNvPr>
              <p14:cNvContentPartPr/>
              <p14:nvPr/>
            </p14:nvContentPartPr>
            <p14:xfrm>
              <a:off x="1312733" y="1062787"/>
              <a:ext cx="68760" cy="914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A3E1E0B-CAFC-428F-A888-CF3A6C2B209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08413" y="1058467"/>
                <a:ext cx="77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5E51F3-0F0C-4AF3-8460-BA00BD36F30B}"/>
                  </a:ext>
                </a:extLst>
              </p14:cNvPr>
              <p14:cNvContentPartPr/>
              <p14:nvPr/>
            </p14:nvContentPartPr>
            <p14:xfrm>
              <a:off x="1458893" y="1121467"/>
              <a:ext cx="17280" cy="129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5E51F3-0F0C-4AF3-8460-BA00BD36F30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54573" y="1117147"/>
                <a:ext cx="25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A77A77C-DDBA-4B11-B935-F43787339FA9}"/>
                  </a:ext>
                </a:extLst>
              </p14:cNvPr>
              <p14:cNvContentPartPr/>
              <p14:nvPr/>
            </p14:nvContentPartPr>
            <p14:xfrm>
              <a:off x="1578773" y="976747"/>
              <a:ext cx="151920" cy="181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A77A77C-DDBA-4B11-B935-F43787339FA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74453" y="972427"/>
                <a:ext cx="160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273561F-9CF0-45E3-B965-EDB2D5581A6D}"/>
                  </a:ext>
                </a:extLst>
              </p14:cNvPr>
              <p14:cNvContentPartPr/>
              <p14:nvPr/>
            </p14:nvContentPartPr>
            <p14:xfrm>
              <a:off x="1729613" y="907267"/>
              <a:ext cx="94680" cy="308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273561F-9CF0-45E3-B965-EDB2D5581A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725293" y="902947"/>
                <a:ext cx="103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DBD98A7-A491-453A-A68E-1E3A72ECABBB}"/>
                  </a:ext>
                </a:extLst>
              </p14:cNvPr>
              <p14:cNvContentPartPr/>
              <p14:nvPr/>
            </p14:nvContentPartPr>
            <p14:xfrm>
              <a:off x="1008893" y="1676587"/>
              <a:ext cx="75960" cy="75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DBD98A7-A491-453A-A68E-1E3A72ECABB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04573" y="1672267"/>
                <a:ext cx="84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902D2B8-0F0C-4F93-B54B-B1FC484DA20D}"/>
                  </a:ext>
                </a:extLst>
              </p14:cNvPr>
              <p14:cNvContentPartPr/>
              <p14:nvPr/>
            </p14:nvContentPartPr>
            <p14:xfrm>
              <a:off x="1095293" y="1667947"/>
              <a:ext cx="58320" cy="576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902D2B8-0F0C-4F93-B54B-B1FC484DA20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90973" y="1663627"/>
                <a:ext cx="66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051D659-53B2-49DC-992C-6BFF630C6286}"/>
                  </a:ext>
                </a:extLst>
              </p14:cNvPr>
              <p14:cNvContentPartPr/>
              <p14:nvPr/>
            </p14:nvContentPartPr>
            <p14:xfrm>
              <a:off x="1135973" y="1654987"/>
              <a:ext cx="76680" cy="1656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051D659-53B2-49DC-992C-6BFF630C628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31653" y="1650667"/>
                <a:ext cx="853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0AF44B0-B096-4034-8274-A34DD65F5D17}"/>
                  </a:ext>
                </a:extLst>
              </p14:cNvPr>
              <p14:cNvContentPartPr/>
              <p14:nvPr/>
            </p14:nvContentPartPr>
            <p14:xfrm>
              <a:off x="1231373" y="1651387"/>
              <a:ext cx="10800" cy="77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0AF44B0-B096-4034-8274-A34DD65F5D1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227053" y="1647067"/>
                <a:ext cx="19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3F44B30-A28C-4219-9EC3-B905B32989FB}"/>
                  </a:ext>
                </a:extLst>
              </p14:cNvPr>
              <p14:cNvContentPartPr/>
              <p14:nvPr/>
            </p14:nvContentPartPr>
            <p14:xfrm>
              <a:off x="1276373" y="1571467"/>
              <a:ext cx="28800" cy="140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3F44B30-A28C-4219-9EC3-B905B32989F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72053" y="1567147"/>
                <a:ext cx="374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FE9E668-381A-4A12-AD0B-FFC28C5F327C}"/>
                  </a:ext>
                </a:extLst>
              </p14:cNvPr>
              <p14:cNvContentPartPr/>
              <p14:nvPr/>
            </p14:nvContentPartPr>
            <p14:xfrm>
              <a:off x="1309853" y="1635187"/>
              <a:ext cx="97560" cy="705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FE9E668-381A-4A12-AD0B-FFC28C5F32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05533" y="1630867"/>
                <a:ext cx="106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20ED08E-C7A9-4792-8C31-9FCB7F35C8F5}"/>
                  </a:ext>
                </a:extLst>
              </p14:cNvPr>
              <p14:cNvContentPartPr/>
              <p14:nvPr/>
            </p14:nvContentPartPr>
            <p14:xfrm>
              <a:off x="1409573" y="1544827"/>
              <a:ext cx="33840" cy="1634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20ED08E-C7A9-4792-8C31-9FCB7F35C8F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05253" y="1540507"/>
                <a:ext cx="42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5916635-C149-452A-B5EB-11DF6D16CE99}"/>
                  </a:ext>
                </a:extLst>
              </p14:cNvPr>
              <p14:cNvContentPartPr/>
              <p14:nvPr/>
            </p14:nvContentPartPr>
            <p14:xfrm>
              <a:off x="1265573" y="1324147"/>
              <a:ext cx="21600" cy="130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5916635-C149-452A-B5EB-11DF6D16CE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261253" y="1319827"/>
                <a:ext cx="302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A816C31-3A7B-427D-82FC-E1087C9DE037}"/>
                  </a:ext>
                </a:extLst>
              </p14:cNvPr>
              <p14:cNvContentPartPr/>
              <p14:nvPr/>
            </p14:nvContentPartPr>
            <p14:xfrm>
              <a:off x="1201853" y="1249987"/>
              <a:ext cx="101880" cy="1015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A816C31-3A7B-427D-82FC-E1087C9DE03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97533" y="1245667"/>
                <a:ext cx="110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D3F3C0F-4D42-420C-9ABF-3FBF7EFBF549}"/>
                  </a:ext>
                </a:extLst>
              </p14:cNvPr>
              <p14:cNvContentPartPr/>
              <p14:nvPr/>
            </p14:nvContentPartPr>
            <p14:xfrm>
              <a:off x="1653653" y="1305787"/>
              <a:ext cx="27000" cy="1382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D3F3C0F-4D42-420C-9ABF-3FBF7EFBF54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49333" y="1301467"/>
                <a:ext cx="356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EF19EEC-5853-41A0-80A3-908C5220AC20}"/>
                  </a:ext>
                </a:extLst>
              </p14:cNvPr>
              <p14:cNvContentPartPr/>
              <p14:nvPr/>
            </p14:nvContentPartPr>
            <p14:xfrm>
              <a:off x="1586333" y="1225867"/>
              <a:ext cx="102600" cy="1227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EF19EEC-5853-41A0-80A3-908C5220AC2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82013" y="1221547"/>
                <a:ext cx="111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EB896E4-C629-4245-8997-2FF19598FCD5}"/>
                  </a:ext>
                </a:extLst>
              </p14:cNvPr>
              <p14:cNvContentPartPr/>
              <p14:nvPr/>
            </p14:nvContentPartPr>
            <p14:xfrm>
              <a:off x="1625213" y="1548787"/>
              <a:ext cx="80640" cy="137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EB896E4-C629-4245-8997-2FF19598FCD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20893" y="1544467"/>
                <a:ext cx="89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8FF9A8B-3318-4B20-9B90-234D6ECAF735}"/>
                  </a:ext>
                </a:extLst>
              </p14:cNvPr>
              <p14:cNvContentPartPr/>
              <p14:nvPr/>
            </p14:nvContentPartPr>
            <p14:xfrm>
              <a:off x="1692893" y="1591987"/>
              <a:ext cx="85680" cy="752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8FF9A8B-3318-4B20-9B90-234D6ECAF73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88573" y="1587667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A6BD7EA-570B-4D9B-B138-40F8EFD91BC6}"/>
                  </a:ext>
                </a:extLst>
              </p14:cNvPr>
              <p14:cNvContentPartPr/>
              <p14:nvPr/>
            </p14:nvContentPartPr>
            <p14:xfrm>
              <a:off x="1782893" y="1509187"/>
              <a:ext cx="69840" cy="1512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A6BD7EA-570B-4D9B-B138-40F8EFD91B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778573" y="1504867"/>
                <a:ext cx="78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1AF9F02-24E9-48EC-9095-02DCDDEC2DE3}"/>
                  </a:ext>
                </a:extLst>
              </p14:cNvPr>
              <p14:cNvContentPartPr/>
              <p14:nvPr/>
            </p14:nvContentPartPr>
            <p14:xfrm>
              <a:off x="1866773" y="1579747"/>
              <a:ext cx="191520" cy="666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1AF9F02-24E9-48EC-9095-02DCDDEC2DE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862453" y="1575427"/>
                <a:ext cx="200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701AC80-702A-423D-80F1-3B4E90660100}"/>
                  </a:ext>
                </a:extLst>
              </p14:cNvPr>
              <p14:cNvContentPartPr/>
              <p14:nvPr/>
            </p14:nvContentPartPr>
            <p14:xfrm>
              <a:off x="1044533" y="1132987"/>
              <a:ext cx="5400" cy="1278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701AC80-702A-423D-80F1-3B4E9066010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40213" y="1128667"/>
                <a:ext cx="14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B760014-4F4F-4AB6-B13B-648F1863E41F}"/>
                  </a:ext>
                </a:extLst>
              </p14:cNvPr>
              <p14:cNvContentPartPr/>
              <p14:nvPr/>
            </p14:nvContentPartPr>
            <p14:xfrm>
              <a:off x="802253" y="941467"/>
              <a:ext cx="162000" cy="258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B760014-4F4F-4AB6-B13B-648F1863E41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7933" y="937147"/>
                <a:ext cx="170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9BD1F97-836B-41AD-A9C8-4B9D03052161}"/>
                  </a:ext>
                </a:extLst>
              </p14:cNvPr>
              <p14:cNvContentPartPr/>
              <p14:nvPr/>
            </p14:nvContentPartPr>
            <p14:xfrm>
              <a:off x="869933" y="1071067"/>
              <a:ext cx="91440" cy="234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9BD1F97-836B-41AD-A9C8-4B9D0305216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5613" y="1066747"/>
                <a:ext cx="100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0BD2D4F-2064-4B8B-B34C-7FD36A4E427E}"/>
                  </a:ext>
                </a:extLst>
              </p14:cNvPr>
              <p14:cNvContentPartPr/>
              <p14:nvPr/>
            </p14:nvContentPartPr>
            <p14:xfrm>
              <a:off x="732773" y="1363387"/>
              <a:ext cx="86400" cy="2221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0BD2D4F-2064-4B8B-B34C-7FD36A4E427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28453" y="1359067"/>
                <a:ext cx="95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69275A5-A821-45A9-AE84-60B6B52540F7}"/>
                  </a:ext>
                </a:extLst>
              </p14:cNvPr>
              <p14:cNvContentPartPr/>
              <p14:nvPr/>
            </p14:nvContentPartPr>
            <p14:xfrm>
              <a:off x="687773" y="1300027"/>
              <a:ext cx="161640" cy="135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69275A5-A821-45A9-AE84-60B6B52540F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3453" y="1295707"/>
                <a:ext cx="1702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47E2A77-47C3-4913-97ED-2D13C396FE2B}"/>
                  </a:ext>
                </a:extLst>
              </p14:cNvPr>
              <p14:cNvContentPartPr/>
              <p14:nvPr/>
            </p14:nvContentPartPr>
            <p14:xfrm>
              <a:off x="181613" y="1700707"/>
              <a:ext cx="83880" cy="196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47E2A77-47C3-4913-97ED-2D13C396FE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7293" y="1696387"/>
                <a:ext cx="925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E4AB65B-E993-4FAE-A937-890E5C86E198}"/>
                  </a:ext>
                </a:extLst>
              </p14:cNvPr>
              <p14:cNvContentPartPr/>
              <p14:nvPr/>
            </p14:nvContentPartPr>
            <p14:xfrm>
              <a:off x="259373" y="1775587"/>
              <a:ext cx="74160" cy="1069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E4AB65B-E993-4FAE-A937-890E5C86E19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55053" y="1771267"/>
                <a:ext cx="82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27F1295-64B1-4AE9-82D9-18B11B11077B}"/>
                  </a:ext>
                </a:extLst>
              </p14:cNvPr>
              <p14:cNvContentPartPr/>
              <p14:nvPr/>
            </p14:nvContentPartPr>
            <p14:xfrm>
              <a:off x="349373" y="1804387"/>
              <a:ext cx="43200" cy="55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27F1295-64B1-4AE9-82D9-18B11B11077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45053" y="1800067"/>
                <a:ext cx="5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2BB7123-76C3-405A-B636-A5244216FE47}"/>
                  </a:ext>
                </a:extLst>
              </p14:cNvPr>
              <p14:cNvContentPartPr/>
              <p14:nvPr/>
            </p14:nvContentPartPr>
            <p14:xfrm>
              <a:off x="406613" y="1712587"/>
              <a:ext cx="55080" cy="1728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2BB7123-76C3-405A-B636-A5244216FE4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02293" y="1708267"/>
                <a:ext cx="637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D76FCB8-7BB3-4A55-BEC2-3825FF7DFA24}"/>
                  </a:ext>
                </a:extLst>
              </p14:cNvPr>
              <p14:cNvContentPartPr/>
              <p14:nvPr/>
            </p14:nvContentPartPr>
            <p14:xfrm>
              <a:off x="489773" y="1796467"/>
              <a:ext cx="61920" cy="702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D76FCB8-7BB3-4A55-BEC2-3825FF7DFA2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5453" y="1792147"/>
                <a:ext cx="70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F912305-4B6A-454E-A373-21839C7EEA70}"/>
                  </a:ext>
                </a:extLst>
              </p14:cNvPr>
              <p14:cNvContentPartPr/>
              <p14:nvPr/>
            </p14:nvContentPartPr>
            <p14:xfrm>
              <a:off x="553853" y="1801507"/>
              <a:ext cx="45720" cy="727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F912305-4B6A-454E-A373-21839C7EEA7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9533" y="1797187"/>
                <a:ext cx="54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AB2ECEC-3F0A-4644-B977-7685F428528F}"/>
                  </a:ext>
                </a:extLst>
              </p14:cNvPr>
              <p14:cNvContentPartPr/>
              <p14:nvPr/>
            </p14:nvContentPartPr>
            <p14:xfrm>
              <a:off x="604253" y="1710427"/>
              <a:ext cx="38520" cy="1526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AB2ECEC-3F0A-4644-B977-7685F428528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99933" y="1706107"/>
                <a:ext cx="47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15574DA-95A9-40A6-87A1-9D0ECB609B4A}"/>
                  </a:ext>
                </a:extLst>
              </p14:cNvPr>
              <p14:cNvContentPartPr/>
              <p14:nvPr/>
            </p14:nvContentPartPr>
            <p14:xfrm>
              <a:off x="642413" y="1793227"/>
              <a:ext cx="51840" cy="720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15574DA-95A9-40A6-87A1-9D0ECB609B4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8093" y="1788907"/>
                <a:ext cx="60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AFF4664-287F-4CE4-85AF-A47FDFD89027}"/>
                  </a:ext>
                </a:extLst>
              </p14:cNvPr>
              <p14:cNvContentPartPr/>
              <p14:nvPr/>
            </p14:nvContentPartPr>
            <p14:xfrm>
              <a:off x="696413" y="1797187"/>
              <a:ext cx="55440" cy="185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AFF4664-287F-4CE4-85AF-A47FDFD8902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2093" y="1792867"/>
                <a:ext cx="64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C54D20E-53C8-4712-9C1C-368920802256}"/>
                  </a:ext>
                </a:extLst>
              </p14:cNvPr>
              <p14:cNvContentPartPr/>
              <p14:nvPr/>
            </p14:nvContentPartPr>
            <p14:xfrm>
              <a:off x="764093" y="1787467"/>
              <a:ext cx="9000" cy="205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C54D20E-53C8-4712-9C1C-36892080225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59773" y="1783147"/>
                <a:ext cx="1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F94EEF0-A621-4B72-84C2-27E8C30A9276}"/>
                  </a:ext>
                </a:extLst>
              </p14:cNvPr>
              <p14:cNvContentPartPr/>
              <p14:nvPr/>
            </p14:nvContentPartPr>
            <p14:xfrm>
              <a:off x="765893" y="1785667"/>
              <a:ext cx="78120" cy="2667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F94EEF0-A621-4B72-84C2-27E8C30A92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1573" y="1781347"/>
                <a:ext cx="86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A372B6C-E7CD-46E8-B587-03F69F197D67}"/>
                  </a:ext>
                </a:extLst>
              </p14:cNvPr>
              <p14:cNvContentPartPr/>
              <p14:nvPr/>
            </p14:nvContentPartPr>
            <p14:xfrm>
              <a:off x="1087013" y="757867"/>
              <a:ext cx="551520" cy="106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A372B6C-E7CD-46E8-B587-03F69F197D6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82693" y="753547"/>
                <a:ext cx="5601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77279D9-C2FF-40B5-8913-DB61D2F77F5E}"/>
                  </a:ext>
                </a:extLst>
              </p14:cNvPr>
              <p14:cNvContentPartPr/>
              <p14:nvPr/>
            </p14:nvContentPartPr>
            <p14:xfrm>
              <a:off x="1574453" y="813307"/>
              <a:ext cx="93960" cy="972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77279D9-C2FF-40B5-8913-DB61D2F77F5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570133" y="808987"/>
                <a:ext cx="102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7FBFCA8-1A17-4F48-B935-2CF621ECF07E}"/>
                  </a:ext>
                </a:extLst>
              </p14:cNvPr>
              <p14:cNvContentPartPr/>
              <p14:nvPr/>
            </p14:nvContentPartPr>
            <p14:xfrm>
              <a:off x="2056853" y="1063147"/>
              <a:ext cx="169200" cy="187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7FBFCA8-1A17-4F48-B935-2CF621ECF07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52533" y="1058827"/>
                <a:ext cx="177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8EAEE15-0A69-4197-AE9C-89384C7B732F}"/>
                  </a:ext>
                </a:extLst>
              </p14:cNvPr>
              <p14:cNvContentPartPr/>
              <p14:nvPr/>
            </p14:nvContentPartPr>
            <p14:xfrm>
              <a:off x="2060453" y="1122907"/>
              <a:ext cx="144360" cy="82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8EAEE15-0A69-4197-AE9C-89384C7B732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056133" y="1118587"/>
                <a:ext cx="153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DF7B7C9-455E-45FC-94CD-1406F4A8439A}"/>
                  </a:ext>
                </a:extLst>
              </p14:cNvPr>
              <p14:cNvContentPartPr/>
              <p14:nvPr/>
            </p14:nvContentPartPr>
            <p14:xfrm>
              <a:off x="375293" y="2325307"/>
              <a:ext cx="15480" cy="205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DF7B7C9-455E-45FC-94CD-1406F4A8439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0973" y="2320987"/>
                <a:ext cx="24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494FD13-4DDB-4C66-9BB6-99A9E75F35E6}"/>
                  </a:ext>
                </a:extLst>
              </p14:cNvPr>
              <p14:cNvContentPartPr/>
              <p14:nvPr/>
            </p14:nvContentPartPr>
            <p14:xfrm>
              <a:off x="379973" y="2308387"/>
              <a:ext cx="26640" cy="39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494FD13-4DDB-4C66-9BB6-99A9E75F35E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75653" y="2304067"/>
                <a:ext cx="35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D1B7F13-0A05-4150-B305-728592B612C6}"/>
                  </a:ext>
                </a:extLst>
              </p14:cNvPr>
              <p14:cNvContentPartPr/>
              <p14:nvPr/>
            </p14:nvContentPartPr>
            <p14:xfrm>
              <a:off x="346133" y="2341147"/>
              <a:ext cx="26280" cy="342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D1B7F13-0A05-4150-B305-728592B612C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41813" y="2336827"/>
                <a:ext cx="34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9115FA9-76F9-4E33-AE97-74E2C52D18DD}"/>
                  </a:ext>
                </a:extLst>
              </p14:cNvPr>
              <p14:cNvContentPartPr/>
              <p14:nvPr/>
            </p14:nvContentPartPr>
            <p14:xfrm>
              <a:off x="320573" y="2135227"/>
              <a:ext cx="197280" cy="2754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9115FA9-76F9-4E33-AE97-74E2C52D18D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16253" y="2130907"/>
                <a:ext cx="2059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3B9F398-6D4E-47EF-B765-FCF3BFB0CC83}"/>
                  </a:ext>
                </a:extLst>
              </p14:cNvPr>
              <p14:cNvContentPartPr/>
              <p14:nvPr/>
            </p14:nvContentPartPr>
            <p14:xfrm>
              <a:off x="423533" y="2277787"/>
              <a:ext cx="88920" cy="72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3B9F398-6D4E-47EF-B765-FCF3BFB0CC8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19213" y="2273467"/>
                <a:ext cx="975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682DD7D-E9DE-4475-9F28-D7ECD1A9FE7A}"/>
                  </a:ext>
                </a:extLst>
              </p14:cNvPr>
              <p14:cNvContentPartPr/>
              <p14:nvPr/>
            </p14:nvContentPartPr>
            <p14:xfrm>
              <a:off x="567533" y="2102827"/>
              <a:ext cx="52560" cy="234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682DD7D-E9DE-4475-9F28-D7ECD1A9FE7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63213" y="2098507"/>
                <a:ext cx="61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092E895-4A1D-4DF0-B59C-B7A856E26E9F}"/>
                  </a:ext>
                </a:extLst>
              </p14:cNvPr>
              <p14:cNvContentPartPr/>
              <p14:nvPr/>
            </p14:nvContentPartPr>
            <p14:xfrm>
              <a:off x="643133" y="2125147"/>
              <a:ext cx="87120" cy="1807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092E895-4A1D-4DF0-B59C-B7A856E26E9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38813" y="2120827"/>
                <a:ext cx="95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F4413D0-FC5D-4F1F-947C-F95565B347F5}"/>
                  </a:ext>
                </a:extLst>
              </p14:cNvPr>
              <p14:cNvContentPartPr/>
              <p14:nvPr/>
            </p14:nvContentPartPr>
            <p14:xfrm>
              <a:off x="731693" y="2079787"/>
              <a:ext cx="58320" cy="294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F4413D0-FC5D-4F1F-947C-F95565B347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27373" y="2075467"/>
                <a:ext cx="66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888F8C8-3956-4DB0-81ED-34CD1C7372BE}"/>
                  </a:ext>
                </a:extLst>
              </p14:cNvPr>
              <p14:cNvContentPartPr/>
              <p14:nvPr/>
            </p14:nvContentPartPr>
            <p14:xfrm>
              <a:off x="480413" y="2477587"/>
              <a:ext cx="23760" cy="109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888F8C8-3956-4DB0-81ED-34CD1C7372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6093" y="2473267"/>
                <a:ext cx="32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FAC9AF4-2792-460B-BA4B-1FD4515A9C28}"/>
                  </a:ext>
                </a:extLst>
              </p14:cNvPr>
              <p14:cNvContentPartPr/>
              <p14:nvPr/>
            </p14:nvContentPartPr>
            <p14:xfrm>
              <a:off x="431093" y="2414227"/>
              <a:ext cx="109800" cy="80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FAC9AF4-2792-460B-BA4B-1FD4515A9C2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6773" y="2409907"/>
                <a:ext cx="118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CCE98E4-3070-4BBD-BDD5-DBC38488153B}"/>
                  </a:ext>
                </a:extLst>
              </p14:cNvPr>
              <p14:cNvContentPartPr/>
              <p14:nvPr/>
            </p14:nvContentPartPr>
            <p14:xfrm>
              <a:off x="203573" y="2620507"/>
              <a:ext cx="126720" cy="1616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CCE98E4-3070-4BBD-BDD5-DBC38488153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9253" y="2616187"/>
                <a:ext cx="1353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9534E22-DCEC-4EA3-802F-78FF09B21413}"/>
                  </a:ext>
                </a:extLst>
              </p14:cNvPr>
              <p14:cNvContentPartPr/>
              <p14:nvPr/>
            </p14:nvContentPartPr>
            <p14:xfrm>
              <a:off x="421733" y="2568307"/>
              <a:ext cx="147600" cy="185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9534E22-DCEC-4EA3-802F-78FF09B2141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17413" y="2563987"/>
                <a:ext cx="1562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A0DDC5D-B929-4240-B861-622B6E555851}"/>
                  </a:ext>
                </a:extLst>
              </p14:cNvPr>
              <p14:cNvContentPartPr/>
              <p14:nvPr/>
            </p14:nvContentPartPr>
            <p14:xfrm>
              <a:off x="468893" y="2668387"/>
              <a:ext cx="103320" cy="79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A0DDC5D-B929-4240-B861-622B6E55585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64573" y="2664067"/>
                <a:ext cx="111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4C2DFCB-9700-4481-89E8-5816E3172A88}"/>
                  </a:ext>
                </a:extLst>
              </p14:cNvPr>
              <p14:cNvContentPartPr/>
              <p14:nvPr/>
            </p14:nvContentPartPr>
            <p14:xfrm>
              <a:off x="167933" y="2824267"/>
              <a:ext cx="393480" cy="302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4C2DFCB-9700-4481-89E8-5816E3172A8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3613" y="2819947"/>
                <a:ext cx="402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7BF9599-8656-4945-8A95-BB2D9C2C1D83}"/>
                  </a:ext>
                </a:extLst>
              </p14:cNvPr>
              <p14:cNvContentPartPr/>
              <p14:nvPr/>
            </p14:nvContentPartPr>
            <p14:xfrm>
              <a:off x="178733" y="2891587"/>
              <a:ext cx="154800" cy="1800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7BF9599-8656-4945-8A95-BB2D9C2C1D8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4413" y="2887267"/>
                <a:ext cx="163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F4665A21-A97C-4D74-B608-F424230B5FB7}"/>
                  </a:ext>
                </a:extLst>
              </p14:cNvPr>
              <p14:cNvContentPartPr/>
              <p14:nvPr/>
            </p14:nvContentPartPr>
            <p14:xfrm>
              <a:off x="451253" y="2882947"/>
              <a:ext cx="25200" cy="172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F4665A21-A97C-4D74-B608-F424230B5FB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46933" y="2878627"/>
                <a:ext cx="33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5F9028C-821A-4F2D-B442-95C19188A186}"/>
                  </a:ext>
                </a:extLst>
              </p14:cNvPr>
              <p14:cNvContentPartPr/>
              <p14:nvPr/>
            </p14:nvContentPartPr>
            <p14:xfrm>
              <a:off x="417413" y="2921467"/>
              <a:ext cx="127800" cy="43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5F9028C-821A-4F2D-B442-95C19188A18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3093" y="2917147"/>
                <a:ext cx="1364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AE21C48-54C5-4033-8B4C-79B504BC5233}"/>
                  </a:ext>
                </a:extLst>
              </p14:cNvPr>
              <p14:cNvContentPartPr/>
              <p14:nvPr/>
            </p14:nvContentPartPr>
            <p14:xfrm>
              <a:off x="2827973" y="1912387"/>
              <a:ext cx="181080" cy="2178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AE21C48-54C5-4033-8B4C-79B504BC523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823653" y="1908067"/>
                <a:ext cx="1897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DCA76DB-4C12-4B97-94C3-EFA0CB6023DA}"/>
                  </a:ext>
                </a:extLst>
              </p14:cNvPr>
              <p14:cNvContentPartPr/>
              <p14:nvPr/>
            </p14:nvContentPartPr>
            <p14:xfrm>
              <a:off x="2915813" y="2034067"/>
              <a:ext cx="85680" cy="126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DCA76DB-4C12-4B97-94C3-EFA0CB6023D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911493" y="2029747"/>
                <a:ext cx="943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6E73C65-0FFA-4E23-8240-C430AFA0D6BC}"/>
                  </a:ext>
                </a:extLst>
              </p14:cNvPr>
              <p14:cNvContentPartPr/>
              <p14:nvPr/>
            </p14:nvContentPartPr>
            <p14:xfrm>
              <a:off x="3079613" y="1902667"/>
              <a:ext cx="70560" cy="1810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6E73C65-0FFA-4E23-8240-C430AFA0D6B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075293" y="1898347"/>
                <a:ext cx="79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B46A827-1379-40FC-A625-83D069E3A4DF}"/>
                  </a:ext>
                </a:extLst>
              </p14:cNvPr>
              <p14:cNvContentPartPr/>
              <p14:nvPr/>
            </p14:nvContentPartPr>
            <p14:xfrm>
              <a:off x="2990333" y="1788547"/>
              <a:ext cx="42840" cy="478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B46A827-1379-40FC-A625-83D069E3A4D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986013" y="1784227"/>
                <a:ext cx="5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9FA1CC4-CE84-46BE-94EE-00EBC2B0054A}"/>
                  </a:ext>
                </a:extLst>
              </p14:cNvPr>
              <p14:cNvContentPartPr/>
              <p14:nvPr/>
            </p14:nvContentPartPr>
            <p14:xfrm>
              <a:off x="3250253" y="1917067"/>
              <a:ext cx="20880" cy="1360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9FA1CC4-CE84-46BE-94EE-00EBC2B0054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245933" y="1912747"/>
                <a:ext cx="29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8B499AB-9B64-4DFB-B4A2-12A274334A45}"/>
                  </a:ext>
                </a:extLst>
              </p14:cNvPr>
              <p14:cNvContentPartPr/>
              <p14:nvPr/>
            </p14:nvContentPartPr>
            <p14:xfrm>
              <a:off x="3218933" y="1967467"/>
              <a:ext cx="85320" cy="61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8B499AB-9B64-4DFB-B4A2-12A274334A4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214613" y="1963147"/>
                <a:ext cx="939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FFFCA0C-722F-49A6-8A79-1CCB7BBCFF69}"/>
                  </a:ext>
                </a:extLst>
              </p14:cNvPr>
              <p14:cNvContentPartPr/>
              <p14:nvPr/>
            </p14:nvContentPartPr>
            <p14:xfrm>
              <a:off x="3319373" y="1877107"/>
              <a:ext cx="46800" cy="2131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FFFCA0C-722F-49A6-8A79-1CCB7BBCFF6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15053" y="1872787"/>
                <a:ext cx="55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37942F4-6230-426D-A978-7B8B3C230430}"/>
                  </a:ext>
                </a:extLst>
              </p14:cNvPr>
              <p14:cNvContentPartPr/>
              <p14:nvPr/>
            </p14:nvContentPartPr>
            <p14:xfrm>
              <a:off x="2801693" y="2200387"/>
              <a:ext cx="630360" cy="241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37942F4-6230-426D-A978-7B8B3C23043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797373" y="2196067"/>
                <a:ext cx="639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B81E188-A679-48ED-ABD3-2B13470F4777}"/>
                  </a:ext>
                </a:extLst>
              </p14:cNvPr>
              <p14:cNvContentPartPr/>
              <p14:nvPr/>
            </p14:nvContentPartPr>
            <p14:xfrm>
              <a:off x="2860733" y="2318467"/>
              <a:ext cx="156600" cy="1965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B81E188-A679-48ED-ABD3-2B13470F477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856413" y="2314147"/>
                <a:ext cx="1652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B284EA7-00BD-46D2-BFD0-7C06239CF02B}"/>
                  </a:ext>
                </a:extLst>
              </p14:cNvPr>
              <p14:cNvContentPartPr/>
              <p14:nvPr/>
            </p14:nvContentPartPr>
            <p14:xfrm>
              <a:off x="2926253" y="2395507"/>
              <a:ext cx="136800" cy="108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B284EA7-00BD-46D2-BFD0-7C06239CF02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921933" y="2391187"/>
                <a:ext cx="145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1E80ED1-AE90-4611-9587-236CD060C09F}"/>
                  </a:ext>
                </a:extLst>
              </p14:cNvPr>
              <p14:cNvContentPartPr/>
              <p14:nvPr/>
            </p14:nvContentPartPr>
            <p14:xfrm>
              <a:off x="3174653" y="2303347"/>
              <a:ext cx="360" cy="3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1E80ED1-AE90-4611-9587-236CD060C09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70333" y="22990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502694E-C785-430B-85D8-594ABCFE0169}"/>
                  </a:ext>
                </a:extLst>
              </p14:cNvPr>
              <p14:cNvContentPartPr/>
              <p14:nvPr/>
            </p14:nvContentPartPr>
            <p14:xfrm>
              <a:off x="3108053" y="2291827"/>
              <a:ext cx="94680" cy="1882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502694E-C785-430B-85D8-594ABCFE016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103733" y="2287507"/>
                <a:ext cx="103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AE63649-DB12-4F3E-B5EC-5E406CE77D38}"/>
                  </a:ext>
                </a:extLst>
              </p14:cNvPr>
              <p14:cNvContentPartPr/>
              <p14:nvPr/>
            </p14:nvContentPartPr>
            <p14:xfrm>
              <a:off x="3233693" y="2319907"/>
              <a:ext cx="33840" cy="1461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AE63649-DB12-4F3E-B5EC-5E406CE77D3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29373" y="2315587"/>
                <a:ext cx="42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BA87179-C071-4ED9-BB14-24D8B2DBD075}"/>
                  </a:ext>
                </a:extLst>
              </p14:cNvPr>
              <p14:cNvContentPartPr/>
              <p14:nvPr/>
            </p14:nvContentPartPr>
            <p14:xfrm>
              <a:off x="3209933" y="2290747"/>
              <a:ext cx="146160" cy="209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BA87179-C071-4ED9-BB14-24D8B2DBD07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05613" y="2286427"/>
                <a:ext cx="154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EA947A8-9621-4744-B5C6-CEE5A0ABE420}"/>
                  </a:ext>
                </a:extLst>
              </p14:cNvPr>
              <p14:cNvContentPartPr/>
              <p14:nvPr/>
            </p14:nvContentPartPr>
            <p14:xfrm>
              <a:off x="3555893" y="2173747"/>
              <a:ext cx="168840" cy="72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EA947A8-9621-4744-B5C6-CEE5A0ABE42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551573" y="2169427"/>
                <a:ext cx="1774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4A3EA68-CAEF-4FD7-9EEA-D475B9E3DBEE}"/>
                  </a:ext>
                </a:extLst>
              </p14:cNvPr>
              <p14:cNvContentPartPr/>
              <p14:nvPr/>
            </p14:nvContentPartPr>
            <p14:xfrm>
              <a:off x="3587933" y="2208307"/>
              <a:ext cx="153360" cy="176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4A3EA68-CAEF-4FD7-9EEA-D475B9E3DBE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83613" y="2203987"/>
                <a:ext cx="162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16CBCF2-6FCF-4611-9FBB-129F43B74571}"/>
                  </a:ext>
                </a:extLst>
              </p14:cNvPr>
              <p14:cNvContentPartPr/>
              <p14:nvPr/>
            </p14:nvContentPartPr>
            <p14:xfrm>
              <a:off x="3842093" y="2128747"/>
              <a:ext cx="133920" cy="2883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16CBCF2-6FCF-4611-9FBB-129F43B7457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837773" y="2124427"/>
                <a:ext cx="142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635FA52-1AA9-4C1F-8418-D0D3094FEC5C}"/>
                  </a:ext>
                </a:extLst>
              </p14:cNvPr>
              <p14:cNvContentPartPr/>
              <p14:nvPr/>
            </p14:nvContentPartPr>
            <p14:xfrm>
              <a:off x="3462653" y="1679467"/>
              <a:ext cx="262080" cy="1512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635FA52-1AA9-4C1F-8418-D0D3094FEC5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458333" y="1675147"/>
                <a:ext cx="270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C4AD5AE-114F-4946-8C8A-99F7D69AA788}"/>
                  </a:ext>
                </a:extLst>
              </p14:cNvPr>
              <p14:cNvContentPartPr/>
              <p14:nvPr/>
            </p14:nvContentPartPr>
            <p14:xfrm>
              <a:off x="3391373" y="1687387"/>
              <a:ext cx="217440" cy="1972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C4AD5AE-114F-4946-8C8A-99F7D69AA78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387053" y="1683067"/>
                <a:ext cx="226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47AFA58-3257-4B9E-A8FC-B9BDD05DE030}"/>
                  </a:ext>
                </a:extLst>
              </p14:cNvPr>
              <p14:cNvContentPartPr/>
              <p14:nvPr/>
            </p14:nvContentPartPr>
            <p14:xfrm>
              <a:off x="3823733" y="1556347"/>
              <a:ext cx="118440" cy="1159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47AFA58-3257-4B9E-A8FC-B9BDD05DE03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819413" y="1552027"/>
                <a:ext cx="127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E4D4932-1D88-483E-9D86-D475790A5D95}"/>
                  </a:ext>
                </a:extLst>
              </p14:cNvPr>
              <p14:cNvContentPartPr/>
              <p14:nvPr/>
            </p14:nvContentPartPr>
            <p14:xfrm>
              <a:off x="3950813" y="1451947"/>
              <a:ext cx="98280" cy="1681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E4D4932-1D88-483E-9D86-D475790A5D9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946493" y="1447627"/>
                <a:ext cx="10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4F0DE18-796B-448A-9C0A-F41C0190FD71}"/>
                  </a:ext>
                </a:extLst>
              </p14:cNvPr>
              <p14:cNvContentPartPr/>
              <p14:nvPr/>
            </p14:nvContentPartPr>
            <p14:xfrm>
              <a:off x="4097333" y="1506307"/>
              <a:ext cx="178560" cy="766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4F0DE18-796B-448A-9C0A-F41C0190FD7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93013" y="1501987"/>
                <a:ext cx="187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A00942E7-948A-43ED-A765-243AE26EEE36}"/>
                  </a:ext>
                </a:extLst>
              </p14:cNvPr>
              <p14:cNvContentPartPr/>
              <p14:nvPr/>
            </p14:nvContentPartPr>
            <p14:xfrm>
              <a:off x="4241333" y="1504147"/>
              <a:ext cx="105480" cy="759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A00942E7-948A-43ED-A765-243AE26EEE3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37013" y="1499827"/>
                <a:ext cx="114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1EE3E0A-4A24-463D-8E19-6BB63F31B8E9}"/>
                  </a:ext>
                </a:extLst>
              </p14:cNvPr>
              <p14:cNvContentPartPr/>
              <p14:nvPr/>
            </p14:nvContentPartPr>
            <p14:xfrm>
              <a:off x="4373093" y="1486507"/>
              <a:ext cx="83160" cy="2725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1EE3E0A-4A24-463D-8E19-6BB63F31B8E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68773" y="1482187"/>
                <a:ext cx="918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859106AC-6D70-44B5-9A91-50CAF54536FE}"/>
                  </a:ext>
                </a:extLst>
              </p14:cNvPr>
              <p14:cNvContentPartPr/>
              <p14:nvPr/>
            </p14:nvContentPartPr>
            <p14:xfrm>
              <a:off x="4499813" y="1464547"/>
              <a:ext cx="85680" cy="943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859106AC-6D70-44B5-9A91-50CAF54536F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495493" y="1460227"/>
                <a:ext cx="94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348B006-BA28-4FDA-A837-652FEF5E7122}"/>
                  </a:ext>
                </a:extLst>
              </p14:cNvPr>
              <p14:cNvContentPartPr/>
              <p14:nvPr/>
            </p14:nvContentPartPr>
            <p14:xfrm>
              <a:off x="4738493" y="1412347"/>
              <a:ext cx="173160" cy="2336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348B006-BA28-4FDA-A837-652FEF5E712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734173" y="1408027"/>
                <a:ext cx="181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ADE9EEF-8966-46D9-96D0-0978AA752E89}"/>
                  </a:ext>
                </a:extLst>
              </p14:cNvPr>
              <p14:cNvContentPartPr/>
              <p14:nvPr/>
            </p14:nvContentPartPr>
            <p14:xfrm>
              <a:off x="5090213" y="1390387"/>
              <a:ext cx="94680" cy="1371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ADE9EEF-8966-46D9-96D0-0978AA752E8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085893" y="1386067"/>
                <a:ext cx="103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3E9CE21-F8DE-4A5D-9E01-FC69B3F0730F}"/>
                  </a:ext>
                </a:extLst>
              </p14:cNvPr>
              <p14:cNvContentPartPr/>
              <p14:nvPr/>
            </p14:nvContentPartPr>
            <p14:xfrm>
              <a:off x="5142053" y="1383547"/>
              <a:ext cx="66600" cy="1548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3E9CE21-F8DE-4A5D-9E01-FC69B3F0730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137733" y="1379227"/>
                <a:ext cx="75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3D3CF0E-1A38-46F0-A0BB-E8A02BCA8FF3}"/>
                  </a:ext>
                </a:extLst>
              </p14:cNvPr>
              <p14:cNvContentPartPr/>
              <p14:nvPr/>
            </p14:nvContentPartPr>
            <p14:xfrm>
              <a:off x="5313773" y="1432147"/>
              <a:ext cx="86040" cy="1083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3D3CF0E-1A38-46F0-A0BB-E8A02BCA8FF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309453" y="1427827"/>
                <a:ext cx="946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945201D8-FD74-4736-A473-EC1782A70A36}"/>
                  </a:ext>
                </a:extLst>
              </p14:cNvPr>
              <p14:cNvContentPartPr/>
              <p14:nvPr/>
            </p14:nvContentPartPr>
            <p14:xfrm>
              <a:off x="5430773" y="1415587"/>
              <a:ext cx="110160" cy="1184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945201D8-FD74-4736-A473-EC1782A70A3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426453" y="1411267"/>
                <a:ext cx="118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77CDEC-4BB8-4C4F-B46D-E3667866AC91}"/>
                  </a:ext>
                </a:extLst>
              </p14:cNvPr>
              <p14:cNvContentPartPr/>
              <p14:nvPr/>
            </p14:nvContentPartPr>
            <p14:xfrm>
              <a:off x="5540213" y="1459147"/>
              <a:ext cx="56160" cy="78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77CDEC-4BB8-4C4F-B46D-E3667866AC9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35893" y="1454827"/>
                <a:ext cx="648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662E2DE-A0DF-442F-8DCE-BF0E9CCC6065}"/>
                  </a:ext>
                </a:extLst>
              </p14:cNvPr>
              <p14:cNvContentPartPr/>
              <p14:nvPr/>
            </p14:nvContentPartPr>
            <p14:xfrm>
              <a:off x="5545973" y="1423507"/>
              <a:ext cx="191520" cy="939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662E2DE-A0DF-442F-8DCE-BF0E9CCC606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541653" y="1419187"/>
                <a:ext cx="200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9565FAD-7551-47BE-958F-92043774D7CB}"/>
                  </a:ext>
                </a:extLst>
              </p14:cNvPr>
              <p14:cNvContentPartPr/>
              <p14:nvPr/>
            </p14:nvContentPartPr>
            <p14:xfrm>
              <a:off x="5858453" y="1285267"/>
              <a:ext cx="298800" cy="2005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9565FAD-7551-47BE-958F-92043774D7C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854133" y="1280947"/>
                <a:ext cx="307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54FF417-F705-4839-9896-0BAFEF0A55EF}"/>
                  </a:ext>
                </a:extLst>
              </p14:cNvPr>
              <p14:cNvContentPartPr/>
              <p14:nvPr/>
            </p14:nvContentPartPr>
            <p14:xfrm>
              <a:off x="6112613" y="1284547"/>
              <a:ext cx="4320" cy="8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54FF417-F705-4839-9896-0BAFEF0A55E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108293" y="1280227"/>
                <a:ext cx="129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0F7C706F-983E-4243-8E8E-F93BACE95C0F}"/>
                  </a:ext>
                </a:extLst>
              </p14:cNvPr>
              <p14:cNvContentPartPr/>
              <p14:nvPr/>
            </p14:nvContentPartPr>
            <p14:xfrm>
              <a:off x="6218093" y="1460227"/>
              <a:ext cx="12600" cy="50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0F7C706F-983E-4243-8E8E-F93BACE95C0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213773" y="1455907"/>
                <a:ext cx="212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16613AC-E155-4084-925C-C523CB6ED60F}"/>
                  </a:ext>
                </a:extLst>
              </p14:cNvPr>
              <p14:cNvContentPartPr/>
              <p14:nvPr/>
            </p14:nvContentPartPr>
            <p14:xfrm>
              <a:off x="6218093" y="1460227"/>
              <a:ext cx="360" cy="3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16613AC-E155-4084-925C-C523CB6ED60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13773" y="1455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CDDA552-6505-4A37-95A2-CEA2B28DEACD}"/>
                  </a:ext>
                </a:extLst>
              </p14:cNvPr>
              <p14:cNvContentPartPr/>
              <p14:nvPr/>
            </p14:nvContentPartPr>
            <p14:xfrm>
              <a:off x="6193973" y="1359067"/>
              <a:ext cx="172080" cy="1375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CDDA552-6505-4A37-95A2-CEA2B28DEA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189653" y="1354747"/>
                <a:ext cx="180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F40D3ED-299D-466A-B03C-ED501B82BAAC}"/>
                  </a:ext>
                </a:extLst>
              </p14:cNvPr>
              <p14:cNvContentPartPr/>
              <p14:nvPr/>
            </p14:nvContentPartPr>
            <p14:xfrm>
              <a:off x="4150973" y="2116867"/>
              <a:ext cx="174960" cy="414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F40D3ED-299D-466A-B03C-ED501B82BAA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46653" y="2112547"/>
                <a:ext cx="183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24626C7-EC75-4708-8335-A08CAC936483}"/>
                  </a:ext>
                </a:extLst>
              </p14:cNvPr>
              <p14:cNvContentPartPr/>
              <p14:nvPr/>
            </p14:nvContentPartPr>
            <p14:xfrm>
              <a:off x="4040813" y="2072587"/>
              <a:ext cx="270720" cy="1738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24626C7-EC75-4708-8335-A08CAC93648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036493" y="2068267"/>
                <a:ext cx="27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9481BD8E-12FE-4EE3-BBF6-33E6E8D6D204}"/>
                  </a:ext>
                </a:extLst>
              </p14:cNvPr>
              <p14:cNvContentPartPr/>
              <p14:nvPr/>
            </p14:nvContentPartPr>
            <p14:xfrm>
              <a:off x="4512413" y="2097427"/>
              <a:ext cx="93600" cy="986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9481BD8E-12FE-4EE3-BBF6-33E6E8D6D20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508093" y="2093107"/>
                <a:ext cx="102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90D38FF-74FC-4EB2-B3CB-BA9653A707AC}"/>
                  </a:ext>
                </a:extLst>
              </p14:cNvPr>
              <p14:cNvContentPartPr/>
              <p14:nvPr/>
            </p14:nvContentPartPr>
            <p14:xfrm>
              <a:off x="4654613" y="2085907"/>
              <a:ext cx="209880" cy="795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90D38FF-74FC-4EB2-B3CB-BA9653A707A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650293" y="2081587"/>
                <a:ext cx="218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E32AB72C-7505-4C97-93E1-47134FA8CBB8}"/>
                  </a:ext>
                </a:extLst>
              </p14:cNvPr>
              <p14:cNvContentPartPr/>
              <p14:nvPr/>
            </p14:nvContentPartPr>
            <p14:xfrm>
              <a:off x="4908773" y="2072947"/>
              <a:ext cx="75600" cy="1044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E32AB72C-7505-4C97-93E1-47134FA8CBB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904453" y="2068627"/>
                <a:ext cx="84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2EEE568-7168-4F0F-93C1-26A89B9F5CEC}"/>
                  </a:ext>
                </a:extLst>
              </p14:cNvPr>
              <p14:cNvContentPartPr/>
              <p14:nvPr/>
            </p14:nvContentPartPr>
            <p14:xfrm>
              <a:off x="5015333" y="1966027"/>
              <a:ext cx="44280" cy="1900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2EEE568-7168-4F0F-93C1-26A89B9F5CEC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011013" y="1961707"/>
                <a:ext cx="52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BC6E789F-B28D-4F2E-BF3F-2EB75317A9B2}"/>
                  </a:ext>
                </a:extLst>
              </p14:cNvPr>
              <p14:cNvContentPartPr/>
              <p14:nvPr/>
            </p14:nvContentPartPr>
            <p14:xfrm>
              <a:off x="5095253" y="2045587"/>
              <a:ext cx="228240" cy="824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BC6E789F-B28D-4F2E-BF3F-2EB75317A9B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090933" y="2041267"/>
                <a:ext cx="236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D610856-EB36-4372-A5A1-F3E79364DAB9}"/>
                  </a:ext>
                </a:extLst>
              </p14:cNvPr>
              <p14:cNvContentPartPr/>
              <p14:nvPr/>
            </p14:nvContentPartPr>
            <p14:xfrm>
              <a:off x="5395133" y="1921027"/>
              <a:ext cx="116280" cy="1918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D610856-EB36-4372-A5A1-F3E79364DAB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390813" y="1916707"/>
                <a:ext cx="124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2FB6771-C8EC-419E-9C0E-494437F768B1}"/>
                  </a:ext>
                </a:extLst>
              </p14:cNvPr>
              <p14:cNvContentPartPr/>
              <p14:nvPr/>
            </p14:nvContentPartPr>
            <p14:xfrm>
              <a:off x="5652173" y="2013187"/>
              <a:ext cx="93600" cy="2728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2FB6771-C8EC-419E-9C0E-494437F768B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647853" y="2008867"/>
                <a:ext cx="102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24E014E-7529-4A62-8D37-00FC70C657FA}"/>
                  </a:ext>
                </a:extLst>
              </p14:cNvPr>
              <p14:cNvContentPartPr/>
              <p14:nvPr/>
            </p14:nvContentPartPr>
            <p14:xfrm>
              <a:off x="5790773" y="1994827"/>
              <a:ext cx="56520" cy="961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24E014E-7529-4A62-8D37-00FC70C657FA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786453" y="1990507"/>
                <a:ext cx="65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45DADCC-7BBF-46B4-94D1-9D155D9F8ADC}"/>
                  </a:ext>
                </a:extLst>
              </p14:cNvPr>
              <p14:cNvContentPartPr/>
              <p14:nvPr/>
            </p14:nvContentPartPr>
            <p14:xfrm>
              <a:off x="5880773" y="1975027"/>
              <a:ext cx="243000" cy="1072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45DADCC-7BBF-46B4-94D1-9D155D9F8ADC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876453" y="1970707"/>
                <a:ext cx="2516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AE13F22-9C1D-4E15-BFD5-86DF6DC58F3A}"/>
                  </a:ext>
                </a:extLst>
              </p14:cNvPr>
              <p14:cNvContentPartPr/>
              <p14:nvPr/>
            </p14:nvContentPartPr>
            <p14:xfrm>
              <a:off x="6165893" y="1852267"/>
              <a:ext cx="152640" cy="1972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AE13F22-9C1D-4E15-BFD5-86DF6DC58F3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161573" y="1847947"/>
                <a:ext cx="1612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52763F4-6D4C-4213-9562-B1BC7D1F6496}"/>
                  </a:ext>
                </a:extLst>
              </p14:cNvPr>
              <p14:cNvContentPartPr/>
              <p14:nvPr/>
            </p14:nvContentPartPr>
            <p14:xfrm>
              <a:off x="6467933" y="1920667"/>
              <a:ext cx="64440" cy="1209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52763F4-6D4C-4213-9562-B1BC7D1F649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63613" y="1916347"/>
                <a:ext cx="730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8DCA766-54AF-49A5-BA64-5A59962C6783}"/>
                  </a:ext>
                </a:extLst>
              </p14:cNvPr>
              <p14:cNvContentPartPr/>
              <p14:nvPr/>
            </p14:nvContentPartPr>
            <p14:xfrm>
              <a:off x="6539933" y="1837147"/>
              <a:ext cx="222840" cy="1828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8DCA766-54AF-49A5-BA64-5A59962C678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535613" y="1832827"/>
                <a:ext cx="231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970C009-A244-4A3B-AF23-7415446257EC}"/>
                  </a:ext>
                </a:extLst>
              </p14:cNvPr>
              <p14:cNvContentPartPr/>
              <p14:nvPr/>
            </p14:nvContentPartPr>
            <p14:xfrm>
              <a:off x="6786173" y="1875307"/>
              <a:ext cx="126360" cy="13356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970C009-A244-4A3B-AF23-7415446257E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781853" y="1870987"/>
                <a:ext cx="135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639F788-58FE-4DF7-B800-DEF4B37C0F38}"/>
                  </a:ext>
                </a:extLst>
              </p14:cNvPr>
              <p14:cNvContentPartPr/>
              <p14:nvPr/>
            </p14:nvContentPartPr>
            <p14:xfrm>
              <a:off x="7093973" y="1834987"/>
              <a:ext cx="219960" cy="3009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639F788-58FE-4DF7-B800-DEF4B37C0F3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089653" y="1830667"/>
                <a:ext cx="2286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C5775E2-21EE-4B1E-9A88-E2230FADADF1}"/>
                  </a:ext>
                </a:extLst>
              </p14:cNvPr>
              <p14:cNvContentPartPr/>
              <p14:nvPr/>
            </p14:nvContentPartPr>
            <p14:xfrm>
              <a:off x="7484213" y="1762267"/>
              <a:ext cx="109440" cy="189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C5775E2-21EE-4B1E-9A88-E2230FADADF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479893" y="1757947"/>
                <a:ext cx="118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6DCD3B5-E2E7-4FD0-AABA-B4D3D641A253}"/>
                  </a:ext>
                </a:extLst>
              </p14:cNvPr>
              <p14:cNvContentPartPr/>
              <p14:nvPr/>
            </p14:nvContentPartPr>
            <p14:xfrm>
              <a:off x="7619213" y="1844707"/>
              <a:ext cx="95400" cy="842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6DCD3B5-E2E7-4FD0-AABA-B4D3D641A25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614893" y="1840387"/>
                <a:ext cx="104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BA0CBBB-5E0D-4CFF-A8E6-4F3EFECEB4E1}"/>
                  </a:ext>
                </a:extLst>
              </p14:cNvPr>
              <p14:cNvContentPartPr/>
              <p14:nvPr/>
            </p14:nvContentPartPr>
            <p14:xfrm>
              <a:off x="7713173" y="1723027"/>
              <a:ext cx="73080" cy="1764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BA0CBBB-5E0D-4CFF-A8E6-4F3EFECEB4E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708853" y="1718707"/>
                <a:ext cx="8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2B9FFED5-5341-4989-85A0-2AA04DD5BBC7}"/>
                  </a:ext>
                </a:extLst>
              </p14:cNvPr>
              <p14:cNvContentPartPr/>
              <p14:nvPr/>
            </p14:nvContentPartPr>
            <p14:xfrm>
              <a:off x="7847093" y="1822387"/>
              <a:ext cx="66600" cy="734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2B9FFED5-5341-4989-85A0-2AA04DD5BBC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842773" y="1818067"/>
                <a:ext cx="75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42F738AC-AAC4-41AD-971A-3C4AD230F77A}"/>
                  </a:ext>
                </a:extLst>
              </p14:cNvPr>
              <p14:cNvContentPartPr/>
              <p14:nvPr/>
            </p14:nvContentPartPr>
            <p14:xfrm>
              <a:off x="7938173" y="1803307"/>
              <a:ext cx="70560" cy="932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42F738AC-AAC4-41AD-971A-3C4AD230F77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933853" y="1798987"/>
                <a:ext cx="79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6330DF4-2F5C-42DE-A163-BA5406A1A05B}"/>
                  </a:ext>
                </a:extLst>
              </p14:cNvPr>
              <p14:cNvContentPartPr/>
              <p14:nvPr/>
            </p14:nvContentPartPr>
            <p14:xfrm>
              <a:off x="8049053" y="1704667"/>
              <a:ext cx="16560" cy="1566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6330DF4-2F5C-42DE-A163-BA5406A1A05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044733" y="1700347"/>
                <a:ext cx="25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C08FC05-4C02-431A-8412-E6FFB1C5C196}"/>
                  </a:ext>
                </a:extLst>
              </p14:cNvPr>
              <p14:cNvContentPartPr/>
              <p14:nvPr/>
            </p14:nvContentPartPr>
            <p14:xfrm>
              <a:off x="8087573" y="1781347"/>
              <a:ext cx="65160" cy="882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C08FC05-4C02-431A-8412-E6FFB1C5C19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083253" y="1777027"/>
                <a:ext cx="73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481B6CE-F4D0-41D3-B258-98CEAF8B8AE9}"/>
                  </a:ext>
                </a:extLst>
              </p14:cNvPr>
              <p14:cNvContentPartPr/>
              <p14:nvPr/>
            </p14:nvContentPartPr>
            <p14:xfrm>
              <a:off x="8208533" y="1774507"/>
              <a:ext cx="360" cy="3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481B6CE-F4D0-41D3-B258-98CEAF8B8A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04213" y="1770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5F37279B-FC7D-4C06-AB21-7E5447D9E6F8}"/>
                  </a:ext>
                </a:extLst>
              </p14:cNvPr>
              <p14:cNvContentPartPr/>
              <p14:nvPr/>
            </p14:nvContentPartPr>
            <p14:xfrm>
              <a:off x="8151653" y="1792507"/>
              <a:ext cx="74880" cy="2498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5F37279B-FC7D-4C06-AB21-7E5447D9E6F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147333" y="1788187"/>
                <a:ext cx="835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949095C0-05C3-4B6A-88D2-F6F2D64F0358}"/>
                  </a:ext>
                </a:extLst>
              </p14:cNvPr>
              <p14:cNvContentPartPr/>
              <p14:nvPr/>
            </p14:nvContentPartPr>
            <p14:xfrm>
              <a:off x="8275853" y="1780267"/>
              <a:ext cx="124200" cy="2923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949095C0-05C3-4B6A-88D2-F6F2D64F035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71533" y="1775947"/>
                <a:ext cx="132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D86BAC73-47D1-49B8-9D24-BBEA6D517836}"/>
                  </a:ext>
                </a:extLst>
              </p14:cNvPr>
              <p14:cNvContentPartPr/>
              <p14:nvPr/>
            </p14:nvContentPartPr>
            <p14:xfrm>
              <a:off x="300053" y="3235027"/>
              <a:ext cx="137880" cy="1994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D86BAC73-47D1-49B8-9D24-BBEA6D51783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95733" y="3230707"/>
                <a:ext cx="14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6CAA961-0298-415D-9AF4-088E0D5A3139}"/>
                  </a:ext>
                </a:extLst>
              </p14:cNvPr>
              <p14:cNvContentPartPr/>
              <p14:nvPr/>
            </p14:nvContentPartPr>
            <p14:xfrm>
              <a:off x="371693" y="3152947"/>
              <a:ext cx="35640" cy="511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6CAA961-0298-415D-9AF4-088E0D5A313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67373" y="3148627"/>
                <a:ext cx="44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724AF4E-59A9-4C91-9DE1-A849A936298D}"/>
                  </a:ext>
                </a:extLst>
              </p14:cNvPr>
              <p14:cNvContentPartPr/>
              <p14:nvPr/>
            </p14:nvContentPartPr>
            <p14:xfrm>
              <a:off x="499133" y="3202627"/>
              <a:ext cx="85680" cy="2199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724AF4E-59A9-4C91-9DE1-A849A936298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94813" y="3198307"/>
                <a:ext cx="94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5E50398-D342-4E6A-BC93-CBF9ECC76267}"/>
                  </a:ext>
                </a:extLst>
              </p14:cNvPr>
              <p14:cNvContentPartPr/>
              <p14:nvPr/>
            </p14:nvContentPartPr>
            <p14:xfrm>
              <a:off x="644573" y="3223147"/>
              <a:ext cx="33480" cy="1386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5E50398-D342-4E6A-BC93-CBF9ECC7626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40253" y="3218827"/>
                <a:ext cx="42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861C245-7B62-4FA7-8F53-75BA8AD6B1DE}"/>
                  </a:ext>
                </a:extLst>
              </p14:cNvPr>
              <p14:cNvContentPartPr/>
              <p14:nvPr/>
            </p14:nvContentPartPr>
            <p14:xfrm>
              <a:off x="607493" y="3265627"/>
              <a:ext cx="106200" cy="226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861C245-7B62-4FA7-8F53-75BA8AD6B1D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03173" y="3261307"/>
                <a:ext cx="114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DD33F6A-AB93-4CBE-A715-34EB3C3F1845}"/>
                  </a:ext>
                </a:extLst>
              </p14:cNvPr>
              <p14:cNvContentPartPr/>
              <p14:nvPr/>
            </p14:nvContentPartPr>
            <p14:xfrm>
              <a:off x="731333" y="3157267"/>
              <a:ext cx="41040" cy="2602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DD33F6A-AB93-4CBE-A715-34EB3C3F184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27013" y="3152947"/>
                <a:ext cx="49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1197E5E-BF21-4771-9C88-384E1A105E5C}"/>
                  </a:ext>
                </a:extLst>
              </p14:cNvPr>
              <p14:cNvContentPartPr/>
              <p14:nvPr/>
            </p14:nvContentPartPr>
            <p14:xfrm>
              <a:off x="930413" y="3269947"/>
              <a:ext cx="132120" cy="172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1197E5E-BF21-4771-9C88-384E1A105E5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26093" y="3265627"/>
                <a:ext cx="140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A211116-AA4A-44AC-995A-591F43E63016}"/>
                  </a:ext>
                </a:extLst>
              </p14:cNvPr>
              <p14:cNvContentPartPr/>
              <p14:nvPr/>
            </p14:nvContentPartPr>
            <p14:xfrm>
              <a:off x="940853" y="3312427"/>
              <a:ext cx="131040" cy="100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A211116-AA4A-44AC-995A-591F43E6301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36533" y="3308107"/>
                <a:ext cx="139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0743DFD-6F9A-4AF7-9EC7-196FC72786A6}"/>
                  </a:ext>
                </a:extLst>
              </p14:cNvPr>
              <p14:cNvContentPartPr/>
              <p14:nvPr/>
            </p14:nvContentPartPr>
            <p14:xfrm>
              <a:off x="1227053" y="3260947"/>
              <a:ext cx="113400" cy="943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0743DFD-6F9A-4AF7-9EC7-196FC72786A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222733" y="3256627"/>
                <a:ext cx="122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140BF9F0-E6A5-4AE9-8724-11A2EE4739D1}"/>
                  </a:ext>
                </a:extLst>
              </p14:cNvPr>
              <p14:cNvContentPartPr/>
              <p14:nvPr/>
            </p14:nvContentPartPr>
            <p14:xfrm>
              <a:off x="1479053" y="3137467"/>
              <a:ext cx="141480" cy="1990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140BF9F0-E6A5-4AE9-8724-11A2EE4739D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474733" y="3133147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B57B7CBD-8BBA-4463-BE3D-A014A6BB585C}"/>
                  </a:ext>
                </a:extLst>
              </p14:cNvPr>
              <p14:cNvContentPartPr/>
              <p14:nvPr/>
            </p14:nvContentPartPr>
            <p14:xfrm>
              <a:off x="1670933" y="3111547"/>
              <a:ext cx="93600" cy="1836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B57B7CBD-8BBA-4463-BE3D-A014A6BB585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666613" y="3107227"/>
                <a:ext cx="102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D2217822-4D72-4DFD-A1D0-46B1359271DE}"/>
                  </a:ext>
                </a:extLst>
              </p14:cNvPr>
              <p14:cNvContentPartPr/>
              <p14:nvPr/>
            </p14:nvContentPartPr>
            <p14:xfrm>
              <a:off x="1849133" y="3111907"/>
              <a:ext cx="34200" cy="1454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D2217822-4D72-4DFD-A1D0-46B1359271D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44813" y="3107587"/>
                <a:ext cx="42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21CE8E74-DC2C-4508-9D37-8D36A52E7FA2}"/>
                  </a:ext>
                </a:extLst>
              </p14:cNvPr>
              <p14:cNvContentPartPr/>
              <p14:nvPr/>
            </p14:nvContentPartPr>
            <p14:xfrm>
              <a:off x="1817093" y="3154387"/>
              <a:ext cx="124200" cy="176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21CE8E74-DC2C-4508-9D37-8D36A52E7FA2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812773" y="3150067"/>
                <a:ext cx="1328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9E52814E-308F-49DE-B57C-97946D21E923}"/>
                  </a:ext>
                </a:extLst>
              </p14:cNvPr>
              <p14:cNvContentPartPr/>
              <p14:nvPr/>
            </p14:nvContentPartPr>
            <p14:xfrm>
              <a:off x="1901693" y="3081667"/>
              <a:ext cx="73800" cy="2638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9E52814E-308F-49DE-B57C-97946D21E92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897373" y="3077347"/>
                <a:ext cx="82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AE993F1-3A28-403E-992C-B354CD9E6947}"/>
                  </a:ext>
                </a:extLst>
              </p14:cNvPr>
              <p14:cNvContentPartPr/>
              <p14:nvPr/>
            </p14:nvContentPartPr>
            <p14:xfrm>
              <a:off x="5311613" y="2952067"/>
              <a:ext cx="81360" cy="2790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AE993F1-3A28-403E-992C-B354CD9E694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307293" y="2947747"/>
                <a:ext cx="90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278F6CBB-9808-4443-B786-ABC2266713FF}"/>
                  </a:ext>
                </a:extLst>
              </p14:cNvPr>
              <p14:cNvContentPartPr/>
              <p14:nvPr/>
            </p14:nvContentPartPr>
            <p14:xfrm>
              <a:off x="5445173" y="2925427"/>
              <a:ext cx="65160" cy="1242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278F6CBB-9808-4443-B786-ABC2266713F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440853" y="2921107"/>
                <a:ext cx="73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3C7F0A2-187A-4D07-A41C-C74E104D42B6}"/>
                  </a:ext>
                </a:extLst>
              </p14:cNvPr>
              <p14:cNvContentPartPr/>
              <p14:nvPr/>
            </p14:nvContentPartPr>
            <p14:xfrm>
              <a:off x="5550653" y="2915707"/>
              <a:ext cx="208800" cy="1018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3C7F0A2-187A-4D07-A41C-C74E104D42B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546333" y="2911387"/>
                <a:ext cx="217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B6D83437-3009-49F0-AC3F-7AF80514DC07}"/>
                  </a:ext>
                </a:extLst>
              </p14:cNvPr>
              <p14:cNvContentPartPr/>
              <p14:nvPr/>
            </p14:nvContentPartPr>
            <p14:xfrm>
              <a:off x="5812013" y="2803027"/>
              <a:ext cx="135360" cy="1738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B6D83437-3009-49F0-AC3F-7AF80514DC0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07693" y="2798707"/>
                <a:ext cx="144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3B2340A6-4670-4800-9529-74B30CDA52A8}"/>
                  </a:ext>
                </a:extLst>
              </p14:cNvPr>
              <p14:cNvContentPartPr/>
              <p14:nvPr/>
            </p14:nvContentPartPr>
            <p14:xfrm>
              <a:off x="6078773" y="2846587"/>
              <a:ext cx="83520" cy="990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3B2340A6-4670-4800-9529-74B30CDA52A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074453" y="2842267"/>
                <a:ext cx="92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39D3520D-CB8D-4E7F-9FF0-DFA9CEA71C01}"/>
                  </a:ext>
                </a:extLst>
              </p14:cNvPr>
              <p14:cNvContentPartPr/>
              <p14:nvPr/>
            </p14:nvContentPartPr>
            <p14:xfrm>
              <a:off x="6155813" y="2769187"/>
              <a:ext cx="293040" cy="1638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39D3520D-CB8D-4E7F-9FF0-DFA9CEA71C0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151493" y="2764867"/>
                <a:ext cx="301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2F3F68B-652E-40FC-8036-CAA76733A899}"/>
                  </a:ext>
                </a:extLst>
              </p14:cNvPr>
              <p14:cNvContentPartPr/>
              <p14:nvPr/>
            </p14:nvContentPartPr>
            <p14:xfrm>
              <a:off x="6599333" y="2755147"/>
              <a:ext cx="212040" cy="3225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2F3F68B-652E-40FC-8036-CAA76733A89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595013" y="2750827"/>
                <a:ext cx="2206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30FC00C-5873-4E1B-8A75-6E1C2B72637B}"/>
                  </a:ext>
                </a:extLst>
              </p14:cNvPr>
              <p14:cNvContentPartPr/>
              <p14:nvPr/>
            </p14:nvContentPartPr>
            <p14:xfrm>
              <a:off x="6987053" y="2711227"/>
              <a:ext cx="89640" cy="1771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30FC00C-5873-4E1B-8A75-6E1C2B72637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982733" y="2706907"/>
                <a:ext cx="98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B8BB6BF-7B43-41CA-96EF-63C231CC1C6B}"/>
                  </a:ext>
                </a:extLst>
              </p14:cNvPr>
              <p14:cNvContentPartPr/>
              <p14:nvPr/>
            </p14:nvContentPartPr>
            <p14:xfrm>
              <a:off x="7087853" y="2794747"/>
              <a:ext cx="88200" cy="874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B8BB6BF-7B43-41CA-96EF-63C231CC1C6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083533" y="2790427"/>
                <a:ext cx="96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43A4C39B-2BCD-4EFB-8970-167F97138B4E}"/>
                  </a:ext>
                </a:extLst>
              </p14:cNvPr>
              <p14:cNvContentPartPr/>
              <p14:nvPr/>
            </p14:nvContentPartPr>
            <p14:xfrm>
              <a:off x="7203053" y="2683507"/>
              <a:ext cx="113760" cy="1933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43A4C39B-2BCD-4EFB-8970-167F97138B4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198733" y="2679187"/>
                <a:ext cx="1224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9911562F-E80F-4BED-B720-A60B658A272B}"/>
                  </a:ext>
                </a:extLst>
              </p14:cNvPr>
              <p14:cNvContentPartPr/>
              <p14:nvPr/>
            </p14:nvContentPartPr>
            <p14:xfrm>
              <a:off x="7339133" y="2765947"/>
              <a:ext cx="249840" cy="1000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9911562F-E80F-4BED-B720-A60B658A272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334813" y="2761627"/>
                <a:ext cx="2584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498FA13-A53C-4303-A1A4-BA89DDFFD163}"/>
                  </a:ext>
                </a:extLst>
              </p14:cNvPr>
              <p14:cNvContentPartPr/>
              <p14:nvPr/>
            </p14:nvContentPartPr>
            <p14:xfrm>
              <a:off x="344333" y="3936667"/>
              <a:ext cx="119880" cy="2005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498FA13-A53C-4303-A1A4-BA89DDFFD16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40013" y="3932347"/>
                <a:ext cx="128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DAE9F35F-B5D1-4E47-ACF8-8E2288A1FB7E}"/>
                  </a:ext>
                </a:extLst>
              </p14:cNvPr>
              <p14:cNvContentPartPr/>
              <p14:nvPr/>
            </p14:nvContentPartPr>
            <p14:xfrm>
              <a:off x="406253" y="4027387"/>
              <a:ext cx="77760" cy="918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DAE9F35F-B5D1-4E47-ACF8-8E2288A1FB7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01933" y="4023067"/>
                <a:ext cx="86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7683A82B-E95C-4B3E-BBFA-351079C341BC}"/>
                  </a:ext>
                </a:extLst>
              </p14:cNvPr>
              <p14:cNvContentPartPr/>
              <p14:nvPr/>
            </p14:nvContentPartPr>
            <p14:xfrm>
              <a:off x="392213" y="3807427"/>
              <a:ext cx="31680" cy="568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7683A82B-E95C-4B3E-BBFA-351079C341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87893" y="3803107"/>
                <a:ext cx="40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E0CAFB1B-919C-4C11-9011-04CB584D0BB7}"/>
                  </a:ext>
                </a:extLst>
              </p14:cNvPr>
              <p14:cNvContentPartPr/>
              <p14:nvPr/>
            </p14:nvContentPartPr>
            <p14:xfrm>
              <a:off x="556373" y="3881947"/>
              <a:ext cx="69480" cy="20700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E0CAFB1B-919C-4C11-9011-04CB584D0BB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52053" y="3877627"/>
                <a:ext cx="78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AFA47FC-371F-474D-B0F1-0FD23D6DFE81}"/>
                  </a:ext>
                </a:extLst>
              </p14:cNvPr>
              <p14:cNvContentPartPr/>
              <p14:nvPr/>
            </p14:nvContentPartPr>
            <p14:xfrm>
              <a:off x="694253" y="3897787"/>
              <a:ext cx="16920" cy="14328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AFA47FC-371F-474D-B0F1-0FD23D6DFE8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89933" y="3893467"/>
                <a:ext cx="25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F2D2145-E94D-47D6-8162-0E0A0ADBB25A}"/>
                  </a:ext>
                </a:extLst>
              </p14:cNvPr>
              <p14:cNvContentPartPr/>
              <p14:nvPr/>
            </p14:nvContentPartPr>
            <p14:xfrm>
              <a:off x="657893" y="3936667"/>
              <a:ext cx="115920" cy="212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F2D2145-E94D-47D6-8162-0E0A0ADBB25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53573" y="3932347"/>
                <a:ext cx="124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0604EED4-EB7D-4B53-93E8-00882D3B13C8}"/>
                  </a:ext>
                </a:extLst>
              </p14:cNvPr>
              <p14:cNvContentPartPr/>
              <p14:nvPr/>
            </p14:nvContentPartPr>
            <p14:xfrm>
              <a:off x="758693" y="3836227"/>
              <a:ext cx="72360" cy="3096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604EED4-EB7D-4B53-93E8-00882D3B13C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54373" y="3831907"/>
                <a:ext cx="81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F7AC110-4229-43D2-8185-7B5870B2A800}"/>
                  </a:ext>
                </a:extLst>
              </p14:cNvPr>
              <p14:cNvContentPartPr/>
              <p14:nvPr/>
            </p14:nvContentPartPr>
            <p14:xfrm>
              <a:off x="434333" y="4266787"/>
              <a:ext cx="30600" cy="1278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F7AC110-4229-43D2-8185-7B5870B2A80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30013" y="4262467"/>
                <a:ext cx="39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0BC26DA5-F5FB-4AFC-B1FA-5CD3F3F13A72}"/>
                  </a:ext>
                </a:extLst>
              </p14:cNvPr>
              <p14:cNvContentPartPr/>
              <p14:nvPr/>
            </p14:nvContentPartPr>
            <p14:xfrm>
              <a:off x="383933" y="4180387"/>
              <a:ext cx="136800" cy="1080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0BC26DA5-F5FB-4AFC-B1FA-5CD3F3F13A7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79613" y="4176067"/>
                <a:ext cx="145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B20D8EB3-44B6-4A74-AEE7-7E342C8A15FB}"/>
                  </a:ext>
                </a:extLst>
              </p14:cNvPr>
              <p14:cNvContentPartPr/>
              <p14:nvPr/>
            </p14:nvContentPartPr>
            <p14:xfrm>
              <a:off x="102053" y="4522747"/>
              <a:ext cx="92160" cy="1238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B20D8EB3-44B6-4A74-AEE7-7E342C8A15F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7733" y="4518427"/>
                <a:ext cx="100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B2783B7-1092-4B96-8210-448DEEE10352}"/>
                  </a:ext>
                </a:extLst>
              </p14:cNvPr>
              <p14:cNvContentPartPr/>
              <p14:nvPr/>
            </p14:nvContentPartPr>
            <p14:xfrm>
              <a:off x="203573" y="4484227"/>
              <a:ext cx="94320" cy="15048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B2783B7-1092-4B96-8210-448DEEE1035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99253" y="4479907"/>
                <a:ext cx="102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67EE5DF9-DAE3-4D9E-9741-4BCA690BF461}"/>
                  </a:ext>
                </a:extLst>
              </p14:cNvPr>
              <p14:cNvContentPartPr/>
              <p14:nvPr/>
            </p14:nvContentPartPr>
            <p14:xfrm>
              <a:off x="300413" y="4550107"/>
              <a:ext cx="143640" cy="648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67EE5DF9-DAE3-4D9E-9741-4BCA690BF46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96093" y="4545787"/>
                <a:ext cx="152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096EB627-521C-462D-B0DE-36A16B9D2538}"/>
                  </a:ext>
                </a:extLst>
              </p14:cNvPr>
              <p14:cNvContentPartPr/>
              <p14:nvPr/>
            </p14:nvContentPartPr>
            <p14:xfrm>
              <a:off x="457013" y="4553707"/>
              <a:ext cx="103320" cy="1962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096EB627-521C-462D-B0DE-36A16B9D2538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52693" y="4549387"/>
                <a:ext cx="111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606515A-5874-4180-8DC7-5F8E9E44624E}"/>
                  </a:ext>
                </a:extLst>
              </p14:cNvPr>
              <p14:cNvContentPartPr/>
              <p14:nvPr/>
            </p14:nvContentPartPr>
            <p14:xfrm>
              <a:off x="543413" y="4542907"/>
              <a:ext cx="60480" cy="738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606515A-5874-4180-8DC7-5F8E9E44624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39093" y="4538587"/>
                <a:ext cx="69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F199E054-53EB-4F99-A8EA-2587B7FB1C14}"/>
                  </a:ext>
                </a:extLst>
              </p14:cNvPr>
              <p14:cNvContentPartPr/>
              <p14:nvPr/>
            </p14:nvContentPartPr>
            <p14:xfrm>
              <a:off x="682733" y="4455427"/>
              <a:ext cx="142920" cy="2577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F199E054-53EB-4F99-A8EA-2587B7FB1C1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8413" y="4451107"/>
                <a:ext cx="151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6D42E640-3EA8-4E74-883E-B2574A48843E}"/>
                  </a:ext>
                </a:extLst>
              </p14:cNvPr>
              <p14:cNvContentPartPr/>
              <p14:nvPr/>
            </p14:nvContentPartPr>
            <p14:xfrm>
              <a:off x="144173" y="4815427"/>
              <a:ext cx="84600" cy="1065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6D42E640-3EA8-4E74-883E-B2574A48843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39853" y="4811107"/>
                <a:ext cx="93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8F29F08C-AF12-4D97-B5EA-AA74F5417F94}"/>
                  </a:ext>
                </a:extLst>
              </p14:cNvPr>
              <p14:cNvContentPartPr/>
              <p14:nvPr/>
            </p14:nvContentPartPr>
            <p14:xfrm>
              <a:off x="236333" y="4822987"/>
              <a:ext cx="85680" cy="6948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8F29F08C-AF12-4D97-B5EA-AA74F5417F9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32013" y="4818667"/>
                <a:ext cx="94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D07600CF-2912-4A6D-8E16-CC6179C9CF14}"/>
                  </a:ext>
                </a:extLst>
              </p14:cNvPr>
              <p14:cNvContentPartPr/>
              <p14:nvPr/>
            </p14:nvContentPartPr>
            <p14:xfrm>
              <a:off x="300773" y="4800307"/>
              <a:ext cx="88200" cy="2332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D07600CF-2912-4A6D-8E16-CC6179C9CF1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96453" y="4795987"/>
                <a:ext cx="96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1ED5C1E-9852-4263-B3E9-AEC59F89A896}"/>
                  </a:ext>
                </a:extLst>
              </p14:cNvPr>
              <p14:cNvContentPartPr/>
              <p14:nvPr/>
            </p14:nvContentPartPr>
            <p14:xfrm>
              <a:off x="441893" y="4740187"/>
              <a:ext cx="113040" cy="1800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1ED5C1E-9852-4263-B3E9-AEC59F89A89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37573" y="4735867"/>
                <a:ext cx="1216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0C2CF2CA-BB4D-4E7D-9E35-25158D805C78}"/>
                  </a:ext>
                </a:extLst>
              </p14:cNvPr>
              <p14:cNvContentPartPr/>
              <p14:nvPr/>
            </p14:nvContentPartPr>
            <p14:xfrm>
              <a:off x="541973" y="4706707"/>
              <a:ext cx="163440" cy="1771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0C2CF2CA-BB4D-4E7D-9E35-25158D805C7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37653" y="4702387"/>
                <a:ext cx="172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AEA8452-25B2-4F26-83CE-FECF7AE40E25}"/>
                  </a:ext>
                </a:extLst>
              </p14:cNvPr>
              <p14:cNvContentPartPr/>
              <p14:nvPr/>
            </p14:nvContentPartPr>
            <p14:xfrm>
              <a:off x="399773" y="4716067"/>
              <a:ext cx="25200" cy="432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AEA8452-25B2-4F26-83CE-FECF7AE40E2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95453" y="4711747"/>
                <a:ext cx="338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6521B189-BB78-42F5-9223-809C78236B53}"/>
                  </a:ext>
                </a:extLst>
              </p14:cNvPr>
              <p14:cNvContentPartPr/>
              <p14:nvPr/>
            </p14:nvContentPartPr>
            <p14:xfrm>
              <a:off x="167933" y="5098387"/>
              <a:ext cx="41760" cy="975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6521B189-BB78-42F5-9223-809C78236B5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63613" y="5094067"/>
                <a:ext cx="504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9B52E592-AD03-4AFC-A72E-CB9AED0D2830}"/>
                  </a:ext>
                </a:extLst>
              </p14:cNvPr>
              <p14:cNvContentPartPr/>
              <p14:nvPr/>
            </p14:nvContentPartPr>
            <p14:xfrm>
              <a:off x="238853" y="5067427"/>
              <a:ext cx="251640" cy="1260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9B52E592-AD03-4AFC-A72E-CB9AED0D283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34533" y="5063107"/>
                <a:ext cx="260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9A288C6-12FD-4A7A-B95B-966D6BC1EF2A}"/>
                  </a:ext>
                </a:extLst>
              </p14:cNvPr>
              <p14:cNvContentPartPr/>
              <p14:nvPr/>
            </p14:nvContentPartPr>
            <p14:xfrm>
              <a:off x="603533" y="4977067"/>
              <a:ext cx="263160" cy="1483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9A288C6-12FD-4A7A-B95B-966D6BC1EF2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99213" y="4972747"/>
                <a:ext cx="2718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1D1FC5C-878E-4F83-B518-4C305508210E}"/>
                  </a:ext>
                </a:extLst>
              </p14:cNvPr>
              <p14:cNvContentPartPr/>
              <p14:nvPr/>
            </p14:nvContentPartPr>
            <p14:xfrm>
              <a:off x="801173" y="4937467"/>
              <a:ext cx="360" cy="3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1D1FC5C-878E-4F83-B518-4C305508210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6853" y="49331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1184795-800E-4324-A1F7-84F2F2D74E67}"/>
                  </a:ext>
                </a:extLst>
              </p14:cNvPr>
              <p14:cNvContentPartPr/>
              <p14:nvPr/>
            </p14:nvContentPartPr>
            <p14:xfrm>
              <a:off x="931493" y="4978867"/>
              <a:ext cx="107640" cy="1087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1184795-800E-4324-A1F7-84F2F2D74E67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27173" y="4974547"/>
                <a:ext cx="116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49C6AB1-F7A1-4BBC-83F1-BF8FE15A7058}"/>
                  </a:ext>
                </a:extLst>
              </p14:cNvPr>
              <p14:cNvContentPartPr/>
              <p14:nvPr/>
            </p14:nvContentPartPr>
            <p14:xfrm>
              <a:off x="1272413" y="4456507"/>
              <a:ext cx="8640" cy="1270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49C6AB1-F7A1-4BBC-83F1-BF8FE15A7058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268093" y="4452187"/>
                <a:ext cx="17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62A9430A-C162-4694-94D2-1723A3E3DE74}"/>
                  </a:ext>
                </a:extLst>
              </p14:cNvPr>
              <p14:cNvContentPartPr/>
              <p14:nvPr/>
            </p14:nvContentPartPr>
            <p14:xfrm>
              <a:off x="1212653" y="4554427"/>
              <a:ext cx="128880" cy="370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62A9430A-C162-4694-94D2-1723A3E3DE74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208333" y="4550107"/>
                <a:ext cx="13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1CDC9717-7F56-4F3D-A433-3FFE8F774DB4}"/>
                  </a:ext>
                </a:extLst>
              </p14:cNvPr>
              <p14:cNvContentPartPr/>
              <p14:nvPr/>
            </p14:nvContentPartPr>
            <p14:xfrm>
              <a:off x="1195733" y="4453267"/>
              <a:ext cx="134280" cy="1476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1CDC9717-7F56-4F3D-A433-3FFE8F774DB4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191413" y="4448947"/>
                <a:ext cx="142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47AE5962-2D4A-4120-8A99-F93B62F675CD}"/>
                  </a:ext>
                </a:extLst>
              </p14:cNvPr>
              <p14:cNvContentPartPr/>
              <p14:nvPr/>
            </p14:nvContentPartPr>
            <p14:xfrm>
              <a:off x="1362773" y="4501147"/>
              <a:ext cx="77040" cy="759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47AE5962-2D4A-4120-8A99-F93B62F675C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358453" y="4496827"/>
                <a:ext cx="85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2C1E9653-AA95-4FE1-B723-CE90660103F8}"/>
                  </a:ext>
                </a:extLst>
              </p14:cNvPr>
              <p14:cNvContentPartPr/>
              <p14:nvPr/>
            </p14:nvContentPartPr>
            <p14:xfrm>
              <a:off x="1481213" y="4469827"/>
              <a:ext cx="146160" cy="1040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2C1E9653-AA95-4FE1-B723-CE90660103F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476893" y="4465507"/>
                <a:ext cx="154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968ED93E-1FFE-44C5-B7C6-42B4274544BF}"/>
                  </a:ext>
                </a:extLst>
              </p14:cNvPr>
              <p14:cNvContentPartPr/>
              <p14:nvPr/>
            </p14:nvContentPartPr>
            <p14:xfrm>
              <a:off x="1624133" y="4476667"/>
              <a:ext cx="58320" cy="1000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968ED93E-1FFE-44C5-B7C6-42B4274544B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619813" y="4472347"/>
                <a:ext cx="66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0C52B140-7F42-485E-B212-B479AFF28EE2}"/>
                  </a:ext>
                </a:extLst>
              </p14:cNvPr>
              <p14:cNvContentPartPr/>
              <p14:nvPr/>
            </p14:nvContentPartPr>
            <p14:xfrm>
              <a:off x="1674893" y="4362547"/>
              <a:ext cx="74880" cy="1861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0C52B140-7F42-485E-B212-B479AFF28EE2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670573" y="4358227"/>
                <a:ext cx="83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1A7261EA-B293-4756-87B5-B35486D25FE2}"/>
                  </a:ext>
                </a:extLst>
              </p14:cNvPr>
              <p14:cNvContentPartPr/>
              <p14:nvPr/>
            </p14:nvContentPartPr>
            <p14:xfrm>
              <a:off x="1798013" y="4441027"/>
              <a:ext cx="123120" cy="8532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1A7261EA-B293-4756-87B5-B35486D25FE2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793693" y="4436707"/>
                <a:ext cx="131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4F466A50-C6D0-4455-8394-8E38E4F339A9}"/>
                  </a:ext>
                </a:extLst>
              </p14:cNvPr>
              <p14:cNvContentPartPr/>
              <p14:nvPr/>
            </p14:nvContentPartPr>
            <p14:xfrm>
              <a:off x="1942733" y="4432747"/>
              <a:ext cx="130320" cy="730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4F466A50-C6D0-4455-8394-8E38E4F339A9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938413" y="4428427"/>
                <a:ext cx="138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52B3C8C7-D44E-4C9C-86FB-7B867B12BCED}"/>
                  </a:ext>
                </a:extLst>
              </p14:cNvPr>
              <p14:cNvContentPartPr/>
              <p14:nvPr/>
            </p14:nvContentPartPr>
            <p14:xfrm>
              <a:off x="2082773" y="4355347"/>
              <a:ext cx="122040" cy="1594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52B3C8C7-D44E-4C9C-86FB-7B867B12BCE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078453" y="4351027"/>
                <a:ext cx="1306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7A24AC7-AC07-4699-A6F6-6A5AA660AB9B}"/>
                  </a:ext>
                </a:extLst>
              </p14:cNvPr>
              <p14:cNvContentPartPr/>
              <p14:nvPr/>
            </p14:nvContentPartPr>
            <p14:xfrm>
              <a:off x="2195453" y="3158707"/>
              <a:ext cx="116640" cy="151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7A24AC7-AC07-4699-A6F6-6A5AA660AB9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191133" y="3154387"/>
                <a:ext cx="125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F2924F2-7442-4897-BEB8-6242318FB5B1}"/>
                  </a:ext>
                </a:extLst>
              </p14:cNvPr>
              <p14:cNvContentPartPr/>
              <p14:nvPr/>
            </p14:nvContentPartPr>
            <p14:xfrm>
              <a:off x="2292293" y="3117667"/>
              <a:ext cx="57240" cy="1400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F2924F2-7442-4897-BEB8-6242318FB5B1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287973" y="3113347"/>
                <a:ext cx="658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665F105-7501-4787-9794-E87939707537}"/>
                  </a:ext>
                </a:extLst>
              </p14:cNvPr>
              <p14:cNvContentPartPr/>
              <p14:nvPr/>
            </p14:nvContentPartPr>
            <p14:xfrm>
              <a:off x="2612693" y="2959267"/>
              <a:ext cx="123840" cy="1494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665F105-7501-4787-9794-E87939707537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608373" y="2954947"/>
                <a:ext cx="1324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FFC7377-2713-4EBA-BA46-33661E40642F}"/>
                  </a:ext>
                </a:extLst>
              </p14:cNvPr>
              <p14:cNvContentPartPr/>
              <p14:nvPr/>
            </p14:nvContentPartPr>
            <p14:xfrm>
              <a:off x="2680733" y="2855947"/>
              <a:ext cx="37080" cy="374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FFC7377-2713-4EBA-BA46-33661E40642F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2676413" y="2851627"/>
                <a:ext cx="45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2885A81-E185-4B00-A8B7-8F87B15DF7E9}"/>
                  </a:ext>
                </a:extLst>
              </p14:cNvPr>
              <p14:cNvContentPartPr/>
              <p14:nvPr/>
            </p14:nvContentPartPr>
            <p14:xfrm>
              <a:off x="2868653" y="2923627"/>
              <a:ext cx="81000" cy="1742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2885A81-E185-4B00-A8B7-8F87B15DF7E9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864333" y="2919307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ACFECB8-1DA8-4D6B-A339-DF99F221734D}"/>
                  </a:ext>
                </a:extLst>
              </p14:cNvPr>
              <p14:cNvContentPartPr/>
              <p14:nvPr/>
            </p14:nvContentPartPr>
            <p14:xfrm>
              <a:off x="3009413" y="2931547"/>
              <a:ext cx="34560" cy="1450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ACFECB8-1DA8-4D6B-A339-DF99F221734D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005093" y="2927227"/>
                <a:ext cx="4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9759A0A-8884-4727-8287-9C059FF52894}"/>
                  </a:ext>
                </a:extLst>
              </p14:cNvPr>
              <p14:cNvContentPartPr/>
              <p14:nvPr/>
            </p14:nvContentPartPr>
            <p14:xfrm>
              <a:off x="2997533" y="2904907"/>
              <a:ext cx="127440" cy="1983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9759A0A-8884-4727-8287-9C059FF52894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993213" y="2900587"/>
                <a:ext cx="136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77BD78C-CDCF-4D09-A006-5811AD8D1DF2}"/>
                  </a:ext>
                </a:extLst>
              </p14:cNvPr>
              <p14:cNvContentPartPr/>
              <p14:nvPr/>
            </p14:nvContentPartPr>
            <p14:xfrm>
              <a:off x="2548613" y="3178147"/>
              <a:ext cx="586080" cy="446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77BD78C-CDCF-4D09-A006-5811AD8D1DF2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544293" y="3173827"/>
                <a:ext cx="594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E38CB886-A62A-42D6-9EEF-42CAAEB4B617}"/>
                  </a:ext>
                </a:extLst>
              </p14:cNvPr>
              <p14:cNvContentPartPr/>
              <p14:nvPr/>
            </p14:nvContentPartPr>
            <p14:xfrm>
              <a:off x="2648333" y="3286867"/>
              <a:ext cx="138960" cy="1774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E38CB886-A62A-42D6-9EEF-42CAAEB4B617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644013" y="3282547"/>
                <a:ext cx="1476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44CCF79-373A-422F-B0CB-A08354F57763}"/>
                  </a:ext>
                </a:extLst>
              </p14:cNvPr>
              <p14:cNvContentPartPr/>
              <p14:nvPr/>
            </p14:nvContentPartPr>
            <p14:xfrm>
              <a:off x="2807813" y="3297667"/>
              <a:ext cx="102960" cy="1364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44CCF79-373A-422F-B0CB-A08354F57763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803493" y="3293347"/>
                <a:ext cx="111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05768A9-877B-42F4-82E7-6B66C4707CBE}"/>
                  </a:ext>
                </a:extLst>
              </p14:cNvPr>
              <p14:cNvContentPartPr/>
              <p14:nvPr/>
            </p14:nvContentPartPr>
            <p14:xfrm>
              <a:off x="2938133" y="3288667"/>
              <a:ext cx="25560" cy="1494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05768A9-877B-42F4-82E7-6B66C4707CB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933813" y="3284347"/>
                <a:ext cx="34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E69D1246-A50D-45F4-A1CB-C833C482DC2C}"/>
                  </a:ext>
                </a:extLst>
              </p14:cNvPr>
              <p14:cNvContentPartPr/>
              <p14:nvPr/>
            </p14:nvContentPartPr>
            <p14:xfrm>
              <a:off x="2910413" y="3257707"/>
              <a:ext cx="161280" cy="2178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E69D1246-A50D-45F4-A1CB-C833C482DC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906093" y="3253387"/>
                <a:ext cx="169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500632BD-AAFB-4AF4-96D1-8220C5AF2E7D}"/>
                  </a:ext>
                </a:extLst>
              </p14:cNvPr>
              <p14:cNvContentPartPr/>
              <p14:nvPr/>
            </p14:nvContentPartPr>
            <p14:xfrm>
              <a:off x="3326573" y="3137467"/>
              <a:ext cx="172440" cy="82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500632BD-AAFB-4AF4-96D1-8220C5AF2E7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3322253" y="3133147"/>
                <a:ext cx="1810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9CD0801-E1DD-4D1A-AD2E-B3293BB1B46A}"/>
                  </a:ext>
                </a:extLst>
              </p14:cNvPr>
              <p14:cNvContentPartPr/>
              <p14:nvPr/>
            </p14:nvContentPartPr>
            <p14:xfrm>
              <a:off x="3355373" y="3160147"/>
              <a:ext cx="145080" cy="244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9CD0801-E1DD-4D1A-AD2E-B3293BB1B46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351053" y="3155827"/>
                <a:ext cx="153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66E67288-D9D7-4069-BEF3-6366593631B3}"/>
                  </a:ext>
                </a:extLst>
              </p14:cNvPr>
              <p14:cNvContentPartPr/>
              <p14:nvPr/>
            </p14:nvContentPartPr>
            <p14:xfrm>
              <a:off x="3636893" y="3077347"/>
              <a:ext cx="109080" cy="1108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66E67288-D9D7-4069-BEF3-6366593631B3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632573" y="3073027"/>
                <a:ext cx="117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B7D7784B-A370-4C49-9683-7F9E3583C474}"/>
                  </a:ext>
                </a:extLst>
              </p14:cNvPr>
              <p14:cNvContentPartPr/>
              <p14:nvPr/>
            </p14:nvContentPartPr>
            <p14:xfrm>
              <a:off x="3914453" y="3088507"/>
              <a:ext cx="219240" cy="406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B7D7784B-A370-4C49-9683-7F9E3583C474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910133" y="3084187"/>
                <a:ext cx="227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EFC67FC0-5C59-48B7-9C8A-306758939EB0}"/>
                  </a:ext>
                </a:extLst>
              </p14:cNvPr>
              <p14:cNvContentPartPr/>
              <p14:nvPr/>
            </p14:nvContentPartPr>
            <p14:xfrm>
              <a:off x="3853253" y="3006427"/>
              <a:ext cx="192600" cy="1573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EFC67FC0-5C59-48B7-9C8A-306758939EB0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848933" y="3002107"/>
                <a:ext cx="201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1A5DA838-B3B1-480B-B8C6-AA74E1CDDD00}"/>
                  </a:ext>
                </a:extLst>
              </p14:cNvPr>
              <p14:cNvContentPartPr/>
              <p14:nvPr/>
            </p14:nvContentPartPr>
            <p14:xfrm>
              <a:off x="4265453" y="3049627"/>
              <a:ext cx="100800" cy="10044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1A5DA838-B3B1-480B-B8C6-AA74E1CDDD00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261133" y="3045307"/>
                <a:ext cx="109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6D0AB8FB-E312-4052-B5FE-F4BB9BB5A901}"/>
                  </a:ext>
                </a:extLst>
              </p14:cNvPr>
              <p14:cNvContentPartPr/>
              <p14:nvPr/>
            </p14:nvContentPartPr>
            <p14:xfrm>
              <a:off x="4419533" y="3036307"/>
              <a:ext cx="204840" cy="896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6D0AB8FB-E312-4052-B5FE-F4BB9BB5A901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415213" y="3031987"/>
                <a:ext cx="213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AC6003F3-DC1A-4D9E-81CE-0C873A2B8CA6}"/>
                  </a:ext>
                </a:extLst>
              </p14:cNvPr>
              <p14:cNvContentPartPr/>
              <p14:nvPr/>
            </p14:nvContentPartPr>
            <p14:xfrm>
              <a:off x="4647053" y="3003547"/>
              <a:ext cx="88920" cy="1033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AC6003F3-DC1A-4D9E-81CE-0C873A2B8CA6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642733" y="2999227"/>
                <a:ext cx="97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B224F01-AAD4-4AB5-9BE0-435001955550}"/>
                  </a:ext>
                </a:extLst>
              </p14:cNvPr>
              <p14:cNvContentPartPr/>
              <p14:nvPr/>
            </p14:nvContentPartPr>
            <p14:xfrm>
              <a:off x="4767653" y="2879707"/>
              <a:ext cx="101880" cy="19944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B224F01-AAD4-4AB5-9BE0-43500195555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763333" y="2875387"/>
                <a:ext cx="110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5D220ED-ADC7-49FB-89FB-D9CE217E2DD2}"/>
                  </a:ext>
                </a:extLst>
              </p14:cNvPr>
              <p14:cNvContentPartPr/>
              <p14:nvPr/>
            </p14:nvContentPartPr>
            <p14:xfrm>
              <a:off x="4882853" y="2988427"/>
              <a:ext cx="188280" cy="777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5D220ED-ADC7-49FB-89FB-D9CE217E2DD2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878533" y="2984107"/>
                <a:ext cx="196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8D8C453-6362-4D2E-9158-509C0E6B8E6F}"/>
                  </a:ext>
                </a:extLst>
              </p14:cNvPr>
              <p14:cNvContentPartPr/>
              <p14:nvPr/>
            </p14:nvContentPartPr>
            <p14:xfrm>
              <a:off x="5111813" y="2878267"/>
              <a:ext cx="99720" cy="1749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8D8C453-6362-4D2E-9158-509C0E6B8E6F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107493" y="2873947"/>
                <a:ext cx="1083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ADFE5D08-6767-46CB-A7E2-B078719958E5}"/>
                  </a:ext>
                </a:extLst>
              </p14:cNvPr>
              <p14:cNvContentPartPr/>
              <p14:nvPr/>
            </p14:nvContentPartPr>
            <p14:xfrm>
              <a:off x="2421173" y="3746227"/>
              <a:ext cx="122040" cy="18360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ADFE5D08-6767-46CB-A7E2-B078719958E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416853" y="3741907"/>
                <a:ext cx="13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FA80F22E-0B19-4F53-AC1F-944B204D80C1}"/>
                  </a:ext>
                </a:extLst>
              </p14:cNvPr>
              <p14:cNvContentPartPr/>
              <p14:nvPr/>
            </p14:nvContentPartPr>
            <p14:xfrm>
              <a:off x="2489573" y="3838387"/>
              <a:ext cx="62280" cy="7956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FA80F22E-0B19-4F53-AC1F-944B204D80C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485253" y="3834067"/>
                <a:ext cx="7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E86919A-2D60-4079-A8A2-4B6D15B7EA4C}"/>
                  </a:ext>
                </a:extLst>
              </p14:cNvPr>
              <p14:cNvContentPartPr/>
              <p14:nvPr/>
            </p14:nvContentPartPr>
            <p14:xfrm>
              <a:off x="2610893" y="3706987"/>
              <a:ext cx="75600" cy="1882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E86919A-2D60-4079-A8A2-4B6D15B7EA4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606573" y="3702667"/>
                <a:ext cx="84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974A147D-6016-4ED4-A70E-873908AAF904}"/>
                  </a:ext>
                </a:extLst>
              </p14:cNvPr>
              <p14:cNvContentPartPr/>
              <p14:nvPr/>
            </p14:nvContentPartPr>
            <p14:xfrm>
              <a:off x="2734373" y="3732907"/>
              <a:ext cx="15480" cy="14544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974A147D-6016-4ED4-A70E-873908AAF90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2730053" y="3728587"/>
                <a:ext cx="24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BAD8128D-6A44-42AD-BF36-3A5E0EFC8F82}"/>
                  </a:ext>
                </a:extLst>
              </p14:cNvPr>
              <p14:cNvContentPartPr/>
              <p14:nvPr/>
            </p14:nvContentPartPr>
            <p14:xfrm>
              <a:off x="2696933" y="3807067"/>
              <a:ext cx="82800" cy="136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BAD8128D-6A44-42AD-BF36-3A5E0EFC8F8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692613" y="3802747"/>
                <a:ext cx="914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465CE2A8-953D-4987-81D1-B79EF99BDD84}"/>
                  </a:ext>
                </a:extLst>
              </p14:cNvPr>
              <p14:cNvContentPartPr/>
              <p14:nvPr/>
            </p14:nvContentPartPr>
            <p14:xfrm>
              <a:off x="2761013" y="3681067"/>
              <a:ext cx="79560" cy="2678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465CE2A8-953D-4987-81D1-B79EF99BDD84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756693" y="3676747"/>
                <a:ext cx="882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2CD8B3A-1629-48E0-A2CC-978305161732}"/>
                  </a:ext>
                </a:extLst>
              </p14:cNvPr>
              <p14:cNvContentPartPr/>
              <p14:nvPr/>
            </p14:nvContentPartPr>
            <p14:xfrm>
              <a:off x="2425133" y="3471187"/>
              <a:ext cx="764280" cy="1836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2CD8B3A-1629-48E0-A2CC-978305161732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420813" y="3466867"/>
                <a:ext cx="772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DBDAFDA0-BFDC-4B0B-8258-73FD0EEED350}"/>
                  </a:ext>
                </a:extLst>
              </p14:cNvPr>
              <p14:cNvContentPartPr/>
              <p14:nvPr/>
            </p14:nvContentPartPr>
            <p14:xfrm>
              <a:off x="2377253" y="3531307"/>
              <a:ext cx="208800" cy="1666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DBDAFDA0-BFDC-4B0B-8258-73FD0EEED350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372933" y="3526987"/>
                <a:ext cx="2174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3C09C7F-78AA-4BC3-8EEE-434C180863B6}"/>
                  </a:ext>
                </a:extLst>
              </p14:cNvPr>
              <p14:cNvContentPartPr/>
              <p14:nvPr/>
            </p14:nvContentPartPr>
            <p14:xfrm>
              <a:off x="3321533" y="3458587"/>
              <a:ext cx="97560" cy="17424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3C09C7F-78AA-4BC3-8EEE-434C180863B6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3317213" y="3454267"/>
                <a:ext cx="1062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52AF06E7-6EA5-4BCD-A8EF-3FA868FF081D}"/>
                  </a:ext>
                </a:extLst>
              </p14:cNvPr>
              <p14:cNvContentPartPr/>
              <p14:nvPr/>
            </p14:nvContentPartPr>
            <p14:xfrm>
              <a:off x="3481013" y="3438067"/>
              <a:ext cx="223560" cy="993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52AF06E7-6EA5-4BCD-A8EF-3FA868FF081D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3476693" y="3433747"/>
                <a:ext cx="232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E8AAD58D-E1E9-4780-A170-60169BBEAF55}"/>
                  </a:ext>
                </a:extLst>
              </p14:cNvPr>
              <p14:cNvContentPartPr/>
              <p14:nvPr/>
            </p14:nvContentPartPr>
            <p14:xfrm>
              <a:off x="3741653" y="3363547"/>
              <a:ext cx="102600" cy="1353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E8AAD58D-E1E9-4780-A170-60169BBEAF5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737333" y="3359227"/>
                <a:ext cx="111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5369AA28-E35C-438D-95A0-7F457009A4A3}"/>
                  </a:ext>
                </a:extLst>
              </p14:cNvPr>
              <p14:cNvContentPartPr/>
              <p14:nvPr/>
            </p14:nvContentPartPr>
            <p14:xfrm>
              <a:off x="3779453" y="3442387"/>
              <a:ext cx="70200" cy="6300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5369AA28-E35C-438D-95A0-7F457009A4A3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3775133" y="3438067"/>
                <a:ext cx="78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169DE1C-7E41-47D1-89EA-E608D3D3A743}"/>
                  </a:ext>
                </a:extLst>
              </p14:cNvPr>
              <p14:cNvContentPartPr/>
              <p14:nvPr/>
            </p14:nvContentPartPr>
            <p14:xfrm>
              <a:off x="3986813" y="3331507"/>
              <a:ext cx="144000" cy="1616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169DE1C-7E41-47D1-89EA-E608D3D3A743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982493" y="3327187"/>
                <a:ext cx="152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7715B661-9D64-4436-B498-90AADBCE3F8E}"/>
                  </a:ext>
                </a:extLst>
              </p14:cNvPr>
              <p14:cNvContentPartPr/>
              <p14:nvPr/>
            </p14:nvContentPartPr>
            <p14:xfrm>
              <a:off x="4171133" y="3418987"/>
              <a:ext cx="360" cy="36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7715B661-9D64-4436-B498-90AADBCE3F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66813" y="341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940DC895-2C14-4A81-8D73-47111142D073}"/>
                  </a:ext>
                </a:extLst>
              </p14:cNvPr>
              <p14:cNvContentPartPr/>
              <p14:nvPr/>
            </p14:nvContentPartPr>
            <p14:xfrm>
              <a:off x="4155653" y="3373267"/>
              <a:ext cx="101880" cy="9648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940DC895-2C14-4A81-8D73-47111142D07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151333" y="3368947"/>
                <a:ext cx="110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103527A2-6DB6-42EB-899D-706CC8DC382C}"/>
                  </a:ext>
                </a:extLst>
              </p14:cNvPr>
              <p14:cNvContentPartPr/>
              <p14:nvPr/>
            </p14:nvContentPartPr>
            <p14:xfrm>
              <a:off x="4272653" y="3313867"/>
              <a:ext cx="86040" cy="15372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03527A2-6DB6-42EB-899D-706CC8DC382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4268333" y="3309547"/>
                <a:ext cx="94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636A4C07-E682-470A-993E-C485B25216B0}"/>
                  </a:ext>
                </a:extLst>
              </p14:cNvPr>
              <p14:cNvContentPartPr/>
              <p14:nvPr/>
            </p14:nvContentPartPr>
            <p14:xfrm>
              <a:off x="4337093" y="3313507"/>
              <a:ext cx="79560" cy="16020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636A4C07-E682-470A-993E-C485B25216B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332773" y="3309187"/>
                <a:ext cx="88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12187A8B-9CA9-4CAF-A083-C97DE835A03F}"/>
                  </a:ext>
                </a:extLst>
              </p14:cNvPr>
              <p14:cNvContentPartPr/>
              <p14:nvPr/>
            </p14:nvContentPartPr>
            <p14:xfrm>
              <a:off x="4437893" y="3378667"/>
              <a:ext cx="120600" cy="8352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12187A8B-9CA9-4CAF-A083-C97DE835A03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433573" y="3374347"/>
                <a:ext cx="129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F11D081B-4FD4-4324-BD2D-35DCFB3ECB6B}"/>
                  </a:ext>
                </a:extLst>
              </p14:cNvPr>
              <p14:cNvContentPartPr/>
              <p14:nvPr/>
            </p14:nvContentPartPr>
            <p14:xfrm>
              <a:off x="4833173" y="3303067"/>
              <a:ext cx="162360" cy="1245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F11D081B-4FD4-4324-BD2D-35DCFB3ECB6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4828853" y="3298747"/>
                <a:ext cx="1710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1CB043CE-B1DC-4F44-BB11-6C51D80F5159}"/>
                  </a:ext>
                </a:extLst>
              </p14:cNvPr>
              <p14:cNvContentPartPr/>
              <p14:nvPr/>
            </p14:nvContentPartPr>
            <p14:xfrm>
              <a:off x="5054933" y="3303067"/>
              <a:ext cx="185400" cy="11844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1CB043CE-B1DC-4F44-BB11-6C51D80F515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050613" y="3298747"/>
                <a:ext cx="194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4105296D-ED7E-4C69-9A24-87BBB6CF3030}"/>
                  </a:ext>
                </a:extLst>
              </p14:cNvPr>
              <p14:cNvContentPartPr/>
              <p14:nvPr/>
            </p14:nvContentPartPr>
            <p14:xfrm>
              <a:off x="5379293" y="3223147"/>
              <a:ext cx="212760" cy="15984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4105296D-ED7E-4C69-9A24-87BBB6CF3030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374973" y="3218827"/>
                <a:ext cx="221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8EAEDB1-1561-488D-98A3-3B1415A7DBCE}"/>
                  </a:ext>
                </a:extLst>
              </p14:cNvPr>
              <p14:cNvContentPartPr/>
              <p14:nvPr/>
            </p14:nvContentPartPr>
            <p14:xfrm>
              <a:off x="5562893" y="3233947"/>
              <a:ext cx="169920" cy="1047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8EAEDB1-1561-488D-98A3-3B1415A7DBCE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558573" y="3229627"/>
                <a:ext cx="178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0ED18697-2C8F-46A2-862F-327E99E5EB73}"/>
                  </a:ext>
                </a:extLst>
              </p14:cNvPr>
              <p14:cNvContentPartPr/>
              <p14:nvPr/>
            </p14:nvContentPartPr>
            <p14:xfrm>
              <a:off x="5798333" y="3205867"/>
              <a:ext cx="159120" cy="1692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0ED18697-2C8F-46A2-862F-327E99E5EB73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794013" y="3201547"/>
                <a:ext cx="167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F1A920CF-AA00-49F8-8B10-0CAF4DF72807}"/>
                  </a:ext>
                </a:extLst>
              </p14:cNvPr>
              <p14:cNvContentPartPr/>
              <p14:nvPr/>
            </p14:nvContentPartPr>
            <p14:xfrm>
              <a:off x="6247973" y="3146827"/>
              <a:ext cx="144000" cy="1393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F1A920CF-AA00-49F8-8B10-0CAF4DF7280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6243653" y="3142507"/>
                <a:ext cx="152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BF992D5-1497-43FC-91B6-00716A697B6F}"/>
                  </a:ext>
                </a:extLst>
              </p14:cNvPr>
              <p14:cNvContentPartPr/>
              <p14:nvPr/>
            </p14:nvContentPartPr>
            <p14:xfrm>
              <a:off x="6417533" y="3179587"/>
              <a:ext cx="96840" cy="8892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BF992D5-1497-43FC-91B6-00716A697B6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6413213" y="3175267"/>
                <a:ext cx="1054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C476789-A692-4FF6-9275-9758A11E02B1}"/>
                  </a:ext>
                </a:extLst>
              </p14:cNvPr>
              <p14:cNvContentPartPr/>
              <p14:nvPr/>
            </p14:nvContentPartPr>
            <p14:xfrm>
              <a:off x="6544973" y="3191467"/>
              <a:ext cx="72360" cy="1875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C476789-A692-4FF6-9275-9758A11E02B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6540653" y="3187147"/>
                <a:ext cx="81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34C15930-8D8E-4DA5-AA42-8429C1DF63AA}"/>
                  </a:ext>
                </a:extLst>
              </p14:cNvPr>
              <p14:cNvContentPartPr/>
              <p14:nvPr/>
            </p14:nvContentPartPr>
            <p14:xfrm>
              <a:off x="6660173" y="3182827"/>
              <a:ext cx="119160" cy="889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34C15930-8D8E-4DA5-AA42-8429C1DF63A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6655853" y="3178507"/>
                <a:ext cx="127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3C990370-2A12-462D-B4FC-DCD44CE85D95}"/>
                  </a:ext>
                </a:extLst>
              </p14:cNvPr>
              <p14:cNvContentPartPr/>
              <p14:nvPr/>
            </p14:nvContentPartPr>
            <p14:xfrm>
              <a:off x="6820013" y="3168787"/>
              <a:ext cx="113760" cy="705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3C990370-2A12-462D-B4FC-DCD44CE85D9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6815693" y="3164467"/>
                <a:ext cx="1224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451ABAB3-A01C-43ED-87A9-9DFDD429DBFF}"/>
                  </a:ext>
                </a:extLst>
              </p14:cNvPr>
              <p14:cNvContentPartPr/>
              <p14:nvPr/>
            </p14:nvContentPartPr>
            <p14:xfrm>
              <a:off x="6948173" y="3152587"/>
              <a:ext cx="24120" cy="993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451ABAB3-A01C-43ED-87A9-9DFDD429DBFF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6943853" y="3148267"/>
                <a:ext cx="32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9B90F3B-0D3D-4854-9728-1FC38E94F178}"/>
                  </a:ext>
                </a:extLst>
              </p14:cNvPr>
              <p14:cNvContentPartPr/>
              <p14:nvPr/>
            </p14:nvContentPartPr>
            <p14:xfrm>
              <a:off x="6953573" y="3092107"/>
              <a:ext cx="15120" cy="126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9B90F3B-0D3D-4854-9728-1FC38E94F178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949253" y="3087787"/>
                <a:ext cx="23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609B23F-35A4-4882-BC1B-F6A4A49C9111}"/>
                  </a:ext>
                </a:extLst>
              </p14:cNvPr>
              <p14:cNvContentPartPr/>
              <p14:nvPr/>
            </p14:nvContentPartPr>
            <p14:xfrm>
              <a:off x="6993173" y="3158707"/>
              <a:ext cx="129600" cy="763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609B23F-35A4-4882-BC1B-F6A4A49C911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988853" y="3154387"/>
                <a:ext cx="138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B397063C-3441-4617-9F5D-41F67A9C2C77}"/>
                  </a:ext>
                </a:extLst>
              </p14:cNvPr>
              <p14:cNvContentPartPr/>
              <p14:nvPr/>
            </p14:nvContentPartPr>
            <p14:xfrm>
              <a:off x="7120613" y="3049987"/>
              <a:ext cx="126000" cy="1702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B397063C-3441-4617-9F5D-41F67A9C2C7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7116293" y="3045667"/>
                <a:ext cx="1346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B6BA1532-2021-4E03-942E-97D15156B9BF}"/>
                  </a:ext>
                </a:extLst>
              </p14:cNvPr>
              <p14:cNvContentPartPr/>
              <p14:nvPr/>
            </p14:nvContentPartPr>
            <p14:xfrm>
              <a:off x="7218893" y="3041347"/>
              <a:ext cx="14040" cy="313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B6BA1532-2021-4E03-942E-97D15156B9B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7214573" y="3037027"/>
                <a:ext cx="22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0B0B2CDE-2BDD-4A24-82AD-304D6DCAC9B4}"/>
                  </a:ext>
                </a:extLst>
              </p14:cNvPr>
              <p14:cNvContentPartPr/>
              <p14:nvPr/>
            </p14:nvContentPartPr>
            <p14:xfrm>
              <a:off x="7286573" y="3133507"/>
              <a:ext cx="210960" cy="655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0B0B2CDE-2BDD-4A24-82AD-304D6DCAC9B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282253" y="3129187"/>
                <a:ext cx="219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8BF82B0B-CD07-4BCE-A80B-B02DA2EFBD1A}"/>
                  </a:ext>
                </a:extLst>
              </p14:cNvPr>
              <p14:cNvContentPartPr/>
              <p14:nvPr/>
            </p14:nvContentPartPr>
            <p14:xfrm>
              <a:off x="7484573" y="3140707"/>
              <a:ext cx="73800" cy="608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8BF82B0B-CD07-4BCE-A80B-B02DA2EFBD1A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480253" y="3136387"/>
                <a:ext cx="82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1D522B22-EC1F-4583-8CD3-51A36B44026C}"/>
                  </a:ext>
                </a:extLst>
              </p14:cNvPr>
              <p14:cNvContentPartPr/>
              <p14:nvPr/>
            </p14:nvContentPartPr>
            <p14:xfrm>
              <a:off x="7771853" y="2998867"/>
              <a:ext cx="389520" cy="1738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1D522B22-EC1F-4583-8CD3-51A36B44026C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767533" y="2994547"/>
                <a:ext cx="398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78C830EB-C02E-4402-AE63-0FF7A967D5AB}"/>
                  </a:ext>
                </a:extLst>
              </p14:cNvPr>
              <p14:cNvContentPartPr/>
              <p14:nvPr/>
            </p14:nvContentPartPr>
            <p14:xfrm>
              <a:off x="1024733" y="3906427"/>
              <a:ext cx="126000" cy="183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78C830EB-C02E-4402-AE63-0FF7A967D5AB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020413" y="3902107"/>
                <a:ext cx="134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9D7899E1-6B88-4E00-9910-5C70AD0ED293}"/>
                  </a:ext>
                </a:extLst>
              </p14:cNvPr>
              <p14:cNvContentPartPr/>
              <p14:nvPr/>
            </p14:nvContentPartPr>
            <p14:xfrm>
              <a:off x="1038413" y="3956467"/>
              <a:ext cx="114480" cy="180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9D7899E1-6B88-4E00-9910-5C70AD0ED29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34093" y="3952147"/>
                <a:ext cx="123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903897F0-1FEC-4659-A2F7-F0327232A983}"/>
                  </a:ext>
                </a:extLst>
              </p14:cNvPr>
              <p14:cNvContentPartPr/>
              <p14:nvPr/>
            </p14:nvContentPartPr>
            <p14:xfrm>
              <a:off x="1308773" y="3870787"/>
              <a:ext cx="3240" cy="194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903897F0-1FEC-4659-A2F7-F0327232A983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304453" y="3866467"/>
                <a:ext cx="11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6602AB54-E5B6-49E1-9855-868B1E3BC0CB}"/>
                  </a:ext>
                </a:extLst>
              </p14:cNvPr>
              <p14:cNvContentPartPr/>
              <p14:nvPr/>
            </p14:nvContentPartPr>
            <p14:xfrm>
              <a:off x="1303373" y="3806707"/>
              <a:ext cx="41040" cy="2163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6602AB54-E5B6-49E1-9855-868B1E3BC0CB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299053" y="3802387"/>
                <a:ext cx="49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A84BD7DF-AFE5-4134-B536-83FBF934126A}"/>
                  </a:ext>
                </a:extLst>
              </p14:cNvPr>
              <p14:cNvContentPartPr/>
              <p14:nvPr/>
            </p14:nvContentPartPr>
            <p14:xfrm>
              <a:off x="1244693" y="4000027"/>
              <a:ext cx="176760" cy="194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A84BD7DF-AFE5-4134-B536-83FBF934126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240373" y="3995707"/>
                <a:ext cx="185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8BA64409-70B8-48BB-9FC4-51A5A0331B3B}"/>
                  </a:ext>
                </a:extLst>
              </p14:cNvPr>
              <p14:cNvContentPartPr/>
              <p14:nvPr/>
            </p14:nvContentPartPr>
            <p14:xfrm>
              <a:off x="1235693" y="3776827"/>
              <a:ext cx="206640" cy="374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8BA64409-70B8-48BB-9FC4-51A5A0331B3B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231373" y="3772507"/>
                <a:ext cx="215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027640C2-E543-4BBE-B26A-CA37D3CB3EE3}"/>
                  </a:ext>
                </a:extLst>
              </p14:cNvPr>
              <p14:cNvContentPartPr/>
              <p14:nvPr/>
            </p14:nvContentPartPr>
            <p14:xfrm>
              <a:off x="1489133" y="3747667"/>
              <a:ext cx="89640" cy="2120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027640C2-E543-4BBE-B26A-CA37D3CB3EE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484813" y="3743347"/>
                <a:ext cx="982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33D6F66-E96C-4D90-BA97-2FCC4B0B0ABD}"/>
                  </a:ext>
                </a:extLst>
              </p14:cNvPr>
              <p14:cNvContentPartPr/>
              <p14:nvPr/>
            </p14:nvContentPartPr>
            <p14:xfrm>
              <a:off x="1642493" y="3799507"/>
              <a:ext cx="31680" cy="1497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33D6F66-E96C-4D90-BA97-2FCC4B0B0ABD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638173" y="3795187"/>
                <a:ext cx="40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3D20BEF3-200B-42F5-842F-53D5C1FAD5CC}"/>
                  </a:ext>
                </a:extLst>
              </p14:cNvPr>
              <p14:cNvContentPartPr/>
              <p14:nvPr/>
            </p14:nvContentPartPr>
            <p14:xfrm>
              <a:off x="1619813" y="3852067"/>
              <a:ext cx="140040" cy="172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3D20BEF3-200B-42F5-842F-53D5C1FAD5C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615493" y="3847747"/>
                <a:ext cx="148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659042FC-DB23-4633-AE17-5B511941EC6B}"/>
                  </a:ext>
                </a:extLst>
              </p14:cNvPr>
              <p14:cNvContentPartPr/>
              <p14:nvPr/>
            </p14:nvContentPartPr>
            <p14:xfrm>
              <a:off x="1739693" y="3743707"/>
              <a:ext cx="69480" cy="2408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659042FC-DB23-4633-AE17-5B511941EC6B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735373" y="3739387"/>
                <a:ext cx="78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A9AD9013-D664-4E78-B698-0197A635DAC4}"/>
                  </a:ext>
                </a:extLst>
              </p14:cNvPr>
              <p14:cNvContentPartPr/>
              <p14:nvPr/>
            </p14:nvContentPartPr>
            <p14:xfrm>
              <a:off x="1494893" y="4181827"/>
              <a:ext cx="12240" cy="1447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A9AD9013-D664-4E78-B698-0197A635DAC4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490573" y="4177507"/>
                <a:ext cx="20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32EAB073-F689-4D69-9F76-51EA05FC6637}"/>
                  </a:ext>
                </a:extLst>
              </p14:cNvPr>
              <p14:cNvContentPartPr/>
              <p14:nvPr/>
            </p14:nvContentPartPr>
            <p14:xfrm>
              <a:off x="1423613" y="4083907"/>
              <a:ext cx="147600" cy="10584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32EAB073-F689-4D69-9F76-51EA05FC663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419293" y="4079587"/>
                <a:ext cx="156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10027FB3-F870-4AFD-8F70-DC16E4768708}"/>
                  </a:ext>
                </a:extLst>
              </p14:cNvPr>
              <p14:cNvContentPartPr/>
              <p14:nvPr/>
            </p14:nvContentPartPr>
            <p14:xfrm>
              <a:off x="436493" y="134347"/>
              <a:ext cx="87120" cy="1396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10027FB3-F870-4AFD-8F70-DC16E476870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32173" y="130027"/>
                <a:ext cx="95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0548CD9D-A3E2-4A68-B853-12069450AFEF}"/>
                  </a:ext>
                </a:extLst>
              </p14:cNvPr>
              <p14:cNvContentPartPr/>
              <p14:nvPr/>
            </p14:nvContentPartPr>
            <p14:xfrm>
              <a:off x="536933" y="188707"/>
              <a:ext cx="65520" cy="9072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0548CD9D-A3E2-4A68-B853-12069450AFEF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532613" y="184387"/>
                <a:ext cx="74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20DCB6DB-E2B2-47D5-90D3-E81AB573FB41}"/>
                  </a:ext>
                </a:extLst>
              </p14:cNvPr>
              <p14:cNvContentPartPr/>
              <p14:nvPr/>
            </p14:nvContentPartPr>
            <p14:xfrm>
              <a:off x="539813" y="199507"/>
              <a:ext cx="93240" cy="9000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20DCB6DB-E2B2-47D5-90D3-E81AB573FB41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535493" y="195187"/>
                <a:ext cx="101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84CA9F0-5CD4-40B7-B76E-E9DEE3B70D83}"/>
                  </a:ext>
                </a:extLst>
              </p14:cNvPr>
              <p14:cNvContentPartPr/>
              <p14:nvPr/>
            </p14:nvContentPartPr>
            <p14:xfrm>
              <a:off x="658253" y="184747"/>
              <a:ext cx="87480" cy="16956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84CA9F0-5CD4-40B7-B76E-E9DEE3B70D83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653933" y="180427"/>
                <a:ext cx="96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F1F0D557-56B9-4F5F-B7B7-5DFDD49F23F6}"/>
                  </a:ext>
                </a:extLst>
              </p14:cNvPr>
              <p14:cNvContentPartPr/>
              <p14:nvPr/>
            </p14:nvContentPartPr>
            <p14:xfrm>
              <a:off x="743573" y="181867"/>
              <a:ext cx="100440" cy="16812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F1F0D557-56B9-4F5F-B7B7-5DFDD49F23F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739253" y="177547"/>
                <a:ext cx="1090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500C919C-A788-4AF2-84AF-9D70610DDB84}"/>
                  </a:ext>
                </a:extLst>
              </p14:cNvPr>
              <p14:cNvContentPartPr/>
              <p14:nvPr/>
            </p14:nvContentPartPr>
            <p14:xfrm>
              <a:off x="887213" y="116707"/>
              <a:ext cx="19440" cy="1418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500C919C-A788-4AF2-84AF-9D70610DDB84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882893" y="112387"/>
                <a:ext cx="28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30CBA85F-468F-405D-8208-C0141577A29A}"/>
                  </a:ext>
                </a:extLst>
              </p14:cNvPr>
              <p14:cNvContentPartPr/>
              <p14:nvPr/>
            </p14:nvContentPartPr>
            <p14:xfrm>
              <a:off x="919253" y="198427"/>
              <a:ext cx="82080" cy="1965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30CBA85F-468F-405D-8208-C0141577A29A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914933" y="194107"/>
                <a:ext cx="90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CC9B2758-A62D-473C-A9C6-FA4478023F23}"/>
                  </a:ext>
                </a:extLst>
              </p14:cNvPr>
              <p14:cNvContentPartPr/>
              <p14:nvPr/>
            </p14:nvContentPartPr>
            <p14:xfrm>
              <a:off x="10262693" y="601627"/>
              <a:ext cx="116640" cy="2113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CC9B2758-A62D-473C-A9C6-FA4478023F2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258373" y="597307"/>
                <a:ext cx="125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B8B84ECC-38A0-4D6D-AB21-C6AD1F1B21AD}"/>
                  </a:ext>
                </a:extLst>
              </p14:cNvPr>
              <p14:cNvContentPartPr/>
              <p14:nvPr/>
            </p14:nvContentPartPr>
            <p14:xfrm>
              <a:off x="10070093" y="523867"/>
              <a:ext cx="31680" cy="32688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B8B84ECC-38A0-4D6D-AB21-C6AD1F1B21AD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065773" y="519547"/>
                <a:ext cx="403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6B0091B5-1CFB-4E2F-B36D-B640D1F0D85C}"/>
                  </a:ext>
                </a:extLst>
              </p14:cNvPr>
              <p14:cNvContentPartPr/>
              <p14:nvPr/>
            </p14:nvContentPartPr>
            <p14:xfrm>
              <a:off x="10040573" y="443947"/>
              <a:ext cx="510840" cy="48924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6B0091B5-1CFB-4E2F-B36D-B640D1F0D85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036253" y="439627"/>
                <a:ext cx="5194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2A70ACAE-1231-409E-A9DD-2FFA9F202BF3}"/>
                  </a:ext>
                </a:extLst>
              </p14:cNvPr>
              <p14:cNvContentPartPr/>
              <p14:nvPr/>
            </p14:nvContentPartPr>
            <p14:xfrm>
              <a:off x="10162253" y="844267"/>
              <a:ext cx="349560" cy="3456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2A70ACAE-1231-409E-A9DD-2FFA9F202BF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157933" y="839947"/>
                <a:ext cx="358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BAC70144-4F1C-4F8B-943F-C23A9BC610D5}"/>
                  </a:ext>
                </a:extLst>
              </p14:cNvPr>
              <p14:cNvContentPartPr/>
              <p14:nvPr/>
            </p14:nvContentPartPr>
            <p14:xfrm>
              <a:off x="10218413" y="2017867"/>
              <a:ext cx="15480" cy="11268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BAC70144-4F1C-4F8B-943F-C23A9BC610D5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214093" y="2013547"/>
                <a:ext cx="24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EF82551-34B4-47FB-9A60-12DE2484C132}"/>
                  </a:ext>
                </a:extLst>
              </p14:cNvPr>
              <p14:cNvContentPartPr/>
              <p14:nvPr/>
            </p14:nvContentPartPr>
            <p14:xfrm>
              <a:off x="10130933" y="1960987"/>
              <a:ext cx="165600" cy="241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EF82551-34B4-47FB-9A60-12DE2484C13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126613" y="1956667"/>
                <a:ext cx="1742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B8999F5D-4009-4B9A-8439-CB52E0D115A2}"/>
                  </a:ext>
                </a:extLst>
              </p14:cNvPr>
              <p14:cNvContentPartPr/>
              <p14:nvPr/>
            </p14:nvContentPartPr>
            <p14:xfrm>
              <a:off x="10157933" y="2020747"/>
              <a:ext cx="150120" cy="223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B8999F5D-4009-4B9A-8439-CB52E0D115A2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0153613" y="2016427"/>
                <a:ext cx="158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F1A10645-CFC8-4672-9867-317B92CD5EF0}"/>
                  </a:ext>
                </a:extLst>
              </p14:cNvPr>
              <p14:cNvContentPartPr/>
              <p14:nvPr/>
            </p14:nvContentPartPr>
            <p14:xfrm>
              <a:off x="10396613" y="1997707"/>
              <a:ext cx="14400" cy="12132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F1A10645-CFC8-4672-9867-317B92CD5EF0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0392293" y="1993387"/>
                <a:ext cx="230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21C005A4-98DB-45EE-89EA-7EAE454F1B50}"/>
                  </a:ext>
                </a:extLst>
              </p14:cNvPr>
              <p14:cNvContentPartPr/>
              <p14:nvPr/>
            </p14:nvContentPartPr>
            <p14:xfrm>
              <a:off x="10332893" y="1960267"/>
              <a:ext cx="109800" cy="234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21C005A4-98DB-45EE-89EA-7EAE454F1B50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0328573" y="1955947"/>
                <a:ext cx="118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2F53C183-CA65-4263-911E-DDD18D484A4C}"/>
                  </a:ext>
                </a:extLst>
              </p14:cNvPr>
              <p14:cNvContentPartPr/>
              <p14:nvPr/>
            </p14:nvContentPartPr>
            <p14:xfrm>
              <a:off x="10348733" y="2084467"/>
              <a:ext cx="138240" cy="187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2F53C183-CA65-4263-911E-DDD18D484A4C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0344413" y="2080147"/>
                <a:ext cx="146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22B45D4E-04AE-4CDD-82A8-72E06114DA70}"/>
                  </a:ext>
                </a:extLst>
              </p14:cNvPr>
              <p14:cNvContentPartPr/>
              <p14:nvPr/>
            </p14:nvContentPartPr>
            <p14:xfrm>
              <a:off x="10083053" y="1924987"/>
              <a:ext cx="16560" cy="2224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22B45D4E-04AE-4CDD-82A8-72E06114DA70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0078733" y="1920667"/>
                <a:ext cx="252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BCF30F9A-D9FF-4F94-9B5A-9784E9D8E867}"/>
                  </a:ext>
                </a:extLst>
              </p14:cNvPr>
              <p14:cNvContentPartPr/>
              <p14:nvPr/>
            </p14:nvContentPartPr>
            <p14:xfrm>
              <a:off x="10078733" y="1851547"/>
              <a:ext cx="465480" cy="34128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BCF30F9A-D9FF-4F94-9B5A-9784E9D8E867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74413" y="1847227"/>
                <a:ext cx="4741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A0BC87E9-F66B-4E3A-8953-17B380309C80}"/>
                  </a:ext>
                </a:extLst>
              </p14:cNvPr>
              <p14:cNvContentPartPr/>
              <p14:nvPr/>
            </p14:nvContentPartPr>
            <p14:xfrm>
              <a:off x="10117253" y="2086987"/>
              <a:ext cx="315720" cy="932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A0BC87E9-F66B-4E3A-8953-17B380309C8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0112933" y="2082667"/>
                <a:ext cx="324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82F203F-3076-4096-9328-9465547A3BD8}"/>
                  </a:ext>
                </a:extLst>
              </p14:cNvPr>
              <p14:cNvContentPartPr/>
              <p14:nvPr/>
            </p14:nvContentPartPr>
            <p14:xfrm>
              <a:off x="9519653" y="1388227"/>
              <a:ext cx="25200" cy="17208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82F203F-3076-4096-9328-9465547A3BD8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9515333" y="1383907"/>
                <a:ext cx="33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4C98DA4-86FA-4368-82D4-FA5F29D1CB7E}"/>
                  </a:ext>
                </a:extLst>
              </p14:cNvPr>
              <p14:cNvContentPartPr/>
              <p14:nvPr/>
            </p14:nvContentPartPr>
            <p14:xfrm>
              <a:off x="9549893" y="1398667"/>
              <a:ext cx="77760" cy="17028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4C98DA4-86FA-4368-82D4-FA5F29D1CB7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9545573" y="1394347"/>
                <a:ext cx="86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7D937A7-9E08-47F1-B7F8-1407ECFD7EC1}"/>
                  </a:ext>
                </a:extLst>
              </p14:cNvPr>
              <p14:cNvContentPartPr/>
              <p14:nvPr/>
            </p14:nvContentPartPr>
            <p14:xfrm>
              <a:off x="9289613" y="1351867"/>
              <a:ext cx="56160" cy="28872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7D937A7-9E08-47F1-B7F8-1407ECFD7EC1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9285293" y="1347547"/>
                <a:ext cx="648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833AF590-339B-4B05-81A5-ADD8464948A7}"/>
                  </a:ext>
                </a:extLst>
              </p14:cNvPr>
              <p14:cNvContentPartPr/>
              <p14:nvPr/>
            </p14:nvContentPartPr>
            <p14:xfrm>
              <a:off x="9347213" y="1248187"/>
              <a:ext cx="405720" cy="40968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833AF590-339B-4B05-81A5-ADD8464948A7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9342893" y="1243867"/>
                <a:ext cx="414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C2913D62-F6A8-4C83-8FEB-069C8388AD4F}"/>
                  </a:ext>
                </a:extLst>
              </p14:cNvPr>
              <p14:cNvContentPartPr/>
              <p14:nvPr/>
            </p14:nvContentPartPr>
            <p14:xfrm>
              <a:off x="9389693" y="1575787"/>
              <a:ext cx="331200" cy="7884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C2913D62-F6A8-4C83-8FEB-069C8388AD4F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9385373" y="1571467"/>
                <a:ext cx="3398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08B68137-5D0E-4394-A867-4A295CF5F3A7}"/>
                  </a:ext>
                </a:extLst>
              </p14:cNvPr>
              <p14:cNvContentPartPr/>
              <p14:nvPr/>
            </p14:nvContentPartPr>
            <p14:xfrm>
              <a:off x="11029133" y="1400467"/>
              <a:ext cx="7200" cy="11304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08B68137-5D0E-4394-A867-4A295CF5F3A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1024813" y="1396147"/>
                <a:ext cx="15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5732C5FF-8F78-49BD-A5EB-0EA7DA671216}"/>
                  </a:ext>
                </a:extLst>
              </p14:cNvPr>
              <p14:cNvContentPartPr/>
              <p14:nvPr/>
            </p14:nvContentPartPr>
            <p14:xfrm>
              <a:off x="11031653" y="1381027"/>
              <a:ext cx="92520" cy="424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5732C5FF-8F78-49BD-A5EB-0EA7DA671216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1027333" y="1376707"/>
                <a:ext cx="101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60EEFFE-AA16-4A47-A5B7-1A0F35FEE3D1}"/>
                  </a:ext>
                </a:extLst>
              </p14:cNvPr>
              <p14:cNvContentPartPr/>
              <p14:nvPr/>
            </p14:nvContentPartPr>
            <p14:xfrm>
              <a:off x="10994213" y="1501627"/>
              <a:ext cx="129240" cy="1116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60EEFFE-AA16-4A47-A5B7-1A0F35FEE3D1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989893" y="1497307"/>
                <a:ext cx="137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20F5F507-EB58-496A-9F40-04C925BAB1F4}"/>
                  </a:ext>
                </a:extLst>
              </p14:cNvPr>
              <p14:cNvContentPartPr/>
              <p14:nvPr/>
            </p14:nvContentPartPr>
            <p14:xfrm>
              <a:off x="10858493" y="1289947"/>
              <a:ext cx="7920" cy="29988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20F5F507-EB58-496A-9F40-04C925BAB1F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0854173" y="1285627"/>
                <a:ext cx="16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0B531E64-6830-453A-BBD4-B17F70CCAE66}"/>
                  </a:ext>
                </a:extLst>
              </p14:cNvPr>
              <p14:cNvContentPartPr/>
              <p14:nvPr/>
            </p14:nvContentPartPr>
            <p14:xfrm>
              <a:off x="10849133" y="1226227"/>
              <a:ext cx="410400" cy="35280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0B531E64-6830-453A-BBD4-B17F70CCAE66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0844813" y="1221907"/>
                <a:ext cx="4190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64641505-82B0-49B2-A6FB-9105B7EFCF20}"/>
                  </a:ext>
                </a:extLst>
              </p14:cNvPr>
              <p14:cNvContentPartPr/>
              <p14:nvPr/>
            </p14:nvContentPartPr>
            <p14:xfrm>
              <a:off x="10901693" y="1538347"/>
              <a:ext cx="354240" cy="194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64641505-82B0-49B2-A6FB-9105B7EFCF20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0897373" y="1534027"/>
                <a:ext cx="362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FDB502A2-DE68-4CD6-B8C8-0B0ED33F9C85}"/>
                  </a:ext>
                </a:extLst>
              </p14:cNvPr>
              <p14:cNvContentPartPr/>
              <p14:nvPr/>
            </p14:nvContentPartPr>
            <p14:xfrm>
              <a:off x="9675533" y="1741027"/>
              <a:ext cx="268200" cy="10584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FDB502A2-DE68-4CD6-B8C8-0B0ED33F9C85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9671213" y="1736707"/>
                <a:ext cx="276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FF12859C-BC6C-4C33-BC71-10245597B887}"/>
                  </a:ext>
                </a:extLst>
              </p14:cNvPr>
              <p14:cNvContentPartPr/>
              <p14:nvPr/>
            </p14:nvContentPartPr>
            <p14:xfrm>
              <a:off x="9895493" y="1756867"/>
              <a:ext cx="86040" cy="21096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FF12859C-BC6C-4C33-BC71-10245597B887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9891173" y="1752547"/>
                <a:ext cx="94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2FD47061-7858-47EF-819A-077C669D9BD9}"/>
                  </a:ext>
                </a:extLst>
              </p14:cNvPr>
              <p14:cNvContentPartPr/>
              <p14:nvPr/>
            </p14:nvContentPartPr>
            <p14:xfrm>
              <a:off x="10756973" y="1632307"/>
              <a:ext cx="125640" cy="14940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2FD47061-7858-47EF-819A-077C669D9BD9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0752653" y="1627987"/>
                <a:ext cx="134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8FFA965E-1C4E-45DC-B58B-2A21BA238291}"/>
                  </a:ext>
                </a:extLst>
              </p14:cNvPr>
              <p14:cNvContentPartPr/>
              <p14:nvPr/>
            </p14:nvContentPartPr>
            <p14:xfrm>
              <a:off x="10674533" y="1672267"/>
              <a:ext cx="205200" cy="1922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8FFA965E-1C4E-45DC-B58B-2A21BA238291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0670213" y="1667947"/>
                <a:ext cx="213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97325689-285B-4F61-B445-A92831934400}"/>
                  </a:ext>
                </a:extLst>
              </p14:cNvPr>
              <p14:cNvContentPartPr/>
              <p14:nvPr/>
            </p14:nvContentPartPr>
            <p14:xfrm>
              <a:off x="10187453" y="1064587"/>
              <a:ext cx="9360" cy="4208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97325689-285B-4F61-B445-A92831934400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183133" y="1060267"/>
                <a:ext cx="180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809E3F5-78CF-4753-9619-AF33E72BA264}"/>
                  </a:ext>
                </a:extLst>
              </p14:cNvPr>
              <p14:cNvContentPartPr/>
              <p14:nvPr/>
            </p14:nvContentPartPr>
            <p14:xfrm>
              <a:off x="10127333" y="1393987"/>
              <a:ext cx="171000" cy="3009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809E3F5-78CF-4753-9619-AF33E72BA264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0123013" y="1389667"/>
                <a:ext cx="179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1CA8B809-6ADB-4C26-AB11-BD78E922D2B7}"/>
                  </a:ext>
                </a:extLst>
              </p14:cNvPr>
              <p14:cNvContentPartPr/>
              <p14:nvPr/>
            </p14:nvContentPartPr>
            <p14:xfrm>
              <a:off x="9517493" y="1826707"/>
              <a:ext cx="135000" cy="12168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1CA8B809-6ADB-4C26-AB11-BD78E922D2B7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9513173" y="1822387"/>
                <a:ext cx="143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92AFDD64-00A3-4E7F-B16C-96C827E8126B}"/>
                  </a:ext>
                </a:extLst>
              </p14:cNvPr>
              <p14:cNvContentPartPr/>
              <p14:nvPr/>
            </p14:nvContentPartPr>
            <p14:xfrm>
              <a:off x="9630173" y="1895107"/>
              <a:ext cx="47160" cy="7524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92AFDD64-00A3-4E7F-B16C-96C827E8126B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625853" y="1890787"/>
                <a:ext cx="55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75ED0154-9DD5-4C83-99CF-DA081DAFAC20}"/>
                  </a:ext>
                </a:extLst>
              </p14:cNvPr>
              <p14:cNvContentPartPr/>
              <p14:nvPr/>
            </p14:nvContentPartPr>
            <p14:xfrm>
              <a:off x="9664013" y="1892227"/>
              <a:ext cx="59040" cy="903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75ED0154-9DD5-4C83-99CF-DA081DAFAC20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9659693" y="1887907"/>
                <a:ext cx="676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11BD5358-38DF-40CA-A814-CAB40DBA9BDC}"/>
                  </a:ext>
                </a:extLst>
              </p14:cNvPr>
              <p14:cNvContentPartPr/>
              <p14:nvPr/>
            </p14:nvContentPartPr>
            <p14:xfrm>
              <a:off x="9937253" y="1198147"/>
              <a:ext cx="120600" cy="12312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11BD5358-38DF-40CA-A814-CAB40DBA9BD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9932933" y="1193827"/>
                <a:ext cx="1292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6FE4C3C7-36DB-4A06-A2D0-150ACA7E8668}"/>
                  </a:ext>
                </a:extLst>
              </p14:cNvPr>
              <p14:cNvContentPartPr/>
              <p14:nvPr/>
            </p14:nvContentPartPr>
            <p14:xfrm>
              <a:off x="9993413" y="1286347"/>
              <a:ext cx="86760" cy="1227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6FE4C3C7-36DB-4A06-A2D0-150ACA7E866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9989093" y="1282027"/>
                <a:ext cx="95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F745E71-311C-4266-B1DC-B1A01DEE2608}"/>
                  </a:ext>
                </a:extLst>
              </p14:cNvPr>
              <p14:cNvContentPartPr/>
              <p14:nvPr/>
            </p14:nvContentPartPr>
            <p14:xfrm>
              <a:off x="10898453" y="1703227"/>
              <a:ext cx="95400" cy="13500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F745E71-311C-4266-B1DC-B1A01DEE260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0894133" y="1698907"/>
                <a:ext cx="104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19906FC5-1839-47AD-A55F-B2D17C8D1BCE}"/>
                  </a:ext>
                </a:extLst>
              </p14:cNvPr>
              <p14:cNvContentPartPr/>
              <p14:nvPr/>
            </p14:nvContentPartPr>
            <p14:xfrm>
              <a:off x="10871813" y="1696747"/>
              <a:ext cx="127080" cy="1378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19906FC5-1839-47AD-A55F-B2D17C8D1BCE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0867493" y="1692427"/>
                <a:ext cx="135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A90C2AD7-ADA7-4680-95F8-191B6E074584}"/>
                  </a:ext>
                </a:extLst>
              </p14:cNvPr>
              <p14:cNvContentPartPr/>
              <p14:nvPr/>
            </p14:nvContentPartPr>
            <p14:xfrm>
              <a:off x="10981973" y="1792147"/>
              <a:ext cx="26280" cy="774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A90C2AD7-ADA7-4680-95F8-191B6E074584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0977653" y="1787827"/>
                <a:ext cx="34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2504E1F1-4C5D-4E0F-8C09-55302773A76D}"/>
                  </a:ext>
                </a:extLst>
              </p14:cNvPr>
              <p14:cNvContentPartPr/>
              <p14:nvPr/>
            </p14:nvContentPartPr>
            <p14:xfrm>
              <a:off x="10992053" y="1777027"/>
              <a:ext cx="95400" cy="4356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2504E1F1-4C5D-4E0F-8C09-55302773A76D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0987733" y="1772707"/>
                <a:ext cx="104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83504D3D-A3BA-4BCF-AC91-A1C9DC8A75D1}"/>
                  </a:ext>
                </a:extLst>
              </p14:cNvPr>
              <p14:cNvContentPartPr/>
              <p14:nvPr/>
            </p14:nvContentPartPr>
            <p14:xfrm>
              <a:off x="10964333" y="1865587"/>
              <a:ext cx="149400" cy="147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83504D3D-A3BA-4BCF-AC91-A1C9DC8A75D1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960013" y="1861267"/>
                <a:ext cx="158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22868391-CFAA-496D-B74A-30BCC04C7CB1}"/>
                  </a:ext>
                </a:extLst>
              </p14:cNvPr>
              <p14:cNvContentPartPr/>
              <p14:nvPr/>
            </p14:nvContentPartPr>
            <p14:xfrm>
              <a:off x="9809813" y="1648147"/>
              <a:ext cx="264960" cy="12780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22868391-CFAA-496D-B74A-30BCC04C7CB1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9805493" y="1643827"/>
                <a:ext cx="273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7709A374-9AD3-4250-ADDA-3ACEAAE1D4A5}"/>
                  </a:ext>
                </a:extLst>
              </p14:cNvPr>
              <p14:cNvContentPartPr/>
              <p14:nvPr/>
            </p14:nvContentPartPr>
            <p14:xfrm>
              <a:off x="9749333" y="1589827"/>
              <a:ext cx="144000" cy="8856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7709A374-9AD3-4250-ADDA-3ACEAAE1D4A5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9745013" y="1585507"/>
                <a:ext cx="152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4AD2F304-CF43-4933-9ABD-F7D4B46D9675}"/>
                  </a:ext>
                </a:extLst>
              </p14:cNvPr>
              <p14:cNvContentPartPr/>
              <p14:nvPr/>
            </p14:nvContentPartPr>
            <p14:xfrm>
              <a:off x="10532693" y="1559587"/>
              <a:ext cx="145800" cy="1537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4AD2F304-CF43-4933-9ABD-F7D4B46D9675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0528373" y="1555267"/>
                <a:ext cx="154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8F46738-2C8D-42A1-864A-850CB1D320B2}"/>
                  </a:ext>
                </a:extLst>
              </p14:cNvPr>
              <p14:cNvContentPartPr/>
              <p14:nvPr/>
            </p14:nvContentPartPr>
            <p14:xfrm>
              <a:off x="10651853" y="1494787"/>
              <a:ext cx="82440" cy="1144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8F46738-2C8D-42A1-864A-850CB1D320B2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647533" y="1490467"/>
                <a:ext cx="91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EC702B1E-43E0-47B5-9001-EF737ACB6FF6}"/>
                  </a:ext>
                </a:extLst>
              </p14:cNvPr>
              <p14:cNvContentPartPr/>
              <p14:nvPr/>
            </p14:nvContentPartPr>
            <p14:xfrm>
              <a:off x="10370693" y="1093387"/>
              <a:ext cx="16200" cy="4057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EC702B1E-43E0-47B5-9001-EF737ACB6FF6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0366373" y="1089067"/>
                <a:ext cx="248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59C4DEC0-5CF0-4582-955B-89F9218BBF3F}"/>
                  </a:ext>
                </a:extLst>
              </p14:cNvPr>
              <p14:cNvContentPartPr/>
              <p14:nvPr/>
            </p14:nvContentPartPr>
            <p14:xfrm>
              <a:off x="10283933" y="987547"/>
              <a:ext cx="151200" cy="1724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59C4DEC0-5CF0-4582-955B-89F9218BBF3F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0279613" y="983227"/>
                <a:ext cx="159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713A3BB-BCA2-4A94-A26B-45F4C26AF247}"/>
                  </a:ext>
                </a:extLst>
              </p14:cNvPr>
              <p14:cNvContentPartPr/>
              <p14:nvPr/>
            </p14:nvContentPartPr>
            <p14:xfrm>
              <a:off x="10520813" y="1093747"/>
              <a:ext cx="8280" cy="1303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713A3BB-BCA2-4A94-A26B-45F4C26AF247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0516493" y="1089427"/>
                <a:ext cx="169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8CF20353-8F00-4DB8-9662-CD12EB872FCE}"/>
                  </a:ext>
                </a:extLst>
              </p14:cNvPr>
              <p14:cNvContentPartPr/>
              <p14:nvPr/>
            </p14:nvContentPartPr>
            <p14:xfrm>
              <a:off x="10469693" y="1215787"/>
              <a:ext cx="96840" cy="223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8CF20353-8F00-4DB8-9662-CD12EB872FCE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0465373" y="1211467"/>
                <a:ext cx="105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23D3814A-53D2-488D-A1C7-556F9DDE66BC}"/>
                  </a:ext>
                </a:extLst>
              </p14:cNvPr>
              <p14:cNvContentPartPr/>
              <p14:nvPr/>
            </p14:nvContentPartPr>
            <p14:xfrm>
              <a:off x="10429733" y="1073587"/>
              <a:ext cx="163440" cy="316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23D3814A-53D2-488D-A1C7-556F9DDE66BC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0425413" y="1069267"/>
                <a:ext cx="172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14BB0BCB-816E-4D6D-8161-17A4BECC7451}"/>
                  </a:ext>
                </a:extLst>
              </p14:cNvPr>
              <p14:cNvContentPartPr/>
              <p14:nvPr/>
            </p14:nvContentPartPr>
            <p14:xfrm>
              <a:off x="10568333" y="1150987"/>
              <a:ext cx="99360" cy="1695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14BB0BCB-816E-4D6D-8161-17A4BECC7451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0564013" y="1146667"/>
                <a:ext cx="108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A695A84-B81B-44E4-A0CB-DDBA4CFBAF0E}"/>
                  </a:ext>
                </a:extLst>
              </p14:cNvPr>
              <p14:cNvContentPartPr/>
              <p14:nvPr/>
            </p14:nvContentPartPr>
            <p14:xfrm>
              <a:off x="9909533" y="1530067"/>
              <a:ext cx="10440" cy="1026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A695A84-B81B-44E4-A0CB-DDBA4CFBAF0E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9905213" y="1525747"/>
                <a:ext cx="19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E1652489-F7E3-4F1B-8688-E868BA65DE05}"/>
                  </a:ext>
                </a:extLst>
              </p14:cNvPr>
              <p14:cNvContentPartPr/>
              <p14:nvPr/>
            </p14:nvContentPartPr>
            <p14:xfrm>
              <a:off x="9884333" y="1617187"/>
              <a:ext cx="100440" cy="136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E1652489-F7E3-4F1B-8688-E868BA65DE05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9880013" y="1612867"/>
                <a:ext cx="109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A9077B76-37EC-46E4-9AC0-0806E176FF75}"/>
                  </a:ext>
                </a:extLst>
              </p14:cNvPr>
              <p14:cNvContentPartPr/>
              <p14:nvPr/>
            </p14:nvContentPartPr>
            <p14:xfrm>
              <a:off x="9859133" y="1506667"/>
              <a:ext cx="179280" cy="1191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A9077B76-37EC-46E4-9AC0-0806E176FF75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9854813" y="1502347"/>
                <a:ext cx="187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A074AFB-8264-4DC2-8A92-0E2554D8F2D7}"/>
                  </a:ext>
                </a:extLst>
              </p14:cNvPr>
              <p14:cNvContentPartPr/>
              <p14:nvPr/>
            </p14:nvContentPartPr>
            <p14:xfrm>
              <a:off x="10013573" y="1565707"/>
              <a:ext cx="59400" cy="1126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A074AFB-8264-4DC2-8A92-0E2554D8F2D7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10009253" y="1561387"/>
                <a:ext cx="68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46626A19-369A-4FFC-A1B5-590DDB61F7B6}"/>
                  </a:ext>
                </a:extLst>
              </p14:cNvPr>
              <p14:cNvContentPartPr/>
              <p14:nvPr/>
            </p14:nvContentPartPr>
            <p14:xfrm>
              <a:off x="10565093" y="1447627"/>
              <a:ext cx="6840" cy="9900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46626A19-369A-4FFC-A1B5-590DDB61F7B6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0560773" y="1443307"/>
                <a:ext cx="15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06349186-2DC2-4B3E-8D56-955C9A7F070E}"/>
                  </a:ext>
                </a:extLst>
              </p14:cNvPr>
              <p14:cNvContentPartPr/>
              <p14:nvPr/>
            </p14:nvContentPartPr>
            <p14:xfrm>
              <a:off x="10512173" y="1533667"/>
              <a:ext cx="108360" cy="136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06349186-2DC2-4B3E-8D56-955C9A7F070E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10507853" y="1529347"/>
                <a:ext cx="117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6182B900-22AC-4868-B54D-B49B7BF117F1}"/>
                  </a:ext>
                </a:extLst>
              </p14:cNvPr>
              <p14:cNvContentPartPr/>
              <p14:nvPr/>
            </p14:nvContentPartPr>
            <p14:xfrm>
              <a:off x="10484453" y="1403707"/>
              <a:ext cx="140760" cy="4068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6182B900-22AC-4868-B54D-B49B7BF117F1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10480133" y="1399387"/>
                <a:ext cx="149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EB49EA4-3A1D-4ED6-9989-C50F589B79DB}"/>
                  </a:ext>
                </a:extLst>
              </p14:cNvPr>
              <p14:cNvContentPartPr/>
              <p14:nvPr/>
            </p14:nvContentPartPr>
            <p14:xfrm>
              <a:off x="10659773" y="1417747"/>
              <a:ext cx="73440" cy="1058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EB49EA4-3A1D-4ED6-9989-C50F589B79DB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10655453" y="1413427"/>
                <a:ext cx="82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56CE0C1B-5C31-4AB3-B38C-8DA23751D355}"/>
                  </a:ext>
                </a:extLst>
              </p14:cNvPr>
              <p14:cNvContentPartPr/>
              <p14:nvPr/>
            </p14:nvContentPartPr>
            <p14:xfrm>
              <a:off x="10645373" y="1450867"/>
              <a:ext cx="138600" cy="781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56CE0C1B-5C31-4AB3-B38C-8DA23751D355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641053" y="1446547"/>
                <a:ext cx="147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EAC0FDA4-EB50-4CBE-8BDD-4AD118446EB1}"/>
                  </a:ext>
                </a:extLst>
              </p14:cNvPr>
              <p14:cNvContentPartPr/>
              <p14:nvPr/>
            </p14:nvContentPartPr>
            <p14:xfrm>
              <a:off x="9156053" y="1028587"/>
              <a:ext cx="772200" cy="70056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EAC0FDA4-EB50-4CBE-8BDD-4AD118446EB1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9151733" y="1024267"/>
                <a:ext cx="7808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F660CBD7-E4E9-4673-8D59-94BFF7AF47A1}"/>
                  </a:ext>
                </a:extLst>
              </p14:cNvPr>
              <p14:cNvContentPartPr/>
              <p14:nvPr/>
            </p14:nvContentPartPr>
            <p14:xfrm>
              <a:off x="9342893" y="809347"/>
              <a:ext cx="84240" cy="11196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F660CBD7-E4E9-4673-8D59-94BFF7AF47A1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9338573" y="805027"/>
                <a:ext cx="92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D368519-9786-43BF-B011-886247CF2D86}"/>
                  </a:ext>
                </a:extLst>
              </p14:cNvPr>
              <p14:cNvContentPartPr/>
              <p14:nvPr/>
            </p14:nvContentPartPr>
            <p14:xfrm>
              <a:off x="9345773" y="783067"/>
              <a:ext cx="120240" cy="29628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D368519-9786-43BF-B011-886247CF2D86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9341453" y="778747"/>
                <a:ext cx="1288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22B0DD51-7A0D-47D9-84BE-9E2EAE2DD53E}"/>
                  </a:ext>
                </a:extLst>
              </p14:cNvPr>
              <p14:cNvContentPartPr/>
              <p14:nvPr/>
            </p14:nvContentPartPr>
            <p14:xfrm>
              <a:off x="9030773" y="666427"/>
              <a:ext cx="162000" cy="16020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22B0DD51-7A0D-47D9-84BE-9E2EAE2DD53E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9026453" y="662107"/>
                <a:ext cx="170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CE84385A-8A2D-4F43-8171-458B3C4AD6BC}"/>
                  </a:ext>
                </a:extLst>
              </p14:cNvPr>
              <p14:cNvContentPartPr/>
              <p14:nvPr/>
            </p14:nvContentPartPr>
            <p14:xfrm>
              <a:off x="8896853" y="591907"/>
              <a:ext cx="135000" cy="22896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CE84385A-8A2D-4F43-8171-458B3C4AD6BC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8892533" y="587587"/>
                <a:ext cx="143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8AA3E235-FD74-49F5-98C0-1789B12762D5}"/>
                  </a:ext>
                </a:extLst>
              </p14:cNvPr>
              <p14:cNvContentPartPr/>
              <p14:nvPr/>
            </p14:nvContentPartPr>
            <p14:xfrm>
              <a:off x="8600933" y="359707"/>
              <a:ext cx="194400" cy="19296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8AA3E235-FD74-49F5-98C0-1789B12762D5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8596613" y="355387"/>
                <a:ext cx="2030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0813896D-0BFF-45B6-BAD6-DF20EAF4A3B2}"/>
                  </a:ext>
                </a:extLst>
              </p14:cNvPr>
              <p14:cNvContentPartPr/>
              <p14:nvPr/>
            </p14:nvContentPartPr>
            <p14:xfrm>
              <a:off x="9505253" y="455107"/>
              <a:ext cx="190080" cy="28548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0813896D-0BFF-45B6-BAD6-DF20EAF4A3B2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9500933" y="450787"/>
                <a:ext cx="198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7B9E861E-DB09-4491-8A13-333D7F5F9A0C}"/>
                  </a:ext>
                </a:extLst>
              </p14:cNvPr>
              <p14:cNvContentPartPr/>
              <p14:nvPr/>
            </p14:nvContentPartPr>
            <p14:xfrm>
              <a:off x="9570413" y="205987"/>
              <a:ext cx="123840" cy="13464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7B9E861E-DB09-4491-8A13-333D7F5F9A0C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9566093" y="201667"/>
                <a:ext cx="132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C3A3D674-9F1A-4D85-B539-7D816E55CB3B}"/>
                  </a:ext>
                </a:extLst>
              </p14:cNvPr>
              <p14:cNvContentPartPr/>
              <p14:nvPr/>
            </p14:nvContentPartPr>
            <p14:xfrm>
              <a:off x="7956173" y="215707"/>
              <a:ext cx="119880" cy="13644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C3A3D674-9F1A-4D85-B539-7D816E55CB3B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951853" y="211387"/>
                <a:ext cx="128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4AE7343-D85F-4A8B-B4AC-34FCF8B16673}"/>
                  </a:ext>
                </a:extLst>
              </p14:cNvPr>
              <p14:cNvContentPartPr/>
              <p14:nvPr/>
            </p14:nvContentPartPr>
            <p14:xfrm>
              <a:off x="8076773" y="225787"/>
              <a:ext cx="170280" cy="7956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4AE7343-D85F-4A8B-B4AC-34FCF8B16673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072453" y="221467"/>
                <a:ext cx="178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AE190045-8171-4612-A91A-67D903C4272A}"/>
                  </a:ext>
                </a:extLst>
              </p14:cNvPr>
              <p14:cNvContentPartPr/>
              <p14:nvPr/>
            </p14:nvContentPartPr>
            <p14:xfrm>
              <a:off x="8266853" y="187987"/>
              <a:ext cx="51120" cy="8208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AE190045-8171-4612-A91A-67D903C4272A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262533" y="183667"/>
                <a:ext cx="59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BB3439EE-2D1A-41F2-AAF5-0C388BF62E3D}"/>
                  </a:ext>
                </a:extLst>
              </p14:cNvPr>
              <p14:cNvContentPartPr/>
              <p14:nvPr/>
            </p14:nvContentPartPr>
            <p14:xfrm>
              <a:off x="8343893" y="162427"/>
              <a:ext cx="248760" cy="14580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BB3439EE-2D1A-41F2-AAF5-0C388BF62E3D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8339573" y="158107"/>
                <a:ext cx="257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260A6AE1-549A-4F4D-9DF0-3F259A963E1E}"/>
                  </a:ext>
                </a:extLst>
              </p14:cNvPr>
              <p14:cNvContentPartPr/>
              <p14:nvPr/>
            </p14:nvContentPartPr>
            <p14:xfrm>
              <a:off x="8610293" y="103027"/>
              <a:ext cx="86040" cy="10944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260A6AE1-549A-4F4D-9DF0-3F259A963E1E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605973" y="98707"/>
                <a:ext cx="94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98F8B484-7905-4087-8A1C-2EE97B1CFAF7}"/>
                  </a:ext>
                </a:extLst>
              </p14:cNvPr>
              <p14:cNvContentPartPr/>
              <p14:nvPr/>
            </p14:nvContentPartPr>
            <p14:xfrm>
              <a:off x="8690213" y="99427"/>
              <a:ext cx="23400" cy="3312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98F8B484-7905-4087-8A1C-2EE97B1CFAF7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8685893" y="95107"/>
                <a:ext cx="32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8B4DBF59-47BC-4285-AC12-337C2F9BFFDB}"/>
                  </a:ext>
                </a:extLst>
              </p14:cNvPr>
              <p14:cNvContentPartPr/>
              <p14:nvPr/>
            </p14:nvContentPartPr>
            <p14:xfrm>
              <a:off x="8745653" y="153787"/>
              <a:ext cx="95400" cy="4716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8B4DBF59-47BC-4285-AC12-337C2F9BFFD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8741333" y="149467"/>
                <a:ext cx="104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EB038EC9-2C68-4FE9-864C-5487A22C20F2}"/>
                  </a:ext>
                </a:extLst>
              </p14:cNvPr>
              <p14:cNvContentPartPr/>
              <p14:nvPr/>
            </p14:nvContentPartPr>
            <p14:xfrm>
              <a:off x="9491573" y="81427"/>
              <a:ext cx="82440" cy="9108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EB038EC9-2C68-4FE9-864C-5487A22C20F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487253" y="77107"/>
                <a:ext cx="91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96F84A8F-6D64-460F-AA5C-B73260A6738D}"/>
                  </a:ext>
                </a:extLst>
              </p14:cNvPr>
              <p14:cNvContentPartPr/>
              <p14:nvPr/>
            </p14:nvContentPartPr>
            <p14:xfrm>
              <a:off x="9570053" y="94387"/>
              <a:ext cx="69480" cy="6516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96F84A8F-6D64-460F-AA5C-B73260A6738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565733" y="90067"/>
                <a:ext cx="78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DDF85163-32EB-424E-B7AE-1ED2AE1E0BD0}"/>
                  </a:ext>
                </a:extLst>
              </p14:cNvPr>
              <p14:cNvContentPartPr/>
              <p14:nvPr/>
            </p14:nvContentPartPr>
            <p14:xfrm>
              <a:off x="9667613" y="83227"/>
              <a:ext cx="62280" cy="9036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DDF85163-32EB-424E-B7AE-1ED2AE1E0BD0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663293" y="78907"/>
                <a:ext cx="70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4294B49D-4555-4AB4-93F0-4F6B4CF33E0F}"/>
                  </a:ext>
                </a:extLst>
              </p14:cNvPr>
              <p14:cNvContentPartPr/>
              <p14:nvPr/>
            </p14:nvContentPartPr>
            <p14:xfrm>
              <a:off x="9767693" y="97627"/>
              <a:ext cx="9720" cy="504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4294B49D-4555-4AB4-93F0-4F6B4CF33E0F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763373" y="93307"/>
                <a:ext cx="18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8FDD5BD2-0A56-4A81-8763-5F78CB096EBB}"/>
                  </a:ext>
                </a:extLst>
              </p14:cNvPr>
              <p14:cNvContentPartPr/>
              <p14:nvPr/>
            </p14:nvContentPartPr>
            <p14:xfrm>
              <a:off x="9736733" y="96187"/>
              <a:ext cx="169200" cy="7092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8FDD5BD2-0A56-4A81-8763-5F78CB096EBB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9732413" y="91867"/>
                <a:ext cx="177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7583302F-3D2E-4C0E-9354-C2B5344CF8A2}"/>
                  </a:ext>
                </a:extLst>
              </p14:cNvPr>
              <p14:cNvContentPartPr/>
              <p14:nvPr/>
            </p14:nvContentPartPr>
            <p14:xfrm>
              <a:off x="9882533" y="78547"/>
              <a:ext cx="24840" cy="21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7583302F-3D2E-4C0E-9354-C2B5344CF8A2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9878213" y="74227"/>
                <a:ext cx="334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E64D367-4585-48F9-9417-B7FC8D302C32}"/>
                  </a:ext>
                </a:extLst>
              </p14:cNvPr>
              <p14:cNvContentPartPr/>
              <p14:nvPr/>
            </p14:nvContentPartPr>
            <p14:xfrm>
              <a:off x="9931133" y="85027"/>
              <a:ext cx="84240" cy="1702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E64D367-4585-48F9-9417-B7FC8D302C32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9926813" y="80707"/>
                <a:ext cx="928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4B8EFB13-F79E-4356-9F2B-CFF7A4FBAC30}"/>
                  </a:ext>
                </a:extLst>
              </p14:cNvPr>
              <p14:cNvContentPartPr/>
              <p14:nvPr/>
            </p14:nvContentPartPr>
            <p14:xfrm>
              <a:off x="9127973" y="324067"/>
              <a:ext cx="24120" cy="14220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4B8EFB13-F79E-4356-9F2B-CFF7A4FBAC30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9123653" y="319747"/>
                <a:ext cx="32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DF8CDCB-7EC6-4013-9EA4-AA8564FF199E}"/>
                  </a:ext>
                </a:extLst>
              </p14:cNvPr>
              <p14:cNvContentPartPr/>
              <p14:nvPr/>
            </p14:nvContentPartPr>
            <p14:xfrm>
              <a:off x="9056333" y="336307"/>
              <a:ext cx="188280" cy="8388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DF8CDCB-7EC6-4013-9EA4-AA8564FF199E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9052013" y="331987"/>
                <a:ext cx="1969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1D1203FC-FB2D-4EF6-BEFC-E277F49B84DC}"/>
                  </a:ext>
                </a:extLst>
              </p14:cNvPr>
              <p14:cNvContentPartPr/>
              <p14:nvPr/>
            </p14:nvContentPartPr>
            <p14:xfrm>
              <a:off x="8343173" y="4020187"/>
              <a:ext cx="168120" cy="684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1D1203FC-FB2D-4EF6-BEFC-E277F49B84DC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8338853" y="4015867"/>
                <a:ext cx="1767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E94174C5-3ED7-4921-9CBC-BD852E63985E}"/>
                  </a:ext>
                </a:extLst>
              </p14:cNvPr>
              <p14:cNvContentPartPr/>
              <p14:nvPr/>
            </p14:nvContentPartPr>
            <p14:xfrm>
              <a:off x="8365853" y="4072387"/>
              <a:ext cx="146160" cy="936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E94174C5-3ED7-4921-9CBC-BD852E63985E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8361533" y="4068067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B13E8DC7-3465-4089-8EF0-312F077FFC62}"/>
                  </a:ext>
                </a:extLst>
              </p14:cNvPr>
              <p14:cNvContentPartPr/>
              <p14:nvPr/>
            </p14:nvContentPartPr>
            <p14:xfrm>
              <a:off x="8531453" y="3979507"/>
              <a:ext cx="100800" cy="16020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B13E8DC7-3465-4089-8EF0-312F077FFC62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8527133" y="3975187"/>
                <a:ext cx="109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C8FB1CDD-2014-4E19-921A-880EF8A4CF8B}"/>
                  </a:ext>
                </a:extLst>
              </p14:cNvPr>
              <p14:cNvContentPartPr/>
              <p14:nvPr/>
            </p14:nvContentPartPr>
            <p14:xfrm>
              <a:off x="8774453" y="3978427"/>
              <a:ext cx="16560" cy="13464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C8FB1CDD-2014-4E19-921A-880EF8A4CF8B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8770133" y="3974107"/>
                <a:ext cx="25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FB4F1859-C2CB-4B28-98E5-D30B51FE4E2F}"/>
                  </a:ext>
                </a:extLst>
              </p14:cNvPr>
              <p14:cNvContentPartPr/>
              <p14:nvPr/>
            </p14:nvContentPartPr>
            <p14:xfrm>
              <a:off x="8688773" y="3952147"/>
              <a:ext cx="165240" cy="23400"/>
            </p14:xfrm>
          </p:contentPart>
        </mc:Choice>
        <mc:Fallback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FB4F1859-C2CB-4B28-98E5-D30B51FE4E2F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8684453" y="3947827"/>
                <a:ext cx="173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35C652A9-A179-4915-8B54-A7A797015DFD}"/>
                  </a:ext>
                </a:extLst>
              </p14:cNvPr>
              <p14:cNvContentPartPr/>
              <p14:nvPr/>
            </p14:nvContentPartPr>
            <p14:xfrm>
              <a:off x="8853293" y="4019107"/>
              <a:ext cx="87840" cy="8892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35C652A9-A179-4915-8B54-A7A797015DFD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8848973" y="4014787"/>
                <a:ext cx="964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F763C617-0E8A-4D44-A005-5B821461DC8A}"/>
                  </a:ext>
                </a:extLst>
              </p14:cNvPr>
              <p14:cNvContentPartPr/>
              <p14:nvPr/>
            </p14:nvContentPartPr>
            <p14:xfrm>
              <a:off x="8964533" y="3961867"/>
              <a:ext cx="92160" cy="13500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F763C617-0E8A-4D44-A005-5B821461DC8A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8960213" y="3957547"/>
                <a:ext cx="100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02F17F1B-4288-44FC-AE83-E614D841D29C}"/>
                  </a:ext>
                </a:extLst>
              </p14:cNvPr>
              <p14:cNvContentPartPr/>
              <p14:nvPr/>
            </p14:nvContentPartPr>
            <p14:xfrm>
              <a:off x="9043733" y="3954667"/>
              <a:ext cx="204480" cy="13896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02F17F1B-4288-44FC-AE83-E614D841D29C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9039413" y="3950347"/>
                <a:ext cx="213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139B2AF0-C54D-4F6A-AB1D-ED3957F7B147}"/>
                  </a:ext>
                </a:extLst>
              </p14:cNvPr>
              <p14:cNvContentPartPr/>
              <p14:nvPr/>
            </p14:nvContentPartPr>
            <p14:xfrm>
              <a:off x="9379613" y="3984547"/>
              <a:ext cx="96120" cy="12276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139B2AF0-C54D-4F6A-AB1D-ED3957F7B147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9375293" y="3980227"/>
                <a:ext cx="104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465FF51E-D7E6-470B-A0DA-53F1858AE37A}"/>
                  </a:ext>
                </a:extLst>
              </p14:cNvPr>
              <p14:cNvContentPartPr/>
              <p14:nvPr/>
            </p14:nvContentPartPr>
            <p14:xfrm>
              <a:off x="9500933" y="4029187"/>
              <a:ext cx="90000" cy="7128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465FF51E-D7E6-470B-A0DA-53F1858AE37A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9496613" y="4024867"/>
                <a:ext cx="98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FE8EE982-F5E0-468E-A860-D2DF2F77FEB9}"/>
                  </a:ext>
                </a:extLst>
              </p14:cNvPr>
              <p14:cNvContentPartPr/>
              <p14:nvPr/>
            </p14:nvContentPartPr>
            <p14:xfrm>
              <a:off x="9610013" y="4022707"/>
              <a:ext cx="286200" cy="8928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FE8EE982-F5E0-468E-A860-D2DF2F77FEB9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9605693" y="4018387"/>
                <a:ext cx="294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02799AE3-2D4D-4B32-B134-BE5487386E06}"/>
                  </a:ext>
                </a:extLst>
              </p14:cNvPr>
              <p14:cNvContentPartPr/>
              <p14:nvPr/>
            </p14:nvContentPartPr>
            <p14:xfrm>
              <a:off x="9900533" y="4002187"/>
              <a:ext cx="30960" cy="1116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02799AE3-2D4D-4B32-B134-BE5487386E06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9896213" y="3997867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29EF8142-3928-4398-A091-BD8610154BA7}"/>
                  </a:ext>
                </a:extLst>
              </p14:cNvPr>
              <p14:cNvContentPartPr/>
              <p14:nvPr/>
            </p14:nvContentPartPr>
            <p14:xfrm>
              <a:off x="9886853" y="4026307"/>
              <a:ext cx="97200" cy="16920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29EF8142-3928-4398-A091-BD8610154BA7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9882533" y="4021987"/>
                <a:ext cx="105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DEBA671B-74FB-4990-9CBC-167B1CF89D6B}"/>
                  </a:ext>
                </a:extLst>
              </p14:cNvPr>
              <p14:cNvContentPartPr/>
              <p14:nvPr/>
            </p14:nvContentPartPr>
            <p14:xfrm>
              <a:off x="10006733" y="4036027"/>
              <a:ext cx="94680" cy="8028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DEBA671B-74FB-4990-9CBC-167B1CF89D6B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10002413" y="4031707"/>
                <a:ext cx="103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F4D6899D-30F3-48E4-B6C4-9262F6AB18F5}"/>
                  </a:ext>
                </a:extLst>
              </p14:cNvPr>
              <p14:cNvContentPartPr/>
              <p14:nvPr/>
            </p14:nvContentPartPr>
            <p14:xfrm>
              <a:off x="2241533" y="216427"/>
              <a:ext cx="153360" cy="3132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F4D6899D-30F3-48E4-B6C4-9262F6AB18F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2237213" y="212107"/>
                <a:ext cx="162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46764F8-29F2-4ABC-BDFC-40C746A87188}"/>
                  </a:ext>
                </a:extLst>
              </p14:cNvPr>
              <p14:cNvContentPartPr/>
              <p14:nvPr/>
            </p14:nvContentPartPr>
            <p14:xfrm>
              <a:off x="2235773" y="261787"/>
              <a:ext cx="177480" cy="3924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46764F8-29F2-4ABC-BDFC-40C746A87188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2231453" y="257467"/>
                <a:ext cx="186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6CAC3BE-6328-49B4-9858-3D781E4E0143}"/>
                  </a:ext>
                </a:extLst>
              </p14:cNvPr>
              <p14:cNvContentPartPr/>
              <p14:nvPr/>
            </p14:nvContentPartPr>
            <p14:xfrm>
              <a:off x="2631413" y="89707"/>
              <a:ext cx="21960" cy="10116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6CAC3BE-6328-49B4-9858-3D781E4E0143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2627093" y="85387"/>
                <a:ext cx="30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0AC30FBE-E220-4208-ADA1-FE13DBD23117}"/>
                  </a:ext>
                </a:extLst>
              </p14:cNvPr>
              <p14:cNvContentPartPr/>
              <p14:nvPr/>
            </p14:nvContentPartPr>
            <p14:xfrm>
              <a:off x="2555093" y="70267"/>
              <a:ext cx="147240" cy="9900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0AC30FBE-E220-4208-ADA1-FE13DBD23117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2550773" y="65947"/>
                <a:ext cx="155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2DAFA77-02A4-4BD9-9BFA-D97520EFA540}"/>
                  </a:ext>
                </a:extLst>
              </p14:cNvPr>
              <p14:cNvContentPartPr/>
              <p14:nvPr/>
            </p14:nvContentPartPr>
            <p14:xfrm>
              <a:off x="2723933" y="88267"/>
              <a:ext cx="108360" cy="7344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2DAFA77-02A4-4BD9-9BFA-D97520EFA540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2719613" y="83947"/>
                <a:ext cx="117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9AD96E2B-64D7-495B-BDA3-487B0143E824}"/>
                  </a:ext>
                </a:extLst>
              </p14:cNvPr>
              <p14:cNvContentPartPr/>
              <p14:nvPr/>
            </p14:nvContentPartPr>
            <p14:xfrm>
              <a:off x="2848133" y="96907"/>
              <a:ext cx="167040" cy="5544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9AD96E2B-64D7-495B-BDA3-487B0143E824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2843813" y="92587"/>
                <a:ext cx="1756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9C78E0ED-7545-4415-8AC0-E9E0FFDB360A}"/>
                  </a:ext>
                </a:extLst>
              </p14:cNvPr>
              <p14:cNvContentPartPr/>
              <p14:nvPr/>
            </p14:nvContentPartPr>
            <p14:xfrm>
              <a:off x="3033893" y="103747"/>
              <a:ext cx="96840" cy="522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9C78E0ED-7545-4415-8AC0-E9E0FFDB360A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3029573" y="99427"/>
                <a:ext cx="105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14D0889-EDA7-4D38-ABE6-7D176261B1AA}"/>
                  </a:ext>
                </a:extLst>
              </p14:cNvPr>
              <p14:cNvContentPartPr/>
              <p14:nvPr/>
            </p14:nvContentPartPr>
            <p14:xfrm>
              <a:off x="3202013" y="96187"/>
              <a:ext cx="360" cy="36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14D0889-EDA7-4D38-ABE6-7D176261B1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97693" y="91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B59A0DEC-404A-49AB-90F2-5C4388777780}"/>
                  </a:ext>
                </a:extLst>
              </p14:cNvPr>
              <p14:cNvContentPartPr/>
              <p14:nvPr/>
            </p14:nvContentPartPr>
            <p14:xfrm>
              <a:off x="3141173" y="97627"/>
              <a:ext cx="127800" cy="5400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B59A0DEC-404A-49AB-90F2-5C4388777780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3136853" y="93307"/>
                <a:ext cx="136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733387B7-7627-4F5F-B5BE-C0DB7AE7313A}"/>
                  </a:ext>
                </a:extLst>
              </p14:cNvPr>
              <p14:cNvContentPartPr/>
              <p14:nvPr/>
            </p14:nvContentPartPr>
            <p14:xfrm>
              <a:off x="3265373" y="49747"/>
              <a:ext cx="119160" cy="9180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733387B7-7627-4F5F-B5BE-C0DB7AE7313A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3261053" y="45427"/>
                <a:ext cx="127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DCDA8958-F6BD-4257-A2D0-173476A22DD3}"/>
                  </a:ext>
                </a:extLst>
              </p14:cNvPr>
              <p14:cNvContentPartPr/>
              <p14:nvPr/>
            </p14:nvContentPartPr>
            <p14:xfrm>
              <a:off x="2694413" y="240547"/>
              <a:ext cx="18000" cy="10080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DCDA8958-F6BD-4257-A2D0-173476A22DD3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2690093" y="236227"/>
                <a:ext cx="26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791E1827-BEB5-4795-B1D2-3827F9BDF645}"/>
                  </a:ext>
                </a:extLst>
              </p14:cNvPr>
              <p14:cNvContentPartPr/>
              <p14:nvPr/>
            </p14:nvContentPartPr>
            <p14:xfrm>
              <a:off x="2625293" y="310387"/>
              <a:ext cx="136080" cy="4248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791E1827-BEB5-4795-B1D2-3827F9BDF64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2620973" y="306067"/>
                <a:ext cx="144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8C4FC2D8-A45F-4106-A986-6772CAAE0726}"/>
                  </a:ext>
                </a:extLst>
              </p14:cNvPr>
              <p14:cNvContentPartPr/>
              <p14:nvPr/>
            </p14:nvContentPartPr>
            <p14:xfrm>
              <a:off x="2611613" y="212827"/>
              <a:ext cx="142920" cy="3744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8C4FC2D8-A45F-4106-A986-6772CAAE0726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2607293" y="208507"/>
                <a:ext cx="151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C5BD23A-308A-4DD1-8F1D-623B7995D018}"/>
                  </a:ext>
                </a:extLst>
              </p14:cNvPr>
              <p14:cNvContentPartPr/>
              <p14:nvPr/>
            </p14:nvContentPartPr>
            <p14:xfrm>
              <a:off x="2779373" y="280867"/>
              <a:ext cx="105480" cy="6372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C5BD23A-308A-4DD1-8F1D-623B7995D018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2775053" y="276547"/>
                <a:ext cx="114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3F02984F-ED9F-4402-A123-0D72318B7BAE}"/>
                  </a:ext>
                </a:extLst>
              </p14:cNvPr>
              <p14:cNvContentPartPr/>
              <p14:nvPr/>
            </p14:nvContentPartPr>
            <p14:xfrm>
              <a:off x="2914013" y="272947"/>
              <a:ext cx="102240" cy="7272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3F02984F-ED9F-4402-A123-0D72318B7BAE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2909693" y="268627"/>
                <a:ext cx="110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8D6B433F-3148-488E-8F40-AE7C5F4FBF2E}"/>
                  </a:ext>
                </a:extLst>
              </p14:cNvPr>
              <p14:cNvContentPartPr/>
              <p14:nvPr/>
            </p14:nvContentPartPr>
            <p14:xfrm>
              <a:off x="3011573" y="267907"/>
              <a:ext cx="244440" cy="5580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8D6B433F-3148-488E-8F40-AE7C5F4FBF2E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3007253" y="263587"/>
                <a:ext cx="2530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F44C6B4A-AE71-4C3A-844B-A1783526E733}"/>
                  </a:ext>
                </a:extLst>
              </p14:cNvPr>
              <p14:cNvContentPartPr/>
              <p14:nvPr/>
            </p14:nvContentPartPr>
            <p14:xfrm>
              <a:off x="3294893" y="239107"/>
              <a:ext cx="137160" cy="7920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F44C6B4A-AE71-4C3A-844B-A1783526E73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3290573" y="234787"/>
                <a:ext cx="1458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B6457CED-FE55-49B1-8571-E0F5375EC193}"/>
                  </a:ext>
                </a:extLst>
              </p14:cNvPr>
              <p14:cNvContentPartPr/>
              <p14:nvPr/>
            </p14:nvContentPartPr>
            <p14:xfrm>
              <a:off x="2577413" y="411907"/>
              <a:ext cx="663480" cy="7920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B6457CED-FE55-49B1-8571-E0F5375EC193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2573093" y="407587"/>
                <a:ext cx="672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71E4E27C-9E65-475B-AFFA-824739E7930D}"/>
                  </a:ext>
                </a:extLst>
              </p14:cNvPr>
              <p14:cNvContentPartPr/>
              <p14:nvPr/>
            </p14:nvContentPartPr>
            <p14:xfrm>
              <a:off x="1506053" y="242347"/>
              <a:ext cx="162360" cy="20772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71E4E27C-9E65-475B-AFFA-824739E7930D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1501733" y="238027"/>
                <a:ext cx="171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273AE518-B21A-4ADE-AA22-D7772C990095}"/>
                  </a:ext>
                </a:extLst>
              </p14:cNvPr>
              <p14:cNvContentPartPr/>
              <p14:nvPr/>
            </p14:nvContentPartPr>
            <p14:xfrm>
              <a:off x="1766333" y="238387"/>
              <a:ext cx="6840" cy="15300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273AE518-B21A-4ADE-AA22-D7772C990095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1762013" y="234067"/>
                <a:ext cx="15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E5D9C25F-4FF7-4440-9EB7-219A611B7130}"/>
                  </a:ext>
                </a:extLst>
              </p14:cNvPr>
              <p14:cNvContentPartPr/>
              <p14:nvPr/>
            </p14:nvContentPartPr>
            <p14:xfrm>
              <a:off x="1680653" y="231547"/>
              <a:ext cx="174960" cy="17280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E5D9C25F-4FF7-4440-9EB7-219A611B7130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1676333" y="227227"/>
                <a:ext cx="183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5EFD74E9-DE83-43E4-8B38-3246D521CBBE}"/>
                  </a:ext>
                </a:extLst>
              </p14:cNvPr>
              <p14:cNvContentPartPr/>
              <p14:nvPr/>
            </p14:nvContentPartPr>
            <p14:xfrm>
              <a:off x="1943813" y="224347"/>
              <a:ext cx="14400" cy="1598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5EFD74E9-DE83-43E4-8B38-3246D521CBBE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1939493" y="220027"/>
                <a:ext cx="23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060AA989-624C-4090-95C0-30A75E01DCDC}"/>
                  </a:ext>
                </a:extLst>
              </p14:cNvPr>
              <p14:cNvContentPartPr/>
              <p14:nvPr/>
            </p14:nvContentPartPr>
            <p14:xfrm>
              <a:off x="1871093" y="211387"/>
              <a:ext cx="194400" cy="6840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060AA989-624C-4090-95C0-30A75E01DCDC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866773" y="207067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73BA42D3-39AC-41E9-95C2-12398BD146C6}"/>
                  </a:ext>
                </a:extLst>
              </p14:cNvPr>
              <p14:cNvContentPartPr/>
              <p14:nvPr/>
            </p14:nvContentPartPr>
            <p14:xfrm>
              <a:off x="1458893" y="410827"/>
              <a:ext cx="561600" cy="14076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73BA42D3-39AC-41E9-95C2-12398BD146C6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454573" y="406507"/>
                <a:ext cx="570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2FE28351-0927-408D-ABBA-41E51ABD7367}"/>
                  </a:ext>
                </a:extLst>
              </p14:cNvPr>
              <p14:cNvContentPartPr/>
              <p14:nvPr/>
            </p14:nvContentPartPr>
            <p14:xfrm>
              <a:off x="10323893" y="3956467"/>
              <a:ext cx="126720" cy="17100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2FE28351-0927-408D-ABBA-41E51ABD7367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0319573" y="3952147"/>
                <a:ext cx="135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7F833DB4-CFC2-4070-A3E5-45699B697F2E}"/>
                  </a:ext>
                </a:extLst>
              </p14:cNvPr>
              <p14:cNvContentPartPr/>
              <p14:nvPr/>
            </p14:nvContentPartPr>
            <p14:xfrm>
              <a:off x="10297253" y="4084267"/>
              <a:ext cx="29880" cy="9036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7F833DB4-CFC2-4070-A3E5-45699B697F2E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0292933" y="4079947"/>
                <a:ext cx="38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4593C01F-AF8D-4FCE-90C7-8AF5B0943A46}"/>
                  </a:ext>
                </a:extLst>
              </p14:cNvPr>
              <p14:cNvContentPartPr/>
              <p14:nvPr/>
            </p14:nvContentPartPr>
            <p14:xfrm>
              <a:off x="10438013" y="3917947"/>
              <a:ext cx="15120" cy="6624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4593C01F-AF8D-4FCE-90C7-8AF5B0943A46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0433693" y="3913627"/>
                <a:ext cx="23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DE396ABC-1ADD-44BC-8782-8DD4594B94DB}"/>
                  </a:ext>
                </a:extLst>
              </p14:cNvPr>
              <p14:cNvContentPartPr/>
              <p14:nvPr/>
            </p14:nvContentPartPr>
            <p14:xfrm>
              <a:off x="10531253" y="4028107"/>
              <a:ext cx="152640" cy="1296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DE396ABC-1ADD-44BC-8782-8DD4594B94DB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0526933" y="4023787"/>
                <a:ext cx="1612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D4529E5A-97CC-4169-90CE-C4044109C88C}"/>
                  </a:ext>
                </a:extLst>
              </p14:cNvPr>
              <p14:cNvContentPartPr/>
              <p14:nvPr/>
            </p14:nvContentPartPr>
            <p14:xfrm>
              <a:off x="10557533" y="4054027"/>
              <a:ext cx="146880" cy="241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D4529E5A-97CC-4169-90CE-C4044109C88C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0553213" y="4049707"/>
                <a:ext cx="1555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E2803306-20BD-4A67-AFF0-B2CD8CF62C0F}"/>
                  </a:ext>
                </a:extLst>
              </p14:cNvPr>
              <p14:cNvContentPartPr/>
              <p14:nvPr/>
            </p14:nvContentPartPr>
            <p14:xfrm>
              <a:off x="10748333" y="4009747"/>
              <a:ext cx="79560" cy="10224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E2803306-20BD-4A67-AFF0-B2CD8CF62C0F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10744013" y="4005427"/>
                <a:ext cx="88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563EBDD8-0E1B-490B-A103-A085AB062A71}"/>
                  </a:ext>
                </a:extLst>
              </p14:cNvPr>
              <p14:cNvContentPartPr/>
              <p14:nvPr/>
            </p14:nvContentPartPr>
            <p14:xfrm>
              <a:off x="10920053" y="4029907"/>
              <a:ext cx="34560" cy="3564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563EBDD8-0E1B-490B-A103-A085AB062A71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10915733" y="4025587"/>
                <a:ext cx="43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0BE56520-D03D-46C0-92EF-B5A6299457B0}"/>
                  </a:ext>
                </a:extLst>
              </p14:cNvPr>
              <p14:cNvContentPartPr/>
              <p14:nvPr/>
            </p14:nvContentPartPr>
            <p14:xfrm>
              <a:off x="11022653" y="3933427"/>
              <a:ext cx="108360" cy="8064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0BE56520-D03D-46C0-92EF-B5A6299457B0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11018333" y="3929107"/>
                <a:ext cx="117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86EAB7BB-85AF-43A2-8506-4C07E3A21311}"/>
                  </a:ext>
                </a:extLst>
              </p14:cNvPr>
              <p14:cNvContentPartPr/>
              <p14:nvPr/>
            </p14:nvContentPartPr>
            <p14:xfrm>
              <a:off x="11064053" y="3910027"/>
              <a:ext cx="96480" cy="262440"/>
            </p14:xfrm>
          </p:contentPart>
        </mc:Choice>
        <mc:Fallback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86EAB7BB-85AF-43A2-8506-4C07E3A21311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11059733" y="3905707"/>
                <a:ext cx="105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15521CF7-1513-4718-82ED-8181D8DB08DA}"/>
                  </a:ext>
                </a:extLst>
              </p14:cNvPr>
              <p14:cNvContentPartPr/>
              <p14:nvPr/>
            </p14:nvContentPartPr>
            <p14:xfrm>
              <a:off x="9272693" y="3028747"/>
              <a:ext cx="120240" cy="1825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15521CF7-1513-4718-82ED-8181D8DB08DA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9268373" y="3024427"/>
                <a:ext cx="128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33117BAE-3BD2-4BD1-9A41-7311BBF235E1}"/>
                  </a:ext>
                </a:extLst>
              </p14:cNvPr>
              <p14:cNvContentPartPr/>
              <p14:nvPr/>
            </p14:nvContentPartPr>
            <p14:xfrm>
              <a:off x="9423893" y="3100387"/>
              <a:ext cx="101880" cy="961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33117BAE-3BD2-4BD1-9A41-7311BBF235E1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9419573" y="3096067"/>
                <a:ext cx="110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D8700D6E-8FA7-41C7-B7C5-D65D437A56EB}"/>
                  </a:ext>
                </a:extLst>
              </p14:cNvPr>
              <p14:cNvContentPartPr/>
              <p14:nvPr/>
            </p14:nvContentPartPr>
            <p14:xfrm>
              <a:off x="9573653" y="3092107"/>
              <a:ext cx="217080" cy="10944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D8700D6E-8FA7-41C7-B7C5-D65D437A56EB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9569333" y="3087787"/>
                <a:ext cx="225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4DB1104E-E4BE-4FD7-9F9E-057CB811FAA5}"/>
                  </a:ext>
                </a:extLst>
              </p14:cNvPr>
              <p14:cNvContentPartPr/>
              <p14:nvPr/>
            </p14:nvContentPartPr>
            <p14:xfrm>
              <a:off x="9783893" y="3055747"/>
              <a:ext cx="26280" cy="270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4DB1104E-E4BE-4FD7-9F9E-057CB811FAA5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9779573" y="3051427"/>
                <a:ext cx="34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8299E17-50F5-42C4-9C44-5CC7F1B07FCD}"/>
                  </a:ext>
                </a:extLst>
              </p14:cNvPr>
              <p14:cNvContentPartPr/>
              <p14:nvPr/>
            </p14:nvContentPartPr>
            <p14:xfrm>
              <a:off x="9770573" y="3078787"/>
              <a:ext cx="84960" cy="21708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8299E17-50F5-42C4-9C44-5CC7F1B07FCD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9766253" y="3074467"/>
                <a:ext cx="93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9E994EBA-F982-4DA5-8374-32C058B7D644}"/>
                  </a:ext>
                </a:extLst>
              </p14:cNvPr>
              <p14:cNvContentPartPr/>
              <p14:nvPr/>
            </p14:nvContentPartPr>
            <p14:xfrm>
              <a:off x="9907013" y="3073387"/>
              <a:ext cx="79200" cy="1015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9E994EBA-F982-4DA5-8374-32C058B7D644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9902693" y="3069067"/>
                <a:ext cx="87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BE455EF9-E167-4DB3-BB8D-4B2D83228E9F}"/>
                  </a:ext>
                </a:extLst>
              </p14:cNvPr>
              <p14:cNvContentPartPr/>
              <p14:nvPr/>
            </p14:nvContentPartPr>
            <p14:xfrm>
              <a:off x="10384733" y="3030907"/>
              <a:ext cx="196560" cy="75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BE455EF9-E167-4DB3-BB8D-4B2D83228E9F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10380413" y="3026587"/>
                <a:ext cx="205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7F189D20-A35F-4A9C-991D-61AE80DA0752}"/>
                  </a:ext>
                </a:extLst>
              </p14:cNvPr>
              <p14:cNvContentPartPr/>
              <p14:nvPr/>
            </p14:nvContentPartPr>
            <p14:xfrm>
              <a:off x="10430453" y="3064747"/>
              <a:ext cx="183600" cy="234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7F189D20-A35F-4A9C-991D-61AE80DA0752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10426133" y="3060427"/>
                <a:ext cx="1922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CFA45723-1F39-41EF-A093-586E2DA2BBDD}"/>
                  </a:ext>
                </a:extLst>
              </p14:cNvPr>
              <p14:cNvContentPartPr/>
              <p14:nvPr/>
            </p14:nvContentPartPr>
            <p14:xfrm>
              <a:off x="9206453" y="2521867"/>
              <a:ext cx="117720" cy="15408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CFA45723-1F39-41EF-A093-586E2DA2BBDD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9202133" y="2517547"/>
                <a:ext cx="126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78393A94-220D-40DF-9163-42E2EFD353FA}"/>
                  </a:ext>
                </a:extLst>
              </p14:cNvPr>
              <p14:cNvContentPartPr/>
              <p14:nvPr/>
            </p14:nvContentPartPr>
            <p14:xfrm>
              <a:off x="9353693" y="2580907"/>
              <a:ext cx="88200" cy="1263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78393A94-220D-40DF-9163-42E2EFD353FA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9349373" y="2576587"/>
                <a:ext cx="96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ED059F94-A9A3-4383-9DAD-1E3D973757EF}"/>
                  </a:ext>
                </a:extLst>
              </p14:cNvPr>
              <p14:cNvContentPartPr/>
              <p14:nvPr/>
            </p14:nvContentPartPr>
            <p14:xfrm>
              <a:off x="9366653" y="2634907"/>
              <a:ext cx="91800" cy="2160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ED059F94-A9A3-4383-9DAD-1E3D973757EF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9362333" y="2630587"/>
                <a:ext cx="100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E56C9FA5-8D09-4A82-8BA0-C0913D550CB5}"/>
                  </a:ext>
                </a:extLst>
              </p14:cNvPr>
              <p14:cNvContentPartPr/>
              <p14:nvPr/>
            </p14:nvContentPartPr>
            <p14:xfrm>
              <a:off x="9574733" y="2533747"/>
              <a:ext cx="15120" cy="9576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E56C9FA5-8D09-4A82-8BA0-C0913D550CB5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9570413" y="2529427"/>
                <a:ext cx="23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97FCE14A-B822-414E-A34C-D69DB206E38C}"/>
                  </a:ext>
                </a:extLst>
              </p14:cNvPr>
              <p14:cNvContentPartPr/>
              <p14:nvPr/>
            </p14:nvContentPartPr>
            <p14:xfrm>
              <a:off x="9554933" y="2563267"/>
              <a:ext cx="71640" cy="18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97FCE14A-B822-414E-A34C-D69DB206E38C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9550613" y="2558947"/>
                <a:ext cx="80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F0F3A496-3FA5-4E33-BA43-C807AFBC9FDF}"/>
                  </a:ext>
                </a:extLst>
              </p14:cNvPr>
              <p14:cNvContentPartPr/>
              <p14:nvPr/>
            </p14:nvContentPartPr>
            <p14:xfrm>
              <a:off x="9705053" y="2475427"/>
              <a:ext cx="95760" cy="11052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F0F3A496-3FA5-4E33-BA43-C807AFBC9FDF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9700733" y="2471107"/>
                <a:ext cx="104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64FB4C08-59FB-429E-80BD-C8D2E69D9E53}"/>
                  </a:ext>
                </a:extLst>
              </p14:cNvPr>
              <p14:cNvContentPartPr/>
              <p14:nvPr/>
            </p14:nvContentPartPr>
            <p14:xfrm>
              <a:off x="9783893" y="2562907"/>
              <a:ext cx="95040" cy="1411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64FB4C08-59FB-429E-80BD-C8D2E69D9E53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9779573" y="2558587"/>
                <a:ext cx="103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8CF74991-C3CF-472C-ABC3-8BE0446C7B84}"/>
                  </a:ext>
                </a:extLst>
              </p14:cNvPr>
              <p14:cNvContentPartPr/>
              <p14:nvPr/>
            </p14:nvContentPartPr>
            <p14:xfrm>
              <a:off x="9967133" y="2524027"/>
              <a:ext cx="32400" cy="1170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8CF74991-C3CF-472C-ABC3-8BE0446C7B84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9962813" y="2519707"/>
                <a:ext cx="410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C82447BF-A0C0-45D1-94E4-B5D2DB65A21F}"/>
                  </a:ext>
                </a:extLst>
              </p14:cNvPr>
              <p14:cNvContentPartPr/>
              <p14:nvPr/>
            </p14:nvContentPartPr>
            <p14:xfrm>
              <a:off x="9957773" y="2490547"/>
              <a:ext cx="175320" cy="727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C82447BF-A0C0-45D1-94E4-B5D2DB65A21F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9953453" y="2486227"/>
                <a:ext cx="183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CDFC6A46-841B-412F-94BD-0F0BCB80FF56}"/>
                  </a:ext>
                </a:extLst>
              </p14:cNvPr>
              <p14:cNvContentPartPr/>
              <p14:nvPr/>
            </p14:nvContentPartPr>
            <p14:xfrm>
              <a:off x="10068653" y="2470387"/>
              <a:ext cx="97560" cy="1422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CDFC6A46-841B-412F-94BD-0F0BCB80FF56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0064333" y="2466067"/>
                <a:ext cx="106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68D95370-3796-4A04-9ADE-41F75AB61186}"/>
                  </a:ext>
                </a:extLst>
              </p14:cNvPr>
              <p14:cNvContentPartPr/>
              <p14:nvPr/>
            </p14:nvContentPartPr>
            <p14:xfrm>
              <a:off x="10149653" y="2564707"/>
              <a:ext cx="132480" cy="11088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68D95370-3796-4A04-9ADE-41F75AB61186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0145333" y="2560387"/>
                <a:ext cx="141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1429A892-5824-4B06-B567-C3423A4B3CF1}"/>
                  </a:ext>
                </a:extLst>
              </p14:cNvPr>
              <p14:cNvContentPartPr/>
              <p14:nvPr/>
            </p14:nvContentPartPr>
            <p14:xfrm>
              <a:off x="10134893" y="2608267"/>
              <a:ext cx="138600" cy="676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1429A892-5824-4B06-B567-C3423A4B3CF1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10130573" y="2603947"/>
                <a:ext cx="147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BE5DDD59-9F93-4CC3-ABCE-F557AE4B3AA9}"/>
                  </a:ext>
                </a:extLst>
              </p14:cNvPr>
              <p14:cNvContentPartPr/>
              <p14:nvPr/>
            </p14:nvContentPartPr>
            <p14:xfrm>
              <a:off x="10404893" y="2531587"/>
              <a:ext cx="129960" cy="61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BE5DDD59-9F93-4CC3-ABCE-F557AE4B3AA9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0400573" y="2527267"/>
                <a:ext cx="1386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CCB7EC02-8A26-4F40-9D8E-C35D370B82E5}"/>
                  </a:ext>
                </a:extLst>
              </p14:cNvPr>
              <p14:cNvContentPartPr/>
              <p14:nvPr/>
            </p14:nvContentPartPr>
            <p14:xfrm>
              <a:off x="10409213" y="2566867"/>
              <a:ext cx="157680" cy="1440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CCB7EC02-8A26-4F40-9D8E-C35D370B82E5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0404893" y="2562547"/>
                <a:ext cx="166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7481DF10-323F-4DE1-972C-66FAAF552F77}"/>
                  </a:ext>
                </a:extLst>
              </p14:cNvPr>
              <p14:cNvContentPartPr/>
              <p14:nvPr/>
            </p14:nvContentPartPr>
            <p14:xfrm>
              <a:off x="10666973" y="2417107"/>
              <a:ext cx="69480" cy="1620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7481DF10-323F-4DE1-972C-66FAAF552F77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10662653" y="2412787"/>
                <a:ext cx="78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FD45330-E394-4E32-8B48-A54E5AED122E}"/>
                  </a:ext>
                </a:extLst>
              </p14:cNvPr>
              <p14:cNvContentPartPr/>
              <p14:nvPr/>
            </p14:nvContentPartPr>
            <p14:xfrm>
              <a:off x="10610093" y="2542387"/>
              <a:ext cx="156960" cy="6444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FD45330-E394-4E32-8B48-A54E5AED122E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10605773" y="2538067"/>
                <a:ext cx="165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5D21C529-A3F4-448E-9629-352AEC460CC3}"/>
                  </a:ext>
                </a:extLst>
              </p14:cNvPr>
              <p14:cNvContentPartPr/>
              <p14:nvPr/>
            </p14:nvContentPartPr>
            <p14:xfrm>
              <a:off x="10605413" y="2396587"/>
              <a:ext cx="165600" cy="302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5D21C529-A3F4-448E-9629-352AEC460CC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0601093" y="2392267"/>
                <a:ext cx="174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644E1BD7-0617-409D-AEE1-EBC5BD7B1ED8}"/>
                  </a:ext>
                </a:extLst>
              </p14:cNvPr>
              <p14:cNvContentPartPr/>
              <p14:nvPr/>
            </p14:nvContentPartPr>
            <p14:xfrm>
              <a:off x="10796213" y="2539147"/>
              <a:ext cx="27360" cy="1314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644E1BD7-0617-409D-AEE1-EBC5BD7B1ED8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10791893" y="2534827"/>
                <a:ext cx="36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06298A90-4D64-460C-BF3A-BB5759CC6E99}"/>
                  </a:ext>
                </a:extLst>
              </p14:cNvPr>
              <p14:cNvContentPartPr/>
              <p14:nvPr/>
            </p14:nvContentPartPr>
            <p14:xfrm>
              <a:off x="10800893" y="2552107"/>
              <a:ext cx="84240" cy="11052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06298A90-4D64-460C-BF3A-BB5759CC6E99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0796573" y="2547787"/>
                <a:ext cx="92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C1842DC-60E1-43A6-9017-BB1B18D03DB3}"/>
                  </a:ext>
                </a:extLst>
              </p14:cNvPr>
              <p14:cNvContentPartPr/>
              <p14:nvPr/>
            </p14:nvContentPartPr>
            <p14:xfrm>
              <a:off x="10997093" y="2477587"/>
              <a:ext cx="3600" cy="9828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C1842DC-60E1-43A6-9017-BB1B18D03DB3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0992773" y="2473267"/>
                <a:ext cx="12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157C001E-6E8B-438F-B977-18F30C51F17D}"/>
                  </a:ext>
                </a:extLst>
              </p14:cNvPr>
              <p14:cNvContentPartPr/>
              <p14:nvPr/>
            </p14:nvContentPartPr>
            <p14:xfrm>
              <a:off x="10951373" y="2501707"/>
              <a:ext cx="89280" cy="2412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157C001E-6E8B-438F-B977-18F30C51F17D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10947053" y="2497387"/>
                <a:ext cx="97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4D3DD7D-26D9-4212-B0C4-13AFFEDD2FCC}"/>
                  </a:ext>
                </a:extLst>
              </p14:cNvPr>
              <p14:cNvContentPartPr/>
              <p14:nvPr/>
            </p14:nvContentPartPr>
            <p14:xfrm>
              <a:off x="11174933" y="2434747"/>
              <a:ext cx="5760" cy="15012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4D3DD7D-26D9-4212-B0C4-13AFFEDD2FCC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11170613" y="2430427"/>
                <a:ext cx="144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A6F3421-9C40-4A63-8590-2D7B6D743FA7}"/>
                  </a:ext>
                </a:extLst>
              </p14:cNvPr>
              <p14:cNvContentPartPr/>
              <p14:nvPr/>
            </p14:nvContentPartPr>
            <p14:xfrm>
              <a:off x="11123453" y="2540947"/>
              <a:ext cx="122760" cy="2592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A6F3421-9C40-4A63-8590-2D7B6D743FA7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11119133" y="2536627"/>
                <a:ext cx="131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541AE5B-8D40-4797-A430-2052A4667BAB}"/>
                  </a:ext>
                </a:extLst>
              </p14:cNvPr>
              <p14:cNvContentPartPr/>
              <p14:nvPr/>
            </p14:nvContentPartPr>
            <p14:xfrm>
              <a:off x="11111213" y="2395867"/>
              <a:ext cx="130680" cy="2952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541AE5B-8D40-4797-A430-2052A4667BAB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11106893" y="2391547"/>
                <a:ext cx="139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073D7B51-D9B2-4B69-B3D4-6814674ADC67}"/>
                  </a:ext>
                </a:extLst>
              </p14:cNvPr>
              <p14:cNvContentPartPr/>
              <p14:nvPr/>
            </p14:nvContentPartPr>
            <p14:xfrm>
              <a:off x="11241173" y="2503507"/>
              <a:ext cx="114840" cy="1695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073D7B51-D9B2-4B69-B3D4-6814674ADC67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11236853" y="2499187"/>
                <a:ext cx="123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59655B3-46D8-451D-BE41-05910BDCE85A}"/>
                  </a:ext>
                </a:extLst>
              </p14:cNvPr>
              <p14:cNvContentPartPr/>
              <p14:nvPr/>
            </p14:nvContentPartPr>
            <p14:xfrm>
              <a:off x="11483093" y="2475787"/>
              <a:ext cx="7920" cy="964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59655B3-46D8-451D-BE41-05910BDCE85A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11478773" y="2471467"/>
                <a:ext cx="165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B23D2BDD-D3C3-4048-B3FC-5698E22E6BC8}"/>
                  </a:ext>
                </a:extLst>
              </p14:cNvPr>
              <p14:cNvContentPartPr/>
              <p14:nvPr/>
            </p14:nvContentPartPr>
            <p14:xfrm>
              <a:off x="11447813" y="2506027"/>
              <a:ext cx="113760" cy="720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B23D2BDD-D3C3-4048-B3FC-5698E22E6BC8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1443493" y="2501707"/>
                <a:ext cx="1224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50CBD6E3-53B5-44D3-9492-0F9AE9F8A4C5}"/>
                  </a:ext>
                </a:extLst>
              </p14:cNvPr>
              <p14:cNvContentPartPr/>
              <p14:nvPr/>
            </p14:nvContentPartPr>
            <p14:xfrm>
              <a:off x="11664533" y="2363827"/>
              <a:ext cx="21240" cy="13608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50CBD6E3-53B5-44D3-9492-0F9AE9F8A4C5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11660213" y="2359507"/>
                <a:ext cx="29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A1E56EB9-10DD-4F94-ADAD-32859A9F6387}"/>
                  </a:ext>
                </a:extLst>
              </p14:cNvPr>
              <p14:cNvContentPartPr/>
              <p14:nvPr/>
            </p14:nvContentPartPr>
            <p14:xfrm>
              <a:off x="11606573" y="2494867"/>
              <a:ext cx="133200" cy="1872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A1E56EB9-10DD-4F94-ADAD-32859A9F638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02253" y="2490547"/>
                <a:ext cx="141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8CAC2E2-23E0-4ED7-BB34-E1B3CE01EF39}"/>
                  </a:ext>
                </a:extLst>
              </p14:cNvPr>
              <p14:cNvContentPartPr/>
              <p14:nvPr/>
            </p14:nvContentPartPr>
            <p14:xfrm>
              <a:off x="11601893" y="2311987"/>
              <a:ext cx="150120" cy="2952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8CAC2E2-23E0-4ED7-BB34-E1B3CE01EF39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11597573" y="2307667"/>
                <a:ext cx="158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C505889E-B887-41B1-82F3-FC76099B8F69}"/>
                  </a:ext>
                </a:extLst>
              </p14:cNvPr>
              <p14:cNvContentPartPr/>
              <p14:nvPr/>
            </p14:nvContentPartPr>
            <p14:xfrm>
              <a:off x="11756333" y="2478667"/>
              <a:ext cx="20520" cy="1062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C505889E-B887-41B1-82F3-FC76099B8F69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11752013" y="2474347"/>
                <a:ext cx="29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997524A5-28FF-47D0-A1F0-686520DFE2B3}"/>
                  </a:ext>
                </a:extLst>
              </p14:cNvPr>
              <p14:cNvContentPartPr/>
              <p14:nvPr/>
            </p14:nvContentPartPr>
            <p14:xfrm>
              <a:off x="11778293" y="2447707"/>
              <a:ext cx="103680" cy="100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997524A5-28FF-47D0-A1F0-686520DFE2B3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11773973" y="2443387"/>
                <a:ext cx="112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D6BD0674-D1B7-4F78-829A-A5A81FD798D5}"/>
                  </a:ext>
                </a:extLst>
              </p14:cNvPr>
              <p14:cNvContentPartPr/>
              <p14:nvPr/>
            </p14:nvContentPartPr>
            <p14:xfrm>
              <a:off x="11734373" y="2513227"/>
              <a:ext cx="153720" cy="8748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D6BD0674-D1B7-4F78-829A-A5A81FD798D5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11730053" y="2508907"/>
                <a:ext cx="162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39D92FF-4E81-4700-9DE5-5E9CDBF2AD4A}"/>
                  </a:ext>
                </a:extLst>
              </p14:cNvPr>
              <p14:cNvContentPartPr/>
              <p14:nvPr/>
            </p14:nvContentPartPr>
            <p14:xfrm>
              <a:off x="9063173" y="2749747"/>
              <a:ext cx="1161720" cy="1666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39D92FF-4E81-4700-9DE5-5E9CDBF2AD4A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9058853" y="2745427"/>
                <a:ext cx="1170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1C044D5-FC03-44D6-B9BD-A7F8DBBA23AE}"/>
                  </a:ext>
                </a:extLst>
              </p14:cNvPr>
              <p14:cNvContentPartPr/>
              <p14:nvPr/>
            </p14:nvContentPartPr>
            <p14:xfrm>
              <a:off x="10612613" y="2670187"/>
              <a:ext cx="670320" cy="12600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1C044D5-FC03-44D6-B9BD-A7F8DBBA23AE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10608293" y="2665867"/>
                <a:ext cx="678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252E0C0-0469-45BC-9ABF-C681DECE67EF}"/>
                  </a:ext>
                </a:extLst>
              </p14:cNvPr>
              <p14:cNvContentPartPr/>
              <p14:nvPr/>
            </p14:nvContentPartPr>
            <p14:xfrm>
              <a:off x="11255933" y="2718427"/>
              <a:ext cx="573480" cy="558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252E0C0-0469-45BC-9ABF-C681DECE67EF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11251613" y="2714107"/>
                <a:ext cx="5821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D2A0EF1C-3AA7-4C88-A3B8-2583033D9F9E}"/>
                  </a:ext>
                </a:extLst>
              </p14:cNvPr>
              <p14:cNvContentPartPr/>
              <p14:nvPr/>
            </p14:nvContentPartPr>
            <p14:xfrm>
              <a:off x="10976933" y="2967547"/>
              <a:ext cx="7200" cy="1447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D2A0EF1C-3AA7-4C88-A3B8-2583033D9F9E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10972613" y="2963227"/>
                <a:ext cx="15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464C-C348-4168-BFC6-D36A506A580D}"/>
                  </a:ext>
                </a:extLst>
              </p14:cNvPr>
              <p14:cNvContentPartPr/>
              <p14:nvPr/>
            </p14:nvContentPartPr>
            <p14:xfrm>
              <a:off x="10904933" y="3084187"/>
              <a:ext cx="121680" cy="295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464C-C348-4168-BFC6-D36A506A580D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10900613" y="3079867"/>
                <a:ext cx="130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270C5381-97ED-4853-B203-766C485EE08A}"/>
                  </a:ext>
                </a:extLst>
              </p14:cNvPr>
              <p14:cNvContentPartPr/>
              <p14:nvPr/>
            </p14:nvContentPartPr>
            <p14:xfrm>
              <a:off x="10886573" y="2952427"/>
              <a:ext cx="169560" cy="2664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270C5381-97ED-4853-B203-766C485EE08A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10882253" y="2948107"/>
                <a:ext cx="178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AEF8328D-CD56-455E-B996-913DD46F542A}"/>
                  </a:ext>
                </a:extLst>
              </p14:cNvPr>
              <p14:cNvContentPartPr/>
              <p14:nvPr/>
            </p14:nvContentPartPr>
            <p14:xfrm>
              <a:off x="11056493" y="3018667"/>
              <a:ext cx="98640" cy="7272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AEF8328D-CD56-455E-B996-913DD46F542A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1052173" y="3014347"/>
                <a:ext cx="107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6412177B-D304-409D-872C-76D62AB1B872}"/>
                  </a:ext>
                </a:extLst>
              </p14:cNvPr>
              <p14:cNvContentPartPr/>
              <p14:nvPr/>
            </p14:nvContentPartPr>
            <p14:xfrm>
              <a:off x="11181413" y="2988787"/>
              <a:ext cx="189720" cy="12096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6412177B-D304-409D-872C-76D62AB1B872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11177093" y="2984467"/>
                <a:ext cx="198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EA5D7A02-3D51-4D47-8965-F658E52D737D}"/>
                  </a:ext>
                </a:extLst>
              </p14:cNvPr>
              <p14:cNvContentPartPr/>
              <p14:nvPr/>
            </p14:nvContentPartPr>
            <p14:xfrm>
              <a:off x="11357453" y="2993107"/>
              <a:ext cx="81000" cy="10404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EA5D7A02-3D51-4D47-8965-F658E52D737D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11353133" y="2988787"/>
                <a:ext cx="89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E4F85D0-A670-4CD7-9CC7-4BFBAFF44579}"/>
                  </a:ext>
                </a:extLst>
              </p14:cNvPr>
              <p14:cNvContentPartPr/>
              <p14:nvPr/>
            </p14:nvContentPartPr>
            <p14:xfrm>
              <a:off x="11449253" y="2914627"/>
              <a:ext cx="57240" cy="1612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E4F85D0-A670-4CD7-9CC7-4BFBAFF44579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11444933" y="2910307"/>
                <a:ext cx="65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0B01FBC6-D74F-407E-838B-DECC8B8C3961}"/>
                  </a:ext>
                </a:extLst>
              </p14:cNvPr>
              <p14:cNvContentPartPr/>
              <p14:nvPr/>
            </p14:nvContentPartPr>
            <p14:xfrm>
              <a:off x="11502893" y="2971507"/>
              <a:ext cx="173880" cy="8532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0B01FBC6-D74F-407E-838B-DECC8B8C3961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11498573" y="2967187"/>
                <a:ext cx="182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6719BF72-6D37-4503-A545-36FC38622D5C}"/>
                  </a:ext>
                </a:extLst>
              </p14:cNvPr>
              <p14:cNvContentPartPr/>
              <p14:nvPr/>
            </p14:nvContentPartPr>
            <p14:xfrm>
              <a:off x="11667413" y="2902747"/>
              <a:ext cx="285840" cy="1454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6719BF72-6D37-4503-A545-36FC38622D5C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11663093" y="2898427"/>
                <a:ext cx="2944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2BEA558-4F3F-4BB9-89A5-C7FFA5662678}"/>
                  </a:ext>
                </a:extLst>
              </p14:cNvPr>
              <p14:cNvContentPartPr/>
              <p14:nvPr/>
            </p14:nvContentPartPr>
            <p14:xfrm>
              <a:off x="8637293" y="3487747"/>
              <a:ext cx="94320" cy="14904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2BEA558-4F3F-4BB9-89A5-C7FFA5662678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8632973" y="3483427"/>
                <a:ext cx="102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045BA85B-E1BB-42A6-87C0-D406531049A1}"/>
                  </a:ext>
                </a:extLst>
              </p14:cNvPr>
              <p14:cNvContentPartPr/>
              <p14:nvPr/>
            </p14:nvContentPartPr>
            <p14:xfrm>
              <a:off x="8677253" y="3465427"/>
              <a:ext cx="121320" cy="16092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045BA85B-E1BB-42A6-87C0-D406531049A1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8672933" y="3461107"/>
                <a:ext cx="129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CE9AD99F-7959-4907-A30D-F8AA0D2220B0}"/>
                  </a:ext>
                </a:extLst>
              </p14:cNvPr>
              <p14:cNvContentPartPr/>
              <p14:nvPr/>
            </p14:nvContentPartPr>
            <p14:xfrm>
              <a:off x="8780933" y="3508987"/>
              <a:ext cx="89640" cy="9504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CE9AD99F-7959-4907-A30D-F8AA0D2220B0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8776613" y="3504667"/>
                <a:ext cx="982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7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B05591B7-FCFE-4A97-B985-1F7CD2276C0E}"/>
                  </a:ext>
                </a:extLst>
              </p14:cNvPr>
              <p14:cNvContentPartPr/>
              <p14:nvPr/>
            </p14:nvContentPartPr>
            <p14:xfrm>
              <a:off x="8871293" y="3497467"/>
              <a:ext cx="87120" cy="11232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B05591B7-FCFE-4A97-B985-1F7CD2276C0E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8866973" y="3493147"/>
                <a:ext cx="95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9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58E17552-40D7-4E36-8829-C2EDADE944C7}"/>
                  </a:ext>
                </a:extLst>
              </p14:cNvPr>
              <p14:cNvContentPartPr/>
              <p14:nvPr/>
            </p14:nvContentPartPr>
            <p14:xfrm>
              <a:off x="9007013" y="3517267"/>
              <a:ext cx="241560" cy="8064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58E17552-40D7-4E36-8829-C2EDADE944C7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9002693" y="3512947"/>
                <a:ext cx="250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E9B5ED68-7835-4696-961B-D4A634A17B22}"/>
                  </a:ext>
                </a:extLst>
              </p14:cNvPr>
              <p14:cNvContentPartPr/>
              <p14:nvPr/>
            </p14:nvContentPartPr>
            <p14:xfrm>
              <a:off x="9277733" y="3505027"/>
              <a:ext cx="96480" cy="17784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E9B5ED68-7835-4696-961B-D4A634A17B22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9273413" y="3500707"/>
                <a:ext cx="105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3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2109504C-9484-4346-BB4D-815823717E5A}"/>
                  </a:ext>
                </a:extLst>
              </p14:cNvPr>
              <p14:cNvContentPartPr/>
              <p14:nvPr/>
            </p14:nvContentPartPr>
            <p14:xfrm>
              <a:off x="9406973" y="3443467"/>
              <a:ext cx="130320" cy="12744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2109504C-9484-4346-BB4D-815823717E5A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9402653" y="3439147"/>
                <a:ext cx="138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5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941C3A3-11EA-4D2A-A2D2-6ED28C97A620}"/>
                  </a:ext>
                </a:extLst>
              </p14:cNvPr>
              <p14:cNvContentPartPr/>
              <p14:nvPr/>
            </p14:nvContentPartPr>
            <p14:xfrm>
              <a:off x="9545933" y="3411067"/>
              <a:ext cx="8640" cy="3024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941C3A3-11EA-4D2A-A2D2-6ED28C97A62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9541613" y="3406747"/>
                <a:ext cx="17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7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85D5050C-66C0-43DB-9760-7A5A8F189FD8}"/>
                  </a:ext>
                </a:extLst>
              </p14:cNvPr>
              <p14:cNvContentPartPr/>
              <p14:nvPr/>
            </p14:nvContentPartPr>
            <p14:xfrm>
              <a:off x="9555653" y="3486307"/>
              <a:ext cx="193680" cy="8172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85D5050C-66C0-43DB-9760-7A5A8F189FD8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9551333" y="3481987"/>
                <a:ext cx="20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9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FF96C324-0F74-44A9-B8D9-FF8E7945D9F3}"/>
                  </a:ext>
                </a:extLst>
              </p14:cNvPr>
              <p14:cNvContentPartPr/>
              <p14:nvPr/>
            </p14:nvContentPartPr>
            <p14:xfrm>
              <a:off x="9924293" y="3455707"/>
              <a:ext cx="13320" cy="4212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FF96C324-0F74-44A9-B8D9-FF8E7945D9F3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9919973" y="3451387"/>
                <a:ext cx="21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1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935CC403-B8D8-4B13-BF29-98F169194122}"/>
                  </a:ext>
                </a:extLst>
              </p14:cNvPr>
              <p14:cNvContentPartPr/>
              <p14:nvPr/>
            </p14:nvContentPartPr>
            <p14:xfrm>
              <a:off x="9915653" y="3544987"/>
              <a:ext cx="13680" cy="828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935CC403-B8D8-4B13-BF29-98F169194122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9911333" y="3540667"/>
                <a:ext cx="223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3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7D62076B-11C0-4D53-8234-9E7F02048E8E}"/>
                  </a:ext>
                </a:extLst>
              </p14:cNvPr>
              <p14:cNvContentPartPr/>
              <p14:nvPr/>
            </p14:nvContentPartPr>
            <p14:xfrm>
              <a:off x="10111853" y="3358867"/>
              <a:ext cx="132120" cy="15048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7D62076B-11C0-4D53-8234-9E7F02048E8E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10107533" y="3354547"/>
                <a:ext cx="140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5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B92A9D39-1DA1-40B7-9FC1-ACE583A16B93}"/>
                  </a:ext>
                </a:extLst>
              </p14:cNvPr>
              <p14:cNvContentPartPr/>
              <p14:nvPr/>
            </p14:nvContentPartPr>
            <p14:xfrm>
              <a:off x="10247933" y="3460747"/>
              <a:ext cx="170640" cy="3528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B92A9D39-1DA1-40B7-9FC1-ACE583A16B93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10243613" y="3456427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7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C2AE850F-A39C-4C21-B15F-360DA96B2407}"/>
                  </a:ext>
                </a:extLst>
              </p14:cNvPr>
              <p14:cNvContentPartPr/>
              <p14:nvPr/>
            </p14:nvContentPartPr>
            <p14:xfrm>
              <a:off x="10419653" y="3463987"/>
              <a:ext cx="55080" cy="7488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C2AE850F-A39C-4C21-B15F-360DA96B2407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10415333" y="3459667"/>
                <a:ext cx="63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9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703C20E4-19D7-447D-BAA2-EDC162D69B34}"/>
                  </a:ext>
                </a:extLst>
              </p14:cNvPr>
              <p14:cNvContentPartPr/>
              <p14:nvPr/>
            </p14:nvContentPartPr>
            <p14:xfrm>
              <a:off x="10501733" y="3351667"/>
              <a:ext cx="55080" cy="18108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703C20E4-19D7-447D-BAA2-EDC162D69B34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10497413" y="3347347"/>
                <a:ext cx="63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6A3231CE-C1F0-459A-9932-57C07E95EAA0}"/>
                  </a:ext>
                </a:extLst>
              </p14:cNvPr>
              <p14:cNvContentPartPr/>
              <p14:nvPr/>
            </p14:nvContentPartPr>
            <p14:xfrm>
              <a:off x="10574093" y="3465067"/>
              <a:ext cx="180000" cy="5436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6A3231CE-C1F0-459A-9932-57C07E95EAA0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10569773" y="3460747"/>
                <a:ext cx="1886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3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36D541FD-D786-48B6-802C-D6F2EEE43D62}"/>
                  </a:ext>
                </a:extLst>
              </p14:cNvPr>
              <p14:cNvContentPartPr/>
              <p14:nvPr/>
            </p14:nvContentPartPr>
            <p14:xfrm>
              <a:off x="10754453" y="3407827"/>
              <a:ext cx="100080" cy="12420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36D541FD-D786-48B6-802C-D6F2EEE43D62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10750133" y="3403507"/>
                <a:ext cx="108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5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69FB81DA-4673-47C4-9BD1-D40B46961B96}"/>
                  </a:ext>
                </a:extLst>
              </p14:cNvPr>
              <p14:cNvContentPartPr/>
              <p14:nvPr/>
            </p14:nvContentPartPr>
            <p14:xfrm>
              <a:off x="10847693" y="3453187"/>
              <a:ext cx="78120" cy="5472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69FB81DA-4673-47C4-9BD1-D40B46961B96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10843373" y="3448867"/>
                <a:ext cx="86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7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295A7A1D-D914-4FC1-80AB-1B204A2ABFF3}"/>
                  </a:ext>
                </a:extLst>
              </p14:cNvPr>
              <p14:cNvContentPartPr/>
              <p14:nvPr/>
            </p14:nvContentPartPr>
            <p14:xfrm>
              <a:off x="10952093" y="3445987"/>
              <a:ext cx="98280" cy="6768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295A7A1D-D914-4FC1-80AB-1B204A2ABFF3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10947773" y="3441667"/>
                <a:ext cx="106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EBD2422C-2D52-4FDC-BB03-0A059C6547EC}"/>
                  </a:ext>
                </a:extLst>
              </p14:cNvPr>
              <p14:cNvContentPartPr/>
              <p14:nvPr/>
            </p14:nvContentPartPr>
            <p14:xfrm>
              <a:off x="11093933" y="3443467"/>
              <a:ext cx="222840" cy="7704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EBD2422C-2D52-4FDC-BB03-0A059C6547EC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11089613" y="3439147"/>
                <a:ext cx="231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297391EA-80E3-42AF-83C2-55626A052675}"/>
                  </a:ext>
                </a:extLst>
              </p14:cNvPr>
              <p14:cNvContentPartPr/>
              <p14:nvPr/>
            </p14:nvContentPartPr>
            <p14:xfrm>
              <a:off x="11317853" y="3427627"/>
              <a:ext cx="27000" cy="576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297391EA-80E3-42AF-83C2-55626A052675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11313533" y="3423307"/>
                <a:ext cx="356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D5FC55DA-77E2-44D7-BE97-8B9B4FB720A5}"/>
                  </a:ext>
                </a:extLst>
              </p14:cNvPr>
              <p14:cNvContentPartPr/>
              <p14:nvPr/>
            </p14:nvContentPartPr>
            <p14:xfrm>
              <a:off x="11307413" y="3447427"/>
              <a:ext cx="70200" cy="16272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D5FC55DA-77E2-44D7-BE97-8B9B4FB720A5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11303093" y="3443107"/>
                <a:ext cx="788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72D8C54-85D7-47E4-8E40-61CB964F8451}"/>
                  </a:ext>
                </a:extLst>
              </p14:cNvPr>
              <p14:cNvContentPartPr/>
              <p14:nvPr/>
            </p14:nvContentPartPr>
            <p14:xfrm>
              <a:off x="11428733" y="3452107"/>
              <a:ext cx="57240" cy="5184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72D8C54-85D7-47E4-8E40-61CB964F8451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11424413" y="3447787"/>
                <a:ext cx="65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7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ECC82DDC-4240-4FA2-AB49-9D0E5AAE9FC1}"/>
                  </a:ext>
                </a:extLst>
              </p14:cNvPr>
              <p14:cNvContentPartPr/>
              <p14:nvPr/>
            </p14:nvContentPartPr>
            <p14:xfrm>
              <a:off x="11577053" y="3415027"/>
              <a:ext cx="77040" cy="7884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ECC82DDC-4240-4FA2-AB49-9D0E5AAE9FC1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11572733" y="3410707"/>
                <a:ext cx="85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9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57030AED-3E55-49DB-87E2-6FFFC04C5AE4}"/>
                  </a:ext>
                </a:extLst>
              </p14:cNvPr>
              <p14:cNvContentPartPr/>
              <p14:nvPr/>
            </p14:nvContentPartPr>
            <p14:xfrm>
              <a:off x="11643293" y="3334027"/>
              <a:ext cx="295200" cy="15552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57030AED-3E55-49DB-87E2-6FFFC04C5AE4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11638973" y="3329707"/>
                <a:ext cx="303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D2D6751D-6905-4C64-BB28-B43A5D27E3AE}"/>
                  </a:ext>
                </a:extLst>
              </p14:cNvPr>
              <p14:cNvContentPartPr/>
              <p14:nvPr/>
            </p14:nvContentPartPr>
            <p14:xfrm>
              <a:off x="10252613" y="3692947"/>
              <a:ext cx="75960" cy="10728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D2D6751D-6905-4C64-BB28-B43A5D27E3AE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10248293" y="3688627"/>
                <a:ext cx="846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6C2134A3-1C0B-4C02-BB0E-06D8F59DC479}"/>
                  </a:ext>
                </a:extLst>
              </p14:cNvPr>
              <p14:cNvContentPartPr/>
              <p14:nvPr/>
            </p14:nvContentPartPr>
            <p14:xfrm>
              <a:off x="10516853" y="3719947"/>
              <a:ext cx="92880" cy="9648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6C2134A3-1C0B-4C02-BB0E-06D8F59DC479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10512533" y="3715627"/>
                <a:ext cx="101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1E0C3C04-4853-48B8-9410-C429403C2E3C}"/>
                  </a:ext>
                </a:extLst>
              </p14:cNvPr>
              <p14:cNvContentPartPr/>
              <p14:nvPr/>
            </p14:nvContentPartPr>
            <p14:xfrm>
              <a:off x="10640333" y="3714907"/>
              <a:ext cx="287280" cy="9540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1E0C3C04-4853-48B8-9410-C429403C2E3C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10636013" y="3710587"/>
                <a:ext cx="295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61714712-F871-4F96-A5F3-16A9240769FC}"/>
                  </a:ext>
                </a:extLst>
              </p14:cNvPr>
              <p14:cNvContentPartPr/>
              <p14:nvPr/>
            </p14:nvContentPartPr>
            <p14:xfrm>
              <a:off x="11088173" y="3633547"/>
              <a:ext cx="317520" cy="17100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61714712-F871-4F96-A5F3-16A9240769FC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11083853" y="3629227"/>
                <a:ext cx="3261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3AF3C30F-1616-4DC4-8F17-F9F8913B6C4C}"/>
                  </a:ext>
                </a:extLst>
              </p14:cNvPr>
              <p14:cNvContentPartPr/>
              <p14:nvPr/>
            </p14:nvContentPartPr>
            <p14:xfrm>
              <a:off x="11335133" y="3657667"/>
              <a:ext cx="23760" cy="1872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3AF3C30F-1616-4DC4-8F17-F9F8913B6C4C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11330813" y="3653347"/>
                <a:ext cx="324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8FEB0FCD-515D-4A12-A76E-C4A517D31C44}"/>
                  </a:ext>
                </a:extLst>
              </p14:cNvPr>
              <p14:cNvContentPartPr/>
              <p14:nvPr/>
            </p14:nvContentPartPr>
            <p14:xfrm>
              <a:off x="11438813" y="3676747"/>
              <a:ext cx="132120" cy="12564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8FEB0FCD-515D-4A12-A76E-C4A517D31C44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11434493" y="3672427"/>
                <a:ext cx="140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3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2B8D211A-C425-4D95-898C-7BBC89358C3B}"/>
                  </a:ext>
                </a:extLst>
              </p14:cNvPr>
              <p14:cNvContentPartPr/>
              <p14:nvPr/>
            </p14:nvContentPartPr>
            <p14:xfrm>
              <a:off x="1910693" y="3435187"/>
              <a:ext cx="8746560" cy="495720"/>
            </p14:xfrm>
          </p:contentPart>
        </mc:Choice>
        <mc:Fallback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2B8D211A-C425-4D95-898C-7BBC89358C3B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1906373" y="3430867"/>
                <a:ext cx="875520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EA42D8AE-22E9-499D-8458-AE914D16E56D}"/>
                  </a:ext>
                </a:extLst>
              </p14:cNvPr>
              <p14:cNvContentPartPr/>
              <p14:nvPr/>
            </p14:nvContentPartPr>
            <p14:xfrm>
              <a:off x="1820693" y="3436267"/>
              <a:ext cx="144360" cy="19764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EA42D8AE-22E9-499D-8458-AE914D16E56D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1816373" y="3431947"/>
                <a:ext cx="153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7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9D4B5F53-696B-4A51-B974-92772C1A6E29}"/>
                  </a:ext>
                </a:extLst>
              </p14:cNvPr>
              <p14:cNvContentPartPr/>
              <p14:nvPr/>
            </p14:nvContentPartPr>
            <p14:xfrm>
              <a:off x="1529453" y="4818307"/>
              <a:ext cx="206640" cy="1764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9D4B5F53-696B-4A51-B974-92772C1A6E29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1525133" y="4813987"/>
                <a:ext cx="215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9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049DE1AA-BDFA-4CDA-AE04-E76E62ECB1B1}"/>
                  </a:ext>
                </a:extLst>
              </p14:cNvPr>
              <p14:cNvContentPartPr/>
              <p14:nvPr/>
            </p14:nvContentPartPr>
            <p14:xfrm>
              <a:off x="1713053" y="4740187"/>
              <a:ext cx="174600" cy="18432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049DE1AA-BDFA-4CDA-AE04-E76E62ECB1B1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1708733" y="4735867"/>
                <a:ext cx="183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1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8BA6B246-1AF1-406E-8FB3-67AE110B2E7F}"/>
                  </a:ext>
                </a:extLst>
              </p14:cNvPr>
              <p14:cNvContentPartPr/>
              <p14:nvPr/>
            </p14:nvContentPartPr>
            <p14:xfrm>
              <a:off x="2179253" y="4645867"/>
              <a:ext cx="138960" cy="16524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8BA6B246-1AF1-406E-8FB3-67AE110B2E7F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2174933" y="4641547"/>
                <a:ext cx="147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3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5C2BFA8B-D247-44BE-8EE4-E8BB49C6756D}"/>
                  </a:ext>
                </a:extLst>
              </p14:cNvPr>
              <p14:cNvContentPartPr/>
              <p14:nvPr/>
            </p14:nvContentPartPr>
            <p14:xfrm>
              <a:off x="2263853" y="4730467"/>
              <a:ext cx="64800" cy="6696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5C2BFA8B-D247-44BE-8EE4-E8BB49C6756D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2259533" y="4726147"/>
                <a:ext cx="7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5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6A91F769-23D1-40DF-8379-7E029AE7762A}"/>
                  </a:ext>
                </a:extLst>
              </p14:cNvPr>
              <p14:cNvContentPartPr/>
              <p14:nvPr/>
            </p14:nvContentPartPr>
            <p14:xfrm>
              <a:off x="2233613" y="4559827"/>
              <a:ext cx="21960" cy="4140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6A91F769-23D1-40DF-8379-7E029AE7762A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2229293" y="4555507"/>
                <a:ext cx="30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7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320EDA70-83B9-4743-BDAE-AE1AF922019D}"/>
                  </a:ext>
                </a:extLst>
              </p14:cNvPr>
              <p14:cNvContentPartPr/>
              <p14:nvPr/>
            </p14:nvContentPartPr>
            <p14:xfrm>
              <a:off x="2396693" y="4587187"/>
              <a:ext cx="82440" cy="18864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320EDA70-83B9-4743-BDAE-AE1AF922019D}"/>
                  </a:ext>
                </a:extLst>
              </p:cNvPr>
              <p:cNvPicPr/>
              <p:nvPr/>
            </p:nvPicPr>
            <p:blipFill>
              <a:blip r:embed="rId1058"/>
              <a:stretch>
                <a:fillRect/>
              </a:stretch>
            </p:blipFill>
            <p:spPr>
              <a:xfrm>
                <a:off x="2392373" y="4582867"/>
                <a:ext cx="91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9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6717E4C5-1024-4C1A-823F-2C4DFD0D280C}"/>
                  </a:ext>
                </a:extLst>
              </p14:cNvPr>
              <p14:cNvContentPartPr/>
              <p14:nvPr/>
            </p14:nvContentPartPr>
            <p14:xfrm>
              <a:off x="2515133" y="4587547"/>
              <a:ext cx="106200" cy="16272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6717E4C5-1024-4C1A-823F-2C4DFD0D280C}"/>
                  </a:ext>
                </a:extLst>
              </p:cNvPr>
              <p:cNvPicPr/>
              <p:nvPr/>
            </p:nvPicPr>
            <p:blipFill>
              <a:blip r:embed="rId1060"/>
              <a:stretch>
                <a:fillRect/>
              </a:stretch>
            </p:blipFill>
            <p:spPr>
              <a:xfrm>
                <a:off x="2510813" y="4583227"/>
                <a:ext cx="1148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1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43515296-2EAA-4121-AED0-EF411B0DE0C1}"/>
                  </a:ext>
                </a:extLst>
              </p14:cNvPr>
              <p14:cNvContentPartPr/>
              <p14:nvPr/>
            </p14:nvContentPartPr>
            <p14:xfrm>
              <a:off x="2647253" y="4551187"/>
              <a:ext cx="62280" cy="23436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43515296-2EAA-4121-AED0-EF411B0DE0C1}"/>
                  </a:ext>
                </a:extLst>
              </p:cNvPr>
              <p:cNvPicPr/>
              <p:nvPr/>
            </p:nvPicPr>
            <p:blipFill>
              <a:blip r:embed="rId1062"/>
              <a:stretch>
                <a:fillRect/>
              </a:stretch>
            </p:blipFill>
            <p:spPr>
              <a:xfrm>
                <a:off x="2642933" y="4546867"/>
                <a:ext cx="709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3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FBEF57F9-44AC-4988-ACFC-FB354065F74A}"/>
                  </a:ext>
                </a:extLst>
              </p14:cNvPr>
              <p14:cNvContentPartPr/>
              <p14:nvPr/>
            </p14:nvContentPartPr>
            <p14:xfrm>
              <a:off x="2844533" y="4613467"/>
              <a:ext cx="168120" cy="1260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FBEF57F9-44AC-4988-ACFC-FB354065F74A}"/>
                  </a:ext>
                </a:extLst>
              </p:cNvPr>
              <p:cNvPicPr/>
              <p:nvPr/>
            </p:nvPicPr>
            <p:blipFill>
              <a:blip r:embed="rId1064"/>
              <a:stretch>
                <a:fillRect/>
              </a:stretch>
            </p:blipFill>
            <p:spPr>
              <a:xfrm>
                <a:off x="2840213" y="4609147"/>
                <a:ext cx="176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5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F51DCDF4-0569-4532-9D83-986DA5653308}"/>
                  </a:ext>
                </a:extLst>
              </p14:cNvPr>
              <p14:cNvContentPartPr/>
              <p14:nvPr/>
            </p14:nvContentPartPr>
            <p14:xfrm>
              <a:off x="2887013" y="4655227"/>
              <a:ext cx="156960" cy="1836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F51DCDF4-0569-4532-9D83-986DA5653308}"/>
                  </a:ext>
                </a:extLst>
              </p:cNvPr>
              <p:cNvPicPr/>
              <p:nvPr/>
            </p:nvPicPr>
            <p:blipFill>
              <a:blip r:embed="rId1066"/>
              <a:stretch>
                <a:fillRect/>
              </a:stretch>
            </p:blipFill>
            <p:spPr>
              <a:xfrm>
                <a:off x="2882693" y="4650907"/>
                <a:ext cx="165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7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19E0993D-C5A0-4E39-BD0B-43C2915580CD}"/>
                  </a:ext>
                </a:extLst>
              </p14:cNvPr>
              <p14:cNvContentPartPr/>
              <p14:nvPr/>
            </p14:nvContentPartPr>
            <p14:xfrm>
              <a:off x="3188693" y="4555507"/>
              <a:ext cx="102600" cy="13104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19E0993D-C5A0-4E39-BD0B-43C2915580CD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3184373" y="4551187"/>
                <a:ext cx="111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9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19F372FB-07A9-45F5-862B-84548822AB96}"/>
                  </a:ext>
                </a:extLst>
              </p14:cNvPr>
              <p14:cNvContentPartPr/>
              <p14:nvPr/>
            </p14:nvContentPartPr>
            <p14:xfrm>
              <a:off x="3402893" y="4515187"/>
              <a:ext cx="91440" cy="10332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19F372FB-07A9-45F5-862B-84548822AB96}"/>
                  </a:ext>
                </a:extLst>
              </p:cNvPr>
              <p:cNvPicPr/>
              <p:nvPr/>
            </p:nvPicPr>
            <p:blipFill>
              <a:blip r:embed="rId1070"/>
              <a:stretch>
                <a:fillRect/>
              </a:stretch>
            </p:blipFill>
            <p:spPr>
              <a:xfrm>
                <a:off x="3398573" y="4510867"/>
                <a:ext cx="100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1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10E76F60-7732-44E7-A220-FD0DCF9D6FF2}"/>
                  </a:ext>
                </a:extLst>
              </p14:cNvPr>
              <p14:cNvContentPartPr/>
              <p14:nvPr/>
            </p14:nvContentPartPr>
            <p14:xfrm>
              <a:off x="3464093" y="4511947"/>
              <a:ext cx="57960" cy="24156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10E76F60-7732-44E7-A220-FD0DCF9D6FF2}"/>
                  </a:ext>
                </a:extLst>
              </p:cNvPr>
              <p:cNvPicPr/>
              <p:nvPr/>
            </p:nvPicPr>
            <p:blipFill>
              <a:blip r:embed="rId1072"/>
              <a:stretch>
                <a:fillRect/>
              </a:stretch>
            </p:blipFill>
            <p:spPr>
              <a:xfrm>
                <a:off x="3459773" y="4507627"/>
                <a:ext cx="66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3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6F347122-CFFB-4966-8175-EA0AE38AD8EC}"/>
                  </a:ext>
                </a:extLst>
              </p14:cNvPr>
              <p14:cNvContentPartPr/>
              <p14:nvPr/>
            </p14:nvContentPartPr>
            <p14:xfrm>
              <a:off x="3608453" y="4408987"/>
              <a:ext cx="96840" cy="31068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6F347122-CFFB-4966-8175-EA0AE38AD8EC}"/>
                  </a:ext>
                </a:extLst>
              </p:cNvPr>
              <p:cNvPicPr/>
              <p:nvPr/>
            </p:nvPicPr>
            <p:blipFill>
              <a:blip r:embed="rId1074"/>
              <a:stretch>
                <a:fillRect/>
              </a:stretch>
            </p:blipFill>
            <p:spPr>
              <a:xfrm>
                <a:off x="3604133" y="4404667"/>
                <a:ext cx="1054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5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6A0BD36F-96FF-49F3-B58E-1C1270472D9B}"/>
                  </a:ext>
                </a:extLst>
              </p14:cNvPr>
              <p14:cNvContentPartPr/>
              <p14:nvPr/>
            </p14:nvContentPartPr>
            <p14:xfrm>
              <a:off x="3760013" y="4448947"/>
              <a:ext cx="99720" cy="15048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6A0BD36F-96FF-49F3-B58E-1C1270472D9B}"/>
                  </a:ext>
                </a:extLst>
              </p:cNvPr>
              <p:cNvPicPr/>
              <p:nvPr/>
            </p:nvPicPr>
            <p:blipFill>
              <a:blip r:embed="rId1076"/>
              <a:stretch>
                <a:fillRect/>
              </a:stretch>
            </p:blipFill>
            <p:spPr>
              <a:xfrm>
                <a:off x="3755693" y="4444627"/>
                <a:ext cx="108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7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036CFA75-F4CD-40FB-936D-4BB77211B9DE}"/>
                  </a:ext>
                </a:extLst>
              </p14:cNvPr>
              <p14:cNvContentPartPr/>
              <p14:nvPr/>
            </p14:nvContentPartPr>
            <p14:xfrm>
              <a:off x="3833453" y="4528507"/>
              <a:ext cx="49680" cy="514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036CFA75-F4CD-40FB-936D-4BB77211B9DE}"/>
                  </a:ext>
                </a:extLst>
              </p:cNvPr>
              <p:cNvPicPr/>
              <p:nvPr/>
            </p:nvPicPr>
            <p:blipFill>
              <a:blip r:embed="rId1078"/>
              <a:stretch>
                <a:fillRect/>
              </a:stretch>
            </p:blipFill>
            <p:spPr>
              <a:xfrm>
                <a:off x="3829133" y="4524187"/>
                <a:ext cx="58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9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355B9EAC-D2BD-47C6-9070-95D30A4516F7}"/>
                  </a:ext>
                </a:extLst>
              </p14:cNvPr>
              <p14:cNvContentPartPr/>
              <p14:nvPr/>
            </p14:nvContentPartPr>
            <p14:xfrm>
              <a:off x="3932813" y="4430587"/>
              <a:ext cx="64440" cy="166680"/>
            </p14:xfrm>
          </p:contentPart>
        </mc:Choice>
        <mc:Fallback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355B9EAC-D2BD-47C6-9070-95D30A4516F7}"/>
                  </a:ext>
                </a:extLst>
              </p:cNvPr>
              <p:cNvPicPr/>
              <p:nvPr/>
            </p:nvPicPr>
            <p:blipFill>
              <a:blip r:embed="rId1080"/>
              <a:stretch>
                <a:fillRect/>
              </a:stretch>
            </p:blipFill>
            <p:spPr>
              <a:xfrm>
                <a:off x="3928493" y="4426267"/>
                <a:ext cx="73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1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B626CC42-C22E-4878-BB0A-F6CE1E0C01D7}"/>
                  </a:ext>
                </a:extLst>
              </p14:cNvPr>
              <p14:cNvContentPartPr/>
              <p14:nvPr/>
            </p14:nvContentPartPr>
            <p14:xfrm>
              <a:off x="4041893" y="4435267"/>
              <a:ext cx="14400" cy="12924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B626CC42-C22E-4878-BB0A-F6CE1E0C01D7}"/>
                  </a:ext>
                </a:extLst>
              </p:cNvPr>
              <p:cNvPicPr/>
              <p:nvPr/>
            </p:nvPicPr>
            <p:blipFill>
              <a:blip r:embed="rId1082"/>
              <a:stretch>
                <a:fillRect/>
              </a:stretch>
            </p:blipFill>
            <p:spPr>
              <a:xfrm>
                <a:off x="4037573" y="4430947"/>
                <a:ext cx="23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3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E6EC5916-037A-44BD-94FB-20E14C848442}"/>
                  </a:ext>
                </a:extLst>
              </p14:cNvPr>
              <p14:cNvContentPartPr/>
              <p14:nvPr/>
            </p14:nvContentPartPr>
            <p14:xfrm>
              <a:off x="4017773" y="4505467"/>
              <a:ext cx="71640" cy="2160"/>
            </p14:xfrm>
          </p:contentPart>
        </mc:Choice>
        <mc:Fallback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E6EC5916-037A-44BD-94FB-20E14C848442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013453" y="4501147"/>
                <a:ext cx="802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5ED971FF-F041-4FD9-86E1-092C40A5A3DD}"/>
                  </a:ext>
                </a:extLst>
              </p14:cNvPr>
              <p14:cNvContentPartPr/>
              <p14:nvPr/>
            </p14:nvContentPartPr>
            <p14:xfrm>
              <a:off x="4082573" y="4396387"/>
              <a:ext cx="70920" cy="20808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5ED971FF-F041-4FD9-86E1-092C40A5A3DD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4078253" y="4392067"/>
                <a:ext cx="79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6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8810C002-5D33-4760-8B43-7100146EB0C9}"/>
                  </a:ext>
                </a:extLst>
              </p14:cNvPr>
              <p14:cNvContentPartPr/>
              <p14:nvPr/>
            </p14:nvContentPartPr>
            <p14:xfrm>
              <a:off x="4240613" y="4555147"/>
              <a:ext cx="9000" cy="11988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8810C002-5D33-4760-8B43-7100146EB0C9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4236293" y="4550827"/>
                <a:ext cx="17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8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09FF9F6E-61C2-48EB-BB9E-CDD30A2DC077}"/>
                  </a:ext>
                </a:extLst>
              </p14:cNvPr>
              <p14:cNvContentPartPr/>
              <p14:nvPr/>
            </p14:nvContentPartPr>
            <p14:xfrm>
              <a:off x="4357613" y="4396387"/>
              <a:ext cx="76320" cy="126360"/>
            </p14:xfrm>
          </p:contentPart>
        </mc:Choice>
        <mc:Fallback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09FF9F6E-61C2-48EB-BB9E-CDD30A2DC077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4353293" y="4392067"/>
                <a:ext cx="84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5145A5A4-45E6-4B7F-BC77-356170DDD11B}"/>
                  </a:ext>
                </a:extLst>
              </p14:cNvPr>
              <p14:cNvContentPartPr/>
              <p14:nvPr/>
            </p14:nvContentPartPr>
            <p14:xfrm>
              <a:off x="4437173" y="4386307"/>
              <a:ext cx="19440" cy="14436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5145A5A4-45E6-4B7F-BC77-356170DDD11B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4432853" y="4381987"/>
                <a:ext cx="28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2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89F5ED62-222C-427E-89B5-4D6EF0A1CDEB}"/>
                  </a:ext>
                </a:extLst>
              </p14:cNvPr>
              <p14:cNvContentPartPr/>
              <p14:nvPr/>
            </p14:nvContentPartPr>
            <p14:xfrm>
              <a:off x="4393613" y="4472347"/>
              <a:ext cx="82440" cy="1116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89F5ED62-222C-427E-89B5-4D6EF0A1CDEB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4389293" y="4468027"/>
                <a:ext cx="91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4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AEE7F00E-58CB-493B-8A21-74AA1DB2AF3B}"/>
                  </a:ext>
                </a:extLst>
              </p14:cNvPr>
              <p14:cNvContentPartPr/>
              <p14:nvPr/>
            </p14:nvContentPartPr>
            <p14:xfrm>
              <a:off x="4537613" y="4363267"/>
              <a:ext cx="49320" cy="16272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AEE7F00E-58CB-493B-8A21-74AA1DB2AF3B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4533293" y="4358947"/>
                <a:ext cx="57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6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B13A2F32-F479-41FF-85ED-A2605E18E194}"/>
                  </a:ext>
                </a:extLst>
              </p14:cNvPr>
              <p14:cNvContentPartPr/>
              <p14:nvPr/>
            </p14:nvContentPartPr>
            <p14:xfrm>
              <a:off x="4651373" y="4365067"/>
              <a:ext cx="11160" cy="12816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B13A2F32-F479-41FF-85ED-A2605E18E194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4647053" y="4360747"/>
                <a:ext cx="198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8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CDE9E538-90F0-4913-92A1-74811D29EEA9}"/>
                  </a:ext>
                </a:extLst>
              </p14:cNvPr>
              <p14:cNvContentPartPr/>
              <p14:nvPr/>
            </p14:nvContentPartPr>
            <p14:xfrm>
              <a:off x="4616813" y="4331227"/>
              <a:ext cx="118440" cy="19800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CDE9E538-90F0-4913-92A1-74811D29EEA9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4612493" y="4326907"/>
                <a:ext cx="127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0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C5564D91-8EF2-47A4-8958-995F1D29EDD1}"/>
                  </a:ext>
                </a:extLst>
              </p14:cNvPr>
              <p14:cNvContentPartPr/>
              <p14:nvPr/>
            </p14:nvContentPartPr>
            <p14:xfrm>
              <a:off x="4810133" y="4405387"/>
              <a:ext cx="36000" cy="2952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C5564D91-8EF2-47A4-8958-995F1D29EDD1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4805813" y="4401067"/>
                <a:ext cx="44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2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042B4498-0EC6-4C3E-96C9-F04FE7F9761A}"/>
                  </a:ext>
                </a:extLst>
              </p14:cNvPr>
              <p14:cNvContentPartPr/>
              <p14:nvPr/>
            </p14:nvContentPartPr>
            <p14:xfrm>
              <a:off x="4904453" y="4323307"/>
              <a:ext cx="123840" cy="15336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042B4498-0EC6-4C3E-96C9-F04FE7F9761A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4900133" y="4318987"/>
                <a:ext cx="132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4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8F32062E-31E3-4053-AB27-41C17EE0B095}"/>
                  </a:ext>
                </a:extLst>
              </p14:cNvPr>
              <p14:cNvContentPartPr/>
              <p14:nvPr/>
            </p14:nvContentPartPr>
            <p14:xfrm>
              <a:off x="5066813" y="4272547"/>
              <a:ext cx="61920" cy="17964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8F32062E-31E3-4053-AB27-41C17EE0B095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5062493" y="4268227"/>
                <a:ext cx="70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6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F0F60859-C691-4AEA-98E1-8C1DDE093D8C}"/>
                  </a:ext>
                </a:extLst>
              </p14:cNvPr>
              <p14:cNvContentPartPr/>
              <p14:nvPr/>
            </p14:nvContentPartPr>
            <p14:xfrm>
              <a:off x="5203973" y="4300987"/>
              <a:ext cx="14400" cy="12528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F0F60859-C691-4AEA-98E1-8C1DDE093D8C}"/>
                  </a:ext>
                </a:extLst>
              </p:cNvPr>
              <p:cNvPicPr/>
              <p:nvPr/>
            </p:nvPicPr>
            <p:blipFill>
              <a:blip r:embed="rId1107"/>
              <a:stretch>
                <a:fillRect/>
              </a:stretch>
            </p:blipFill>
            <p:spPr>
              <a:xfrm>
                <a:off x="5199653" y="4296667"/>
                <a:ext cx="230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8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5480C0F0-4F3C-4398-BC03-59030476DCEC}"/>
                  </a:ext>
                </a:extLst>
              </p14:cNvPr>
              <p14:cNvContentPartPr/>
              <p14:nvPr/>
            </p14:nvContentPartPr>
            <p14:xfrm>
              <a:off x="5153933" y="4343107"/>
              <a:ext cx="105480" cy="1476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5480C0F0-4F3C-4398-BC03-59030476DCEC}"/>
                  </a:ext>
                </a:extLst>
              </p:cNvPr>
              <p:cNvPicPr/>
              <p:nvPr/>
            </p:nvPicPr>
            <p:blipFill>
              <a:blip r:embed="rId1109"/>
              <a:stretch>
                <a:fillRect/>
              </a:stretch>
            </p:blipFill>
            <p:spPr>
              <a:xfrm>
                <a:off x="5149613" y="4338787"/>
                <a:ext cx="1141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0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F69ED6E2-658E-46E5-9A81-BC9CB0FB2190}"/>
                  </a:ext>
                </a:extLst>
              </p14:cNvPr>
              <p14:cNvContentPartPr/>
              <p14:nvPr/>
            </p14:nvContentPartPr>
            <p14:xfrm>
              <a:off x="5239253" y="4261027"/>
              <a:ext cx="72360" cy="24768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F69ED6E2-658E-46E5-9A81-BC9CB0FB2190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5234933" y="4256707"/>
                <a:ext cx="81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2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DADD11E-022D-45BD-B86E-BD889087D69E}"/>
                  </a:ext>
                </a:extLst>
              </p14:cNvPr>
              <p14:cNvContentPartPr/>
              <p14:nvPr/>
            </p14:nvContentPartPr>
            <p14:xfrm>
              <a:off x="5309453" y="4219267"/>
              <a:ext cx="111240" cy="33336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DADD11E-022D-45BD-B86E-BD889087D69E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5305133" y="4214947"/>
                <a:ext cx="119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4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6E478A6B-2115-4B61-9495-229DAA53C48E}"/>
                  </a:ext>
                </a:extLst>
              </p14:cNvPr>
              <p14:cNvContentPartPr/>
              <p14:nvPr/>
            </p14:nvContentPartPr>
            <p14:xfrm>
              <a:off x="5589533" y="4396387"/>
              <a:ext cx="126720" cy="9360"/>
            </p14:xfrm>
          </p:contentPart>
        </mc:Choice>
        <mc:Fallback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6E478A6B-2115-4B61-9495-229DAA53C48E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5585213" y="4392067"/>
                <a:ext cx="135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6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921D6984-E21F-4DA9-9096-DE5BADB5F97B}"/>
                  </a:ext>
                </a:extLst>
              </p14:cNvPr>
              <p14:cNvContentPartPr/>
              <p14:nvPr/>
            </p14:nvContentPartPr>
            <p14:xfrm>
              <a:off x="5878973" y="4231147"/>
              <a:ext cx="223200" cy="19512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921D6984-E21F-4DA9-9096-DE5BADB5F97B}"/>
                  </a:ext>
                </a:extLst>
              </p:cNvPr>
              <p:cNvPicPr/>
              <p:nvPr/>
            </p:nvPicPr>
            <p:blipFill>
              <a:blip r:embed="rId1117"/>
              <a:stretch>
                <a:fillRect/>
              </a:stretch>
            </p:blipFill>
            <p:spPr>
              <a:xfrm>
                <a:off x="5874653" y="4226827"/>
                <a:ext cx="231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8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75F5B680-553D-44C4-8F36-E7C7275EDACC}"/>
                  </a:ext>
                </a:extLst>
              </p14:cNvPr>
              <p14:cNvContentPartPr/>
              <p14:nvPr/>
            </p14:nvContentPartPr>
            <p14:xfrm>
              <a:off x="6202973" y="4218187"/>
              <a:ext cx="126360" cy="17820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75F5B680-553D-44C4-8F36-E7C7275EDACC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6198653" y="4213867"/>
                <a:ext cx="135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0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61A57B8A-E6EB-4768-BEBD-2939510EF86C}"/>
                  </a:ext>
                </a:extLst>
              </p14:cNvPr>
              <p14:cNvContentPartPr/>
              <p14:nvPr/>
            </p14:nvContentPartPr>
            <p14:xfrm>
              <a:off x="6254093" y="4339867"/>
              <a:ext cx="55080" cy="6336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61A57B8A-E6EB-4768-BEBD-2939510EF86C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6249773" y="4335547"/>
                <a:ext cx="63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2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45F23667-D1B5-45F3-AB00-EB099DA5D0D4}"/>
                  </a:ext>
                </a:extLst>
              </p14:cNvPr>
              <p14:cNvContentPartPr/>
              <p14:nvPr/>
            </p14:nvContentPartPr>
            <p14:xfrm>
              <a:off x="6373253" y="4221067"/>
              <a:ext cx="77760" cy="15804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45F23667-D1B5-45F3-AB00-EB099DA5D0D4}"/>
                  </a:ext>
                </a:extLst>
              </p:cNvPr>
              <p:cNvPicPr/>
              <p:nvPr/>
            </p:nvPicPr>
            <p:blipFill>
              <a:blip r:embed="rId1123"/>
              <a:stretch>
                <a:fillRect/>
              </a:stretch>
            </p:blipFill>
            <p:spPr>
              <a:xfrm>
                <a:off x="6368933" y="4216747"/>
                <a:ext cx="86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4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D488984-0E7F-4C07-9FB7-B1D3B480A7D0}"/>
                  </a:ext>
                </a:extLst>
              </p14:cNvPr>
              <p14:cNvContentPartPr/>
              <p14:nvPr/>
            </p14:nvContentPartPr>
            <p14:xfrm>
              <a:off x="6464333" y="4210267"/>
              <a:ext cx="86400" cy="13788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D488984-0E7F-4C07-9FB7-B1D3B480A7D0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6460013" y="4205947"/>
                <a:ext cx="95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6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2C419EEE-5579-40EA-8DFC-79CCA2B21B9D}"/>
                  </a:ext>
                </a:extLst>
              </p14:cNvPr>
              <p14:cNvContentPartPr/>
              <p14:nvPr/>
            </p14:nvContentPartPr>
            <p14:xfrm>
              <a:off x="6497093" y="4174267"/>
              <a:ext cx="108720" cy="27612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2C419EEE-5579-40EA-8DFC-79CCA2B21B9D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6492773" y="4169947"/>
                <a:ext cx="1173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8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07FE5B84-E662-4E29-A216-7D662AD69070}"/>
                  </a:ext>
                </a:extLst>
              </p14:cNvPr>
              <p14:cNvContentPartPr/>
              <p14:nvPr/>
            </p14:nvContentPartPr>
            <p14:xfrm>
              <a:off x="2074493" y="4561627"/>
              <a:ext cx="15480" cy="35892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07FE5B84-E662-4E29-A216-7D662AD69070}"/>
                  </a:ext>
                </a:extLst>
              </p:cNvPr>
              <p:cNvPicPr/>
              <p:nvPr/>
            </p:nvPicPr>
            <p:blipFill>
              <a:blip r:embed="rId1129"/>
              <a:stretch>
                <a:fillRect/>
              </a:stretch>
            </p:blipFill>
            <p:spPr>
              <a:xfrm>
                <a:off x="2070173" y="4557307"/>
                <a:ext cx="241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0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F18DAB90-A0F1-4776-B048-B2F833DEAE77}"/>
                  </a:ext>
                </a:extLst>
              </p14:cNvPr>
              <p14:cNvContentPartPr/>
              <p14:nvPr/>
            </p14:nvContentPartPr>
            <p14:xfrm>
              <a:off x="1984493" y="4068787"/>
              <a:ext cx="4683240" cy="93420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F18DAB90-A0F1-4776-B048-B2F833DEAE77}"/>
                  </a:ext>
                </a:extLst>
              </p:cNvPr>
              <p:cNvPicPr/>
              <p:nvPr/>
            </p:nvPicPr>
            <p:blipFill>
              <a:blip r:embed="rId1131"/>
              <a:stretch>
                <a:fillRect/>
              </a:stretch>
            </p:blipFill>
            <p:spPr>
              <a:xfrm>
                <a:off x="1980173" y="4064467"/>
                <a:ext cx="469188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2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F7026C73-DF51-4F12-9264-2B67DCEDEAAC}"/>
                  </a:ext>
                </a:extLst>
              </p14:cNvPr>
              <p14:cNvContentPartPr/>
              <p14:nvPr/>
            </p14:nvContentPartPr>
            <p14:xfrm>
              <a:off x="5153933" y="3918667"/>
              <a:ext cx="121680" cy="18972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F7026C73-DF51-4F12-9264-2B67DCEDEAAC}"/>
                  </a:ext>
                </a:extLst>
              </p:cNvPr>
              <p:cNvPicPr/>
              <p:nvPr/>
            </p:nvPicPr>
            <p:blipFill>
              <a:blip r:embed="rId1133"/>
              <a:stretch>
                <a:fillRect/>
              </a:stretch>
            </p:blipFill>
            <p:spPr>
              <a:xfrm>
                <a:off x="5149613" y="3914347"/>
                <a:ext cx="130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4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FAABA800-C9CD-4291-A1AC-2852B516C305}"/>
                  </a:ext>
                </a:extLst>
              </p14:cNvPr>
              <p14:cNvContentPartPr/>
              <p14:nvPr/>
            </p14:nvContentPartPr>
            <p14:xfrm>
              <a:off x="5121533" y="3966187"/>
              <a:ext cx="123480" cy="19044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FAABA800-C9CD-4291-A1AC-2852B516C305}"/>
                  </a:ext>
                </a:extLst>
              </p:cNvPr>
              <p:cNvPicPr/>
              <p:nvPr/>
            </p:nvPicPr>
            <p:blipFill>
              <a:blip r:embed="rId1135"/>
              <a:stretch>
                <a:fillRect/>
              </a:stretch>
            </p:blipFill>
            <p:spPr>
              <a:xfrm>
                <a:off x="5117213" y="3961867"/>
                <a:ext cx="13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6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F2B2AA9E-5F51-44E4-9008-EE64AFCC6C18}"/>
                  </a:ext>
                </a:extLst>
              </p14:cNvPr>
              <p14:cNvContentPartPr/>
              <p14:nvPr/>
            </p14:nvContentPartPr>
            <p14:xfrm>
              <a:off x="3784493" y="3213787"/>
              <a:ext cx="1470600" cy="65484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F2B2AA9E-5F51-44E4-9008-EE64AFCC6C18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3780173" y="3209467"/>
                <a:ext cx="147924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8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EC484C8A-4CD0-4DF6-983A-67C4B5DFB1FE}"/>
                  </a:ext>
                </a:extLst>
              </p14:cNvPr>
              <p14:cNvContentPartPr/>
              <p14:nvPr/>
            </p14:nvContentPartPr>
            <p14:xfrm>
              <a:off x="3744893" y="3137467"/>
              <a:ext cx="124920" cy="16344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EC484C8A-4CD0-4DF6-983A-67C4B5DFB1FE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3740573" y="3133147"/>
                <a:ext cx="133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0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98C6A759-32E1-47EE-A613-2EF51BAC41ED}"/>
                  </a:ext>
                </a:extLst>
              </p14:cNvPr>
              <p14:cNvContentPartPr/>
              <p14:nvPr/>
            </p14:nvContentPartPr>
            <p14:xfrm>
              <a:off x="3562373" y="2441587"/>
              <a:ext cx="1036800" cy="175896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98C6A759-32E1-47EE-A613-2EF51BAC41ED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3558053" y="2437267"/>
                <a:ext cx="104544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2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5B7517F0-2B19-4B7A-8A0A-7BA8EF8FE04C}"/>
                  </a:ext>
                </a:extLst>
              </p14:cNvPr>
              <p14:cNvContentPartPr/>
              <p14:nvPr/>
            </p14:nvContentPartPr>
            <p14:xfrm>
              <a:off x="3500093" y="2341147"/>
              <a:ext cx="179640" cy="19764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5B7517F0-2B19-4B7A-8A0A-7BA8EF8FE04C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3495773" y="2336827"/>
                <a:ext cx="188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4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46728594-6082-429B-BE36-74ABC39BD8E3}"/>
                  </a:ext>
                </a:extLst>
              </p14:cNvPr>
              <p14:cNvContentPartPr/>
              <p14:nvPr/>
            </p14:nvContentPartPr>
            <p14:xfrm>
              <a:off x="2408213" y="3980587"/>
              <a:ext cx="1386000" cy="50616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46728594-6082-429B-BE36-74ABC39BD8E3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2403893" y="3976267"/>
                <a:ext cx="139464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6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1F8F7E6B-B5DE-46A6-A9E0-0DD4F021DD50}"/>
                  </a:ext>
                </a:extLst>
              </p14:cNvPr>
              <p14:cNvContentPartPr/>
              <p14:nvPr/>
            </p14:nvContentPartPr>
            <p14:xfrm>
              <a:off x="3728333" y="4178947"/>
              <a:ext cx="165240" cy="14904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1F8F7E6B-B5DE-46A6-A9E0-0DD4F021DD50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3724013" y="4174627"/>
                <a:ext cx="173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8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3F3A9B02-2CCD-4393-8C45-779EF160DD42}"/>
                  </a:ext>
                </a:extLst>
              </p14:cNvPr>
              <p14:cNvContentPartPr/>
              <p14:nvPr/>
            </p14:nvContentPartPr>
            <p14:xfrm>
              <a:off x="2357453" y="3814267"/>
              <a:ext cx="3907080" cy="65340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3F3A9B02-2CCD-4393-8C45-779EF160DD42}"/>
                  </a:ext>
                </a:extLst>
              </p:cNvPr>
              <p:cNvPicPr/>
              <p:nvPr/>
            </p:nvPicPr>
            <p:blipFill>
              <a:blip r:embed="rId1149"/>
              <a:stretch>
                <a:fillRect/>
              </a:stretch>
            </p:blipFill>
            <p:spPr>
              <a:xfrm>
                <a:off x="2353133" y="3809947"/>
                <a:ext cx="391572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0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4907BC95-E69A-454A-B0CF-B27AB94B839C}"/>
                  </a:ext>
                </a:extLst>
              </p14:cNvPr>
              <p14:cNvContentPartPr/>
              <p14:nvPr/>
            </p14:nvContentPartPr>
            <p14:xfrm>
              <a:off x="6116213" y="3898147"/>
              <a:ext cx="216720" cy="17136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4907BC95-E69A-454A-B0CF-B27AB94B839C}"/>
                  </a:ext>
                </a:extLst>
              </p:cNvPr>
              <p:cNvPicPr/>
              <p:nvPr/>
            </p:nvPicPr>
            <p:blipFill>
              <a:blip r:embed="rId1151"/>
              <a:stretch>
                <a:fillRect/>
              </a:stretch>
            </p:blipFill>
            <p:spPr>
              <a:xfrm>
                <a:off x="6111893" y="3893827"/>
                <a:ext cx="225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2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542632C2-C1AB-4B79-A6AD-4DC2164CED6E}"/>
                  </a:ext>
                </a:extLst>
              </p14:cNvPr>
              <p14:cNvContentPartPr/>
              <p14:nvPr/>
            </p14:nvContentPartPr>
            <p14:xfrm>
              <a:off x="394373" y="814387"/>
              <a:ext cx="1827360" cy="67320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542632C2-C1AB-4B79-A6AD-4DC2164CED6E}"/>
                  </a:ext>
                </a:extLst>
              </p:cNvPr>
              <p:cNvPicPr/>
              <p:nvPr/>
            </p:nvPicPr>
            <p:blipFill>
              <a:blip r:embed="rId1153"/>
              <a:stretch>
                <a:fillRect/>
              </a:stretch>
            </p:blipFill>
            <p:spPr>
              <a:xfrm>
                <a:off x="390053" y="810067"/>
                <a:ext cx="183600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0" name="Gruppieren 759">
            <a:extLst>
              <a:ext uri="{FF2B5EF4-FFF2-40B4-BE49-F238E27FC236}">
                <a16:creationId xmlns:a16="http://schemas.microsoft.com/office/drawing/2014/main" id="{C9BD7F76-A1E4-4655-898B-74807BB82FA4}"/>
              </a:ext>
            </a:extLst>
          </p:cNvPr>
          <p:cNvGrpSpPr/>
          <p:nvPr/>
        </p:nvGrpSpPr>
        <p:grpSpPr>
          <a:xfrm>
            <a:off x="981533" y="1864867"/>
            <a:ext cx="1548720" cy="771480"/>
            <a:chOff x="981533" y="1864867"/>
            <a:chExt cx="1548720" cy="77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8658F77-F4ED-4076-9DA7-1F6AD6311949}"/>
                    </a:ext>
                  </a:extLst>
                </p14:cNvPr>
                <p14:cNvContentPartPr/>
                <p14:nvPr/>
              </p14:nvContentPartPr>
              <p14:xfrm>
                <a:off x="1695773" y="2073307"/>
                <a:ext cx="138240" cy="209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8658F77-F4ED-4076-9DA7-1F6AD6311949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1691453" y="2068987"/>
                  <a:ext cx="146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8D88FC2-C568-4327-B767-79A682686EBC}"/>
                    </a:ext>
                  </a:extLst>
                </p14:cNvPr>
                <p14:cNvContentPartPr/>
                <p14:nvPr/>
              </p14:nvContentPartPr>
              <p14:xfrm>
                <a:off x="1755173" y="2186347"/>
                <a:ext cx="78840" cy="20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8D88FC2-C568-4327-B767-79A682686EB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750853" y="2182027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5C3C8CB-EC40-4881-8288-F0B52AEBE0ED}"/>
                    </a:ext>
                  </a:extLst>
                </p14:cNvPr>
                <p14:cNvContentPartPr/>
                <p14:nvPr/>
              </p14:nvContentPartPr>
              <p14:xfrm>
                <a:off x="1868573" y="2065387"/>
                <a:ext cx="83160" cy="202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5C3C8CB-EC40-4881-8288-F0B52AEBE0ED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1864253" y="2061067"/>
                  <a:ext cx="91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1B2D910-8A3A-498D-A7AB-43F7BF96F495}"/>
                    </a:ext>
                  </a:extLst>
                </p14:cNvPr>
                <p14:cNvContentPartPr/>
                <p14:nvPr/>
              </p14:nvContentPartPr>
              <p14:xfrm>
                <a:off x="2004293" y="2077627"/>
                <a:ext cx="31680" cy="171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1B2D910-8A3A-498D-A7AB-43F7BF96F49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1999973" y="2073307"/>
                  <a:ext cx="40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C3F4C37-5DB9-4587-AEE4-82BEFBFCB882}"/>
                    </a:ext>
                  </a:extLst>
                </p14:cNvPr>
                <p14:cNvContentPartPr/>
                <p14:nvPr/>
              </p14:nvContentPartPr>
              <p14:xfrm>
                <a:off x="1976213" y="2151427"/>
                <a:ext cx="88560" cy="2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C3F4C37-5DB9-4587-AEE4-82BEFBFCB882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1971893" y="2147107"/>
                  <a:ext cx="97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F402128-EBBC-43FA-8BD9-6B26E85FAA55}"/>
                    </a:ext>
                  </a:extLst>
                </p14:cNvPr>
                <p14:cNvContentPartPr/>
                <p14:nvPr/>
              </p14:nvContentPartPr>
              <p14:xfrm>
                <a:off x="2070893" y="2025067"/>
                <a:ext cx="86760" cy="316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F402128-EBBC-43FA-8BD9-6B26E85FAA5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2066573" y="2020747"/>
                  <a:ext cx="95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A7202B3-81F0-4005-9C78-8A4EDD4FEC7F}"/>
                    </a:ext>
                  </a:extLst>
                </p14:cNvPr>
                <p14:cNvContentPartPr/>
                <p14:nvPr/>
              </p14:nvContentPartPr>
              <p14:xfrm>
                <a:off x="995213" y="2165467"/>
                <a:ext cx="129240" cy="23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A7202B3-81F0-4005-9C78-8A4EDD4FEC7F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990893" y="2161147"/>
                  <a:ext cx="13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FF9D411-3740-48AC-BE3E-420C244CD33D}"/>
                    </a:ext>
                  </a:extLst>
                </p14:cNvPr>
                <p14:cNvContentPartPr/>
                <p14:nvPr/>
              </p14:nvContentPartPr>
              <p14:xfrm>
                <a:off x="981533" y="2251507"/>
                <a:ext cx="143640" cy="18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FF9D411-3740-48AC-BE3E-420C244CD33D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977213" y="2247187"/>
                  <a:ext cx="152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2140AD5-BD1E-452D-9A13-CEB31C6C3BBE}"/>
                    </a:ext>
                  </a:extLst>
                </p14:cNvPr>
                <p14:cNvContentPartPr/>
                <p14:nvPr/>
              </p14:nvContentPartPr>
              <p14:xfrm>
                <a:off x="2347373" y="2170147"/>
                <a:ext cx="129600" cy="21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2140AD5-BD1E-452D-9A13-CEB31C6C3BBE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2343053" y="2165827"/>
                  <a:ext cx="138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0C70127-2061-4A79-8A54-931FF35BB304}"/>
                    </a:ext>
                  </a:extLst>
                </p14:cNvPr>
                <p14:cNvContentPartPr/>
                <p14:nvPr/>
              </p14:nvContentPartPr>
              <p14:xfrm>
                <a:off x="2434493" y="2090947"/>
                <a:ext cx="95760" cy="177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0C70127-2061-4A79-8A54-931FF35BB304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2430173" y="2086627"/>
                  <a:ext cx="104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7BD1C8CF-8571-461A-B6CE-C55156D16A7B}"/>
                    </a:ext>
                  </a:extLst>
                </p14:cNvPr>
                <p14:cNvContentPartPr/>
                <p14:nvPr/>
              </p14:nvContentPartPr>
              <p14:xfrm>
                <a:off x="1285373" y="1864867"/>
                <a:ext cx="1064520" cy="7714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7BD1C8CF-8571-461A-B6CE-C55156D16A7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1281053" y="1860547"/>
                  <a:ext cx="1073160" cy="78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9EA6B3F9-3E25-47B1-B715-239443966DD5}"/>
                  </a:ext>
                </a:extLst>
              </p14:cNvPr>
              <p14:cNvContentPartPr/>
              <p14:nvPr/>
            </p14:nvContentPartPr>
            <p14:xfrm>
              <a:off x="1140653" y="2857387"/>
              <a:ext cx="1022400" cy="73908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9EA6B3F9-3E25-47B1-B715-239443966DD5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1136333" y="2853067"/>
                <a:ext cx="103104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35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7FB9F7B-27CD-447F-A777-C6D4D9C40982}"/>
                  </a:ext>
                </a:extLst>
              </p14:cNvPr>
              <p14:cNvContentPartPr/>
              <p14:nvPr/>
            </p14:nvContentPartPr>
            <p14:xfrm>
              <a:off x="1203293" y="1152427"/>
              <a:ext cx="2148480" cy="14601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7FB9F7B-27CD-447F-A777-C6D4D9C409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973" y="1148107"/>
                <a:ext cx="215712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3E7B998-28E0-439E-BEB4-B8904715CA5C}"/>
                  </a:ext>
                </a:extLst>
              </p14:cNvPr>
              <p14:cNvContentPartPr/>
              <p14:nvPr/>
            </p14:nvContentPartPr>
            <p14:xfrm>
              <a:off x="1543853" y="2571907"/>
              <a:ext cx="226440" cy="219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3E7B998-28E0-439E-BEB4-B8904715CA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9533" y="2567587"/>
                <a:ext cx="235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737600B-33EB-47AD-98D8-C69350D2AA09}"/>
                  </a:ext>
                </a:extLst>
              </p14:cNvPr>
              <p14:cNvContentPartPr/>
              <p14:nvPr/>
            </p14:nvContentPartPr>
            <p14:xfrm>
              <a:off x="3780173" y="2545627"/>
              <a:ext cx="429120" cy="3373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737600B-33EB-47AD-98D8-C69350D2AA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853" y="2541307"/>
                <a:ext cx="4377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AFB4062-7874-4551-8934-8355085C228B}"/>
                  </a:ext>
                </a:extLst>
              </p14:cNvPr>
              <p14:cNvContentPartPr/>
              <p14:nvPr/>
            </p14:nvContentPartPr>
            <p14:xfrm>
              <a:off x="7474853" y="130387"/>
              <a:ext cx="304200" cy="2725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AFB4062-7874-4551-8934-8355085C22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70533" y="126067"/>
                <a:ext cx="3128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D6EFBF9-8562-4AAC-B7EE-44FF57E2E2C8}"/>
                  </a:ext>
                </a:extLst>
              </p14:cNvPr>
              <p14:cNvContentPartPr/>
              <p14:nvPr/>
            </p14:nvContentPartPr>
            <p14:xfrm>
              <a:off x="7283333" y="704227"/>
              <a:ext cx="4665240" cy="7862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D6EFBF9-8562-4AAC-B7EE-44FF57E2E2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9013" y="699907"/>
                <a:ext cx="467388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C90199A6-4D57-44E6-B81A-C22579A4E489}"/>
                  </a:ext>
                </a:extLst>
              </p14:cNvPr>
              <p14:cNvContentPartPr/>
              <p14:nvPr/>
            </p14:nvContentPartPr>
            <p14:xfrm>
              <a:off x="7515893" y="730507"/>
              <a:ext cx="4447800" cy="7657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C90199A6-4D57-44E6-B81A-C22579A4E4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11573" y="726187"/>
                <a:ext cx="445644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436099AD-128D-4770-9930-4E45E762AB5F}"/>
                  </a:ext>
                </a:extLst>
              </p14:cNvPr>
              <p14:cNvContentPartPr/>
              <p14:nvPr/>
            </p14:nvContentPartPr>
            <p14:xfrm>
              <a:off x="7812893" y="1898347"/>
              <a:ext cx="3393000" cy="7138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36099AD-128D-4770-9930-4E45E762AB5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08573" y="1894027"/>
                <a:ext cx="340164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508BB0C5-C309-406C-8DA9-4CBC1906C3E3}"/>
                  </a:ext>
                </a:extLst>
              </p14:cNvPr>
              <p14:cNvContentPartPr/>
              <p14:nvPr/>
            </p14:nvContentPartPr>
            <p14:xfrm>
              <a:off x="8814053" y="3515107"/>
              <a:ext cx="1791360" cy="838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508BB0C5-C309-406C-8DA9-4CBC1906C3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09733" y="3510787"/>
                <a:ext cx="180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78C6059-BC00-428B-A82C-6E3166770F74}"/>
                  </a:ext>
                </a:extLst>
              </p14:cNvPr>
              <p14:cNvContentPartPr/>
              <p14:nvPr/>
            </p14:nvContentPartPr>
            <p14:xfrm>
              <a:off x="7637573" y="3228547"/>
              <a:ext cx="689040" cy="3837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78C6059-BC00-428B-A82C-6E3166770F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3253" y="3224227"/>
                <a:ext cx="6976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B5837443-E9A5-4C54-8289-AC1D5B338C8A}"/>
                  </a:ext>
                </a:extLst>
              </p14:cNvPr>
              <p14:cNvContentPartPr/>
              <p14:nvPr/>
            </p14:nvContentPartPr>
            <p14:xfrm>
              <a:off x="7750613" y="1337467"/>
              <a:ext cx="3292560" cy="7146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B5837443-E9A5-4C54-8289-AC1D5B338C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46293" y="1333147"/>
                <a:ext cx="3301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8F87EF5-268E-412F-96EE-BB8EA5A49086}"/>
                  </a:ext>
                </a:extLst>
              </p14:cNvPr>
              <p14:cNvContentPartPr/>
              <p14:nvPr/>
            </p14:nvContentPartPr>
            <p14:xfrm>
              <a:off x="7563413" y="676507"/>
              <a:ext cx="3438000" cy="5090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8F87EF5-268E-412F-96EE-BB8EA5A4908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9093" y="672187"/>
                <a:ext cx="344664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2021188-ACAA-4B72-8478-D4994423E476}"/>
                  </a:ext>
                </a:extLst>
              </p14:cNvPr>
              <p14:cNvContentPartPr/>
              <p14:nvPr/>
            </p14:nvContentPartPr>
            <p14:xfrm>
              <a:off x="8736653" y="3110467"/>
              <a:ext cx="1925280" cy="4158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2021188-ACAA-4B72-8478-D4994423E4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32333" y="3106147"/>
                <a:ext cx="19339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EC2C820C-5D25-4C68-84C2-EF4DA7152731}"/>
                  </a:ext>
                </a:extLst>
              </p14:cNvPr>
              <p14:cNvContentPartPr/>
              <p14:nvPr/>
            </p14:nvContentPartPr>
            <p14:xfrm>
              <a:off x="2654093" y="3079147"/>
              <a:ext cx="239040" cy="29304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EC2C820C-5D25-4C68-84C2-EF4DA71527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9773" y="3074827"/>
                <a:ext cx="247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D270D62-7582-4AF5-A0C6-C6377E735BC4}"/>
                  </a:ext>
                </a:extLst>
              </p14:cNvPr>
              <p14:cNvContentPartPr/>
              <p14:nvPr/>
            </p14:nvContentPartPr>
            <p14:xfrm>
              <a:off x="7600853" y="1880347"/>
              <a:ext cx="3798000" cy="7858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D270D62-7582-4AF5-A0C6-C6377E735B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96533" y="1876027"/>
                <a:ext cx="38066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B1B269CB-F249-4986-AD4D-9A0C3215E387}"/>
                  </a:ext>
                </a:extLst>
              </p14:cNvPr>
              <p14:cNvContentPartPr/>
              <p14:nvPr/>
            </p14:nvContentPartPr>
            <p14:xfrm>
              <a:off x="4568213" y="3705187"/>
              <a:ext cx="202680" cy="29880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B1B269CB-F249-4986-AD4D-9A0C3215E38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63893" y="3700867"/>
                <a:ext cx="2113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239EFC98-5EBA-4A1F-ABAC-7FEC419885E2}"/>
                  </a:ext>
                </a:extLst>
              </p14:cNvPr>
              <p14:cNvContentPartPr/>
              <p14:nvPr/>
            </p14:nvContentPartPr>
            <p14:xfrm>
              <a:off x="7290173" y="5125747"/>
              <a:ext cx="1058400" cy="54000"/>
            </p14:xfrm>
          </p:contentPart>
        </mc:Choice>
        <mc:Fallback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239EFC98-5EBA-4A1F-ABAC-7FEC419885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5853" y="5121427"/>
                <a:ext cx="10670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495B6376-E9B3-474E-8C7D-D3F930FADD7F}"/>
                  </a:ext>
                </a:extLst>
              </p14:cNvPr>
              <p14:cNvContentPartPr/>
              <p14:nvPr/>
            </p14:nvContentPartPr>
            <p14:xfrm>
              <a:off x="2950373" y="5176867"/>
              <a:ext cx="2515680" cy="11628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495B6376-E9B3-474E-8C7D-D3F930FADD7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46053" y="5172547"/>
                <a:ext cx="2524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C9DDDD3F-2357-4AFC-9E9B-3F158E6C9DE0}"/>
                  </a:ext>
                </a:extLst>
              </p14:cNvPr>
              <p14:cNvContentPartPr/>
              <p14:nvPr/>
            </p14:nvContentPartPr>
            <p14:xfrm>
              <a:off x="4339973" y="5821627"/>
              <a:ext cx="114120" cy="1008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C9DDDD3F-2357-4AFC-9E9B-3F158E6C9DE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35653" y="5817307"/>
                <a:ext cx="122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51DA7A80-9C49-4575-ABC2-EA99F4B2B40B}"/>
                  </a:ext>
                </a:extLst>
              </p14:cNvPr>
              <p14:cNvContentPartPr/>
              <p14:nvPr/>
            </p14:nvContentPartPr>
            <p14:xfrm>
              <a:off x="4481093" y="5495827"/>
              <a:ext cx="424440" cy="640800"/>
            </p14:xfrm>
          </p:contentPart>
        </mc:Choice>
        <mc:Fallback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51DA7A80-9C49-4575-ABC2-EA99F4B2B40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76773" y="5491507"/>
                <a:ext cx="43308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1A97B03E-1A23-469F-AC0A-9DF3CC870151}"/>
                  </a:ext>
                </a:extLst>
              </p14:cNvPr>
              <p14:cNvContentPartPr/>
              <p14:nvPr/>
            </p14:nvContentPartPr>
            <p14:xfrm>
              <a:off x="4613213" y="6127987"/>
              <a:ext cx="173160" cy="198360"/>
            </p14:xfrm>
          </p:contentPart>
        </mc:Choice>
        <mc:Fallback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1A97B03E-1A23-469F-AC0A-9DF3CC87015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08893" y="6123667"/>
                <a:ext cx="1818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9" name="Gruppieren 978">
            <a:extLst>
              <a:ext uri="{FF2B5EF4-FFF2-40B4-BE49-F238E27FC236}">
                <a16:creationId xmlns:a16="http://schemas.microsoft.com/office/drawing/2014/main" id="{5AA6DAA9-9E08-4D83-8AF1-CD897DB15516}"/>
              </a:ext>
            </a:extLst>
          </p:cNvPr>
          <p:cNvGrpSpPr/>
          <p:nvPr/>
        </p:nvGrpSpPr>
        <p:grpSpPr>
          <a:xfrm>
            <a:off x="100973" y="18427"/>
            <a:ext cx="11933280" cy="6720120"/>
            <a:chOff x="100973" y="18427"/>
            <a:chExt cx="11933280" cy="67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C7DBA99-50D4-4F12-8F7F-1D398E965E3A}"/>
                    </a:ext>
                  </a:extLst>
                </p14:cNvPr>
                <p14:cNvContentPartPr/>
                <p14:nvPr/>
              </p14:nvContentPartPr>
              <p14:xfrm>
                <a:off x="238853" y="6491947"/>
                <a:ext cx="146160" cy="151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C7DBA99-50D4-4F12-8F7F-1D398E965E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4533" y="6487627"/>
                  <a:ext cx="154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B6A8938D-2DCB-4278-9908-348143274511}"/>
                    </a:ext>
                  </a:extLst>
                </p14:cNvPr>
                <p14:cNvContentPartPr/>
                <p14:nvPr/>
              </p14:nvContentPartPr>
              <p14:xfrm>
                <a:off x="245333" y="6531187"/>
                <a:ext cx="136800" cy="212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B6A8938D-2DCB-4278-9908-3481432745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1013" y="6526867"/>
                  <a:ext cx="14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6C200C5E-4B8D-429C-9329-7DF0BF0CD57A}"/>
                    </a:ext>
                  </a:extLst>
                </p14:cNvPr>
                <p14:cNvContentPartPr/>
                <p14:nvPr/>
              </p14:nvContentPartPr>
              <p14:xfrm>
                <a:off x="345053" y="6430027"/>
                <a:ext cx="169560" cy="1994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6C200C5E-4B8D-429C-9329-7DF0BF0CD5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733" y="6425707"/>
                  <a:ext cx="178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06E577CC-9B0A-401A-A59B-A62CD0ECDE02}"/>
                    </a:ext>
                  </a:extLst>
                </p14:cNvPr>
                <p14:cNvContentPartPr/>
                <p14:nvPr/>
              </p14:nvContentPartPr>
              <p14:xfrm>
                <a:off x="807293" y="6345427"/>
                <a:ext cx="106920" cy="1389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06E577CC-9B0A-401A-A59B-A62CD0ECDE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2973" y="6341107"/>
                  <a:ext cx="115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EE93D180-DC0D-436F-A027-8CEB09F7C5CB}"/>
                    </a:ext>
                  </a:extLst>
                </p14:cNvPr>
                <p14:cNvContentPartPr/>
                <p14:nvPr/>
              </p14:nvContentPartPr>
              <p14:xfrm>
                <a:off x="889373" y="6419947"/>
                <a:ext cx="27000" cy="612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EE93D180-DC0D-436F-A027-8CEB09F7C5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053" y="6415627"/>
                  <a:ext cx="35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788A857D-D4D2-4CAE-9318-E15AFAA30017}"/>
                    </a:ext>
                  </a:extLst>
                </p14:cNvPr>
                <p14:cNvContentPartPr/>
                <p14:nvPr/>
              </p14:nvContentPartPr>
              <p14:xfrm>
                <a:off x="842933" y="6280267"/>
                <a:ext cx="28080" cy="338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788A857D-D4D2-4CAE-9318-E15AFAA300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8613" y="6275947"/>
                  <a:ext cx="3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12AEF2AE-ED4D-4A74-943D-09E42B00AEE8}"/>
                    </a:ext>
                  </a:extLst>
                </p14:cNvPr>
                <p14:cNvContentPartPr/>
                <p14:nvPr/>
              </p14:nvContentPartPr>
              <p14:xfrm>
                <a:off x="665453" y="6519667"/>
                <a:ext cx="432720" cy="4572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12AEF2AE-ED4D-4A74-943D-09E42B00AE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1133" y="6515347"/>
                  <a:ext cx="441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B024B043-4646-49CF-92C3-698E779ACA6E}"/>
                    </a:ext>
                  </a:extLst>
                </p14:cNvPr>
                <p14:cNvContentPartPr/>
                <p14:nvPr/>
              </p14:nvContentPartPr>
              <p14:xfrm>
                <a:off x="737453" y="6625507"/>
                <a:ext cx="83160" cy="1130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B024B043-4646-49CF-92C3-698E779ACA6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3133" y="6621187"/>
                  <a:ext cx="91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EE27EA1-05C3-4359-B2C5-F15622AC3222}"/>
                    </a:ext>
                  </a:extLst>
                </p14:cNvPr>
                <p14:cNvContentPartPr/>
                <p14:nvPr/>
              </p14:nvContentPartPr>
              <p14:xfrm>
                <a:off x="800813" y="6631267"/>
                <a:ext cx="34560" cy="961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EE27EA1-05C3-4359-B2C5-F15622AC32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6493" y="6626947"/>
                  <a:ext cx="43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CE674B56-EEF9-445D-B382-8CCB38293B2E}"/>
                    </a:ext>
                  </a:extLst>
                </p14:cNvPr>
                <p14:cNvContentPartPr/>
                <p14:nvPr/>
              </p14:nvContentPartPr>
              <p14:xfrm>
                <a:off x="773093" y="6678427"/>
                <a:ext cx="106560" cy="1332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CE674B56-EEF9-445D-B382-8CCB38293B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8773" y="6674107"/>
                  <a:ext cx="11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BA0A13B8-E7F2-4D5C-8711-C31972751373}"/>
                    </a:ext>
                  </a:extLst>
                </p14:cNvPr>
                <p14:cNvContentPartPr/>
                <p14:nvPr/>
              </p14:nvContentPartPr>
              <p14:xfrm>
                <a:off x="925373" y="6608947"/>
                <a:ext cx="102960" cy="11304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BA0A13B8-E7F2-4D5C-8711-C319727513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1053" y="6604627"/>
                  <a:ext cx="111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EA11A1C7-CF47-43A2-94C7-56D7088BA5FF}"/>
                    </a:ext>
                  </a:extLst>
                </p14:cNvPr>
                <p14:cNvContentPartPr/>
                <p14:nvPr/>
              </p14:nvContentPartPr>
              <p14:xfrm>
                <a:off x="1238213" y="6481147"/>
                <a:ext cx="169200" cy="792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EA11A1C7-CF47-43A2-94C7-56D7088BA5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33893" y="6476827"/>
                  <a:ext cx="177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98553DC5-C8C5-433D-AAD4-58F8DE2DD4BD}"/>
                    </a:ext>
                  </a:extLst>
                </p14:cNvPr>
                <p14:cNvContentPartPr/>
                <p14:nvPr/>
              </p14:nvContentPartPr>
              <p14:xfrm>
                <a:off x="1269893" y="6534067"/>
                <a:ext cx="143640" cy="648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98553DC5-C8C5-433D-AAD4-58F8DE2DD4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65573" y="6529747"/>
                  <a:ext cx="15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0DE70407-1D2D-4AE7-86B1-9F19AFF2A3B1}"/>
                    </a:ext>
                  </a:extLst>
                </p14:cNvPr>
                <p14:cNvContentPartPr/>
                <p14:nvPr/>
              </p14:nvContentPartPr>
              <p14:xfrm>
                <a:off x="1523333" y="6340747"/>
                <a:ext cx="189360" cy="1990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0DE70407-1D2D-4AE7-86B1-9F19AFF2A3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19013" y="6336427"/>
                  <a:ext cx="19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D502F85-A3C2-4AD6-B461-11B1AE39668B}"/>
                    </a:ext>
                  </a:extLst>
                </p14:cNvPr>
                <p14:cNvContentPartPr/>
                <p14:nvPr/>
              </p14:nvContentPartPr>
              <p14:xfrm>
                <a:off x="1607573" y="6250387"/>
                <a:ext cx="36720" cy="4932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D502F85-A3C2-4AD6-B461-11B1AE3966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03253" y="6246067"/>
                  <a:ext cx="4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83D0485E-17DF-4C63-81FE-B04837D59AC3}"/>
                    </a:ext>
                  </a:extLst>
                </p14:cNvPr>
                <p14:cNvContentPartPr/>
                <p14:nvPr/>
              </p14:nvContentPartPr>
              <p14:xfrm>
                <a:off x="1839413" y="6472507"/>
                <a:ext cx="72720" cy="1476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83D0485E-17DF-4C63-81FE-B04837D59A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35093" y="6468187"/>
                  <a:ext cx="81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A18E94E3-F803-403B-B84C-F9AC1A796ACE}"/>
                    </a:ext>
                  </a:extLst>
                </p14:cNvPr>
                <p14:cNvContentPartPr/>
                <p14:nvPr/>
              </p14:nvContentPartPr>
              <p14:xfrm>
                <a:off x="1993133" y="6316627"/>
                <a:ext cx="199440" cy="20160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A18E94E3-F803-403B-B84C-F9AC1A796A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8813" y="6312307"/>
                  <a:ext cx="20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4F5B14D0-1BC3-4BCF-B6FB-E99057C8D046}"/>
                    </a:ext>
                  </a:extLst>
                </p14:cNvPr>
                <p14:cNvContentPartPr/>
                <p14:nvPr/>
              </p14:nvContentPartPr>
              <p14:xfrm>
                <a:off x="2269973" y="6304387"/>
                <a:ext cx="74520" cy="2034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4F5B14D0-1BC3-4BCF-B6FB-E99057C8D0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65653" y="6300067"/>
                  <a:ext cx="83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B221B355-B429-482D-B8EB-7E7A380B0939}"/>
                    </a:ext>
                  </a:extLst>
                </p14:cNvPr>
                <p14:cNvContentPartPr/>
                <p14:nvPr/>
              </p14:nvContentPartPr>
              <p14:xfrm>
                <a:off x="2418653" y="6372067"/>
                <a:ext cx="105840" cy="2253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B221B355-B429-482D-B8EB-7E7A380B09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14333" y="6367747"/>
                  <a:ext cx="11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8CD7A9E2-6D9B-4450-B49E-A399DADC991F}"/>
                    </a:ext>
                  </a:extLst>
                </p14:cNvPr>
                <p14:cNvContentPartPr/>
                <p14:nvPr/>
              </p14:nvContentPartPr>
              <p14:xfrm>
                <a:off x="2624573" y="6343267"/>
                <a:ext cx="26280" cy="14004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8CD7A9E2-6D9B-4450-B49E-A399DADC99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0253" y="6338947"/>
                  <a:ext cx="3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79D93DD4-6034-4926-A36F-3ECDED13F2E8}"/>
                    </a:ext>
                  </a:extLst>
                </p14:cNvPr>
                <p14:cNvContentPartPr/>
                <p14:nvPr/>
              </p14:nvContentPartPr>
              <p14:xfrm>
                <a:off x="2584973" y="6408067"/>
                <a:ext cx="98280" cy="1656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79D93DD4-6034-4926-A36F-3ECDED13F2E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0653" y="6403747"/>
                  <a:ext cx="106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CF7B40BB-C22C-4F17-B20E-131D5B269E4D}"/>
                    </a:ext>
                  </a:extLst>
                </p14:cNvPr>
                <p14:cNvContentPartPr/>
                <p14:nvPr/>
              </p14:nvContentPartPr>
              <p14:xfrm>
                <a:off x="2753453" y="6367387"/>
                <a:ext cx="73440" cy="11052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CF7B40BB-C22C-4F17-B20E-131D5B269E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49133" y="6363067"/>
                  <a:ext cx="82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EE9B849-837F-473E-B6E2-7864AE75E376}"/>
                    </a:ext>
                  </a:extLst>
                </p14:cNvPr>
                <p14:cNvContentPartPr/>
                <p14:nvPr/>
              </p14:nvContentPartPr>
              <p14:xfrm>
                <a:off x="2823653" y="6310147"/>
                <a:ext cx="127800" cy="25560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EE9B849-837F-473E-B6E2-7864AE75E3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19333" y="6305827"/>
                  <a:ext cx="136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19D7DF8-FA12-44FE-A6A5-B080FC2A821D}"/>
                    </a:ext>
                  </a:extLst>
                </p14:cNvPr>
                <p14:cNvContentPartPr/>
                <p14:nvPr/>
              </p14:nvContentPartPr>
              <p14:xfrm>
                <a:off x="4111013" y="194467"/>
                <a:ext cx="4320" cy="219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19D7DF8-FA12-44FE-A6A5-B080FC2A82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06693" y="190147"/>
                  <a:ext cx="12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AFB464-13E5-4C93-A340-6BB0A39F0323}"/>
                    </a:ext>
                  </a:extLst>
                </p14:cNvPr>
                <p14:cNvContentPartPr/>
                <p14:nvPr/>
              </p14:nvContentPartPr>
              <p14:xfrm>
                <a:off x="3998693" y="188707"/>
                <a:ext cx="187920" cy="83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AFB464-13E5-4C93-A340-6BB0A39F03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94373" y="184387"/>
                  <a:ext cx="196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0367A0-8ED4-4842-97FB-2D868A986BE4}"/>
                    </a:ext>
                  </a:extLst>
                </p14:cNvPr>
                <p14:cNvContentPartPr/>
                <p14:nvPr/>
              </p14:nvContentPartPr>
              <p14:xfrm>
                <a:off x="4194173" y="276547"/>
                <a:ext cx="69120" cy="102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0367A0-8ED4-4842-97FB-2D868A986BE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9853" y="272227"/>
                  <a:ext cx="77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49665A-D7C6-4584-907D-1E00DF4D036E}"/>
                    </a:ext>
                  </a:extLst>
                </p14:cNvPr>
                <p14:cNvContentPartPr/>
                <p14:nvPr/>
              </p14:nvContentPartPr>
              <p14:xfrm>
                <a:off x="4274813" y="277267"/>
                <a:ext cx="71280" cy="90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49665A-D7C6-4584-907D-1E00DF4D036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70493" y="272947"/>
                  <a:ext cx="79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4066A2-6DF2-4F2B-B527-55E4C20CD82E}"/>
                    </a:ext>
                  </a:extLst>
                </p14:cNvPr>
                <p14:cNvContentPartPr/>
                <p14:nvPr/>
              </p14:nvContentPartPr>
              <p14:xfrm>
                <a:off x="4375973" y="217147"/>
                <a:ext cx="293040" cy="148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4066A2-6DF2-4F2B-B527-55E4C20CD8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71653" y="212827"/>
                  <a:ext cx="30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AC2A586-CDAE-4234-A29F-731DA661A950}"/>
                    </a:ext>
                  </a:extLst>
                </p14:cNvPr>
                <p14:cNvContentPartPr/>
                <p14:nvPr/>
              </p14:nvContentPartPr>
              <p14:xfrm>
                <a:off x="4698533" y="261787"/>
                <a:ext cx="161280" cy="9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AC2A586-CDAE-4234-A29F-731DA661A9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94213" y="257467"/>
                  <a:ext cx="169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6F8EA1-FF06-4C8D-8CD0-5E64A6482467}"/>
                    </a:ext>
                  </a:extLst>
                </p14:cNvPr>
                <p14:cNvContentPartPr/>
                <p14:nvPr/>
              </p14:nvContentPartPr>
              <p14:xfrm>
                <a:off x="4858013" y="169987"/>
                <a:ext cx="163800" cy="179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6F8EA1-FF06-4C8D-8CD0-5E64A64824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53693" y="165667"/>
                  <a:ext cx="172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553FA3-F3C2-4562-A872-98ACD76EC71E}"/>
                    </a:ext>
                  </a:extLst>
                </p14:cNvPr>
                <p14:cNvContentPartPr/>
                <p14:nvPr/>
              </p14:nvContentPartPr>
              <p14:xfrm>
                <a:off x="5000933" y="162067"/>
                <a:ext cx="1080" cy="5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553FA3-F3C2-4562-A872-98ACD76EC7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96613" y="157747"/>
                  <a:ext cx="9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9D775DD-21AB-4F7F-AEAB-FD6C76405197}"/>
                    </a:ext>
                  </a:extLst>
                </p14:cNvPr>
                <p14:cNvContentPartPr/>
                <p14:nvPr/>
              </p14:nvContentPartPr>
              <p14:xfrm>
                <a:off x="5081213" y="262507"/>
                <a:ext cx="244800" cy="84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9D775DD-21AB-4F7F-AEAB-FD6C764051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76893" y="258187"/>
                  <a:ext cx="25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D547F0-CC06-438C-9690-CEBB0F520496}"/>
                    </a:ext>
                  </a:extLst>
                </p14:cNvPr>
                <p14:cNvContentPartPr/>
                <p14:nvPr/>
              </p14:nvContentPartPr>
              <p14:xfrm>
                <a:off x="5543453" y="162067"/>
                <a:ext cx="112680" cy="245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D547F0-CC06-438C-9690-CEBB0F5204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39133" y="157747"/>
                  <a:ext cx="121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9218A8-7DCE-4D2E-9FD9-BA6B44E435FC}"/>
                    </a:ext>
                  </a:extLst>
                </p14:cNvPr>
                <p14:cNvContentPartPr/>
                <p14:nvPr/>
              </p14:nvContentPartPr>
              <p14:xfrm>
                <a:off x="5701493" y="242347"/>
                <a:ext cx="206640" cy="67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9218A8-7DCE-4D2E-9FD9-BA6B44E435F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97173" y="238027"/>
                  <a:ext cx="215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A149DA-6122-40C8-9BDE-C878631AA7C4}"/>
                    </a:ext>
                  </a:extLst>
                </p14:cNvPr>
                <p14:cNvContentPartPr/>
                <p14:nvPr/>
              </p14:nvContentPartPr>
              <p14:xfrm>
                <a:off x="5959613" y="252787"/>
                <a:ext cx="109440" cy="53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A149DA-6122-40C8-9BDE-C878631AA7C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55293" y="248467"/>
                  <a:ext cx="11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AE0DB5-1E44-4034-B116-692B43C8AEAD}"/>
                    </a:ext>
                  </a:extLst>
                </p14:cNvPr>
                <p14:cNvContentPartPr/>
                <p14:nvPr/>
              </p14:nvContentPartPr>
              <p14:xfrm>
                <a:off x="6118013" y="174307"/>
                <a:ext cx="82080" cy="13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AE0DB5-1E44-4034-B116-692B43C8AE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13693" y="169987"/>
                  <a:ext cx="9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987DE57-B322-4FDC-AA69-058A1D3E876A}"/>
                    </a:ext>
                  </a:extLst>
                </p14:cNvPr>
                <p14:cNvContentPartPr/>
                <p14:nvPr/>
              </p14:nvContentPartPr>
              <p14:xfrm>
                <a:off x="6227093" y="219667"/>
                <a:ext cx="27000" cy="73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987DE57-B322-4FDC-AA69-058A1D3E87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22773" y="215347"/>
                  <a:ext cx="35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5835C4-E731-43A3-93A4-6342A0E0AEFB}"/>
                    </a:ext>
                  </a:extLst>
                </p14:cNvPr>
                <p14:cNvContentPartPr/>
                <p14:nvPr/>
              </p14:nvContentPartPr>
              <p14:xfrm>
                <a:off x="6262013" y="162787"/>
                <a:ext cx="11160" cy="32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5835C4-E731-43A3-93A4-6342A0E0AE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57693" y="158467"/>
                  <a:ext cx="1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7C31FD0-4B6A-432A-B18C-3ADE7386CEE5}"/>
                    </a:ext>
                  </a:extLst>
                </p14:cNvPr>
                <p14:cNvContentPartPr/>
                <p14:nvPr/>
              </p14:nvContentPartPr>
              <p14:xfrm>
                <a:off x="6315653" y="227947"/>
                <a:ext cx="253080" cy="76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7C31FD0-4B6A-432A-B18C-3ADE7386CE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11333" y="223627"/>
                  <a:ext cx="261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32F331-A22D-4A60-9EA2-EF6669FFF05A}"/>
                    </a:ext>
                  </a:extLst>
                </p14:cNvPr>
                <p14:cNvContentPartPr/>
                <p14:nvPr/>
              </p14:nvContentPartPr>
              <p14:xfrm>
                <a:off x="6793013" y="226147"/>
                <a:ext cx="97920" cy="8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32F331-A22D-4A60-9EA2-EF6669FFF0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88693" y="221827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046930-2848-40D9-B8E9-9E3C41DC3AC5}"/>
                    </a:ext>
                  </a:extLst>
                </p14:cNvPr>
                <p14:cNvContentPartPr/>
                <p14:nvPr/>
              </p14:nvContentPartPr>
              <p14:xfrm>
                <a:off x="6848813" y="217867"/>
                <a:ext cx="68040" cy="240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046930-2848-40D9-B8E9-9E3C41DC3A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44493" y="213547"/>
                  <a:ext cx="76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9FF4A0-082F-4E05-859F-AEC6BDA452E1}"/>
                    </a:ext>
                  </a:extLst>
                </p14:cNvPr>
                <p14:cNvContentPartPr/>
                <p14:nvPr/>
              </p14:nvContentPartPr>
              <p14:xfrm>
                <a:off x="7026293" y="169987"/>
                <a:ext cx="91800" cy="205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9FF4A0-082F-4E05-859F-AEC6BDA452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1973" y="165667"/>
                  <a:ext cx="100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0BB684E-D5CF-4C1E-8A92-229FA2E2735F}"/>
                    </a:ext>
                  </a:extLst>
                </p14:cNvPr>
                <p14:cNvContentPartPr/>
                <p14:nvPr/>
              </p14:nvContentPartPr>
              <p14:xfrm>
                <a:off x="7225733" y="191587"/>
                <a:ext cx="116280" cy="123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0BB684E-D5CF-4C1E-8A92-229FA2E273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21413" y="187267"/>
                  <a:ext cx="12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B130C4-BFF4-4D97-A62C-0B25384C8D81}"/>
                    </a:ext>
                  </a:extLst>
                </p14:cNvPr>
                <p14:cNvContentPartPr/>
                <p14:nvPr/>
              </p14:nvContentPartPr>
              <p14:xfrm>
                <a:off x="7277573" y="256747"/>
                <a:ext cx="59400" cy="49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B130C4-BFF4-4D97-A62C-0B25384C8D8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73253" y="252427"/>
                  <a:ext cx="68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B1C44E-12DF-4941-8FFA-DD582044695A}"/>
                    </a:ext>
                  </a:extLst>
                </p14:cNvPr>
                <p14:cNvContentPartPr/>
                <p14:nvPr/>
              </p14:nvContentPartPr>
              <p14:xfrm>
                <a:off x="7438853" y="283027"/>
                <a:ext cx="7920" cy="89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B1C44E-12DF-4941-8FFA-DD58204469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4533" y="278707"/>
                  <a:ext cx="1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90735A-971E-46CA-8F75-E0835C15B201}"/>
                    </a:ext>
                  </a:extLst>
                </p14:cNvPr>
                <p14:cNvContentPartPr/>
                <p14:nvPr/>
              </p14:nvContentPartPr>
              <p14:xfrm>
                <a:off x="7537853" y="196627"/>
                <a:ext cx="63360" cy="91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90735A-971E-46CA-8F75-E0835C15B20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33533" y="192307"/>
                  <a:ext cx="7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82CBEC-F9B4-4516-ACFE-7D16ABB2CD50}"/>
                    </a:ext>
                  </a:extLst>
                </p14:cNvPr>
                <p14:cNvContentPartPr/>
                <p14:nvPr/>
              </p14:nvContentPartPr>
              <p14:xfrm>
                <a:off x="7568093" y="204187"/>
                <a:ext cx="60840" cy="109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82CBEC-F9B4-4516-ACFE-7D16ABB2CD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63773" y="199867"/>
                  <a:ext cx="6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013B58-D5E0-4F1F-8202-9AEF3DD786C9}"/>
                    </a:ext>
                  </a:extLst>
                </p14:cNvPr>
                <p14:cNvContentPartPr/>
                <p14:nvPr/>
              </p14:nvContentPartPr>
              <p14:xfrm>
                <a:off x="7662413" y="180787"/>
                <a:ext cx="138600" cy="10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013B58-D5E0-4F1F-8202-9AEF3DD786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8093" y="176467"/>
                  <a:ext cx="147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85B16EE-A60C-4A9F-8EB6-E49BE6F1E203}"/>
                    </a:ext>
                  </a:extLst>
                </p14:cNvPr>
                <p14:cNvContentPartPr/>
                <p14:nvPr/>
              </p14:nvContentPartPr>
              <p14:xfrm>
                <a:off x="7772573" y="175747"/>
                <a:ext cx="88560" cy="185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85B16EE-A60C-4A9F-8EB6-E49BE6F1E2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68253" y="171427"/>
                  <a:ext cx="97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7050FE2-6FFC-446A-BE59-1A17D37A715D}"/>
                    </a:ext>
                  </a:extLst>
                </p14:cNvPr>
                <p14:cNvContentPartPr/>
                <p14:nvPr/>
              </p14:nvContentPartPr>
              <p14:xfrm>
                <a:off x="6842693" y="5936827"/>
                <a:ext cx="117000" cy="2217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7050FE2-6FFC-446A-BE59-1A17D37A715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38373" y="5932507"/>
                  <a:ext cx="125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84DF417A-6BEB-452C-9717-DB7FCDF38EBC}"/>
                    </a:ext>
                  </a:extLst>
                </p14:cNvPr>
                <p14:cNvContentPartPr/>
                <p14:nvPr/>
              </p14:nvContentPartPr>
              <p14:xfrm>
                <a:off x="6969773" y="5848987"/>
                <a:ext cx="14760" cy="928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84DF417A-6BEB-452C-9717-DB7FCDF38E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65453" y="5844667"/>
                  <a:ext cx="23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5A6D3F0-336D-4E81-870E-40AF7632F63C}"/>
                    </a:ext>
                  </a:extLst>
                </p14:cNvPr>
                <p14:cNvContentPartPr/>
                <p14:nvPr/>
              </p14:nvContentPartPr>
              <p14:xfrm>
                <a:off x="7200893" y="5992267"/>
                <a:ext cx="148320" cy="61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5A6D3F0-336D-4E81-870E-40AF7632F63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96573" y="5987947"/>
                  <a:ext cx="156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4561284B-764B-4B60-9BE4-1692D849528B}"/>
                    </a:ext>
                  </a:extLst>
                </p14:cNvPr>
                <p14:cNvContentPartPr/>
                <p14:nvPr/>
              </p14:nvContentPartPr>
              <p14:xfrm>
                <a:off x="7211333" y="6046267"/>
                <a:ext cx="160920" cy="194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4561284B-764B-4B60-9BE4-1692D84952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07013" y="6041947"/>
                  <a:ext cx="16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E578EF0F-5019-4FA5-8392-CFFD054A5B73}"/>
                    </a:ext>
                  </a:extLst>
                </p14:cNvPr>
                <p14:cNvContentPartPr/>
                <p14:nvPr/>
              </p14:nvContentPartPr>
              <p14:xfrm>
                <a:off x="7423733" y="5960227"/>
                <a:ext cx="128880" cy="1216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E578EF0F-5019-4FA5-8392-CFFD054A5B7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19413" y="5955907"/>
                  <a:ext cx="137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4301EE5-A765-4247-BD3D-9E5F77B4FEB7}"/>
                    </a:ext>
                  </a:extLst>
                </p14:cNvPr>
                <p14:cNvContentPartPr/>
                <p14:nvPr/>
              </p14:nvContentPartPr>
              <p14:xfrm>
                <a:off x="7536053" y="5838187"/>
                <a:ext cx="22320" cy="1008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4301EE5-A765-4247-BD3D-9E5F77B4FE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31733" y="5833867"/>
                  <a:ext cx="30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62A380DC-CCBA-4A1A-A717-DFDFB377CDB1}"/>
                    </a:ext>
                  </a:extLst>
                </p14:cNvPr>
                <p14:cNvContentPartPr/>
                <p14:nvPr/>
              </p14:nvContentPartPr>
              <p14:xfrm>
                <a:off x="7622813" y="5993707"/>
                <a:ext cx="360" cy="3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62A380DC-CCBA-4A1A-A717-DFDFB377CD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18493" y="5989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14320F32-A89E-4054-B61C-BF463C881381}"/>
                    </a:ext>
                  </a:extLst>
                </p14:cNvPr>
                <p14:cNvContentPartPr/>
                <p14:nvPr/>
              </p14:nvContentPartPr>
              <p14:xfrm>
                <a:off x="7680053" y="5947987"/>
                <a:ext cx="88920" cy="1015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14320F32-A89E-4054-B61C-BF463C88138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75733" y="5943667"/>
                  <a:ext cx="9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78981493-183A-4A62-8119-84E283C369E6}"/>
                    </a:ext>
                  </a:extLst>
                </p14:cNvPr>
                <p14:cNvContentPartPr/>
                <p14:nvPr/>
              </p14:nvContentPartPr>
              <p14:xfrm>
                <a:off x="7895693" y="5972827"/>
                <a:ext cx="11520" cy="1112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78981493-183A-4A62-8119-84E283C369E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91373" y="5968507"/>
                  <a:ext cx="20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92596A9F-E970-49C6-BD9F-93705A4BA91B}"/>
                    </a:ext>
                  </a:extLst>
                </p14:cNvPr>
                <p14:cNvContentPartPr/>
                <p14:nvPr/>
              </p14:nvContentPartPr>
              <p14:xfrm>
                <a:off x="7862573" y="5992267"/>
                <a:ext cx="107280" cy="190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92596A9F-E970-49C6-BD9F-93705A4BA9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58253" y="5987947"/>
                  <a:ext cx="11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6746E39-DFC4-4FB1-9F0E-62CEE316B238}"/>
                    </a:ext>
                  </a:extLst>
                </p14:cNvPr>
                <p14:cNvContentPartPr/>
                <p14:nvPr/>
              </p14:nvContentPartPr>
              <p14:xfrm>
                <a:off x="8027813" y="5936467"/>
                <a:ext cx="126000" cy="885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6746E39-DFC4-4FB1-9F0E-62CEE316B2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23493" y="5932147"/>
                  <a:ext cx="134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71F7655A-16A1-48A7-BF93-776982F96E68}"/>
                    </a:ext>
                  </a:extLst>
                </p14:cNvPr>
                <p14:cNvContentPartPr/>
                <p14:nvPr/>
              </p14:nvContentPartPr>
              <p14:xfrm>
                <a:off x="8209613" y="5895067"/>
                <a:ext cx="103320" cy="997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71F7655A-16A1-48A7-BF93-776982F96E6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05293" y="5890747"/>
                  <a:ext cx="111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D69CCCB5-67FA-4171-9FEB-0787EF513A97}"/>
                    </a:ext>
                  </a:extLst>
                </p14:cNvPr>
                <p14:cNvContentPartPr/>
                <p14:nvPr/>
              </p14:nvContentPartPr>
              <p14:xfrm>
                <a:off x="8354693" y="5809387"/>
                <a:ext cx="15120" cy="1180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D69CCCB5-67FA-4171-9FEB-0787EF513A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50373" y="5805067"/>
                  <a:ext cx="2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054BC0E-900E-4FA1-86C6-1A3BD8096733}"/>
                    </a:ext>
                  </a:extLst>
                </p14:cNvPr>
                <p14:cNvContentPartPr/>
                <p14:nvPr/>
              </p14:nvContentPartPr>
              <p14:xfrm>
                <a:off x="6453893" y="701707"/>
                <a:ext cx="81360" cy="101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054BC0E-900E-4FA1-86C6-1A3BD80967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49573" y="697387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65B811C-E08B-4B0E-92C7-F3A61C6943CD}"/>
                    </a:ext>
                  </a:extLst>
                </p14:cNvPr>
                <p14:cNvContentPartPr/>
                <p14:nvPr/>
              </p14:nvContentPartPr>
              <p14:xfrm>
                <a:off x="6566213" y="652387"/>
                <a:ext cx="59400" cy="169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65B811C-E08B-4B0E-92C7-F3A61C6943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61893" y="648067"/>
                  <a:ext cx="68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51EAFAF-3C02-49F0-BE6B-46C2328453C2}"/>
                    </a:ext>
                  </a:extLst>
                </p14:cNvPr>
                <p14:cNvContentPartPr/>
                <p14:nvPr/>
              </p14:nvContentPartPr>
              <p14:xfrm>
                <a:off x="6367853" y="640147"/>
                <a:ext cx="74520" cy="209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51EAFAF-3C02-49F0-BE6B-46C2328453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63533" y="635827"/>
                  <a:ext cx="83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BEF3741-9173-476B-BF3C-D0024D3544CF}"/>
                    </a:ext>
                  </a:extLst>
                </p14:cNvPr>
                <p14:cNvContentPartPr/>
                <p14:nvPr/>
              </p14:nvContentPartPr>
              <p14:xfrm>
                <a:off x="6454973" y="1346107"/>
                <a:ext cx="107640" cy="119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BEF3741-9173-476B-BF3C-D0024D3544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50653" y="1341787"/>
                  <a:ext cx="11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9386B8-6418-4CC5-AA79-25A976DFC555}"/>
                    </a:ext>
                  </a:extLst>
                </p14:cNvPr>
                <p14:cNvContentPartPr/>
                <p14:nvPr/>
              </p14:nvContentPartPr>
              <p14:xfrm>
                <a:off x="6507893" y="1321987"/>
                <a:ext cx="120600" cy="201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9386B8-6418-4CC5-AA79-25A976DFC5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03573" y="1317667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2D388E-47F5-4992-B264-6AE2AC55C791}"/>
                    </a:ext>
                  </a:extLst>
                </p14:cNvPr>
                <p14:cNvContentPartPr/>
                <p14:nvPr/>
              </p14:nvContentPartPr>
              <p14:xfrm>
                <a:off x="6333653" y="1279147"/>
                <a:ext cx="96120" cy="267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2D388E-47F5-4992-B264-6AE2AC55C79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29333" y="1274827"/>
                  <a:ext cx="104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48E13A6-0D9F-436D-8228-75BFABFCCA02}"/>
                    </a:ext>
                  </a:extLst>
                </p14:cNvPr>
                <p14:cNvContentPartPr/>
                <p14:nvPr/>
              </p14:nvContentPartPr>
              <p14:xfrm>
                <a:off x="7177853" y="952627"/>
                <a:ext cx="91440" cy="153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48E13A6-0D9F-436D-8228-75BFABFCCA0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73533" y="948307"/>
                  <a:ext cx="100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167547B-F091-4415-AB91-3F69ADEF6FF5}"/>
                    </a:ext>
                  </a:extLst>
                </p14:cNvPr>
                <p14:cNvContentPartPr/>
                <p14:nvPr/>
              </p14:nvContentPartPr>
              <p14:xfrm>
                <a:off x="7220693" y="929227"/>
                <a:ext cx="139680" cy="212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167547B-F091-4415-AB91-3F69ADEF6F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16373" y="924907"/>
                  <a:ext cx="148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D5648D9-B85A-4A93-8824-D615F830600D}"/>
                    </a:ext>
                  </a:extLst>
                </p14:cNvPr>
                <p14:cNvContentPartPr/>
                <p14:nvPr/>
              </p14:nvContentPartPr>
              <p14:xfrm>
                <a:off x="7074173" y="891427"/>
                <a:ext cx="89280" cy="248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D5648D9-B85A-4A93-8824-D615F830600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69853" y="887107"/>
                  <a:ext cx="97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EC46FF2-5CB5-48B3-81FF-74C9A7E0659F}"/>
                    </a:ext>
                  </a:extLst>
                </p14:cNvPr>
                <p14:cNvContentPartPr/>
                <p14:nvPr/>
              </p14:nvContentPartPr>
              <p14:xfrm>
                <a:off x="7691213" y="906907"/>
                <a:ext cx="116280" cy="133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EC46FF2-5CB5-48B3-81FF-74C9A7E065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86893" y="902587"/>
                  <a:ext cx="124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4E390E-F4F5-447D-A1F0-468B1EFD1F4D}"/>
                    </a:ext>
                  </a:extLst>
                </p14:cNvPr>
                <p14:cNvContentPartPr/>
                <p14:nvPr/>
              </p14:nvContentPartPr>
              <p14:xfrm>
                <a:off x="7839533" y="978187"/>
                <a:ext cx="162360" cy="61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4E390E-F4F5-447D-A1F0-468B1EFD1F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35213" y="973867"/>
                  <a:ext cx="171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F08AADE-D141-4187-889C-7417ADDEA589}"/>
                    </a:ext>
                  </a:extLst>
                </p14:cNvPr>
                <p14:cNvContentPartPr/>
                <p14:nvPr/>
              </p14:nvContentPartPr>
              <p14:xfrm>
                <a:off x="8031053" y="982867"/>
                <a:ext cx="64440" cy="81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F08AADE-D141-4187-889C-7417ADDEA58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26733" y="978547"/>
                  <a:ext cx="73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A1E951B-ECC1-44FE-A97E-D794918B19C2}"/>
                    </a:ext>
                  </a:extLst>
                </p14:cNvPr>
                <p14:cNvContentPartPr/>
                <p14:nvPr/>
              </p14:nvContentPartPr>
              <p14:xfrm>
                <a:off x="8114933" y="883147"/>
                <a:ext cx="87120" cy="161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A1E951B-ECC1-44FE-A97E-D794918B19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10613" y="878827"/>
                  <a:ext cx="9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31A4FB4-EA5A-4A5C-A8D2-5FA885121D0E}"/>
                    </a:ext>
                  </a:extLst>
                </p14:cNvPr>
                <p14:cNvContentPartPr/>
                <p14:nvPr/>
              </p14:nvContentPartPr>
              <p14:xfrm>
                <a:off x="8234813" y="972787"/>
                <a:ext cx="194400" cy="658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31A4FB4-EA5A-4A5C-A8D2-5FA885121D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30493" y="968467"/>
                  <a:ext cx="203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0EDCF4C-7E91-4323-934B-F7676C58F949}"/>
                    </a:ext>
                  </a:extLst>
                </p14:cNvPr>
                <p14:cNvContentPartPr/>
                <p14:nvPr/>
              </p14:nvContentPartPr>
              <p14:xfrm>
                <a:off x="8433173" y="897907"/>
                <a:ext cx="122760" cy="155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0EDCF4C-7E91-4323-934B-F7676C58F9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28853" y="893587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C2D2AD8-EF5B-48C8-A6A3-AA6AEA336EFE}"/>
                    </a:ext>
                  </a:extLst>
                </p14:cNvPr>
                <p14:cNvContentPartPr/>
                <p14:nvPr/>
              </p14:nvContentPartPr>
              <p14:xfrm>
                <a:off x="8774453" y="941467"/>
                <a:ext cx="75960" cy="101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C2D2AD8-EF5B-48C8-A6A3-AA6AEA336E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70133" y="937147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4F40112-0168-4AD5-8362-E22628D74958}"/>
                    </a:ext>
                  </a:extLst>
                </p14:cNvPr>
                <p14:cNvContentPartPr/>
                <p14:nvPr/>
              </p14:nvContentPartPr>
              <p14:xfrm>
                <a:off x="8852933" y="951907"/>
                <a:ext cx="110880" cy="78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4F40112-0168-4AD5-8362-E22628D749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48613" y="947587"/>
                  <a:ext cx="119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48D0F0F-7D97-4CF4-A711-8A03E3C153D9}"/>
                    </a:ext>
                  </a:extLst>
                </p14:cNvPr>
                <p14:cNvContentPartPr/>
                <p14:nvPr/>
              </p14:nvContentPartPr>
              <p14:xfrm>
                <a:off x="9024653" y="834187"/>
                <a:ext cx="388440" cy="162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48D0F0F-7D97-4CF4-A711-8A03E3C153D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20333" y="829867"/>
                  <a:ext cx="397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1821D5F-A662-43A0-857E-7E09FB0D56A3}"/>
                    </a:ext>
                  </a:extLst>
                </p14:cNvPr>
                <p14:cNvContentPartPr/>
                <p14:nvPr/>
              </p14:nvContentPartPr>
              <p14:xfrm>
                <a:off x="9454493" y="913387"/>
                <a:ext cx="84600" cy="95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1821D5F-A662-43A0-857E-7E09FB0D56A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0173" y="909067"/>
                  <a:ext cx="9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92FC9D-8B61-4D2A-A77F-34250CE8EA58}"/>
                    </a:ext>
                  </a:extLst>
                </p14:cNvPr>
                <p14:cNvContentPartPr/>
                <p14:nvPr/>
              </p14:nvContentPartPr>
              <p14:xfrm>
                <a:off x="9702893" y="816187"/>
                <a:ext cx="105480" cy="171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92FC9D-8B61-4D2A-A77F-34250CE8EA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98573" y="811867"/>
                  <a:ext cx="114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4FDE375-B792-476C-A3F4-84200BDF8E9C}"/>
                    </a:ext>
                  </a:extLst>
                </p14:cNvPr>
                <p14:cNvContentPartPr/>
                <p14:nvPr/>
              </p14:nvContentPartPr>
              <p14:xfrm>
                <a:off x="9824933" y="883147"/>
                <a:ext cx="88920" cy="89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4FDE375-B792-476C-A3F4-84200BDF8E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20613" y="878827"/>
                  <a:ext cx="97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32B68D-5807-4868-AA34-91EE13EC10E1}"/>
                    </a:ext>
                  </a:extLst>
                </p14:cNvPr>
                <p14:cNvContentPartPr/>
                <p14:nvPr/>
              </p14:nvContentPartPr>
              <p14:xfrm>
                <a:off x="10093493" y="863707"/>
                <a:ext cx="119160" cy="97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32B68D-5807-4868-AA34-91EE13EC10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89173" y="859387"/>
                  <a:ext cx="127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70B1F69-5D16-4FAC-80CA-ACAB2619923F}"/>
                    </a:ext>
                  </a:extLst>
                </p14:cNvPr>
                <p14:cNvContentPartPr/>
                <p14:nvPr/>
              </p14:nvContentPartPr>
              <p14:xfrm>
                <a:off x="10240013" y="889627"/>
                <a:ext cx="115920" cy="68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70B1F69-5D16-4FAC-80CA-ACAB2619923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35693" y="885307"/>
                  <a:ext cx="124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859D64C-5982-46FE-842D-46AA11F4731B}"/>
                    </a:ext>
                  </a:extLst>
                </p14:cNvPr>
                <p14:cNvContentPartPr/>
                <p14:nvPr/>
              </p14:nvContentPartPr>
              <p14:xfrm>
                <a:off x="10342613" y="898987"/>
                <a:ext cx="133920" cy="79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859D64C-5982-46FE-842D-46AA11F4731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8293" y="894667"/>
                  <a:ext cx="142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1121072-0957-47AC-B586-F46E4F12340A}"/>
                    </a:ext>
                  </a:extLst>
                </p14:cNvPr>
                <p14:cNvContentPartPr/>
                <p14:nvPr/>
              </p14:nvContentPartPr>
              <p14:xfrm>
                <a:off x="10515053" y="783067"/>
                <a:ext cx="26640" cy="169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1121072-0957-47AC-B586-F46E4F12340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10733" y="778747"/>
                  <a:ext cx="35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060FD20-08DC-456D-80C1-E3FFC072BCF0}"/>
                    </a:ext>
                  </a:extLst>
                </p14:cNvPr>
                <p14:cNvContentPartPr/>
                <p14:nvPr/>
              </p14:nvContentPartPr>
              <p14:xfrm>
                <a:off x="10551053" y="851827"/>
                <a:ext cx="160560" cy="99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060FD20-08DC-456D-80C1-E3FFC072BC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6733" y="847507"/>
                  <a:ext cx="169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CB1DF6-61EC-448C-B544-7A7DD941FDB1}"/>
                    </a:ext>
                  </a:extLst>
                </p14:cNvPr>
                <p14:cNvContentPartPr/>
                <p14:nvPr/>
              </p14:nvContentPartPr>
              <p14:xfrm>
                <a:off x="8029613" y="1194547"/>
                <a:ext cx="158400" cy="185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CB1DF6-61EC-448C-B544-7A7DD941FDB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25293" y="1190227"/>
                  <a:ext cx="167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FD4391-5DF4-42AA-9E7B-6E33880E380B}"/>
                    </a:ext>
                  </a:extLst>
                </p14:cNvPr>
                <p14:cNvContentPartPr/>
                <p14:nvPr/>
              </p14:nvContentPartPr>
              <p14:xfrm>
                <a:off x="8262173" y="1268347"/>
                <a:ext cx="237600" cy="89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FD4391-5DF4-42AA-9E7B-6E33880E380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57853" y="1264027"/>
                  <a:ext cx="246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B358199-BC0E-4FCC-9EC5-09F517E6EAEB}"/>
                    </a:ext>
                  </a:extLst>
                </p14:cNvPr>
                <p14:cNvContentPartPr/>
                <p14:nvPr/>
              </p14:nvContentPartPr>
              <p14:xfrm>
                <a:off x="8536493" y="1184107"/>
                <a:ext cx="96480" cy="176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B358199-BC0E-4FCC-9EC5-09F517E6EA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32173" y="1179787"/>
                  <a:ext cx="105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D35897F-0394-4A69-BA0A-0BFFAE573596}"/>
                    </a:ext>
                  </a:extLst>
                </p14:cNvPr>
                <p14:cNvContentPartPr/>
                <p14:nvPr/>
              </p14:nvContentPartPr>
              <p14:xfrm>
                <a:off x="8681933" y="1179787"/>
                <a:ext cx="64080" cy="166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D35897F-0394-4A69-BA0A-0BFFAE5735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77613" y="1175467"/>
                  <a:ext cx="72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D9E9C96-7E46-4469-ADEF-5E6AC1273CEC}"/>
                    </a:ext>
                  </a:extLst>
                </p14:cNvPr>
                <p14:cNvContentPartPr/>
                <p14:nvPr/>
              </p14:nvContentPartPr>
              <p14:xfrm>
                <a:off x="8759333" y="1263667"/>
                <a:ext cx="177120" cy="69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D9E9C96-7E46-4469-ADEF-5E6AC1273C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55013" y="1259347"/>
                  <a:ext cx="185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76D1E40-2B50-4A5E-9CA4-8957813D4E08}"/>
                    </a:ext>
                  </a:extLst>
                </p14:cNvPr>
                <p14:cNvContentPartPr/>
                <p14:nvPr/>
              </p14:nvContentPartPr>
              <p14:xfrm>
                <a:off x="8880293" y="1204627"/>
                <a:ext cx="36720" cy="12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76D1E40-2B50-4A5E-9CA4-8957813D4E0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75973" y="1200307"/>
                  <a:ext cx="45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82BF6D8-B650-4241-BE88-02B8D71698BE}"/>
                    </a:ext>
                  </a:extLst>
                </p14:cNvPr>
                <p14:cNvContentPartPr/>
                <p14:nvPr/>
              </p14:nvContentPartPr>
              <p14:xfrm>
                <a:off x="8960933" y="1275547"/>
                <a:ext cx="76320" cy="216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82BF6D8-B650-4241-BE88-02B8D71698B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56613" y="1271227"/>
                  <a:ext cx="8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A383BDD-34B7-442D-9E61-C263C904F59A}"/>
                    </a:ext>
                  </a:extLst>
                </p14:cNvPr>
                <p14:cNvContentPartPr/>
                <p14:nvPr/>
              </p14:nvContentPartPr>
              <p14:xfrm>
                <a:off x="9219413" y="1258627"/>
                <a:ext cx="122760" cy="86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A383BDD-34B7-442D-9E61-C263C904F59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15093" y="1254307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8BF4163-7127-46E3-B545-A5378220E9A0}"/>
                    </a:ext>
                  </a:extLst>
                </p14:cNvPr>
                <p14:cNvContentPartPr/>
                <p14:nvPr/>
              </p14:nvContentPartPr>
              <p14:xfrm>
                <a:off x="9362333" y="1190587"/>
                <a:ext cx="114120" cy="146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8BF4163-7127-46E3-B545-A5378220E9A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58013" y="1186267"/>
                  <a:ext cx="122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9D33941-5DCF-4EAD-8956-1F9018A35F2F}"/>
                    </a:ext>
                  </a:extLst>
                </p14:cNvPr>
                <p14:cNvContentPartPr/>
                <p14:nvPr/>
              </p14:nvContentPartPr>
              <p14:xfrm>
                <a:off x="9627653" y="1237387"/>
                <a:ext cx="173520" cy="80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9D33941-5DCF-4EAD-8956-1F9018A35F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23333" y="1233067"/>
                  <a:ext cx="182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BDE640-EACE-43CE-BF68-EFEF0657AB6D}"/>
                    </a:ext>
                  </a:extLst>
                </p14:cNvPr>
                <p14:cNvContentPartPr/>
                <p14:nvPr/>
              </p14:nvContentPartPr>
              <p14:xfrm>
                <a:off x="9783893" y="1180507"/>
                <a:ext cx="57600" cy="39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BDE640-EACE-43CE-BF68-EFEF0657AB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79573" y="1176187"/>
                  <a:ext cx="66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7779B78-3759-4E92-B544-81270D427A99}"/>
                    </a:ext>
                  </a:extLst>
                </p14:cNvPr>
                <p14:cNvContentPartPr/>
                <p14:nvPr/>
              </p14:nvContentPartPr>
              <p14:xfrm>
                <a:off x="9827093" y="1217587"/>
                <a:ext cx="107280" cy="181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7779B78-3759-4E92-B544-81270D427A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22773" y="1213267"/>
                  <a:ext cx="115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65A2142-F3A8-4352-AFEE-D7CA7BEEAAF5}"/>
                    </a:ext>
                  </a:extLst>
                </p14:cNvPr>
                <p14:cNvContentPartPr/>
                <p14:nvPr/>
              </p14:nvContentPartPr>
              <p14:xfrm>
                <a:off x="9950573" y="1132627"/>
                <a:ext cx="223200" cy="159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65A2142-F3A8-4352-AFEE-D7CA7BEEAAF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46253" y="1128307"/>
                  <a:ext cx="231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F54AB9-69F1-4532-9D3F-37333D52FF33}"/>
                    </a:ext>
                  </a:extLst>
                </p14:cNvPr>
                <p14:cNvContentPartPr/>
                <p14:nvPr/>
              </p14:nvContentPartPr>
              <p14:xfrm>
                <a:off x="10158293" y="1209667"/>
                <a:ext cx="105120" cy="85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F54AB9-69F1-4532-9D3F-37333D52FF3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53973" y="1205347"/>
                  <a:ext cx="11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7F4A5D5-7AAF-4743-AC3E-24B832A379EB}"/>
                    </a:ext>
                  </a:extLst>
                </p14:cNvPr>
                <p14:cNvContentPartPr/>
                <p14:nvPr/>
              </p14:nvContentPartPr>
              <p14:xfrm>
                <a:off x="10486613" y="1129747"/>
                <a:ext cx="137160" cy="170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7F4A5D5-7AAF-4743-AC3E-24B832A379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82293" y="1125427"/>
                  <a:ext cx="145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FF700BA-18C6-45FF-8217-D3A4E541BBC2}"/>
                    </a:ext>
                  </a:extLst>
                </p14:cNvPr>
                <p14:cNvContentPartPr/>
                <p14:nvPr/>
              </p14:nvContentPartPr>
              <p14:xfrm>
                <a:off x="10652573" y="1175467"/>
                <a:ext cx="220680" cy="97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FF700BA-18C6-45FF-8217-D3A4E541BBC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48253" y="1171147"/>
                  <a:ext cx="229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2C264A-DE2D-40E9-8E59-043FA0E51AF1}"/>
                    </a:ext>
                  </a:extLst>
                </p14:cNvPr>
                <p14:cNvContentPartPr/>
                <p14:nvPr/>
              </p14:nvContentPartPr>
              <p14:xfrm>
                <a:off x="10889813" y="1101667"/>
                <a:ext cx="88920" cy="177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2C264A-DE2D-40E9-8E59-043FA0E51A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885493" y="1097347"/>
                  <a:ext cx="97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D2D115E-07BA-42CF-B22E-0E667B5CE8E2}"/>
                    </a:ext>
                  </a:extLst>
                </p14:cNvPr>
                <p14:cNvContentPartPr/>
                <p14:nvPr/>
              </p14:nvContentPartPr>
              <p14:xfrm>
                <a:off x="11007533" y="1116427"/>
                <a:ext cx="30600" cy="150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D2D115E-07BA-42CF-B22E-0E667B5CE8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03213" y="1112107"/>
                  <a:ext cx="3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3F7115D-69A9-4AFB-B83E-BD61A6F98B69}"/>
                    </a:ext>
                  </a:extLst>
                </p14:cNvPr>
                <p14:cNvContentPartPr/>
                <p14:nvPr/>
              </p14:nvContentPartPr>
              <p14:xfrm>
                <a:off x="11049293" y="1159627"/>
                <a:ext cx="104760" cy="105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3F7115D-69A9-4AFB-B83E-BD61A6F98B6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44973" y="1155307"/>
                  <a:ext cx="113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8B6B0AC-ED06-4477-B51D-EC2F4693D0CE}"/>
                    </a:ext>
                  </a:extLst>
                </p14:cNvPr>
                <p14:cNvContentPartPr/>
                <p14:nvPr/>
              </p14:nvContentPartPr>
              <p14:xfrm>
                <a:off x="11200493" y="1177627"/>
                <a:ext cx="78480" cy="86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8B6B0AC-ED06-4477-B51D-EC2F4693D0C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96173" y="1173307"/>
                  <a:ext cx="87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36C26DC-6AB0-4CF4-A876-33CF2ADBE187}"/>
                    </a:ext>
                  </a:extLst>
                </p14:cNvPr>
                <p14:cNvContentPartPr/>
                <p14:nvPr/>
              </p14:nvContentPartPr>
              <p14:xfrm>
                <a:off x="11429813" y="1067827"/>
                <a:ext cx="127800" cy="169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36C26DC-6AB0-4CF4-A876-33CF2ADBE18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425493" y="1063507"/>
                  <a:ext cx="136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BAAD1F0-0C8E-4CD0-8259-1C5A35DCD342}"/>
                    </a:ext>
                  </a:extLst>
                </p14:cNvPr>
                <p14:cNvContentPartPr/>
                <p14:nvPr/>
              </p14:nvContentPartPr>
              <p14:xfrm>
                <a:off x="11579573" y="1058827"/>
                <a:ext cx="265320" cy="188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BAAD1F0-0C8E-4CD0-8259-1C5A35DCD34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575253" y="1054507"/>
                  <a:ext cx="27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08B37D9-20D4-4E51-BCB7-9B76D94BC154}"/>
                    </a:ext>
                  </a:extLst>
                </p14:cNvPr>
                <p14:cNvContentPartPr/>
                <p14:nvPr/>
              </p14:nvContentPartPr>
              <p14:xfrm>
                <a:off x="7862573" y="1665067"/>
                <a:ext cx="99720" cy="117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08B37D9-20D4-4E51-BCB7-9B76D94BC15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58253" y="1660747"/>
                  <a:ext cx="10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0BCC4AC-742A-4BC9-BD6E-2864A92E1E12}"/>
                    </a:ext>
                  </a:extLst>
                </p14:cNvPr>
                <p14:cNvContentPartPr/>
                <p14:nvPr/>
              </p14:nvContentPartPr>
              <p14:xfrm>
                <a:off x="7933493" y="1657507"/>
                <a:ext cx="65160" cy="282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0BCC4AC-742A-4BC9-BD6E-2864A92E1E1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9173" y="1653187"/>
                  <a:ext cx="73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1526129-5EC0-4B67-A4B2-84CD872DE77F}"/>
                    </a:ext>
                  </a:extLst>
                </p14:cNvPr>
                <p14:cNvContentPartPr/>
                <p14:nvPr/>
              </p14:nvContentPartPr>
              <p14:xfrm>
                <a:off x="8071373" y="1564627"/>
                <a:ext cx="88560" cy="271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1526129-5EC0-4B67-A4B2-84CD872DE77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67053" y="1560307"/>
                  <a:ext cx="97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480133-6294-43BD-9FF1-1612024CEC72}"/>
                    </a:ext>
                  </a:extLst>
                </p14:cNvPr>
                <p14:cNvContentPartPr/>
                <p14:nvPr/>
              </p14:nvContentPartPr>
              <p14:xfrm>
                <a:off x="8202773" y="1613587"/>
                <a:ext cx="131040" cy="135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480133-6294-43BD-9FF1-1612024CEC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98453" y="1609267"/>
                  <a:ext cx="139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F21C881-6F78-46F5-B4AE-4D9E5E4245A7}"/>
                    </a:ext>
                  </a:extLst>
                </p14:cNvPr>
                <p14:cNvContentPartPr/>
                <p14:nvPr/>
              </p14:nvContentPartPr>
              <p14:xfrm>
                <a:off x="8398613" y="1579387"/>
                <a:ext cx="141480" cy="146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F21C881-6F78-46F5-B4AE-4D9E5E4245A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94293" y="1575067"/>
                  <a:ext cx="150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9618000-6A40-4B27-A27F-EDF546D4E3C4}"/>
                    </a:ext>
                  </a:extLst>
                </p14:cNvPr>
                <p14:cNvContentPartPr/>
                <p14:nvPr/>
              </p14:nvContentPartPr>
              <p14:xfrm>
                <a:off x="8476373" y="1641667"/>
                <a:ext cx="43920" cy="76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9618000-6A40-4B27-A27F-EDF546D4E3C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2053" y="1637347"/>
                  <a:ext cx="52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DE9D75-2715-4197-B2C9-63ADCA264DE6}"/>
                    </a:ext>
                  </a:extLst>
                </p14:cNvPr>
                <p14:cNvContentPartPr/>
                <p14:nvPr/>
              </p14:nvContentPartPr>
              <p14:xfrm>
                <a:off x="8613533" y="1687387"/>
                <a:ext cx="5040" cy="127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DE9D75-2715-4197-B2C9-63ADCA264D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09213" y="1683067"/>
                  <a:ext cx="13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F073FD0-ABB3-4966-BABD-7AC5658BEE01}"/>
                    </a:ext>
                  </a:extLst>
                </p14:cNvPr>
                <p14:cNvContentPartPr/>
                <p14:nvPr/>
              </p14:nvContentPartPr>
              <p14:xfrm>
                <a:off x="8699573" y="1575427"/>
                <a:ext cx="141480" cy="146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F073FD0-ABB3-4966-BABD-7AC5658BEE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95253" y="1571107"/>
                  <a:ext cx="150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97856BE-71F7-4B0A-9573-4D8BB81660F5}"/>
                    </a:ext>
                  </a:extLst>
                </p14:cNvPr>
                <p14:cNvContentPartPr/>
                <p14:nvPr/>
              </p14:nvContentPartPr>
              <p14:xfrm>
                <a:off x="8920253" y="1570747"/>
                <a:ext cx="82440" cy="1260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97856BE-71F7-4B0A-9573-4D8BB81660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15933" y="1566427"/>
                  <a:ext cx="91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B94EB5-31C2-4D72-844C-02473F3F5395}"/>
                    </a:ext>
                  </a:extLst>
                </p14:cNvPr>
                <p14:cNvContentPartPr/>
                <p14:nvPr/>
              </p14:nvContentPartPr>
              <p14:xfrm>
                <a:off x="8996573" y="1585507"/>
                <a:ext cx="21600" cy="119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B94EB5-31C2-4D72-844C-02473F3F53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92253" y="1581187"/>
                  <a:ext cx="3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EA68BBD-D4E2-4A13-A867-70F2AA3696F7}"/>
                    </a:ext>
                  </a:extLst>
                </p14:cNvPr>
                <p14:cNvContentPartPr/>
                <p14:nvPr/>
              </p14:nvContentPartPr>
              <p14:xfrm>
                <a:off x="8961653" y="1651027"/>
                <a:ext cx="38880" cy="8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EA68BBD-D4E2-4A13-A867-70F2AA3696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57333" y="1646707"/>
                  <a:ext cx="47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4AAE732-070C-4458-8BB0-B61BF55CA689}"/>
                    </a:ext>
                  </a:extLst>
                </p14:cNvPr>
                <p14:cNvContentPartPr/>
                <p14:nvPr/>
              </p14:nvContentPartPr>
              <p14:xfrm>
                <a:off x="9061373" y="1562107"/>
                <a:ext cx="106560" cy="128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4AAE732-070C-4458-8BB0-B61BF55CA68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57053" y="1557787"/>
                  <a:ext cx="115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44A5E20-A282-4790-B3D5-320F560AC68A}"/>
                    </a:ext>
                  </a:extLst>
                </p14:cNvPr>
                <p14:cNvContentPartPr/>
                <p14:nvPr/>
              </p14:nvContentPartPr>
              <p14:xfrm>
                <a:off x="9163613" y="1525027"/>
                <a:ext cx="94680" cy="228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44A5E20-A282-4790-B3D5-320F560AC68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59293" y="1520707"/>
                  <a:ext cx="103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BC2488E-245C-4697-A69F-D0D306C06319}"/>
                    </a:ext>
                  </a:extLst>
                </p14:cNvPr>
                <p14:cNvContentPartPr/>
                <p14:nvPr/>
              </p14:nvContentPartPr>
              <p14:xfrm>
                <a:off x="9388973" y="1604227"/>
                <a:ext cx="189000" cy="11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BC2488E-245C-4697-A69F-D0D306C0631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84653" y="1599907"/>
                  <a:ext cx="197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78C7828-A839-4F9F-8C41-4ED0342C182F}"/>
                    </a:ext>
                  </a:extLst>
                </p14:cNvPr>
                <p14:cNvContentPartPr/>
                <p14:nvPr/>
              </p14:nvContentPartPr>
              <p14:xfrm>
                <a:off x="9418133" y="1648147"/>
                <a:ext cx="182520" cy="24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78C7828-A839-4F9F-8C41-4ED0342C182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13813" y="1643827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B6F240-3FCA-49B6-87E9-3E2B440720D9}"/>
                    </a:ext>
                  </a:extLst>
                </p14:cNvPr>
                <p14:cNvContentPartPr/>
                <p14:nvPr/>
              </p14:nvContentPartPr>
              <p14:xfrm>
                <a:off x="9696773" y="1529347"/>
                <a:ext cx="176760" cy="138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B6F240-3FCA-49B6-87E9-3E2B440720D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92453" y="1525027"/>
                  <a:ext cx="185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769EA9E-95AD-42FF-8438-62CB19B245C9}"/>
                    </a:ext>
                  </a:extLst>
                </p14:cNvPr>
                <p14:cNvContentPartPr/>
                <p14:nvPr/>
              </p14:nvContentPartPr>
              <p14:xfrm>
                <a:off x="9938333" y="1547347"/>
                <a:ext cx="97200" cy="78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769EA9E-95AD-42FF-8438-62CB19B245C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34013" y="1543027"/>
                  <a:ext cx="105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86D5C33-AEB4-45C8-8A18-D55746AB3780}"/>
                    </a:ext>
                  </a:extLst>
                </p14:cNvPr>
                <p14:cNvContentPartPr/>
                <p14:nvPr/>
              </p14:nvContentPartPr>
              <p14:xfrm>
                <a:off x="10005293" y="1533307"/>
                <a:ext cx="41760" cy="197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86D5C33-AEB4-45C8-8A18-D55746AB378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00973" y="1528987"/>
                  <a:ext cx="50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8993979-0F13-4859-BA2E-8A7D5A02AF1C}"/>
                    </a:ext>
                  </a:extLst>
                </p14:cNvPr>
                <p14:cNvContentPartPr/>
                <p14:nvPr/>
              </p14:nvContentPartPr>
              <p14:xfrm>
                <a:off x="10113293" y="1446187"/>
                <a:ext cx="83520" cy="188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8993979-0F13-4859-BA2E-8A7D5A02AF1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08973" y="1441867"/>
                  <a:ext cx="92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9E218BB-E511-477C-860C-DFB62AE55A7F}"/>
                    </a:ext>
                  </a:extLst>
                </p14:cNvPr>
                <p14:cNvContentPartPr/>
                <p14:nvPr/>
              </p14:nvContentPartPr>
              <p14:xfrm>
                <a:off x="10250453" y="1468147"/>
                <a:ext cx="124200" cy="103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9E218BB-E511-477C-860C-DFB62AE55A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46133" y="1463827"/>
                  <a:ext cx="132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1B00C3D-6307-4115-A9F6-AED07B30527C}"/>
                    </a:ext>
                  </a:extLst>
                </p14:cNvPr>
                <p14:cNvContentPartPr/>
                <p14:nvPr/>
              </p14:nvContentPartPr>
              <p14:xfrm>
                <a:off x="10317413" y="1530427"/>
                <a:ext cx="48240" cy="77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1B00C3D-6307-4115-A9F6-AED07B30527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13093" y="1526107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BAF5F01-AC2E-4ACD-AD77-E202A8AC30FA}"/>
                    </a:ext>
                  </a:extLst>
                </p14:cNvPr>
                <p14:cNvContentPartPr/>
                <p14:nvPr/>
              </p14:nvContentPartPr>
              <p14:xfrm>
                <a:off x="10418933" y="1568947"/>
                <a:ext cx="2520" cy="92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BAF5F01-AC2E-4ACD-AD77-E202A8AC30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14613" y="1564627"/>
                  <a:ext cx="11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9EDE22A-ACDB-45CA-955D-BCB4CD9027E4}"/>
                    </a:ext>
                  </a:extLst>
                </p14:cNvPr>
                <p14:cNvContentPartPr/>
                <p14:nvPr/>
              </p14:nvContentPartPr>
              <p14:xfrm>
                <a:off x="10502813" y="1455547"/>
                <a:ext cx="128520" cy="136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9EDE22A-ACDB-45CA-955D-BCB4CD9027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98493" y="1451227"/>
                  <a:ext cx="137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F6F3A7C-6546-488A-8E1F-09D10A8C03B4}"/>
                    </a:ext>
                  </a:extLst>
                </p14:cNvPr>
                <p14:cNvContentPartPr/>
                <p14:nvPr/>
              </p14:nvContentPartPr>
              <p14:xfrm>
                <a:off x="10555373" y="1517107"/>
                <a:ext cx="72000" cy="13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F6F3A7C-6546-488A-8E1F-09D10A8C03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51053" y="1512787"/>
                  <a:ext cx="80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13A5514-4651-4876-BB24-41245A223C6B}"/>
                    </a:ext>
                  </a:extLst>
                </p14:cNvPr>
                <p14:cNvContentPartPr/>
                <p14:nvPr/>
              </p14:nvContentPartPr>
              <p14:xfrm>
                <a:off x="10661933" y="1441147"/>
                <a:ext cx="85680" cy="129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13A5514-4651-4876-BB24-41245A223C6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57613" y="1436827"/>
                  <a:ext cx="94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C4A10C-7BF3-45E4-A84E-5E38416AEB16}"/>
                    </a:ext>
                  </a:extLst>
                </p14:cNvPr>
                <p14:cNvContentPartPr/>
                <p14:nvPr/>
              </p14:nvContentPartPr>
              <p14:xfrm>
                <a:off x="10729973" y="1412707"/>
                <a:ext cx="122760" cy="223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C4A10C-7BF3-45E4-A84E-5E38416AEB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25653" y="1408387"/>
                  <a:ext cx="131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D3365E-83D2-45BA-BF58-FB5E89760C57}"/>
                    </a:ext>
                  </a:extLst>
                </p14:cNvPr>
                <p14:cNvContentPartPr/>
                <p14:nvPr/>
              </p14:nvContentPartPr>
              <p14:xfrm>
                <a:off x="7972013" y="2428987"/>
                <a:ext cx="128880" cy="119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D3365E-83D2-45BA-BF58-FB5E89760C5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67693" y="2424667"/>
                  <a:ext cx="13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0D43DA4-2CD0-4F88-BA2F-7B1480D5F75C}"/>
                    </a:ext>
                  </a:extLst>
                </p14:cNvPr>
                <p14:cNvContentPartPr/>
                <p14:nvPr/>
              </p14:nvContentPartPr>
              <p14:xfrm>
                <a:off x="8078573" y="2420347"/>
                <a:ext cx="41760" cy="252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0D43DA4-2CD0-4F88-BA2F-7B1480D5F7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74253" y="2416027"/>
                  <a:ext cx="50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97C0251-9EB2-4AB0-AC6D-EE84E4CD75F3}"/>
                    </a:ext>
                  </a:extLst>
                </p14:cNvPr>
                <p14:cNvContentPartPr/>
                <p14:nvPr/>
              </p14:nvContentPartPr>
              <p14:xfrm>
                <a:off x="8195573" y="2331427"/>
                <a:ext cx="74520" cy="2707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97C0251-9EB2-4AB0-AC6D-EE84E4CD75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91253" y="2327107"/>
                  <a:ext cx="8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005B0FF-553D-4C79-91C5-274DD8CCDE97}"/>
                    </a:ext>
                  </a:extLst>
                </p14:cNvPr>
                <p14:cNvContentPartPr/>
                <p14:nvPr/>
              </p14:nvContentPartPr>
              <p14:xfrm>
                <a:off x="8334173" y="2412067"/>
                <a:ext cx="68040" cy="126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005B0FF-553D-4C79-91C5-274DD8CCDE9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29853" y="2407747"/>
                  <a:ext cx="76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AD5E9D2-48FE-4FF0-92C9-C77107FECB33}"/>
                    </a:ext>
                  </a:extLst>
                </p14:cNvPr>
                <p14:cNvContentPartPr/>
                <p14:nvPr/>
              </p14:nvContentPartPr>
              <p14:xfrm>
                <a:off x="8389973" y="2329267"/>
                <a:ext cx="82080" cy="221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AD5E9D2-48FE-4FF0-92C9-C77107FECB3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85653" y="2324947"/>
                  <a:ext cx="90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DDBA280-AF64-4F2F-A70A-A73F96185077}"/>
                    </a:ext>
                  </a:extLst>
                </p14:cNvPr>
                <p14:cNvContentPartPr/>
                <p14:nvPr/>
              </p14:nvContentPartPr>
              <p14:xfrm>
                <a:off x="9189533" y="1950907"/>
                <a:ext cx="92160" cy="216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DDBA280-AF64-4F2F-A70A-A73F9618507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85213" y="1946587"/>
                  <a:ext cx="10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D494B5A-001C-4D51-8F97-A9F3634C2E4C}"/>
                    </a:ext>
                  </a:extLst>
                </p14:cNvPr>
                <p14:cNvContentPartPr/>
                <p14:nvPr/>
              </p14:nvContentPartPr>
              <p14:xfrm>
                <a:off x="9351173" y="1946227"/>
                <a:ext cx="219240" cy="71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D494B5A-001C-4D51-8F97-A9F3634C2E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46853" y="1941907"/>
                  <a:ext cx="227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4A16C1A-82F2-4BB5-823A-182312FA6A9E}"/>
                    </a:ext>
                  </a:extLst>
                </p14:cNvPr>
                <p14:cNvContentPartPr/>
                <p14:nvPr/>
              </p14:nvContentPartPr>
              <p14:xfrm>
                <a:off x="9624053" y="1932547"/>
                <a:ext cx="168840" cy="73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4A16C1A-82F2-4BB5-823A-182312FA6A9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19733" y="1928227"/>
                  <a:ext cx="177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A39613C-EEA2-4558-BF06-42FBB5D9EA4B}"/>
                    </a:ext>
                  </a:extLst>
                </p14:cNvPr>
                <p14:cNvContentPartPr/>
                <p14:nvPr/>
              </p14:nvContentPartPr>
              <p14:xfrm>
                <a:off x="9805133" y="1836787"/>
                <a:ext cx="262080" cy="169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A39613C-EEA2-4558-BF06-42FBB5D9EA4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00813" y="1832467"/>
                  <a:ext cx="270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4944331-8949-4D23-84B5-CD81773ECFB6}"/>
                    </a:ext>
                  </a:extLst>
                </p14:cNvPr>
                <p14:cNvContentPartPr/>
                <p14:nvPr/>
              </p14:nvContentPartPr>
              <p14:xfrm>
                <a:off x="8557373" y="2325667"/>
                <a:ext cx="117360" cy="165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4944331-8949-4D23-84B5-CD81773ECFB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53053" y="2321347"/>
                  <a:ext cx="126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DAD71F5-136F-410B-80A5-F07E946B3193}"/>
                    </a:ext>
                  </a:extLst>
                </p14:cNvPr>
                <p14:cNvContentPartPr/>
                <p14:nvPr/>
              </p14:nvContentPartPr>
              <p14:xfrm>
                <a:off x="8629733" y="2403787"/>
                <a:ext cx="57240" cy="91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DAD71F5-136F-410B-80A5-F07E946B319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25413" y="2399467"/>
                  <a:ext cx="65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C09770B-835A-4A27-8237-29D7287E4371}"/>
                    </a:ext>
                  </a:extLst>
                </p14:cNvPr>
                <p14:cNvContentPartPr/>
                <p14:nvPr/>
              </p14:nvContentPartPr>
              <p14:xfrm>
                <a:off x="8789213" y="2452387"/>
                <a:ext cx="25560" cy="117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C09770B-835A-4A27-8237-29D7287E437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84893" y="2448067"/>
                  <a:ext cx="3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337B549-48B5-4E6C-949B-32CE4469734C}"/>
                    </a:ext>
                  </a:extLst>
                </p14:cNvPr>
                <p14:cNvContentPartPr/>
                <p14:nvPr/>
              </p14:nvContentPartPr>
              <p14:xfrm>
                <a:off x="8916653" y="2368867"/>
                <a:ext cx="53640" cy="1148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337B549-48B5-4E6C-949B-32CE446973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12333" y="2364547"/>
                  <a:ext cx="62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1EB98F4-5BF2-477C-9DF7-6AB473DE3701}"/>
                    </a:ext>
                  </a:extLst>
                </p14:cNvPr>
                <p14:cNvContentPartPr/>
                <p14:nvPr/>
              </p14:nvContentPartPr>
              <p14:xfrm>
                <a:off x="8969933" y="2275627"/>
                <a:ext cx="89280" cy="1742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1EB98F4-5BF2-477C-9DF7-6AB473DE370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65613" y="2271307"/>
                  <a:ext cx="97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033E6AE-D0AE-42D5-8E03-D12035F892A5}"/>
                    </a:ext>
                  </a:extLst>
                </p14:cNvPr>
                <p14:cNvContentPartPr/>
                <p14:nvPr/>
              </p14:nvContentPartPr>
              <p14:xfrm>
                <a:off x="9140933" y="2262307"/>
                <a:ext cx="82440" cy="173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033E6AE-D0AE-42D5-8E03-D12035F892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36613" y="2257987"/>
                  <a:ext cx="91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0BFB2F7-036E-4813-B50C-7C2D077F6DC1}"/>
                    </a:ext>
                  </a:extLst>
                </p14:cNvPr>
                <p14:cNvContentPartPr/>
                <p14:nvPr/>
              </p14:nvContentPartPr>
              <p14:xfrm>
                <a:off x="9171173" y="2341867"/>
                <a:ext cx="103320" cy="30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0BFB2F7-036E-4813-B50C-7C2D077F6DC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166853" y="2337547"/>
                  <a:ext cx="111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DD336C8-2E04-4085-8C9D-18D9D7FC5674}"/>
                    </a:ext>
                  </a:extLst>
                </p14:cNvPr>
                <p14:cNvContentPartPr/>
                <p14:nvPr/>
              </p14:nvContentPartPr>
              <p14:xfrm>
                <a:off x="9278453" y="2261227"/>
                <a:ext cx="82080" cy="147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DD336C8-2E04-4085-8C9D-18D9D7FC567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74133" y="2256907"/>
                  <a:ext cx="9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3C1B62F-277A-4AC4-B5C7-F61691959620}"/>
                    </a:ext>
                  </a:extLst>
                </p14:cNvPr>
                <p14:cNvContentPartPr/>
                <p14:nvPr/>
              </p14:nvContentPartPr>
              <p14:xfrm>
                <a:off x="9356933" y="2232787"/>
                <a:ext cx="67680" cy="2617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3C1B62F-277A-4AC4-B5C7-F616919596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52613" y="2228467"/>
                  <a:ext cx="76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8E44AAF-83BB-4B67-BDEC-1071E9D411A2}"/>
                    </a:ext>
                  </a:extLst>
                </p14:cNvPr>
                <p14:cNvContentPartPr/>
                <p14:nvPr/>
              </p14:nvContentPartPr>
              <p14:xfrm>
                <a:off x="9595613" y="2313787"/>
                <a:ext cx="153720" cy="7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8E44AAF-83BB-4B67-BDEC-1071E9D411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91293" y="2309467"/>
                  <a:ext cx="162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D55072E-B1DF-4994-A39C-ACDAA4295008}"/>
                    </a:ext>
                  </a:extLst>
                </p14:cNvPr>
                <p14:cNvContentPartPr/>
                <p14:nvPr/>
              </p14:nvContentPartPr>
              <p14:xfrm>
                <a:off x="9622613" y="2359147"/>
                <a:ext cx="130680" cy="18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D55072E-B1DF-4994-A39C-ACDAA42950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18293" y="2354827"/>
                  <a:ext cx="139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8FF9D1B-D452-4AB5-A546-60798990A42F}"/>
                    </a:ext>
                  </a:extLst>
                </p14:cNvPr>
                <p14:cNvContentPartPr/>
                <p14:nvPr/>
              </p14:nvContentPartPr>
              <p14:xfrm>
                <a:off x="9894413" y="2251507"/>
                <a:ext cx="126000" cy="179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8FF9D1B-D452-4AB5-A546-60798990A42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890093" y="2247187"/>
                  <a:ext cx="13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531FF2D-FFB4-43B0-8780-491904205750}"/>
                    </a:ext>
                  </a:extLst>
                </p14:cNvPr>
                <p14:cNvContentPartPr/>
                <p14:nvPr/>
              </p14:nvContentPartPr>
              <p14:xfrm>
                <a:off x="9959573" y="2163667"/>
                <a:ext cx="119880" cy="218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531FF2D-FFB4-43B0-8780-49190420575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955253" y="2159347"/>
                  <a:ext cx="128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F9F77C2-3D15-4342-B242-F958D0733665}"/>
                    </a:ext>
                  </a:extLst>
                </p14:cNvPr>
                <p14:cNvContentPartPr/>
                <p14:nvPr/>
              </p14:nvContentPartPr>
              <p14:xfrm>
                <a:off x="10166573" y="2237107"/>
                <a:ext cx="105480" cy="71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F9F77C2-3D15-4342-B242-F958D07336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62253" y="2232787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3E346C0-929B-4666-8770-7CFC925D6575}"/>
                    </a:ext>
                  </a:extLst>
                </p14:cNvPr>
                <p14:cNvContentPartPr/>
                <p14:nvPr/>
              </p14:nvContentPartPr>
              <p14:xfrm>
                <a:off x="10243973" y="2218027"/>
                <a:ext cx="52920" cy="245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3E346C0-929B-4666-8770-7CFC925D657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39653" y="2213707"/>
                  <a:ext cx="61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484C608-7AA3-43B2-8926-B57FF72D8345}"/>
                    </a:ext>
                  </a:extLst>
                </p14:cNvPr>
                <p14:cNvContentPartPr/>
                <p14:nvPr/>
              </p14:nvContentPartPr>
              <p14:xfrm>
                <a:off x="10387613" y="2112187"/>
                <a:ext cx="95400" cy="235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484C608-7AA3-43B2-8926-B57FF72D834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83293" y="2107867"/>
                  <a:ext cx="104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9D485E1-A2A0-4A55-8645-5425DD3D0D93}"/>
                    </a:ext>
                  </a:extLst>
                </p14:cNvPr>
                <p14:cNvContentPartPr/>
                <p14:nvPr/>
              </p14:nvContentPartPr>
              <p14:xfrm>
                <a:off x="10534493" y="2135227"/>
                <a:ext cx="97200" cy="126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9D485E1-A2A0-4A55-8645-5425DD3D0D9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30173" y="2130907"/>
                  <a:ext cx="105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00D45F4-6D08-4C8B-8C97-965C8152F999}"/>
                    </a:ext>
                  </a:extLst>
                </p14:cNvPr>
                <p14:cNvContentPartPr/>
                <p14:nvPr/>
              </p14:nvContentPartPr>
              <p14:xfrm>
                <a:off x="10591373" y="2210107"/>
                <a:ext cx="47880" cy="89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00D45F4-6D08-4C8B-8C97-965C8152F99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87053" y="2205787"/>
                  <a:ext cx="56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BB9D8EF-5A56-45CD-B66B-1D5752E44CEB}"/>
                    </a:ext>
                  </a:extLst>
                </p14:cNvPr>
                <p14:cNvContentPartPr/>
                <p14:nvPr/>
              </p14:nvContentPartPr>
              <p14:xfrm>
                <a:off x="10691093" y="2259787"/>
                <a:ext cx="6120" cy="113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BB9D8EF-5A56-45CD-B66B-1D5752E44C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86773" y="2255467"/>
                  <a:ext cx="1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326FE5B-F38B-4D0B-9AD9-0622C6E60491}"/>
                    </a:ext>
                  </a:extLst>
                </p14:cNvPr>
                <p14:cNvContentPartPr/>
                <p14:nvPr/>
              </p14:nvContentPartPr>
              <p14:xfrm>
                <a:off x="10813133" y="2071867"/>
                <a:ext cx="73080" cy="153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326FE5B-F38B-4D0B-9AD9-0622C6E6049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808813" y="2067547"/>
                  <a:ext cx="81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273CD93-6AA3-4E3E-9D99-805626F3613A}"/>
                    </a:ext>
                  </a:extLst>
                </p14:cNvPr>
                <p14:cNvContentPartPr/>
                <p14:nvPr/>
              </p14:nvContentPartPr>
              <p14:xfrm>
                <a:off x="10869653" y="2113987"/>
                <a:ext cx="28080" cy="127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273CD93-6AA3-4E3E-9D99-805626F3613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65333" y="2109667"/>
                  <a:ext cx="3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9372052-640F-4700-A11E-9EBBF03EC869}"/>
                    </a:ext>
                  </a:extLst>
                </p14:cNvPr>
                <p14:cNvContentPartPr/>
                <p14:nvPr/>
              </p14:nvContentPartPr>
              <p14:xfrm>
                <a:off x="10829693" y="2188507"/>
                <a:ext cx="88920" cy="10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9372052-640F-4700-A11E-9EBBF03EC8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25373" y="2184187"/>
                  <a:ext cx="97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DEAE2C8-7F98-4422-B03B-8153323E5DD2}"/>
                    </a:ext>
                  </a:extLst>
                </p14:cNvPr>
                <p14:cNvContentPartPr/>
                <p14:nvPr/>
              </p14:nvContentPartPr>
              <p14:xfrm>
                <a:off x="10948133" y="2097787"/>
                <a:ext cx="118440" cy="1375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DEAE2C8-7F98-4422-B03B-8153323E5DD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43813" y="2093467"/>
                  <a:ext cx="127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02F445A-6298-431B-92FB-BF989A1E7763}"/>
                    </a:ext>
                  </a:extLst>
                </p14:cNvPr>
                <p14:cNvContentPartPr/>
                <p14:nvPr/>
              </p14:nvContentPartPr>
              <p14:xfrm>
                <a:off x="11025173" y="2039107"/>
                <a:ext cx="87120" cy="309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02F445A-6298-431B-92FB-BF989A1E776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20853" y="2034787"/>
                  <a:ext cx="95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99BF0BE-5831-4862-A22C-CB01BC26FCE2}"/>
                    </a:ext>
                  </a:extLst>
                </p14:cNvPr>
                <p14:cNvContentPartPr/>
                <p14:nvPr/>
              </p14:nvContentPartPr>
              <p14:xfrm>
                <a:off x="11433773" y="2134507"/>
                <a:ext cx="89280" cy="136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99BF0BE-5831-4862-A22C-CB01BC26FC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29453" y="2130187"/>
                  <a:ext cx="9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DAD8854-82AC-4877-996D-6D1A53ECE4A5}"/>
                    </a:ext>
                  </a:extLst>
                </p14:cNvPr>
                <p14:cNvContentPartPr/>
                <p14:nvPr/>
              </p14:nvContentPartPr>
              <p14:xfrm>
                <a:off x="11513333" y="2055667"/>
                <a:ext cx="86040" cy="2239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DAD8854-82AC-4877-996D-6D1A53ECE4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09013" y="2051347"/>
                  <a:ext cx="94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93EEC14-367F-448E-9513-9204C49B44F1}"/>
                    </a:ext>
                  </a:extLst>
                </p14:cNvPr>
                <p14:cNvContentPartPr/>
                <p14:nvPr/>
              </p14:nvContentPartPr>
              <p14:xfrm>
                <a:off x="11642933" y="2124067"/>
                <a:ext cx="120240" cy="120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93EEC14-367F-448E-9513-9204C49B44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38613" y="2119747"/>
                  <a:ext cx="12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E24E538-9833-42C1-8164-03D392FBBA93}"/>
                    </a:ext>
                  </a:extLst>
                </p14:cNvPr>
                <p14:cNvContentPartPr/>
                <p14:nvPr/>
              </p14:nvContentPartPr>
              <p14:xfrm>
                <a:off x="11855693" y="2113267"/>
                <a:ext cx="178560" cy="147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E24E538-9833-42C1-8164-03D392FBBA9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851373" y="2108947"/>
                  <a:ext cx="187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3D39570-B9FC-4762-B05B-C2B1E726CF0E}"/>
                    </a:ext>
                  </a:extLst>
                </p14:cNvPr>
                <p14:cNvContentPartPr/>
                <p14:nvPr/>
              </p14:nvContentPartPr>
              <p14:xfrm>
                <a:off x="7850333" y="2203627"/>
                <a:ext cx="20160" cy="522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3D39570-B9FC-4762-B05B-C2B1E726CF0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46013" y="2199307"/>
                  <a:ext cx="28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3355C19-6139-47E0-9716-6497E33F4C1C}"/>
                    </a:ext>
                  </a:extLst>
                </p14:cNvPr>
                <p14:cNvContentPartPr/>
                <p14:nvPr/>
              </p14:nvContentPartPr>
              <p14:xfrm>
                <a:off x="7893893" y="1892587"/>
                <a:ext cx="3368880" cy="743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3355C19-6139-47E0-9716-6497E33F4C1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89573" y="1888267"/>
                  <a:ext cx="33775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343F49-5674-4832-AF67-90F9F3CAE094}"/>
                    </a:ext>
                  </a:extLst>
                </p14:cNvPr>
                <p14:cNvContentPartPr/>
                <p14:nvPr/>
              </p14:nvContentPartPr>
              <p14:xfrm>
                <a:off x="7568093" y="2780707"/>
                <a:ext cx="149760" cy="189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343F49-5674-4832-AF67-90F9F3CAE09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63773" y="2776387"/>
                  <a:ext cx="158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2F812EF-8EB1-4A01-B7EA-0D47F995013D}"/>
                    </a:ext>
                  </a:extLst>
                </p14:cNvPr>
                <p14:cNvContentPartPr/>
                <p14:nvPr/>
              </p14:nvContentPartPr>
              <p14:xfrm>
                <a:off x="7739813" y="2861707"/>
                <a:ext cx="269280" cy="1026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2F812EF-8EB1-4A01-B7EA-0D47F995013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35493" y="2857387"/>
                  <a:ext cx="277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89E8D21-BD3F-4C8C-9BFD-327102EFDAB9}"/>
                    </a:ext>
                  </a:extLst>
                </p14:cNvPr>
                <p14:cNvContentPartPr/>
                <p14:nvPr/>
              </p14:nvContentPartPr>
              <p14:xfrm>
                <a:off x="7967333" y="2790427"/>
                <a:ext cx="360" cy="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89E8D21-BD3F-4C8C-9BFD-327102EFDA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63013" y="2786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074DD1F-DC47-47EF-8C39-9D3A69108E59}"/>
                    </a:ext>
                  </a:extLst>
                </p14:cNvPr>
                <p14:cNvContentPartPr/>
                <p14:nvPr/>
              </p14:nvContentPartPr>
              <p14:xfrm>
                <a:off x="8163893" y="2852707"/>
                <a:ext cx="323280" cy="86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074DD1F-DC47-47EF-8C39-9D3A69108E5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59573" y="2848387"/>
                  <a:ext cx="33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07D02E0-D2C7-43AB-A3B1-E2CDC93DC219}"/>
                    </a:ext>
                  </a:extLst>
                </p14:cNvPr>
                <p14:cNvContentPartPr/>
                <p14:nvPr/>
              </p14:nvContentPartPr>
              <p14:xfrm>
                <a:off x="8484293" y="2840827"/>
                <a:ext cx="360" cy="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07D02E0-D2C7-43AB-A3B1-E2CDC93DC2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79973" y="283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357DEBD-137A-443A-BBD0-ECCA667C267D}"/>
                    </a:ext>
                  </a:extLst>
                </p14:cNvPr>
                <p14:cNvContentPartPr/>
                <p14:nvPr/>
              </p14:nvContentPartPr>
              <p14:xfrm>
                <a:off x="8675813" y="2779267"/>
                <a:ext cx="192240" cy="284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357DEBD-137A-443A-BBD0-ECCA667C267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71493" y="2774947"/>
                  <a:ext cx="200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B1062F5-07CB-4287-B356-3F1671E8240D}"/>
                    </a:ext>
                  </a:extLst>
                </p14:cNvPr>
                <p14:cNvContentPartPr/>
                <p14:nvPr/>
              </p14:nvContentPartPr>
              <p14:xfrm>
                <a:off x="9030413" y="2766307"/>
                <a:ext cx="245160" cy="1166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B1062F5-07CB-4287-B356-3F1671E8240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26093" y="2761987"/>
                  <a:ext cx="253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5F20894-EF43-4EEF-83F3-1049FEB9A775}"/>
                    </a:ext>
                  </a:extLst>
                </p14:cNvPr>
                <p14:cNvContentPartPr/>
                <p14:nvPr/>
              </p14:nvContentPartPr>
              <p14:xfrm>
                <a:off x="9287093" y="2702947"/>
                <a:ext cx="225000" cy="169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5F20894-EF43-4EEF-83F3-1049FEB9A77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282773" y="2698627"/>
                  <a:ext cx="23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97EB60C-BF87-4585-AE1A-5161A8537C23}"/>
                    </a:ext>
                  </a:extLst>
                </p14:cNvPr>
                <p14:cNvContentPartPr/>
                <p14:nvPr/>
              </p14:nvContentPartPr>
              <p14:xfrm>
                <a:off x="9537293" y="2751907"/>
                <a:ext cx="82800" cy="199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97EB60C-BF87-4585-AE1A-5161A8537C2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32973" y="2747587"/>
                  <a:ext cx="91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489613E-FE60-425F-83B4-E10368B4BD52}"/>
                    </a:ext>
                  </a:extLst>
                </p14:cNvPr>
                <p14:cNvContentPartPr/>
                <p14:nvPr/>
              </p14:nvContentPartPr>
              <p14:xfrm>
                <a:off x="9649973" y="2690707"/>
                <a:ext cx="190080" cy="155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489613E-FE60-425F-83B4-E10368B4BD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45653" y="2686387"/>
                  <a:ext cx="198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9706572-9594-4721-AC91-5E65292E1D9A}"/>
                    </a:ext>
                  </a:extLst>
                </p14:cNvPr>
                <p14:cNvContentPartPr/>
                <p14:nvPr/>
              </p14:nvContentPartPr>
              <p14:xfrm>
                <a:off x="9863453" y="2732827"/>
                <a:ext cx="15120" cy="102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9706572-9594-4721-AC91-5E65292E1D9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59133" y="2728507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3B00A30-052C-4AC5-ACB9-F84E1E4DEA44}"/>
                    </a:ext>
                  </a:extLst>
                </p14:cNvPr>
                <p14:cNvContentPartPr/>
                <p14:nvPr/>
              </p14:nvContentPartPr>
              <p14:xfrm>
                <a:off x="9838253" y="2728507"/>
                <a:ext cx="121320" cy="100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3B00A30-052C-4AC5-ACB9-F84E1E4DEA4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33933" y="2724187"/>
                  <a:ext cx="129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57E3FFE-9028-4F05-8C6F-B750A0F2B8BC}"/>
                    </a:ext>
                  </a:extLst>
                </p14:cNvPr>
                <p14:cNvContentPartPr/>
                <p14:nvPr/>
              </p14:nvContentPartPr>
              <p14:xfrm>
                <a:off x="9955613" y="2737507"/>
                <a:ext cx="71640" cy="87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57E3FFE-9028-4F05-8C6F-B750A0F2B8B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951293" y="2733187"/>
                  <a:ext cx="80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3E90738-8D77-469B-BD63-55AC9261C5E7}"/>
                    </a:ext>
                  </a:extLst>
                </p14:cNvPr>
                <p14:cNvContentPartPr/>
                <p14:nvPr/>
              </p14:nvContentPartPr>
              <p14:xfrm>
                <a:off x="10225973" y="2715187"/>
                <a:ext cx="12240" cy="96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3E90738-8D77-469B-BD63-55AC9261C5E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21653" y="2710867"/>
                  <a:ext cx="2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E6E0D9F-EEF9-4E50-98B9-66C659E5273E}"/>
                    </a:ext>
                  </a:extLst>
                </p14:cNvPr>
                <p14:cNvContentPartPr/>
                <p14:nvPr/>
              </p14:nvContentPartPr>
              <p14:xfrm>
                <a:off x="10252613" y="2708347"/>
                <a:ext cx="108000" cy="835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E6E0D9F-EEF9-4E50-98B9-66C659E527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248293" y="2704027"/>
                  <a:ext cx="116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A3801FD-6EA0-4600-AF20-D46ED67802B2}"/>
                    </a:ext>
                  </a:extLst>
                </p14:cNvPr>
                <p14:cNvContentPartPr/>
                <p14:nvPr/>
              </p14:nvContentPartPr>
              <p14:xfrm>
                <a:off x="10290053" y="2607187"/>
                <a:ext cx="360" cy="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A3801FD-6EA0-4600-AF20-D46ED67802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85733" y="2602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2B0E4B2-5D37-4AF2-BBA7-F24619C1D1AF}"/>
                    </a:ext>
                  </a:extLst>
                </p14:cNvPr>
                <p14:cNvContentPartPr/>
                <p14:nvPr/>
              </p14:nvContentPartPr>
              <p14:xfrm>
                <a:off x="10510373" y="2562907"/>
                <a:ext cx="21600" cy="204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2B0E4B2-5D37-4AF2-BBA7-F24619C1D1A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06053" y="2558587"/>
                  <a:ext cx="30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EC6B42D-0DE7-45EF-9E31-CD3710D18627}"/>
                    </a:ext>
                  </a:extLst>
                </p14:cNvPr>
                <p14:cNvContentPartPr/>
                <p14:nvPr/>
              </p14:nvContentPartPr>
              <p14:xfrm>
                <a:off x="10475813" y="2660467"/>
                <a:ext cx="237240" cy="104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EC6B42D-0DE7-45EF-9E31-CD3710D1862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71493" y="2656147"/>
                  <a:ext cx="245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69A009F-8983-4A49-AF55-568ACB0E5080}"/>
                    </a:ext>
                  </a:extLst>
                </p14:cNvPr>
                <p14:cNvContentPartPr/>
                <p14:nvPr/>
              </p14:nvContentPartPr>
              <p14:xfrm>
                <a:off x="7774373" y="3090307"/>
                <a:ext cx="165600" cy="1051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69A009F-8983-4A49-AF55-568ACB0E50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70053" y="3085987"/>
                  <a:ext cx="17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8A91769-14AF-4C5E-9E4F-8DA8E9411E89}"/>
                    </a:ext>
                  </a:extLst>
                </p14:cNvPr>
                <p14:cNvContentPartPr/>
                <p14:nvPr/>
              </p14:nvContentPartPr>
              <p14:xfrm>
                <a:off x="7993253" y="3100747"/>
                <a:ext cx="144720" cy="104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8A91769-14AF-4C5E-9E4F-8DA8E9411E8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88933" y="3096427"/>
                  <a:ext cx="153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0659769-DF22-41B5-A59C-945DE165E609}"/>
                    </a:ext>
                  </a:extLst>
                </p14:cNvPr>
                <p14:cNvContentPartPr/>
                <p14:nvPr/>
              </p14:nvContentPartPr>
              <p14:xfrm>
                <a:off x="8141573" y="3103987"/>
                <a:ext cx="91080" cy="946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0659769-DF22-41B5-A59C-945DE165E60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37253" y="3099667"/>
                  <a:ext cx="99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A0699F-C12A-4168-9622-1BA52310FC08}"/>
                    </a:ext>
                  </a:extLst>
                </p14:cNvPr>
                <p14:cNvContentPartPr/>
                <p14:nvPr/>
              </p14:nvContentPartPr>
              <p14:xfrm>
                <a:off x="8270453" y="3107227"/>
                <a:ext cx="9000" cy="77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A0699F-C12A-4168-9622-1BA52310FC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66133" y="3102907"/>
                  <a:ext cx="1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0DA473B-6DAA-48F2-ABC7-00C610BADDF2}"/>
                    </a:ext>
                  </a:extLst>
                </p14:cNvPr>
                <p14:cNvContentPartPr/>
                <p14:nvPr/>
              </p14:nvContentPartPr>
              <p14:xfrm>
                <a:off x="8262533" y="3038467"/>
                <a:ext cx="3240" cy="6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0DA473B-6DAA-48F2-ABC7-00C610BADDF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58213" y="3034147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B16403E-5F29-4CAD-8DCC-FAC324E5E97F}"/>
                    </a:ext>
                  </a:extLst>
                </p14:cNvPr>
                <p14:cNvContentPartPr/>
                <p14:nvPr/>
              </p14:nvContentPartPr>
              <p14:xfrm>
                <a:off x="8345693" y="3096427"/>
                <a:ext cx="180720" cy="763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B16403E-5F29-4CAD-8DCC-FAC324E5E97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41373" y="3092107"/>
                  <a:ext cx="189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DDC118-12AD-4208-AC6A-5379C6173231}"/>
                    </a:ext>
                  </a:extLst>
                </p14:cNvPr>
                <p14:cNvContentPartPr/>
                <p14:nvPr/>
              </p14:nvContentPartPr>
              <p14:xfrm>
                <a:off x="8573933" y="3091387"/>
                <a:ext cx="97200" cy="86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DDC118-12AD-4208-AC6A-5379C617323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69613" y="3087067"/>
                  <a:ext cx="105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9C6ADEC-46E5-451D-96C8-6C73E712337C}"/>
                    </a:ext>
                  </a:extLst>
                </p14:cNvPr>
                <p14:cNvContentPartPr/>
                <p14:nvPr/>
              </p14:nvContentPartPr>
              <p14:xfrm>
                <a:off x="8582573" y="3116587"/>
                <a:ext cx="80280" cy="198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9C6ADEC-46E5-451D-96C8-6C73E712337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578253" y="3112267"/>
                  <a:ext cx="88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2585BC2-79A6-4117-AEEC-674667F4F210}"/>
                    </a:ext>
                  </a:extLst>
                </p14:cNvPr>
                <p14:cNvContentPartPr/>
                <p14:nvPr/>
              </p14:nvContentPartPr>
              <p14:xfrm>
                <a:off x="8692013" y="3070867"/>
                <a:ext cx="109800" cy="8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2585BC2-79A6-4117-AEEC-674667F4F21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87693" y="3066547"/>
                  <a:ext cx="11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D6A41C-9306-4330-9768-1E90316F800B}"/>
                    </a:ext>
                  </a:extLst>
                </p14:cNvPr>
                <p14:cNvContentPartPr/>
                <p14:nvPr/>
              </p14:nvContentPartPr>
              <p14:xfrm>
                <a:off x="8653493" y="3014707"/>
                <a:ext cx="360" cy="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D6A41C-9306-4330-9768-1E90316F80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49173" y="301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0CBD681-1447-47FB-BDE1-FCCF10106847}"/>
                    </a:ext>
                  </a:extLst>
                </p14:cNvPr>
                <p14:cNvContentPartPr/>
                <p14:nvPr/>
              </p14:nvContentPartPr>
              <p14:xfrm>
                <a:off x="9103493" y="3032347"/>
                <a:ext cx="118800" cy="206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0CBD681-1447-47FB-BDE1-FCCF1010684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099173" y="3028027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8CEDE59-7882-4EE5-81BF-A4C1BA0AC9FD}"/>
                    </a:ext>
                  </a:extLst>
                </p14:cNvPr>
                <p14:cNvContentPartPr/>
                <p14:nvPr/>
              </p14:nvContentPartPr>
              <p14:xfrm>
                <a:off x="9248213" y="3045307"/>
                <a:ext cx="68760" cy="82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8CEDE59-7882-4EE5-81BF-A4C1BA0AC9F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43893" y="3040987"/>
                  <a:ext cx="7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0F330F0-C134-4374-98A8-4030BE1B1B82}"/>
                    </a:ext>
                  </a:extLst>
                </p14:cNvPr>
                <p14:cNvContentPartPr/>
                <p14:nvPr/>
              </p14:nvContentPartPr>
              <p14:xfrm>
                <a:off x="9331013" y="3037027"/>
                <a:ext cx="83160" cy="83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0F330F0-C134-4374-98A8-4030BE1B1B8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26693" y="3032707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72446FD-72DB-4633-ABC6-87CA054400E0}"/>
                    </a:ext>
                  </a:extLst>
                </p14:cNvPr>
                <p14:cNvContentPartPr/>
                <p14:nvPr/>
              </p14:nvContentPartPr>
              <p14:xfrm>
                <a:off x="9475373" y="2951707"/>
                <a:ext cx="224280" cy="194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72446FD-72DB-4633-ABC6-87CA054400E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471053" y="2947387"/>
                  <a:ext cx="232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1D70843-61E4-4F2D-89DF-D6B8F7A739A4}"/>
                    </a:ext>
                  </a:extLst>
                </p14:cNvPr>
                <p14:cNvContentPartPr/>
                <p14:nvPr/>
              </p14:nvContentPartPr>
              <p14:xfrm>
                <a:off x="9653933" y="3006067"/>
                <a:ext cx="140400" cy="89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1D70843-61E4-4F2D-89DF-D6B8F7A739A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49613" y="3001747"/>
                  <a:ext cx="149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F0AB2FA-672B-462A-B0F8-64C7D5F06CC1}"/>
                    </a:ext>
                  </a:extLst>
                </p14:cNvPr>
                <p14:cNvContentPartPr/>
                <p14:nvPr/>
              </p14:nvContentPartPr>
              <p14:xfrm>
                <a:off x="9611453" y="2918947"/>
                <a:ext cx="18000" cy="18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F0AB2FA-672B-462A-B0F8-64C7D5F06CC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607133" y="2914627"/>
                  <a:ext cx="26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B57863C-2305-4DF7-A0F9-D7A4D1E13F20}"/>
                    </a:ext>
                  </a:extLst>
                </p14:cNvPr>
                <p14:cNvContentPartPr/>
                <p14:nvPr/>
              </p14:nvContentPartPr>
              <p14:xfrm>
                <a:off x="7790573" y="3351307"/>
                <a:ext cx="11880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B57863C-2305-4DF7-A0F9-D7A4D1E13F2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786253" y="3346987"/>
                  <a:ext cx="12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B18AD0-352A-4B25-84D8-10E0317A7DAD}"/>
                    </a:ext>
                  </a:extLst>
                </p14:cNvPr>
                <p14:cNvContentPartPr/>
                <p14:nvPr/>
              </p14:nvContentPartPr>
              <p14:xfrm>
                <a:off x="8016653" y="3341227"/>
                <a:ext cx="11880" cy="134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B18AD0-352A-4B25-84D8-10E0317A7DA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012333" y="3336907"/>
                  <a:ext cx="2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F8215E8-306A-4380-BA3F-74E2836889D4}"/>
                    </a:ext>
                  </a:extLst>
                </p14:cNvPr>
                <p14:cNvContentPartPr/>
                <p14:nvPr/>
              </p14:nvContentPartPr>
              <p14:xfrm>
                <a:off x="7966973" y="3317107"/>
                <a:ext cx="139320" cy="142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F8215E8-306A-4380-BA3F-74E2836889D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962653" y="3312787"/>
                  <a:ext cx="147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AB838F8-E679-4B26-8B0D-085533CA72CE}"/>
                    </a:ext>
                  </a:extLst>
                </p14:cNvPr>
                <p14:cNvContentPartPr/>
                <p14:nvPr/>
              </p14:nvContentPartPr>
              <p14:xfrm>
                <a:off x="8151293" y="3336547"/>
                <a:ext cx="121680" cy="1414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AB838F8-E679-4B26-8B0D-085533CA72C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146973" y="3332227"/>
                  <a:ext cx="13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908AF8E-9250-4C15-9D30-61AA811DF469}"/>
                    </a:ext>
                  </a:extLst>
                </p14:cNvPr>
                <p14:cNvContentPartPr/>
                <p14:nvPr/>
              </p14:nvContentPartPr>
              <p14:xfrm>
                <a:off x="8490053" y="3397387"/>
                <a:ext cx="126360" cy="21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908AF8E-9250-4C15-9D30-61AA811DF46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485733" y="3393067"/>
                  <a:ext cx="13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02F6C88-8BA9-4D25-91EB-D9D20D3A4F84}"/>
                    </a:ext>
                  </a:extLst>
                </p14:cNvPr>
                <p14:cNvContentPartPr/>
                <p14:nvPr/>
              </p14:nvContentPartPr>
              <p14:xfrm>
                <a:off x="8617133" y="3345187"/>
                <a:ext cx="84960" cy="1238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02F6C88-8BA9-4D25-91EB-D9D20D3A4F8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612813" y="3340867"/>
                  <a:ext cx="93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B92AC03-EBFD-4E9F-91AD-3D53FE8BF57C}"/>
                    </a:ext>
                  </a:extLst>
                </p14:cNvPr>
                <p14:cNvContentPartPr/>
                <p14:nvPr/>
              </p14:nvContentPartPr>
              <p14:xfrm>
                <a:off x="8937173" y="3357787"/>
                <a:ext cx="172800" cy="892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B92AC03-EBFD-4E9F-91AD-3D53FE8BF57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32853" y="3353467"/>
                  <a:ext cx="181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BB2346-34A8-4830-8B9E-2E86A8D07BC8}"/>
                    </a:ext>
                  </a:extLst>
                </p14:cNvPr>
                <p14:cNvContentPartPr/>
                <p14:nvPr/>
              </p14:nvContentPartPr>
              <p14:xfrm>
                <a:off x="9153893" y="3362467"/>
                <a:ext cx="128160" cy="77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BB2346-34A8-4830-8B9E-2E86A8D07BC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149573" y="3358147"/>
                  <a:ext cx="136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EAAF178-7942-4336-820D-9DC14A78C857}"/>
                    </a:ext>
                  </a:extLst>
                </p14:cNvPr>
                <p14:cNvContentPartPr/>
                <p14:nvPr/>
              </p14:nvContentPartPr>
              <p14:xfrm>
                <a:off x="9303293" y="3337987"/>
                <a:ext cx="81360" cy="102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EAAF178-7942-4336-820D-9DC14A78C85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298973" y="3333667"/>
                  <a:ext cx="90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A2C9287-9A4D-497E-8D8A-F114EB55D57B}"/>
                    </a:ext>
                  </a:extLst>
                </p14:cNvPr>
                <p14:cNvContentPartPr/>
                <p14:nvPr/>
              </p14:nvContentPartPr>
              <p14:xfrm>
                <a:off x="9312653" y="3339067"/>
                <a:ext cx="99000" cy="914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A2C9287-9A4D-497E-8D8A-F114EB55D57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308333" y="3334747"/>
                  <a:ext cx="107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B269DA6-0B0B-481A-9158-929BD14F4E19}"/>
                    </a:ext>
                  </a:extLst>
                </p14:cNvPr>
                <p14:cNvContentPartPr/>
                <p14:nvPr/>
              </p14:nvContentPartPr>
              <p14:xfrm>
                <a:off x="9498773" y="3315307"/>
                <a:ext cx="28080" cy="1080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B269DA6-0B0B-481A-9158-929BD14F4E1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494453" y="3310987"/>
                  <a:ext cx="36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9B4A9BC-581F-4B9A-8A2B-6A692688931B}"/>
                    </a:ext>
                  </a:extLst>
                </p14:cNvPr>
                <p14:cNvContentPartPr/>
                <p14:nvPr/>
              </p14:nvContentPartPr>
              <p14:xfrm>
                <a:off x="9548813" y="3300187"/>
                <a:ext cx="7560" cy="113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9B4A9BC-581F-4B9A-8A2B-6A692688931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544493" y="3295867"/>
                  <a:ext cx="1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2B1AF6-1E04-4EBA-838F-4D9D59BFE2DB}"/>
                    </a:ext>
                  </a:extLst>
                </p14:cNvPr>
                <p14:cNvContentPartPr/>
                <p14:nvPr/>
              </p14:nvContentPartPr>
              <p14:xfrm>
                <a:off x="9457373" y="3247627"/>
                <a:ext cx="135000" cy="23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2B1AF6-1E04-4EBA-838F-4D9D59BFE2D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453053" y="3243307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DDE8548-1837-4CBD-A142-47A301F831A8}"/>
                    </a:ext>
                  </a:extLst>
                </p14:cNvPr>
                <p14:cNvContentPartPr/>
                <p14:nvPr/>
              </p14:nvContentPartPr>
              <p14:xfrm>
                <a:off x="9769853" y="3271027"/>
                <a:ext cx="213120" cy="29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DDE8548-1837-4CBD-A142-47A301F831A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765533" y="3266707"/>
                  <a:ext cx="221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59C8EA9-72AB-4661-8FAE-273C49ABB47C}"/>
                    </a:ext>
                  </a:extLst>
                </p14:cNvPr>
                <p14:cNvContentPartPr/>
                <p14:nvPr/>
              </p14:nvContentPartPr>
              <p14:xfrm>
                <a:off x="9810533" y="3312427"/>
                <a:ext cx="180720" cy="34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59C8EA9-72AB-4661-8FAE-273C49ABB4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806213" y="3308107"/>
                  <a:ext cx="18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3E4A8CD-6BCB-45CC-B7C9-A8EBB9461BBE}"/>
                    </a:ext>
                  </a:extLst>
                </p14:cNvPr>
                <p14:cNvContentPartPr/>
                <p14:nvPr/>
              </p14:nvContentPartPr>
              <p14:xfrm>
                <a:off x="10252613" y="3195787"/>
                <a:ext cx="187920" cy="1832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3E4A8CD-6BCB-45CC-B7C9-A8EBB9461BB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248293" y="3191467"/>
                  <a:ext cx="196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AE8E2D4-0692-4F90-9A44-684888F40497}"/>
                    </a:ext>
                  </a:extLst>
                </p14:cNvPr>
                <p14:cNvContentPartPr/>
                <p14:nvPr/>
              </p14:nvContentPartPr>
              <p14:xfrm>
                <a:off x="7693013" y="3282547"/>
                <a:ext cx="27720" cy="270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AE8E2D4-0692-4F90-9A44-684888F4049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688693" y="3278227"/>
                  <a:ext cx="36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66CB428-6DA2-4535-81A1-44BA21C8C0EA}"/>
                    </a:ext>
                  </a:extLst>
                </p14:cNvPr>
                <p14:cNvContentPartPr/>
                <p14:nvPr/>
              </p14:nvContentPartPr>
              <p14:xfrm>
                <a:off x="7693013" y="3235027"/>
                <a:ext cx="612000" cy="2786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66CB428-6DA2-4535-81A1-44BA21C8C0E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88693" y="3230707"/>
                  <a:ext cx="620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892B6A1-99B3-4F2F-833B-E5814FC6A39B}"/>
                    </a:ext>
                  </a:extLst>
                </p14:cNvPr>
                <p14:cNvContentPartPr/>
                <p14:nvPr/>
              </p14:nvContentPartPr>
              <p14:xfrm>
                <a:off x="7678613" y="3490627"/>
                <a:ext cx="631440" cy="69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892B6A1-99B3-4F2F-833B-E5814FC6A39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674293" y="3486307"/>
                  <a:ext cx="640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0BEB75F-C0EC-4BA3-BF3A-43476BDB8A2C}"/>
                    </a:ext>
                  </a:extLst>
                </p14:cNvPr>
                <p14:cNvContentPartPr/>
                <p14:nvPr/>
              </p14:nvContentPartPr>
              <p14:xfrm>
                <a:off x="7752053" y="3841627"/>
                <a:ext cx="148680" cy="97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0BEB75F-C0EC-4BA3-BF3A-43476BDB8A2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747733" y="3837307"/>
                  <a:ext cx="157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556044-BFE8-403F-B5C1-2C6781AEFADB}"/>
                    </a:ext>
                  </a:extLst>
                </p14:cNvPr>
                <p14:cNvContentPartPr/>
                <p14:nvPr/>
              </p14:nvContentPartPr>
              <p14:xfrm>
                <a:off x="7915133" y="3778627"/>
                <a:ext cx="196560" cy="145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556044-BFE8-403F-B5C1-2C6781AEFAD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10813" y="3774307"/>
                  <a:ext cx="20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41F4F37-0829-43B9-9070-38A92707698B}"/>
                    </a:ext>
                  </a:extLst>
                </p14:cNvPr>
                <p14:cNvContentPartPr/>
                <p14:nvPr/>
              </p14:nvContentPartPr>
              <p14:xfrm>
                <a:off x="8307173" y="3773587"/>
                <a:ext cx="197280" cy="131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41F4F37-0829-43B9-9070-38A92707698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02853" y="3769267"/>
                  <a:ext cx="205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040FACD-6984-4230-82F4-6D941B4F981B}"/>
                    </a:ext>
                  </a:extLst>
                </p14:cNvPr>
                <p14:cNvContentPartPr/>
                <p14:nvPr/>
              </p14:nvContentPartPr>
              <p14:xfrm>
                <a:off x="8515613" y="3692587"/>
                <a:ext cx="55440" cy="203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040FACD-6984-4230-82F4-6D941B4F981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11293" y="3688267"/>
                  <a:ext cx="64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646CEB6-5635-470B-8E26-1CFD2CD44B8E}"/>
                    </a:ext>
                  </a:extLst>
                </p14:cNvPr>
                <p14:cNvContentPartPr/>
                <p14:nvPr/>
              </p14:nvContentPartPr>
              <p14:xfrm>
                <a:off x="8582933" y="3764227"/>
                <a:ext cx="96840" cy="106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646CEB6-5635-470B-8E26-1CFD2CD44B8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578613" y="3759907"/>
                  <a:ext cx="10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B81C412-0D6B-4D6A-9CAD-025575AA2561}"/>
                    </a:ext>
                  </a:extLst>
                </p14:cNvPr>
                <p14:cNvContentPartPr/>
                <p14:nvPr/>
              </p14:nvContentPartPr>
              <p14:xfrm>
                <a:off x="8681213" y="3686107"/>
                <a:ext cx="499680" cy="203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B81C412-0D6B-4D6A-9CAD-025575AA256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676893" y="3681787"/>
                  <a:ext cx="508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BE73F79-C3D9-4167-BEC1-9B3404A5F27B}"/>
                    </a:ext>
                  </a:extLst>
                </p14:cNvPr>
                <p14:cNvContentPartPr/>
                <p14:nvPr/>
              </p14:nvContentPartPr>
              <p14:xfrm>
                <a:off x="9377813" y="3676387"/>
                <a:ext cx="136800" cy="222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BE73F79-C3D9-4167-BEC1-9B3404A5F27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73493" y="3672067"/>
                  <a:ext cx="14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00B7965-3932-4A65-A6A5-2455FCFB818D}"/>
                    </a:ext>
                  </a:extLst>
                </p14:cNvPr>
                <p14:cNvContentPartPr/>
                <p14:nvPr/>
              </p14:nvContentPartPr>
              <p14:xfrm>
                <a:off x="9507413" y="3713107"/>
                <a:ext cx="177120" cy="96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00B7965-3932-4A65-A6A5-2455FCFB818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03093" y="3708787"/>
                  <a:ext cx="18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9572B69-83D3-49E0-8749-362F3F0060A5}"/>
                    </a:ext>
                  </a:extLst>
                </p14:cNvPr>
                <p14:cNvContentPartPr/>
                <p14:nvPr/>
              </p14:nvContentPartPr>
              <p14:xfrm>
                <a:off x="9842573" y="3727507"/>
                <a:ext cx="113400" cy="2188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9572B69-83D3-49E0-8749-362F3F0060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838253" y="3723187"/>
                  <a:ext cx="122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7CCF013-330B-4729-B0EB-DFFA73EA0180}"/>
                    </a:ext>
                  </a:extLst>
                </p14:cNvPr>
                <p14:cNvContentPartPr/>
                <p14:nvPr/>
              </p14:nvContentPartPr>
              <p14:xfrm>
                <a:off x="10011413" y="3710947"/>
                <a:ext cx="186840" cy="97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7CCF013-330B-4729-B0EB-DFFA73EA018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007093" y="3706627"/>
                  <a:ext cx="19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4A97FAA-DE40-45F8-90A6-7370AE3032B6}"/>
                    </a:ext>
                  </a:extLst>
                </p14:cNvPr>
                <p14:cNvContentPartPr/>
                <p14:nvPr/>
              </p14:nvContentPartPr>
              <p14:xfrm>
                <a:off x="10204013" y="3749107"/>
                <a:ext cx="360" cy="3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4A97FAA-DE40-45F8-90A6-7370AE3032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99693" y="3744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8DC4D17-A24B-447D-874F-3ABF34FB8665}"/>
                    </a:ext>
                  </a:extLst>
                </p14:cNvPr>
                <p14:cNvContentPartPr/>
                <p14:nvPr/>
              </p14:nvContentPartPr>
              <p14:xfrm>
                <a:off x="10247573" y="3636427"/>
                <a:ext cx="155520" cy="197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8DC4D17-A24B-447D-874F-3ABF34FB866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43253" y="3632107"/>
                  <a:ext cx="16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E65F81D-63DE-4F49-8A3A-C7F5DA994641}"/>
                    </a:ext>
                  </a:extLst>
                </p14:cNvPr>
                <p14:cNvContentPartPr/>
                <p14:nvPr/>
              </p14:nvContentPartPr>
              <p14:xfrm>
                <a:off x="10445933" y="3704827"/>
                <a:ext cx="85320" cy="75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E65F81D-63DE-4F49-8A3A-C7F5DA99464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41253" y="3700507"/>
                  <a:ext cx="93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5F8F113-D1AB-442F-BC9C-80033707F40D}"/>
                    </a:ext>
                  </a:extLst>
                </p14:cNvPr>
                <p14:cNvContentPartPr/>
                <p14:nvPr/>
              </p14:nvContentPartPr>
              <p14:xfrm>
                <a:off x="10530893" y="3597187"/>
                <a:ext cx="120600" cy="1638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5F8F113-D1AB-442F-BC9C-80033707F40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526573" y="3592867"/>
                  <a:ext cx="129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CD83459-A7F3-47BB-848A-1B4EBB560634}"/>
                    </a:ext>
                  </a:extLst>
                </p14:cNvPr>
                <p14:cNvContentPartPr/>
                <p14:nvPr/>
              </p14:nvContentPartPr>
              <p14:xfrm>
                <a:off x="10723853" y="3670627"/>
                <a:ext cx="92520" cy="105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CD83459-A7F3-47BB-848A-1B4EBB56063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19533" y="3666307"/>
                  <a:ext cx="101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A1CE95B-E7B5-48D8-BB15-10515AE5D312}"/>
                    </a:ext>
                  </a:extLst>
                </p14:cNvPr>
                <p14:cNvContentPartPr/>
                <p14:nvPr/>
              </p14:nvContentPartPr>
              <p14:xfrm>
                <a:off x="10877213" y="3694027"/>
                <a:ext cx="252360" cy="655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A1CE95B-E7B5-48D8-BB15-10515AE5D31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72893" y="3689707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1E11E16-57F8-4483-9B8F-2150E5C0E25C}"/>
                    </a:ext>
                  </a:extLst>
                </p14:cNvPr>
                <p14:cNvContentPartPr/>
                <p14:nvPr/>
              </p14:nvContentPartPr>
              <p14:xfrm>
                <a:off x="11164493" y="3679987"/>
                <a:ext cx="123480" cy="1706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1E11E16-57F8-4483-9B8F-2150E5C0E25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160173" y="3675667"/>
                  <a:ext cx="132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E93BDE3-4991-4603-BE8D-5F17391E1C0B}"/>
                    </a:ext>
                  </a:extLst>
                </p14:cNvPr>
                <p14:cNvContentPartPr/>
                <p14:nvPr/>
              </p14:nvContentPartPr>
              <p14:xfrm>
                <a:off x="11341253" y="3611587"/>
                <a:ext cx="126360" cy="143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E93BDE3-4991-4603-BE8D-5F17391E1C0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36933" y="3607267"/>
                  <a:ext cx="135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984DCF7-E592-44BF-BF41-26799906075D}"/>
                    </a:ext>
                  </a:extLst>
                </p14:cNvPr>
                <p14:cNvContentPartPr/>
                <p14:nvPr/>
              </p14:nvContentPartPr>
              <p14:xfrm>
                <a:off x="11253053" y="3696547"/>
                <a:ext cx="118440" cy="781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984DCF7-E592-44BF-BF41-26799906075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248733" y="3692227"/>
                  <a:ext cx="12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BF994A0-6081-4EE7-8A35-3C5B4D105F33}"/>
                    </a:ext>
                  </a:extLst>
                </p14:cNvPr>
                <p14:cNvContentPartPr/>
                <p14:nvPr/>
              </p14:nvContentPartPr>
              <p14:xfrm>
                <a:off x="11493893" y="3674227"/>
                <a:ext cx="194400" cy="76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BF994A0-6081-4EE7-8A35-3C5B4D105F3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89573" y="3669907"/>
                  <a:ext cx="203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2A742AD-F7C3-4F34-B704-AEF7C7CB1CFB}"/>
                    </a:ext>
                  </a:extLst>
                </p14:cNvPr>
                <p14:cNvContentPartPr/>
                <p14:nvPr/>
              </p14:nvContentPartPr>
              <p14:xfrm>
                <a:off x="11816813" y="3525547"/>
                <a:ext cx="20880" cy="187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2A742AD-F7C3-4F34-B704-AEF7C7CB1CF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812493" y="3521227"/>
                  <a:ext cx="29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DA1396B-387D-4240-B3E6-91C8D42F7052}"/>
                    </a:ext>
                  </a:extLst>
                </p14:cNvPr>
                <p14:cNvContentPartPr/>
                <p14:nvPr/>
              </p14:nvContentPartPr>
              <p14:xfrm>
                <a:off x="11793053" y="3751267"/>
                <a:ext cx="5040" cy="140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DA1396B-387D-4240-B3E6-91C8D42F705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788733" y="3746947"/>
                  <a:ext cx="13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CA19C98-54DC-4DD6-BF16-DDD1ADCA02A0}"/>
                    </a:ext>
                  </a:extLst>
                </p14:cNvPr>
                <p14:cNvContentPartPr/>
                <p14:nvPr/>
              </p14:nvContentPartPr>
              <p14:xfrm>
                <a:off x="8409773" y="2026867"/>
                <a:ext cx="1548000" cy="255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CA19C98-54DC-4DD6-BF16-DDD1ADCA02A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05453" y="2022547"/>
                  <a:ext cx="1556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F045D10-5199-439C-AD8D-8758E1CBBFE7}"/>
                    </a:ext>
                  </a:extLst>
                </p14:cNvPr>
                <p14:cNvContentPartPr/>
                <p14:nvPr/>
              </p14:nvContentPartPr>
              <p14:xfrm>
                <a:off x="8356853" y="2216227"/>
                <a:ext cx="212400" cy="123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F045D10-5199-439C-AD8D-8758E1CBBFE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52533" y="2211907"/>
                  <a:ext cx="221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A6FA8F5-39BE-4A1F-A1D6-C903963ED1F4}"/>
                    </a:ext>
                  </a:extLst>
                </p14:cNvPr>
                <p14:cNvContentPartPr/>
                <p14:nvPr/>
              </p14:nvContentPartPr>
              <p14:xfrm>
                <a:off x="8909453" y="2121187"/>
                <a:ext cx="998640" cy="151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A6FA8F5-39BE-4A1F-A1D6-C903963ED1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05133" y="2116867"/>
                  <a:ext cx="1007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E30E662-B7DD-4BC1-BD65-919EA3F3BC5C}"/>
                    </a:ext>
                  </a:extLst>
                </p14:cNvPr>
                <p14:cNvContentPartPr/>
                <p14:nvPr/>
              </p14:nvContentPartPr>
              <p14:xfrm>
                <a:off x="4966733" y="532507"/>
                <a:ext cx="148320" cy="18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E30E662-B7DD-4BC1-BD65-919EA3F3BC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62413" y="528187"/>
                  <a:ext cx="156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A111F52-758B-48F3-9BE0-2BED1196398F}"/>
                    </a:ext>
                  </a:extLst>
                </p14:cNvPr>
                <p14:cNvContentPartPr/>
                <p14:nvPr/>
              </p14:nvContentPartPr>
              <p14:xfrm>
                <a:off x="5219453" y="582187"/>
                <a:ext cx="68760" cy="70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A111F52-758B-48F3-9BE0-2BED1196398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215133" y="577867"/>
                  <a:ext cx="77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FD49571-F9A1-4F5A-979C-EA50C45FB7DF}"/>
                    </a:ext>
                  </a:extLst>
                </p14:cNvPr>
                <p14:cNvContentPartPr/>
                <p14:nvPr/>
              </p14:nvContentPartPr>
              <p14:xfrm>
                <a:off x="5253653" y="583987"/>
                <a:ext cx="64080" cy="189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FD49571-F9A1-4F5A-979C-EA50C45FB7D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249333" y="579667"/>
                  <a:ext cx="72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41394A-9DB2-403B-AD84-E7D22DFD0BFF}"/>
                    </a:ext>
                  </a:extLst>
                </p14:cNvPr>
                <p14:cNvContentPartPr/>
                <p14:nvPr/>
              </p14:nvContentPartPr>
              <p14:xfrm>
                <a:off x="4921733" y="817267"/>
                <a:ext cx="501840" cy="26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41394A-9DB2-403B-AD84-E7D22DFD0BF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917413" y="812947"/>
                  <a:ext cx="51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8F31796-9978-420B-8C9A-D0662791C75C}"/>
                    </a:ext>
                  </a:extLst>
                </p14:cNvPr>
                <p14:cNvContentPartPr/>
                <p14:nvPr/>
              </p14:nvContentPartPr>
              <p14:xfrm>
                <a:off x="4982213" y="886387"/>
                <a:ext cx="108720" cy="156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8F31796-9978-420B-8C9A-D0662791C75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77893" y="882067"/>
                  <a:ext cx="11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FB0D76F-BB53-4F41-A858-1ABFD1B0763F}"/>
                    </a:ext>
                  </a:extLst>
                </p14:cNvPr>
                <p14:cNvContentPartPr/>
                <p14:nvPr/>
              </p14:nvContentPartPr>
              <p14:xfrm>
                <a:off x="5170493" y="919147"/>
                <a:ext cx="140040" cy="97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FB0D76F-BB53-4F41-A858-1ABFD1B0763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66173" y="914827"/>
                  <a:ext cx="14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6B4793E-8D40-4F80-A547-7BDEDFFC5E7F}"/>
                    </a:ext>
                  </a:extLst>
                </p14:cNvPr>
                <p14:cNvContentPartPr/>
                <p14:nvPr/>
              </p14:nvContentPartPr>
              <p14:xfrm>
                <a:off x="5237453" y="977107"/>
                <a:ext cx="66960" cy="52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6B4793E-8D40-4F80-A547-7BDEDFFC5E7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233133" y="972787"/>
                  <a:ext cx="75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719AE9-BF2B-4479-BE6E-67B250BE4598}"/>
                    </a:ext>
                  </a:extLst>
                </p14:cNvPr>
                <p14:cNvContentPartPr/>
                <p14:nvPr/>
              </p14:nvContentPartPr>
              <p14:xfrm>
                <a:off x="5574053" y="738787"/>
                <a:ext cx="149040" cy="132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719AE9-BF2B-4479-BE6E-67B250BE459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569733" y="734467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8317BAD-7160-408A-B98F-B6146B6D3920}"/>
                    </a:ext>
                  </a:extLst>
                </p14:cNvPr>
                <p14:cNvContentPartPr/>
                <p14:nvPr/>
              </p14:nvContentPartPr>
              <p14:xfrm>
                <a:off x="5795453" y="753187"/>
                <a:ext cx="182160" cy="82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8317BAD-7160-408A-B98F-B6146B6D392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791133" y="748867"/>
                  <a:ext cx="190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ADDEE48-8902-4E8B-8673-C7F235FDEFFF}"/>
                    </a:ext>
                  </a:extLst>
                </p14:cNvPr>
                <p14:cNvContentPartPr/>
                <p14:nvPr/>
              </p14:nvContentPartPr>
              <p14:xfrm>
                <a:off x="4942973" y="1235227"/>
                <a:ext cx="153360" cy="185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ADDEE48-8902-4E8B-8673-C7F235FDEFF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938653" y="1230907"/>
                  <a:ext cx="162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D2EA7A8-0DFC-4449-8B97-74C75A625D62}"/>
                    </a:ext>
                  </a:extLst>
                </p14:cNvPr>
                <p14:cNvContentPartPr/>
                <p14:nvPr/>
              </p14:nvContentPartPr>
              <p14:xfrm>
                <a:off x="5115053" y="1161787"/>
                <a:ext cx="116280" cy="119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D2EA7A8-0DFC-4449-8B97-74C75A625D6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10733" y="1157467"/>
                  <a:ext cx="12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92C864-5AFE-421F-8236-B4977652F8B5}"/>
                    </a:ext>
                  </a:extLst>
                </p14:cNvPr>
                <p14:cNvContentPartPr/>
                <p14:nvPr/>
              </p14:nvContentPartPr>
              <p14:xfrm>
                <a:off x="5267693" y="1277347"/>
                <a:ext cx="74880" cy="42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92C864-5AFE-421F-8236-B4977652F8B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263373" y="1273027"/>
                  <a:ext cx="83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97C560-6E23-4597-8FFF-1BD9561F3298}"/>
                    </a:ext>
                  </a:extLst>
                </p14:cNvPr>
                <p14:cNvContentPartPr/>
                <p14:nvPr/>
              </p14:nvContentPartPr>
              <p14:xfrm>
                <a:off x="5304053" y="1271587"/>
                <a:ext cx="84240" cy="203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97C560-6E23-4597-8FFF-1BD9561F329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99733" y="1267267"/>
                  <a:ext cx="92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0EE7ECB-0830-40B7-8B44-7D06E3FDF388}"/>
                    </a:ext>
                  </a:extLst>
                </p14:cNvPr>
                <p14:cNvContentPartPr/>
                <p14:nvPr/>
              </p14:nvContentPartPr>
              <p14:xfrm>
                <a:off x="4883573" y="1523587"/>
                <a:ext cx="560160" cy="48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0EE7ECB-0830-40B7-8B44-7D06E3FDF38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879253" y="1519267"/>
                  <a:ext cx="568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C94712-C522-4004-B34D-6A484AEA363A}"/>
                    </a:ext>
                  </a:extLst>
                </p14:cNvPr>
                <p14:cNvContentPartPr/>
                <p14:nvPr/>
              </p14:nvContentPartPr>
              <p14:xfrm>
                <a:off x="4969253" y="1572187"/>
                <a:ext cx="137520" cy="217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C94712-C522-4004-B34D-6A484AEA363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964933" y="1567867"/>
                  <a:ext cx="146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AAAF9ED-BDAF-44E6-B33B-9A0934FD634C}"/>
                    </a:ext>
                  </a:extLst>
                </p14:cNvPr>
                <p14:cNvContentPartPr/>
                <p14:nvPr/>
              </p14:nvContentPartPr>
              <p14:xfrm>
                <a:off x="5189213" y="1591987"/>
                <a:ext cx="150480" cy="152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AAAF9ED-BDAF-44E6-B33B-9A0934FD634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84893" y="1587667"/>
                  <a:ext cx="159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54452A0-1467-45E5-995B-FFEAC23828DF}"/>
                    </a:ext>
                  </a:extLst>
                </p14:cNvPr>
                <p14:cNvContentPartPr/>
                <p14:nvPr/>
              </p14:nvContentPartPr>
              <p14:xfrm>
                <a:off x="5277773" y="1685587"/>
                <a:ext cx="62640" cy="54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54452A0-1467-45E5-995B-FFEAC23828D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73453" y="1681267"/>
                  <a:ext cx="71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178E041-6C97-4A68-9380-7592A96EBA21}"/>
                    </a:ext>
                  </a:extLst>
                </p14:cNvPr>
                <p14:cNvContentPartPr/>
                <p14:nvPr/>
              </p14:nvContentPartPr>
              <p14:xfrm>
                <a:off x="5368853" y="1553467"/>
                <a:ext cx="101520" cy="102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178E041-6C97-4A68-9380-7592A96EBA2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64533" y="1549147"/>
                  <a:ext cx="110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D5502E-A83C-4F76-BA83-3CE522653C73}"/>
                    </a:ext>
                  </a:extLst>
                </p14:cNvPr>
                <p14:cNvContentPartPr/>
                <p14:nvPr/>
              </p14:nvContentPartPr>
              <p14:xfrm>
                <a:off x="5615453" y="1429267"/>
                <a:ext cx="191880" cy="131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D5502E-A83C-4F76-BA83-3CE522653C7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611133" y="1424947"/>
                  <a:ext cx="20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3F77116-F912-4E0F-A31B-5490933D1EBB}"/>
                    </a:ext>
                  </a:extLst>
                </p14:cNvPr>
                <p14:cNvContentPartPr/>
                <p14:nvPr/>
              </p14:nvContentPartPr>
              <p14:xfrm>
                <a:off x="5918573" y="1435747"/>
                <a:ext cx="184680" cy="121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3F77116-F912-4E0F-A31B-5490933D1EB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14253" y="1431427"/>
                  <a:ext cx="19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98099E-9BE2-4765-8170-C0CE991B45CD}"/>
                    </a:ext>
                  </a:extLst>
                </p14:cNvPr>
                <p14:cNvContentPartPr/>
                <p14:nvPr/>
              </p14:nvContentPartPr>
              <p14:xfrm>
                <a:off x="1109333" y="918787"/>
                <a:ext cx="79560" cy="1763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98099E-9BE2-4765-8170-C0CE991B45C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5013" y="914467"/>
                  <a:ext cx="88200" cy="17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782023-DACE-4AB5-8EC2-02D395A8DDB9}"/>
                    </a:ext>
                  </a:extLst>
                </p14:cNvPr>
                <p14:cNvContentPartPr/>
                <p14:nvPr/>
              </p14:nvContentPartPr>
              <p14:xfrm>
                <a:off x="906293" y="2466067"/>
                <a:ext cx="3204000" cy="171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782023-DACE-4AB5-8EC2-02D395A8DDB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01973" y="2461747"/>
                  <a:ext cx="3212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27DA5D2-36E0-48A0-85A8-B41F29E4F6FA}"/>
                    </a:ext>
                  </a:extLst>
                </p14:cNvPr>
                <p14:cNvContentPartPr/>
                <p14:nvPr/>
              </p14:nvContentPartPr>
              <p14:xfrm>
                <a:off x="4122173" y="2410267"/>
                <a:ext cx="134280" cy="148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27DA5D2-36E0-48A0-85A8-B41F29E4F6F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117853" y="2405947"/>
                  <a:ext cx="142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13C61E7-D940-4C15-BD59-EFFDFF93CB4A}"/>
                    </a:ext>
                  </a:extLst>
                </p14:cNvPr>
                <p14:cNvContentPartPr/>
                <p14:nvPr/>
              </p14:nvContentPartPr>
              <p14:xfrm>
                <a:off x="1007093" y="723667"/>
                <a:ext cx="191520" cy="259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13C61E7-D940-4C15-BD59-EFFDFF93CB4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02773" y="719347"/>
                  <a:ext cx="200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1C6EDFE-D22A-4953-BBA5-1FFCA37CB8C7}"/>
                    </a:ext>
                  </a:extLst>
                </p14:cNvPr>
                <p14:cNvContentPartPr/>
                <p14:nvPr/>
              </p14:nvContentPartPr>
              <p14:xfrm>
                <a:off x="576893" y="781627"/>
                <a:ext cx="100080" cy="90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1C6EDFE-D22A-4953-BBA5-1FFCA37CB8C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72573" y="777307"/>
                  <a:ext cx="108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24F206B-572A-4696-A25F-2D28DF278B8C}"/>
                    </a:ext>
                  </a:extLst>
                </p14:cNvPr>
                <p14:cNvContentPartPr/>
                <p14:nvPr/>
              </p14:nvContentPartPr>
              <p14:xfrm>
                <a:off x="649613" y="773347"/>
                <a:ext cx="44280" cy="263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24F206B-572A-4696-A25F-2D28DF278B8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5293" y="769027"/>
                  <a:ext cx="52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875B38-4060-48C2-9C44-9792E0FAC1C2}"/>
                    </a:ext>
                  </a:extLst>
                </p14:cNvPr>
                <p14:cNvContentPartPr/>
                <p14:nvPr/>
              </p14:nvContentPartPr>
              <p14:xfrm>
                <a:off x="737813" y="720787"/>
                <a:ext cx="45360" cy="18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875B38-4060-48C2-9C44-9792E0FAC1C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33493" y="716467"/>
                  <a:ext cx="54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A15FB4-78B3-4466-B840-7D016FFAE953}"/>
                    </a:ext>
                  </a:extLst>
                </p14:cNvPr>
                <p14:cNvContentPartPr/>
                <p14:nvPr/>
              </p14:nvContentPartPr>
              <p14:xfrm>
                <a:off x="831053" y="744187"/>
                <a:ext cx="83880" cy="101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A15FB4-78B3-4466-B840-7D016FFAE95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26733" y="739867"/>
                  <a:ext cx="92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242150D-4C8B-4951-BDB8-40ECFEB90C3D}"/>
                    </a:ext>
                  </a:extLst>
                </p14:cNvPr>
                <p14:cNvContentPartPr/>
                <p14:nvPr/>
              </p14:nvContentPartPr>
              <p14:xfrm>
                <a:off x="871373" y="793867"/>
                <a:ext cx="43200" cy="44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242150D-4C8B-4951-BDB8-40ECFEB90C3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7053" y="789547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F2F36B9-5E44-4955-845C-DFD20BA6A406}"/>
                    </a:ext>
                  </a:extLst>
                </p14:cNvPr>
                <p14:cNvContentPartPr/>
                <p14:nvPr/>
              </p14:nvContentPartPr>
              <p14:xfrm>
                <a:off x="928253" y="685147"/>
                <a:ext cx="52560" cy="209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F2F36B9-5E44-4955-845C-DFD20BA6A40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23933" y="680827"/>
                  <a:ext cx="61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7CD9E1-6C6A-46BF-A9CE-72844655141F}"/>
                    </a:ext>
                  </a:extLst>
                </p14:cNvPr>
                <p14:cNvContentPartPr/>
                <p14:nvPr/>
              </p14:nvContentPartPr>
              <p14:xfrm>
                <a:off x="3947573" y="2598187"/>
                <a:ext cx="113400" cy="160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7CD9E1-6C6A-46BF-A9CE-72844655141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43253" y="2593867"/>
                  <a:ext cx="122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2CB1D03-F2C1-40A2-839A-4410E462C2E9}"/>
                    </a:ext>
                  </a:extLst>
                </p14:cNvPr>
                <p14:cNvContentPartPr/>
                <p14:nvPr/>
              </p14:nvContentPartPr>
              <p14:xfrm>
                <a:off x="4016333" y="2668747"/>
                <a:ext cx="45720" cy="93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2CB1D03-F2C1-40A2-839A-4410E462C2E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012013" y="2664427"/>
                  <a:ext cx="54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C713DA4-547B-4E23-89CB-84094D6969AC}"/>
                    </a:ext>
                  </a:extLst>
                </p14:cNvPr>
                <p14:cNvContentPartPr/>
                <p14:nvPr/>
              </p14:nvContentPartPr>
              <p14:xfrm>
                <a:off x="2873693" y="1337827"/>
                <a:ext cx="73440" cy="1197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C713DA4-547B-4E23-89CB-84094D6969A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869373" y="1333507"/>
                  <a:ext cx="8208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ECCCCA-DCD2-459C-92B6-6A5FA6CB79FB}"/>
                    </a:ext>
                  </a:extLst>
                </p14:cNvPr>
                <p14:cNvContentPartPr/>
                <p14:nvPr/>
              </p14:nvContentPartPr>
              <p14:xfrm>
                <a:off x="3091853" y="1259347"/>
                <a:ext cx="76320" cy="1292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ECCCCA-DCD2-459C-92B6-6A5FA6CB79F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087533" y="1255027"/>
                  <a:ext cx="84960" cy="13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B96935E-0C28-46EB-890F-887AEB63C780}"/>
                    </a:ext>
                  </a:extLst>
                </p14:cNvPr>
                <p14:cNvContentPartPr/>
                <p14:nvPr/>
              </p14:nvContentPartPr>
              <p14:xfrm>
                <a:off x="2812493" y="2614027"/>
                <a:ext cx="81720" cy="106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B96935E-0C28-46EB-890F-887AEB63C78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08173" y="2609707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A384C0B-C8FF-4D83-AE49-7457488C61F9}"/>
                    </a:ext>
                  </a:extLst>
                </p14:cNvPr>
                <p14:cNvContentPartPr/>
                <p14:nvPr/>
              </p14:nvContentPartPr>
              <p14:xfrm>
                <a:off x="2912573" y="2637787"/>
                <a:ext cx="54720" cy="92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A384C0B-C8FF-4D83-AE49-7457488C61F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08253" y="2633467"/>
                  <a:ext cx="63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0AE8228-3773-4CFC-93B9-E03A932AFEED}"/>
                    </a:ext>
                  </a:extLst>
                </p14:cNvPr>
                <p14:cNvContentPartPr/>
                <p14:nvPr/>
              </p14:nvContentPartPr>
              <p14:xfrm>
                <a:off x="3056573" y="2621947"/>
                <a:ext cx="53640" cy="91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0AE8228-3773-4CFC-93B9-E03A932AFEE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052253" y="2617627"/>
                  <a:ext cx="62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D35B40-89F0-4335-BF4A-30D3792A8F56}"/>
                    </a:ext>
                  </a:extLst>
                </p14:cNvPr>
                <p14:cNvContentPartPr/>
                <p14:nvPr/>
              </p14:nvContentPartPr>
              <p14:xfrm>
                <a:off x="3132173" y="2625547"/>
                <a:ext cx="54720" cy="95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D35B40-89F0-4335-BF4A-30D3792A8F5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27853" y="2621227"/>
                  <a:ext cx="63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BB3794A-D81D-499B-8805-C2293AD02B69}"/>
                    </a:ext>
                  </a:extLst>
                </p14:cNvPr>
                <p14:cNvContentPartPr/>
                <p14:nvPr/>
              </p14:nvContentPartPr>
              <p14:xfrm>
                <a:off x="2878733" y="1319467"/>
                <a:ext cx="209160" cy="19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BB3794A-D81D-499B-8805-C2293AD02B6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874413" y="1315147"/>
                  <a:ext cx="21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E2A5A9E-339D-484E-B7D7-553FDCFB06B6}"/>
                    </a:ext>
                  </a:extLst>
                </p14:cNvPr>
                <p14:cNvContentPartPr/>
                <p14:nvPr/>
              </p14:nvContentPartPr>
              <p14:xfrm>
                <a:off x="3167453" y="1229467"/>
                <a:ext cx="43560" cy="71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E2A5A9E-339D-484E-B7D7-553FDCFB06B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63133" y="1225147"/>
                  <a:ext cx="52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BEA97F8-F2C8-4428-8D96-51BDCDDD0A13}"/>
                    </a:ext>
                  </a:extLst>
                </p14:cNvPr>
                <p14:cNvContentPartPr/>
                <p14:nvPr/>
              </p14:nvContentPartPr>
              <p14:xfrm>
                <a:off x="3202373" y="1244587"/>
                <a:ext cx="21240" cy="72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BEA97F8-F2C8-4428-8D96-51BDCDDD0A1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198053" y="1240267"/>
                  <a:ext cx="2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86B98C4-CB60-4200-A4AA-64E5BD6619F2}"/>
                    </a:ext>
                  </a:extLst>
                </p14:cNvPr>
                <p14:cNvContentPartPr/>
                <p14:nvPr/>
              </p14:nvContentPartPr>
              <p14:xfrm>
                <a:off x="3171773" y="1298947"/>
                <a:ext cx="24480" cy="3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86B98C4-CB60-4200-A4AA-64E5BD6619F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167453" y="1294627"/>
                  <a:ext cx="3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15B7E2-7612-49FD-B420-36A5EE7C19AF}"/>
                    </a:ext>
                  </a:extLst>
                </p14:cNvPr>
                <p14:cNvContentPartPr/>
                <p14:nvPr/>
              </p14:nvContentPartPr>
              <p14:xfrm>
                <a:off x="3157013" y="1299307"/>
                <a:ext cx="74160" cy="20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15B7E2-7612-49FD-B420-36A5EE7C19A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152693" y="1294987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9929749-F2EB-42E5-BDB3-1D53EAB88CA4}"/>
                    </a:ext>
                  </a:extLst>
                </p14:cNvPr>
                <p14:cNvContentPartPr/>
                <p14:nvPr/>
              </p14:nvContentPartPr>
              <p14:xfrm>
                <a:off x="3263573" y="1236307"/>
                <a:ext cx="77040" cy="120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9929749-F2EB-42E5-BDB3-1D53EAB88CA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259253" y="1231987"/>
                  <a:ext cx="85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AEDDF7F-19B8-4A28-8D92-3F45C15DBC27}"/>
                    </a:ext>
                  </a:extLst>
                </p14:cNvPr>
                <p14:cNvContentPartPr/>
                <p14:nvPr/>
              </p14:nvContentPartPr>
              <p14:xfrm>
                <a:off x="3345653" y="1290667"/>
                <a:ext cx="78120" cy="73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AEDDF7F-19B8-4A28-8D92-3F45C15DBC2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341333" y="1286347"/>
                  <a:ext cx="86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3BF54EB-C7CD-4C34-935B-495575C10472}"/>
                    </a:ext>
                  </a:extLst>
                </p14:cNvPr>
                <p14:cNvContentPartPr/>
                <p14:nvPr/>
              </p14:nvContentPartPr>
              <p14:xfrm>
                <a:off x="1502453" y="2714827"/>
                <a:ext cx="78840" cy="97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3BF54EB-C7CD-4C34-935B-495575C1047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498133" y="2710507"/>
                  <a:ext cx="87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D94D3A-59AB-4E80-9994-A131C77A5B7C}"/>
                    </a:ext>
                  </a:extLst>
                </p14:cNvPr>
                <p14:cNvContentPartPr/>
                <p14:nvPr/>
              </p14:nvContentPartPr>
              <p14:xfrm>
                <a:off x="1751573" y="2706187"/>
                <a:ext cx="93600" cy="88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D94D3A-59AB-4E80-9994-A131C77A5B7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747253" y="2701867"/>
                  <a:ext cx="102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3FE3F8C-A5A3-43BA-9AA5-B9314706D2FE}"/>
                    </a:ext>
                  </a:extLst>
                </p14:cNvPr>
                <p14:cNvContentPartPr/>
                <p14:nvPr/>
              </p14:nvContentPartPr>
              <p14:xfrm>
                <a:off x="1513253" y="2250787"/>
                <a:ext cx="20520" cy="181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3FE3F8C-A5A3-43BA-9AA5-B9314706D2F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508933" y="2246467"/>
                  <a:ext cx="2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0EDD29B-5D95-4544-86E7-E09ACFB83995}"/>
                    </a:ext>
                  </a:extLst>
                </p14:cNvPr>
                <p14:cNvContentPartPr/>
                <p14:nvPr/>
              </p14:nvContentPartPr>
              <p14:xfrm>
                <a:off x="1543493" y="2493067"/>
                <a:ext cx="23040" cy="83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0EDD29B-5D95-4544-86E7-E09ACFB8399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539173" y="2488747"/>
                  <a:ext cx="31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024A124-0BB3-4159-AFDF-A588E84FAC8A}"/>
                    </a:ext>
                  </a:extLst>
                </p14:cNvPr>
                <p14:cNvContentPartPr/>
                <p14:nvPr/>
              </p14:nvContentPartPr>
              <p14:xfrm>
                <a:off x="1705493" y="2062147"/>
                <a:ext cx="6120" cy="148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024A124-0BB3-4159-AFDF-A588E84FAC8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701173" y="2057827"/>
                  <a:ext cx="14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9F3A954-0BB1-4391-A0D5-0ED6F7D629CE}"/>
                    </a:ext>
                  </a:extLst>
                </p14:cNvPr>
                <p14:cNvContentPartPr/>
                <p14:nvPr/>
              </p14:nvContentPartPr>
              <p14:xfrm>
                <a:off x="1724573" y="2329627"/>
                <a:ext cx="9000" cy="82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9F3A954-0BB1-4391-A0D5-0ED6F7D629C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720253" y="2325307"/>
                  <a:ext cx="1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A397237-668F-47CA-A19A-9BCCF46AB94B}"/>
                    </a:ext>
                  </a:extLst>
                </p14:cNvPr>
                <p14:cNvContentPartPr/>
                <p14:nvPr/>
              </p14:nvContentPartPr>
              <p14:xfrm>
                <a:off x="1751573" y="2483347"/>
                <a:ext cx="14760" cy="87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A397237-668F-47CA-A19A-9BCCF46AB94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747253" y="2479027"/>
                  <a:ext cx="2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B234360-87EE-43B6-B696-815726B4E983}"/>
                    </a:ext>
                  </a:extLst>
                </p14:cNvPr>
                <p14:cNvContentPartPr/>
                <p14:nvPr/>
              </p14:nvContentPartPr>
              <p14:xfrm>
                <a:off x="1496333" y="2206147"/>
                <a:ext cx="165600" cy="30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B234360-87EE-43B6-B696-815726B4E98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92013" y="2201827"/>
                  <a:ext cx="174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12BCF94-D66D-4C5C-98B9-1F49933BDD37}"/>
                    </a:ext>
                  </a:extLst>
                </p14:cNvPr>
                <p14:cNvContentPartPr/>
                <p14:nvPr/>
              </p14:nvContentPartPr>
              <p14:xfrm>
                <a:off x="1738253" y="2081587"/>
                <a:ext cx="49680" cy="77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12BCF94-D66D-4C5C-98B9-1F49933BDD3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33933" y="2077267"/>
                  <a:ext cx="58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815B5B-95AE-4AED-BAB0-5B618ED14CF1}"/>
                    </a:ext>
                  </a:extLst>
                </p14:cNvPr>
                <p14:cNvContentPartPr/>
                <p14:nvPr/>
              </p14:nvContentPartPr>
              <p14:xfrm>
                <a:off x="1769933" y="2075107"/>
                <a:ext cx="38160" cy="103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815B5B-95AE-4AED-BAB0-5B618ED14CF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765613" y="2070787"/>
                  <a:ext cx="46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BB7313D-FE85-4742-BF38-879AFC9CCE0F}"/>
                    </a:ext>
                  </a:extLst>
                </p14:cNvPr>
                <p14:cNvContentPartPr/>
                <p14:nvPr/>
              </p14:nvContentPartPr>
              <p14:xfrm>
                <a:off x="1750493" y="2152507"/>
                <a:ext cx="79560" cy="7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BB7313D-FE85-4742-BF38-879AFC9CCE0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746173" y="2148187"/>
                  <a:ext cx="88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EC85E0-E3B6-41C4-BBD7-47038B824665}"/>
                    </a:ext>
                  </a:extLst>
                </p14:cNvPr>
                <p14:cNvContentPartPr/>
                <p14:nvPr/>
              </p14:nvContentPartPr>
              <p14:xfrm>
                <a:off x="1835813" y="2074747"/>
                <a:ext cx="76320" cy="105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EC85E0-E3B6-41C4-BBD7-47038B82466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831493" y="2070427"/>
                  <a:ext cx="84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B43FAE3-F4D8-4CB2-A741-E2AE54B92ACE}"/>
                    </a:ext>
                  </a:extLst>
                </p14:cNvPr>
                <p14:cNvContentPartPr/>
                <p14:nvPr/>
              </p14:nvContentPartPr>
              <p14:xfrm>
                <a:off x="1919333" y="2130907"/>
                <a:ext cx="60840" cy="102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B43FAE3-F4D8-4CB2-A741-E2AE54B92AC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915013" y="2126587"/>
                  <a:ext cx="69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38358B-B13F-4688-B224-1912D2D48FDE}"/>
                    </a:ext>
                  </a:extLst>
                </p14:cNvPr>
                <p14:cNvContentPartPr/>
                <p14:nvPr/>
              </p14:nvContentPartPr>
              <p14:xfrm>
                <a:off x="3322253" y="1677667"/>
                <a:ext cx="119880" cy="163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38358B-B13F-4688-B224-1912D2D48F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317933" y="1673347"/>
                  <a:ext cx="128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A554E23-AB34-4A2E-A39C-C1082A6766A1}"/>
                    </a:ext>
                  </a:extLst>
                </p14:cNvPr>
                <p14:cNvContentPartPr/>
                <p14:nvPr/>
              </p14:nvContentPartPr>
              <p14:xfrm>
                <a:off x="3337013" y="1823467"/>
                <a:ext cx="135000" cy="27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A554E23-AB34-4A2E-A39C-C1082A6766A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332693" y="1819147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44501A4-26F3-4767-BC6B-F06BD316E17A}"/>
                    </a:ext>
                  </a:extLst>
                </p14:cNvPr>
                <p14:cNvContentPartPr/>
                <p14:nvPr/>
              </p14:nvContentPartPr>
              <p14:xfrm>
                <a:off x="3490013" y="1792867"/>
                <a:ext cx="77040" cy="42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44501A4-26F3-4767-BC6B-F06BD316E17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485693" y="1788547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81F4B51-5920-4B1F-B487-F9AEEF9A398D}"/>
                    </a:ext>
                  </a:extLst>
                </p14:cNvPr>
                <p14:cNvContentPartPr/>
                <p14:nvPr/>
              </p14:nvContentPartPr>
              <p14:xfrm>
                <a:off x="3544373" y="1765507"/>
                <a:ext cx="36000" cy="153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81F4B51-5920-4B1F-B487-F9AEEF9A398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540053" y="1761187"/>
                  <a:ext cx="44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D96CA4D-CDA4-464D-8805-64717C22A0DB}"/>
                    </a:ext>
                  </a:extLst>
                </p14:cNvPr>
                <p14:cNvContentPartPr/>
                <p14:nvPr/>
              </p14:nvContentPartPr>
              <p14:xfrm>
                <a:off x="3594413" y="1850827"/>
                <a:ext cx="40320" cy="72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D96CA4D-CDA4-464D-8805-64717C22A0D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590093" y="1846507"/>
                  <a:ext cx="48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936099-0C9F-440E-B7C8-F8C2001B66E5}"/>
                    </a:ext>
                  </a:extLst>
                </p14:cNvPr>
                <p14:cNvContentPartPr/>
                <p14:nvPr/>
              </p14:nvContentPartPr>
              <p14:xfrm>
                <a:off x="3695933" y="1751107"/>
                <a:ext cx="124920" cy="92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936099-0C9F-440E-B7C8-F8C2001B66E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691613" y="1746787"/>
                  <a:ext cx="13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CDCC876-E655-46CD-8A5D-C76B5ACBA055}"/>
                    </a:ext>
                  </a:extLst>
                </p14:cNvPr>
                <p14:cNvContentPartPr/>
                <p14:nvPr/>
              </p14:nvContentPartPr>
              <p14:xfrm>
                <a:off x="3935693" y="1660387"/>
                <a:ext cx="76680" cy="12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CDCC876-E655-46CD-8A5D-C76B5ACBA05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931373" y="1656067"/>
                  <a:ext cx="8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E2C95C3-0EC2-4075-A020-D850A0DD1C2D}"/>
                    </a:ext>
                  </a:extLst>
                </p14:cNvPr>
                <p14:cNvContentPartPr/>
                <p14:nvPr/>
              </p14:nvContentPartPr>
              <p14:xfrm>
                <a:off x="3983933" y="1658587"/>
                <a:ext cx="37440" cy="136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E2C95C3-0EC2-4075-A020-D850A0DD1C2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979613" y="1654267"/>
                  <a:ext cx="46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1F8CE72-C837-4B7F-85F3-349E63EB0478}"/>
                    </a:ext>
                  </a:extLst>
                </p14:cNvPr>
                <p14:cNvContentPartPr/>
                <p14:nvPr/>
              </p14:nvContentPartPr>
              <p14:xfrm>
                <a:off x="3939293" y="1782787"/>
                <a:ext cx="119520" cy="11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1F8CE72-C837-4B7F-85F3-349E63EB047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934973" y="1778467"/>
                  <a:ext cx="128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ACCD5A4-9919-40E4-9219-D75278FBF32F}"/>
                    </a:ext>
                  </a:extLst>
                </p14:cNvPr>
                <p14:cNvContentPartPr/>
                <p14:nvPr/>
              </p14:nvContentPartPr>
              <p14:xfrm>
                <a:off x="4097333" y="1693147"/>
                <a:ext cx="72000" cy="63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ACCD5A4-9919-40E4-9219-D75278FBF32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093013" y="1688827"/>
                  <a:ext cx="80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1212EE0-656B-4E3F-8642-D9512EEDBD99}"/>
                    </a:ext>
                  </a:extLst>
                </p14:cNvPr>
                <p14:cNvContentPartPr/>
                <p14:nvPr/>
              </p14:nvContentPartPr>
              <p14:xfrm>
                <a:off x="4149173" y="1686667"/>
                <a:ext cx="34200" cy="158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1212EE0-656B-4E3F-8642-D9512EEDBD9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144853" y="1682347"/>
                  <a:ext cx="4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B4F7C9D-328C-4037-844B-FD6E3D48C79B}"/>
                    </a:ext>
                  </a:extLst>
                </p14:cNvPr>
                <p14:cNvContentPartPr/>
                <p14:nvPr/>
              </p14:nvContentPartPr>
              <p14:xfrm>
                <a:off x="4187693" y="1782787"/>
                <a:ext cx="110520" cy="100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B4F7C9D-328C-4037-844B-FD6E3D48C79B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183373" y="1778467"/>
                  <a:ext cx="119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E2504CE-BCF9-4F64-A074-C950D06728B6}"/>
                    </a:ext>
                  </a:extLst>
                </p14:cNvPr>
                <p14:cNvContentPartPr/>
                <p14:nvPr/>
              </p14:nvContentPartPr>
              <p14:xfrm>
                <a:off x="2035613" y="3141787"/>
                <a:ext cx="250200" cy="19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E2504CE-BCF9-4F64-A074-C950D06728B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031293" y="3137467"/>
                  <a:ext cx="258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EDC556B-6E50-4B29-A8C1-66FCA35EB36C}"/>
                    </a:ext>
                  </a:extLst>
                </p14:cNvPr>
                <p14:cNvContentPartPr/>
                <p14:nvPr/>
              </p14:nvContentPartPr>
              <p14:xfrm>
                <a:off x="2193653" y="3083827"/>
                <a:ext cx="175320" cy="2145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EDC556B-6E50-4B29-A8C1-66FCA35EB36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89333" y="3079507"/>
                  <a:ext cx="183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5EBD0F5-C856-4019-B0D1-DEA87914BD5E}"/>
                    </a:ext>
                  </a:extLst>
                </p14:cNvPr>
                <p14:cNvContentPartPr/>
                <p14:nvPr/>
              </p14:nvContentPartPr>
              <p14:xfrm>
                <a:off x="2988893" y="3090667"/>
                <a:ext cx="134640" cy="183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5EBD0F5-C856-4019-B0D1-DEA87914BD5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984573" y="3086347"/>
                  <a:ext cx="14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DBBE397-0804-4DB4-AE3F-783B44D5CA80}"/>
                    </a:ext>
                  </a:extLst>
                </p14:cNvPr>
                <p14:cNvContentPartPr/>
                <p14:nvPr/>
              </p14:nvContentPartPr>
              <p14:xfrm>
                <a:off x="2997173" y="3135667"/>
                <a:ext cx="156240" cy="133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DBBE397-0804-4DB4-AE3F-783B44D5CA8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92853" y="3131347"/>
                  <a:ext cx="16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8964033-7D1B-40FA-8036-7C48B9954C04}"/>
                    </a:ext>
                  </a:extLst>
                </p14:cNvPr>
                <p14:cNvContentPartPr/>
                <p14:nvPr/>
              </p14:nvContentPartPr>
              <p14:xfrm>
                <a:off x="3333053" y="2902387"/>
                <a:ext cx="110880" cy="936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8964033-7D1B-40FA-8036-7C48B9954C0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328733" y="2898067"/>
                  <a:ext cx="119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C191493-53CD-4703-9F19-BC0D62A20D43}"/>
                    </a:ext>
                  </a:extLst>
                </p14:cNvPr>
                <p14:cNvContentPartPr/>
                <p14:nvPr/>
              </p14:nvContentPartPr>
              <p14:xfrm>
                <a:off x="3420533" y="2873587"/>
                <a:ext cx="75240" cy="231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C191493-53CD-4703-9F19-BC0D62A20D4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416213" y="2869267"/>
                  <a:ext cx="83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9C18B24-D15A-4EBF-AB43-69AEEE7F979C}"/>
                    </a:ext>
                  </a:extLst>
                </p14:cNvPr>
                <p14:cNvContentPartPr/>
                <p14:nvPr/>
              </p14:nvContentPartPr>
              <p14:xfrm>
                <a:off x="3212093" y="3118027"/>
                <a:ext cx="514080" cy="432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9C18B24-D15A-4EBF-AB43-69AEEE7F979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207773" y="3113707"/>
                  <a:ext cx="522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AFC8D2A-B87A-4C4F-A04D-9D8B48E738C7}"/>
                    </a:ext>
                  </a:extLst>
                </p14:cNvPr>
                <p14:cNvContentPartPr/>
                <p14:nvPr/>
              </p14:nvContentPartPr>
              <p14:xfrm>
                <a:off x="3244853" y="3223507"/>
                <a:ext cx="103680" cy="1620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AFC8D2A-B87A-4C4F-A04D-9D8B48E738C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240533" y="3219187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5D8530A-B2AA-4EEE-8756-68BFE00593B3}"/>
                    </a:ext>
                  </a:extLst>
                </p14:cNvPr>
                <p14:cNvContentPartPr/>
                <p14:nvPr/>
              </p14:nvContentPartPr>
              <p14:xfrm>
                <a:off x="3339533" y="3229987"/>
                <a:ext cx="50760" cy="145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5D8530A-B2AA-4EEE-8756-68BFE00593B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335213" y="3225667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896346D-2681-4D6B-985C-206160027951}"/>
                    </a:ext>
                  </a:extLst>
                </p14:cNvPr>
                <p14:cNvContentPartPr/>
                <p14:nvPr/>
              </p14:nvContentPartPr>
              <p14:xfrm>
                <a:off x="3299213" y="3292627"/>
                <a:ext cx="109080" cy="194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896346D-2681-4D6B-985C-20616002795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294893" y="3288307"/>
                  <a:ext cx="11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B7B234E-5046-490F-9012-F0BD189C205F}"/>
                    </a:ext>
                  </a:extLst>
                </p14:cNvPr>
                <p14:cNvContentPartPr/>
                <p14:nvPr/>
              </p14:nvContentPartPr>
              <p14:xfrm>
                <a:off x="3474533" y="3232147"/>
                <a:ext cx="194760" cy="150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B7B234E-5046-490F-9012-F0BD189C205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470213" y="3227827"/>
                  <a:ext cx="203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DD7AE63-80B5-4A14-804F-D85438CBC71A}"/>
                    </a:ext>
                  </a:extLst>
                </p14:cNvPr>
                <p14:cNvContentPartPr/>
                <p14:nvPr/>
              </p14:nvContentPartPr>
              <p14:xfrm>
                <a:off x="2919053" y="3080947"/>
                <a:ext cx="17280" cy="162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DD7AE63-80B5-4A14-804F-D85438CBC71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914733" y="3076627"/>
                  <a:ext cx="2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6698238-2581-4A36-914D-9AD54FD07F86}"/>
                    </a:ext>
                  </a:extLst>
                </p14:cNvPr>
                <p14:cNvContentPartPr/>
                <p14:nvPr/>
              </p14:nvContentPartPr>
              <p14:xfrm>
                <a:off x="2926613" y="3151867"/>
                <a:ext cx="20880" cy="374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6698238-2581-4A36-914D-9AD54FD07F8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922293" y="3147547"/>
                  <a:ext cx="29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3ED267E-C4EF-4B97-83E3-47316F0CB359}"/>
                    </a:ext>
                  </a:extLst>
                </p14:cNvPr>
                <p14:cNvContentPartPr/>
                <p14:nvPr/>
              </p14:nvContentPartPr>
              <p14:xfrm>
                <a:off x="4247453" y="2945587"/>
                <a:ext cx="185400" cy="191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3ED267E-C4EF-4B97-83E3-47316F0CB35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243133" y="2941267"/>
                  <a:ext cx="194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271C091-B5FC-464C-9BEF-34539DC07F35}"/>
                    </a:ext>
                  </a:extLst>
                </p14:cNvPr>
                <p14:cNvContentPartPr/>
                <p14:nvPr/>
              </p14:nvContentPartPr>
              <p14:xfrm>
                <a:off x="4519973" y="3032707"/>
                <a:ext cx="119880" cy="79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271C091-B5FC-464C-9BEF-34539DC07F3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515653" y="3028387"/>
                  <a:ext cx="128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74CF75F-57BE-40E2-B1A7-7D2B20A6523A}"/>
                    </a:ext>
                  </a:extLst>
                </p14:cNvPr>
                <p14:cNvContentPartPr/>
                <p14:nvPr/>
              </p14:nvContentPartPr>
              <p14:xfrm>
                <a:off x="4536893" y="3066547"/>
                <a:ext cx="128520" cy="190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74CF75F-57BE-40E2-B1A7-7D2B20A6523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532573" y="3062227"/>
                  <a:ext cx="13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3A5FBFC-F90F-4303-B0A9-E3BC60DCB0DD}"/>
                    </a:ext>
                  </a:extLst>
                </p14:cNvPr>
                <p14:cNvContentPartPr/>
                <p14:nvPr/>
              </p14:nvContentPartPr>
              <p14:xfrm>
                <a:off x="4770173" y="2960707"/>
                <a:ext cx="1080" cy="111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3A5FBFC-F90F-4303-B0A9-E3BC60DCB0D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765853" y="2956387"/>
                  <a:ext cx="9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B9343A1-D33D-41B4-A30A-B1019FE333ED}"/>
                    </a:ext>
                  </a:extLst>
                </p14:cNvPr>
                <p14:cNvContentPartPr/>
                <p14:nvPr/>
              </p14:nvContentPartPr>
              <p14:xfrm>
                <a:off x="4829213" y="2949187"/>
                <a:ext cx="360" cy="32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B9343A1-D33D-41B4-A30A-B1019FE333E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824893" y="2944867"/>
                  <a:ext cx="9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7717FDB-8CF0-4A6B-ACA5-5B83E6298831}"/>
                    </a:ext>
                  </a:extLst>
                </p14:cNvPr>
                <p14:cNvContentPartPr/>
                <p14:nvPr/>
              </p14:nvContentPartPr>
              <p14:xfrm>
                <a:off x="4851173" y="2792947"/>
                <a:ext cx="162360" cy="1854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7717FDB-8CF0-4A6B-ACA5-5B83E629883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846853" y="2788627"/>
                  <a:ext cx="171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9CDA165-C879-40FC-B9CD-A843740187FF}"/>
                    </a:ext>
                  </a:extLst>
                </p14:cNvPr>
                <p14:cNvContentPartPr/>
                <p14:nvPr/>
              </p14:nvContentPartPr>
              <p14:xfrm>
                <a:off x="4941173" y="2882227"/>
                <a:ext cx="65520" cy="741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9CDA165-C879-40FC-B9CD-A843740187F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936853" y="2877907"/>
                  <a:ext cx="74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5E66EBC-0C55-4AD7-AF69-C2E119D6EA7D}"/>
                    </a:ext>
                  </a:extLst>
                </p14:cNvPr>
                <p14:cNvContentPartPr/>
                <p14:nvPr/>
              </p14:nvContentPartPr>
              <p14:xfrm>
                <a:off x="4755413" y="2995627"/>
                <a:ext cx="429840" cy="48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5E66EBC-0C55-4AD7-AF69-C2E119D6EA7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751093" y="2991307"/>
                  <a:ext cx="438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A19237C-495F-4509-8D2A-83ADC787FAEC}"/>
                    </a:ext>
                  </a:extLst>
                </p14:cNvPr>
                <p14:cNvContentPartPr/>
                <p14:nvPr/>
              </p14:nvContentPartPr>
              <p14:xfrm>
                <a:off x="4455533" y="3015787"/>
                <a:ext cx="25200" cy="37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A19237C-495F-4509-8D2A-83ADC787FAE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451213" y="3011467"/>
                  <a:ext cx="3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1447323-6D42-49F5-8128-B8F516F51E95}"/>
                    </a:ext>
                  </a:extLst>
                </p14:cNvPr>
                <p14:cNvContentPartPr/>
                <p14:nvPr/>
              </p14:nvContentPartPr>
              <p14:xfrm>
                <a:off x="4456613" y="3102187"/>
                <a:ext cx="36720" cy="334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1447323-6D42-49F5-8128-B8F516F51E9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452293" y="3097867"/>
                  <a:ext cx="4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ADE0803-7509-4CAB-AAB1-475B6A909E11}"/>
                    </a:ext>
                  </a:extLst>
                </p14:cNvPr>
                <p14:cNvContentPartPr/>
                <p14:nvPr/>
              </p14:nvContentPartPr>
              <p14:xfrm>
                <a:off x="4789973" y="3094627"/>
                <a:ext cx="154080" cy="195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ADE0803-7509-4CAB-AAB1-475B6A909E1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785653" y="3090307"/>
                  <a:ext cx="162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BC22B3A-1DAB-4D95-8D8D-5A33106A2D31}"/>
                    </a:ext>
                  </a:extLst>
                </p14:cNvPr>
                <p14:cNvContentPartPr/>
                <p14:nvPr/>
              </p14:nvContentPartPr>
              <p14:xfrm>
                <a:off x="4861613" y="3193627"/>
                <a:ext cx="100080" cy="28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BC22B3A-1DAB-4D95-8D8D-5A33106A2D3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857293" y="3189307"/>
                  <a:ext cx="10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73BC2A1-1D54-4236-B2F9-5FEC97D5031A}"/>
                    </a:ext>
                  </a:extLst>
                </p14:cNvPr>
                <p14:cNvContentPartPr/>
                <p14:nvPr/>
              </p14:nvContentPartPr>
              <p14:xfrm>
                <a:off x="5004533" y="3116587"/>
                <a:ext cx="122040" cy="154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73BC2A1-1D54-4236-B2F9-5FEC97D5031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000213" y="3112267"/>
                  <a:ext cx="13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7EC86A5-8BCF-4975-B1C7-C00E120DAD57}"/>
                    </a:ext>
                  </a:extLst>
                </p14:cNvPr>
                <p14:cNvContentPartPr/>
                <p14:nvPr/>
              </p14:nvContentPartPr>
              <p14:xfrm>
                <a:off x="408413" y="3877987"/>
                <a:ext cx="204120" cy="310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7EC86A5-8BCF-4975-B1C7-C00E120DAD5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4093" y="3873667"/>
                  <a:ext cx="212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64C3194-BB10-40AE-95ED-BDEE843EE85D}"/>
                    </a:ext>
                  </a:extLst>
                </p14:cNvPr>
                <p14:cNvContentPartPr/>
                <p14:nvPr/>
              </p14:nvContentPartPr>
              <p14:xfrm>
                <a:off x="691733" y="3903907"/>
                <a:ext cx="138600" cy="12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64C3194-BB10-40AE-95ED-BDEE843EE85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7413" y="3899587"/>
                  <a:ext cx="147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5A0AC75-177C-415D-8CB8-16E6D3AE6CA9}"/>
                    </a:ext>
                  </a:extLst>
                </p14:cNvPr>
                <p14:cNvContentPartPr/>
                <p14:nvPr/>
              </p14:nvContentPartPr>
              <p14:xfrm>
                <a:off x="716933" y="3952147"/>
                <a:ext cx="122040" cy="43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5A0AC75-177C-415D-8CB8-16E6D3AE6CA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12613" y="3947827"/>
                  <a:ext cx="130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0F37930-D29A-4306-8EEC-2A80F8BE6B5C}"/>
                    </a:ext>
                  </a:extLst>
                </p14:cNvPr>
                <p14:cNvContentPartPr/>
                <p14:nvPr/>
              </p14:nvContentPartPr>
              <p14:xfrm>
                <a:off x="1065773" y="3700507"/>
                <a:ext cx="107640" cy="137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0F37930-D29A-4306-8EEC-2A80F8BE6B5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61453" y="3696187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D92398A-C059-4362-8B15-24DA15D4143C}"/>
                    </a:ext>
                  </a:extLst>
                </p14:cNvPr>
                <p14:cNvContentPartPr/>
                <p14:nvPr/>
              </p14:nvContentPartPr>
              <p14:xfrm>
                <a:off x="993773" y="3845947"/>
                <a:ext cx="399600" cy="43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D92398A-C059-4362-8B15-24DA15D4143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89453" y="3841627"/>
                  <a:ext cx="408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A032890-5631-42AD-B140-25A78DACF9BD}"/>
                    </a:ext>
                  </a:extLst>
                </p14:cNvPr>
                <p14:cNvContentPartPr/>
                <p14:nvPr/>
              </p14:nvContentPartPr>
              <p14:xfrm>
                <a:off x="945533" y="3972667"/>
                <a:ext cx="147960" cy="173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A032890-5631-42AD-B140-25A78DACF9B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41213" y="3968347"/>
                  <a:ext cx="15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399147F-140A-4F64-B68D-97578C969148}"/>
                    </a:ext>
                  </a:extLst>
                </p14:cNvPr>
                <p14:cNvContentPartPr/>
                <p14:nvPr/>
              </p14:nvContentPartPr>
              <p14:xfrm>
                <a:off x="1023293" y="4065547"/>
                <a:ext cx="73440" cy="11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399147F-140A-4F64-B68D-97578C96914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8973" y="4061227"/>
                  <a:ext cx="82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9109CAC-BFD2-4FBF-A877-4AF18FE6ECF0}"/>
                    </a:ext>
                  </a:extLst>
                </p14:cNvPr>
                <p14:cNvContentPartPr/>
                <p14:nvPr/>
              </p14:nvContentPartPr>
              <p14:xfrm>
                <a:off x="1161893" y="3979507"/>
                <a:ext cx="101880" cy="1501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9109CAC-BFD2-4FBF-A877-4AF18FE6ECF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57573" y="3975187"/>
                  <a:ext cx="110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8B2B2CC-D8FC-487A-8B64-54D27EFB88DC}"/>
                    </a:ext>
                  </a:extLst>
                </p14:cNvPr>
                <p14:cNvContentPartPr/>
                <p14:nvPr/>
              </p14:nvContentPartPr>
              <p14:xfrm>
                <a:off x="1513253" y="3768907"/>
                <a:ext cx="93600" cy="1177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8B2B2CC-D8FC-487A-8B64-54D27EFB88D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508933" y="3764587"/>
                  <a:ext cx="102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D652199-C20E-4790-8EA9-3D195ACEFA38}"/>
                    </a:ext>
                  </a:extLst>
                </p14:cNvPr>
                <p14:cNvContentPartPr/>
                <p14:nvPr/>
              </p14:nvContentPartPr>
              <p14:xfrm>
                <a:off x="1537013" y="3768547"/>
                <a:ext cx="124920" cy="3502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D652199-C20E-4790-8EA9-3D195ACEFA3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532693" y="3764227"/>
                  <a:ext cx="133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E2595D8-443B-4F26-91D0-D769DAC8DBBD}"/>
                    </a:ext>
                  </a:extLst>
                </p14:cNvPr>
                <p14:cNvContentPartPr/>
                <p14:nvPr/>
              </p14:nvContentPartPr>
              <p14:xfrm>
                <a:off x="413093" y="3174907"/>
                <a:ext cx="121320" cy="1328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E2595D8-443B-4F26-91D0-D769DAC8DBB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08773" y="3170587"/>
                  <a:ext cx="12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A3247F0-FDA5-4718-8598-3CCC46A009FF}"/>
                    </a:ext>
                  </a:extLst>
                </p14:cNvPr>
                <p14:cNvContentPartPr/>
                <p14:nvPr/>
              </p14:nvContentPartPr>
              <p14:xfrm>
                <a:off x="504893" y="3174187"/>
                <a:ext cx="46440" cy="266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A3247F0-FDA5-4718-8598-3CCC46A009F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00573" y="3169867"/>
                  <a:ext cx="55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1C4FB80-7AD1-43F6-B2DA-10BBCF2E7449}"/>
                    </a:ext>
                  </a:extLst>
                </p14:cNvPr>
                <p14:cNvContentPartPr/>
                <p14:nvPr/>
              </p14:nvContentPartPr>
              <p14:xfrm>
                <a:off x="648893" y="3074107"/>
                <a:ext cx="90720" cy="279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1C4FB80-7AD1-43F6-B2DA-10BBCF2E7449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44573" y="3069787"/>
                  <a:ext cx="99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7412582-E6D4-4BF5-AC39-10897864E683}"/>
                    </a:ext>
                  </a:extLst>
                </p14:cNvPr>
                <p14:cNvContentPartPr/>
                <p14:nvPr/>
              </p14:nvContentPartPr>
              <p14:xfrm>
                <a:off x="864173" y="3094627"/>
                <a:ext cx="110160" cy="161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7412582-E6D4-4BF5-AC39-10897864E68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9853" y="3090307"/>
                  <a:ext cx="118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163D6DA-1F65-4B04-8D95-93A630FD830F}"/>
                    </a:ext>
                  </a:extLst>
                </p14:cNvPr>
                <p14:cNvContentPartPr/>
                <p14:nvPr/>
              </p14:nvContentPartPr>
              <p14:xfrm>
                <a:off x="934733" y="3191827"/>
                <a:ext cx="59400" cy="74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163D6DA-1F65-4B04-8D95-93A630FD830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30413" y="3187507"/>
                  <a:ext cx="68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B4D3D99-F1DE-4F63-9D04-E5EE78231466}"/>
                    </a:ext>
                  </a:extLst>
                </p14:cNvPr>
                <p14:cNvContentPartPr/>
                <p14:nvPr/>
              </p14:nvContentPartPr>
              <p14:xfrm>
                <a:off x="1072973" y="3232867"/>
                <a:ext cx="7920" cy="1047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B4D3D99-F1DE-4F63-9D04-E5EE7823146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68653" y="3228547"/>
                  <a:ext cx="16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62613A1-8297-46CB-A203-D1FA97ADB235}"/>
                    </a:ext>
                  </a:extLst>
                </p14:cNvPr>
                <p14:cNvContentPartPr/>
                <p14:nvPr/>
              </p14:nvContentPartPr>
              <p14:xfrm>
                <a:off x="1174493" y="3100027"/>
                <a:ext cx="101160" cy="1522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62613A1-8297-46CB-A203-D1FA97ADB23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70173" y="3095707"/>
                  <a:ext cx="109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22624AD-E1F8-4505-9230-8782EEFCD389}"/>
                    </a:ext>
                  </a:extLst>
                </p14:cNvPr>
                <p14:cNvContentPartPr/>
                <p14:nvPr/>
              </p14:nvContentPartPr>
              <p14:xfrm>
                <a:off x="1218773" y="3177427"/>
                <a:ext cx="113040" cy="90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22624AD-E1F8-4505-9230-8782EEFCD38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214453" y="3173107"/>
                  <a:ext cx="121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1051670-A433-429D-8A86-E7A95ADF826D}"/>
                    </a:ext>
                  </a:extLst>
                </p14:cNvPr>
                <p14:cNvContentPartPr/>
                <p14:nvPr/>
              </p14:nvContentPartPr>
              <p14:xfrm>
                <a:off x="1375373" y="3095707"/>
                <a:ext cx="132120" cy="140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1051670-A433-429D-8A86-E7A95ADF826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371053" y="3091387"/>
                  <a:ext cx="14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EDA96F4-5A10-48F8-83CD-F6D4154A16F0}"/>
                    </a:ext>
                  </a:extLst>
                </p14:cNvPr>
                <p14:cNvContentPartPr/>
                <p14:nvPr/>
              </p14:nvContentPartPr>
              <p14:xfrm>
                <a:off x="1460693" y="3046387"/>
                <a:ext cx="102600" cy="300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EDA96F4-5A10-48F8-83CD-F6D4154A16F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456373" y="3042067"/>
                  <a:ext cx="11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84DFDA1-29D8-4847-81F7-D485F6472CC6}"/>
                    </a:ext>
                  </a:extLst>
                </p14:cNvPr>
                <p14:cNvContentPartPr/>
                <p14:nvPr/>
              </p14:nvContentPartPr>
              <p14:xfrm>
                <a:off x="1175573" y="3523387"/>
                <a:ext cx="97560" cy="57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84DFDA1-29D8-4847-81F7-D485F6472CC6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71253" y="3519067"/>
                  <a:ext cx="106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21EA463-216E-4645-B763-419DF07EFFBD}"/>
                    </a:ext>
                  </a:extLst>
                </p14:cNvPr>
                <p14:cNvContentPartPr/>
                <p14:nvPr/>
              </p14:nvContentPartPr>
              <p14:xfrm>
                <a:off x="1188533" y="3540307"/>
                <a:ext cx="116640" cy="662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21EA463-216E-4645-B763-419DF07EFFB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84213" y="3535987"/>
                  <a:ext cx="125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4C08D6B-E377-4FB5-8EFD-E838E8881466}"/>
                    </a:ext>
                  </a:extLst>
                </p14:cNvPr>
                <p14:cNvContentPartPr/>
                <p14:nvPr/>
              </p14:nvContentPartPr>
              <p14:xfrm>
                <a:off x="1374653" y="3466507"/>
                <a:ext cx="64440" cy="1213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4C08D6B-E377-4FB5-8EFD-E838E888146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370333" y="3462187"/>
                  <a:ext cx="73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5338663-0A1A-46EC-BB19-A3EFABBAA4EB}"/>
                    </a:ext>
                  </a:extLst>
                </p14:cNvPr>
                <p14:cNvContentPartPr/>
                <p14:nvPr/>
              </p14:nvContentPartPr>
              <p14:xfrm>
                <a:off x="1391213" y="3427267"/>
                <a:ext cx="101160" cy="1213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5338663-0A1A-46EC-BB19-A3EFABBAA4E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386893" y="3422947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1D9054D-7BF6-454E-96E5-FADD47C48E43}"/>
                    </a:ext>
                  </a:extLst>
                </p14:cNvPr>
                <p14:cNvContentPartPr/>
                <p14:nvPr/>
              </p14:nvContentPartPr>
              <p14:xfrm>
                <a:off x="3260333" y="3808867"/>
                <a:ext cx="12240" cy="1627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1D9054D-7BF6-454E-96E5-FADD47C48E4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256013" y="3804547"/>
                  <a:ext cx="2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C743AB7-B264-4F3B-9674-1DC85873659C}"/>
                    </a:ext>
                  </a:extLst>
                </p14:cNvPr>
                <p14:cNvContentPartPr/>
                <p14:nvPr/>
              </p14:nvContentPartPr>
              <p14:xfrm>
                <a:off x="3494333" y="3561907"/>
                <a:ext cx="79200" cy="143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C743AB7-B264-4F3B-9674-1DC85873659C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490013" y="3557587"/>
                  <a:ext cx="87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E96B63D-EC48-4C96-930B-BBEED628103D}"/>
                    </a:ext>
                  </a:extLst>
                </p14:cNvPr>
                <p14:cNvContentPartPr/>
                <p14:nvPr/>
              </p14:nvContentPartPr>
              <p14:xfrm>
                <a:off x="3575693" y="3574147"/>
                <a:ext cx="15120" cy="1310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E96B63D-EC48-4C96-930B-BBEED628103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571373" y="3569827"/>
                  <a:ext cx="2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6CD5A45-B2C6-4DED-AA1D-5157340B170A}"/>
                    </a:ext>
                  </a:extLst>
                </p14:cNvPr>
                <p14:cNvContentPartPr/>
                <p14:nvPr/>
              </p14:nvContentPartPr>
              <p14:xfrm>
                <a:off x="3523133" y="3549667"/>
                <a:ext cx="293040" cy="1328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6CD5A45-B2C6-4DED-AA1D-5157340B170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518813" y="3545347"/>
                  <a:ext cx="30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7008085-00CC-440E-BAF9-25498585A261}"/>
                    </a:ext>
                  </a:extLst>
                </p14:cNvPr>
                <p14:cNvContentPartPr/>
                <p14:nvPr/>
              </p14:nvContentPartPr>
              <p14:xfrm>
                <a:off x="3439613" y="3737947"/>
                <a:ext cx="478440" cy="442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7008085-00CC-440E-BAF9-25498585A26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435293" y="3733627"/>
                  <a:ext cx="487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0F53C4B-7984-4753-9858-FFEEA8BFF2DA}"/>
                    </a:ext>
                  </a:extLst>
                </p14:cNvPr>
                <p14:cNvContentPartPr/>
                <p14:nvPr/>
              </p14:nvContentPartPr>
              <p14:xfrm>
                <a:off x="3506213" y="3836587"/>
                <a:ext cx="86760" cy="172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0F53C4B-7984-4753-9858-FFEEA8BFF2DA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501893" y="3832267"/>
                  <a:ext cx="95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1B93EC5-2289-4378-8B22-85B4F6F504AC}"/>
                    </a:ext>
                  </a:extLst>
                </p14:cNvPr>
                <p14:cNvContentPartPr/>
                <p14:nvPr/>
              </p14:nvContentPartPr>
              <p14:xfrm>
                <a:off x="3592613" y="3849187"/>
                <a:ext cx="36000" cy="1468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1B93EC5-2289-4378-8B22-85B4F6F504A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588293" y="3844867"/>
                  <a:ext cx="4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285C1EC-1D65-444F-B74F-EBCC2704D213}"/>
                    </a:ext>
                  </a:extLst>
                </p14:cNvPr>
                <p14:cNvContentPartPr/>
                <p14:nvPr/>
              </p14:nvContentPartPr>
              <p14:xfrm>
                <a:off x="3546533" y="3915427"/>
                <a:ext cx="119880" cy="201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285C1EC-1D65-444F-B74F-EBCC2704D21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542213" y="3911107"/>
                  <a:ext cx="128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BB50022-33B1-46CD-BE40-FC9130C6EB35}"/>
                    </a:ext>
                  </a:extLst>
                </p14:cNvPr>
                <p14:cNvContentPartPr/>
                <p14:nvPr/>
              </p14:nvContentPartPr>
              <p14:xfrm>
                <a:off x="3712493" y="3846667"/>
                <a:ext cx="192240" cy="1558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BB50022-33B1-46CD-BE40-FC9130C6EB3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708173" y="3842347"/>
                  <a:ext cx="200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1FFA015-30A9-44CC-AE4E-9B0D0D1E2D5D}"/>
                    </a:ext>
                  </a:extLst>
                </p14:cNvPr>
                <p14:cNvContentPartPr/>
                <p14:nvPr/>
              </p14:nvContentPartPr>
              <p14:xfrm>
                <a:off x="3515213" y="3551827"/>
                <a:ext cx="372960" cy="4852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1FFA015-30A9-44CC-AE4E-9B0D0D1E2D5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510893" y="3547507"/>
                  <a:ext cx="381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6C0190D-620F-495C-A356-1546FE72B1E1}"/>
                    </a:ext>
                  </a:extLst>
                </p14:cNvPr>
                <p14:cNvContentPartPr/>
                <p14:nvPr/>
              </p14:nvContentPartPr>
              <p14:xfrm>
                <a:off x="3990413" y="3704827"/>
                <a:ext cx="88920" cy="1310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6C0190D-620F-495C-A356-1546FE72B1E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986093" y="3700507"/>
                  <a:ext cx="9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2593AF6-5046-476E-B5E8-B8DC7D461ACC}"/>
                    </a:ext>
                  </a:extLst>
                </p14:cNvPr>
                <p14:cNvContentPartPr/>
                <p14:nvPr/>
              </p14:nvContentPartPr>
              <p14:xfrm>
                <a:off x="4068173" y="3589987"/>
                <a:ext cx="123840" cy="432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2593AF6-5046-476E-B5E8-B8DC7D461AC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063853" y="3585667"/>
                  <a:ext cx="132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A78515A-7FA9-4DD2-99F7-9332FAC830C3}"/>
                    </a:ext>
                  </a:extLst>
                </p14:cNvPr>
                <p14:cNvContentPartPr/>
                <p14:nvPr/>
              </p14:nvContentPartPr>
              <p14:xfrm>
                <a:off x="1900973" y="3815347"/>
                <a:ext cx="178200" cy="194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A78515A-7FA9-4DD2-99F7-9332FAC830C3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896653" y="3811027"/>
                  <a:ext cx="186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C7CE769-77DD-40A9-8A13-3B39471B3425}"/>
                    </a:ext>
                  </a:extLst>
                </p14:cNvPr>
                <p14:cNvContentPartPr/>
                <p14:nvPr/>
              </p14:nvContentPartPr>
              <p14:xfrm>
                <a:off x="1889813" y="3858547"/>
                <a:ext cx="217440" cy="288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C7CE769-77DD-40A9-8A13-3B39471B342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885493" y="3854227"/>
                  <a:ext cx="226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B51F46F-02CE-4323-B0F6-576BB5926B95}"/>
                    </a:ext>
                  </a:extLst>
                </p14:cNvPr>
                <p14:cNvContentPartPr/>
                <p14:nvPr/>
              </p14:nvContentPartPr>
              <p14:xfrm>
                <a:off x="2220293" y="3754867"/>
                <a:ext cx="102960" cy="112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B51F46F-02CE-4323-B0F6-576BB5926B9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215973" y="3750547"/>
                  <a:ext cx="11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6278824-823F-4032-8588-BE6DA0AB58B1}"/>
                    </a:ext>
                  </a:extLst>
                </p14:cNvPr>
                <p14:cNvContentPartPr/>
                <p14:nvPr/>
              </p14:nvContentPartPr>
              <p14:xfrm>
                <a:off x="2280773" y="3747307"/>
                <a:ext cx="77400" cy="316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6278824-823F-4032-8588-BE6DA0AB58B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276453" y="3742987"/>
                  <a:ext cx="86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2749E688-8590-4152-9455-2FEE8C68482E}"/>
                    </a:ext>
                  </a:extLst>
                </p14:cNvPr>
                <p14:cNvContentPartPr/>
                <p14:nvPr/>
              </p14:nvContentPartPr>
              <p14:xfrm>
                <a:off x="2469773" y="3660187"/>
                <a:ext cx="106200" cy="4024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2749E688-8590-4152-9455-2FEE8C68482E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465453" y="3655867"/>
                  <a:ext cx="1148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563B6963-C127-4509-AABC-3D55BD0ED186}"/>
                    </a:ext>
                  </a:extLst>
                </p14:cNvPr>
                <p14:cNvContentPartPr/>
                <p14:nvPr/>
              </p14:nvContentPartPr>
              <p14:xfrm>
                <a:off x="2745533" y="3630667"/>
                <a:ext cx="156240" cy="1569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563B6963-C127-4509-AABC-3D55BD0ED18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741213" y="3626347"/>
                  <a:ext cx="164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216ECA68-E514-4E81-BCF5-2CB96D62EFF0}"/>
                    </a:ext>
                  </a:extLst>
                </p14:cNvPr>
                <p14:cNvContentPartPr/>
                <p14:nvPr/>
              </p14:nvContentPartPr>
              <p14:xfrm>
                <a:off x="2840573" y="3682867"/>
                <a:ext cx="61920" cy="993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216ECA68-E514-4E81-BCF5-2CB96D62EFF0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836253" y="3678547"/>
                  <a:ext cx="7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FDFE3B5-4171-4259-9A4A-10E14C21323E}"/>
                    </a:ext>
                  </a:extLst>
                </p14:cNvPr>
                <p14:cNvContentPartPr/>
                <p14:nvPr/>
              </p14:nvContentPartPr>
              <p14:xfrm>
                <a:off x="2598293" y="3784747"/>
                <a:ext cx="504000" cy="867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FDFE3B5-4171-4259-9A4A-10E14C21323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593973" y="3780427"/>
                  <a:ext cx="512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07E8827-019C-40A0-9D3A-486FEDA3DFB5}"/>
                    </a:ext>
                  </a:extLst>
                </p14:cNvPr>
                <p14:cNvContentPartPr/>
                <p14:nvPr/>
              </p14:nvContentPartPr>
              <p14:xfrm>
                <a:off x="2665253" y="3919027"/>
                <a:ext cx="108360" cy="1472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07E8827-019C-40A0-9D3A-486FEDA3DFB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660933" y="3914707"/>
                  <a:ext cx="11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8A5086D-85E9-475B-A297-B112885AAC59}"/>
                    </a:ext>
                  </a:extLst>
                </p14:cNvPr>
                <p14:cNvContentPartPr/>
                <p14:nvPr/>
              </p14:nvContentPartPr>
              <p14:xfrm>
                <a:off x="2708813" y="3985987"/>
                <a:ext cx="124560" cy="313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8A5086D-85E9-475B-A297-B112885AAC5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704493" y="3981667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C11FE21-BB56-42A6-A8F3-F125907611D6}"/>
                    </a:ext>
                  </a:extLst>
                </p14:cNvPr>
                <p14:cNvContentPartPr/>
                <p14:nvPr/>
              </p14:nvContentPartPr>
              <p14:xfrm>
                <a:off x="2878013" y="3906427"/>
                <a:ext cx="183240" cy="1378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C11FE21-BB56-42A6-A8F3-F125907611D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873693" y="3902107"/>
                  <a:ext cx="191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1559A093-965F-4101-AF2B-5D26789A954C}"/>
                    </a:ext>
                  </a:extLst>
                </p14:cNvPr>
                <p14:cNvContentPartPr/>
                <p14:nvPr/>
              </p14:nvContentPartPr>
              <p14:xfrm>
                <a:off x="2637173" y="4138627"/>
                <a:ext cx="204120" cy="810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1559A093-965F-4101-AF2B-5D26789A954C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632853" y="4134307"/>
                  <a:ext cx="212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B049797-ABFF-43B4-9530-9D733B68EEEF}"/>
                    </a:ext>
                  </a:extLst>
                </p14:cNvPr>
                <p14:cNvContentPartPr/>
                <p14:nvPr/>
              </p14:nvContentPartPr>
              <p14:xfrm>
                <a:off x="2830853" y="4118827"/>
                <a:ext cx="230400" cy="741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B049797-ABFF-43B4-9530-9D733B68EEE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826533" y="4114507"/>
                  <a:ext cx="239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FE9E580A-3CA5-4BAF-B293-D9B3A2AC8711}"/>
                    </a:ext>
                  </a:extLst>
                </p14:cNvPr>
                <p14:cNvContentPartPr/>
                <p14:nvPr/>
              </p14:nvContentPartPr>
              <p14:xfrm>
                <a:off x="2758853" y="4242667"/>
                <a:ext cx="185760" cy="175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FE9E580A-3CA5-4BAF-B293-D9B3A2AC871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754533" y="4238347"/>
                  <a:ext cx="194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C4584B0-CD8E-4F49-B999-C759DDAFDA2E}"/>
                    </a:ext>
                  </a:extLst>
                </p14:cNvPr>
                <p14:cNvContentPartPr/>
                <p14:nvPr/>
              </p14:nvContentPartPr>
              <p14:xfrm>
                <a:off x="4296413" y="3759187"/>
                <a:ext cx="135720" cy="12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C4584B0-CD8E-4F49-B999-C759DDAFDA2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292093" y="3754867"/>
                  <a:ext cx="144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8AE350D-5C5C-4DEE-BFA8-CC008303414B}"/>
                    </a:ext>
                  </a:extLst>
                </p14:cNvPr>
                <p14:cNvContentPartPr/>
                <p14:nvPr/>
              </p14:nvContentPartPr>
              <p14:xfrm>
                <a:off x="4295693" y="3804547"/>
                <a:ext cx="156240" cy="180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8AE350D-5C5C-4DEE-BFA8-CC008303414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291373" y="3800227"/>
                  <a:ext cx="16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8BC0C17-8E4F-46CE-8075-09F596959CF7}"/>
                    </a:ext>
                  </a:extLst>
                </p14:cNvPr>
                <p14:cNvContentPartPr/>
                <p14:nvPr/>
              </p14:nvContentPartPr>
              <p14:xfrm>
                <a:off x="4841093" y="3611587"/>
                <a:ext cx="82440" cy="2473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8BC0C17-8E4F-46CE-8075-09F596959CF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836773" y="3607267"/>
                  <a:ext cx="91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0956AA3-80D3-4A8D-978B-006983714AAC}"/>
                    </a:ext>
                  </a:extLst>
                </p14:cNvPr>
                <p14:cNvContentPartPr/>
                <p14:nvPr/>
              </p14:nvContentPartPr>
              <p14:xfrm>
                <a:off x="4978973" y="3610867"/>
                <a:ext cx="185400" cy="1954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0956AA3-80D3-4A8D-978B-006983714AA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974653" y="3606547"/>
                  <a:ext cx="194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FF0FB42-5C1D-4722-A7B8-8746D4D2A3BB}"/>
                    </a:ext>
                  </a:extLst>
                </p14:cNvPr>
                <p14:cNvContentPartPr/>
                <p14:nvPr/>
              </p14:nvContentPartPr>
              <p14:xfrm>
                <a:off x="5120453" y="3578467"/>
                <a:ext cx="125280" cy="3517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FF0FB42-5C1D-4722-A7B8-8746D4D2A3B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116133" y="3574147"/>
                  <a:ext cx="133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639AE95-D513-4D39-A7BE-1A2CDFA905B4}"/>
                    </a:ext>
                  </a:extLst>
                </p14:cNvPr>
                <p14:cNvContentPartPr/>
                <p14:nvPr/>
              </p14:nvContentPartPr>
              <p14:xfrm>
                <a:off x="4050533" y="3371107"/>
                <a:ext cx="55080" cy="2095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639AE95-D513-4D39-A7BE-1A2CDFA905B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046213" y="3366787"/>
                  <a:ext cx="63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2ED61640-F142-4F14-BFD4-00ABBDF72D81}"/>
                    </a:ext>
                  </a:extLst>
                </p14:cNvPr>
                <p14:cNvContentPartPr/>
                <p14:nvPr/>
              </p14:nvContentPartPr>
              <p14:xfrm>
                <a:off x="3996893" y="3510067"/>
                <a:ext cx="152640" cy="878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2ED61640-F142-4F14-BFD4-00ABBDF72D8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992573" y="3505747"/>
                  <a:ext cx="16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2E982DF-A2A0-4520-98CC-FBF58E266CDE}"/>
                    </a:ext>
                  </a:extLst>
                </p14:cNvPr>
                <p14:cNvContentPartPr/>
                <p14:nvPr/>
              </p14:nvContentPartPr>
              <p14:xfrm>
                <a:off x="3891053" y="3239347"/>
                <a:ext cx="90360" cy="853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2E982DF-A2A0-4520-98CC-FBF58E266CD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886733" y="3235027"/>
                  <a:ext cx="99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E8CCA598-208A-4D97-9A9B-8A2CA2E25798}"/>
                    </a:ext>
                  </a:extLst>
                </p14:cNvPr>
                <p14:cNvContentPartPr/>
                <p14:nvPr/>
              </p14:nvContentPartPr>
              <p14:xfrm>
                <a:off x="3986813" y="3270667"/>
                <a:ext cx="171720" cy="54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E8CCA598-208A-4D97-9A9B-8A2CA2E25798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982493" y="3266347"/>
                  <a:ext cx="180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18BA550-664E-4ED2-9D60-ED3D0BB37C07}"/>
                    </a:ext>
                  </a:extLst>
                </p14:cNvPr>
                <p14:cNvContentPartPr/>
                <p14:nvPr/>
              </p14:nvContentPartPr>
              <p14:xfrm>
                <a:off x="4162493" y="3260227"/>
                <a:ext cx="68040" cy="860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18BA550-664E-4ED2-9D60-ED3D0BB37C07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158173" y="3255907"/>
                  <a:ext cx="76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28F424C-A923-4927-9354-850154531D1D}"/>
                    </a:ext>
                  </a:extLst>
                </p14:cNvPr>
                <p14:cNvContentPartPr/>
                <p14:nvPr/>
              </p14:nvContentPartPr>
              <p14:xfrm>
                <a:off x="4237373" y="3215587"/>
                <a:ext cx="29160" cy="114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28F424C-A923-4927-9354-850154531D1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233053" y="3211267"/>
                  <a:ext cx="37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D42D44E-A1BB-4882-B5A0-0D4277271E39}"/>
                    </a:ext>
                  </a:extLst>
                </p14:cNvPr>
                <p14:cNvContentPartPr/>
                <p14:nvPr/>
              </p14:nvContentPartPr>
              <p14:xfrm>
                <a:off x="4300373" y="3197587"/>
                <a:ext cx="247680" cy="1216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D42D44E-A1BB-4882-B5A0-0D4277271E3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296053" y="3193267"/>
                  <a:ext cx="25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AA75BB5-7FF3-4256-8070-51E29B14F32D}"/>
                    </a:ext>
                  </a:extLst>
                </p14:cNvPr>
                <p14:cNvContentPartPr/>
                <p14:nvPr/>
              </p14:nvContentPartPr>
              <p14:xfrm>
                <a:off x="2981693" y="4360027"/>
                <a:ext cx="205920" cy="3153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AA75BB5-7FF3-4256-8070-51E29B14F32D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977373" y="4355707"/>
                  <a:ext cx="214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C68DCF0-9E68-4DB6-8F2B-0E3C41CBFE61}"/>
                    </a:ext>
                  </a:extLst>
                </p14:cNvPr>
                <p14:cNvContentPartPr/>
                <p14:nvPr/>
              </p14:nvContentPartPr>
              <p14:xfrm>
                <a:off x="5905973" y="4225387"/>
                <a:ext cx="86040" cy="907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C68DCF0-9E68-4DB6-8F2B-0E3C41CBFE6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901653" y="4221067"/>
                  <a:ext cx="94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CB7E0071-45FE-49A2-9256-6A71B089A1EE}"/>
                    </a:ext>
                  </a:extLst>
                </p14:cNvPr>
                <p14:cNvContentPartPr/>
                <p14:nvPr/>
              </p14:nvContentPartPr>
              <p14:xfrm>
                <a:off x="6078413" y="4137187"/>
                <a:ext cx="97920" cy="1587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CB7E0071-45FE-49A2-9256-6A71B089A1E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074093" y="4132867"/>
                  <a:ext cx="10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64BA615-2C23-4FA5-94D6-600435B7754E}"/>
                    </a:ext>
                  </a:extLst>
                </p14:cNvPr>
                <p14:cNvContentPartPr/>
                <p14:nvPr/>
              </p14:nvContentPartPr>
              <p14:xfrm>
                <a:off x="6227093" y="4209907"/>
                <a:ext cx="286920" cy="810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64BA615-2C23-4FA5-94D6-600435B7754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222773" y="4205587"/>
                  <a:ext cx="29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C664614-A5EE-4267-BC58-E958BC94DEA1}"/>
                    </a:ext>
                  </a:extLst>
                </p14:cNvPr>
                <p14:cNvContentPartPr/>
                <p14:nvPr/>
              </p14:nvContentPartPr>
              <p14:xfrm>
                <a:off x="6550733" y="4190107"/>
                <a:ext cx="72000" cy="1998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C664614-A5EE-4267-BC58-E958BC94DEA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546413" y="4185787"/>
                  <a:ext cx="80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34722662-9113-4640-A7D8-C2C95F313EFC}"/>
                    </a:ext>
                  </a:extLst>
                </p14:cNvPr>
                <p14:cNvContentPartPr/>
                <p14:nvPr/>
              </p14:nvContentPartPr>
              <p14:xfrm>
                <a:off x="6664853" y="4170667"/>
                <a:ext cx="232560" cy="741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34722662-9113-4640-A7D8-C2C95F313EF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660533" y="4166347"/>
                  <a:ext cx="241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DCA1E90B-7868-4DE9-88B6-605D181EDA68}"/>
                    </a:ext>
                  </a:extLst>
                </p14:cNvPr>
                <p14:cNvContentPartPr/>
                <p14:nvPr/>
              </p14:nvContentPartPr>
              <p14:xfrm>
                <a:off x="6856013" y="4089667"/>
                <a:ext cx="10080" cy="25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DCA1E90B-7868-4DE9-88B6-605D181EDA6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851693" y="4085347"/>
                  <a:ext cx="18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8B44866-35ED-48B6-A312-FCECF18B3CC3}"/>
                    </a:ext>
                  </a:extLst>
                </p14:cNvPr>
                <p14:cNvContentPartPr/>
                <p14:nvPr/>
              </p14:nvContentPartPr>
              <p14:xfrm>
                <a:off x="6906773" y="4156627"/>
                <a:ext cx="152280" cy="2322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8B44866-35ED-48B6-A312-FCECF18B3CC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902453" y="4152307"/>
                  <a:ext cx="160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D0FB0F0-FFB7-4271-B2A3-FF2CDBC217C6}"/>
                    </a:ext>
                  </a:extLst>
                </p14:cNvPr>
                <p14:cNvContentPartPr/>
                <p14:nvPr/>
              </p14:nvContentPartPr>
              <p14:xfrm>
                <a:off x="5504573" y="2936587"/>
                <a:ext cx="165600" cy="345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D0FB0F0-FFB7-4271-B2A3-FF2CDBC217C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500253" y="2932267"/>
                  <a:ext cx="174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2C25FBF-51CB-4678-B501-50A23CD8875E}"/>
                    </a:ext>
                  </a:extLst>
                </p14:cNvPr>
                <p14:cNvContentPartPr/>
                <p14:nvPr/>
              </p14:nvContentPartPr>
              <p14:xfrm>
                <a:off x="5384693" y="2905987"/>
                <a:ext cx="216360" cy="1216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2C25FBF-51CB-4678-B501-50A23CD8875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5380373" y="2901667"/>
                  <a:ext cx="22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B959C17-68EF-4F23-BF12-70A6B7284C26}"/>
                    </a:ext>
                  </a:extLst>
                </p14:cNvPr>
                <p14:cNvContentPartPr/>
                <p14:nvPr/>
              </p14:nvContentPartPr>
              <p14:xfrm>
                <a:off x="5821733" y="2799787"/>
                <a:ext cx="193320" cy="197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B959C17-68EF-4F23-BF12-70A6B7284C2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817413" y="2795467"/>
                  <a:ext cx="20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284BBEF-C9AB-4C7B-BBF6-28BFA7A7A4F4}"/>
                    </a:ext>
                  </a:extLst>
                </p14:cNvPr>
                <p14:cNvContentPartPr/>
                <p14:nvPr/>
              </p14:nvContentPartPr>
              <p14:xfrm>
                <a:off x="6182453" y="2744347"/>
                <a:ext cx="93600" cy="1839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284BBEF-C9AB-4C7B-BBF6-28BFA7A7A4F4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178133" y="2740027"/>
                  <a:ext cx="10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7C70237-03DA-4323-B12E-ABF4EF1FC494}"/>
                    </a:ext>
                  </a:extLst>
                </p14:cNvPr>
                <p14:cNvContentPartPr/>
                <p14:nvPr/>
              </p14:nvContentPartPr>
              <p14:xfrm>
                <a:off x="6263093" y="2834707"/>
                <a:ext cx="107280" cy="856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7C70237-03DA-4323-B12E-ABF4EF1FC49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58773" y="2830387"/>
                  <a:ext cx="115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1566724-4BE4-4238-BA35-AFCC678C83D9}"/>
                    </a:ext>
                  </a:extLst>
                </p14:cNvPr>
                <p14:cNvContentPartPr/>
                <p14:nvPr/>
              </p14:nvContentPartPr>
              <p14:xfrm>
                <a:off x="6419693" y="2723827"/>
                <a:ext cx="79200" cy="1911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1566724-4BE4-4238-BA35-AFCC678C83D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415373" y="2719507"/>
                  <a:ext cx="8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168D0236-F20C-49D4-95A3-9606B6E9F11B}"/>
                    </a:ext>
                  </a:extLst>
                </p14:cNvPr>
                <p14:cNvContentPartPr/>
                <p14:nvPr/>
              </p14:nvContentPartPr>
              <p14:xfrm>
                <a:off x="6557213" y="2794027"/>
                <a:ext cx="194400" cy="763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168D0236-F20C-49D4-95A3-9606B6E9F11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552893" y="2789707"/>
                  <a:ext cx="20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CD05BDF4-8F7B-4383-A9DD-5AF9F9173918}"/>
                    </a:ext>
                  </a:extLst>
                </p14:cNvPr>
                <p14:cNvContentPartPr/>
                <p14:nvPr/>
              </p14:nvContentPartPr>
              <p14:xfrm>
                <a:off x="5857733" y="3169867"/>
                <a:ext cx="194040" cy="1065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CD05BDF4-8F7B-4383-A9DD-5AF9F9173918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853413" y="3165547"/>
                  <a:ext cx="20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C90E29C0-D91A-4BA4-A35F-8EE804911AC6}"/>
                    </a:ext>
                  </a:extLst>
                </p14:cNvPr>
                <p14:cNvContentPartPr/>
                <p14:nvPr/>
              </p14:nvContentPartPr>
              <p14:xfrm>
                <a:off x="6062213" y="3077707"/>
                <a:ext cx="73080" cy="1537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C90E29C0-D91A-4BA4-A35F-8EE804911AC6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057893" y="3073387"/>
                  <a:ext cx="81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5BF9814-3168-4CE6-A83A-13ACB56C3E39}"/>
                    </a:ext>
                  </a:extLst>
                </p14:cNvPr>
                <p14:cNvContentPartPr/>
                <p14:nvPr/>
              </p14:nvContentPartPr>
              <p14:xfrm>
                <a:off x="6163733" y="3138547"/>
                <a:ext cx="173880" cy="792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5BF9814-3168-4CE6-A83A-13ACB56C3E3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159413" y="3134227"/>
                  <a:ext cx="18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29FDA1A-D8D0-4B7F-A2BA-73E30B4B088F}"/>
                    </a:ext>
                  </a:extLst>
                </p14:cNvPr>
                <p14:cNvContentPartPr/>
                <p14:nvPr/>
              </p14:nvContentPartPr>
              <p14:xfrm>
                <a:off x="6356333" y="3126307"/>
                <a:ext cx="78840" cy="892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29FDA1A-D8D0-4B7F-A2BA-73E30B4B088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352013" y="3121987"/>
                  <a:ext cx="8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BCBF28F-EAA2-4011-B229-471BAB4DB1B4}"/>
                    </a:ext>
                  </a:extLst>
                </p14:cNvPr>
                <p14:cNvContentPartPr/>
                <p14:nvPr/>
              </p14:nvContentPartPr>
              <p14:xfrm>
                <a:off x="6453533" y="3108307"/>
                <a:ext cx="21240" cy="874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BCBF28F-EAA2-4011-B229-471BAB4DB1B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449213" y="3103987"/>
                  <a:ext cx="29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DDC2D09-384D-4C3C-8082-44DF3A8AEB80}"/>
                    </a:ext>
                  </a:extLst>
                </p14:cNvPr>
                <p14:cNvContentPartPr/>
                <p14:nvPr/>
              </p14:nvContentPartPr>
              <p14:xfrm>
                <a:off x="6466493" y="3027667"/>
                <a:ext cx="1440" cy="140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DDC2D09-384D-4C3C-8082-44DF3A8AEB8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462173" y="3023347"/>
                  <a:ext cx="1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C5F16B2-FD98-498F-9B58-27A8F1F30302}"/>
                    </a:ext>
                  </a:extLst>
                </p14:cNvPr>
                <p14:cNvContentPartPr/>
                <p14:nvPr/>
              </p14:nvContentPartPr>
              <p14:xfrm>
                <a:off x="6512573" y="3078787"/>
                <a:ext cx="292680" cy="1170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C5F16B2-FD98-498F-9B58-27A8F1F3030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508253" y="3074467"/>
                  <a:ext cx="30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5DF4B802-DFAE-442A-9122-07BB6230C557}"/>
                    </a:ext>
                  </a:extLst>
                </p14:cNvPr>
                <p14:cNvContentPartPr/>
                <p14:nvPr/>
              </p14:nvContentPartPr>
              <p14:xfrm>
                <a:off x="5911733" y="3424747"/>
                <a:ext cx="122400" cy="1944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5DF4B802-DFAE-442A-9122-07BB6230C55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907413" y="3420427"/>
                  <a:ext cx="131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9E114E7C-6488-4FDF-A01E-87C7BEB686B0}"/>
                    </a:ext>
                  </a:extLst>
                </p14:cNvPr>
                <p14:cNvContentPartPr/>
                <p14:nvPr/>
              </p14:nvContentPartPr>
              <p14:xfrm>
                <a:off x="6015413" y="3483427"/>
                <a:ext cx="213480" cy="1288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9E114E7C-6488-4FDF-A01E-87C7BEB686B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011093" y="3479107"/>
                  <a:ext cx="222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21E4C44-1CA9-4247-8324-EA00C4123D16}"/>
                    </a:ext>
                  </a:extLst>
                </p14:cNvPr>
                <p14:cNvContentPartPr/>
                <p14:nvPr/>
              </p14:nvContentPartPr>
              <p14:xfrm>
                <a:off x="6214853" y="3418267"/>
                <a:ext cx="9000" cy="34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21E4C44-1CA9-4247-8324-EA00C4123D16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210533" y="3413947"/>
                  <a:ext cx="1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A3DA003B-5D65-4420-975C-BA11EBDBF364}"/>
                    </a:ext>
                  </a:extLst>
                </p14:cNvPr>
                <p14:cNvContentPartPr/>
                <p14:nvPr/>
              </p14:nvContentPartPr>
              <p14:xfrm>
                <a:off x="6240053" y="3478747"/>
                <a:ext cx="90000" cy="1022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A3DA003B-5D65-4420-975C-BA11EBDBF364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235733" y="3474427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75AADBC-7C76-48C7-B5A7-25C57E2A24E3}"/>
                    </a:ext>
                  </a:extLst>
                </p14:cNvPr>
                <p14:cNvContentPartPr/>
                <p14:nvPr/>
              </p14:nvContentPartPr>
              <p14:xfrm>
                <a:off x="6376493" y="3391627"/>
                <a:ext cx="92520" cy="1584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75AADBC-7C76-48C7-B5A7-25C57E2A24E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372173" y="3387307"/>
                  <a:ext cx="101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DBE8104-5320-47B6-ACA5-DAE93A72DEA0}"/>
                    </a:ext>
                  </a:extLst>
                </p14:cNvPr>
                <p14:cNvContentPartPr/>
                <p14:nvPr/>
              </p14:nvContentPartPr>
              <p14:xfrm>
                <a:off x="6493493" y="3393427"/>
                <a:ext cx="37800" cy="1494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DBE8104-5320-47B6-ACA5-DAE93A72DEA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489173" y="3389107"/>
                  <a:ext cx="4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824C71E-E01B-403C-A7FE-7052E8662968}"/>
                    </a:ext>
                  </a:extLst>
                </p14:cNvPr>
                <p14:cNvContentPartPr/>
                <p14:nvPr/>
              </p14:nvContentPartPr>
              <p14:xfrm>
                <a:off x="6557933" y="3436987"/>
                <a:ext cx="129960" cy="820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824C71E-E01B-403C-A7FE-7052E866296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53613" y="3432667"/>
                  <a:ext cx="138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3367F0D9-8BEA-4B46-82C0-BF1E0A6B800B}"/>
                    </a:ext>
                  </a:extLst>
                </p14:cNvPr>
                <p14:cNvContentPartPr/>
                <p14:nvPr/>
              </p14:nvContentPartPr>
              <p14:xfrm>
                <a:off x="6784013" y="4542547"/>
                <a:ext cx="128520" cy="2782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3367F0D9-8BEA-4B46-82C0-BF1E0A6B800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779693" y="4538227"/>
                  <a:ext cx="137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F5453E0-3458-477D-9195-4895241F9B97}"/>
                    </a:ext>
                  </a:extLst>
                </p14:cNvPr>
                <p14:cNvContentPartPr/>
                <p14:nvPr/>
              </p14:nvContentPartPr>
              <p14:xfrm>
                <a:off x="6953573" y="4512667"/>
                <a:ext cx="79920" cy="1792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F5453E0-3458-477D-9195-4895241F9B9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949253" y="4508347"/>
                  <a:ext cx="88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F7B0593A-A3FB-4055-953E-514C3C7B866A}"/>
                    </a:ext>
                  </a:extLst>
                </p14:cNvPr>
                <p14:cNvContentPartPr/>
                <p14:nvPr/>
              </p14:nvContentPartPr>
              <p14:xfrm>
                <a:off x="7038173" y="4570267"/>
                <a:ext cx="102240" cy="1249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F7B0593A-A3FB-4055-953E-514C3C7B866A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033853" y="4565947"/>
                  <a:ext cx="11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B980C28-F3EA-48D8-BDF4-B3C2F3A44B58}"/>
                    </a:ext>
                  </a:extLst>
                </p14:cNvPr>
                <p14:cNvContentPartPr/>
                <p14:nvPr/>
              </p14:nvContentPartPr>
              <p14:xfrm>
                <a:off x="7153013" y="4521307"/>
                <a:ext cx="44640" cy="1969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B980C28-F3EA-48D8-BDF4-B3C2F3A44B58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148693" y="4516987"/>
                  <a:ext cx="53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5D8CE1C0-8792-47D1-80A7-EBE83DA84E36}"/>
                    </a:ext>
                  </a:extLst>
                </p14:cNvPr>
                <p14:cNvContentPartPr/>
                <p14:nvPr/>
              </p14:nvContentPartPr>
              <p14:xfrm>
                <a:off x="7297733" y="4588627"/>
                <a:ext cx="155520" cy="158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5D8CE1C0-8792-47D1-80A7-EBE83DA84E3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293413" y="4584307"/>
                  <a:ext cx="164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5B3B34B8-F738-4811-9A6B-BB80FC6114A1}"/>
                    </a:ext>
                  </a:extLst>
                </p14:cNvPr>
                <p14:cNvContentPartPr/>
                <p14:nvPr/>
              </p14:nvContentPartPr>
              <p14:xfrm>
                <a:off x="7332653" y="4618507"/>
                <a:ext cx="131760" cy="169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5B3B34B8-F738-4811-9A6B-BB80FC6114A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328333" y="4614187"/>
                  <a:ext cx="140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2D916B6-FCCE-44FD-8AB3-D2431E68BA78}"/>
                    </a:ext>
                  </a:extLst>
                </p14:cNvPr>
                <p14:cNvContentPartPr/>
                <p14:nvPr/>
              </p14:nvContentPartPr>
              <p14:xfrm>
                <a:off x="7571333" y="4415827"/>
                <a:ext cx="162360" cy="1051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2D916B6-FCCE-44FD-8AB3-D2431E68BA78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567013" y="4411507"/>
                  <a:ext cx="17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23853D67-55BB-45C4-A97D-22E541A28C84}"/>
                    </a:ext>
                  </a:extLst>
                </p14:cNvPr>
                <p14:cNvContentPartPr/>
                <p14:nvPr/>
              </p14:nvContentPartPr>
              <p14:xfrm>
                <a:off x="7762853" y="4361467"/>
                <a:ext cx="78120" cy="115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23853D67-55BB-45C4-A97D-22E541A28C8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758533" y="4357147"/>
                  <a:ext cx="86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979468F0-DD18-443C-A17B-A411A1A71C3D}"/>
                    </a:ext>
                  </a:extLst>
                </p14:cNvPr>
                <p14:cNvContentPartPr/>
                <p14:nvPr/>
              </p14:nvContentPartPr>
              <p14:xfrm>
                <a:off x="7813973" y="4396387"/>
                <a:ext cx="85320" cy="1263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979468F0-DD18-443C-A17B-A411A1A71C3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809653" y="4392067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7F0D75F-CAB5-4312-B118-640253CD2FFD}"/>
                    </a:ext>
                  </a:extLst>
                </p14:cNvPr>
                <p14:cNvContentPartPr/>
                <p14:nvPr/>
              </p14:nvContentPartPr>
              <p14:xfrm>
                <a:off x="7853573" y="4352827"/>
                <a:ext cx="82080" cy="1846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7F0D75F-CAB5-4312-B118-640253CD2FF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849253" y="4348507"/>
                  <a:ext cx="90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D1D4541-BFA1-4CF2-8936-B29D72AE5477}"/>
                    </a:ext>
                  </a:extLst>
                </p14:cNvPr>
                <p14:cNvContentPartPr/>
                <p14:nvPr/>
              </p14:nvContentPartPr>
              <p14:xfrm>
                <a:off x="7564493" y="4533547"/>
                <a:ext cx="497160" cy="450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D1D4541-BFA1-4CF2-8936-B29D72AE547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560173" y="4529227"/>
                  <a:ext cx="505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8552F81F-879B-42F0-8BCD-60295530CFA5}"/>
                    </a:ext>
                  </a:extLst>
                </p14:cNvPr>
                <p14:cNvContentPartPr/>
                <p14:nvPr/>
              </p14:nvContentPartPr>
              <p14:xfrm>
                <a:off x="7607693" y="4651987"/>
                <a:ext cx="90000" cy="1267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8552F81F-879B-42F0-8BCD-60295530CFA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603373" y="4647667"/>
                  <a:ext cx="98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9564A72C-9CDB-4827-A5E0-D44C88F7CAF6}"/>
                    </a:ext>
                  </a:extLst>
                </p14:cNvPr>
                <p14:cNvContentPartPr/>
                <p14:nvPr/>
              </p14:nvContentPartPr>
              <p14:xfrm>
                <a:off x="7751693" y="4600507"/>
                <a:ext cx="71280" cy="1627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9564A72C-9CDB-4827-A5E0-D44C88F7CAF6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747373" y="4596187"/>
                  <a:ext cx="79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F7306D95-DC25-4441-B6ED-A4A1CE880225}"/>
                    </a:ext>
                  </a:extLst>
                </p14:cNvPr>
                <p14:cNvContentPartPr/>
                <p14:nvPr/>
              </p14:nvContentPartPr>
              <p14:xfrm>
                <a:off x="7840613" y="4652707"/>
                <a:ext cx="68400" cy="990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F7306D95-DC25-4441-B6ED-A4A1CE88022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836293" y="4648387"/>
                  <a:ext cx="77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7B34268-CCF4-4D2D-A013-87978AF7C57B}"/>
                    </a:ext>
                  </a:extLst>
                </p14:cNvPr>
                <p14:cNvContentPartPr/>
                <p14:nvPr/>
              </p14:nvContentPartPr>
              <p14:xfrm>
                <a:off x="7843493" y="4667467"/>
                <a:ext cx="101880" cy="536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7B34268-CCF4-4D2D-A013-87978AF7C57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839173" y="4663147"/>
                  <a:ext cx="110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008701C-1719-48BA-9267-3819F572BB0F}"/>
                    </a:ext>
                  </a:extLst>
                </p14:cNvPr>
                <p14:cNvContentPartPr/>
                <p14:nvPr/>
              </p14:nvContentPartPr>
              <p14:xfrm>
                <a:off x="7895693" y="4604107"/>
                <a:ext cx="87120" cy="2012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008701C-1719-48BA-9267-3819F572BB0F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891373" y="4599787"/>
                  <a:ext cx="95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24FCD68-E341-43D5-9A89-9B4AB8A82814}"/>
                    </a:ext>
                  </a:extLst>
                </p14:cNvPr>
                <p14:cNvContentPartPr/>
                <p14:nvPr/>
              </p14:nvContentPartPr>
              <p14:xfrm>
                <a:off x="6872573" y="5051947"/>
                <a:ext cx="42840" cy="1972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24FCD68-E341-43D5-9A89-9B4AB8A8281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868253" y="5047627"/>
                  <a:ext cx="51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1CAC9145-BBB2-4266-A866-247E330CBF38}"/>
                    </a:ext>
                  </a:extLst>
                </p14:cNvPr>
                <p14:cNvContentPartPr/>
                <p14:nvPr/>
              </p14:nvContentPartPr>
              <p14:xfrm>
                <a:off x="6826493" y="5150947"/>
                <a:ext cx="146880" cy="50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1CAC9145-BBB2-4266-A866-247E330CBF3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822173" y="5146627"/>
                  <a:ext cx="155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A56573F-D8AD-4CEA-BF3C-A97BAF839C9B}"/>
                    </a:ext>
                  </a:extLst>
                </p14:cNvPr>
                <p14:cNvContentPartPr/>
                <p14:nvPr/>
              </p14:nvContentPartPr>
              <p14:xfrm>
                <a:off x="6948173" y="4945747"/>
                <a:ext cx="19800" cy="1360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A56573F-D8AD-4CEA-BF3C-A97BAF839C9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943853" y="4941427"/>
                  <a:ext cx="2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1177DBA6-3A89-4D68-B3BC-262759BCEB17}"/>
                    </a:ext>
                  </a:extLst>
                </p14:cNvPr>
                <p14:cNvContentPartPr/>
                <p14:nvPr/>
              </p14:nvContentPartPr>
              <p14:xfrm>
                <a:off x="7092893" y="5098747"/>
                <a:ext cx="138600" cy="212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1177DBA6-3A89-4D68-B3BC-262759BCEB1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088573" y="5094427"/>
                  <a:ext cx="147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FE70BA3A-F318-4AF2-B181-E88E8BD0B326}"/>
                    </a:ext>
                  </a:extLst>
                </p14:cNvPr>
                <p14:cNvContentPartPr/>
                <p14:nvPr/>
              </p14:nvContentPartPr>
              <p14:xfrm>
                <a:off x="7130693" y="5149867"/>
                <a:ext cx="103680" cy="176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FE70BA3A-F318-4AF2-B181-E88E8BD0B32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126373" y="5145547"/>
                  <a:ext cx="11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150E43AA-2CD7-4657-8A18-B680EC323FBD}"/>
                    </a:ext>
                  </a:extLst>
                </p14:cNvPr>
                <p14:cNvContentPartPr/>
                <p14:nvPr/>
              </p14:nvContentPartPr>
              <p14:xfrm>
                <a:off x="7295933" y="4974547"/>
                <a:ext cx="144000" cy="849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150E43AA-2CD7-4657-8A18-B680EC323FB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91613" y="4970227"/>
                  <a:ext cx="152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A9FBFFE-DE06-44BD-9AB6-A4D73EA87877}"/>
                    </a:ext>
                  </a:extLst>
                </p14:cNvPr>
                <p14:cNvContentPartPr/>
                <p14:nvPr/>
              </p14:nvContentPartPr>
              <p14:xfrm>
                <a:off x="7446413" y="4874107"/>
                <a:ext cx="10440" cy="774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A9FBFFE-DE06-44BD-9AB6-A4D73EA87877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442093" y="4869787"/>
                  <a:ext cx="19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B06E870B-4D06-4595-B1B7-4C1DBECF6666}"/>
                    </a:ext>
                  </a:extLst>
                </p14:cNvPr>
                <p14:cNvContentPartPr/>
                <p14:nvPr/>
              </p14:nvContentPartPr>
              <p14:xfrm>
                <a:off x="7497173" y="5026027"/>
                <a:ext cx="20520" cy="90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B06E870B-4D06-4595-B1B7-4C1DBECF666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492853" y="5021707"/>
                  <a:ext cx="2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A0C58F1D-05FE-42A0-B723-11627DABA394}"/>
                    </a:ext>
                  </a:extLst>
                </p14:cNvPr>
                <p14:cNvContentPartPr/>
                <p14:nvPr/>
              </p14:nvContentPartPr>
              <p14:xfrm>
                <a:off x="7570613" y="4959427"/>
                <a:ext cx="113400" cy="1220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A0C58F1D-05FE-42A0-B723-11627DABA394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566293" y="4955107"/>
                  <a:ext cx="12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06D00413-BA5F-4677-8078-E2EA184035A5}"/>
                    </a:ext>
                  </a:extLst>
                </p14:cNvPr>
                <p14:cNvContentPartPr/>
                <p14:nvPr/>
              </p14:nvContentPartPr>
              <p14:xfrm>
                <a:off x="7781573" y="5039707"/>
                <a:ext cx="120960" cy="104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06D00413-BA5F-4677-8078-E2EA184035A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777253" y="5035387"/>
                  <a:ext cx="12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05A675DA-9315-462C-BA4E-A3D57D863BCE}"/>
                    </a:ext>
                  </a:extLst>
                </p14:cNvPr>
                <p14:cNvContentPartPr/>
                <p14:nvPr/>
              </p14:nvContentPartPr>
              <p14:xfrm>
                <a:off x="7980653" y="4982107"/>
                <a:ext cx="109440" cy="802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05A675DA-9315-462C-BA4E-A3D57D863BC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76333" y="4977787"/>
                  <a:ext cx="118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113B131-6F03-4AE0-AB96-80E8EB65B1D6}"/>
                    </a:ext>
                  </a:extLst>
                </p14:cNvPr>
                <p14:cNvContentPartPr/>
                <p14:nvPr/>
              </p14:nvContentPartPr>
              <p14:xfrm>
                <a:off x="8131493" y="4991467"/>
                <a:ext cx="32760" cy="201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113B131-6F03-4AE0-AB96-80E8EB65B1D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127173" y="4987147"/>
                  <a:ext cx="4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F73642F-ED19-41AD-A31B-F034CC2DE0CB}"/>
                    </a:ext>
                  </a:extLst>
                </p14:cNvPr>
                <p14:cNvContentPartPr/>
                <p14:nvPr/>
              </p14:nvContentPartPr>
              <p14:xfrm>
                <a:off x="8224373" y="4944667"/>
                <a:ext cx="87840" cy="975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F73642F-ED19-41AD-A31B-F034CC2DE0CB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220053" y="4940347"/>
                  <a:ext cx="96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6F85613E-7038-4618-9699-0D240E5C537C}"/>
                    </a:ext>
                  </a:extLst>
                </p14:cNvPr>
                <p14:cNvContentPartPr/>
                <p14:nvPr/>
              </p14:nvContentPartPr>
              <p14:xfrm>
                <a:off x="8369093" y="4852507"/>
                <a:ext cx="12600" cy="1134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6F85613E-7038-4618-9699-0D240E5C537C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364773" y="4848187"/>
                  <a:ext cx="2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13F4EFA3-0425-48F4-B982-B7CD534BCCEF}"/>
                    </a:ext>
                  </a:extLst>
                </p14:cNvPr>
                <p14:cNvContentPartPr/>
                <p14:nvPr/>
              </p14:nvContentPartPr>
              <p14:xfrm>
                <a:off x="7689053" y="5251027"/>
                <a:ext cx="114120" cy="1159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13F4EFA3-0425-48F4-B982-B7CD534BCCE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684733" y="5246707"/>
                  <a:ext cx="122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1EFFF27-3794-439D-B0EC-C6FDE9C2AD38}"/>
                    </a:ext>
                  </a:extLst>
                </p14:cNvPr>
                <p14:cNvContentPartPr/>
                <p14:nvPr/>
              </p14:nvContentPartPr>
              <p14:xfrm>
                <a:off x="7839893" y="5193427"/>
                <a:ext cx="121680" cy="662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1EFFF27-3794-439D-B0EC-C6FDE9C2AD3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835573" y="5189107"/>
                  <a:ext cx="130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11903FC-2616-4DDF-8021-DD74A3D61BD2}"/>
                    </a:ext>
                  </a:extLst>
                </p14:cNvPr>
                <p14:cNvContentPartPr/>
                <p14:nvPr/>
              </p14:nvContentPartPr>
              <p14:xfrm>
                <a:off x="7510133" y="4557667"/>
                <a:ext cx="552960" cy="28296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11903FC-2616-4DDF-8021-DD74A3D61BD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505813" y="4553347"/>
                  <a:ext cx="561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FAF8BAC-CFD8-4997-9DA8-BCEA48225912}"/>
                    </a:ext>
                  </a:extLst>
                </p14:cNvPr>
                <p14:cNvContentPartPr/>
                <p14:nvPr/>
              </p14:nvContentPartPr>
              <p14:xfrm>
                <a:off x="1956413" y="4430947"/>
                <a:ext cx="105480" cy="990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FAF8BAC-CFD8-4997-9DA8-BCEA4822591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952093" y="4426627"/>
                  <a:ext cx="114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90347EF-480B-4ACE-B6AF-E74504FACFD5}"/>
                    </a:ext>
                  </a:extLst>
                </p14:cNvPr>
                <p14:cNvContentPartPr/>
                <p14:nvPr/>
              </p14:nvContentPartPr>
              <p14:xfrm>
                <a:off x="2101133" y="4453987"/>
                <a:ext cx="87480" cy="1195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90347EF-480B-4ACE-B6AF-E74504FACFD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096813" y="4449667"/>
                  <a:ext cx="96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9FA8D9D-E9ED-453A-8627-F148D00049C8}"/>
                    </a:ext>
                  </a:extLst>
                </p14:cNvPr>
                <p14:cNvContentPartPr/>
                <p14:nvPr/>
              </p14:nvContentPartPr>
              <p14:xfrm>
                <a:off x="2201933" y="4443547"/>
                <a:ext cx="78840" cy="817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9FA8D9D-E9ED-453A-8627-F148D00049C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197613" y="4439227"/>
                  <a:ext cx="87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69165E0-E814-4BF5-84E3-1F24380DF4F6}"/>
                    </a:ext>
                  </a:extLst>
                </p14:cNvPr>
                <p14:cNvContentPartPr/>
                <p14:nvPr/>
              </p14:nvContentPartPr>
              <p14:xfrm>
                <a:off x="2317133" y="4453267"/>
                <a:ext cx="78120" cy="71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69165E0-E814-4BF5-84E3-1F24380DF4F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312813" y="4448947"/>
                  <a:ext cx="8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AD1D577-F867-4BDE-99FF-A6E76E4C69D4}"/>
                    </a:ext>
                  </a:extLst>
                </p14:cNvPr>
                <p14:cNvContentPartPr/>
                <p14:nvPr/>
              </p14:nvContentPartPr>
              <p14:xfrm>
                <a:off x="2419733" y="4398187"/>
                <a:ext cx="123120" cy="1371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AD1D577-F867-4BDE-99FF-A6E76E4C69D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415413" y="4393867"/>
                  <a:ext cx="13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15EAB67B-4EE9-4B41-93B8-FEB37C5A2D53}"/>
                    </a:ext>
                  </a:extLst>
                </p14:cNvPr>
                <p14:cNvContentPartPr/>
                <p14:nvPr/>
              </p14:nvContentPartPr>
              <p14:xfrm>
                <a:off x="2531333" y="4405747"/>
                <a:ext cx="21240" cy="489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15EAB67B-4EE9-4B41-93B8-FEB37C5A2D5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527013" y="4401427"/>
                  <a:ext cx="2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62222B1-DB3B-4EDD-BE66-1139454E53FC}"/>
                    </a:ext>
                  </a:extLst>
                </p14:cNvPr>
                <p14:cNvContentPartPr/>
                <p14:nvPr/>
              </p14:nvContentPartPr>
              <p14:xfrm>
                <a:off x="2576693" y="4473427"/>
                <a:ext cx="120600" cy="442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62222B1-DB3B-4EDD-BE66-1139454E53FC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72373" y="4469107"/>
                  <a:ext cx="12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A5D42DC-21D3-4B34-A3DD-DF1EE7B58A46}"/>
                    </a:ext>
                  </a:extLst>
                </p14:cNvPr>
                <p14:cNvContentPartPr/>
                <p14:nvPr/>
              </p14:nvContentPartPr>
              <p14:xfrm>
                <a:off x="452333" y="4467307"/>
                <a:ext cx="60120" cy="1537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A5D42DC-21D3-4B34-A3DD-DF1EE7B58A4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48013" y="4462987"/>
                  <a:ext cx="68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C638312-6F42-4F5D-AF02-CF2A1DC8E594}"/>
                    </a:ext>
                  </a:extLst>
                </p14:cNvPr>
                <p14:cNvContentPartPr/>
                <p14:nvPr/>
              </p14:nvContentPartPr>
              <p14:xfrm>
                <a:off x="460253" y="4464787"/>
                <a:ext cx="101880" cy="1666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C638312-6F42-4F5D-AF02-CF2A1DC8E59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455933" y="4460467"/>
                  <a:ext cx="11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AF762AC-0B9F-43C0-A285-DBFA2121FB61}"/>
                    </a:ext>
                  </a:extLst>
                </p14:cNvPr>
                <p14:cNvContentPartPr/>
                <p14:nvPr/>
              </p14:nvContentPartPr>
              <p14:xfrm>
                <a:off x="600293" y="4518427"/>
                <a:ext cx="304560" cy="975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AF762AC-0B9F-43C0-A285-DBFA2121FB61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95973" y="4514107"/>
                  <a:ext cx="313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487109A-F920-4213-AF44-D265967BB1FA}"/>
                    </a:ext>
                  </a:extLst>
                </p14:cNvPr>
                <p14:cNvContentPartPr/>
                <p14:nvPr/>
              </p14:nvContentPartPr>
              <p14:xfrm>
                <a:off x="1117613" y="4490707"/>
                <a:ext cx="6840" cy="1015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487109A-F920-4213-AF44-D265967BB1F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13293" y="4486387"/>
                  <a:ext cx="15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8A104D5-7647-4448-8BBC-E11A5EE1F670}"/>
                    </a:ext>
                  </a:extLst>
                </p14:cNvPr>
                <p14:cNvContentPartPr/>
                <p14:nvPr/>
              </p14:nvContentPartPr>
              <p14:xfrm>
                <a:off x="1101053" y="4426627"/>
                <a:ext cx="51480" cy="136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8A104D5-7647-4448-8BBC-E11A5EE1F670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96733" y="4422307"/>
                  <a:ext cx="60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562A465-DE63-4994-B276-22C57C6827AF}"/>
                    </a:ext>
                  </a:extLst>
                </p14:cNvPr>
                <p14:cNvContentPartPr/>
                <p14:nvPr/>
              </p14:nvContentPartPr>
              <p14:xfrm>
                <a:off x="1172693" y="4482067"/>
                <a:ext cx="91440" cy="1155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562A465-DE63-4994-B276-22C57C6827AF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68373" y="4477747"/>
                  <a:ext cx="100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461738C-1686-48FB-A6F1-AD2C3864BE0E}"/>
                    </a:ext>
                  </a:extLst>
                </p14:cNvPr>
                <p14:cNvContentPartPr/>
                <p14:nvPr/>
              </p14:nvContentPartPr>
              <p14:xfrm>
                <a:off x="1453493" y="4385227"/>
                <a:ext cx="6840" cy="1684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461738C-1686-48FB-A6F1-AD2C3864BE0E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449173" y="4380907"/>
                  <a:ext cx="15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295C34C-AB62-45C5-B4C0-ECBD5E467736}"/>
                    </a:ext>
                  </a:extLst>
                </p14:cNvPr>
                <p14:cNvContentPartPr/>
                <p14:nvPr/>
              </p14:nvContentPartPr>
              <p14:xfrm>
                <a:off x="1436213" y="4392427"/>
                <a:ext cx="168840" cy="1652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295C34C-AB62-45C5-B4C0-ECBD5E46773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431893" y="4388107"/>
                  <a:ext cx="17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426552-EA86-46BE-A06E-57CC7A7EF445}"/>
                    </a:ext>
                  </a:extLst>
                </p14:cNvPr>
                <p14:cNvContentPartPr/>
                <p14:nvPr/>
              </p14:nvContentPartPr>
              <p14:xfrm>
                <a:off x="1671653" y="4467307"/>
                <a:ext cx="92520" cy="691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426552-EA86-46BE-A06E-57CC7A7EF445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667333" y="4462987"/>
                  <a:ext cx="10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3AF25663-724C-4792-A494-5D88C313D8E5}"/>
                    </a:ext>
                  </a:extLst>
                </p14:cNvPr>
                <p14:cNvContentPartPr/>
                <p14:nvPr/>
              </p14:nvContentPartPr>
              <p14:xfrm>
                <a:off x="514613" y="4745587"/>
                <a:ext cx="124560" cy="207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3AF25663-724C-4792-A494-5D88C313D8E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10293" y="4741267"/>
                  <a:ext cx="133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38A17B7-F66C-482A-A9BD-904B63610D51}"/>
                    </a:ext>
                  </a:extLst>
                </p14:cNvPr>
                <p14:cNvContentPartPr/>
                <p14:nvPr/>
              </p14:nvContentPartPr>
              <p14:xfrm>
                <a:off x="597053" y="4855747"/>
                <a:ext cx="33480" cy="792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38A17B7-F66C-482A-A9BD-904B63610D51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92733" y="4851427"/>
                  <a:ext cx="42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8ECC7A1-0A4E-478E-A405-F6C0EC32DC5F}"/>
                    </a:ext>
                  </a:extLst>
                </p14:cNvPr>
                <p14:cNvContentPartPr/>
                <p14:nvPr/>
              </p14:nvContentPartPr>
              <p14:xfrm>
                <a:off x="567893" y="4706707"/>
                <a:ext cx="31680" cy="442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8ECC7A1-0A4E-478E-A405-F6C0EC32DC5F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63573" y="4702387"/>
                  <a:ext cx="4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3EF6F98-18D4-45FA-832F-A067B7EAC864}"/>
                    </a:ext>
                  </a:extLst>
                </p14:cNvPr>
                <p14:cNvContentPartPr/>
                <p14:nvPr/>
              </p14:nvContentPartPr>
              <p14:xfrm>
                <a:off x="777773" y="4815067"/>
                <a:ext cx="168480" cy="126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3EF6F98-18D4-45FA-832F-A067B7EAC86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73453" y="4810747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7E5861D8-C477-449D-84E4-E6ACE02F15A1}"/>
                    </a:ext>
                  </a:extLst>
                </p14:cNvPr>
                <p14:cNvContentPartPr/>
                <p14:nvPr/>
              </p14:nvContentPartPr>
              <p14:xfrm>
                <a:off x="801173" y="4863667"/>
                <a:ext cx="152280" cy="14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7E5861D8-C477-449D-84E4-E6ACE02F15A1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96853" y="4859347"/>
                  <a:ext cx="160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6D8D6FB-0616-4F94-A759-00CC679E1DDF}"/>
                    </a:ext>
                  </a:extLst>
                </p14:cNvPr>
                <p14:cNvContentPartPr/>
                <p14:nvPr/>
              </p14:nvContentPartPr>
              <p14:xfrm>
                <a:off x="1084853" y="4795627"/>
                <a:ext cx="94320" cy="97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6D8D6FB-0616-4F94-A759-00CC679E1DDF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080533" y="4791307"/>
                  <a:ext cx="102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7C77649-1049-416C-9A5E-E1B68E22AAE3}"/>
                    </a:ext>
                  </a:extLst>
                </p14:cNvPr>
                <p14:cNvContentPartPr/>
                <p14:nvPr/>
              </p14:nvContentPartPr>
              <p14:xfrm>
                <a:off x="1265933" y="4710667"/>
                <a:ext cx="90000" cy="1126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7C77649-1049-416C-9A5E-E1B68E22AAE3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261613" y="4706347"/>
                  <a:ext cx="98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4BEB82D2-7174-4523-BD97-2A834066C9CF}"/>
                    </a:ext>
                  </a:extLst>
                </p14:cNvPr>
                <p14:cNvContentPartPr/>
                <p14:nvPr/>
              </p14:nvContentPartPr>
              <p14:xfrm>
                <a:off x="1314173" y="4698067"/>
                <a:ext cx="72000" cy="2707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4BEB82D2-7174-4523-BD97-2A834066C9CF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309853" y="4693747"/>
                  <a:ext cx="80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6C8D495-DD5B-4D5B-88AD-3492A1DA5BDE}"/>
                    </a:ext>
                  </a:extLst>
                </p14:cNvPr>
                <p14:cNvContentPartPr/>
                <p14:nvPr/>
              </p14:nvContentPartPr>
              <p14:xfrm>
                <a:off x="1603973" y="4802827"/>
                <a:ext cx="128520" cy="190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6C8D495-DD5B-4D5B-88AD-3492A1DA5BD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599653" y="4798507"/>
                  <a:ext cx="13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BD26C4F-4ABC-41D2-858A-EA4F2F0955D8}"/>
                    </a:ext>
                  </a:extLst>
                </p14:cNvPr>
                <p14:cNvContentPartPr/>
                <p14:nvPr/>
              </p14:nvContentPartPr>
              <p14:xfrm>
                <a:off x="1923293" y="4684747"/>
                <a:ext cx="168120" cy="154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BD26C4F-4ABC-41D2-858A-EA4F2F0955D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918973" y="4680427"/>
                  <a:ext cx="17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7257E437-6028-415F-8294-E12CC628DFB2}"/>
                    </a:ext>
                  </a:extLst>
                </p14:cNvPr>
                <p14:cNvContentPartPr/>
                <p14:nvPr/>
              </p14:nvContentPartPr>
              <p14:xfrm>
                <a:off x="2199053" y="4653067"/>
                <a:ext cx="122400" cy="1666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7257E437-6028-415F-8294-E12CC628DFB2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194733" y="4648747"/>
                  <a:ext cx="13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4A4BB8F-3368-46E5-A4FB-C99EB1267E8D}"/>
                    </a:ext>
                  </a:extLst>
                </p14:cNvPr>
                <p14:cNvContentPartPr/>
                <p14:nvPr/>
              </p14:nvContentPartPr>
              <p14:xfrm>
                <a:off x="2264933" y="4732267"/>
                <a:ext cx="63720" cy="98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4A4BB8F-3368-46E5-A4FB-C99EB1267E8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260613" y="4727947"/>
                  <a:ext cx="72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E1470A9-81B6-4635-97B2-01D65C057E79}"/>
                    </a:ext>
                  </a:extLst>
                </p14:cNvPr>
                <p14:cNvContentPartPr/>
                <p14:nvPr/>
              </p14:nvContentPartPr>
              <p14:xfrm>
                <a:off x="417773" y="5211787"/>
                <a:ext cx="173160" cy="2091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E1470A9-81B6-4635-97B2-01D65C057E7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13453" y="5207467"/>
                  <a:ext cx="181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726C5CA-FD92-42C6-B11E-9AE3C273D555}"/>
                    </a:ext>
                  </a:extLst>
                </p14:cNvPr>
                <p14:cNvContentPartPr/>
                <p14:nvPr/>
              </p14:nvContentPartPr>
              <p14:xfrm>
                <a:off x="510293" y="5117467"/>
                <a:ext cx="46080" cy="543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726C5CA-FD92-42C6-B11E-9AE3C273D55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5973" y="5113147"/>
                  <a:ext cx="54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36D33C28-E856-4888-984D-7DBFF61C8814}"/>
                    </a:ext>
                  </a:extLst>
                </p14:cNvPr>
                <p14:cNvContentPartPr/>
                <p14:nvPr/>
              </p14:nvContentPartPr>
              <p14:xfrm>
                <a:off x="726293" y="5279467"/>
                <a:ext cx="135360" cy="144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36D33C28-E856-4888-984D-7DBFF61C881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21973" y="5275147"/>
                  <a:ext cx="14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FDC6B90-7884-4863-B187-C6C2F055804D}"/>
                    </a:ext>
                  </a:extLst>
                </p14:cNvPr>
                <p14:cNvContentPartPr/>
                <p14:nvPr/>
              </p14:nvContentPartPr>
              <p14:xfrm>
                <a:off x="738893" y="5336347"/>
                <a:ext cx="136440" cy="172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FDC6B90-7884-4863-B187-C6C2F055804D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34573" y="5332027"/>
                  <a:ext cx="145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033A02C-9B61-45EE-8DD6-C3EF226A478D}"/>
                    </a:ext>
                  </a:extLst>
                </p14:cNvPr>
                <p14:cNvContentPartPr/>
                <p14:nvPr/>
              </p14:nvContentPartPr>
              <p14:xfrm>
                <a:off x="597773" y="4972027"/>
                <a:ext cx="17280" cy="1173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033A02C-9B61-45EE-8DD6-C3EF226A478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93453" y="4967707"/>
                  <a:ext cx="2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906CFEB-50F7-4682-B19D-8E62EFA58260}"/>
                    </a:ext>
                  </a:extLst>
                </p14:cNvPr>
                <p14:cNvContentPartPr/>
                <p14:nvPr/>
              </p14:nvContentPartPr>
              <p14:xfrm>
                <a:off x="570053" y="5029267"/>
                <a:ext cx="78840" cy="1108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906CFEB-50F7-4682-B19D-8E62EFA5826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65733" y="5024947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DAA78FB-C351-4B3D-B28F-8ECB8D60A86B}"/>
                    </a:ext>
                  </a:extLst>
                </p14:cNvPr>
                <p14:cNvContentPartPr/>
                <p14:nvPr/>
              </p14:nvContentPartPr>
              <p14:xfrm>
                <a:off x="1029773" y="5086507"/>
                <a:ext cx="129960" cy="1742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DAA78FB-C351-4B3D-B28F-8ECB8D60A86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025453" y="5082187"/>
                  <a:ext cx="138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4B567C1-2AF9-4CE9-977F-B18912A7ECA8}"/>
                    </a:ext>
                  </a:extLst>
                </p14:cNvPr>
                <p14:cNvContentPartPr/>
                <p14:nvPr/>
              </p14:nvContentPartPr>
              <p14:xfrm>
                <a:off x="960653" y="5262547"/>
                <a:ext cx="306720" cy="540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4B567C1-2AF9-4CE9-977F-B18912A7ECA8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956333" y="5258227"/>
                  <a:ext cx="315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6D4ED11-27EB-4E57-8143-6ABC1EBC8C98}"/>
                    </a:ext>
                  </a:extLst>
                </p14:cNvPr>
                <p14:cNvContentPartPr/>
                <p14:nvPr/>
              </p14:nvContentPartPr>
              <p14:xfrm>
                <a:off x="961373" y="5337067"/>
                <a:ext cx="126000" cy="1872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6D4ED11-27EB-4E57-8143-6ABC1EBC8C98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957053" y="5332747"/>
                  <a:ext cx="134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1F7BC67-278D-42F3-A724-EA92B0F9F5DB}"/>
                    </a:ext>
                  </a:extLst>
                </p14:cNvPr>
                <p14:cNvContentPartPr/>
                <p14:nvPr/>
              </p14:nvContentPartPr>
              <p14:xfrm>
                <a:off x="1164773" y="5315827"/>
                <a:ext cx="13320" cy="1630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1F7BC67-278D-42F3-A724-EA92B0F9F5D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160453" y="5311507"/>
                  <a:ext cx="2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EA2D997-E16E-41DC-94BB-27BC96A7C0A0}"/>
                    </a:ext>
                  </a:extLst>
                </p14:cNvPr>
                <p14:cNvContentPartPr/>
                <p14:nvPr/>
              </p14:nvContentPartPr>
              <p14:xfrm>
                <a:off x="1115453" y="5368027"/>
                <a:ext cx="143640" cy="309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EA2D997-E16E-41DC-94BB-27BC96A7C0A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1111133" y="5363707"/>
                  <a:ext cx="15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8084C1A-5E59-4E68-BD4F-F05F5D38FD0B}"/>
                    </a:ext>
                  </a:extLst>
                </p14:cNvPr>
                <p14:cNvContentPartPr/>
                <p14:nvPr/>
              </p14:nvContentPartPr>
              <p14:xfrm>
                <a:off x="1410293" y="5067067"/>
                <a:ext cx="78120" cy="4154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8084C1A-5E59-4E68-BD4F-F05F5D38FD0B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1405973" y="5062747"/>
                  <a:ext cx="867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B4A447B7-580A-4FEC-8E04-AF13E5F60A55}"/>
                    </a:ext>
                  </a:extLst>
                </p14:cNvPr>
                <p14:cNvContentPartPr/>
                <p14:nvPr/>
              </p14:nvContentPartPr>
              <p14:xfrm>
                <a:off x="1675613" y="5024587"/>
                <a:ext cx="112320" cy="1580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B4A447B7-580A-4FEC-8E04-AF13E5F60A55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1671293" y="5020267"/>
                  <a:ext cx="12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EEE0AC3-8429-4C32-90AC-A70745ACBEE6}"/>
                    </a:ext>
                  </a:extLst>
                </p14:cNvPr>
                <p14:cNvContentPartPr/>
                <p14:nvPr/>
              </p14:nvContentPartPr>
              <p14:xfrm>
                <a:off x="1742213" y="5093707"/>
                <a:ext cx="54720" cy="972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EEE0AC3-8429-4C32-90AC-A70745ACBEE6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737893" y="5089387"/>
                  <a:ext cx="6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DF1D1C11-1D81-4CB7-937F-777FB1627D80}"/>
                    </a:ext>
                  </a:extLst>
                </p14:cNvPr>
                <p14:cNvContentPartPr/>
                <p14:nvPr/>
              </p14:nvContentPartPr>
              <p14:xfrm>
                <a:off x="1850213" y="5029987"/>
                <a:ext cx="67320" cy="1692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DF1D1C11-1D81-4CB7-937F-777FB1627D8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845893" y="5025667"/>
                  <a:ext cx="7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EBD494F-31E5-44EC-B048-C07EF5B477AD}"/>
                    </a:ext>
                  </a:extLst>
                </p14:cNvPr>
                <p14:cNvContentPartPr/>
                <p14:nvPr/>
              </p14:nvContentPartPr>
              <p14:xfrm>
                <a:off x="1976933" y="5022787"/>
                <a:ext cx="26280" cy="1411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EBD494F-31E5-44EC-B048-C07EF5B477A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972613" y="5018467"/>
                  <a:ext cx="3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85B6A73E-E4DF-483B-AF0D-B9CD8D2E7D16}"/>
                    </a:ext>
                  </a:extLst>
                </p14:cNvPr>
                <p14:cNvContentPartPr/>
                <p14:nvPr/>
              </p14:nvContentPartPr>
              <p14:xfrm>
                <a:off x="1938053" y="4993267"/>
                <a:ext cx="142560" cy="2062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85B6A73E-E4DF-483B-AF0D-B9CD8D2E7D16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1933733" y="4988947"/>
                  <a:ext cx="151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1BBA95EE-6B18-4507-8F17-34F52D8B0F2B}"/>
                    </a:ext>
                  </a:extLst>
                </p14:cNvPr>
                <p14:cNvContentPartPr/>
                <p14:nvPr/>
              </p14:nvContentPartPr>
              <p14:xfrm>
                <a:off x="1602173" y="5260387"/>
                <a:ext cx="585000" cy="244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1BBA95EE-6B18-4507-8F17-34F52D8B0F2B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597853" y="5256067"/>
                  <a:ext cx="59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E74B084-A431-4CC4-8EA9-E5B4D7450298}"/>
                    </a:ext>
                  </a:extLst>
                </p14:cNvPr>
                <p14:cNvContentPartPr/>
                <p14:nvPr/>
              </p14:nvContentPartPr>
              <p14:xfrm>
                <a:off x="1613333" y="5398267"/>
                <a:ext cx="97920" cy="1627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E74B084-A431-4CC4-8EA9-E5B4D745029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609013" y="5393947"/>
                  <a:ext cx="106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F3F79ED7-C5A7-4686-97B4-5F3DF4699842}"/>
                    </a:ext>
                  </a:extLst>
                </p14:cNvPr>
                <p14:cNvContentPartPr/>
                <p14:nvPr/>
              </p14:nvContentPartPr>
              <p14:xfrm>
                <a:off x="1709093" y="5409787"/>
                <a:ext cx="4680" cy="1555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F3F79ED7-C5A7-4686-97B4-5F3DF469984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704773" y="5405467"/>
                  <a:ext cx="13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F7C9C90B-ECD1-4CE7-9F00-7AF09E9D347B}"/>
                    </a:ext>
                  </a:extLst>
                </p14:cNvPr>
                <p14:cNvContentPartPr/>
                <p14:nvPr/>
              </p14:nvContentPartPr>
              <p14:xfrm>
                <a:off x="1654373" y="5481067"/>
                <a:ext cx="75960" cy="187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F7C9C90B-ECD1-4CE7-9F00-7AF09E9D347B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650053" y="5476747"/>
                  <a:ext cx="8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69B1326-A8E4-44A7-86EC-9F38B78FD55E}"/>
                    </a:ext>
                  </a:extLst>
                </p14:cNvPr>
                <p14:cNvContentPartPr/>
                <p14:nvPr/>
              </p14:nvContentPartPr>
              <p14:xfrm>
                <a:off x="1769933" y="5367667"/>
                <a:ext cx="41040" cy="1778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69B1326-A8E4-44A7-86EC-9F38B78FD55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765613" y="5363347"/>
                  <a:ext cx="49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9411D17-06D1-42E9-B94F-FAAAE3686FCF}"/>
                    </a:ext>
                  </a:extLst>
                </p14:cNvPr>
                <p14:cNvContentPartPr/>
                <p14:nvPr/>
              </p14:nvContentPartPr>
              <p14:xfrm>
                <a:off x="1854893" y="5394307"/>
                <a:ext cx="7560" cy="1263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9411D17-06D1-42E9-B94F-FAAAE3686FCF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850573" y="5389987"/>
                  <a:ext cx="1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654273A2-3A90-4047-B18A-883BD6F2ADA7}"/>
                    </a:ext>
                  </a:extLst>
                </p14:cNvPr>
                <p14:cNvContentPartPr/>
                <p14:nvPr/>
              </p14:nvContentPartPr>
              <p14:xfrm>
                <a:off x="1831853" y="5354347"/>
                <a:ext cx="109080" cy="2109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654273A2-3A90-4047-B18A-883BD6F2ADA7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827533" y="5350027"/>
                  <a:ext cx="117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25AFC41A-1D73-4560-B5B6-700159B8F4F5}"/>
                    </a:ext>
                  </a:extLst>
                </p14:cNvPr>
                <p14:cNvContentPartPr/>
                <p14:nvPr/>
              </p14:nvContentPartPr>
              <p14:xfrm>
                <a:off x="2013653" y="5396827"/>
                <a:ext cx="115560" cy="1339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25AFC41A-1D73-4560-B5B6-700159B8F4F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2009333" y="5392507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18FF122-634D-4A25-9188-603864DB8636}"/>
                    </a:ext>
                  </a:extLst>
                </p14:cNvPr>
                <p14:cNvContentPartPr/>
                <p14:nvPr/>
              </p14:nvContentPartPr>
              <p14:xfrm>
                <a:off x="2151893" y="5370907"/>
                <a:ext cx="46440" cy="1324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18FF122-634D-4A25-9188-603864DB863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147573" y="5366587"/>
                  <a:ext cx="5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9EFCB87-2E69-40A8-9E4B-A4EFE5E44283}"/>
                    </a:ext>
                  </a:extLst>
                </p14:cNvPr>
                <p14:cNvContentPartPr/>
                <p14:nvPr/>
              </p14:nvContentPartPr>
              <p14:xfrm>
                <a:off x="2239733" y="5352187"/>
                <a:ext cx="12960" cy="1425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9EFCB87-2E69-40A8-9E4B-A4EFE5E4428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2235413" y="5347867"/>
                  <a:ext cx="21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F4825B2A-0C5A-4AEC-B7BC-2D487A64AA7E}"/>
                    </a:ext>
                  </a:extLst>
                </p14:cNvPr>
                <p14:cNvContentPartPr/>
                <p14:nvPr/>
              </p14:nvContentPartPr>
              <p14:xfrm>
                <a:off x="2210213" y="5306107"/>
                <a:ext cx="128880" cy="2847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F4825B2A-0C5A-4AEC-B7BC-2D487A64AA7E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2205893" y="5301787"/>
                  <a:ext cx="137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45DE46CF-ECDD-4AE0-AD14-AE3F5E141CE2}"/>
                    </a:ext>
                  </a:extLst>
                </p14:cNvPr>
                <p14:cNvContentPartPr/>
                <p14:nvPr/>
              </p14:nvContentPartPr>
              <p14:xfrm>
                <a:off x="2406773" y="5018827"/>
                <a:ext cx="142560" cy="5472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45DE46CF-ECDD-4AE0-AD14-AE3F5E141CE2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2402453" y="5014507"/>
                  <a:ext cx="1512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B7A61F0A-10D1-44F0-A5D1-A49BA8CCC93D}"/>
                    </a:ext>
                  </a:extLst>
                </p14:cNvPr>
                <p14:cNvContentPartPr/>
                <p14:nvPr/>
              </p14:nvContentPartPr>
              <p14:xfrm>
                <a:off x="1505333" y="5299627"/>
                <a:ext cx="949320" cy="3416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B7A61F0A-10D1-44F0-A5D1-A49BA8CCC93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501013" y="5295307"/>
                  <a:ext cx="9579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E7643CD5-B2B8-4E2D-B29B-566A0A9FBE3D}"/>
                    </a:ext>
                  </a:extLst>
                </p14:cNvPr>
                <p14:cNvContentPartPr/>
                <p14:nvPr/>
              </p14:nvContentPartPr>
              <p14:xfrm>
                <a:off x="6836213" y="5559547"/>
                <a:ext cx="105840" cy="2008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E7643CD5-B2B8-4E2D-B29B-566A0A9FBE3D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831893" y="5555227"/>
                  <a:ext cx="114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13A19ECD-5006-48EB-80AF-5466C5B48CE8}"/>
                    </a:ext>
                  </a:extLst>
                </p14:cNvPr>
                <p14:cNvContentPartPr/>
                <p14:nvPr/>
              </p14:nvContentPartPr>
              <p14:xfrm>
                <a:off x="6974093" y="5520667"/>
                <a:ext cx="48960" cy="1688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13A19ECD-5006-48EB-80AF-5466C5B48CE8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969773" y="5516347"/>
                  <a:ext cx="57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E49CE3EE-5DA7-4719-96F4-907F4BC62895}"/>
                    </a:ext>
                  </a:extLst>
                </p14:cNvPr>
                <p14:cNvContentPartPr/>
                <p14:nvPr/>
              </p14:nvContentPartPr>
              <p14:xfrm>
                <a:off x="7051493" y="5564227"/>
                <a:ext cx="106200" cy="1306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E49CE3EE-5DA7-4719-96F4-907F4BC62895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047173" y="5559907"/>
                  <a:ext cx="11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86C9A6BD-AB0B-4BD1-A703-E1D082149CEB}"/>
                    </a:ext>
                  </a:extLst>
                </p14:cNvPr>
                <p14:cNvContentPartPr/>
                <p14:nvPr/>
              </p14:nvContentPartPr>
              <p14:xfrm>
                <a:off x="7129973" y="5559547"/>
                <a:ext cx="64440" cy="1299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86C9A6BD-AB0B-4BD1-A703-E1D082149CEB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125653" y="5555227"/>
                  <a:ext cx="73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69D92100-5B0D-4D9A-ABBF-F8814623F11A}"/>
                    </a:ext>
                  </a:extLst>
                </p14:cNvPr>
                <p14:cNvContentPartPr/>
                <p14:nvPr/>
              </p14:nvContentPartPr>
              <p14:xfrm>
                <a:off x="7351373" y="5583307"/>
                <a:ext cx="112320" cy="327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69D92100-5B0D-4D9A-ABBF-F8814623F11A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347053" y="5578987"/>
                  <a:ext cx="12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7397AECA-22C7-40B3-AF5E-082EAACE26CA}"/>
                    </a:ext>
                  </a:extLst>
                </p14:cNvPr>
                <p14:cNvContentPartPr/>
                <p14:nvPr/>
              </p14:nvContentPartPr>
              <p14:xfrm>
                <a:off x="7615253" y="5545867"/>
                <a:ext cx="145440" cy="766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7397AECA-22C7-40B3-AF5E-082EAACE26CA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610933" y="5541547"/>
                  <a:ext cx="154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2CDE4E74-BD91-49D5-A67D-6A1D440AFBB8}"/>
                    </a:ext>
                  </a:extLst>
                </p14:cNvPr>
                <p14:cNvContentPartPr/>
                <p14:nvPr/>
              </p14:nvContentPartPr>
              <p14:xfrm>
                <a:off x="7837733" y="5583307"/>
                <a:ext cx="3960" cy="68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2CDE4E74-BD91-49D5-A67D-6A1D440AFBB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833413" y="5578987"/>
                  <a:ext cx="1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051DD36-FD58-4FE9-BCEF-7446A5F5BFC5}"/>
                    </a:ext>
                  </a:extLst>
                </p14:cNvPr>
                <p14:cNvContentPartPr/>
                <p14:nvPr/>
              </p14:nvContentPartPr>
              <p14:xfrm>
                <a:off x="7919093" y="5511307"/>
                <a:ext cx="117360" cy="10152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051DD36-FD58-4FE9-BCEF-7446A5F5BFC5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914773" y="5506987"/>
                  <a:ext cx="126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98767F54-3C5D-4215-8DCD-897CDBF36DFB}"/>
                    </a:ext>
                  </a:extLst>
                </p14:cNvPr>
                <p14:cNvContentPartPr/>
                <p14:nvPr/>
              </p14:nvContentPartPr>
              <p14:xfrm>
                <a:off x="3240893" y="5060227"/>
                <a:ext cx="26640" cy="262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98767F54-3C5D-4215-8DCD-897CDBF36DFB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236573" y="5055907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BA002915-1A60-4245-A237-71E1E9AA1A1F}"/>
                    </a:ext>
                  </a:extLst>
                </p14:cNvPr>
                <p14:cNvContentPartPr/>
                <p14:nvPr/>
              </p14:nvContentPartPr>
              <p14:xfrm>
                <a:off x="1565453" y="5301787"/>
                <a:ext cx="869400" cy="34416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BA002915-1A60-4245-A237-71E1E9AA1A1F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1561133" y="5297467"/>
                  <a:ext cx="878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A93F346-996D-4AE1-8ED6-BA5308977C96}"/>
                    </a:ext>
                  </a:extLst>
                </p14:cNvPr>
                <p14:cNvContentPartPr/>
                <p14:nvPr/>
              </p14:nvContentPartPr>
              <p14:xfrm>
                <a:off x="8059133" y="4821547"/>
                <a:ext cx="405720" cy="27360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A93F346-996D-4AE1-8ED6-BA5308977C96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054813" y="4817227"/>
                  <a:ext cx="414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2B6BFCD-6589-4217-A498-67A8CD88372E}"/>
                    </a:ext>
                  </a:extLst>
                </p14:cNvPr>
                <p14:cNvContentPartPr/>
                <p14:nvPr/>
              </p14:nvContentPartPr>
              <p14:xfrm>
                <a:off x="1544573" y="5326267"/>
                <a:ext cx="832320" cy="3142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2B6BFCD-6589-4217-A498-67A8CD88372E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1540253" y="5321947"/>
                  <a:ext cx="840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8388EB74-5939-4542-A9BC-A74420D6784F}"/>
                    </a:ext>
                  </a:extLst>
                </p14:cNvPr>
                <p14:cNvContentPartPr/>
                <p14:nvPr/>
              </p14:nvContentPartPr>
              <p14:xfrm>
                <a:off x="2642933" y="5225107"/>
                <a:ext cx="141480" cy="122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8388EB74-5939-4542-A9BC-A74420D6784F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2638613" y="5220787"/>
                  <a:ext cx="150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A11186B-59EA-4481-AB8D-22E91E6888FE}"/>
                    </a:ext>
                  </a:extLst>
                </p14:cNvPr>
                <p14:cNvContentPartPr/>
                <p14:nvPr/>
              </p14:nvContentPartPr>
              <p14:xfrm>
                <a:off x="2641853" y="5278387"/>
                <a:ext cx="162720" cy="190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A11186B-59EA-4481-AB8D-22E91E6888FE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2637533" y="5274067"/>
                  <a:ext cx="17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1965B1A0-E829-42DB-A9F7-D5BB6E9BF7DF}"/>
                    </a:ext>
                  </a:extLst>
                </p14:cNvPr>
                <p14:cNvContentPartPr/>
                <p14:nvPr/>
              </p14:nvContentPartPr>
              <p14:xfrm>
                <a:off x="3015533" y="4984987"/>
                <a:ext cx="119520" cy="16524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1965B1A0-E829-42DB-A9F7-D5BB6E9BF7D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011213" y="4980667"/>
                  <a:ext cx="128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C15B801-4619-4E1A-95DC-ADDE977C9984}"/>
                    </a:ext>
                  </a:extLst>
                </p14:cNvPr>
                <p14:cNvContentPartPr/>
                <p14:nvPr/>
              </p14:nvContentPartPr>
              <p14:xfrm>
                <a:off x="3100493" y="5059867"/>
                <a:ext cx="45000" cy="774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C15B801-4619-4E1A-95DC-ADDE977C9984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096173" y="5055547"/>
                  <a:ext cx="5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1D120214-8288-4055-BBD6-CB69641711F2}"/>
                    </a:ext>
                  </a:extLst>
                </p14:cNvPr>
                <p14:cNvContentPartPr/>
                <p14:nvPr/>
              </p14:nvContentPartPr>
              <p14:xfrm>
                <a:off x="3062693" y="4892827"/>
                <a:ext cx="45720" cy="4644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1D120214-8288-4055-BBD6-CB69641711F2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058373" y="4888507"/>
                  <a:ext cx="54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D129153-878F-4392-BC32-A0766960304B}"/>
                    </a:ext>
                  </a:extLst>
                </p14:cNvPr>
                <p14:cNvContentPartPr/>
                <p14:nvPr/>
              </p14:nvContentPartPr>
              <p14:xfrm>
                <a:off x="3383093" y="4383787"/>
                <a:ext cx="105840" cy="687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D129153-878F-4392-BC32-A0766960304B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3378773" y="4379467"/>
                  <a:ext cx="114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AFDDBF0-9EC9-4B27-8D99-B2A6263969DC}"/>
                    </a:ext>
                  </a:extLst>
                </p14:cNvPr>
                <p14:cNvContentPartPr/>
                <p14:nvPr/>
              </p14:nvContentPartPr>
              <p14:xfrm>
                <a:off x="3540413" y="4357147"/>
                <a:ext cx="91440" cy="997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AFDDBF0-9EC9-4B27-8D99-B2A6263969DC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3536093" y="4352827"/>
                  <a:ext cx="100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026F877-A987-4F23-BAFF-9C974962341E}"/>
                    </a:ext>
                  </a:extLst>
                </p14:cNvPr>
                <p14:cNvContentPartPr/>
                <p14:nvPr/>
              </p14:nvContentPartPr>
              <p14:xfrm>
                <a:off x="3618173" y="4360747"/>
                <a:ext cx="153000" cy="2066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026F877-A987-4F23-BAFF-9C974962341E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3613853" y="4356427"/>
                  <a:ext cx="161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7E1DA89-64C8-489C-A847-AABF21EABCB9}"/>
                    </a:ext>
                  </a:extLst>
                </p14:cNvPr>
                <p14:cNvContentPartPr/>
                <p14:nvPr/>
              </p14:nvContentPartPr>
              <p14:xfrm>
                <a:off x="3819053" y="4361827"/>
                <a:ext cx="37080" cy="756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7E1DA89-64C8-489C-A847-AABF21EABCB9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3814733" y="4357507"/>
                  <a:ext cx="45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B38679AC-2DBB-4754-B1D4-419B89A03964}"/>
                    </a:ext>
                  </a:extLst>
                </p14:cNvPr>
                <p14:cNvContentPartPr/>
                <p14:nvPr/>
              </p14:nvContentPartPr>
              <p14:xfrm>
                <a:off x="3843533" y="4251307"/>
                <a:ext cx="315000" cy="1699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B38679AC-2DBB-4754-B1D4-419B89A03964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3839213" y="4246987"/>
                  <a:ext cx="32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DA57B1FA-3A7B-40E4-B103-9D6EE1C64576}"/>
                    </a:ext>
                  </a:extLst>
                </p14:cNvPr>
                <p14:cNvContentPartPr/>
                <p14:nvPr/>
              </p14:nvContentPartPr>
              <p14:xfrm>
                <a:off x="3811133" y="4204867"/>
                <a:ext cx="27000" cy="2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DA57B1FA-3A7B-40E4-B103-9D6EE1C64576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3806813" y="4200547"/>
                  <a:ext cx="356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F426429-C160-487C-9411-96B46D9C448A}"/>
                    </a:ext>
                  </a:extLst>
                </p14:cNvPr>
                <p14:cNvContentPartPr/>
                <p14:nvPr/>
              </p14:nvContentPartPr>
              <p14:xfrm>
                <a:off x="4295693" y="4327987"/>
                <a:ext cx="128520" cy="835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F426429-C160-487C-9411-96B46D9C448A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4291373" y="4323667"/>
                  <a:ext cx="137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F392173-94DF-464B-A42B-FD4146EA1DDD}"/>
                    </a:ext>
                  </a:extLst>
                </p14:cNvPr>
                <p14:cNvContentPartPr/>
                <p14:nvPr/>
              </p14:nvContentPartPr>
              <p14:xfrm>
                <a:off x="4490453" y="4232587"/>
                <a:ext cx="102960" cy="157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F392173-94DF-464B-A42B-FD4146EA1DDD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4486133" y="4228267"/>
                  <a:ext cx="111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D1A1126B-A1EB-400A-830B-5623A2007B7F}"/>
                    </a:ext>
                  </a:extLst>
                </p14:cNvPr>
                <p14:cNvContentPartPr/>
                <p14:nvPr/>
              </p14:nvContentPartPr>
              <p14:xfrm>
                <a:off x="4545533" y="4334107"/>
                <a:ext cx="50760" cy="529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D1A1126B-A1EB-400A-830B-5623A2007B7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541213" y="4329787"/>
                  <a:ext cx="59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83CEB7E-B5C4-4372-881B-C5855AB27C54}"/>
                    </a:ext>
                  </a:extLst>
                </p14:cNvPr>
                <p14:cNvContentPartPr/>
                <p14:nvPr/>
              </p14:nvContentPartPr>
              <p14:xfrm>
                <a:off x="4613573" y="4219627"/>
                <a:ext cx="115200" cy="1638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83CEB7E-B5C4-4372-881B-C5855AB27C5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4609253" y="4215307"/>
                  <a:ext cx="12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C7837E7-794A-45D4-A208-C2C352598C23}"/>
                    </a:ext>
                  </a:extLst>
                </p14:cNvPr>
                <p14:cNvContentPartPr/>
                <p14:nvPr/>
              </p14:nvContentPartPr>
              <p14:xfrm>
                <a:off x="4738133" y="4311427"/>
                <a:ext cx="343440" cy="741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C7837E7-794A-45D4-A208-C2C352598C2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4733813" y="4307107"/>
                  <a:ext cx="352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1817071-FA57-4A5B-992C-7782579D4B4B}"/>
                    </a:ext>
                  </a:extLst>
                </p14:cNvPr>
                <p14:cNvContentPartPr/>
                <p14:nvPr/>
              </p14:nvContentPartPr>
              <p14:xfrm>
                <a:off x="5140973" y="4210987"/>
                <a:ext cx="68040" cy="153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1817071-FA57-4A5B-992C-7782579D4B4B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136653" y="4206667"/>
                  <a:ext cx="76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2C3DE13-FDCC-4350-821A-69100F7F4295}"/>
                    </a:ext>
                  </a:extLst>
                </p14:cNvPr>
                <p14:cNvContentPartPr/>
                <p14:nvPr/>
              </p14:nvContentPartPr>
              <p14:xfrm>
                <a:off x="5202893" y="4283707"/>
                <a:ext cx="129600" cy="1008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2C3DE13-FDCC-4350-821A-69100F7F4295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198573" y="4279387"/>
                  <a:ext cx="138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BF7A3D23-92F1-468A-B977-54C3EBA8E14A}"/>
                    </a:ext>
                  </a:extLst>
                </p14:cNvPr>
                <p14:cNvContentPartPr/>
                <p14:nvPr/>
              </p14:nvContentPartPr>
              <p14:xfrm>
                <a:off x="5075453" y="4314667"/>
                <a:ext cx="67680" cy="62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BF7A3D23-92F1-468A-B977-54C3EBA8E14A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071133" y="4310347"/>
                  <a:ext cx="76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1EFEBB6-3722-4DC5-B1CB-808C74126FD7}"/>
                    </a:ext>
                  </a:extLst>
                </p14:cNvPr>
                <p14:cNvContentPartPr/>
                <p14:nvPr/>
              </p14:nvContentPartPr>
              <p14:xfrm>
                <a:off x="5365253" y="4188307"/>
                <a:ext cx="126000" cy="173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1EFEBB6-3722-4DC5-B1CB-808C74126FD7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360933" y="4183987"/>
                  <a:ext cx="134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3660DC5-67EF-4D7F-A37B-402FA08AC726}"/>
                    </a:ext>
                  </a:extLst>
                </p14:cNvPr>
                <p14:cNvContentPartPr/>
                <p14:nvPr/>
              </p14:nvContentPartPr>
              <p14:xfrm>
                <a:off x="5485493" y="4172827"/>
                <a:ext cx="18000" cy="558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3660DC5-67EF-4D7F-A37B-402FA08AC726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481173" y="4168507"/>
                  <a:ext cx="26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A55F728-A41B-4A39-B029-2E3B56751C94}"/>
                    </a:ext>
                  </a:extLst>
                </p14:cNvPr>
                <p14:cNvContentPartPr/>
                <p14:nvPr/>
              </p14:nvContentPartPr>
              <p14:xfrm>
                <a:off x="5526173" y="4257067"/>
                <a:ext cx="198000" cy="637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A55F728-A41B-4A39-B029-2E3B56751C94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521853" y="4252747"/>
                  <a:ext cx="206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EB0F953A-2AA7-4F99-9DE3-44F54B95B541}"/>
                    </a:ext>
                  </a:extLst>
                </p14:cNvPr>
                <p14:cNvContentPartPr/>
                <p14:nvPr/>
              </p14:nvContentPartPr>
              <p14:xfrm>
                <a:off x="3370133" y="4971667"/>
                <a:ext cx="124920" cy="17388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EB0F953A-2AA7-4F99-9DE3-44F54B95B541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3365813" y="4967347"/>
                  <a:ext cx="13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6AB181E-B1BC-4A2E-8244-1DC5B0F9B8ED}"/>
                    </a:ext>
                  </a:extLst>
                </p14:cNvPr>
                <p14:cNvContentPartPr/>
                <p14:nvPr/>
              </p14:nvContentPartPr>
              <p14:xfrm>
                <a:off x="3412253" y="5064547"/>
                <a:ext cx="76320" cy="1368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6AB181E-B1BC-4A2E-8244-1DC5B0F9B8ED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3407933" y="5060227"/>
                  <a:ext cx="84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6FD9C2FE-78AB-4A53-B3E1-BC9CA9779A20}"/>
                    </a:ext>
                  </a:extLst>
                </p14:cNvPr>
                <p14:cNvContentPartPr/>
                <p14:nvPr/>
              </p14:nvContentPartPr>
              <p14:xfrm>
                <a:off x="3588293" y="4962307"/>
                <a:ext cx="104760" cy="17712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6FD9C2FE-78AB-4A53-B3E1-BC9CA9779A20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583973" y="4957987"/>
                  <a:ext cx="113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360AA394-6BAB-4A94-8FF5-A7EB6645CB65}"/>
                    </a:ext>
                  </a:extLst>
                </p14:cNvPr>
                <p14:cNvContentPartPr/>
                <p14:nvPr/>
              </p14:nvContentPartPr>
              <p14:xfrm>
                <a:off x="3807893" y="5043307"/>
                <a:ext cx="113400" cy="19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360AA394-6BAB-4A94-8FF5-A7EB6645CB65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803573" y="5038987"/>
                  <a:ext cx="122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1A59DBE-1BC2-4250-8A09-F8D2E07BF804}"/>
                    </a:ext>
                  </a:extLst>
                </p14:cNvPr>
                <p14:cNvContentPartPr/>
                <p14:nvPr/>
              </p14:nvContentPartPr>
              <p14:xfrm>
                <a:off x="4031093" y="4916227"/>
                <a:ext cx="157320" cy="1692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1A59DBE-1BC2-4250-8A09-F8D2E07BF804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4026773" y="4911907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8CF40306-D524-4450-BBEE-B64B4F969E7E}"/>
                    </a:ext>
                  </a:extLst>
                </p14:cNvPr>
                <p14:cNvContentPartPr/>
                <p14:nvPr/>
              </p14:nvContentPartPr>
              <p14:xfrm>
                <a:off x="4125053" y="5006587"/>
                <a:ext cx="56160" cy="964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8CF40306-D524-4450-BBEE-B64B4F969E7E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4120733" y="5002267"/>
                  <a:ext cx="64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99E8A0C8-2013-40BE-B3C2-DAE2076BE27F}"/>
                    </a:ext>
                  </a:extLst>
                </p14:cNvPr>
                <p14:cNvContentPartPr/>
                <p14:nvPr/>
              </p14:nvContentPartPr>
              <p14:xfrm>
                <a:off x="4264373" y="4834147"/>
                <a:ext cx="91440" cy="3279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99E8A0C8-2013-40BE-B3C2-DAE2076BE27F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4260053" y="4829827"/>
                  <a:ext cx="100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1AC617A-D78B-49E5-BF3D-607947CCBEAE}"/>
                    </a:ext>
                  </a:extLst>
                </p14:cNvPr>
                <p14:cNvContentPartPr/>
                <p14:nvPr/>
              </p14:nvContentPartPr>
              <p14:xfrm>
                <a:off x="4369493" y="4903627"/>
                <a:ext cx="108720" cy="18612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1AC617A-D78B-49E5-BF3D-607947CCBEAE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365173" y="4899307"/>
                  <a:ext cx="117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6D7E1F8E-42E2-4F45-937C-10899D2760AB}"/>
                    </a:ext>
                  </a:extLst>
                </p14:cNvPr>
                <p14:cNvContentPartPr/>
                <p14:nvPr/>
              </p14:nvContentPartPr>
              <p14:xfrm>
                <a:off x="4416653" y="5016307"/>
                <a:ext cx="45360" cy="111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6D7E1F8E-42E2-4F45-937C-10899D2760AB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412333" y="5011987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8E054BF1-7C9E-40CF-8A62-DFDAAC218A79}"/>
                    </a:ext>
                  </a:extLst>
                </p14:cNvPr>
                <p14:cNvContentPartPr/>
                <p14:nvPr/>
              </p14:nvContentPartPr>
              <p14:xfrm>
                <a:off x="4452653" y="4818667"/>
                <a:ext cx="39600" cy="4176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8E054BF1-7C9E-40CF-8A62-DFDAAC218A79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4448333" y="4814347"/>
                  <a:ext cx="4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3C94764-C2C9-4C94-999A-3FFBC2255BC6}"/>
                    </a:ext>
                  </a:extLst>
                </p14:cNvPr>
                <p14:cNvContentPartPr/>
                <p14:nvPr/>
              </p14:nvContentPartPr>
              <p14:xfrm>
                <a:off x="4591253" y="4907587"/>
                <a:ext cx="114120" cy="1656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3C94764-C2C9-4C94-999A-3FFBC2255BC6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586933" y="4903267"/>
                  <a:ext cx="122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CF23EF0D-D660-466B-85D3-32B977EFACE3}"/>
                    </a:ext>
                  </a:extLst>
                </p14:cNvPr>
                <p14:cNvContentPartPr/>
                <p14:nvPr/>
              </p14:nvContentPartPr>
              <p14:xfrm>
                <a:off x="4836053" y="4946467"/>
                <a:ext cx="11160" cy="12996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CF23EF0D-D660-466B-85D3-32B977EFACE3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831733" y="4942147"/>
                  <a:ext cx="1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B0D622A-21C7-472C-AE40-B41438843E30}"/>
                    </a:ext>
                  </a:extLst>
                </p14:cNvPr>
                <p14:cNvContentPartPr/>
                <p14:nvPr/>
              </p14:nvContentPartPr>
              <p14:xfrm>
                <a:off x="4770893" y="4988587"/>
                <a:ext cx="107640" cy="165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B0D622A-21C7-472C-AE40-B41438843E30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766573" y="4984267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EE17E54E-838B-48B2-A923-33F0FCD413C4}"/>
                    </a:ext>
                  </a:extLst>
                </p14:cNvPr>
                <p14:cNvContentPartPr/>
                <p14:nvPr/>
              </p14:nvContentPartPr>
              <p14:xfrm>
                <a:off x="4998773" y="4893187"/>
                <a:ext cx="80640" cy="1551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EE17E54E-838B-48B2-A923-33F0FCD413C4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4994453" y="4888867"/>
                  <a:ext cx="8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9EEA47C7-B194-41D6-99AB-89F84EDD6632}"/>
                    </a:ext>
                  </a:extLst>
                </p14:cNvPr>
                <p14:cNvContentPartPr/>
                <p14:nvPr/>
              </p14:nvContentPartPr>
              <p14:xfrm>
                <a:off x="5059253" y="4911547"/>
                <a:ext cx="36360" cy="1224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9EEA47C7-B194-41D6-99AB-89F84EDD663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5054933" y="4907227"/>
                  <a:ext cx="4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D943E90-5806-4139-9C10-7AD418CFAC55}"/>
                    </a:ext>
                  </a:extLst>
                </p14:cNvPr>
                <p14:cNvContentPartPr/>
                <p14:nvPr/>
              </p14:nvContentPartPr>
              <p14:xfrm>
                <a:off x="5007413" y="4973467"/>
                <a:ext cx="92880" cy="244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D943E90-5806-4139-9C10-7AD418CFAC55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5003093" y="4969147"/>
                  <a:ext cx="101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E8C94285-3838-4E58-A899-F1546900B4F0}"/>
                    </a:ext>
                  </a:extLst>
                </p14:cNvPr>
                <p14:cNvContentPartPr/>
                <p14:nvPr/>
              </p14:nvContentPartPr>
              <p14:xfrm>
                <a:off x="5166533" y="4962667"/>
                <a:ext cx="20880" cy="144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E8C94285-3838-4E58-A899-F1546900B4F0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5162213" y="4958347"/>
                  <a:ext cx="29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9696C9B8-129D-4DE4-BC36-53CE3A005712}"/>
                    </a:ext>
                  </a:extLst>
                </p14:cNvPr>
                <p14:cNvContentPartPr/>
                <p14:nvPr/>
              </p14:nvContentPartPr>
              <p14:xfrm>
                <a:off x="5233853" y="4892827"/>
                <a:ext cx="96120" cy="13680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9696C9B8-129D-4DE4-BC36-53CE3A00571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5229533" y="4888507"/>
                  <a:ext cx="10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AA4549A6-9D36-4660-88D1-846BCACC88E7}"/>
                    </a:ext>
                  </a:extLst>
                </p14:cNvPr>
                <p14:cNvContentPartPr/>
                <p14:nvPr/>
              </p14:nvContentPartPr>
              <p14:xfrm>
                <a:off x="5244653" y="4803547"/>
                <a:ext cx="39960" cy="410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AA4549A6-9D36-4660-88D1-846BCACC88E7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240333" y="4799227"/>
                  <a:ext cx="4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D7F62FAC-CF7D-4160-9851-26D2D3539B90}"/>
                    </a:ext>
                  </a:extLst>
                </p14:cNvPr>
                <p14:cNvContentPartPr/>
                <p14:nvPr/>
              </p14:nvContentPartPr>
              <p14:xfrm>
                <a:off x="5301533" y="4795627"/>
                <a:ext cx="124560" cy="2970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D7F62FAC-CF7D-4160-9851-26D2D3539B90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297213" y="4791307"/>
                  <a:ext cx="133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53A2083-9C98-4A60-B27C-75518AA77F1D}"/>
                    </a:ext>
                  </a:extLst>
                </p14:cNvPr>
                <p14:cNvContentPartPr/>
                <p14:nvPr/>
              </p14:nvContentPartPr>
              <p14:xfrm>
                <a:off x="4527173" y="4582867"/>
                <a:ext cx="52920" cy="1119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53A2083-9C98-4A60-B27C-75518AA77F1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4522853" y="4578547"/>
                  <a:ext cx="61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E95B470-219E-4005-B6F8-5A940999FAC5}"/>
                    </a:ext>
                  </a:extLst>
                </p14:cNvPr>
                <p14:cNvContentPartPr/>
                <p14:nvPr/>
              </p14:nvContentPartPr>
              <p14:xfrm>
                <a:off x="4483253" y="4649467"/>
                <a:ext cx="151920" cy="8388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E95B470-219E-4005-B6F8-5A940999FAC5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4478933" y="4645147"/>
                  <a:ext cx="160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C6C4E763-D6DC-41B0-ACDE-F29456ACD337}"/>
                    </a:ext>
                  </a:extLst>
                </p14:cNvPr>
                <p14:cNvContentPartPr/>
                <p14:nvPr/>
              </p14:nvContentPartPr>
              <p14:xfrm>
                <a:off x="4395053" y="4454707"/>
                <a:ext cx="111960" cy="1792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C6C4E763-D6DC-41B0-ACDE-F29456ACD337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4390733" y="4450387"/>
                  <a:ext cx="120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98B82766-CBDD-4739-A414-5E7A528E5B8E}"/>
                    </a:ext>
                  </a:extLst>
                </p14:cNvPr>
                <p14:cNvContentPartPr/>
                <p14:nvPr/>
              </p14:nvContentPartPr>
              <p14:xfrm>
                <a:off x="4541213" y="4396027"/>
                <a:ext cx="117360" cy="1350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98B82766-CBDD-4739-A414-5E7A528E5B8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4536893" y="4391707"/>
                  <a:ext cx="12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DE79DC0-1B13-4115-AEAD-FFBECC6EB17F}"/>
                    </a:ext>
                  </a:extLst>
                </p14:cNvPr>
                <p14:cNvContentPartPr/>
                <p14:nvPr/>
              </p14:nvContentPartPr>
              <p14:xfrm>
                <a:off x="4600253" y="4459387"/>
                <a:ext cx="78480" cy="183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DE79DC0-1B13-4115-AEAD-FFBECC6EB17F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4595933" y="4455067"/>
                  <a:ext cx="8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EEDE9317-1E89-4E0E-8D64-27C9FA22F405}"/>
                    </a:ext>
                  </a:extLst>
                </p14:cNvPr>
                <p14:cNvContentPartPr/>
                <p14:nvPr/>
              </p14:nvContentPartPr>
              <p14:xfrm>
                <a:off x="5323853" y="4516627"/>
                <a:ext cx="54720" cy="1285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EEDE9317-1E89-4E0E-8D64-27C9FA22F405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319533" y="4512307"/>
                  <a:ext cx="63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BA07F20-E0EA-4E88-9E62-4808EAEA7EA3}"/>
                    </a:ext>
                  </a:extLst>
                </p14:cNvPr>
                <p14:cNvContentPartPr/>
                <p14:nvPr/>
              </p14:nvContentPartPr>
              <p14:xfrm>
                <a:off x="5283173" y="4578187"/>
                <a:ext cx="149040" cy="975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BA07F20-E0EA-4E88-9E62-4808EAEA7EA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5278853" y="4573867"/>
                  <a:ext cx="157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03AD27CF-B74C-406A-95E5-E8BC14F5A4B1}"/>
                    </a:ext>
                  </a:extLst>
                </p14:cNvPr>
                <p14:cNvContentPartPr/>
                <p14:nvPr/>
              </p14:nvContentPartPr>
              <p14:xfrm>
                <a:off x="5266253" y="4441747"/>
                <a:ext cx="82800" cy="720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03AD27CF-B74C-406A-95E5-E8BC14F5A4B1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5261933" y="4437427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52996242-7C20-4318-A2DD-56B75EB1CA3C}"/>
                    </a:ext>
                  </a:extLst>
                </p14:cNvPr>
                <p14:cNvContentPartPr/>
                <p14:nvPr/>
              </p14:nvContentPartPr>
              <p14:xfrm>
                <a:off x="5410253" y="4380187"/>
                <a:ext cx="125280" cy="1188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52996242-7C20-4318-A2DD-56B75EB1CA3C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405933" y="4375867"/>
                  <a:ext cx="13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B4A28AAE-0964-46CE-A1E7-2D8BC4186313}"/>
                    </a:ext>
                  </a:extLst>
                </p14:cNvPr>
                <p14:cNvContentPartPr/>
                <p14:nvPr/>
              </p14:nvContentPartPr>
              <p14:xfrm>
                <a:off x="379253" y="5964907"/>
                <a:ext cx="147960" cy="68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B4A28AAE-0964-46CE-A1E7-2D8BC4186313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374933" y="5960587"/>
                  <a:ext cx="156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11C4D249-A833-415F-BF79-7BAEDB38F2AB}"/>
                    </a:ext>
                  </a:extLst>
                </p14:cNvPr>
                <p14:cNvContentPartPr/>
                <p14:nvPr/>
              </p14:nvContentPartPr>
              <p14:xfrm>
                <a:off x="396533" y="6004867"/>
                <a:ext cx="169200" cy="172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11C4D249-A833-415F-BF79-7BAEDB38F2AB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392213" y="6000547"/>
                  <a:ext cx="177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B2683CF3-62D9-4904-82A5-1D21BE09822E}"/>
                    </a:ext>
                  </a:extLst>
                </p14:cNvPr>
                <p14:cNvContentPartPr/>
                <p14:nvPr/>
              </p14:nvContentPartPr>
              <p14:xfrm>
                <a:off x="102413" y="5908027"/>
                <a:ext cx="163440" cy="1674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B2683CF3-62D9-4904-82A5-1D21BE09822E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98093" y="5903707"/>
                  <a:ext cx="172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83F27959-55B8-44AE-BF6E-0E8E3C866015}"/>
                    </a:ext>
                  </a:extLst>
                </p14:cNvPr>
                <p14:cNvContentPartPr/>
                <p14:nvPr/>
              </p14:nvContentPartPr>
              <p14:xfrm>
                <a:off x="165053" y="5780227"/>
                <a:ext cx="34920" cy="460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83F27959-55B8-44AE-BF6E-0E8E3C866015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60733" y="5775907"/>
                  <a:ext cx="4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5850B9E8-A115-4593-891D-046E8D51231D}"/>
                    </a:ext>
                  </a:extLst>
                </p14:cNvPr>
                <p14:cNvContentPartPr/>
                <p14:nvPr/>
              </p14:nvContentPartPr>
              <p14:xfrm>
                <a:off x="772373" y="5766907"/>
                <a:ext cx="123120" cy="1249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5850B9E8-A115-4593-891D-046E8D51231D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68053" y="5762587"/>
                  <a:ext cx="131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2CA268AF-2906-44B0-8B68-2BC81E92272C}"/>
                    </a:ext>
                  </a:extLst>
                </p14:cNvPr>
                <p14:cNvContentPartPr/>
                <p14:nvPr/>
              </p14:nvContentPartPr>
              <p14:xfrm>
                <a:off x="844373" y="5817307"/>
                <a:ext cx="46080" cy="734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2CA268AF-2906-44B0-8B68-2BC81E92272C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840053" y="5812987"/>
                  <a:ext cx="54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29160BE-25F0-46C3-9536-FC1E8B50D84A}"/>
                    </a:ext>
                  </a:extLst>
                </p14:cNvPr>
                <p14:cNvContentPartPr/>
                <p14:nvPr/>
              </p14:nvContentPartPr>
              <p14:xfrm>
                <a:off x="801893" y="5661427"/>
                <a:ext cx="32760" cy="4752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29160BE-25F0-46C3-9536-FC1E8B50D84A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797573" y="5657107"/>
                  <a:ext cx="41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C89F671-FEB9-4100-B51C-5721FC8FAA33}"/>
                    </a:ext>
                  </a:extLst>
                </p14:cNvPr>
                <p14:cNvContentPartPr/>
                <p14:nvPr/>
              </p14:nvContentPartPr>
              <p14:xfrm>
                <a:off x="691733" y="5935027"/>
                <a:ext cx="346320" cy="3456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C89F671-FEB9-4100-B51C-5721FC8FAA33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87413" y="5930707"/>
                  <a:ext cx="35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37F83698-DBC1-43E5-8C1D-B6BCF5C6C969}"/>
                    </a:ext>
                  </a:extLst>
                </p14:cNvPr>
                <p14:cNvContentPartPr/>
                <p14:nvPr/>
              </p14:nvContentPartPr>
              <p14:xfrm>
                <a:off x="692093" y="6053467"/>
                <a:ext cx="64440" cy="1162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37F83698-DBC1-43E5-8C1D-B6BCF5C6C96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87773" y="6049147"/>
                  <a:ext cx="73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7A02552A-C078-4070-AB59-5D44CBDA0128}"/>
                    </a:ext>
                  </a:extLst>
                </p14:cNvPr>
                <p14:cNvContentPartPr/>
                <p14:nvPr/>
              </p14:nvContentPartPr>
              <p14:xfrm>
                <a:off x="757613" y="6049147"/>
                <a:ext cx="27720" cy="1105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7A02552A-C078-4070-AB59-5D44CBDA0128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53293" y="6044827"/>
                  <a:ext cx="3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3547332-167B-43DC-81DE-9A0B898D97BE}"/>
                    </a:ext>
                  </a:extLst>
                </p14:cNvPr>
                <p14:cNvContentPartPr/>
                <p14:nvPr/>
              </p14:nvContentPartPr>
              <p14:xfrm>
                <a:off x="714413" y="6107467"/>
                <a:ext cx="83880" cy="162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3547332-167B-43DC-81DE-9A0B898D97BE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10093" y="6103147"/>
                  <a:ext cx="92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15A11591-0C1A-468D-AD72-766C1A891EB7}"/>
                    </a:ext>
                  </a:extLst>
                </p14:cNvPr>
                <p14:cNvContentPartPr/>
                <p14:nvPr/>
              </p14:nvContentPartPr>
              <p14:xfrm>
                <a:off x="864533" y="6039067"/>
                <a:ext cx="110160" cy="122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15A11591-0C1A-468D-AD72-766C1A891EB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60213" y="6034747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197DA745-2BAE-45E7-BF96-7A896AB9BD80}"/>
                    </a:ext>
                  </a:extLst>
                </p14:cNvPr>
                <p14:cNvContentPartPr/>
                <p14:nvPr/>
              </p14:nvContentPartPr>
              <p14:xfrm>
                <a:off x="2446373" y="5857987"/>
                <a:ext cx="99720" cy="23040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197DA745-2BAE-45E7-BF96-7A896AB9BD80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2442053" y="5853667"/>
                  <a:ext cx="108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28F4D5C9-F73B-4159-B1A4-5FD552200C22}"/>
                    </a:ext>
                  </a:extLst>
                </p14:cNvPr>
                <p14:cNvContentPartPr/>
                <p14:nvPr/>
              </p14:nvContentPartPr>
              <p14:xfrm>
                <a:off x="2709173" y="5856547"/>
                <a:ext cx="10440" cy="1004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28F4D5C9-F73B-4159-B1A4-5FD552200C22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2704853" y="5852227"/>
                  <a:ext cx="1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5177CDBA-125E-4F30-85D2-BCB2E087AA53}"/>
                    </a:ext>
                  </a:extLst>
                </p14:cNvPr>
                <p14:cNvContentPartPr/>
                <p14:nvPr/>
              </p14:nvContentPartPr>
              <p14:xfrm>
                <a:off x="2670653" y="5875627"/>
                <a:ext cx="113760" cy="1332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5177CDBA-125E-4F30-85D2-BCB2E087AA53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2666333" y="5871307"/>
                  <a:ext cx="12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807E46B9-3284-4DAD-891C-6591134EE7FD}"/>
                    </a:ext>
                  </a:extLst>
                </p14:cNvPr>
                <p14:cNvContentPartPr/>
                <p14:nvPr/>
              </p14:nvContentPartPr>
              <p14:xfrm>
                <a:off x="2901053" y="5769787"/>
                <a:ext cx="86760" cy="1479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807E46B9-3284-4DAD-891C-6591134EE7FD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2896733" y="5765467"/>
                  <a:ext cx="95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147FA144-424C-4DDC-B933-268FC4520F78}"/>
                    </a:ext>
                  </a:extLst>
                </p14:cNvPr>
                <p14:cNvContentPartPr/>
                <p14:nvPr/>
              </p14:nvContentPartPr>
              <p14:xfrm>
                <a:off x="2980253" y="5770147"/>
                <a:ext cx="14040" cy="1278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147FA144-424C-4DDC-B933-268FC4520F78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2975933" y="5765827"/>
                  <a:ext cx="22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DAD25F81-CB4D-4AC5-95E3-B7165E804E67}"/>
                    </a:ext>
                  </a:extLst>
                </p14:cNvPr>
                <p14:cNvContentPartPr/>
                <p14:nvPr/>
              </p14:nvContentPartPr>
              <p14:xfrm>
                <a:off x="2933093" y="5848987"/>
                <a:ext cx="89280" cy="126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DAD25F81-CB4D-4AC5-95E3-B7165E804E67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2928773" y="5844667"/>
                  <a:ext cx="97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81F722B2-7211-4D10-81EC-5EAB705514BD}"/>
                    </a:ext>
                  </a:extLst>
                </p14:cNvPr>
                <p14:cNvContentPartPr/>
                <p14:nvPr/>
              </p14:nvContentPartPr>
              <p14:xfrm>
                <a:off x="3061613" y="5758627"/>
                <a:ext cx="104760" cy="13932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81F722B2-7211-4D10-81EC-5EAB705514BD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3057293" y="5754307"/>
                  <a:ext cx="113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F373F73C-CD29-48DC-9CB6-410952CF91BB}"/>
                    </a:ext>
                  </a:extLst>
                </p14:cNvPr>
                <p14:cNvContentPartPr/>
                <p14:nvPr/>
              </p14:nvContentPartPr>
              <p14:xfrm>
                <a:off x="3242693" y="5802187"/>
                <a:ext cx="89280" cy="928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F373F73C-CD29-48DC-9CB6-410952CF91BB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3238373" y="5797867"/>
                  <a:ext cx="97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C979467E-D3A7-47EA-A7DE-56D270DFD4B7}"/>
                    </a:ext>
                  </a:extLst>
                </p14:cNvPr>
                <p14:cNvContentPartPr/>
                <p14:nvPr/>
              </p14:nvContentPartPr>
              <p14:xfrm>
                <a:off x="3265013" y="5670427"/>
                <a:ext cx="212400" cy="37404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C979467E-D3A7-47EA-A7DE-56D270DFD4B7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3260693" y="5666107"/>
                  <a:ext cx="221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A8E4BE5D-03BD-4018-BAA2-C71085BA3531}"/>
                    </a:ext>
                  </a:extLst>
                </p14:cNvPr>
                <p14:cNvContentPartPr/>
                <p14:nvPr/>
              </p14:nvContentPartPr>
              <p14:xfrm>
                <a:off x="2026613" y="5700667"/>
                <a:ext cx="348120" cy="3873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A8E4BE5D-03BD-4018-BAA2-C71085BA3531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2022293" y="5696347"/>
                  <a:ext cx="3567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68569869-E822-45B5-A2B9-14C9206CE032}"/>
                    </a:ext>
                  </a:extLst>
                </p14:cNvPr>
                <p14:cNvContentPartPr/>
                <p14:nvPr/>
              </p14:nvContentPartPr>
              <p14:xfrm>
                <a:off x="2850653" y="5611027"/>
                <a:ext cx="343080" cy="3776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68569869-E822-45B5-A2B9-14C9206CE03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2846333" y="5606707"/>
                  <a:ext cx="351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BBB2FF00-38D6-4085-8500-8D1615B901E9}"/>
                    </a:ext>
                  </a:extLst>
                </p14:cNvPr>
                <p14:cNvContentPartPr/>
                <p14:nvPr/>
              </p14:nvContentPartPr>
              <p14:xfrm>
                <a:off x="2095733" y="5771587"/>
                <a:ext cx="372240" cy="2458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BBB2FF00-38D6-4085-8500-8D1615B901E9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2091413" y="5767267"/>
                  <a:ext cx="380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1EAA38E1-7CD6-4BEE-865C-B8E0C533B67B}"/>
                    </a:ext>
                  </a:extLst>
                </p14:cNvPr>
                <p14:cNvContentPartPr/>
                <p14:nvPr/>
              </p14:nvContentPartPr>
              <p14:xfrm>
                <a:off x="2855693" y="5623627"/>
                <a:ext cx="383400" cy="31428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1EAA38E1-7CD6-4BEE-865C-B8E0C533B67B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2851373" y="5619307"/>
                  <a:ext cx="392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D4D082C-7EFB-42E2-AB8E-C39BFAE69252}"/>
                    </a:ext>
                  </a:extLst>
                </p14:cNvPr>
                <p14:cNvContentPartPr/>
                <p14:nvPr/>
              </p14:nvContentPartPr>
              <p14:xfrm>
                <a:off x="1771373" y="5951227"/>
                <a:ext cx="95760" cy="810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D4D082C-7EFB-42E2-AB8E-C39BFAE69252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1767053" y="5946907"/>
                  <a:ext cx="104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F436E431-958A-4866-9859-BFD4F3663965}"/>
                    </a:ext>
                  </a:extLst>
                </p14:cNvPr>
                <p14:cNvContentPartPr/>
                <p14:nvPr/>
              </p14:nvContentPartPr>
              <p14:xfrm>
                <a:off x="3753173" y="5346787"/>
                <a:ext cx="141480" cy="2109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F436E431-958A-4866-9859-BFD4F3663965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3748853" y="5342467"/>
                  <a:ext cx="150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A14F5FF7-CB48-44B3-A027-1C58A2CE8DE7}"/>
                    </a:ext>
                  </a:extLst>
                </p14:cNvPr>
                <p14:cNvContentPartPr/>
                <p14:nvPr/>
              </p14:nvContentPartPr>
              <p14:xfrm>
                <a:off x="3817613" y="5471347"/>
                <a:ext cx="95400" cy="57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A14F5FF7-CB48-44B3-A027-1C58A2CE8DE7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3813293" y="5467027"/>
                  <a:ext cx="104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7434DD7B-5CA4-4ED2-87C0-8F67A94D2EFD}"/>
                    </a:ext>
                  </a:extLst>
                </p14:cNvPr>
                <p14:cNvContentPartPr/>
                <p14:nvPr/>
              </p14:nvContentPartPr>
              <p14:xfrm>
                <a:off x="3965213" y="5336347"/>
                <a:ext cx="124200" cy="2271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7434DD7B-5CA4-4ED2-87C0-8F67A94D2EFD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3960893" y="5332027"/>
                  <a:ext cx="132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FB8FA053-58F2-4A6B-BBB1-9D8C58B3BCA2}"/>
                    </a:ext>
                  </a:extLst>
                </p14:cNvPr>
                <p14:cNvContentPartPr/>
                <p14:nvPr/>
              </p14:nvContentPartPr>
              <p14:xfrm>
                <a:off x="3981773" y="5322667"/>
                <a:ext cx="158400" cy="3038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FB8FA053-58F2-4A6B-BBB1-9D8C58B3BCA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3977453" y="5318347"/>
                  <a:ext cx="167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19F07EA9-5FE5-4E10-85D9-45724DAB1012}"/>
                    </a:ext>
                  </a:extLst>
                </p14:cNvPr>
                <p14:cNvContentPartPr/>
                <p14:nvPr/>
              </p14:nvContentPartPr>
              <p14:xfrm>
                <a:off x="3654173" y="5330227"/>
                <a:ext cx="163440" cy="2595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19F07EA9-5FE5-4E10-85D9-45724DAB101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649853" y="5325907"/>
                  <a:ext cx="172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69EA01EC-FC86-4B48-9769-DA43AF6E5498}"/>
                    </a:ext>
                  </a:extLst>
                </p14:cNvPr>
                <p14:cNvContentPartPr/>
                <p14:nvPr/>
              </p14:nvContentPartPr>
              <p14:xfrm>
                <a:off x="4165013" y="5263987"/>
                <a:ext cx="120240" cy="9972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69EA01EC-FC86-4B48-9769-DA43AF6E5498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4160693" y="5259667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E94F4111-B1E1-49DC-8DBB-04ED85906EF2}"/>
                    </a:ext>
                  </a:extLst>
                </p14:cNvPr>
                <p14:cNvContentPartPr/>
                <p14:nvPr/>
              </p14:nvContentPartPr>
              <p14:xfrm>
                <a:off x="3625733" y="5814427"/>
                <a:ext cx="123120" cy="1116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E94F4111-B1E1-49DC-8DBB-04ED85906EF2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621413" y="5810107"/>
                  <a:ext cx="131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E02E15E7-A7F2-4224-94E2-8B73D1FC6FF4}"/>
                    </a:ext>
                  </a:extLst>
                </p14:cNvPr>
                <p14:cNvContentPartPr/>
                <p14:nvPr/>
              </p14:nvContentPartPr>
              <p14:xfrm>
                <a:off x="3621413" y="5845027"/>
                <a:ext cx="148680" cy="302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E02E15E7-A7F2-4224-94E2-8B73D1FC6FF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3617093" y="5840707"/>
                  <a:ext cx="157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808A1F29-1F3C-41B9-A9DC-BFDECC4BC1B5}"/>
                    </a:ext>
                  </a:extLst>
                </p14:cNvPr>
                <p14:cNvContentPartPr/>
                <p14:nvPr/>
              </p14:nvContentPartPr>
              <p14:xfrm>
                <a:off x="3935693" y="5661787"/>
                <a:ext cx="132480" cy="1432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808A1F29-1F3C-41B9-A9DC-BFDECC4BC1B5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3931373" y="5657467"/>
                  <a:ext cx="14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2D68F816-CAA2-4327-92B1-FD41C99DC83B}"/>
                    </a:ext>
                  </a:extLst>
                </p14:cNvPr>
                <p14:cNvContentPartPr/>
                <p14:nvPr/>
              </p14:nvContentPartPr>
              <p14:xfrm>
                <a:off x="4031813" y="5722987"/>
                <a:ext cx="35280" cy="6876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2D68F816-CAA2-4327-92B1-FD41C99DC83B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027493" y="5718667"/>
                  <a:ext cx="4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8558D95C-450D-4B20-BDD5-150A0A26578C}"/>
                    </a:ext>
                  </a:extLst>
                </p14:cNvPr>
                <p14:cNvContentPartPr/>
                <p14:nvPr/>
              </p14:nvContentPartPr>
              <p14:xfrm>
                <a:off x="4000493" y="5618587"/>
                <a:ext cx="40680" cy="421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8558D95C-450D-4B20-BDD5-150A0A26578C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3996173" y="5614267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A9561137-6BCE-499A-8A7B-1C4B37ED1C3A}"/>
                    </a:ext>
                  </a:extLst>
                </p14:cNvPr>
                <p14:cNvContentPartPr/>
                <p14:nvPr/>
              </p14:nvContentPartPr>
              <p14:xfrm>
                <a:off x="3852893" y="5823427"/>
                <a:ext cx="331560" cy="4608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A9561137-6BCE-499A-8A7B-1C4B37ED1C3A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3848573" y="5819107"/>
                  <a:ext cx="340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99FD937B-C142-4ED0-9485-A636E8DF6A00}"/>
                    </a:ext>
                  </a:extLst>
                </p14:cNvPr>
                <p14:cNvContentPartPr/>
                <p14:nvPr/>
              </p14:nvContentPartPr>
              <p14:xfrm>
                <a:off x="3852893" y="5938627"/>
                <a:ext cx="90000" cy="1357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99FD937B-C142-4ED0-9485-A636E8DF6A00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3848573" y="5934307"/>
                  <a:ext cx="98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65A3BD07-4341-46C2-90D2-F465B72D165E}"/>
                    </a:ext>
                  </a:extLst>
                </p14:cNvPr>
                <p14:cNvContentPartPr/>
                <p14:nvPr/>
              </p14:nvContentPartPr>
              <p14:xfrm>
                <a:off x="3909053" y="5936827"/>
                <a:ext cx="54000" cy="1112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65A3BD07-4341-46C2-90D2-F465B72D165E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3904733" y="5932507"/>
                  <a:ext cx="62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3C98E49-4D76-48DF-B22C-A04E4801030A}"/>
                    </a:ext>
                  </a:extLst>
                </p14:cNvPr>
                <p14:cNvContentPartPr/>
                <p14:nvPr/>
              </p14:nvContentPartPr>
              <p14:xfrm>
                <a:off x="3885653" y="5990467"/>
                <a:ext cx="98640" cy="2340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3C98E49-4D76-48DF-B22C-A04E4801030A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3881333" y="5986147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17233978-8B1E-440D-BEED-904050B3F4F3}"/>
                    </a:ext>
                  </a:extLst>
                </p14:cNvPr>
                <p14:cNvContentPartPr/>
                <p14:nvPr/>
              </p14:nvContentPartPr>
              <p14:xfrm>
                <a:off x="4032533" y="5930707"/>
                <a:ext cx="105120" cy="1299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17233978-8B1E-440D-BEED-904050B3F4F3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028213" y="5926387"/>
                  <a:ext cx="11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4BD59E2B-4CCC-4F94-8201-EA1C5CBBC390}"/>
                    </a:ext>
                  </a:extLst>
                </p14:cNvPr>
                <p14:cNvContentPartPr/>
                <p14:nvPr/>
              </p14:nvContentPartPr>
              <p14:xfrm>
                <a:off x="3495773" y="5701387"/>
                <a:ext cx="91440" cy="2059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4BD59E2B-4CCC-4F94-8201-EA1C5CBBC390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3491453" y="5697067"/>
                  <a:ext cx="100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960FF174-072B-46B3-AC5E-ECE52496328C}"/>
                    </a:ext>
                  </a:extLst>
                </p14:cNvPr>
                <p14:cNvContentPartPr/>
                <p14:nvPr/>
              </p14:nvContentPartPr>
              <p14:xfrm>
                <a:off x="3547253" y="5798947"/>
                <a:ext cx="51120" cy="10296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960FF174-072B-46B3-AC5E-ECE52496328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3542933" y="5794627"/>
                  <a:ext cx="59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F70AAFAD-BA73-4D35-B7C2-C85963EC2A0F}"/>
                    </a:ext>
                  </a:extLst>
                </p14:cNvPr>
                <p14:cNvContentPartPr/>
                <p14:nvPr/>
              </p14:nvContentPartPr>
              <p14:xfrm>
                <a:off x="4605653" y="5604547"/>
                <a:ext cx="102240" cy="14796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F70AAFAD-BA73-4D35-B7C2-C85963EC2A0F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4601333" y="5600227"/>
                  <a:ext cx="11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9F837C7-AA71-400B-B5F8-3B72AA2144C8}"/>
                    </a:ext>
                  </a:extLst>
                </p14:cNvPr>
                <p14:cNvContentPartPr/>
                <p14:nvPr/>
              </p14:nvContentPartPr>
              <p14:xfrm>
                <a:off x="4670453" y="5702107"/>
                <a:ext cx="58320" cy="540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9F837C7-AA71-400B-B5F8-3B72AA2144C8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4666133" y="5697787"/>
                  <a:ext cx="66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263A9F72-9C21-407C-8BD8-0A067ACC6B4E}"/>
                    </a:ext>
                  </a:extLst>
                </p14:cNvPr>
                <p14:cNvContentPartPr/>
                <p14:nvPr/>
              </p14:nvContentPartPr>
              <p14:xfrm>
                <a:off x="4563533" y="5780947"/>
                <a:ext cx="262440" cy="3564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263A9F72-9C21-407C-8BD8-0A067ACC6B4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4559213" y="5776627"/>
                  <a:ext cx="27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855F2637-15C0-43CD-865A-38181A707EFC}"/>
                    </a:ext>
                  </a:extLst>
                </p14:cNvPr>
                <p14:cNvContentPartPr/>
                <p14:nvPr/>
              </p14:nvContentPartPr>
              <p14:xfrm>
                <a:off x="4564253" y="5879587"/>
                <a:ext cx="82800" cy="1134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855F2637-15C0-43CD-865A-38181A707EFC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4559933" y="5875267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FB0D512-FB84-494D-98B0-A629FBDD6A4C}"/>
                    </a:ext>
                  </a:extLst>
                </p14:cNvPr>
                <p14:cNvContentPartPr/>
                <p14:nvPr/>
              </p14:nvContentPartPr>
              <p14:xfrm>
                <a:off x="4622213" y="5870587"/>
                <a:ext cx="32400" cy="12132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FB0D512-FB84-494D-98B0-A629FBDD6A4C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4617893" y="5866267"/>
                  <a:ext cx="4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FB9BCAA-3EEF-40B8-83B0-BE53D70066DE}"/>
                    </a:ext>
                  </a:extLst>
                </p14:cNvPr>
                <p14:cNvContentPartPr/>
                <p14:nvPr/>
              </p14:nvContentPartPr>
              <p14:xfrm>
                <a:off x="4587293" y="5842507"/>
                <a:ext cx="202680" cy="1414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FB9BCAA-3EEF-40B8-83B0-BE53D70066DE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582973" y="5838187"/>
                  <a:ext cx="21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F81DD86E-62A4-4432-BDF3-C0E0A72D0471}"/>
                    </a:ext>
                  </a:extLst>
                </p14:cNvPr>
                <p14:cNvContentPartPr/>
                <p14:nvPr/>
              </p14:nvContentPartPr>
              <p14:xfrm>
                <a:off x="4912373" y="5611387"/>
                <a:ext cx="102960" cy="31932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F81DD86E-62A4-4432-BDF3-C0E0A72D0471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908053" y="5607067"/>
                  <a:ext cx="111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23924E15-CD21-4E6B-82BE-09519A2114EE}"/>
                    </a:ext>
                  </a:extLst>
                </p14:cNvPr>
                <p14:cNvContentPartPr/>
                <p14:nvPr/>
              </p14:nvContentPartPr>
              <p14:xfrm>
                <a:off x="5051693" y="5716147"/>
                <a:ext cx="114840" cy="2066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23924E15-CD21-4E6B-82BE-09519A2114EE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5047373" y="5711827"/>
                  <a:ext cx="12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E57C21E3-B705-4951-965E-6759EAF460AC}"/>
                    </a:ext>
                  </a:extLst>
                </p14:cNvPr>
                <p14:cNvContentPartPr/>
                <p14:nvPr/>
              </p14:nvContentPartPr>
              <p14:xfrm>
                <a:off x="5248973" y="5714707"/>
                <a:ext cx="21240" cy="1058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E57C21E3-B705-4951-965E-6759EAF460A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5244653" y="5710387"/>
                  <a:ext cx="2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3182638-357C-4EA4-A114-0378E2264A0D}"/>
                    </a:ext>
                  </a:extLst>
                </p14:cNvPr>
                <p14:cNvContentPartPr/>
                <p14:nvPr/>
              </p14:nvContentPartPr>
              <p14:xfrm>
                <a:off x="5227733" y="5741347"/>
                <a:ext cx="95400" cy="97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3182638-357C-4EA4-A114-0378E2264A0D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5223413" y="5737027"/>
                  <a:ext cx="104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DB8E2899-A8CB-4F75-95BC-C630328BBDA9}"/>
                    </a:ext>
                  </a:extLst>
                </p14:cNvPr>
                <p14:cNvContentPartPr/>
                <p14:nvPr/>
              </p14:nvContentPartPr>
              <p14:xfrm>
                <a:off x="5362013" y="5698147"/>
                <a:ext cx="94680" cy="10044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DB8E2899-A8CB-4F75-95BC-C630328BBDA9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5357693" y="5693827"/>
                  <a:ext cx="103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96A4812C-28A2-47F0-8445-65B4AA34BF0E}"/>
                    </a:ext>
                  </a:extLst>
                </p14:cNvPr>
                <p14:cNvContentPartPr/>
                <p14:nvPr/>
              </p14:nvContentPartPr>
              <p14:xfrm>
                <a:off x="5463893" y="5606707"/>
                <a:ext cx="140760" cy="3114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96A4812C-28A2-47F0-8445-65B4AA34BF0E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5459573" y="5602387"/>
                  <a:ext cx="149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F9CE6B5-A09F-4CCD-BC95-FC17DEC57459}"/>
                    </a:ext>
                  </a:extLst>
                </p14:cNvPr>
                <p14:cNvContentPartPr/>
                <p14:nvPr/>
              </p14:nvContentPartPr>
              <p14:xfrm>
                <a:off x="4758293" y="3218107"/>
                <a:ext cx="1126440" cy="22773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F9CE6B5-A09F-4CCD-BC95-FC17DEC57459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753973" y="3213787"/>
                  <a:ext cx="1135080" cy="22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4433F4D3-9AF2-412A-986A-5C4F255851FF}"/>
                    </a:ext>
                  </a:extLst>
                </p14:cNvPr>
                <p14:cNvContentPartPr/>
                <p14:nvPr/>
              </p14:nvContentPartPr>
              <p14:xfrm>
                <a:off x="5129813" y="3124867"/>
                <a:ext cx="229320" cy="1702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4433F4D3-9AF2-412A-986A-5C4F255851FF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5125493" y="3120547"/>
                  <a:ext cx="23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38242787-9BBD-4152-9203-3AEAF180C4A0}"/>
                    </a:ext>
                  </a:extLst>
                </p14:cNvPr>
                <p14:cNvContentPartPr/>
                <p14:nvPr/>
              </p14:nvContentPartPr>
              <p14:xfrm>
                <a:off x="1226333" y="5936107"/>
                <a:ext cx="114840" cy="72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38242787-9BBD-4152-9203-3AEAF180C4A0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1222013" y="5931787"/>
                  <a:ext cx="123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0B2FD8BB-B74E-4629-9AB3-82B4E0B6CF6B}"/>
                    </a:ext>
                  </a:extLst>
                </p14:cNvPr>
                <p14:cNvContentPartPr/>
                <p14:nvPr/>
              </p14:nvContentPartPr>
              <p14:xfrm>
                <a:off x="1535933" y="5749987"/>
                <a:ext cx="105480" cy="1141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0B2FD8BB-B74E-4629-9AB3-82B4E0B6CF6B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1531613" y="5745667"/>
                  <a:ext cx="11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B4CED54F-0EEF-4091-9781-68FAE67DF794}"/>
                    </a:ext>
                  </a:extLst>
                </p14:cNvPr>
                <p14:cNvContentPartPr/>
                <p14:nvPr/>
              </p14:nvContentPartPr>
              <p14:xfrm>
                <a:off x="1492373" y="5897947"/>
                <a:ext cx="322560" cy="439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B4CED54F-0EEF-4091-9781-68FAE67DF794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1488053" y="5893627"/>
                  <a:ext cx="33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23DB22B6-A0AB-4C58-949B-422A1B7B6D5D}"/>
                    </a:ext>
                  </a:extLst>
                </p14:cNvPr>
                <p14:cNvContentPartPr/>
                <p14:nvPr/>
              </p14:nvContentPartPr>
              <p14:xfrm>
                <a:off x="1497773" y="6022147"/>
                <a:ext cx="68400" cy="1137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23DB22B6-A0AB-4C58-949B-422A1B7B6D5D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493453" y="6017827"/>
                  <a:ext cx="7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56769F8-B6EF-4B56-BAB6-EA0B47FEF331}"/>
                    </a:ext>
                  </a:extLst>
                </p14:cNvPr>
                <p14:cNvContentPartPr/>
                <p14:nvPr/>
              </p14:nvContentPartPr>
              <p14:xfrm>
                <a:off x="1540613" y="6031507"/>
                <a:ext cx="40680" cy="1090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56769F8-B6EF-4B56-BAB6-EA0B47FEF33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536293" y="6027187"/>
                  <a:ext cx="49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1264B31D-D380-426E-84FD-71A3E2E6C08A}"/>
                    </a:ext>
                  </a:extLst>
                </p14:cNvPr>
                <p14:cNvContentPartPr/>
                <p14:nvPr/>
              </p14:nvContentPartPr>
              <p14:xfrm>
                <a:off x="1518653" y="6086587"/>
                <a:ext cx="102240" cy="97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1264B31D-D380-426E-84FD-71A3E2E6C08A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514333" y="6082267"/>
                  <a:ext cx="11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4DEA299-55D9-4A41-B366-CB844F8D2C5E}"/>
                    </a:ext>
                  </a:extLst>
                </p14:cNvPr>
                <p14:cNvContentPartPr/>
                <p14:nvPr/>
              </p14:nvContentPartPr>
              <p14:xfrm>
                <a:off x="1660853" y="6031507"/>
                <a:ext cx="72720" cy="97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4DEA299-55D9-4A41-B366-CB844F8D2C5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656533" y="6027187"/>
                  <a:ext cx="8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5063E594-B762-4791-B473-0D0686EDA6D5}"/>
                    </a:ext>
                  </a:extLst>
                </p14:cNvPr>
                <p14:cNvContentPartPr/>
                <p14:nvPr/>
              </p14:nvContentPartPr>
              <p14:xfrm>
                <a:off x="1646453" y="5996227"/>
                <a:ext cx="127440" cy="1756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5063E594-B762-4791-B473-0D0686EDA6D5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642133" y="5991907"/>
                  <a:ext cx="136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7CEE95D6-856F-4D41-A252-CB46FE101C80}"/>
                    </a:ext>
                  </a:extLst>
                </p14:cNvPr>
                <p14:cNvContentPartPr/>
                <p14:nvPr/>
              </p14:nvContentPartPr>
              <p14:xfrm>
                <a:off x="1425413" y="6012427"/>
                <a:ext cx="81720" cy="1796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7CEE95D6-856F-4D41-A252-CB46FE101C80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1421093" y="6008107"/>
                  <a:ext cx="90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3ADF7D48-6C85-4D2F-90A7-303E12F802C2}"/>
                    </a:ext>
                  </a:extLst>
                </p14:cNvPr>
                <p14:cNvContentPartPr/>
                <p14:nvPr/>
              </p14:nvContentPartPr>
              <p14:xfrm>
                <a:off x="1787573" y="5958787"/>
                <a:ext cx="85680" cy="572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3ADF7D48-6C85-4D2F-90A7-303E12F802C2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1783253" y="5954467"/>
                  <a:ext cx="9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61E8E1F8-C069-4F6F-97C8-DC9CB5D87CE3}"/>
                    </a:ext>
                  </a:extLst>
                </p14:cNvPr>
                <p14:cNvContentPartPr/>
                <p14:nvPr/>
              </p14:nvContentPartPr>
              <p14:xfrm>
                <a:off x="1938773" y="5804707"/>
                <a:ext cx="15120" cy="2952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61E8E1F8-C069-4F6F-97C8-DC9CB5D87CE3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1934453" y="5800387"/>
                  <a:ext cx="2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DFD9A9D4-6FE7-4D60-AF97-3AF81920CF8F}"/>
                    </a:ext>
                  </a:extLst>
                </p14:cNvPr>
                <p14:cNvContentPartPr/>
                <p14:nvPr/>
              </p14:nvContentPartPr>
              <p14:xfrm>
                <a:off x="1893773" y="5758627"/>
                <a:ext cx="172080" cy="35784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DFD9A9D4-6FE7-4D60-AF97-3AF81920CF8F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1889453" y="5754307"/>
                  <a:ext cx="180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D75E980E-F47A-4EC8-B46C-2C61E0462201}"/>
                    </a:ext>
                  </a:extLst>
                </p14:cNvPr>
                <p14:cNvContentPartPr/>
                <p14:nvPr/>
              </p14:nvContentPartPr>
              <p14:xfrm>
                <a:off x="2088173" y="5805067"/>
                <a:ext cx="125280" cy="15804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D75E980E-F47A-4EC8-B46C-2C61E0462201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2083853" y="5800747"/>
                  <a:ext cx="13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ABDCEC5C-E654-4EBA-90F2-AEB8FD21A6A5}"/>
                    </a:ext>
                  </a:extLst>
                </p14:cNvPr>
                <p14:cNvContentPartPr/>
                <p14:nvPr/>
              </p14:nvContentPartPr>
              <p14:xfrm>
                <a:off x="2145413" y="5904787"/>
                <a:ext cx="65880" cy="64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ABDCEC5C-E654-4EBA-90F2-AEB8FD21A6A5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2141093" y="5900467"/>
                  <a:ext cx="74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A0D9799F-4934-4004-8404-069DF3C86F25}"/>
                    </a:ext>
                  </a:extLst>
                </p14:cNvPr>
                <p14:cNvContentPartPr/>
                <p14:nvPr/>
              </p14:nvContentPartPr>
              <p14:xfrm>
                <a:off x="2274653" y="5797867"/>
                <a:ext cx="94320" cy="15336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A0D9799F-4934-4004-8404-069DF3C86F25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2270333" y="5793547"/>
                  <a:ext cx="102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FBC574E-1EAD-47CA-94D6-676ACC3DBA9D}"/>
                    </a:ext>
                  </a:extLst>
                </p14:cNvPr>
                <p14:cNvContentPartPr/>
                <p14:nvPr/>
              </p14:nvContentPartPr>
              <p14:xfrm>
                <a:off x="1139573" y="191587"/>
                <a:ext cx="124920" cy="20412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FBC574E-1EAD-47CA-94D6-676ACC3DBA9D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135253" y="187267"/>
                  <a:ext cx="133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F04198B-F2D0-41A3-BBE4-A9E113820927}"/>
                    </a:ext>
                  </a:extLst>
                </p14:cNvPr>
                <p14:cNvContentPartPr/>
                <p14:nvPr/>
              </p14:nvContentPartPr>
              <p14:xfrm>
                <a:off x="1223813" y="271507"/>
                <a:ext cx="58320" cy="1090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F04198B-F2D0-41A3-BBE4-A9E113820927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219493" y="267187"/>
                  <a:ext cx="66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773A1C6-DF4F-4178-BB82-28079F622757}"/>
                    </a:ext>
                  </a:extLst>
                </p14:cNvPr>
                <p14:cNvContentPartPr/>
                <p14:nvPr/>
              </p14:nvContentPartPr>
              <p14:xfrm>
                <a:off x="1189253" y="148027"/>
                <a:ext cx="35640" cy="439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773A1C6-DF4F-4178-BB82-28079F622757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184933" y="143707"/>
                  <a:ext cx="44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5AB1879C-1722-4CE2-B743-6AAA1FB616CB}"/>
                    </a:ext>
                  </a:extLst>
                </p14:cNvPr>
                <p14:cNvContentPartPr/>
                <p14:nvPr/>
              </p14:nvContentPartPr>
              <p14:xfrm>
                <a:off x="1386173" y="275107"/>
                <a:ext cx="127440" cy="684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5AB1879C-1722-4CE2-B743-6AAA1FB616CB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381853" y="270787"/>
                  <a:ext cx="136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6BFD71AD-C00D-4103-8142-C0EF310159B1}"/>
                    </a:ext>
                  </a:extLst>
                </p14:cNvPr>
                <p14:cNvContentPartPr/>
                <p14:nvPr/>
              </p14:nvContentPartPr>
              <p14:xfrm>
                <a:off x="1419293" y="314347"/>
                <a:ext cx="115560" cy="151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6BFD71AD-C00D-4103-8142-C0EF310159B1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414973" y="310027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6988B709-B544-4044-AE18-3ACB5D502D38}"/>
                    </a:ext>
                  </a:extLst>
                </p14:cNvPr>
                <p14:cNvContentPartPr/>
                <p14:nvPr/>
              </p14:nvContentPartPr>
              <p14:xfrm>
                <a:off x="1683173" y="173227"/>
                <a:ext cx="104760" cy="8676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6988B709-B544-4044-AE18-3ACB5D502D3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678853" y="168907"/>
                  <a:ext cx="113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4F4C3F3D-1515-4175-8B5C-FCA8450C4F51}"/>
                    </a:ext>
                  </a:extLst>
                </p14:cNvPr>
                <p14:cNvContentPartPr/>
                <p14:nvPr/>
              </p14:nvContentPartPr>
              <p14:xfrm>
                <a:off x="1747973" y="160987"/>
                <a:ext cx="64080" cy="2365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4F4C3F3D-1515-4175-8B5C-FCA8450C4F51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743653" y="156667"/>
                  <a:ext cx="72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473BCD34-777A-4564-AF5E-AF38FDC61DD2}"/>
                    </a:ext>
                  </a:extLst>
                </p14:cNvPr>
                <p14:cNvContentPartPr/>
                <p14:nvPr/>
              </p14:nvContentPartPr>
              <p14:xfrm>
                <a:off x="1591373" y="213907"/>
                <a:ext cx="70920" cy="1242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473BCD34-777A-4564-AF5E-AF38FDC61DD2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1587053" y="209587"/>
                  <a:ext cx="79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2500BF75-8BD9-4864-B9F6-EC2409120517}"/>
                    </a:ext>
                  </a:extLst>
                </p14:cNvPr>
                <p14:cNvContentPartPr/>
                <p14:nvPr/>
              </p14:nvContentPartPr>
              <p14:xfrm>
                <a:off x="1954613" y="248827"/>
                <a:ext cx="122400" cy="756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2500BF75-8BD9-4864-B9F6-EC2409120517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1950293" y="244507"/>
                  <a:ext cx="131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5CB146DA-4CA1-4EEA-8F15-59A60199733C}"/>
                    </a:ext>
                  </a:extLst>
                </p14:cNvPr>
                <p14:cNvContentPartPr/>
                <p14:nvPr/>
              </p14:nvContentPartPr>
              <p14:xfrm>
                <a:off x="2228213" y="145507"/>
                <a:ext cx="124560" cy="1335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5CB146DA-4CA1-4EEA-8F15-59A60199733C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2223893" y="141187"/>
                  <a:ext cx="133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327FBE80-8AB6-455F-A428-A3BF7BE4C75A}"/>
                    </a:ext>
                  </a:extLst>
                </p14:cNvPr>
                <p14:cNvContentPartPr/>
                <p14:nvPr/>
              </p14:nvContentPartPr>
              <p14:xfrm>
                <a:off x="2427653" y="129307"/>
                <a:ext cx="124200" cy="1393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327FBE80-8AB6-455F-A428-A3BF7BE4C75A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2423333" y="124987"/>
                  <a:ext cx="132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746E449D-2E57-49F5-B227-50248D889A69}"/>
                    </a:ext>
                  </a:extLst>
                </p14:cNvPr>
                <p14:cNvContentPartPr/>
                <p14:nvPr/>
              </p14:nvContentPartPr>
              <p14:xfrm>
                <a:off x="2492093" y="197707"/>
                <a:ext cx="67320" cy="7812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746E449D-2E57-49F5-B227-50248D889A69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2487773" y="193387"/>
                  <a:ext cx="7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373007A7-E767-41AA-BD68-0BF31D76C5C5}"/>
                    </a:ext>
                  </a:extLst>
                </p14:cNvPr>
                <p14:cNvContentPartPr/>
                <p14:nvPr/>
              </p14:nvContentPartPr>
              <p14:xfrm>
                <a:off x="393653" y="4602307"/>
                <a:ext cx="2136600" cy="43452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373007A7-E767-41AA-BD68-0BF31D76C5C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389333" y="4597987"/>
                  <a:ext cx="2145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6D633C9F-8C0E-40B6-AEDA-9D5F87D1D0DD}"/>
                    </a:ext>
                  </a:extLst>
                </p14:cNvPr>
                <p14:cNvContentPartPr/>
                <p14:nvPr/>
              </p14:nvContentPartPr>
              <p14:xfrm>
                <a:off x="100973" y="312907"/>
                <a:ext cx="467640" cy="461052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6D633C9F-8C0E-40B6-AEDA-9D5F87D1D0DD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96653" y="308587"/>
                  <a:ext cx="476280" cy="46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85CEAA1-56DB-4715-81BB-461BDC8442F9}"/>
                    </a:ext>
                  </a:extLst>
                </p14:cNvPr>
                <p14:cNvContentPartPr/>
                <p14:nvPr/>
              </p14:nvContentPartPr>
              <p14:xfrm>
                <a:off x="519293" y="271507"/>
                <a:ext cx="90360" cy="15300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85CEAA1-56DB-4715-81BB-461BDC8442F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514973" y="267187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D6680E56-1D85-4534-B03E-EBC0AA6D3ED3}"/>
                    </a:ext>
                  </a:extLst>
                </p14:cNvPr>
                <p14:cNvContentPartPr/>
                <p14:nvPr/>
              </p14:nvContentPartPr>
              <p14:xfrm>
                <a:off x="957773" y="457627"/>
                <a:ext cx="441000" cy="410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D6680E56-1D85-4534-B03E-EBC0AA6D3ED3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53453" y="453307"/>
                  <a:ext cx="449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7707A83F-38A1-48B9-937A-DC6011E806F1}"/>
                    </a:ext>
                  </a:extLst>
                </p14:cNvPr>
                <p14:cNvContentPartPr/>
                <p14:nvPr/>
              </p14:nvContentPartPr>
              <p14:xfrm>
                <a:off x="984773" y="536827"/>
                <a:ext cx="91080" cy="10944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7707A83F-38A1-48B9-937A-DC6011E806F1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980453" y="532507"/>
                  <a:ext cx="99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8A14520B-92B5-4731-9A97-DA944F83B590}"/>
                    </a:ext>
                  </a:extLst>
                </p14:cNvPr>
                <p14:cNvContentPartPr/>
                <p14:nvPr/>
              </p14:nvContentPartPr>
              <p14:xfrm>
                <a:off x="1075853" y="535387"/>
                <a:ext cx="20880" cy="1245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8A14520B-92B5-4731-9A97-DA944F83B590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71533" y="531067"/>
                  <a:ext cx="29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C5BE9D87-0AC8-4DAC-BE02-B9000E697F8B}"/>
                    </a:ext>
                  </a:extLst>
                </p14:cNvPr>
                <p14:cNvContentPartPr/>
                <p14:nvPr/>
              </p14:nvContentPartPr>
              <p14:xfrm>
                <a:off x="1024373" y="599107"/>
                <a:ext cx="122040" cy="21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C5BE9D87-0AC8-4DAC-BE02-B9000E697F8B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20053" y="594787"/>
                  <a:ext cx="130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C8066EA-E1DB-45AB-BD8E-192EA31576F7}"/>
                    </a:ext>
                  </a:extLst>
                </p14:cNvPr>
                <p14:cNvContentPartPr/>
                <p14:nvPr/>
              </p14:nvContentPartPr>
              <p14:xfrm>
                <a:off x="1189613" y="524227"/>
                <a:ext cx="114840" cy="1425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C8066EA-E1DB-45AB-BD8E-192EA31576F7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185293" y="519907"/>
                  <a:ext cx="12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DC95DDBC-55CB-4455-891C-70DFF69C932A}"/>
                    </a:ext>
                  </a:extLst>
                </p14:cNvPr>
                <p14:cNvContentPartPr/>
                <p14:nvPr/>
              </p14:nvContentPartPr>
              <p14:xfrm>
                <a:off x="1646453" y="409027"/>
                <a:ext cx="360" cy="36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DC95DDBC-55CB-4455-891C-70DFF69C93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42133" y="404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E9846B9F-0A08-4BB2-8720-47DCC39219AB}"/>
                    </a:ext>
                  </a:extLst>
                </p14:cNvPr>
                <p14:cNvContentPartPr/>
                <p14:nvPr/>
              </p14:nvContentPartPr>
              <p14:xfrm>
                <a:off x="1567253" y="388507"/>
                <a:ext cx="280440" cy="1440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E9846B9F-0A08-4BB2-8720-47DCC39219AB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1562933" y="384187"/>
                  <a:ext cx="289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3D9468CF-8EEB-4421-ADBD-468EB562DEF7}"/>
                    </a:ext>
                  </a:extLst>
                </p14:cNvPr>
                <p14:cNvContentPartPr/>
                <p14:nvPr/>
              </p14:nvContentPartPr>
              <p14:xfrm>
                <a:off x="1598213" y="464467"/>
                <a:ext cx="69120" cy="10368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3D9468CF-8EEB-4421-ADBD-468EB562DEF7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1593893" y="460147"/>
                  <a:ext cx="77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6BE6599D-7C08-4631-81C1-DA06E8540226}"/>
                    </a:ext>
                  </a:extLst>
                </p14:cNvPr>
                <p14:cNvContentPartPr/>
                <p14:nvPr/>
              </p14:nvContentPartPr>
              <p14:xfrm>
                <a:off x="1644293" y="470587"/>
                <a:ext cx="48960" cy="10548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6BE6599D-7C08-4631-81C1-DA06E8540226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1639973" y="466267"/>
                  <a:ext cx="57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3C4FD034-F0AC-46E8-BCD6-A35359EAB615}"/>
                    </a:ext>
                  </a:extLst>
                </p14:cNvPr>
                <p14:cNvContentPartPr/>
                <p14:nvPr/>
              </p14:nvContentPartPr>
              <p14:xfrm>
                <a:off x="1624853" y="521347"/>
                <a:ext cx="87120" cy="1476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3C4FD034-F0AC-46E8-BCD6-A35359EAB615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1620533" y="517027"/>
                  <a:ext cx="9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70EF70EC-8D09-4340-98FD-85E58AC5DE77}"/>
                    </a:ext>
                  </a:extLst>
                </p14:cNvPr>
                <p14:cNvContentPartPr/>
                <p14:nvPr/>
              </p14:nvContentPartPr>
              <p14:xfrm>
                <a:off x="1744373" y="474187"/>
                <a:ext cx="87120" cy="982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70EF70EC-8D09-4340-98FD-85E58AC5DE77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1740053" y="469867"/>
                  <a:ext cx="95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3B97F0AA-3170-4B55-AA76-D14D21A0F32B}"/>
                    </a:ext>
                  </a:extLst>
                </p14:cNvPr>
                <p14:cNvContentPartPr/>
                <p14:nvPr/>
              </p14:nvContentPartPr>
              <p14:xfrm>
                <a:off x="2170613" y="342067"/>
                <a:ext cx="451080" cy="327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3B97F0AA-3170-4B55-AA76-D14D21A0F32B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2166293" y="337747"/>
                  <a:ext cx="459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A4008261-48EB-4A6C-B72E-E141FA95EC4A}"/>
                    </a:ext>
                  </a:extLst>
                </p14:cNvPr>
                <p14:cNvContentPartPr/>
                <p14:nvPr/>
              </p14:nvContentPartPr>
              <p14:xfrm>
                <a:off x="2257373" y="427387"/>
                <a:ext cx="122400" cy="1249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A4008261-48EB-4A6C-B72E-E141FA95EC4A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2253053" y="423067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990E3ED-AA8F-48EE-B7E2-AE2CB3D4E13E}"/>
                    </a:ext>
                  </a:extLst>
                </p14:cNvPr>
                <p14:cNvContentPartPr/>
                <p14:nvPr/>
              </p14:nvContentPartPr>
              <p14:xfrm>
                <a:off x="2280773" y="483907"/>
                <a:ext cx="109800" cy="198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990E3ED-AA8F-48EE-B7E2-AE2CB3D4E13E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2276453" y="479587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45987861-9A9A-4191-9B5A-B83B62540EB4}"/>
                    </a:ext>
                  </a:extLst>
                </p14:cNvPr>
                <p14:cNvContentPartPr/>
                <p14:nvPr/>
              </p14:nvContentPartPr>
              <p14:xfrm>
                <a:off x="2415053" y="422707"/>
                <a:ext cx="113040" cy="1170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45987861-9A9A-4191-9B5A-B83B62540EB4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2410733" y="418387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CDEB23D8-80A3-4F7E-B758-E519C275DFBE}"/>
                    </a:ext>
                  </a:extLst>
                </p14:cNvPr>
                <p14:cNvContentPartPr/>
                <p14:nvPr/>
              </p14:nvContentPartPr>
              <p14:xfrm>
                <a:off x="1777493" y="770827"/>
                <a:ext cx="217800" cy="219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CDEB23D8-80A3-4F7E-B758-E519C275DFBE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1773173" y="766507"/>
                  <a:ext cx="22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3E8CCCFA-FBB1-429E-A071-22EBC69A0784}"/>
                    </a:ext>
                  </a:extLst>
                </p14:cNvPr>
                <p14:cNvContentPartPr/>
                <p14:nvPr/>
              </p14:nvContentPartPr>
              <p14:xfrm>
                <a:off x="1839053" y="824827"/>
                <a:ext cx="162000" cy="1584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3E8CCCFA-FBB1-429E-A071-22EBC69A0784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1834733" y="820507"/>
                  <a:ext cx="170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A1190273-42AA-4BE2-9FDE-182FD82D56A9}"/>
                    </a:ext>
                  </a:extLst>
                </p14:cNvPr>
                <p14:cNvContentPartPr/>
                <p14:nvPr/>
              </p14:nvContentPartPr>
              <p14:xfrm>
                <a:off x="1488773" y="684427"/>
                <a:ext cx="159480" cy="1530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A1190273-42AA-4BE2-9FDE-182FD82D56A9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1484453" y="680107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6935AB78-F273-4DBD-B165-BA07C56A58AF}"/>
                    </a:ext>
                  </a:extLst>
                </p14:cNvPr>
                <p14:cNvContentPartPr/>
                <p14:nvPr/>
              </p14:nvContentPartPr>
              <p14:xfrm>
                <a:off x="1648613" y="759667"/>
                <a:ext cx="47520" cy="1090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6935AB78-F273-4DBD-B165-BA07C56A58AF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1644293" y="755347"/>
                  <a:ext cx="56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D591F748-CE8A-488E-B95E-1482F0B9ABD0}"/>
                    </a:ext>
                  </a:extLst>
                </p14:cNvPr>
                <p14:cNvContentPartPr/>
                <p14:nvPr/>
              </p14:nvContentPartPr>
              <p14:xfrm>
                <a:off x="2119853" y="712867"/>
                <a:ext cx="70200" cy="10224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D591F748-CE8A-488E-B95E-1482F0B9ABD0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2115533" y="708547"/>
                  <a:ext cx="78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C76F5319-78D8-4AD0-B3D0-E477CAEE60C7}"/>
                    </a:ext>
                  </a:extLst>
                </p14:cNvPr>
                <p14:cNvContentPartPr/>
                <p14:nvPr/>
              </p14:nvContentPartPr>
              <p14:xfrm>
                <a:off x="2245133" y="704947"/>
                <a:ext cx="204120" cy="25704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C76F5319-78D8-4AD0-B3D0-E477CAEE60C7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2240813" y="700627"/>
                  <a:ext cx="212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53BF06D-67B5-458D-8B80-D9612EB3F6DE}"/>
                    </a:ext>
                  </a:extLst>
                </p14:cNvPr>
                <p14:cNvContentPartPr/>
                <p14:nvPr/>
              </p14:nvContentPartPr>
              <p14:xfrm>
                <a:off x="2525573" y="710707"/>
                <a:ext cx="117360" cy="104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53BF06D-67B5-458D-8B80-D9612EB3F6DE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2521253" y="706387"/>
                  <a:ext cx="126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689706EC-F3D6-4A64-876D-D9AB398AF48F}"/>
                    </a:ext>
                  </a:extLst>
                </p14:cNvPr>
                <p14:cNvContentPartPr/>
                <p14:nvPr/>
              </p14:nvContentPartPr>
              <p14:xfrm>
                <a:off x="2788013" y="670387"/>
                <a:ext cx="9720" cy="90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689706EC-F3D6-4A64-876D-D9AB398AF48F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2783693" y="666067"/>
                  <a:ext cx="18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3AC3A231-4B46-43ED-AF09-01448EC0F9A2}"/>
                    </a:ext>
                  </a:extLst>
                </p14:cNvPr>
                <p14:cNvContentPartPr/>
                <p14:nvPr/>
              </p14:nvContentPartPr>
              <p14:xfrm>
                <a:off x="2223893" y="99787"/>
                <a:ext cx="159120" cy="18864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3AC3A231-4B46-43ED-AF09-01448EC0F9A2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2219573" y="95467"/>
                  <a:ext cx="167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A6FC553-5E6A-4A84-8862-0AA97DCD9A18}"/>
                    </a:ext>
                  </a:extLst>
                </p14:cNvPr>
                <p14:cNvContentPartPr/>
                <p14:nvPr/>
              </p14:nvContentPartPr>
              <p14:xfrm>
                <a:off x="2797373" y="566347"/>
                <a:ext cx="175680" cy="17172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A6FC553-5E6A-4A84-8862-0AA97DCD9A18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2793053" y="562027"/>
                  <a:ext cx="184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A4964106-EF7A-4519-934C-5D933BB30541}"/>
                    </a:ext>
                  </a:extLst>
                </p14:cNvPr>
                <p14:cNvContentPartPr/>
                <p14:nvPr/>
              </p14:nvContentPartPr>
              <p14:xfrm>
                <a:off x="2994293" y="515587"/>
                <a:ext cx="188640" cy="23184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A4964106-EF7A-4519-934C-5D933BB30541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2989973" y="511267"/>
                  <a:ext cx="197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2D20879E-52BC-4E12-94A3-C9E104AEF549}"/>
                    </a:ext>
                  </a:extLst>
                </p14:cNvPr>
                <p14:cNvContentPartPr/>
                <p14:nvPr/>
              </p14:nvContentPartPr>
              <p14:xfrm>
                <a:off x="3060533" y="479227"/>
                <a:ext cx="169560" cy="5940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2D20879E-52BC-4E12-94A3-C9E104AEF549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3056213" y="474907"/>
                  <a:ext cx="178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0A57D612-1D96-4837-A432-91E85DA09D12}"/>
                    </a:ext>
                  </a:extLst>
                </p14:cNvPr>
                <p14:cNvContentPartPr/>
                <p14:nvPr/>
              </p14:nvContentPartPr>
              <p14:xfrm>
                <a:off x="1584893" y="437107"/>
                <a:ext cx="1604520" cy="26964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0A57D612-1D96-4837-A432-91E85DA09D12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1580573" y="432787"/>
                  <a:ext cx="1613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7FC47470-F20C-4F64-8CC4-C1BEE81F0576}"/>
                    </a:ext>
                  </a:extLst>
                </p14:cNvPr>
                <p14:cNvContentPartPr/>
                <p14:nvPr/>
              </p14:nvContentPartPr>
              <p14:xfrm>
                <a:off x="1714493" y="767587"/>
                <a:ext cx="39960" cy="7812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7FC47470-F20C-4F64-8CC4-C1BEE81F0576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1710173" y="763267"/>
                  <a:ext cx="48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62BDFAB5-7C80-4655-A397-BA4B5490D43C}"/>
                    </a:ext>
                  </a:extLst>
                </p14:cNvPr>
                <p14:cNvContentPartPr/>
                <p14:nvPr/>
              </p14:nvContentPartPr>
              <p14:xfrm>
                <a:off x="834653" y="18427"/>
                <a:ext cx="2705760" cy="102528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62BDFAB5-7C80-4655-A397-BA4B5490D43C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830333" y="14107"/>
                  <a:ext cx="2714400" cy="10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47D6688D-659C-4974-8BC0-BB3F15C1B231}"/>
                    </a:ext>
                  </a:extLst>
                </p14:cNvPr>
                <p14:cNvContentPartPr/>
                <p14:nvPr/>
              </p14:nvContentPartPr>
              <p14:xfrm>
                <a:off x="2812133" y="661387"/>
                <a:ext cx="2257200" cy="556488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47D6688D-659C-4974-8BC0-BB3F15C1B231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2807813" y="657067"/>
                  <a:ext cx="2265840" cy="55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D9B4927F-0A8F-4CB3-9F68-88CD4DA17B7D}"/>
                    </a:ext>
                  </a:extLst>
                </p14:cNvPr>
                <p14:cNvContentPartPr/>
                <p14:nvPr/>
              </p14:nvContentPartPr>
              <p14:xfrm>
                <a:off x="2750573" y="6092347"/>
                <a:ext cx="258480" cy="20592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D9B4927F-0A8F-4CB3-9F68-88CD4DA17B7D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2746253" y="6088027"/>
                  <a:ext cx="267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7D638298-F7AE-424F-A095-1FE9934D248E}"/>
                    </a:ext>
                  </a:extLst>
                </p14:cNvPr>
                <p14:cNvContentPartPr/>
                <p14:nvPr/>
              </p14:nvContentPartPr>
              <p14:xfrm>
                <a:off x="3160613" y="6440827"/>
                <a:ext cx="201600" cy="1620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7D638298-F7AE-424F-A095-1FE9934D248E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3156293" y="6436507"/>
                  <a:ext cx="21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0611A056-CF4A-43F5-966B-2936B0D2F0EC}"/>
                    </a:ext>
                  </a:extLst>
                </p14:cNvPr>
                <p14:cNvContentPartPr/>
                <p14:nvPr/>
              </p14:nvContentPartPr>
              <p14:xfrm>
                <a:off x="3290573" y="6360907"/>
                <a:ext cx="211680" cy="17532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0611A056-CF4A-43F5-966B-2936B0D2F0EC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3286253" y="6356587"/>
                  <a:ext cx="220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8" name="Gruppieren 987">
            <a:extLst>
              <a:ext uri="{FF2B5EF4-FFF2-40B4-BE49-F238E27FC236}">
                <a16:creationId xmlns:a16="http://schemas.microsoft.com/office/drawing/2014/main" id="{9A20A63F-A010-41CC-9D93-0ABC3B69D397}"/>
              </a:ext>
            </a:extLst>
          </p:cNvPr>
          <p:cNvGrpSpPr/>
          <p:nvPr/>
        </p:nvGrpSpPr>
        <p:grpSpPr>
          <a:xfrm>
            <a:off x="3706013" y="6216907"/>
            <a:ext cx="1109880" cy="398880"/>
            <a:chOff x="3706013" y="6216907"/>
            <a:chExt cx="11098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FF84630C-CEB4-425B-A392-52A4F7A03831}"/>
                    </a:ext>
                  </a:extLst>
                </p14:cNvPr>
                <p14:cNvContentPartPr/>
                <p14:nvPr/>
              </p14:nvContentPartPr>
              <p14:xfrm>
                <a:off x="3706013" y="6331387"/>
                <a:ext cx="225720" cy="2415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FF84630C-CEB4-425B-A392-52A4F7A03831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3701693" y="6327067"/>
                  <a:ext cx="234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85D5429F-9EB6-4530-8915-019F82B0C5A1}"/>
                    </a:ext>
                  </a:extLst>
                </p14:cNvPr>
                <p14:cNvContentPartPr/>
                <p14:nvPr/>
              </p14:nvContentPartPr>
              <p14:xfrm>
                <a:off x="3825533" y="6216907"/>
                <a:ext cx="48600" cy="5220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85D5429F-9EB6-4530-8915-019F82B0C5A1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3821213" y="6212587"/>
                  <a:ext cx="57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2C184BD0-AF13-4E98-B426-C34DCDF0A185}"/>
                    </a:ext>
                  </a:extLst>
                </p14:cNvPr>
                <p14:cNvContentPartPr/>
                <p14:nvPr/>
              </p14:nvContentPartPr>
              <p14:xfrm>
                <a:off x="4069613" y="6435067"/>
                <a:ext cx="190800" cy="61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2C184BD0-AF13-4E98-B426-C34DCDF0A185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4065293" y="6430747"/>
                  <a:ext cx="19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D96F177E-5900-4412-B44F-0EB8FB20DF8E}"/>
                    </a:ext>
                  </a:extLst>
                </p14:cNvPr>
                <p14:cNvContentPartPr/>
                <p14:nvPr/>
              </p14:nvContentPartPr>
              <p14:xfrm>
                <a:off x="4106333" y="6487627"/>
                <a:ext cx="162720" cy="828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D96F177E-5900-4412-B44F-0EB8FB20DF8E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4102013" y="6483307"/>
                  <a:ext cx="171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F3CE8D3E-AB3A-4383-AA64-4C52475E5611}"/>
                    </a:ext>
                  </a:extLst>
                </p14:cNvPr>
                <p14:cNvContentPartPr/>
                <p14:nvPr/>
              </p14:nvContentPartPr>
              <p14:xfrm>
                <a:off x="4398653" y="6410947"/>
                <a:ext cx="87120" cy="10764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F3CE8D3E-AB3A-4383-AA64-4C52475E5611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4394333" y="6406627"/>
                  <a:ext cx="95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17C710DA-2791-4C7D-BD4E-23535147CFFF}"/>
                    </a:ext>
                  </a:extLst>
                </p14:cNvPr>
                <p14:cNvContentPartPr/>
                <p14:nvPr/>
              </p14:nvContentPartPr>
              <p14:xfrm>
                <a:off x="4585133" y="6392947"/>
                <a:ext cx="230760" cy="22284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17C710DA-2791-4C7D-BD4E-23535147CFFF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4580813" y="6388627"/>
                  <a:ext cx="2394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1" name="Gruppieren 990">
            <a:extLst>
              <a:ext uri="{FF2B5EF4-FFF2-40B4-BE49-F238E27FC236}">
                <a16:creationId xmlns:a16="http://schemas.microsoft.com/office/drawing/2014/main" id="{F3B0FE8E-409E-4988-8324-18BA3A0E09A9}"/>
              </a:ext>
            </a:extLst>
          </p:cNvPr>
          <p:cNvGrpSpPr/>
          <p:nvPr/>
        </p:nvGrpSpPr>
        <p:grpSpPr>
          <a:xfrm>
            <a:off x="4832093" y="6309787"/>
            <a:ext cx="312120" cy="216360"/>
            <a:chOff x="4832093" y="6309787"/>
            <a:chExt cx="31212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B26E64E-95F2-42E9-AB75-A82C5D3141BD}"/>
                    </a:ext>
                  </a:extLst>
                </p14:cNvPr>
                <p14:cNvContentPartPr/>
                <p14:nvPr/>
              </p14:nvContentPartPr>
              <p14:xfrm>
                <a:off x="4832093" y="6315907"/>
                <a:ext cx="102600" cy="21024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B26E64E-95F2-42E9-AB75-A82C5D3141BD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4827773" y="6311587"/>
                  <a:ext cx="11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51B6C51-78B8-45C9-BD95-9CE1FC9C391C}"/>
                    </a:ext>
                  </a:extLst>
                </p14:cNvPr>
                <p14:cNvContentPartPr/>
                <p14:nvPr/>
              </p14:nvContentPartPr>
              <p14:xfrm>
                <a:off x="4970333" y="6309787"/>
                <a:ext cx="173880" cy="16920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51B6C51-78B8-45C9-BD95-9CE1FC9C391C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4966013" y="6305467"/>
                  <a:ext cx="1825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5" name="Gruppieren 1004">
            <a:extLst>
              <a:ext uri="{FF2B5EF4-FFF2-40B4-BE49-F238E27FC236}">
                <a16:creationId xmlns:a16="http://schemas.microsoft.com/office/drawing/2014/main" id="{42615B25-5F79-4624-9BED-EEDEAE283C72}"/>
              </a:ext>
            </a:extLst>
          </p:cNvPr>
          <p:cNvGrpSpPr/>
          <p:nvPr/>
        </p:nvGrpSpPr>
        <p:grpSpPr>
          <a:xfrm>
            <a:off x="5119733" y="6237427"/>
            <a:ext cx="1615320" cy="334080"/>
            <a:chOff x="5119733" y="6237427"/>
            <a:chExt cx="161532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0A83B028-F47E-4076-9D71-5FCDEDA8B085}"/>
                    </a:ext>
                  </a:extLst>
                </p14:cNvPr>
                <p14:cNvContentPartPr/>
                <p14:nvPr/>
              </p14:nvContentPartPr>
              <p14:xfrm>
                <a:off x="5119733" y="6285667"/>
                <a:ext cx="101160" cy="2408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0A83B028-F47E-4076-9D71-5FCDEDA8B085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5115413" y="6281347"/>
                  <a:ext cx="109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10232630-37C8-4E76-B299-83E2D5259429}"/>
                    </a:ext>
                  </a:extLst>
                </p14:cNvPr>
                <p14:cNvContentPartPr/>
                <p14:nvPr/>
              </p14:nvContentPartPr>
              <p14:xfrm>
                <a:off x="5346893" y="6435067"/>
                <a:ext cx="100080" cy="82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10232630-37C8-4E76-B299-83E2D5259429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5342573" y="6430747"/>
                  <a:ext cx="108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314D1814-E4A7-407D-BCAF-4253F51CC124}"/>
                    </a:ext>
                  </a:extLst>
                </p14:cNvPr>
                <p14:cNvContentPartPr/>
                <p14:nvPr/>
              </p14:nvContentPartPr>
              <p14:xfrm>
                <a:off x="5551013" y="6271267"/>
                <a:ext cx="97200" cy="23868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314D1814-E4A7-407D-BCAF-4253F51CC124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5546693" y="6266947"/>
                  <a:ext cx="105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1D32374C-F5CF-4F49-ABF6-D53092B3446A}"/>
                    </a:ext>
                  </a:extLst>
                </p14:cNvPr>
                <p14:cNvContentPartPr/>
                <p14:nvPr/>
              </p14:nvContentPartPr>
              <p14:xfrm>
                <a:off x="5678093" y="6280987"/>
                <a:ext cx="193320" cy="17532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1D32374C-F5CF-4F49-ABF6-D53092B3446A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5673773" y="6276667"/>
                  <a:ext cx="201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9E3AD4B4-F238-4200-A414-35CD9CDE88C4}"/>
                    </a:ext>
                  </a:extLst>
                </p14:cNvPr>
                <p14:cNvContentPartPr/>
                <p14:nvPr/>
              </p14:nvContentPartPr>
              <p14:xfrm>
                <a:off x="5903453" y="6351187"/>
                <a:ext cx="4320" cy="10368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9E3AD4B4-F238-4200-A414-35CD9CDE88C4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5899133" y="6346867"/>
                  <a:ext cx="12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92A9BD0C-B280-4B64-9745-182ECBAE82A5}"/>
                    </a:ext>
                  </a:extLst>
                </p14:cNvPr>
                <p14:cNvContentPartPr/>
                <p14:nvPr/>
              </p14:nvContentPartPr>
              <p14:xfrm>
                <a:off x="5859173" y="6378907"/>
                <a:ext cx="92520" cy="288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92A9BD0C-B280-4B64-9745-182ECBAE82A5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5854853" y="6374587"/>
                  <a:ext cx="101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C2CF51A7-CE35-4D32-B3FD-A317C93343CE}"/>
                    </a:ext>
                  </a:extLst>
                </p14:cNvPr>
                <p14:cNvContentPartPr/>
                <p14:nvPr/>
              </p14:nvContentPartPr>
              <p14:xfrm>
                <a:off x="5994893" y="6341467"/>
                <a:ext cx="72360" cy="1022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C2CF51A7-CE35-4D32-B3FD-A317C93343CE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5990573" y="6337147"/>
                  <a:ext cx="81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43240F2C-0AAC-4A1D-B9D4-73DE140CE6A4}"/>
                    </a:ext>
                  </a:extLst>
                </p14:cNvPr>
                <p14:cNvContentPartPr/>
                <p14:nvPr/>
              </p14:nvContentPartPr>
              <p14:xfrm>
                <a:off x="6188573" y="6360187"/>
                <a:ext cx="12960" cy="10944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43240F2C-0AAC-4A1D-B9D4-73DE140CE6A4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6184253" y="6355867"/>
                  <a:ext cx="21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CB573903-AA01-4FB1-BECF-8A0CF3616E57}"/>
                    </a:ext>
                  </a:extLst>
                </p14:cNvPr>
                <p14:cNvContentPartPr/>
                <p14:nvPr/>
              </p14:nvContentPartPr>
              <p14:xfrm>
                <a:off x="6151493" y="6399787"/>
                <a:ext cx="110520" cy="1116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CB573903-AA01-4FB1-BECF-8A0CF3616E57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6147173" y="6395467"/>
                  <a:ext cx="119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C90393E3-8593-4FA6-9FC6-AA9D5C3605C8}"/>
                    </a:ext>
                  </a:extLst>
                </p14:cNvPr>
                <p14:cNvContentPartPr/>
                <p14:nvPr/>
              </p14:nvContentPartPr>
              <p14:xfrm>
                <a:off x="6286133" y="6357307"/>
                <a:ext cx="85680" cy="21420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C90393E3-8593-4FA6-9FC6-AA9D5C3605C8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6281813" y="6352987"/>
                  <a:ext cx="94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2F02C5A7-B7B0-4380-84B6-2D9FF7C01A66}"/>
                    </a:ext>
                  </a:extLst>
                </p14:cNvPr>
                <p14:cNvContentPartPr/>
                <p14:nvPr/>
              </p14:nvContentPartPr>
              <p14:xfrm>
                <a:off x="6390893" y="6257947"/>
                <a:ext cx="92160" cy="24948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2F02C5A7-B7B0-4380-84B6-2D9FF7C01A66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6386573" y="6253627"/>
                  <a:ext cx="100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20322911-2C69-4727-9F23-F12CA4CA9132}"/>
                    </a:ext>
                  </a:extLst>
                </p14:cNvPr>
                <p14:cNvContentPartPr/>
                <p14:nvPr/>
              </p14:nvContentPartPr>
              <p14:xfrm>
                <a:off x="6506453" y="6237427"/>
                <a:ext cx="228600" cy="20052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20322911-2C69-4727-9F23-F12CA4CA9132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6502133" y="6233107"/>
                  <a:ext cx="23724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7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2DB60AF3-1934-4070-945F-FDDB8CA181D5}"/>
                  </a:ext>
                </a:extLst>
              </p14:cNvPr>
              <p14:cNvContentPartPr/>
              <p14:nvPr/>
            </p14:nvContentPartPr>
            <p14:xfrm>
              <a:off x="3578933" y="6101347"/>
              <a:ext cx="3403800" cy="654840"/>
            </p14:xfrm>
          </p:contentPart>
        </mc:Choice>
        <mc:Fallback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2DB60AF3-1934-4070-945F-FDDB8CA181D5}"/>
                  </a:ext>
                </a:extLst>
              </p:cNvPr>
              <p:cNvPicPr/>
              <p:nvPr/>
            </p:nvPicPr>
            <p:blipFill>
              <a:blip r:embed="rId1508"/>
              <a:stretch>
                <a:fillRect/>
              </a:stretch>
            </p:blipFill>
            <p:spPr>
              <a:xfrm>
                <a:off x="3574613" y="6097027"/>
                <a:ext cx="3412440" cy="66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6" name="Gruppieren 1015">
            <a:extLst>
              <a:ext uri="{FF2B5EF4-FFF2-40B4-BE49-F238E27FC236}">
                <a16:creationId xmlns:a16="http://schemas.microsoft.com/office/drawing/2014/main" id="{656C1C2D-4C5B-49A0-B5AD-CD76296223A3}"/>
              </a:ext>
            </a:extLst>
          </p:cNvPr>
          <p:cNvGrpSpPr/>
          <p:nvPr/>
        </p:nvGrpSpPr>
        <p:grpSpPr>
          <a:xfrm>
            <a:off x="3825533" y="6150307"/>
            <a:ext cx="2814120" cy="607680"/>
            <a:chOff x="3825533" y="6150307"/>
            <a:chExt cx="281412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4B19B05A-E349-4141-97EF-5A6B2FDDBE92}"/>
                    </a:ext>
                  </a:extLst>
                </p14:cNvPr>
                <p14:cNvContentPartPr/>
                <p14:nvPr/>
              </p14:nvContentPartPr>
              <p14:xfrm>
                <a:off x="3825533" y="6571867"/>
                <a:ext cx="1136880" cy="18612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4B19B05A-E349-4141-97EF-5A6B2FDDBE92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3821213" y="6567547"/>
                  <a:ext cx="1145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BCC624B3-E5B8-4988-96AA-F200ECC5AEC1}"/>
                    </a:ext>
                  </a:extLst>
                </p14:cNvPr>
                <p14:cNvContentPartPr/>
                <p14:nvPr/>
              </p14:nvContentPartPr>
              <p14:xfrm>
                <a:off x="4915973" y="6540187"/>
                <a:ext cx="1704600" cy="17388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BCC624B3-E5B8-4988-96AA-F200ECC5AEC1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4911653" y="6535867"/>
                  <a:ext cx="171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0C04B45-49DD-42DC-BD22-CF62B9A66C19}"/>
                    </a:ext>
                  </a:extLst>
                </p14:cNvPr>
                <p14:cNvContentPartPr/>
                <p14:nvPr/>
              </p14:nvContentPartPr>
              <p14:xfrm>
                <a:off x="6507533" y="6478627"/>
                <a:ext cx="132120" cy="6912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0C04B45-49DD-42DC-BD22-CF62B9A66C19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6503213" y="6474307"/>
                  <a:ext cx="14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C63DFBB9-2221-4DB2-BB8A-85B6F28D417E}"/>
                    </a:ext>
                  </a:extLst>
                </p14:cNvPr>
                <p14:cNvContentPartPr/>
                <p14:nvPr/>
              </p14:nvContentPartPr>
              <p14:xfrm>
                <a:off x="4314773" y="6333547"/>
                <a:ext cx="222840" cy="27324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C63DFBB9-2221-4DB2-BB8A-85B6F28D417E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4310453" y="6329227"/>
                  <a:ext cx="231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6BD17433-1682-44D3-9A92-E24DB1D08B1A}"/>
                    </a:ext>
                  </a:extLst>
                </p14:cNvPr>
                <p14:cNvContentPartPr/>
                <p14:nvPr/>
              </p14:nvContentPartPr>
              <p14:xfrm>
                <a:off x="5529773" y="6153907"/>
                <a:ext cx="936360" cy="4471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6BD17433-1682-44D3-9A92-E24DB1D08B1A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5525453" y="6149587"/>
                  <a:ext cx="945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E59172CC-1E54-4800-AD47-33126496C253}"/>
                    </a:ext>
                  </a:extLst>
                </p14:cNvPr>
                <p14:cNvContentPartPr/>
                <p14:nvPr/>
              </p14:nvContentPartPr>
              <p14:xfrm>
                <a:off x="5428253" y="6150307"/>
                <a:ext cx="1038960" cy="43128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E59172CC-1E54-4800-AD47-33126496C253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5423933" y="6145987"/>
                  <a:ext cx="10476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EE345BA-DBAD-4E1B-8840-8C045D401568}"/>
                    </a:ext>
                  </a:extLst>
                </p14:cNvPr>
                <p14:cNvContentPartPr/>
                <p14:nvPr/>
              </p14:nvContentPartPr>
              <p14:xfrm>
                <a:off x="4278773" y="6334627"/>
                <a:ext cx="286920" cy="29664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EE345BA-DBAD-4E1B-8840-8C045D401568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4274453" y="6330307"/>
                  <a:ext cx="295560" cy="30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274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4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27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468</cp:revision>
  <cp:lastPrinted>2022-03-02T20:18:27Z</cp:lastPrinted>
  <dcterms:created xsi:type="dcterms:W3CDTF">2022-03-01T20:52:11Z</dcterms:created>
  <dcterms:modified xsi:type="dcterms:W3CDTF">2025-11-26T08:44:02Z</dcterms:modified>
</cp:coreProperties>
</file>